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wav" ContentType="audio/wav"/>
  <Default Extension="wdp" ContentType="image/vnd.ms-photo"/>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6.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7.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8.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9.xml" ContentType="application/vnd.openxmlformats-officedocument.theme+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theme/theme10.xml" ContentType="application/vnd.openxmlformats-officedocument.theme+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theme/theme11.xml" ContentType="application/vnd.openxmlformats-officedocument.theme+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theme/theme12.xml" ContentType="application/vnd.openxmlformats-officedocument.theme+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3.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theme/theme14.xml" ContentType="application/vnd.openxmlformats-officedocument.theme+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theme/theme15.xml" ContentType="application/vnd.openxmlformats-officedocument.theme+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theme/theme16.xml" ContentType="application/vnd.openxmlformats-officedocument.theme+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theme/theme17.xml" ContentType="application/vnd.openxmlformats-officedocument.theme+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theme/theme18.xml" ContentType="application/vnd.openxmlformats-officedocument.theme+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theme/theme19.xml" ContentType="application/vnd.openxmlformats-officedocument.theme+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theme/theme20.xml" ContentType="application/vnd.openxmlformats-officedocument.theme+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theme/theme21.xml" ContentType="application/vnd.openxmlformats-officedocument.theme+xml"/>
  <Override PartName="/ppt/theme/theme2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98" r:id="rId1"/>
    <p:sldMasterId id="2147484701" r:id="rId2"/>
    <p:sldMasterId id="2147484714" r:id="rId3"/>
    <p:sldMasterId id="2147484727" r:id="rId4"/>
    <p:sldMasterId id="2147484752" r:id="rId5"/>
    <p:sldMasterId id="2147484764" r:id="rId6"/>
    <p:sldMasterId id="2147484788" r:id="rId7"/>
    <p:sldMasterId id="2147484838" r:id="rId8"/>
    <p:sldMasterId id="2147484863" r:id="rId9"/>
    <p:sldMasterId id="2147484879" r:id="rId10"/>
    <p:sldMasterId id="2147484892" r:id="rId11"/>
    <p:sldMasterId id="2147484918" r:id="rId12"/>
    <p:sldMasterId id="2147484942" r:id="rId13"/>
    <p:sldMasterId id="2147484955" r:id="rId14"/>
    <p:sldMasterId id="2147485031" r:id="rId15"/>
    <p:sldMasterId id="2147485044" r:id="rId16"/>
    <p:sldMasterId id="2147485056" r:id="rId17"/>
    <p:sldMasterId id="2147485069" r:id="rId18"/>
    <p:sldMasterId id="2147485095" r:id="rId19"/>
    <p:sldMasterId id="2147485107" r:id="rId20"/>
    <p:sldMasterId id="2147485120" r:id="rId21"/>
  </p:sldMasterIdLst>
  <p:notesMasterIdLst>
    <p:notesMasterId r:id="rId130"/>
  </p:notesMasterIdLst>
  <p:sldIdLst>
    <p:sldId id="538" r:id="rId22"/>
    <p:sldId id="1272" r:id="rId23"/>
    <p:sldId id="1091" r:id="rId24"/>
    <p:sldId id="1048" r:id="rId25"/>
    <p:sldId id="1037" r:id="rId26"/>
    <p:sldId id="1053" r:id="rId27"/>
    <p:sldId id="937" r:id="rId28"/>
    <p:sldId id="1369" r:id="rId29"/>
    <p:sldId id="1372" r:id="rId30"/>
    <p:sldId id="1371" r:id="rId31"/>
    <p:sldId id="1373" r:id="rId32"/>
    <p:sldId id="995" r:id="rId33"/>
    <p:sldId id="993" r:id="rId34"/>
    <p:sldId id="1367" r:id="rId35"/>
    <p:sldId id="1267" r:id="rId36"/>
    <p:sldId id="1168" r:id="rId37"/>
    <p:sldId id="940" r:id="rId38"/>
    <p:sldId id="1366" r:id="rId39"/>
    <p:sldId id="1362" r:id="rId40"/>
    <p:sldId id="1374" r:id="rId41"/>
    <p:sldId id="1364" r:id="rId42"/>
    <p:sldId id="1365" r:id="rId43"/>
    <p:sldId id="1236" r:id="rId44"/>
    <p:sldId id="1237" r:id="rId45"/>
    <p:sldId id="1238" r:id="rId46"/>
    <p:sldId id="1239" r:id="rId47"/>
    <p:sldId id="1314" r:id="rId48"/>
    <p:sldId id="1368" r:id="rId49"/>
    <p:sldId id="1289" r:id="rId50"/>
    <p:sldId id="1291" r:id="rId51"/>
    <p:sldId id="1290" r:id="rId52"/>
    <p:sldId id="1161" r:id="rId53"/>
    <p:sldId id="1162" r:id="rId54"/>
    <p:sldId id="1092" r:id="rId55"/>
    <p:sldId id="1227" r:id="rId56"/>
    <p:sldId id="1231" r:id="rId57"/>
    <p:sldId id="1292" r:id="rId58"/>
    <p:sldId id="1293" r:id="rId59"/>
    <p:sldId id="1294" r:id="rId60"/>
    <p:sldId id="1295" r:id="rId61"/>
    <p:sldId id="1296" r:id="rId62"/>
    <p:sldId id="1095" r:id="rId63"/>
    <p:sldId id="1297" r:id="rId64"/>
    <p:sldId id="1024" r:id="rId65"/>
    <p:sldId id="1298" r:id="rId66"/>
    <p:sldId id="1149" r:id="rId67"/>
    <p:sldId id="1299" r:id="rId68"/>
    <p:sldId id="1308" r:id="rId69"/>
    <p:sldId id="1106" r:id="rId70"/>
    <p:sldId id="1103" r:id="rId71"/>
    <p:sldId id="1242" r:id="rId72"/>
    <p:sldId id="1331" r:id="rId73"/>
    <p:sldId id="1332" r:id="rId74"/>
    <p:sldId id="1338" r:id="rId75"/>
    <p:sldId id="1349" r:id="rId76"/>
    <p:sldId id="1258" r:id="rId77"/>
    <p:sldId id="1339" r:id="rId78"/>
    <p:sldId id="1202" r:id="rId79"/>
    <p:sldId id="1340" r:id="rId80"/>
    <p:sldId id="1207" r:id="rId81"/>
    <p:sldId id="1208" r:id="rId82"/>
    <p:sldId id="1264" r:id="rId83"/>
    <p:sldId id="1265" r:id="rId84"/>
    <p:sldId id="1341" r:id="rId85"/>
    <p:sldId id="1342" r:id="rId86"/>
    <p:sldId id="1343" r:id="rId87"/>
    <p:sldId id="1108" r:id="rId88"/>
    <p:sldId id="1114" r:id="rId89"/>
    <p:sldId id="1154" r:id="rId90"/>
    <p:sldId id="1193" r:id="rId91"/>
    <p:sldId id="1179" r:id="rId92"/>
    <p:sldId id="1243" r:id="rId93"/>
    <p:sldId id="1253" r:id="rId94"/>
    <p:sldId id="1260" r:id="rId95"/>
    <p:sldId id="1261" r:id="rId96"/>
    <p:sldId id="1180" r:id="rId97"/>
    <p:sldId id="1182" r:id="rId98"/>
    <p:sldId id="1183" r:id="rId99"/>
    <p:sldId id="1184" r:id="rId100"/>
    <p:sldId id="1195" r:id="rId101"/>
    <p:sldId id="1196" r:id="rId102"/>
    <p:sldId id="1197" r:id="rId103"/>
    <p:sldId id="1198" r:id="rId104"/>
    <p:sldId id="1199" r:id="rId105"/>
    <p:sldId id="1200" r:id="rId106"/>
    <p:sldId id="1201" r:id="rId107"/>
    <p:sldId id="1203" r:id="rId108"/>
    <p:sldId id="1204" r:id="rId109"/>
    <p:sldId id="1205" r:id="rId110"/>
    <p:sldId id="1098" r:id="rId111"/>
    <p:sldId id="1099" r:id="rId112"/>
    <p:sldId id="1110" r:id="rId113"/>
    <p:sldId id="1222" r:id="rId114"/>
    <p:sldId id="1223" r:id="rId115"/>
    <p:sldId id="1224" r:id="rId116"/>
    <p:sldId id="1225" r:id="rId117"/>
    <p:sldId id="1226" r:id="rId118"/>
    <p:sldId id="1044" r:id="rId119"/>
    <p:sldId id="1350" r:id="rId120"/>
    <p:sldId id="1351" r:id="rId121"/>
    <p:sldId id="1352" r:id="rId122"/>
    <p:sldId id="1353" r:id="rId123"/>
    <p:sldId id="1354" r:id="rId124"/>
    <p:sldId id="1358" r:id="rId125"/>
    <p:sldId id="1359" r:id="rId126"/>
    <p:sldId id="1360" r:id="rId127"/>
    <p:sldId id="1361" r:id="rId128"/>
    <p:sldId id="1277" r:id="rId129"/>
  </p:sldIdLst>
  <p:sldSz cx="9144000" cy="6858000" type="screen4x3"/>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33FF"/>
    <a:srgbClr val="A50021"/>
    <a:srgbClr val="FF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1493" autoAdjust="0"/>
    <p:restoredTop sz="86449" autoAdjust="0"/>
  </p:normalViewPr>
  <p:slideViewPr>
    <p:cSldViewPr snapToGrid="0">
      <p:cViewPr>
        <p:scale>
          <a:sx n="75" d="100"/>
          <a:sy n="75" d="100"/>
        </p:scale>
        <p:origin x="-150" y="-264"/>
      </p:cViewPr>
      <p:guideLst>
        <p:guide orient="horz" pos="2160"/>
        <p:guide pos="2880"/>
      </p:guideLst>
    </p:cSldViewPr>
  </p:slideViewPr>
  <p:outlineViewPr>
    <p:cViewPr>
      <p:scale>
        <a:sx n="33" d="100"/>
        <a:sy n="33" d="100"/>
      </p:scale>
      <p:origin x="0" y="18"/>
    </p:cViewPr>
  </p:outlineViewPr>
  <p:notesTextViewPr>
    <p:cViewPr>
      <p:scale>
        <a:sx n="1" d="1"/>
        <a:sy n="1" d="1"/>
      </p:scale>
      <p:origin x="0" y="0"/>
    </p:cViewPr>
  </p:notesTextViewPr>
  <p:sorterViewPr>
    <p:cViewPr>
      <p:scale>
        <a:sx n="75" d="100"/>
        <a:sy n="75" d="100"/>
      </p:scale>
      <p:origin x="0" y="0"/>
    </p:cViewPr>
  </p:sorterViewPr>
  <p:notesViewPr>
    <p:cSldViewPr snapToGrid="0">
      <p:cViewPr varScale="1">
        <p:scale>
          <a:sx n="86" d="100"/>
          <a:sy n="86" d="100"/>
        </p:scale>
        <p:origin x="-3762" y="-78"/>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5.xml"/><Relationship Id="rId117" Type="http://schemas.openxmlformats.org/officeDocument/2006/relationships/slide" Target="slides/slide96.xml"/><Relationship Id="rId21" Type="http://schemas.openxmlformats.org/officeDocument/2006/relationships/slideMaster" Target="slideMasters/slideMaster21.xml"/><Relationship Id="rId42" Type="http://schemas.openxmlformats.org/officeDocument/2006/relationships/slide" Target="slides/slide21.xml"/><Relationship Id="rId47" Type="http://schemas.openxmlformats.org/officeDocument/2006/relationships/slide" Target="slides/slide26.xml"/><Relationship Id="rId63" Type="http://schemas.openxmlformats.org/officeDocument/2006/relationships/slide" Target="slides/slide42.xml"/><Relationship Id="rId68" Type="http://schemas.openxmlformats.org/officeDocument/2006/relationships/slide" Target="slides/slide47.xml"/><Relationship Id="rId84" Type="http://schemas.openxmlformats.org/officeDocument/2006/relationships/slide" Target="slides/slide63.xml"/><Relationship Id="rId89" Type="http://schemas.openxmlformats.org/officeDocument/2006/relationships/slide" Target="slides/slide68.xml"/><Relationship Id="rId112" Type="http://schemas.openxmlformats.org/officeDocument/2006/relationships/slide" Target="slides/slide91.xml"/><Relationship Id="rId133" Type="http://schemas.openxmlformats.org/officeDocument/2006/relationships/theme" Target="theme/theme1.xml"/><Relationship Id="rId16" Type="http://schemas.openxmlformats.org/officeDocument/2006/relationships/slideMaster" Target="slideMasters/slideMaster16.xml"/><Relationship Id="rId107" Type="http://schemas.openxmlformats.org/officeDocument/2006/relationships/slide" Target="slides/slide86.xml"/><Relationship Id="rId11" Type="http://schemas.openxmlformats.org/officeDocument/2006/relationships/slideMaster" Target="slideMasters/slideMaster11.xml"/><Relationship Id="rId32" Type="http://schemas.openxmlformats.org/officeDocument/2006/relationships/slide" Target="slides/slide11.xml"/><Relationship Id="rId37" Type="http://schemas.openxmlformats.org/officeDocument/2006/relationships/slide" Target="slides/slide16.xml"/><Relationship Id="rId53" Type="http://schemas.openxmlformats.org/officeDocument/2006/relationships/slide" Target="slides/slide32.xml"/><Relationship Id="rId58" Type="http://schemas.openxmlformats.org/officeDocument/2006/relationships/slide" Target="slides/slide37.xml"/><Relationship Id="rId74" Type="http://schemas.openxmlformats.org/officeDocument/2006/relationships/slide" Target="slides/slide53.xml"/><Relationship Id="rId79" Type="http://schemas.openxmlformats.org/officeDocument/2006/relationships/slide" Target="slides/slide58.xml"/><Relationship Id="rId102" Type="http://schemas.openxmlformats.org/officeDocument/2006/relationships/slide" Target="slides/slide81.xml"/><Relationship Id="rId123" Type="http://schemas.openxmlformats.org/officeDocument/2006/relationships/slide" Target="slides/slide102.xml"/><Relationship Id="rId128" Type="http://schemas.openxmlformats.org/officeDocument/2006/relationships/slide" Target="slides/slide107.xml"/><Relationship Id="rId5" Type="http://schemas.openxmlformats.org/officeDocument/2006/relationships/slideMaster" Target="slideMasters/slideMaster5.xml"/><Relationship Id="rId90" Type="http://schemas.openxmlformats.org/officeDocument/2006/relationships/slide" Target="slides/slide69.xml"/><Relationship Id="rId95" Type="http://schemas.openxmlformats.org/officeDocument/2006/relationships/slide" Target="slides/slide74.xml"/><Relationship Id="rId14" Type="http://schemas.openxmlformats.org/officeDocument/2006/relationships/slideMaster" Target="slideMasters/slideMaster14.xml"/><Relationship Id="rId22" Type="http://schemas.openxmlformats.org/officeDocument/2006/relationships/slide" Target="slides/slide1.xml"/><Relationship Id="rId27" Type="http://schemas.openxmlformats.org/officeDocument/2006/relationships/slide" Target="slides/slide6.xml"/><Relationship Id="rId30" Type="http://schemas.openxmlformats.org/officeDocument/2006/relationships/slide" Target="slides/slide9.xml"/><Relationship Id="rId35" Type="http://schemas.openxmlformats.org/officeDocument/2006/relationships/slide" Target="slides/slide14.xml"/><Relationship Id="rId43" Type="http://schemas.openxmlformats.org/officeDocument/2006/relationships/slide" Target="slides/slide22.xml"/><Relationship Id="rId48" Type="http://schemas.openxmlformats.org/officeDocument/2006/relationships/slide" Target="slides/slide27.xml"/><Relationship Id="rId56" Type="http://schemas.openxmlformats.org/officeDocument/2006/relationships/slide" Target="slides/slide35.xml"/><Relationship Id="rId64" Type="http://schemas.openxmlformats.org/officeDocument/2006/relationships/slide" Target="slides/slide43.xml"/><Relationship Id="rId69" Type="http://schemas.openxmlformats.org/officeDocument/2006/relationships/slide" Target="slides/slide48.xml"/><Relationship Id="rId77" Type="http://schemas.openxmlformats.org/officeDocument/2006/relationships/slide" Target="slides/slide56.xml"/><Relationship Id="rId100" Type="http://schemas.openxmlformats.org/officeDocument/2006/relationships/slide" Target="slides/slide79.xml"/><Relationship Id="rId105" Type="http://schemas.openxmlformats.org/officeDocument/2006/relationships/slide" Target="slides/slide84.xml"/><Relationship Id="rId113" Type="http://schemas.openxmlformats.org/officeDocument/2006/relationships/slide" Target="slides/slide92.xml"/><Relationship Id="rId118" Type="http://schemas.openxmlformats.org/officeDocument/2006/relationships/slide" Target="slides/slide97.xml"/><Relationship Id="rId126" Type="http://schemas.openxmlformats.org/officeDocument/2006/relationships/slide" Target="slides/slide105.xml"/><Relationship Id="rId134" Type="http://schemas.openxmlformats.org/officeDocument/2006/relationships/tableStyles" Target="tableStyles.xml"/><Relationship Id="rId8" Type="http://schemas.openxmlformats.org/officeDocument/2006/relationships/slideMaster" Target="slideMasters/slideMaster8.xml"/><Relationship Id="rId51" Type="http://schemas.openxmlformats.org/officeDocument/2006/relationships/slide" Target="slides/slide30.xml"/><Relationship Id="rId72" Type="http://schemas.openxmlformats.org/officeDocument/2006/relationships/slide" Target="slides/slide51.xml"/><Relationship Id="rId80" Type="http://schemas.openxmlformats.org/officeDocument/2006/relationships/slide" Target="slides/slide59.xml"/><Relationship Id="rId85" Type="http://schemas.openxmlformats.org/officeDocument/2006/relationships/slide" Target="slides/slide64.xml"/><Relationship Id="rId93" Type="http://schemas.openxmlformats.org/officeDocument/2006/relationships/slide" Target="slides/slide72.xml"/><Relationship Id="rId98" Type="http://schemas.openxmlformats.org/officeDocument/2006/relationships/slide" Target="slides/slide77.xml"/><Relationship Id="rId121" Type="http://schemas.openxmlformats.org/officeDocument/2006/relationships/slide" Target="slides/slide100.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4.xml"/><Relationship Id="rId33" Type="http://schemas.openxmlformats.org/officeDocument/2006/relationships/slide" Target="slides/slide12.xml"/><Relationship Id="rId38" Type="http://schemas.openxmlformats.org/officeDocument/2006/relationships/slide" Target="slides/slide17.xml"/><Relationship Id="rId46" Type="http://schemas.openxmlformats.org/officeDocument/2006/relationships/slide" Target="slides/slide25.xml"/><Relationship Id="rId59" Type="http://schemas.openxmlformats.org/officeDocument/2006/relationships/slide" Target="slides/slide38.xml"/><Relationship Id="rId67" Type="http://schemas.openxmlformats.org/officeDocument/2006/relationships/slide" Target="slides/slide46.xml"/><Relationship Id="rId103" Type="http://schemas.openxmlformats.org/officeDocument/2006/relationships/slide" Target="slides/slide82.xml"/><Relationship Id="rId108" Type="http://schemas.openxmlformats.org/officeDocument/2006/relationships/slide" Target="slides/slide87.xml"/><Relationship Id="rId116" Type="http://schemas.openxmlformats.org/officeDocument/2006/relationships/slide" Target="slides/slide95.xml"/><Relationship Id="rId124" Type="http://schemas.openxmlformats.org/officeDocument/2006/relationships/slide" Target="slides/slide103.xml"/><Relationship Id="rId129" Type="http://schemas.openxmlformats.org/officeDocument/2006/relationships/slide" Target="slides/slide108.xml"/><Relationship Id="rId20" Type="http://schemas.openxmlformats.org/officeDocument/2006/relationships/slideMaster" Target="slideMasters/slideMaster20.xml"/><Relationship Id="rId41" Type="http://schemas.openxmlformats.org/officeDocument/2006/relationships/slide" Target="slides/slide20.xml"/><Relationship Id="rId54" Type="http://schemas.openxmlformats.org/officeDocument/2006/relationships/slide" Target="slides/slide33.xml"/><Relationship Id="rId62" Type="http://schemas.openxmlformats.org/officeDocument/2006/relationships/slide" Target="slides/slide41.xml"/><Relationship Id="rId70" Type="http://schemas.openxmlformats.org/officeDocument/2006/relationships/slide" Target="slides/slide49.xml"/><Relationship Id="rId75" Type="http://schemas.openxmlformats.org/officeDocument/2006/relationships/slide" Target="slides/slide54.xml"/><Relationship Id="rId83" Type="http://schemas.openxmlformats.org/officeDocument/2006/relationships/slide" Target="slides/slide62.xml"/><Relationship Id="rId88" Type="http://schemas.openxmlformats.org/officeDocument/2006/relationships/slide" Target="slides/slide67.xml"/><Relationship Id="rId91" Type="http://schemas.openxmlformats.org/officeDocument/2006/relationships/slide" Target="slides/slide70.xml"/><Relationship Id="rId96" Type="http://schemas.openxmlformats.org/officeDocument/2006/relationships/slide" Target="slides/slide75.xml"/><Relationship Id="rId111" Type="http://schemas.openxmlformats.org/officeDocument/2006/relationships/slide" Target="slides/slide90.xml"/><Relationship Id="rId13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2.xml"/><Relationship Id="rId28" Type="http://schemas.openxmlformats.org/officeDocument/2006/relationships/slide" Target="slides/slide7.xml"/><Relationship Id="rId36" Type="http://schemas.openxmlformats.org/officeDocument/2006/relationships/slide" Target="slides/slide15.xml"/><Relationship Id="rId49" Type="http://schemas.openxmlformats.org/officeDocument/2006/relationships/slide" Target="slides/slide28.xml"/><Relationship Id="rId57" Type="http://schemas.openxmlformats.org/officeDocument/2006/relationships/slide" Target="slides/slide36.xml"/><Relationship Id="rId106" Type="http://schemas.openxmlformats.org/officeDocument/2006/relationships/slide" Target="slides/slide85.xml"/><Relationship Id="rId114" Type="http://schemas.openxmlformats.org/officeDocument/2006/relationships/slide" Target="slides/slide93.xml"/><Relationship Id="rId119" Type="http://schemas.openxmlformats.org/officeDocument/2006/relationships/slide" Target="slides/slide98.xml"/><Relationship Id="rId127" Type="http://schemas.openxmlformats.org/officeDocument/2006/relationships/slide" Target="slides/slide106.xml"/><Relationship Id="rId10" Type="http://schemas.openxmlformats.org/officeDocument/2006/relationships/slideMaster" Target="slideMasters/slideMaster10.xml"/><Relationship Id="rId31" Type="http://schemas.openxmlformats.org/officeDocument/2006/relationships/slide" Target="slides/slide10.xml"/><Relationship Id="rId44" Type="http://schemas.openxmlformats.org/officeDocument/2006/relationships/slide" Target="slides/slide23.xml"/><Relationship Id="rId52" Type="http://schemas.openxmlformats.org/officeDocument/2006/relationships/slide" Target="slides/slide31.xml"/><Relationship Id="rId60" Type="http://schemas.openxmlformats.org/officeDocument/2006/relationships/slide" Target="slides/slide39.xml"/><Relationship Id="rId65" Type="http://schemas.openxmlformats.org/officeDocument/2006/relationships/slide" Target="slides/slide44.xml"/><Relationship Id="rId73" Type="http://schemas.openxmlformats.org/officeDocument/2006/relationships/slide" Target="slides/slide52.xml"/><Relationship Id="rId78" Type="http://schemas.openxmlformats.org/officeDocument/2006/relationships/slide" Target="slides/slide57.xml"/><Relationship Id="rId81" Type="http://schemas.openxmlformats.org/officeDocument/2006/relationships/slide" Target="slides/slide60.xml"/><Relationship Id="rId86" Type="http://schemas.openxmlformats.org/officeDocument/2006/relationships/slide" Target="slides/slide65.xml"/><Relationship Id="rId94" Type="http://schemas.openxmlformats.org/officeDocument/2006/relationships/slide" Target="slides/slide73.xml"/><Relationship Id="rId99" Type="http://schemas.openxmlformats.org/officeDocument/2006/relationships/slide" Target="slides/slide78.xml"/><Relationship Id="rId101" Type="http://schemas.openxmlformats.org/officeDocument/2006/relationships/slide" Target="slides/slide80.xml"/><Relationship Id="rId122" Type="http://schemas.openxmlformats.org/officeDocument/2006/relationships/slide" Target="slides/slide101.xml"/><Relationship Id="rId130"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8.xml"/><Relationship Id="rId109" Type="http://schemas.openxmlformats.org/officeDocument/2006/relationships/slide" Target="slides/slide88.xml"/><Relationship Id="rId34" Type="http://schemas.openxmlformats.org/officeDocument/2006/relationships/slide" Target="slides/slide13.xml"/><Relationship Id="rId50" Type="http://schemas.openxmlformats.org/officeDocument/2006/relationships/slide" Target="slides/slide29.xml"/><Relationship Id="rId55" Type="http://schemas.openxmlformats.org/officeDocument/2006/relationships/slide" Target="slides/slide34.xml"/><Relationship Id="rId76" Type="http://schemas.openxmlformats.org/officeDocument/2006/relationships/slide" Target="slides/slide55.xml"/><Relationship Id="rId97" Type="http://schemas.openxmlformats.org/officeDocument/2006/relationships/slide" Target="slides/slide76.xml"/><Relationship Id="rId104" Type="http://schemas.openxmlformats.org/officeDocument/2006/relationships/slide" Target="slides/slide83.xml"/><Relationship Id="rId120" Type="http://schemas.openxmlformats.org/officeDocument/2006/relationships/slide" Target="slides/slide99.xml"/><Relationship Id="rId125" Type="http://schemas.openxmlformats.org/officeDocument/2006/relationships/slide" Target="slides/slide104.xml"/><Relationship Id="rId7" Type="http://schemas.openxmlformats.org/officeDocument/2006/relationships/slideMaster" Target="slideMasters/slideMaster7.xml"/><Relationship Id="rId71" Type="http://schemas.openxmlformats.org/officeDocument/2006/relationships/slide" Target="slides/slide50.xml"/><Relationship Id="rId92" Type="http://schemas.openxmlformats.org/officeDocument/2006/relationships/slide" Target="slides/slide71.xml"/><Relationship Id="rId2" Type="http://schemas.openxmlformats.org/officeDocument/2006/relationships/slideMaster" Target="slideMasters/slideMaster2.xml"/><Relationship Id="rId29" Type="http://schemas.openxmlformats.org/officeDocument/2006/relationships/slide" Target="slides/slide8.xml"/><Relationship Id="rId24" Type="http://schemas.openxmlformats.org/officeDocument/2006/relationships/slide" Target="slides/slide3.xml"/><Relationship Id="rId40" Type="http://schemas.openxmlformats.org/officeDocument/2006/relationships/slide" Target="slides/slide19.xml"/><Relationship Id="rId45" Type="http://schemas.openxmlformats.org/officeDocument/2006/relationships/slide" Target="slides/slide24.xml"/><Relationship Id="rId66" Type="http://schemas.openxmlformats.org/officeDocument/2006/relationships/slide" Target="slides/slide45.xml"/><Relationship Id="rId87" Type="http://schemas.openxmlformats.org/officeDocument/2006/relationships/slide" Target="slides/slide66.xml"/><Relationship Id="rId110" Type="http://schemas.openxmlformats.org/officeDocument/2006/relationships/slide" Target="slides/slide89.xml"/><Relationship Id="rId115" Type="http://schemas.openxmlformats.org/officeDocument/2006/relationships/slide" Target="slides/slide94.xml"/><Relationship Id="rId131" Type="http://schemas.openxmlformats.org/officeDocument/2006/relationships/presProps" Target="presProps.xml"/><Relationship Id="rId61" Type="http://schemas.openxmlformats.org/officeDocument/2006/relationships/slide" Target="slides/slide40.xml"/><Relationship Id="rId82" Type="http://schemas.openxmlformats.org/officeDocument/2006/relationships/slide" Target="slides/slide61.xml"/><Relationship Id="rId19" Type="http://schemas.openxmlformats.org/officeDocument/2006/relationships/slideMaster" Target="slideMasters/slideMaster19.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11.v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image" Target="../media/image178.png"/><Relationship Id="rId1" Type="http://schemas.openxmlformats.org/officeDocument/2006/relationships/image" Target="../media/image177.png"/></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85.w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194.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199.wmf"/></Relationships>
</file>

<file path=ppt/drawings/_rels/vmlDrawing15.vml.rels><?xml version="1.0" encoding="UTF-8" standalone="yes"?>
<Relationships xmlns="http://schemas.openxmlformats.org/package/2006/relationships"><Relationship Id="rId2" Type="http://schemas.openxmlformats.org/officeDocument/2006/relationships/image" Target="../media/image201.wmf"/><Relationship Id="rId1" Type="http://schemas.openxmlformats.org/officeDocument/2006/relationships/image" Target="../media/image200.w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202.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10.wmf"/><Relationship Id="rId1" Type="http://schemas.openxmlformats.org/officeDocument/2006/relationships/image" Target="../media/image9.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98.png"/></Relationships>
</file>

<file path=ppt/drawings/_rels/vmlDrawing4.vml.rels><?xml version="1.0" encoding="UTF-8" standalone="yes"?>
<Relationships xmlns="http://schemas.openxmlformats.org/package/2006/relationships"><Relationship Id="rId3" Type="http://schemas.openxmlformats.org/officeDocument/2006/relationships/image" Target="../media/image105.wmf"/><Relationship Id="rId2" Type="http://schemas.openxmlformats.org/officeDocument/2006/relationships/image" Target="../media/image104.wmf"/><Relationship Id="rId1" Type="http://schemas.openxmlformats.org/officeDocument/2006/relationships/image" Target="../media/image103.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22.e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129.wmf"/><Relationship Id="rId2" Type="http://schemas.openxmlformats.org/officeDocument/2006/relationships/image" Target="../media/image128.wmf"/><Relationship Id="rId1" Type="http://schemas.openxmlformats.org/officeDocument/2006/relationships/image" Target="../media/image127.wmf"/><Relationship Id="rId4" Type="http://schemas.openxmlformats.org/officeDocument/2006/relationships/image" Target="../media/image130.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38.png"/></Relationships>
</file>

<file path=ppt/drawings/_rels/vmlDrawing9.vml.rels><?xml version="1.0" encoding="UTF-8" standalone="yes"?>
<Relationships xmlns="http://schemas.openxmlformats.org/package/2006/relationships"><Relationship Id="rId2" Type="http://schemas.openxmlformats.org/officeDocument/2006/relationships/image" Target="../media/image159.emf"/><Relationship Id="rId1" Type="http://schemas.openxmlformats.org/officeDocument/2006/relationships/image" Target="../media/image158.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BCEFB4A-E9E5-4D66-9A69-FD00FC9FE47C}" type="datetimeFigureOut">
              <a:rPr kumimoji="1" lang="ja-JP" altLang="en-US" smtClean="0"/>
              <a:t>2012/8/12</a:t>
            </a:fld>
            <a:endParaRPr kumimoji="1" lang="ja-JP" altLang="en-US"/>
          </a:p>
        </p:txBody>
      </p:sp>
      <p:sp>
        <p:nvSpPr>
          <p:cNvPr id="4" name="スライド イメージ プレースホルダー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A843F9E-F54B-432B-8C34-8C8B95DB6018}" type="slidenum">
              <a:rPr kumimoji="1" lang="ja-JP" altLang="en-US" smtClean="0"/>
              <a:t>‹#›</a:t>
            </a:fld>
            <a:endParaRPr kumimoji="1" lang="ja-JP" altLang="en-US"/>
          </a:p>
        </p:txBody>
      </p:sp>
    </p:spTree>
    <p:extLst>
      <p:ext uri="{BB962C8B-B14F-4D97-AF65-F5344CB8AC3E}">
        <p14:creationId xmlns:p14="http://schemas.microsoft.com/office/powerpoint/2010/main" val="3364143942"/>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31D4417-6623-4109-9945-EB62B2994AFC}" type="slidenum">
              <a:rPr lang="en-US" altLang="ja-JP">
                <a:solidFill>
                  <a:prstClr val="black"/>
                </a:solidFill>
              </a:rPr>
              <a:pPr/>
              <a:t>1</a:t>
            </a:fld>
            <a:endParaRPr lang="en-US" altLang="ja-JP">
              <a:solidFill>
                <a:prstClr val="black"/>
              </a:solidFill>
            </a:endParaRPr>
          </a:p>
        </p:txBody>
      </p:sp>
      <p:sp>
        <p:nvSpPr>
          <p:cNvPr id="4987906" name="Rectangle 6146"/>
          <p:cNvSpPr>
            <a:spLocks noGrp="1" noRot="1" noChangeAspect="1" noChangeArrowheads="1" noTextEdit="1"/>
          </p:cNvSpPr>
          <p:nvPr>
            <p:ph type="sldImg"/>
          </p:nvPr>
        </p:nvSpPr>
        <p:spPr bwMode="auto">
          <a:xfrm>
            <a:off x="1143000" y="685800"/>
            <a:ext cx="4576763" cy="3432175"/>
          </a:xfrm>
          <a:prstGeom prst="rect">
            <a:avLst/>
          </a:prstGeom>
          <a:solidFill>
            <a:srgbClr val="FFFFFF"/>
          </a:solidFill>
          <a:ln>
            <a:solidFill>
              <a:srgbClr val="000000"/>
            </a:solidFill>
            <a:miter lim="800000"/>
            <a:headEnd/>
            <a:tailEnd/>
          </a:ln>
        </p:spPr>
      </p:sp>
      <p:sp>
        <p:nvSpPr>
          <p:cNvPr id="4987907" name="Rectangle 6147"/>
          <p:cNvSpPr>
            <a:spLocks noGrp="1" noChangeArrowheads="1"/>
          </p:cNvSpPr>
          <p:nvPr>
            <p:ph type="body" idx="1"/>
          </p:nvPr>
        </p:nvSpPr>
        <p:spPr bwMode="auto">
          <a:xfrm>
            <a:off x="912458" y="4342939"/>
            <a:ext cx="5033085" cy="4116005"/>
          </a:xfrm>
          <a:prstGeom prst="rect">
            <a:avLst/>
          </a:prstGeom>
          <a:solidFill>
            <a:srgbClr val="FFFFFF"/>
          </a:solidFill>
          <a:ln>
            <a:solidFill>
              <a:srgbClr val="000000"/>
            </a:solidFill>
            <a:miter lim="800000"/>
            <a:headEnd/>
            <a:tailEnd/>
          </a:ln>
        </p:spPr>
        <p:txBody>
          <a:bodyPr lIns="84892" tIns="42447" rIns="84892" bIns="42447"/>
          <a:lstStyle/>
          <a:p>
            <a:endParaRPr lang="ja-JP" altLang="ja-JP"/>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a:noFill/>
        </p:spPr>
        <p:txBody>
          <a:bodyPr/>
          <a:lstStyle>
            <a:lvl1pPr eaLnBrk="0" hangingPunct="0">
              <a:defRPr kumimoji="1" sz="2400">
                <a:solidFill>
                  <a:schemeClr val="tx1"/>
                </a:solidFill>
                <a:latin typeface="Times New Roman" pitchFamily="18" charset="0"/>
                <a:ea typeface="ＭＳ Ｐゴシック" charset="-128"/>
              </a:defRPr>
            </a:lvl1pPr>
            <a:lvl2pPr marL="742950" indent="-285750" eaLnBrk="0" hangingPunct="0">
              <a:defRPr kumimoji="1" sz="2400">
                <a:solidFill>
                  <a:schemeClr val="tx1"/>
                </a:solidFill>
                <a:latin typeface="Times New Roman" pitchFamily="18" charset="0"/>
                <a:ea typeface="ＭＳ Ｐゴシック" charset="-128"/>
              </a:defRPr>
            </a:lvl2pPr>
            <a:lvl3pPr marL="1143000" indent="-228600" eaLnBrk="0" hangingPunct="0">
              <a:defRPr kumimoji="1" sz="2400">
                <a:solidFill>
                  <a:schemeClr val="tx1"/>
                </a:solidFill>
                <a:latin typeface="Times New Roman" pitchFamily="18" charset="0"/>
                <a:ea typeface="ＭＳ Ｐゴシック" charset="-128"/>
              </a:defRPr>
            </a:lvl3pPr>
            <a:lvl4pPr marL="1600200" indent="-228600" eaLnBrk="0" hangingPunct="0">
              <a:defRPr kumimoji="1" sz="2400">
                <a:solidFill>
                  <a:schemeClr val="tx1"/>
                </a:solidFill>
                <a:latin typeface="Times New Roman" pitchFamily="18" charset="0"/>
                <a:ea typeface="ＭＳ Ｐゴシック" charset="-128"/>
              </a:defRPr>
            </a:lvl4pPr>
            <a:lvl5pPr marL="2057400" indent="-228600" eaLnBrk="0" hangingPunct="0">
              <a:defRPr kumimoji="1" sz="24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eaLnBrk="1" hangingPunct="1"/>
            <a:fld id="{1DB24635-98FD-4233-8EE7-F7DBEE8A1A8F}" type="slidenum">
              <a:rPr lang="en-US" altLang="ja-JP" sz="1200" smtClean="0">
                <a:solidFill>
                  <a:prstClr val="black"/>
                </a:solidFill>
              </a:rPr>
              <a:pPr eaLnBrk="1" hangingPunct="1"/>
              <a:t>14</a:t>
            </a:fld>
            <a:endParaRPr lang="en-US" altLang="ja-JP" sz="1200" smtClean="0">
              <a:solidFill>
                <a:prstClr val="black"/>
              </a:solidFill>
            </a:endParaRPr>
          </a:p>
        </p:txBody>
      </p:sp>
      <p:sp>
        <p:nvSpPr>
          <p:cNvPr id="141315" name="Rectangle 2"/>
          <p:cNvSpPr>
            <a:spLocks noGrp="1" noRot="1" noChangeAspect="1" noChangeArrowheads="1" noTextEdit="1"/>
          </p:cNvSpPr>
          <p:nvPr>
            <p:ph type="sldImg"/>
          </p:nvPr>
        </p:nvSpPr>
        <p:spPr>
          <a:solidFill>
            <a:srgbClr val="FFFFFF"/>
          </a:solidFill>
          <a:ln/>
        </p:spPr>
      </p:sp>
      <p:sp>
        <p:nvSpPr>
          <p:cNvPr id="141316" name="Rectangle 3"/>
          <p:cNvSpPr>
            <a:spLocks noGrp="1" noChangeArrowheads="1"/>
          </p:cNvSpPr>
          <p:nvPr>
            <p:ph type="body" idx="1"/>
          </p:nvPr>
        </p:nvSpPr>
        <p:spPr>
          <a:xfrm>
            <a:off x="912813" y="4343400"/>
            <a:ext cx="5032375" cy="4114800"/>
          </a:xfrm>
          <a:solidFill>
            <a:schemeClr val="accent1"/>
          </a:solidFill>
          <a:ln>
            <a:solidFill>
              <a:schemeClr val="tx1"/>
            </a:solidFill>
            <a:miter lim="800000"/>
            <a:headEnd/>
            <a:tailEnd/>
          </a:ln>
        </p:spPr>
        <p:txBody>
          <a:bodyPr lIns="91422" tIns="45712" rIns="91422" bIns="45712"/>
          <a:lstStyle/>
          <a:p>
            <a:pPr eaLnBrk="1" hangingPunct="1"/>
            <a:endParaRPr lang="ja-JP" altLang="ja-JP"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7"/>
          <p:cNvSpPr>
            <a:spLocks noGrp="1" noChangeArrowheads="1"/>
          </p:cNvSpPr>
          <p:nvPr>
            <p:ph type="sldNum" sz="quarter" idx="5"/>
          </p:nvPr>
        </p:nvSpPr>
        <p:spPr>
          <a:noFill/>
        </p:spPr>
        <p:txBody>
          <a:bodyPr/>
          <a:lstStyle>
            <a:lvl1pPr eaLnBrk="0" hangingPunct="0">
              <a:defRPr kumimoji="1" sz="2400">
                <a:solidFill>
                  <a:schemeClr val="tx1"/>
                </a:solidFill>
                <a:latin typeface="Times New Roman" pitchFamily="18" charset="0"/>
                <a:ea typeface="ＭＳ Ｐゴシック" charset="-128"/>
              </a:defRPr>
            </a:lvl1pPr>
            <a:lvl2pPr marL="742950" indent="-285750" eaLnBrk="0" hangingPunct="0">
              <a:defRPr kumimoji="1" sz="2400">
                <a:solidFill>
                  <a:schemeClr val="tx1"/>
                </a:solidFill>
                <a:latin typeface="Times New Roman" pitchFamily="18" charset="0"/>
                <a:ea typeface="ＭＳ Ｐゴシック" charset="-128"/>
              </a:defRPr>
            </a:lvl2pPr>
            <a:lvl3pPr marL="1143000" indent="-228600" eaLnBrk="0" hangingPunct="0">
              <a:defRPr kumimoji="1" sz="2400">
                <a:solidFill>
                  <a:schemeClr val="tx1"/>
                </a:solidFill>
                <a:latin typeface="Times New Roman" pitchFamily="18" charset="0"/>
                <a:ea typeface="ＭＳ Ｐゴシック" charset="-128"/>
              </a:defRPr>
            </a:lvl3pPr>
            <a:lvl4pPr marL="1600200" indent="-228600" eaLnBrk="0" hangingPunct="0">
              <a:defRPr kumimoji="1" sz="2400">
                <a:solidFill>
                  <a:schemeClr val="tx1"/>
                </a:solidFill>
                <a:latin typeface="Times New Roman" pitchFamily="18" charset="0"/>
                <a:ea typeface="ＭＳ Ｐゴシック" charset="-128"/>
              </a:defRPr>
            </a:lvl4pPr>
            <a:lvl5pPr marL="2057400" indent="-228600" eaLnBrk="0" hangingPunct="0">
              <a:defRPr kumimoji="1" sz="24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eaLnBrk="1" hangingPunct="1"/>
            <a:fld id="{CB05C820-D9CB-43A3-9C1C-1E66DCD58F6E}" type="slidenum">
              <a:rPr lang="en-US" altLang="ja-JP" sz="1200" smtClean="0">
                <a:solidFill>
                  <a:prstClr val="black"/>
                </a:solidFill>
              </a:rPr>
              <a:pPr eaLnBrk="1" hangingPunct="1"/>
              <a:t>15</a:t>
            </a:fld>
            <a:endParaRPr lang="en-US" altLang="ja-JP" sz="1200" smtClean="0">
              <a:solidFill>
                <a:prstClr val="black"/>
              </a:solidFill>
            </a:endParaRPr>
          </a:p>
        </p:txBody>
      </p:sp>
      <p:sp>
        <p:nvSpPr>
          <p:cNvPr id="185347" name="Rectangle 2"/>
          <p:cNvSpPr>
            <a:spLocks noGrp="1" noRot="1" noChangeAspect="1" noChangeArrowheads="1" noTextEdit="1"/>
          </p:cNvSpPr>
          <p:nvPr>
            <p:ph type="sldImg"/>
          </p:nvPr>
        </p:nvSpPr>
        <p:spPr>
          <a:xfrm>
            <a:off x="1143000" y="685800"/>
            <a:ext cx="4576763" cy="3432175"/>
          </a:xfrm>
          <a:solidFill>
            <a:srgbClr val="FFFFFF"/>
          </a:solidFill>
          <a:ln/>
        </p:spPr>
      </p:sp>
      <p:sp>
        <p:nvSpPr>
          <p:cNvPr id="185348" name="Rectangle 3"/>
          <p:cNvSpPr>
            <a:spLocks noGrp="1" noChangeArrowheads="1"/>
          </p:cNvSpPr>
          <p:nvPr>
            <p:ph type="body" idx="1"/>
          </p:nvPr>
        </p:nvSpPr>
        <p:spPr>
          <a:xfrm>
            <a:off x="917575" y="4343400"/>
            <a:ext cx="5022850" cy="4114800"/>
          </a:xfrm>
          <a:solidFill>
            <a:srgbClr val="FFFFFF"/>
          </a:solidFill>
          <a:ln>
            <a:solidFill>
              <a:srgbClr val="000000"/>
            </a:solidFill>
            <a:miter lim="800000"/>
            <a:headEnd/>
            <a:tailEnd/>
          </a:ln>
        </p:spPr>
        <p:txBody>
          <a:bodyPr lIns="84891" tIns="42446" rIns="84891" bIns="42446"/>
          <a:lstStyle/>
          <a:p>
            <a:pPr eaLnBrk="1" hangingPunct="1"/>
            <a:endParaRPr lang="ja-JP" altLang="ja-JP"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37223C3-731C-4BC7-8CDD-2E499C6EEA96}" type="slidenum">
              <a:rPr lang="en-US" altLang="ja-JP"/>
              <a:pPr/>
              <a:t>17</a:t>
            </a:fld>
            <a:endParaRPr lang="en-US" altLang="ja-JP"/>
          </a:p>
        </p:txBody>
      </p:sp>
      <p:sp>
        <p:nvSpPr>
          <p:cNvPr id="284674" name="Rectangle 2"/>
          <p:cNvSpPr>
            <a:spLocks noGrp="1" noRot="1" noChangeAspect="1" noChangeArrowheads="1" noTextEdit="1"/>
          </p:cNvSpPr>
          <p:nvPr>
            <p:ph type="sldImg"/>
          </p:nvPr>
        </p:nvSpPr>
        <p:spPr>
          <a:xfrm>
            <a:off x="1143000" y="685800"/>
            <a:ext cx="4573588" cy="3430588"/>
          </a:xfrm>
          <a:ln/>
        </p:spPr>
      </p:sp>
      <p:sp>
        <p:nvSpPr>
          <p:cNvPr id="284675" name="Rectangle 3"/>
          <p:cNvSpPr>
            <a:spLocks noGrp="1" noChangeArrowheads="1"/>
          </p:cNvSpPr>
          <p:nvPr>
            <p:ph type="body" idx="1"/>
          </p:nvPr>
        </p:nvSpPr>
        <p:spPr/>
        <p:txBody>
          <a:bodyPr lIns="88096" tIns="44048" rIns="88096" bIns="44048"/>
          <a:lstStyle/>
          <a:p>
            <a:endParaRPr lang="ja-JP" altLang="ja-JP"/>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500">
                <a:solidFill>
                  <a:schemeClr val="tx1"/>
                </a:solidFill>
                <a:latin typeface="Times New Roman" pitchFamily="18" charset="0"/>
                <a:ea typeface="ＭＳ Ｐゴシック" pitchFamily="50" charset="-128"/>
              </a:defRPr>
            </a:lvl1pPr>
            <a:lvl2pPr marL="777325" indent="-298971" eaLnBrk="0" hangingPunct="0">
              <a:defRPr kumimoji="1" sz="2500">
                <a:solidFill>
                  <a:schemeClr val="tx1"/>
                </a:solidFill>
                <a:latin typeface="Times New Roman" pitchFamily="18" charset="0"/>
                <a:ea typeface="ＭＳ Ｐゴシック" pitchFamily="50" charset="-128"/>
              </a:defRPr>
            </a:lvl2pPr>
            <a:lvl3pPr marL="1195885" indent="-239178" eaLnBrk="0" hangingPunct="0">
              <a:defRPr kumimoji="1" sz="2500">
                <a:solidFill>
                  <a:schemeClr val="tx1"/>
                </a:solidFill>
                <a:latin typeface="Times New Roman" pitchFamily="18" charset="0"/>
                <a:ea typeface="ＭＳ Ｐゴシック" pitchFamily="50" charset="-128"/>
              </a:defRPr>
            </a:lvl3pPr>
            <a:lvl4pPr marL="1674239" indent="-239178" eaLnBrk="0" hangingPunct="0">
              <a:defRPr kumimoji="1" sz="2500">
                <a:solidFill>
                  <a:schemeClr val="tx1"/>
                </a:solidFill>
                <a:latin typeface="Times New Roman" pitchFamily="18" charset="0"/>
                <a:ea typeface="ＭＳ Ｐゴシック" pitchFamily="50" charset="-128"/>
              </a:defRPr>
            </a:lvl4pPr>
            <a:lvl5pPr marL="2152594" indent="-239178" eaLnBrk="0" hangingPunct="0">
              <a:defRPr kumimoji="1" sz="2500">
                <a:solidFill>
                  <a:schemeClr val="tx1"/>
                </a:solidFill>
                <a:latin typeface="Times New Roman" pitchFamily="18" charset="0"/>
                <a:ea typeface="ＭＳ Ｐゴシック" pitchFamily="50" charset="-128"/>
              </a:defRPr>
            </a:lvl5pPr>
            <a:lvl6pPr marL="2630947" indent="-239178" eaLnBrk="0" fontAlgn="base" hangingPunct="0">
              <a:spcBef>
                <a:spcPct val="0"/>
              </a:spcBef>
              <a:spcAft>
                <a:spcPct val="0"/>
              </a:spcAft>
              <a:defRPr kumimoji="1" sz="2500">
                <a:solidFill>
                  <a:schemeClr val="tx1"/>
                </a:solidFill>
                <a:latin typeface="Times New Roman" pitchFamily="18" charset="0"/>
                <a:ea typeface="ＭＳ Ｐゴシック" pitchFamily="50" charset="-128"/>
              </a:defRPr>
            </a:lvl6pPr>
            <a:lvl7pPr marL="3109302" indent="-239178" eaLnBrk="0" fontAlgn="base" hangingPunct="0">
              <a:spcBef>
                <a:spcPct val="0"/>
              </a:spcBef>
              <a:spcAft>
                <a:spcPct val="0"/>
              </a:spcAft>
              <a:defRPr kumimoji="1" sz="2500">
                <a:solidFill>
                  <a:schemeClr val="tx1"/>
                </a:solidFill>
                <a:latin typeface="Times New Roman" pitchFamily="18" charset="0"/>
                <a:ea typeface="ＭＳ Ｐゴシック" pitchFamily="50" charset="-128"/>
              </a:defRPr>
            </a:lvl7pPr>
            <a:lvl8pPr marL="3587655" indent="-239178" eaLnBrk="0" fontAlgn="base" hangingPunct="0">
              <a:spcBef>
                <a:spcPct val="0"/>
              </a:spcBef>
              <a:spcAft>
                <a:spcPct val="0"/>
              </a:spcAft>
              <a:defRPr kumimoji="1" sz="2500">
                <a:solidFill>
                  <a:schemeClr val="tx1"/>
                </a:solidFill>
                <a:latin typeface="Times New Roman" pitchFamily="18" charset="0"/>
                <a:ea typeface="ＭＳ Ｐゴシック" pitchFamily="50" charset="-128"/>
              </a:defRPr>
            </a:lvl8pPr>
            <a:lvl9pPr marL="4066009" indent="-239178" eaLnBrk="0" fontAlgn="base" hangingPunct="0">
              <a:spcBef>
                <a:spcPct val="0"/>
              </a:spcBef>
              <a:spcAft>
                <a:spcPct val="0"/>
              </a:spcAft>
              <a:defRPr kumimoji="1" sz="2500">
                <a:solidFill>
                  <a:schemeClr val="tx1"/>
                </a:solidFill>
                <a:latin typeface="Times New Roman" pitchFamily="18" charset="0"/>
                <a:ea typeface="ＭＳ Ｐゴシック" pitchFamily="50" charset="-128"/>
              </a:defRPr>
            </a:lvl9pPr>
          </a:lstStyle>
          <a:p>
            <a:pPr eaLnBrk="1" hangingPunct="1"/>
            <a:fld id="{CF06ED08-D048-411D-97B2-D2942C4E5DD2}" type="slidenum">
              <a:rPr lang="en-US" altLang="ja-JP" sz="1300">
                <a:solidFill>
                  <a:prstClr val="black"/>
                </a:solidFill>
              </a:rPr>
              <a:pPr eaLnBrk="1" hangingPunct="1"/>
              <a:t>23</a:t>
            </a:fld>
            <a:endParaRPr lang="en-US" altLang="ja-JP" sz="1300">
              <a:solidFill>
                <a:prstClr val="black"/>
              </a:solidFill>
            </a:endParaRPr>
          </a:p>
        </p:txBody>
      </p:sp>
      <p:sp>
        <p:nvSpPr>
          <p:cNvPr id="18435" name="Rectangle 2"/>
          <p:cNvSpPr>
            <a:spLocks noGrp="1" noRot="1" noChangeAspect="1" noChangeArrowheads="1" noTextEdit="1"/>
          </p:cNvSpPr>
          <p:nvPr>
            <p:ph type="sldImg"/>
          </p:nvPr>
        </p:nvSpPr>
        <p:spPr>
          <a:xfrm>
            <a:off x="1144588" y="685800"/>
            <a:ext cx="4568825" cy="3427413"/>
          </a:xfrm>
          <a:solidFill>
            <a:srgbClr val="FFFFFF"/>
          </a:solidFill>
          <a:ln/>
        </p:spPr>
      </p:sp>
      <p:sp>
        <p:nvSpPr>
          <p:cNvPr id="18436" name="Rectangle 3"/>
          <p:cNvSpPr>
            <a:spLocks noGrp="1" noChangeArrowheads="1"/>
          </p:cNvSpPr>
          <p:nvPr>
            <p:ph type="body" idx="1"/>
          </p:nvPr>
        </p:nvSpPr>
        <p:spPr>
          <a:solidFill>
            <a:srgbClr val="FFFFFF"/>
          </a:solidFill>
          <a:ln>
            <a:solidFill>
              <a:srgbClr val="000000"/>
            </a:solidFill>
            <a:miter lim="800000"/>
            <a:headEnd/>
            <a:tailEnd/>
          </a:ln>
        </p:spPr>
        <p:txBody>
          <a:bodyPr lIns="88296" tIns="44148" rIns="88296" bIns="44148"/>
          <a:lstStyle/>
          <a:p>
            <a:pPr eaLnBrk="1" hangingPunct="1"/>
            <a:endParaRPr lang="ja-JP" altLang="ja-JP"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500">
                <a:solidFill>
                  <a:schemeClr val="tx1"/>
                </a:solidFill>
                <a:latin typeface="Times New Roman" pitchFamily="18" charset="0"/>
                <a:ea typeface="ＭＳ Ｐゴシック" pitchFamily="50" charset="-128"/>
              </a:defRPr>
            </a:lvl1pPr>
            <a:lvl2pPr marL="777248" indent="-298942" eaLnBrk="0" hangingPunct="0">
              <a:defRPr kumimoji="1" sz="2500">
                <a:solidFill>
                  <a:schemeClr val="tx1"/>
                </a:solidFill>
                <a:latin typeface="Times New Roman" pitchFamily="18" charset="0"/>
                <a:ea typeface="ＭＳ Ｐゴシック" pitchFamily="50" charset="-128"/>
              </a:defRPr>
            </a:lvl2pPr>
            <a:lvl3pPr marL="1195768" indent="-239155" eaLnBrk="0" hangingPunct="0">
              <a:defRPr kumimoji="1" sz="2500">
                <a:solidFill>
                  <a:schemeClr val="tx1"/>
                </a:solidFill>
                <a:latin typeface="Times New Roman" pitchFamily="18" charset="0"/>
                <a:ea typeface="ＭＳ Ｐゴシック" pitchFamily="50" charset="-128"/>
              </a:defRPr>
            </a:lvl3pPr>
            <a:lvl4pPr marL="1674075" indent="-239155" eaLnBrk="0" hangingPunct="0">
              <a:defRPr kumimoji="1" sz="2500">
                <a:solidFill>
                  <a:schemeClr val="tx1"/>
                </a:solidFill>
                <a:latin typeface="Times New Roman" pitchFamily="18" charset="0"/>
                <a:ea typeface="ＭＳ Ｐゴシック" pitchFamily="50" charset="-128"/>
              </a:defRPr>
            </a:lvl4pPr>
            <a:lvl5pPr marL="2152382" indent="-239155" eaLnBrk="0" hangingPunct="0">
              <a:defRPr kumimoji="1" sz="2500">
                <a:solidFill>
                  <a:schemeClr val="tx1"/>
                </a:solidFill>
                <a:latin typeface="Times New Roman" pitchFamily="18" charset="0"/>
                <a:ea typeface="ＭＳ Ｐゴシック" pitchFamily="50" charset="-128"/>
              </a:defRPr>
            </a:lvl5pPr>
            <a:lvl6pPr marL="2630689" indent="-239155" eaLnBrk="0" fontAlgn="base" hangingPunct="0">
              <a:spcBef>
                <a:spcPct val="0"/>
              </a:spcBef>
              <a:spcAft>
                <a:spcPct val="0"/>
              </a:spcAft>
              <a:defRPr kumimoji="1" sz="2500">
                <a:solidFill>
                  <a:schemeClr val="tx1"/>
                </a:solidFill>
                <a:latin typeface="Times New Roman" pitchFamily="18" charset="0"/>
                <a:ea typeface="ＭＳ Ｐゴシック" pitchFamily="50" charset="-128"/>
              </a:defRPr>
            </a:lvl6pPr>
            <a:lvl7pPr marL="3108997" indent="-239155" eaLnBrk="0" fontAlgn="base" hangingPunct="0">
              <a:spcBef>
                <a:spcPct val="0"/>
              </a:spcBef>
              <a:spcAft>
                <a:spcPct val="0"/>
              </a:spcAft>
              <a:defRPr kumimoji="1" sz="2500">
                <a:solidFill>
                  <a:schemeClr val="tx1"/>
                </a:solidFill>
                <a:latin typeface="Times New Roman" pitchFamily="18" charset="0"/>
                <a:ea typeface="ＭＳ Ｐゴシック" pitchFamily="50" charset="-128"/>
              </a:defRPr>
            </a:lvl7pPr>
            <a:lvl8pPr marL="3587304" indent="-239155" eaLnBrk="0" fontAlgn="base" hangingPunct="0">
              <a:spcBef>
                <a:spcPct val="0"/>
              </a:spcBef>
              <a:spcAft>
                <a:spcPct val="0"/>
              </a:spcAft>
              <a:defRPr kumimoji="1" sz="2500">
                <a:solidFill>
                  <a:schemeClr val="tx1"/>
                </a:solidFill>
                <a:latin typeface="Times New Roman" pitchFamily="18" charset="0"/>
                <a:ea typeface="ＭＳ Ｐゴシック" pitchFamily="50" charset="-128"/>
              </a:defRPr>
            </a:lvl8pPr>
            <a:lvl9pPr marL="4065610" indent="-239155" eaLnBrk="0" fontAlgn="base" hangingPunct="0">
              <a:spcBef>
                <a:spcPct val="0"/>
              </a:spcBef>
              <a:spcAft>
                <a:spcPct val="0"/>
              </a:spcAft>
              <a:defRPr kumimoji="1" sz="2500">
                <a:solidFill>
                  <a:schemeClr val="tx1"/>
                </a:solidFill>
                <a:latin typeface="Times New Roman" pitchFamily="18" charset="0"/>
                <a:ea typeface="ＭＳ Ｐゴシック" pitchFamily="50" charset="-128"/>
              </a:defRPr>
            </a:lvl9pPr>
          </a:lstStyle>
          <a:p>
            <a:pPr eaLnBrk="1" hangingPunct="1"/>
            <a:fld id="{CF06ED08-D048-411D-97B2-D2942C4E5DD2}" type="slidenum">
              <a:rPr lang="en-US" altLang="ja-JP" sz="1300">
                <a:solidFill>
                  <a:prstClr val="black"/>
                </a:solidFill>
              </a:rPr>
              <a:pPr eaLnBrk="1" hangingPunct="1"/>
              <a:t>24</a:t>
            </a:fld>
            <a:endParaRPr lang="en-US" altLang="ja-JP" sz="1300">
              <a:solidFill>
                <a:prstClr val="black"/>
              </a:solidFill>
            </a:endParaRPr>
          </a:p>
        </p:txBody>
      </p:sp>
      <p:sp>
        <p:nvSpPr>
          <p:cNvPr id="18435" name="Rectangle 2"/>
          <p:cNvSpPr>
            <a:spLocks noGrp="1" noRot="1" noChangeAspect="1" noChangeArrowheads="1" noTextEdit="1"/>
          </p:cNvSpPr>
          <p:nvPr>
            <p:ph type="sldImg"/>
          </p:nvPr>
        </p:nvSpPr>
        <p:spPr>
          <a:xfrm>
            <a:off x="1143000" y="685800"/>
            <a:ext cx="4570413" cy="3427413"/>
          </a:xfrm>
          <a:solidFill>
            <a:srgbClr val="FFFFFF"/>
          </a:solidFill>
          <a:ln/>
        </p:spPr>
      </p:sp>
      <p:sp>
        <p:nvSpPr>
          <p:cNvPr id="18436" name="Rectangle 3"/>
          <p:cNvSpPr>
            <a:spLocks noGrp="1" noChangeArrowheads="1"/>
          </p:cNvSpPr>
          <p:nvPr>
            <p:ph type="body" idx="1"/>
          </p:nvPr>
        </p:nvSpPr>
        <p:spPr>
          <a:solidFill>
            <a:srgbClr val="FFFFFF"/>
          </a:solidFill>
          <a:ln>
            <a:solidFill>
              <a:srgbClr val="000000"/>
            </a:solidFill>
            <a:miter lim="800000"/>
            <a:headEnd/>
            <a:tailEnd/>
          </a:ln>
        </p:spPr>
        <p:txBody>
          <a:bodyPr lIns="88288" tIns="44144" rIns="88288" bIns="44144"/>
          <a:lstStyle/>
          <a:p>
            <a:pPr eaLnBrk="1" hangingPunct="1"/>
            <a:endParaRPr lang="ja-JP" altLang="ja-JP"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p:spPr>
        <p:txBody>
          <a:bodyPr/>
          <a:lstStyle>
            <a:lvl1pPr eaLnBrk="0" hangingPunct="0">
              <a:defRPr kumimoji="1" sz="2500">
                <a:solidFill>
                  <a:schemeClr val="tx1"/>
                </a:solidFill>
                <a:latin typeface="Times New Roman" pitchFamily="18" charset="0"/>
                <a:ea typeface="ＭＳ Ｐゴシック" pitchFamily="50" charset="-128"/>
              </a:defRPr>
            </a:lvl1pPr>
            <a:lvl2pPr marL="777248" indent="-298942" eaLnBrk="0" hangingPunct="0">
              <a:defRPr kumimoji="1" sz="2500">
                <a:solidFill>
                  <a:schemeClr val="tx1"/>
                </a:solidFill>
                <a:latin typeface="Times New Roman" pitchFamily="18" charset="0"/>
                <a:ea typeface="ＭＳ Ｐゴシック" pitchFamily="50" charset="-128"/>
              </a:defRPr>
            </a:lvl2pPr>
            <a:lvl3pPr marL="1195768" indent="-239155" eaLnBrk="0" hangingPunct="0">
              <a:defRPr kumimoji="1" sz="2500">
                <a:solidFill>
                  <a:schemeClr val="tx1"/>
                </a:solidFill>
                <a:latin typeface="Times New Roman" pitchFamily="18" charset="0"/>
                <a:ea typeface="ＭＳ Ｐゴシック" pitchFamily="50" charset="-128"/>
              </a:defRPr>
            </a:lvl3pPr>
            <a:lvl4pPr marL="1674075" indent="-239155" eaLnBrk="0" hangingPunct="0">
              <a:defRPr kumimoji="1" sz="2500">
                <a:solidFill>
                  <a:schemeClr val="tx1"/>
                </a:solidFill>
                <a:latin typeface="Times New Roman" pitchFamily="18" charset="0"/>
                <a:ea typeface="ＭＳ Ｐゴシック" pitchFamily="50" charset="-128"/>
              </a:defRPr>
            </a:lvl4pPr>
            <a:lvl5pPr marL="2152382" indent="-239155" eaLnBrk="0" hangingPunct="0">
              <a:defRPr kumimoji="1" sz="2500">
                <a:solidFill>
                  <a:schemeClr val="tx1"/>
                </a:solidFill>
                <a:latin typeface="Times New Roman" pitchFamily="18" charset="0"/>
                <a:ea typeface="ＭＳ Ｐゴシック" pitchFamily="50" charset="-128"/>
              </a:defRPr>
            </a:lvl5pPr>
            <a:lvl6pPr marL="2630689" indent="-239155" eaLnBrk="0" fontAlgn="base" hangingPunct="0">
              <a:spcBef>
                <a:spcPct val="0"/>
              </a:spcBef>
              <a:spcAft>
                <a:spcPct val="0"/>
              </a:spcAft>
              <a:defRPr kumimoji="1" sz="2500">
                <a:solidFill>
                  <a:schemeClr val="tx1"/>
                </a:solidFill>
                <a:latin typeface="Times New Roman" pitchFamily="18" charset="0"/>
                <a:ea typeface="ＭＳ Ｐゴシック" pitchFamily="50" charset="-128"/>
              </a:defRPr>
            </a:lvl6pPr>
            <a:lvl7pPr marL="3108997" indent="-239155" eaLnBrk="0" fontAlgn="base" hangingPunct="0">
              <a:spcBef>
                <a:spcPct val="0"/>
              </a:spcBef>
              <a:spcAft>
                <a:spcPct val="0"/>
              </a:spcAft>
              <a:defRPr kumimoji="1" sz="2500">
                <a:solidFill>
                  <a:schemeClr val="tx1"/>
                </a:solidFill>
                <a:latin typeface="Times New Roman" pitchFamily="18" charset="0"/>
                <a:ea typeface="ＭＳ Ｐゴシック" pitchFamily="50" charset="-128"/>
              </a:defRPr>
            </a:lvl7pPr>
            <a:lvl8pPr marL="3587304" indent="-239155" eaLnBrk="0" fontAlgn="base" hangingPunct="0">
              <a:spcBef>
                <a:spcPct val="0"/>
              </a:spcBef>
              <a:spcAft>
                <a:spcPct val="0"/>
              </a:spcAft>
              <a:defRPr kumimoji="1" sz="2500">
                <a:solidFill>
                  <a:schemeClr val="tx1"/>
                </a:solidFill>
                <a:latin typeface="Times New Roman" pitchFamily="18" charset="0"/>
                <a:ea typeface="ＭＳ Ｐゴシック" pitchFamily="50" charset="-128"/>
              </a:defRPr>
            </a:lvl8pPr>
            <a:lvl9pPr marL="4065610" indent="-239155" eaLnBrk="0" fontAlgn="base" hangingPunct="0">
              <a:spcBef>
                <a:spcPct val="0"/>
              </a:spcBef>
              <a:spcAft>
                <a:spcPct val="0"/>
              </a:spcAft>
              <a:defRPr kumimoji="1" sz="2500">
                <a:solidFill>
                  <a:schemeClr val="tx1"/>
                </a:solidFill>
                <a:latin typeface="Times New Roman" pitchFamily="18" charset="0"/>
                <a:ea typeface="ＭＳ Ｐゴシック" pitchFamily="50" charset="-128"/>
              </a:defRPr>
            </a:lvl9pPr>
          </a:lstStyle>
          <a:p>
            <a:pPr eaLnBrk="1" hangingPunct="1"/>
            <a:fld id="{E20C1763-4F25-4ABF-BA0C-67C4D29F7717}" type="slidenum">
              <a:rPr lang="en-US" altLang="ja-JP" sz="1300">
                <a:solidFill>
                  <a:prstClr val="black"/>
                </a:solidFill>
              </a:rPr>
              <a:pPr eaLnBrk="1" hangingPunct="1"/>
              <a:t>26</a:t>
            </a:fld>
            <a:endParaRPr lang="en-US" altLang="ja-JP" sz="1300">
              <a:solidFill>
                <a:prstClr val="black"/>
              </a:solidFill>
            </a:endParaRPr>
          </a:p>
        </p:txBody>
      </p:sp>
      <p:sp>
        <p:nvSpPr>
          <p:cNvPr id="17411" name="Rectangle 2"/>
          <p:cNvSpPr>
            <a:spLocks noGrp="1" noRot="1" noChangeAspect="1" noChangeArrowheads="1" noTextEdit="1"/>
          </p:cNvSpPr>
          <p:nvPr>
            <p:ph type="sldImg"/>
          </p:nvPr>
        </p:nvSpPr>
        <p:spPr>
          <a:xfrm>
            <a:off x="1143000" y="685800"/>
            <a:ext cx="4570413" cy="3427413"/>
          </a:xfrm>
          <a:solidFill>
            <a:srgbClr val="FFFFFF"/>
          </a:solidFill>
          <a:ln/>
        </p:spPr>
      </p:sp>
      <p:sp>
        <p:nvSpPr>
          <p:cNvPr id="17412" name="Rectangle 3"/>
          <p:cNvSpPr>
            <a:spLocks noGrp="1" noChangeArrowheads="1"/>
          </p:cNvSpPr>
          <p:nvPr>
            <p:ph type="body" idx="1"/>
          </p:nvPr>
        </p:nvSpPr>
        <p:spPr>
          <a:xfrm>
            <a:off x="685801" y="4343400"/>
            <a:ext cx="5486400" cy="4114800"/>
          </a:xfrm>
          <a:solidFill>
            <a:srgbClr val="FFFFFF"/>
          </a:solidFill>
          <a:ln>
            <a:solidFill>
              <a:srgbClr val="000000"/>
            </a:solidFill>
            <a:miter lim="800000"/>
            <a:headEnd/>
            <a:tailEnd/>
          </a:ln>
        </p:spPr>
        <p:txBody>
          <a:bodyPr lIns="88305" tIns="44153" rIns="88305" bIns="44153"/>
          <a:lstStyle/>
          <a:p>
            <a:pPr eaLnBrk="1" hangingPunct="1"/>
            <a:endParaRPr lang="ja-JP" altLang="ja-JP"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p:cNvSpPr>
            <a:spLocks noGrp="1" noChangeArrowheads="1"/>
          </p:cNvSpPr>
          <p:nvPr>
            <p:ph type="sldNum" sz="quarter" idx="5"/>
          </p:nvPr>
        </p:nvSpPr>
        <p:spPr>
          <a:noFill/>
        </p:spPr>
        <p:txBody>
          <a:bodyPr/>
          <a:lstStyle>
            <a:lvl1pPr eaLnBrk="0" hangingPunct="0">
              <a:defRPr kumimoji="1" sz="2400">
                <a:solidFill>
                  <a:schemeClr val="tx1"/>
                </a:solidFill>
                <a:latin typeface="Times New Roman" pitchFamily="18" charset="0"/>
                <a:ea typeface="ＭＳ Ｐゴシック" charset="-128"/>
              </a:defRPr>
            </a:lvl1pPr>
            <a:lvl2pPr marL="742950" indent="-285750" eaLnBrk="0" hangingPunct="0">
              <a:defRPr kumimoji="1" sz="2400">
                <a:solidFill>
                  <a:schemeClr val="tx1"/>
                </a:solidFill>
                <a:latin typeface="Times New Roman" pitchFamily="18" charset="0"/>
                <a:ea typeface="ＭＳ Ｐゴシック" charset="-128"/>
              </a:defRPr>
            </a:lvl2pPr>
            <a:lvl3pPr marL="1143000" indent="-228600" eaLnBrk="0" hangingPunct="0">
              <a:defRPr kumimoji="1" sz="2400">
                <a:solidFill>
                  <a:schemeClr val="tx1"/>
                </a:solidFill>
                <a:latin typeface="Times New Roman" pitchFamily="18" charset="0"/>
                <a:ea typeface="ＭＳ Ｐゴシック" charset="-128"/>
              </a:defRPr>
            </a:lvl3pPr>
            <a:lvl4pPr marL="1600200" indent="-228600" eaLnBrk="0" hangingPunct="0">
              <a:defRPr kumimoji="1" sz="2400">
                <a:solidFill>
                  <a:schemeClr val="tx1"/>
                </a:solidFill>
                <a:latin typeface="Times New Roman" pitchFamily="18" charset="0"/>
                <a:ea typeface="ＭＳ Ｐゴシック" charset="-128"/>
              </a:defRPr>
            </a:lvl4pPr>
            <a:lvl5pPr marL="2057400" indent="-228600" eaLnBrk="0" hangingPunct="0">
              <a:defRPr kumimoji="1" sz="24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eaLnBrk="1" hangingPunct="1"/>
            <a:fld id="{6C15DF4F-545D-4EB6-A215-D4EA379095C6}" type="slidenum">
              <a:rPr lang="en-US" altLang="ja-JP" sz="1200" smtClean="0">
                <a:solidFill>
                  <a:prstClr val="black"/>
                </a:solidFill>
              </a:rPr>
              <a:pPr eaLnBrk="1" hangingPunct="1"/>
              <a:t>29</a:t>
            </a:fld>
            <a:endParaRPr lang="en-US" altLang="ja-JP" sz="1200" smtClean="0">
              <a:solidFill>
                <a:prstClr val="black"/>
              </a:solidFill>
            </a:endParaRPr>
          </a:p>
        </p:txBody>
      </p:sp>
      <p:sp>
        <p:nvSpPr>
          <p:cNvPr id="132099" name="Rectangle 2"/>
          <p:cNvSpPr>
            <a:spLocks noGrp="1" noRot="1" noChangeAspect="1" noChangeArrowheads="1" noTextEdit="1"/>
          </p:cNvSpPr>
          <p:nvPr>
            <p:ph type="sldImg"/>
          </p:nvPr>
        </p:nvSpPr>
        <p:spPr>
          <a:xfrm>
            <a:off x="1141413" y="685800"/>
            <a:ext cx="4572000" cy="3429000"/>
          </a:xfrm>
          <a:ln/>
        </p:spPr>
      </p:sp>
      <p:sp>
        <p:nvSpPr>
          <p:cNvPr id="132100" name="Rectangle 3"/>
          <p:cNvSpPr>
            <a:spLocks noGrp="1" noChangeArrowheads="1"/>
          </p:cNvSpPr>
          <p:nvPr>
            <p:ph type="body" idx="1"/>
          </p:nvPr>
        </p:nvSpPr>
        <p:spPr>
          <a:xfrm>
            <a:off x="685800" y="4343400"/>
            <a:ext cx="5486400" cy="4114800"/>
          </a:xfrm>
          <a:noFill/>
        </p:spPr>
        <p:txBody>
          <a:bodyPr/>
          <a:lstStyle/>
          <a:p>
            <a:pPr eaLnBrk="1" hangingPunct="1"/>
            <a:endParaRPr lang="ja-JP" altLang="ja-JP"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560D38DE-CCC0-4202-BE3C-BB9711612B2B}" type="slidenum">
              <a:rPr lang="en-US" altLang="ja-JP">
                <a:solidFill>
                  <a:prstClr val="black"/>
                </a:solidFill>
              </a:rPr>
              <a:pPr/>
              <a:t>31</a:t>
            </a:fld>
            <a:endParaRPr lang="en-US" altLang="ja-JP">
              <a:solidFill>
                <a:prstClr val="black"/>
              </a:solidFill>
            </a:endParaRPr>
          </a:p>
        </p:txBody>
      </p:sp>
      <p:sp>
        <p:nvSpPr>
          <p:cNvPr id="163842"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2" tIns="45711" rIns="91422" bIns="45711" anchor="b"/>
          <a:lstStyle>
            <a:lvl1pPr>
              <a:defRPr kumimoji="1" sz="2400">
                <a:solidFill>
                  <a:schemeClr val="tx1"/>
                </a:solidFill>
                <a:latin typeface="Times New Roman" pitchFamily="18" charset="0"/>
                <a:ea typeface="ＭＳ Ｐゴシック" pitchFamily="50" charset="-128"/>
              </a:defRPr>
            </a:lvl1pPr>
            <a:lvl2pPr marL="709613" indent="-273050">
              <a:defRPr kumimoji="1" sz="2400">
                <a:solidFill>
                  <a:schemeClr val="tx1"/>
                </a:solidFill>
                <a:latin typeface="Times New Roman" pitchFamily="18" charset="0"/>
                <a:ea typeface="ＭＳ Ｐゴシック" pitchFamily="50" charset="-128"/>
              </a:defRPr>
            </a:lvl2pPr>
            <a:lvl3pPr marL="1092200" indent="-219075">
              <a:defRPr kumimoji="1" sz="2400">
                <a:solidFill>
                  <a:schemeClr val="tx1"/>
                </a:solidFill>
                <a:latin typeface="Times New Roman" pitchFamily="18" charset="0"/>
                <a:ea typeface="ＭＳ Ｐゴシック" pitchFamily="50" charset="-128"/>
              </a:defRPr>
            </a:lvl3pPr>
            <a:lvl4pPr marL="1528763" indent="-219075">
              <a:defRPr kumimoji="1" sz="2400">
                <a:solidFill>
                  <a:schemeClr val="tx1"/>
                </a:solidFill>
                <a:latin typeface="Times New Roman" pitchFamily="18" charset="0"/>
                <a:ea typeface="ＭＳ Ｐゴシック" pitchFamily="50" charset="-128"/>
              </a:defRPr>
            </a:lvl4pPr>
            <a:lvl5pPr marL="1965325" indent="-219075">
              <a:defRPr kumimoji="1" sz="2400">
                <a:solidFill>
                  <a:schemeClr val="tx1"/>
                </a:solidFill>
                <a:latin typeface="Times New Roman" pitchFamily="18" charset="0"/>
                <a:ea typeface="ＭＳ Ｐゴシック" pitchFamily="50" charset="-128"/>
              </a:defRPr>
            </a:lvl5pPr>
            <a:lvl6pPr marL="2422525" indent="-219075" fontAlgn="base">
              <a:spcBef>
                <a:spcPct val="0"/>
              </a:spcBef>
              <a:spcAft>
                <a:spcPct val="0"/>
              </a:spcAft>
              <a:defRPr kumimoji="1" sz="2400">
                <a:solidFill>
                  <a:schemeClr val="tx1"/>
                </a:solidFill>
                <a:latin typeface="Times New Roman" pitchFamily="18" charset="0"/>
                <a:ea typeface="ＭＳ Ｐゴシック" pitchFamily="50" charset="-128"/>
              </a:defRPr>
            </a:lvl6pPr>
            <a:lvl7pPr marL="2879725" indent="-219075" fontAlgn="base">
              <a:spcBef>
                <a:spcPct val="0"/>
              </a:spcBef>
              <a:spcAft>
                <a:spcPct val="0"/>
              </a:spcAft>
              <a:defRPr kumimoji="1" sz="2400">
                <a:solidFill>
                  <a:schemeClr val="tx1"/>
                </a:solidFill>
                <a:latin typeface="Times New Roman" pitchFamily="18" charset="0"/>
                <a:ea typeface="ＭＳ Ｐゴシック" pitchFamily="50" charset="-128"/>
              </a:defRPr>
            </a:lvl7pPr>
            <a:lvl8pPr marL="3336925" indent="-219075" fontAlgn="base">
              <a:spcBef>
                <a:spcPct val="0"/>
              </a:spcBef>
              <a:spcAft>
                <a:spcPct val="0"/>
              </a:spcAft>
              <a:defRPr kumimoji="1" sz="2400">
                <a:solidFill>
                  <a:schemeClr val="tx1"/>
                </a:solidFill>
                <a:latin typeface="Times New Roman" pitchFamily="18" charset="0"/>
                <a:ea typeface="ＭＳ Ｐゴシック" pitchFamily="50" charset="-128"/>
              </a:defRPr>
            </a:lvl8pPr>
            <a:lvl9pPr marL="3794125" indent="-219075" fontAlgn="base">
              <a:spcBef>
                <a:spcPct val="0"/>
              </a:spcBef>
              <a:spcAft>
                <a:spcPct val="0"/>
              </a:spcAft>
              <a:defRPr kumimoji="1" sz="2400">
                <a:solidFill>
                  <a:schemeClr val="tx1"/>
                </a:solidFill>
                <a:latin typeface="Times New Roman" pitchFamily="18" charset="0"/>
                <a:ea typeface="ＭＳ Ｐゴシック" pitchFamily="50" charset="-128"/>
              </a:defRPr>
            </a:lvl9pPr>
          </a:lstStyle>
          <a:p>
            <a:pPr algn="r" fontAlgn="base">
              <a:spcBef>
                <a:spcPct val="0"/>
              </a:spcBef>
              <a:spcAft>
                <a:spcPct val="0"/>
              </a:spcAft>
            </a:pPr>
            <a:fld id="{1104A1BE-16C1-4B9D-BA3A-460AF32D110F}" type="slidenum">
              <a:rPr lang="en-US" altLang="ja-JP" sz="1200" smtClean="0">
                <a:solidFill>
                  <a:prstClr val="black"/>
                </a:solidFill>
              </a:rPr>
              <a:pPr algn="r" fontAlgn="base">
                <a:spcBef>
                  <a:spcPct val="0"/>
                </a:spcBef>
                <a:spcAft>
                  <a:spcPct val="0"/>
                </a:spcAft>
              </a:pPr>
              <a:t>31</a:t>
            </a:fld>
            <a:endParaRPr lang="en-US" altLang="ja-JP" sz="1200" smtClean="0">
              <a:solidFill>
                <a:prstClr val="black"/>
              </a:solidFill>
            </a:endParaRPr>
          </a:p>
        </p:txBody>
      </p:sp>
      <p:sp>
        <p:nvSpPr>
          <p:cNvPr id="163843" name="Rectangle 2"/>
          <p:cNvSpPr>
            <a:spLocks noGrp="1" noRot="1" noChangeAspect="1" noChangeArrowheads="1" noTextEdit="1"/>
          </p:cNvSpPr>
          <p:nvPr>
            <p:ph type="sldImg"/>
          </p:nvPr>
        </p:nvSpPr>
        <p:spPr>
          <a:xfrm>
            <a:off x="1144588" y="685800"/>
            <a:ext cx="4573587" cy="3430588"/>
          </a:xfrm>
          <a:ln/>
        </p:spPr>
      </p:sp>
      <p:sp>
        <p:nvSpPr>
          <p:cNvPr id="163844" name="Rectangle 3"/>
          <p:cNvSpPr>
            <a:spLocks noGrp="1" noChangeArrowheads="1"/>
          </p:cNvSpPr>
          <p:nvPr>
            <p:ph type="body" idx="1"/>
          </p:nvPr>
        </p:nvSpPr>
        <p:spPr>
          <a:xfrm>
            <a:off x="915988" y="4343400"/>
            <a:ext cx="5026025" cy="4114800"/>
          </a:xfrm>
        </p:spPr>
        <p:txBody>
          <a:bodyPr lIns="91422" tIns="45711" rIns="91422" bIns="45711"/>
          <a:lstStyle/>
          <a:p>
            <a:endParaRPr lang="ja-JP" altLang="ja-JP"/>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7"/>
          <p:cNvSpPr>
            <a:spLocks noGrp="1" noChangeArrowheads="1"/>
          </p:cNvSpPr>
          <p:nvPr>
            <p:ph type="sldNum" sz="quarter" idx="5"/>
          </p:nvPr>
        </p:nvSpPr>
        <p:spPr>
          <a:noFill/>
        </p:spPr>
        <p:txBody>
          <a:bodyPr/>
          <a:lstStyle>
            <a:lvl1pPr eaLnBrk="0" hangingPunct="0">
              <a:defRPr kumimoji="1" sz="2500">
                <a:solidFill>
                  <a:schemeClr val="tx1"/>
                </a:solidFill>
                <a:latin typeface="Times New Roman" pitchFamily="18" charset="0"/>
                <a:ea typeface="ＭＳ Ｐゴシック" charset="-128"/>
              </a:defRPr>
            </a:lvl1pPr>
            <a:lvl2pPr marL="777401" indent="-299000" eaLnBrk="0" hangingPunct="0">
              <a:defRPr kumimoji="1" sz="2500">
                <a:solidFill>
                  <a:schemeClr val="tx1"/>
                </a:solidFill>
                <a:latin typeface="Times New Roman" pitchFamily="18" charset="0"/>
                <a:ea typeface="ＭＳ Ｐゴシック" charset="-128"/>
              </a:defRPr>
            </a:lvl2pPr>
            <a:lvl3pPr marL="1196003" indent="-239201" eaLnBrk="0" hangingPunct="0">
              <a:defRPr kumimoji="1" sz="2500">
                <a:solidFill>
                  <a:schemeClr val="tx1"/>
                </a:solidFill>
                <a:latin typeface="Times New Roman" pitchFamily="18" charset="0"/>
                <a:ea typeface="ＭＳ Ｐゴシック" charset="-128"/>
              </a:defRPr>
            </a:lvl3pPr>
            <a:lvl4pPr marL="1674404" indent="-239201" eaLnBrk="0" hangingPunct="0">
              <a:defRPr kumimoji="1" sz="2500">
                <a:solidFill>
                  <a:schemeClr val="tx1"/>
                </a:solidFill>
                <a:latin typeface="Times New Roman" pitchFamily="18" charset="0"/>
                <a:ea typeface="ＭＳ Ｐゴシック" charset="-128"/>
              </a:defRPr>
            </a:lvl4pPr>
            <a:lvl5pPr marL="2152804" indent="-239201" eaLnBrk="0" hangingPunct="0">
              <a:defRPr kumimoji="1" sz="2500">
                <a:solidFill>
                  <a:schemeClr val="tx1"/>
                </a:solidFill>
                <a:latin typeface="Times New Roman" pitchFamily="18" charset="0"/>
                <a:ea typeface="ＭＳ Ｐゴシック" charset="-128"/>
              </a:defRPr>
            </a:lvl5pPr>
            <a:lvl6pPr marL="2631205" indent="-239201" eaLnBrk="0" fontAlgn="base" hangingPunct="0">
              <a:spcBef>
                <a:spcPct val="0"/>
              </a:spcBef>
              <a:spcAft>
                <a:spcPct val="0"/>
              </a:spcAft>
              <a:defRPr kumimoji="1" sz="2500">
                <a:solidFill>
                  <a:schemeClr val="tx1"/>
                </a:solidFill>
                <a:latin typeface="Times New Roman" pitchFamily="18" charset="0"/>
                <a:ea typeface="ＭＳ Ｐゴシック" charset="-128"/>
              </a:defRPr>
            </a:lvl6pPr>
            <a:lvl7pPr marL="3109606" indent="-239201" eaLnBrk="0" fontAlgn="base" hangingPunct="0">
              <a:spcBef>
                <a:spcPct val="0"/>
              </a:spcBef>
              <a:spcAft>
                <a:spcPct val="0"/>
              </a:spcAft>
              <a:defRPr kumimoji="1" sz="2500">
                <a:solidFill>
                  <a:schemeClr val="tx1"/>
                </a:solidFill>
                <a:latin typeface="Times New Roman" pitchFamily="18" charset="0"/>
                <a:ea typeface="ＭＳ Ｐゴシック" charset="-128"/>
              </a:defRPr>
            </a:lvl7pPr>
            <a:lvl8pPr marL="3588007" indent="-239201" eaLnBrk="0" fontAlgn="base" hangingPunct="0">
              <a:spcBef>
                <a:spcPct val="0"/>
              </a:spcBef>
              <a:spcAft>
                <a:spcPct val="0"/>
              </a:spcAft>
              <a:defRPr kumimoji="1" sz="2500">
                <a:solidFill>
                  <a:schemeClr val="tx1"/>
                </a:solidFill>
                <a:latin typeface="Times New Roman" pitchFamily="18" charset="0"/>
                <a:ea typeface="ＭＳ Ｐゴシック" charset="-128"/>
              </a:defRPr>
            </a:lvl8pPr>
            <a:lvl9pPr marL="4066408" indent="-239201" eaLnBrk="0" fontAlgn="base" hangingPunct="0">
              <a:spcBef>
                <a:spcPct val="0"/>
              </a:spcBef>
              <a:spcAft>
                <a:spcPct val="0"/>
              </a:spcAft>
              <a:defRPr kumimoji="1" sz="2500">
                <a:solidFill>
                  <a:schemeClr val="tx1"/>
                </a:solidFill>
                <a:latin typeface="Times New Roman" pitchFamily="18" charset="0"/>
                <a:ea typeface="ＭＳ Ｐゴシック" charset="-128"/>
              </a:defRPr>
            </a:lvl9pPr>
          </a:lstStyle>
          <a:p>
            <a:pPr eaLnBrk="1" hangingPunct="1"/>
            <a:fld id="{7500BB8B-BA14-4C03-8B7E-21B94B7D717B}" type="slidenum">
              <a:rPr lang="en-US" altLang="ja-JP" sz="1300">
                <a:solidFill>
                  <a:prstClr val="black"/>
                </a:solidFill>
              </a:rPr>
              <a:pPr eaLnBrk="1" hangingPunct="1"/>
              <a:t>35</a:t>
            </a:fld>
            <a:endParaRPr lang="en-US" altLang="ja-JP" sz="1300">
              <a:solidFill>
                <a:prstClr val="black"/>
              </a:solidFill>
            </a:endParaRPr>
          </a:p>
        </p:txBody>
      </p:sp>
      <p:sp>
        <p:nvSpPr>
          <p:cNvPr id="207875" name="Rectangle 2"/>
          <p:cNvSpPr>
            <a:spLocks noGrp="1" noRot="1" noChangeAspect="1" noChangeArrowheads="1" noTextEdit="1"/>
          </p:cNvSpPr>
          <p:nvPr>
            <p:ph type="sldImg"/>
          </p:nvPr>
        </p:nvSpPr>
        <p:spPr>
          <a:xfrm>
            <a:off x="1146175" y="688975"/>
            <a:ext cx="4565650" cy="3424238"/>
          </a:xfrm>
          <a:ln/>
        </p:spPr>
      </p:sp>
      <p:sp>
        <p:nvSpPr>
          <p:cNvPr id="207876" name="Rectangle 3"/>
          <p:cNvSpPr>
            <a:spLocks noGrp="1" noChangeArrowheads="1"/>
          </p:cNvSpPr>
          <p:nvPr>
            <p:ph type="body" idx="1"/>
          </p:nvPr>
        </p:nvSpPr>
        <p:spPr>
          <a:xfrm>
            <a:off x="914402" y="4343401"/>
            <a:ext cx="5029200" cy="4111625"/>
          </a:xfrm>
          <a:noFill/>
        </p:spPr>
        <p:txBody>
          <a:bodyPr/>
          <a:lstStyle/>
          <a:p>
            <a:pPr eaLnBrk="1" hangingPunct="1"/>
            <a:endParaRPr lang="ja-JP" altLang="ja-JP"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3330" name="Rectangle 2"/>
          <p:cNvSpPr>
            <a:spLocks noGrp="1" noRot="1" noChangeAspect="1" noChangeArrowheads="1" noTextEdit="1"/>
          </p:cNvSpPr>
          <p:nvPr>
            <p:ph type="sldImg"/>
          </p:nvPr>
        </p:nvSpPr>
        <p:spPr>
          <a:xfrm>
            <a:off x="1143000" y="685800"/>
            <a:ext cx="4570413" cy="3427413"/>
          </a:xfrm>
          <a:ln/>
        </p:spPr>
      </p:sp>
      <p:sp>
        <p:nvSpPr>
          <p:cNvPr id="483331" name="Rectangle 3"/>
          <p:cNvSpPr>
            <a:spLocks noGrp="1" noChangeArrowheads="1"/>
          </p:cNvSpPr>
          <p:nvPr>
            <p:ph type="body" idx="1"/>
          </p:nvPr>
        </p:nvSpPr>
        <p:spPr>
          <a:xfrm>
            <a:off x="687027" y="4342939"/>
            <a:ext cx="5483946" cy="4114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625" tIns="45812" rIns="91625" bIns="45812"/>
          <a:lstStyle/>
          <a:p>
            <a:pPr eaLnBrk="1" hangingPunct="1"/>
            <a:endParaRPr lang="ja-JP" alt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p:cNvSpPr>
            <a:spLocks noGrp="1" noChangeArrowheads="1"/>
          </p:cNvSpPr>
          <p:nvPr>
            <p:ph type="sldNum" sz="quarter" idx="5"/>
          </p:nvPr>
        </p:nvSpPr>
        <p:spPr>
          <a:noFill/>
        </p:spPr>
        <p:txBody>
          <a:bodyPr/>
          <a:lstStyle>
            <a:lvl1pPr eaLnBrk="0" hangingPunct="0">
              <a:defRPr kumimoji="1" sz="2400">
                <a:solidFill>
                  <a:schemeClr val="tx1"/>
                </a:solidFill>
                <a:latin typeface="Times New Roman" pitchFamily="18" charset="0"/>
                <a:ea typeface="ＭＳ Ｐゴシック" charset="-128"/>
              </a:defRPr>
            </a:lvl1pPr>
            <a:lvl2pPr marL="742950" indent="-285750" eaLnBrk="0" hangingPunct="0">
              <a:defRPr kumimoji="1" sz="2400">
                <a:solidFill>
                  <a:schemeClr val="tx1"/>
                </a:solidFill>
                <a:latin typeface="Times New Roman" pitchFamily="18" charset="0"/>
                <a:ea typeface="ＭＳ Ｐゴシック" charset="-128"/>
              </a:defRPr>
            </a:lvl2pPr>
            <a:lvl3pPr marL="1143000" indent="-228600" eaLnBrk="0" hangingPunct="0">
              <a:defRPr kumimoji="1" sz="2400">
                <a:solidFill>
                  <a:schemeClr val="tx1"/>
                </a:solidFill>
                <a:latin typeface="Times New Roman" pitchFamily="18" charset="0"/>
                <a:ea typeface="ＭＳ Ｐゴシック" charset="-128"/>
              </a:defRPr>
            </a:lvl3pPr>
            <a:lvl4pPr marL="1600200" indent="-228600" eaLnBrk="0" hangingPunct="0">
              <a:defRPr kumimoji="1" sz="2400">
                <a:solidFill>
                  <a:schemeClr val="tx1"/>
                </a:solidFill>
                <a:latin typeface="Times New Roman" pitchFamily="18" charset="0"/>
                <a:ea typeface="ＭＳ Ｐゴシック" charset="-128"/>
              </a:defRPr>
            </a:lvl4pPr>
            <a:lvl5pPr marL="2057400" indent="-228600" eaLnBrk="0" hangingPunct="0">
              <a:defRPr kumimoji="1" sz="24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eaLnBrk="1" hangingPunct="1"/>
            <a:fld id="{6C15DF4F-545D-4EB6-A215-D4EA379095C6}" type="slidenum">
              <a:rPr lang="en-US" altLang="ja-JP" sz="1200" smtClean="0">
                <a:solidFill>
                  <a:prstClr val="black"/>
                </a:solidFill>
              </a:rPr>
              <a:pPr eaLnBrk="1" hangingPunct="1"/>
              <a:t>2</a:t>
            </a:fld>
            <a:endParaRPr lang="en-US" altLang="ja-JP" sz="1200" smtClean="0">
              <a:solidFill>
                <a:prstClr val="black"/>
              </a:solidFill>
            </a:endParaRPr>
          </a:p>
        </p:txBody>
      </p:sp>
      <p:sp>
        <p:nvSpPr>
          <p:cNvPr id="132099" name="Rectangle 2"/>
          <p:cNvSpPr>
            <a:spLocks noGrp="1" noRot="1" noChangeAspect="1" noChangeArrowheads="1" noTextEdit="1"/>
          </p:cNvSpPr>
          <p:nvPr>
            <p:ph type="sldImg"/>
          </p:nvPr>
        </p:nvSpPr>
        <p:spPr>
          <a:xfrm>
            <a:off x="1141413" y="685800"/>
            <a:ext cx="4572000" cy="3429000"/>
          </a:xfrm>
          <a:ln/>
        </p:spPr>
      </p:sp>
      <p:sp>
        <p:nvSpPr>
          <p:cNvPr id="132100" name="Rectangle 3"/>
          <p:cNvSpPr>
            <a:spLocks noGrp="1" noChangeArrowheads="1"/>
          </p:cNvSpPr>
          <p:nvPr>
            <p:ph type="body" idx="1"/>
          </p:nvPr>
        </p:nvSpPr>
        <p:spPr>
          <a:xfrm>
            <a:off x="685800" y="4343400"/>
            <a:ext cx="5486400" cy="4114800"/>
          </a:xfrm>
          <a:noFill/>
        </p:spPr>
        <p:txBody>
          <a:bodyPr/>
          <a:lstStyle/>
          <a:p>
            <a:pPr eaLnBrk="1" hangingPunct="1"/>
            <a:endParaRPr lang="ja-JP" altLang="ja-JP"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0" name="Rectangle 7"/>
          <p:cNvSpPr txBox="1">
            <a:spLocks noGrp="1" noChangeArrowheads="1"/>
          </p:cNvSpPr>
          <p:nvPr/>
        </p:nvSpPr>
        <p:spPr bwMode="auto">
          <a:xfrm>
            <a:off x="3886200" y="8685214"/>
            <a:ext cx="29702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8096" tIns="44049" rIns="88096" bIns="44049" anchor="b"/>
          <a:lstStyle>
            <a:lvl1pPr defTabSz="881063" eaLnBrk="0" hangingPunct="0">
              <a:defRPr kumimoji="1" sz="2400">
                <a:solidFill>
                  <a:schemeClr val="tx1"/>
                </a:solidFill>
                <a:latin typeface="Times New Roman" pitchFamily="18" charset="0"/>
                <a:ea typeface="ＭＳ Ｐゴシック" pitchFamily="50" charset="-128"/>
              </a:defRPr>
            </a:lvl1pPr>
            <a:lvl2pPr marL="742950" indent="-285750" defTabSz="881063" eaLnBrk="0" hangingPunct="0">
              <a:defRPr kumimoji="1" sz="2400">
                <a:solidFill>
                  <a:schemeClr val="tx1"/>
                </a:solidFill>
                <a:latin typeface="Times New Roman" pitchFamily="18" charset="0"/>
                <a:ea typeface="ＭＳ Ｐゴシック" pitchFamily="50" charset="-128"/>
              </a:defRPr>
            </a:lvl2pPr>
            <a:lvl3pPr marL="1143000" indent="-228600" defTabSz="881063" eaLnBrk="0" hangingPunct="0">
              <a:defRPr kumimoji="1" sz="2400">
                <a:solidFill>
                  <a:schemeClr val="tx1"/>
                </a:solidFill>
                <a:latin typeface="Times New Roman" pitchFamily="18" charset="0"/>
                <a:ea typeface="ＭＳ Ｐゴシック" pitchFamily="50" charset="-128"/>
              </a:defRPr>
            </a:lvl3pPr>
            <a:lvl4pPr marL="1600200" indent="-228600" defTabSz="881063" eaLnBrk="0" hangingPunct="0">
              <a:defRPr kumimoji="1" sz="2400">
                <a:solidFill>
                  <a:schemeClr val="tx1"/>
                </a:solidFill>
                <a:latin typeface="Times New Roman" pitchFamily="18" charset="0"/>
                <a:ea typeface="ＭＳ Ｐゴシック" pitchFamily="50" charset="-128"/>
              </a:defRPr>
            </a:lvl4pPr>
            <a:lvl5pPr marL="2057400" indent="-228600" defTabSz="881063" eaLnBrk="0" hangingPunct="0">
              <a:defRPr kumimoji="1" sz="2400">
                <a:solidFill>
                  <a:schemeClr val="tx1"/>
                </a:solidFill>
                <a:latin typeface="Times New Roman" pitchFamily="18" charset="0"/>
                <a:ea typeface="ＭＳ Ｐゴシック" pitchFamily="50" charset="-128"/>
              </a:defRPr>
            </a:lvl5pPr>
            <a:lvl6pPr marL="2514600" indent="-228600" defTabSz="881063"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defTabSz="881063"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defTabSz="881063"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defTabSz="881063"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algn="r" eaLnBrk="1" fontAlgn="base" hangingPunct="1">
              <a:spcBef>
                <a:spcPct val="0"/>
              </a:spcBef>
              <a:spcAft>
                <a:spcPct val="0"/>
              </a:spcAft>
            </a:pPr>
            <a:fld id="{5A4BE66F-0985-4E93-8484-7F4AF930384E}" type="slidenum">
              <a:rPr lang="ja-JP" altLang="en-US" sz="1200">
                <a:solidFill>
                  <a:prstClr val="black"/>
                </a:solidFill>
                <a:latin typeface="Arial" pitchFamily="34" charset="0"/>
              </a:rPr>
              <a:pPr algn="r" eaLnBrk="1" fontAlgn="base" hangingPunct="1">
                <a:spcBef>
                  <a:spcPct val="0"/>
                </a:spcBef>
                <a:spcAft>
                  <a:spcPct val="0"/>
                </a:spcAft>
              </a:pPr>
              <a:t>39</a:t>
            </a:fld>
            <a:endParaRPr lang="ja-JP" altLang="en-US" sz="1200">
              <a:solidFill>
                <a:prstClr val="black"/>
              </a:solidFill>
              <a:latin typeface="Arial" pitchFamily="34" charset="0"/>
            </a:endParaRPr>
          </a:p>
        </p:txBody>
      </p:sp>
      <p:sp>
        <p:nvSpPr>
          <p:cNvPr id="273411" name="Rectangle 7"/>
          <p:cNvSpPr txBox="1">
            <a:spLocks noGrp="1" noChangeArrowheads="1"/>
          </p:cNvSpPr>
          <p:nvPr/>
        </p:nvSpPr>
        <p:spPr bwMode="auto">
          <a:xfrm>
            <a:off x="3886200" y="8685214"/>
            <a:ext cx="29702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99" tIns="45701" rIns="91399" bIns="45701" anchor="b"/>
          <a:lstStyle>
            <a:lvl1pPr defTabSz="844550" eaLnBrk="0" hangingPunct="0">
              <a:defRPr kumimoji="1" sz="2400">
                <a:solidFill>
                  <a:schemeClr val="tx1"/>
                </a:solidFill>
                <a:latin typeface="Times New Roman" pitchFamily="18" charset="0"/>
                <a:ea typeface="ＭＳ Ｐゴシック" pitchFamily="50" charset="-128"/>
              </a:defRPr>
            </a:lvl1pPr>
            <a:lvl2pPr marL="742950" indent="-285750" defTabSz="844550" eaLnBrk="0" hangingPunct="0">
              <a:defRPr kumimoji="1" sz="2400">
                <a:solidFill>
                  <a:schemeClr val="tx1"/>
                </a:solidFill>
                <a:latin typeface="Times New Roman" pitchFamily="18" charset="0"/>
                <a:ea typeface="ＭＳ Ｐゴシック" pitchFamily="50" charset="-128"/>
              </a:defRPr>
            </a:lvl2pPr>
            <a:lvl3pPr marL="1143000" indent="-228600" defTabSz="844550" eaLnBrk="0" hangingPunct="0">
              <a:defRPr kumimoji="1" sz="2400">
                <a:solidFill>
                  <a:schemeClr val="tx1"/>
                </a:solidFill>
                <a:latin typeface="Times New Roman" pitchFamily="18" charset="0"/>
                <a:ea typeface="ＭＳ Ｐゴシック" pitchFamily="50" charset="-128"/>
              </a:defRPr>
            </a:lvl3pPr>
            <a:lvl4pPr marL="1600200" indent="-228600" defTabSz="844550" eaLnBrk="0" hangingPunct="0">
              <a:defRPr kumimoji="1" sz="2400">
                <a:solidFill>
                  <a:schemeClr val="tx1"/>
                </a:solidFill>
                <a:latin typeface="Times New Roman" pitchFamily="18" charset="0"/>
                <a:ea typeface="ＭＳ Ｐゴシック" pitchFamily="50" charset="-128"/>
              </a:defRPr>
            </a:lvl4pPr>
            <a:lvl5pPr marL="2057400" indent="-228600" defTabSz="844550" eaLnBrk="0" hangingPunct="0">
              <a:defRPr kumimoji="1" sz="2400">
                <a:solidFill>
                  <a:schemeClr val="tx1"/>
                </a:solidFill>
                <a:latin typeface="Times New Roman" pitchFamily="18" charset="0"/>
                <a:ea typeface="ＭＳ Ｐゴシック" pitchFamily="50" charset="-128"/>
              </a:defRPr>
            </a:lvl5pPr>
            <a:lvl6pPr marL="2514600" indent="-228600" defTabSz="84455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defTabSz="84455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defTabSz="84455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defTabSz="84455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algn="r" eaLnBrk="1" fontAlgn="base" hangingPunct="1">
              <a:spcBef>
                <a:spcPct val="0"/>
              </a:spcBef>
              <a:spcAft>
                <a:spcPct val="0"/>
              </a:spcAft>
            </a:pPr>
            <a:fld id="{BED4DB5E-FC09-4EDC-9B08-9430C213EB6C}" type="slidenum">
              <a:rPr lang="ja-JP" altLang="en-US" sz="1200">
                <a:solidFill>
                  <a:srgbClr val="0000FF"/>
                </a:solidFill>
                <a:latin typeface="Arial" pitchFamily="34" charset="0"/>
                <a:ea typeface="HG丸ｺﾞｼｯｸM-PRO" pitchFamily="50" charset="-128"/>
              </a:rPr>
              <a:pPr algn="r" eaLnBrk="1" fontAlgn="base" hangingPunct="1">
                <a:spcBef>
                  <a:spcPct val="0"/>
                </a:spcBef>
                <a:spcAft>
                  <a:spcPct val="0"/>
                </a:spcAft>
              </a:pPr>
              <a:t>39</a:t>
            </a:fld>
            <a:endParaRPr lang="ja-JP" altLang="en-US" sz="1200">
              <a:solidFill>
                <a:srgbClr val="0000FF"/>
              </a:solidFill>
              <a:latin typeface="Arial" pitchFamily="34" charset="0"/>
              <a:ea typeface="HG丸ｺﾞｼｯｸM-PRO" pitchFamily="50" charset="-128"/>
            </a:endParaRPr>
          </a:p>
        </p:txBody>
      </p:sp>
      <p:sp>
        <p:nvSpPr>
          <p:cNvPr id="273412" name="Rectangle 1026"/>
          <p:cNvSpPr>
            <a:spLocks noGrp="1" noRot="1" noChangeAspect="1" noChangeArrowheads="1" noTextEdit="1"/>
          </p:cNvSpPr>
          <p:nvPr>
            <p:ph type="sldImg"/>
          </p:nvPr>
        </p:nvSpPr>
        <p:spPr>
          <a:xfrm>
            <a:off x="1149350" y="685800"/>
            <a:ext cx="4573588" cy="3430588"/>
          </a:xfrm>
          <a:solidFill>
            <a:srgbClr val="FFFFFF"/>
          </a:solidFill>
          <a:ln/>
        </p:spPr>
      </p:sp>
      <p:sp>
        <p:nvSpPr>
          <p:cNvPr id="273413" name="Rectangle 1027"/>
          <p:cNvSpPr>
            <a:spLocks noGrp="1" noChangeArrowheads="1"/>
          </p:cNvSpPr>
          <p:nvPr>
            <p:ph type="body" idx="1"/>
          </p:nvPr>
        </p:nvSpPr>
        <p:spPr>
          <a:xfrm>
            <a:off x="685800" y="4343400"/>
            <a:ext cx="5486400" cy="4114800"/>
          </a:xfrm>
          <a:solidFill>
            <a:srgbClr val="FFFFFF"/>
          </a:solidFill>
          <a:ln>
            <a:solidFill>
              <a:srgbClr val="000000"/>
            </a:solidFill>
          </a:ln>
        </p:spPr>
        <p:txBody>
          <a:bodyPr lIns="88058" tIns="44030" rIns="88058" bIns="44030"/>
          <a:lstStyle/>
          <a:p>
            <a:endParaRPr lang="ja-JP" altLang="ja-JP"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p:cNvSpPr>
            <a:spLocks noGrp="1" noChangeArrowheads="1"/>
          </p:cNvSpPr>
          <p:nvPr>
            <p:ph type="sldNum" sz="quarter" idx="5"/>
          </p:nvPr>
        </p:nvSpPr>
        <p:spPr>
          <a:noFill/>
        </p:spPr>
        <p:txBody>
          <a:bodyPr/>
          <a:lstStyle>
            <a:lvl1pPr eaLnBrk="0" hangingPunct="0">
              <a:defRPr kumimoji="1" sz="2400">
                <a:solidFill>
                  <a:schemeClr val="tx1"/>
                </a:solidFill>
                <a:latin typeface="Times New Roman" pitchFamily="18" charset="0"/>
                <a:ea typeface="ＭＳ Ｐゴシック" charset="-128"/>
              </a:defRPr>
            </a:lvl1pPr>
            <a:lvl2pPr marL="742950" indent="-285750" eaLnBrk="0" hangingPunct="0">
              <a:defRPr kumimoji="1" sz="2400">
                <a:solidFill>
                  <a:schemeClr val="tx1"/>
                </a:solidFill>
                <a:latin typeface="Times New Roman" pitchFamily="18" charset="0"/>
                <a:ea typeface="ＭＳ Ｐゴシック" charset="-128"/>
              </a:defRPr>
            </a:lvl2pPr>
            <a:lvl3pPr marL="1143000" indent="-228600" eaLnBrk="0" hangingPunct="0">
              <a:defRPr kumimoji="1" sz="2400">
                <a:solidFill>
                  <a:schemeClr val="tx1"/>
                </a:solidFill>
                <a:latin typeface="Times New Roman" pitchFamily="18" charset="0"/>
                <a:ea typeface="ＭＳ Ｐゴシック" charset="-128"/>
              </a:defRPr>
            </a:lvl3pPr>
            <a:lvl4pPr marL="1600200" indent="-228600" eaLnBrk="0" hangingPunct="0">
              <a:defRPr kumimoji="1" sz="2400">
                <a:solidFill>
                  <a:schemeClr val="tx1"/>
                </a:solidFill>
                <a:latin typeface="Times New Roman" pitchFamily="18" charset="0"/>
                <a:ea typeface="ＭＳ Ｐゴシック" charset="-128"/>
              </a:defRPr>
            </a:lvl4pPr>
            <a:lvl5pPr marL="2057400" indent="-228600" eaLnBrk="0" hangingPunct="0">
              <a:defRPr kumimoji="1" sz="24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eaLnBrk="1" hangingPunct="1"/>
            <a:fld id="{6C15DF4F-545D-4EB6-A215-D4EA379095C6}" type="slidenum">
              <a:rPr lang="en-US" altLang="ja-JP" sz="1200" smtClean="0">
                <a:solidFill>
                  <a:prstClr val="black"/>
                </a:solidFill>
              </a:rPr>
              <a:pPr eaLnBrk="1" hangingPunct="1"/>
              <a:t>40</a:t>
            </a:fld>
            <a:endParaRPr lang="en-US" altLang="ja-JP" sz="1200" smtClean="0">
              <a:solidFill>
                <a:prstClr val="black"/>
              </a:solidFill>
            </a:endParaRPr>
          </a:p>
        </p:txBody>
      </p:sp>
      <p:sp>
        <p:nvSpPr>
          <p:cNvPr id="132099" name="Rectangle 2"/>
          <p:cNvSpPr>
            <a:spLocks noGrp="1" noRot="1" noChangeAspect="1" noChangeArrowheads="1" noTextEdit="1"/>
          </p:cNvSpPr>
          <p:nvPr>
            <p:ph type="sldImg"/>
          </p:nvPr>
        </p:nvSpPr>
        <p:spPr>
          <a:xfrm>
            <a:off x="1141413" y="685800"/>
            <a:ext cx="4572000" cy="3429000"/>
          </a:xfrm>
          <a:ln/>
        </p:spPr>
      </p:sp>
      <p:sp>
        <p:nvSpPr>
          <p:cNvPr id="132100" name="Rectangle 3"/>
          <p:cNvSpPr>
            <a:spLocks noGrp="1" noChangeArrowheads="1"/>
          </p:cNvSpPr>
          <p:nvPr>
            <p:ph type="body" idx="1"/>
          </p:nvPr>
        </p:nvSpPr>
        <p:spPr>
          <a:xfrm>
            <a:off x="685800" y="4343400"/>
            <a:ext cx="5486400" cy="4114800"/>
          </a:xfrm>
          <a:noFill/>
        </p:spPr>
        <p:txBody>
          <a:bodyPr/>
          <a:lstStyle/>
          <a:p>
            <a:pPr eaLnBrk="1" hangingPunct="1"/>
            <a:endParaRPr lang="ja-JP" altLang="ja-JP"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3C7590D-6F6F-4719-A3FD-D48C622C9AB4}" type="slidenum">
              <a:rPr lang="en-US" altLang="ja-JP">
                <a:solidFill>
                  <a:prstClr val="black"/>
                </a:solidFill>
              </a:rPr>
              <a:pPr/>
              <a:t>43</a:t>
            </a:fld>
            <a:endParaRPr lang="en-US" altLang="ja-JP">
              <a:solidFill>
                <a:prstClr val="black"/>
              </a:solidFill>
            </a:endParaRPr>
          </a:p>
        </p:txBody>
      </p:sp>
      <p:sp>
        <p:nvSpPr>
          <p:cNvPr id="773122" name="Rectangle 2"/>
          <p:cNvSpPr>
            <a:spLocks noGrp="1" noRot="1" noChangeAspect="1" noChangeArrowheads="1" noTextEdit="1"/>
          </p:cNvSpPr>
          <p:nvPr>
            <p:ph type="sldImg"/>
          </p:nvPr>
        </p:nvSpPr>
        <p:spPr>
          <a:ln/>
        </p:spPr>
      </p:sp>
      <p:sp>
        <p:nvSpPr>
          <p:cNvPr id="773123" name="Rectangle 3"/>
          <p:cNvSpPr>
            <a:spLocks noGrp="1" noChangeArrowheads="1"/>
          </p:cNvSpPr>
          <p:nvPr>
            <p:ph type="body" idx="1"/>
          </p:nvPr>
        </p:nvSpPr>
        <p:spPr/>
        <p:txBody>
          <a:bodyPr/>
          <a:lstStyle/>
          <a:p>
            <a:endParaRPr lang="ja-JP" altLang="ja-JP"/>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E3885A7-6126-4710-8B5D-DC2844CB54E9}" type="slidenum">
              <a:rPr lang="en-US" altLang="ja-JP">
                <a:solidFill>
                  <a:prstClr val="black"/>
                </a:solidFill>
              </a:rPr>
              <a:pPr/>
              <a:t>49</a:t>
            </a:fld>
            <a:endParaRPr lang="en-US" altLang="ja-JP">
              <a:solidFill>
                <a:prstClr val="black"/>
              </a:solidFill>
            </a:endParaRPr>
          </a:p>
        </p:txBody>
      </p:sp>
      <p:sp>
        <p:nvSpPr>
          <p:cNvPr id="32770" name="Rectangle 2"/>
          <p:cNvSpPr>
            <a:spLocks noGrp="1" noRot="1" noChangeAspect="1" noChangeArrowheads="1" noTextEdit="1"/>
          </p:cNvSpPr>
          <p:nvPr>
            <p:ph type="sldImg"/>
          </p:nvPr>
        </p:nvSpPr>
        <p:spPr bwMode="auto">
          <a:xfrm>
            <a:off x="1149350" y="687388"/>
            <a:ext cx="4567238" cy="3425825"/>
          </a:xfrm>
          <a:prstGeom prst="rect">
            <a:avLst/>
          </a:prstGeom>
          <a:solidFill>
            <a:srgbClr val="FFFFFF"/>
          </a:solidFill>
          <a:ln>
            <a:solidFill>
              <a:srgbClr val="000000"/>
            </a:solidFill>
            <a:miter lim="800000"/>
            <a:headEnd/>
            <a:tailEnd/>
          </a:ln>
        </p:spPr>
      </p:sp>
      <p:sp>
        <p:nvSpPr>
          <p:cNvPr id="32771" name="Rectangle 3"/>
          <p:cNvSpPr>
            <a:spLocks noGrp="1" noChangeArrowheads="1"/>
          </p:cNvSpPr>
          <p:nvPr>
            <p:ph type="body" idx="1"/>
          </p:nvPr>
        </p:nvSpPr>
        <p:spPr bwMode="auto">
          <a:xfrm>
            <a:off x="685800" y="4343400"/>
            <a:ext cx="5486400" cy="411321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47" tIns="45674" rIns="91347" bIns="45674"/>
          <a:lstStyle/>
          <a:p>
            <a:endParaRPr lang="ja-JP" altLang="ja-JP"/>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eaLnBrk="1" hangingPunct="1"/>
            <a:fld id="{EA1FA701-2562-4D17-9CA2-ECBC6367876E}" type="slidenum">
              <a:rPr lang="en-US" altLang="ja-JP" sz="1200">
                <a:solidFill>
                  <a:prstClr val="black"/>
                </a:solidFill>
              </a:rPr>
              <a:pPr eaLnBrk="1" hangingPunct="1"/>
              <a:t>50</a:t>
            </a:fld>
            <a:endParaRPr lang="en-US" altLang="ja-JP" sz="1200">
              <a:solidFill>
                <a:prstClr val="black"/>
              </a:solidFill>
            </a:endParaRPr>
          </a:p>
        </p:txBody>
      </p:sp>
      <p:sp>
        <p:nvSpPr>
          <p:cNvPr id="96259" name="Rectangle 2"/>
          <p:cNvSpPr>
            <a:spLocks noGrp="1" noRot="1" noChangeAspect="1" noChangeArrowheads="1" noTextEdit="1"/>
          </p:cNvSpPr>
          <p:nvPr>
            <p:ph type="sldImg"/>
          </p:nvPr>
        </p:nvSpPr>
        <p:spPr>
          <a:ln/>
        </p:spPr>
      </p:sp>
      <p:sp>
        <p:nvSpPr>
          <p:cNvPr id="962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28" tIns="49514" rIns="99028" bIns="49514"/>
          <a:lstStyle/>
          <a:p>
            <a:pPr eaLnBrk="1" hangingPunct="1"/>
            <a:endParaRPr lang="ja-JP" altLang="ja-JP"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p:cNvSpPr>
            <a:spLocks noGrp="1" noRot="1" noChangeAspect="1" noChangeArrowheads="1" noTextEdit="1"/>
          </p:cNvSpPr>
          <p:nvPr>
            <p:ph type="sldImg"/>
          </p:nvPr>
        </p:nvSpPr>
        <p:spPr>
          <a:xfrm>
            <a:off x="1146175" y="685800"/>
            <a:ext cx="4570413" cy="3427413"/>
          </a:xfrm>
          <a:solidFill>
            <a:srgbClr val="FFFFFF"/>
          </a:solidFill>
          <a:ln/>
        </p:spPr>
      </p:sp>
      <p:sp>
        <p:nvSpPr>
          <p:cNvPr id="120835" name="Rectangle 3"/>
          <p:cNvSpPr>
            <a:spLocks noGrp="1" noChangeArrowheads="1"/>
          </p:cNvSpPr>
          <p:nvPr>
            <p:ph type="body" idx="1"/>
          </p:nvPr>
        </p:nvSpPr>
        <p:spPr>
          <a:xfrm>
            <a:off x="685801" y="4343400"/>
            <a:ext cx="5486400" cy="4114800"/>
          </a:xfrm>
          <a:solidFill>
            <a:srgbClr val="FFFFFF"/>
          </a:solidFill>
          <a:ln>
            <a:solidFill>
              <a:srgbClr val="000000"/>
            </a:solidFill>
            <a:miter lim="800000"/>
            <a:headEnd/>
            <a:tailEnd/>
          </a:ln>
        </p:spPr>
        <p:txBody>
          <a:bodyPr lIns="95620" tIns="47811" rIns="95620" bIns="47811"/>
          <a:lstStyle/>
          <a:p>
            <a:endParaRPr lang="ja-JP" altLang="en-US"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p:cNvSpPr>
            <a:spLocks noGrp="1" noRot="1" noChangeAspect="1" noChangeArrowheads="1" noTextEdit="1"/>
          </p:cNvSpPr>
          <p:nvPr>
            <p:ph type="sldImg"/>
          </p:nvPr>
        </p:nvSpPr>
        <p:spPr>
          <a:xfrm>
            <a:off x="1146175" y="685800"/>
            <a:ext cx="4570413" cy="3427413"/>
          </a:xfrm>
          <a:solidFill>
            <a:srgbClr val="FFFFFF"/>
          </a:solidFill>
          <a:ln/>
        </p:spPr>
      </p:sp>
      <p:sp>
        <p:nvSpPr>
          <p:cNvPr id="120835" name="Rectangle 3"/>
          <p:cNvSpPr>
            <a:spLocks noGrp="1" noChangeArrowheads="1"/>
          </p:cNvSpPr>
          <p:nvPr>
            <p:ph type="body" idx="1"/>
          </p:nvPr>
        </p:nvSpPr>
        <p:spPr>
          <a:xfrm>
            <a:off x="685801" y="4343400"/>
            <a:ext cx="5486400" cy="4114800"/>
          </a:xfrm>
          <a:solidFill>
            <a:srgbClr val="FFFFFF"/>
          </a:solidFill>
          <a:ln>
            <a:solidFill>
              <a:srgbClr val="000000"/>
            </a:solidFill>
            <a:miter lim="800000"/>
            <a:headEnd/>
            <a:tailEnd/>
          </a:ln>
        </p:spPr>
        <p:txBody>
          <a:bodyPr lIns="95620" tIns="47811" rIns="95620" bIns="47811"/>
          <a:lstStyle/>
          <a:p>
            <a:endParaRPr lang="ja-JP" altLang="en-US" dirty="0"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75322" eaLnBrk="0" hangingPunct="0">
              <a:defRPr kumimoji="1" sz="2500">
                <a:solidFill>
                  <a:schemeClr val="tx1"/>
                </a:solidFill>
                <a:latin typeface="Times New Roman" pitchFamily="18" charset="0"/>
                <a:ea typeface="ＭＳ Ｐゴシック" pitchFamily="50" charset="-128"/>
              </a:defRPr>
            </a:lvl1pPr>
            <a:lvl2pPr marL="777325" indent="-298971" defTabSz="875322" eaLnBrk="0" hangingPunct="0">
              <a:defRPr kumimoji="1" sz="2500">
                <a:solidFill>
                  <a:schemeClr val="tx1"/>
                </a:solidFill>
                <a:latin typeface="Times New Roman" pitchFamily="18" charset="0"/>
                <a:ea typeface="ＭＳ Ｐゴシック" pitchFamily="50" charset="-128"/>
              </a:defRPr>
            </a:lvl2pPr>
            <a:lvl3pPr marL="1195885" indent="-239178" defTabSz="875322" eaLnBrk="0" hangingPunct="0">
              <a:defRPr kumimoji="1" sz="2500">
                <a:solidFill>
                  <a:schemeClr val="tx1"/>
                </a:solidFill>
                <a:latin typeface="Times New Roman" pitchFamily="18" charset="0"/>
                <a:ea typeface="ＭＳ Ｐゴシック" pitchFamily="50" charset="-128"/>
              </a:defRPr>
            </a:lvl3pPr>
            <a:lvl4pPr marL="1674239" indent="-239178" defTabSz="875322" eaLnBrk="0" hangingPunct="0">
              <a:defRPr kumimoji="1" sz="2500">
                <a:solidFill>
                  <a:schemeClr val="tx1"/>
                </a:solidFill>
                <a:latin typeface="Times New Roman" pitchFamily="18" charset="0"/>
                <a:ea typeface="ＭＳ Ｐゴシック" pitchFamily="50" charset="-128"/>
              </a:defRPr>
            </a:lvl4pPr>
            <a:lvl5pPr marL="2152594" indent="-239178" defTabSz="875322" eaLnBrk="0" hangingPunct="0">
              <a:defRPr kumimoji="1" sz="2500">
                <a:solidFill>
                  <a:schemeClr val="tx1"/>
                </a:solidFill>
                <a:latin typeface="Times New Roman" pitchFamily="18" charset="0"/>
                <a:ea typeface="ＭＳ Ｐゴシック" pitchFamily="50" charset="-128"/>
              </a:defRPr>
            </a:lvl5pPr>
            <a:lvl6pPr marL="2630947" indent="-239178" defTabSz="875322" eaLnBrk="0" fontAlgn="base" hangingPunct="0">
              <a:spcBef>
                <a:spcPct val="0"/>
              </a:spcBef>
              <a:spcAft>
                <a:spcPct val="0"/>
              </a:spcAft>
              <a:defRPr kumimoji="1" sz="2500">
                <a:solidFill>
                  <a:schemeClr val="tx1"/>
                </a:solidFill>
                <a:latin typeface="Times New Roman" pitchFamily="18" charset="0"/>
                <a:ea typeface="ＭＳ Ｐゴシック" pitchFamily="50" charset="-128"/>
              </a:defRPr>
            </a:lvl6pPr>
            <a:lvl7pPr marL="3109302" indent="-239178" defTabSz="875322" eaLnBrk="0" fontAlgn="base" hangingPunct="0">
              <a:spcBef>
                <a:spcPct val="0"/>
              </a:spcBef>
              <a:spcAft>
                <a:spcPct val="0"/>
              </a:spcAft>
              <a:defRPr kumimoji="1" sz="2500">
                <a:solidFill>
                  <a:schemeClr val="tx1"/>
                </a:solidFill>
                <a:latin typeface="Times New Roman" pitchFamily="18" charset="0"/>
                <a:ea typeface="ＭＳ Ｐゴシック" pitchFamily="50" charset="-128"/>
              </a:defRPr>
            </a:lvl7pPr>
            <a:lvl8pPr marL="3587655" indent="-239178" defTabSz="875322" eaLnBrk="0" fontAlgn="base" hangingPunct="0">
              <a:spcBef>
                <a:spcPct val="0"/>
              </a:spcBef>
              <a:spcAft>
                <a:spcPct val="0"/>
              </a:spcAft>
              <a:defRPr kumimoji="1" sz="2500">
                <a:solidFill>
                  <a:schemeClr val="tx1"/>
                </a:solidFill>
                <a:latin typeface="Times New Roman" pitchFamily="18" charset="0"/>
                <a:ea typeface="ＭＳ Ｐゴシック" pitchFamily="50" charset="-128"/>
              </a:defRPr>
            </a:lvl8pPr>
            <a:lvl9pPr marL="4066009" indent="-239178" defTabSz="875322" eaLnBrk="0" fontAlgn="base" hangingPunct="0">
              <a:spcBef>
                <a:spcPct val="0"/>
              </a:spcBef>
              <a:spcAft>
                <a:spcPct val="0"/>
              </a:spcAft>
              <a:defRPr kumimoji="1" sz="2500">
                <a:solidFill>
                  <a:schemeClr val="tx1"/>
                </a:solidFill>
                <a:latin typeface="Times New Roman" pitchFamily="18" charset="0"/>
                <a:ea typeface="ＭＳ Ｐゴシック" pitchFamily="50" charset="-128"/>
              </a:defRPr>
            </a:lvl9pPr>
          </a:lstStyle>
          <a:p>
            <a:pPr eaLnBrk="1" hangingPunct="1"/>
            <a:fld id="{6B5CF395-8398-474D-831A-7587038EA63E}" type="slidenum">
              <a:rPr lang="en-US" altLang="ja-JP" sz="1200">
                <a:solidFill>
                  <a:srgbClr val="000000"/>
                </a:solidFill>
              </a:rPr>
              <a:pPr eaLnBrk="1" hangingPunct="1"/>
              <a:t>53</a:t>
            </a:fld>
            <a:endParaRPr lang="en-US" altLang="ja-JP" sz="1200">
              <a:solidFill>
                <a:srgbClr val="000000"/>
              </a:solidFill>
            </a:endParaRPr>
          </a:p>
        </p:txBody>
      </p:sp>
      <p:sp>
        <p:nvSpPr>
          <p:cNvPr id="208899" name="Rectangle 2"/>
          <p:cNvSpPr>
            <a:spLocks noGrp="1" noRot="1" noChangeAspect="1" noChangeArrowheads="1" noTextEdit="1"/>
          </p:cNvSpPr>
          <p:nvPr>
            <p:ph type="sldImg"/>
          </p:nvPr>
        </p:nvSpPr>
        <p:spPr>
          <a:xfrm>
            <a:off x="1146175" y="685800"/>
            <a:ext cx="4568825" cy="3427413"/>
          </a:xfrm>
          <a:solidFill>
            <a:srgbClr val="FFFFFF"/>
          </a:solidFill>
          <a:ln/>
        </p:spPr>
      </p:sp>
      <p:sp>
        <p:nvSpPr>
          <p:cNvPr id="208900" name="Rectangle 3"/>
          <p:cNvSpPr>
            <a:spLocks noGrp="1" noChangeArrowheads="1"/>
          </p:cNvSpPr>
          <p:nvPr>
            <p:ph type="body" idx="1"/>
          </p:nvPr>
        </p:nvSpPr>
        <p:spPr>
          <a:solidFill>
            <a:srgbClr val="FFFFFF"/>
          </a:solidFill>
          <a:ln>
            <a:solidFill>
              <a:srgbClr val="000000"/>
            </a:solidFill>
            <a:miter lim="800000"/>
            <a:headEnd/>
            <a:tailEnd/>
          </a:ln>
        </p:spPr>
        <p:txBody>
          <a:bodyPr lIns="91321" tIns="45661" rIns="91321" bIns="45661"/>
          <a:lstStyle/>
          <a:p>
            <a:pPr eaLnBrk="1" hangingPunct="1"/>
            <a:endParaRPr lang="ja-JP" altLang="ja-JP"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kumimoji="1">
                <a:solidFill>
                  <a:schemeClr val="tx1"/>
                </a:solidFill>
                <a:latin typeface="Arial" charset="0"/>
                <a:ea typeface="ＭＳ Ｐゴシック" pitchFamily="50" charset="-128"/>
              </a:defRPr>
            </a:lvl1pPr>
            <a:lvl2pPr marL="777401" indent="-299000" eaLnBrk="0" hangingPunct="0">
              <a:defRPr kumimoji="1">
                <a:solidFill>
                  <a:schemeClr val="tx1"/>
                </a:solidFill>
                <a:latin typeface="Arial" charset="0"/>
                <a:ea typeface="ＭＳ Ｐゴシック" pitchFamily="50" charset="-128"/>
              </a:defRPr>
            </a:lvl2pPr>
            <a:lvl3pPr marL="1196003" indent="-239201" eaLnBrk="0" hangingPunct="0">
              <a:defRPr kumimoji="1">
                <a:solidFill>
                  <a:schemeClr val="tx1"/>
                </a:solidFill>
                <a:latin typeface="Arial" charset="0"/>
                <a:ea typeface="ＭＳ Ｐゴシック" pitchFamily="50" charset="-128"/>
              </a:defRPr>
            </a:lvl3pPr>
            <a:lvl4pPr marL="1674404" indent="-239201" eaLnBrk="0" hangingPunct="0">
              <a:defRPr kumimoji="1">
                <a:solidFill>
                  <a:schemeClr val="tx1"/>
                </a:solidFill>
                <a:latin typeface="Arial" charset="0"/>
                <a:ea typeface="ＭＳ Ｐゴシック" pitchFamily="50" charset="-128"/>
              </a:defRPr>
            </a:lvl4pPr>
            <a:lvl5pPr marL="2152804" indent="-239201" eaLnBrk="0" hangingPunct="0">
              <a:defRPr kumimoji="1">
                <a:solidFill>
                  <a:schemeClr val="tx1"/>
                </a:solidFill>
                <a:latin typeface="Arial" charset="0"/>
                <a:ea typeface="ＭＳ Ｐゴシック" pitchFamily="50" charset="-128"/>
              </a:defRPr>
            </a:lvl5pPr>
            <a:lvl6pPr marL="2631205" indent="-239201" algn="ctr" eaLnBrk="0" fontAlgn="base" hangingPunct="0">
              <a:spcBef>
                <a:spcPct val="0"/>
              </a:spcBef>
              <a:spcAft>
                <a:spcPct val="0"/>
              </a:spcAft>
              <a:defRPr kumimoji="1">
                <a:solidFill>
                  <a:schemeClr val="tx1"/>
                </a:solidFill>
                <a:latin typeface="Arial" charset="0"/>
                <a:ea typeface="ＭＳ Ｐゴシック" pitchFamily="50" charset="-128"/>
              </a:defRPr>
            </a:lvl6pPr>
            <a:lvl7pPr marL="3109606" indent="-239201" algn="ctr" eaLnBrk="0" fontAlgn="base" hangingPunct="0">
              <a:spcBef>
                <a:spcPct val="0"/>
              </a:spcBef>
              <a:spcAft>
                <a:spcPct val="0"/>
              </a:spcAft>
              <a:defRPr kumimoji="1">
                <a:solidFill>
                  <a:schemeClr val="tx1"/>
                </a:solidFill>
                <a:latin typeface="Arial" charset="0"/>
                <a:ea typeface="ＭＳ Ｐゴシック" pitchFamily="50" charset="-128"/>
              </a:defRPr>
            </a:lvl7pPr>
            <a:lvl8pPr marL="3588007" indent="-239201" algn="ctr" eaLnBrk="0" fontAlgn="base" hangingPunct="0">
              <a:spcBef>
                <a:spcPct val="0"/>
              </a:spcBef>
              <a:spcAft>
                <a:spcPct val="0"/>
              </a:spcAft>
              <a:defRPr kumimoji="1">
                <a:solidFill>
                  <a:schemeClr val="tx1"/>
                </a:solidFill>
                <a:latin typeface="Arial" charset="0"/>
                <a:ea typeface="ＭＳ Ｐゴシック" pitchFamily="50" charset="-128"/>
              </a:defRPr>
            </a:lvl8pPr>
            <a:lvl9pPr marL="4066408" indent="-239201" algn="ctr"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fld id="{5353ED7A-2794-4ED3-B465-D271D4DA9A04}" type="slidenum">
              <a:rPr lang="en-US" altLang="ja-JP">
                <a:solidFill>
                  <a:prstClr val="black"/>
                </a:solidFill>
              </a:rPr>
              <a:pPr eaLnBrk="1" hangingPunct="1"/>
              <a:t>54</a:t>
            </a:fld>
            <a:endParaRPr lang="en-US" altLang="ja-JP">
              <a:solidFill>
                <a:prstClr val="black"/>
              </a:solidFill>
            </a:endParaRPr>
          </a:p>
        </p:txBody>
      </p:sp>
      <p:sp>
        <p:nvSpPr>
          <p:cNvPr id="145411" name="Rectangle 2"/>
          <p:cNvSpPr>
            <a:spLocks noGrp="1" noRot="1" noChangeAspect="1" noChangeArrowheads="1" noTextEdit="1"/>
          </p:cNvSpPr>
          <p:nvPr>
            <p:ph type="sldImg"/>
          </p:nvPr>
        </p:nvSpPr>
        <p:spPr bwMode="auto">
          <a:xfrm>
            <a:off x="1146175" y="685800"/>
            <a:ext cx="4570413" cy="3427413"/>
          </a:xfrm>
          <a:solidFill>
            <a:srgbClr val="FFFFFF"/>
          </a:solidFill>
          <a:ln>
            <a:solidFill>
              <a:srgbClr val="000000"/>
            </a:solidFill>
            <a:miter lim="800000"/>
            <a:headEnd/>
            <a:tailEnd/>
          </a:ln>
        </p:spPr>
      </p:sp>
      <p:sp>
        <p:nvSpPr>
          <p:cNvPr id="145412" name="Rectangle 3"/>
          <p:cNvSpPr>
            <a:spLocks noGrp="1" noChangeArrowheads="1"/>
          </p:cNvSpPr>
          <p:nvPr>
            <p:ph type="body" idx="1"/>
          </p:nvPr>
        </p:nvSpPr>
        <p:spPr bwMode="auto">
          <a:solidFill>
            <a:srgbClr val="FFFFFF"/>
          </a:solidFill>
          <a:ln>
            <a:solidFill>
              <a:srgbClr val="000000"/>
            </a:solidFill>
            <a:miter lim="800000"/>
            <a:headEnd/>
            <a:tailEnd/>
          </a:ln>
        </p:spPr>
        <p:txBody>
          <a:bodyPr wrap="square" lIns="95620" tIns="47811" rIns="95620" bIns="47811" numCol="1" anchor="t" anchorCtr="0" compatLnSpc="1">
            <a:prstTxWarp prst="textNoShape">
              <a:avLst/>
            </a:prstTxWarp>
          </a:bodyPr>
          <a:lstStyle/>
          <a:p>
            <a:endParaRPr lang="ja-JP" altLang="ja-JP"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75408" eaLnBrk="0" hangingPunct="0">
              <a:defRPr kumimoji="1" sz="2500">
                <a:solidFill>
                  <a:schemeClr val="tx1"/>
                </a:solidFill>
                <a:latin typeface="Times New Roman" pitchFamily="18" charset="0"/>
                <a:ea typeface="ＭＳ Ｐゴシック" pitchFamily="50" charset="-128"/>
              </a:defRPr>
            </a:lvl1pPr>
            <a:lvl2pPr marL="777401" indent="-299000" defTabSz="875408" eaLnBrk="0" hangingPunct="0">
              <a:defRPr kumimoji="1" sz="2500">
                <a:solidFill>
                  <a:schemeClr val="tx1"/>
                </a:solidFill>
                <a:latin typeface="Times New Roman" pitchFamily="18" charset="0"/>
                <a:ea typeface="ＭＳ Ｐゴシック" pitchFamily="50" charset="-128"/>
              </a:defRPr>
            </a:lvl2pPr>
            <a:lvl3pPr marL="1196003" indent="-239201" defTabSz="875408" eaLnBrk="0" hangingPunct="0">
              <a:defRPr kumimoji="1" sz="2500">
                <a:solidFill>
                  <a:schemeClr val="tx1"/>
                </a:solidFill>
                <a:latin typeface="Times New Roman" pitchFamily="18" charset="0"/>
                <a:ea typeface="ＭＳ Ｐゴシック" pitchFamily="50" charset="-128"/>
              </a:defRPr>
            </a:lvl3pPr>
            <a:lvl4pPr marL="1674404" indent="-239201" defTabSz="875408" eaLnBrk="0" hangingPunct="0">
              <a:defRPr kumimoji="1" sz="2500">
                <a:solidFill>
                  <a:schemeClr val="tx1"/>
                </a:solidFill>
                <a:latin typeface="Times New Roman" pitchFamily="18" charset="0"/>
                <a:ea typeface="ＭＳ Ｐゴシック" pitchFamily="50" charset="-128"/>
              </a:defRPr>
            </a:lvl4pPr>
            <a:lvl5pPr marL="2152804" indent="-239201" defTabSz="875408" eaLnBrk="0" hangingPunct="0">
              <a:defRPr kumimoji="1" sz="2500">
                <a:solidFill>
                  <a:schemeClr val="tx1"/>
                </a:solidFill>
                <a:latin typeface="Times New Roman" pitchFamily="18" charset="0"/>
                <a:ea typeface="ＭＳ Ｐゴシック" pitchFamily="50" charset="-128"/>
              </a:defRPr>
            </a:lvl5pPr>
            <a:lvl6pPr marL="2631205" indent="-239201" defTabSz="875408" eaLnBrk="0" fontAlgn="base" hangingPunct="0">
              <a:spcBef>
                <a:spcPct val="0"/>
              </a:spcBef>
              <a:spcAft>
                <a:spcPct val="0"/>
              </a:spcAft>
              <a:defRPr kumimoji="1" sz="2500">
                <a:solidFill>
                  <a:schemeClr val="tx1"/>
                </a:solidFill>
                <a:latin typeface="Times New Roman" pitchFamily="18" charset="0"/>
                <a:ea typeface="ＭＳ Ｐゴシック" pitchFamily="50" charset="-128"/>
              </a:defRPr>
            </a:lvl6pPr>
            <a:lvl7pPr marL="3109606" indent="-239201" defTabSz="875408" eaLnBrk="0" fontAlgn="base" hangingPunct="0">
              <a:spcBef>
                <a:spcPct val="0"/>
              </a:spcBef>
              <a:spcAft>
                <a:spcPct val="0"/>
              </a:spcAft>
              <a:defRPr kumimoji="1" sz="2500">
                <a:solidFill>
                  <a:schemeClr val="tx1"/>
                </a:solidFill>
                <a:latin typeface="Times New Roman" pitchFamily="18" charset="0"/>
                <a:ea typeface="ＭＳ Ｐゴシック" pitchFamily="50" charset="-128"/>
              </a:defRPr>
            </a:lvl7pPr>
            <a:lvl8pPr marL="3588007" indent="-239201" defTabSz="875408" eaLnBrk="0" fontAlgn="base" hangingPunct="0">
              <a:spcBef>
                <a:spcPct val="0"/>
              </a:spcBef>
              <a:spcAft>
                <a:spcPct val="0"/>
              </a:spcAft>
              <a:defRPr kumimoji="1" sz="2500">
                <a:solidFill>
                  <a:schemeClr val="tx1"/>
                </a:solidFill>
                <a:latin typeface="Times New Roman" pitchFamily="18" charset="0"/>
                <a:ea typeface="ＭＳ Ｐゴシック" pitchFamily="50" charset="-128"/>
              </a:defRPr>
            </a:lvl8pPr>
            <a:lvl9pPr marL="4066408" indent="-239201" defTabSz="875408" eaLnBrk="0" fontAlgn="base" hangingPunct="0">
              <a:spcBef>
                <a:spcPct val="0"/>
              </a:spcBef>
              <a:spcAft>
                <a:spcPct val="0"/>
              </a:spcAft>
              <a:defRPr kumimoji="1" sz="2500">
                <a:solidFill>
                  <a:schemeClr val="tx1"/>
                </a:solidFill>
                <a:latin typeface="Times New Roman" pitchFamily="18" charset="0"/>
                <a:ea typeface="ＭＳ Ｐゴシック" pitchFamily="50" charset="-128"/>
              </a:defRPr>
            </a:lvl9pPr>
          </a:lstStyle>
          <a:p>
            <a:pPr eaLnBrk="1" hangingPunct="1"/>
            <a:fld id="{6B5CF395-8398-474D-831A-7587038EA63E}" type="slidenum">
              <a:rPr lang="en-US" altLang="ja-JP" sz="1200">
                <a:solidFill>
                  <a:srgbClr val="000000"/>
                </a:solidFill>
              </a:rPr>
              <a:pPr eaLnBrk="1" hangingPunct="1"/>
              <a:t>56</a:t>
            </a:fld>
            <a:endParaRPr lang="en-US" altLang="ja-JP" sz="1200">
              <a:solidFill>
                <a:srgbClr val="000000"/>
              </a:solidFill>
            </a:endParaRPr>
          </a:p>
        </p:txBody>
      </p:sp>
      <p:sp>
        <p:nvSpPr>
          <p:cNvPr id="208899" name="Rectangle 2"/>
          <p:cNvSpPr>
            <a:spLocks noGrp="1" noRot="1" noChangeAspect="1" noChangeArrowheads="1" noTextEdit="1"/>
          </p:cNvSpPr>
          <p:nvPr>
            <p:ph type="sldImg"/>
          </p:nvPr>
        </p:nvSpPr>
        <p:spPr>
          <a:xfrm>
            <a:off x="1146175" y="685800"/>
            <a:ext cx="4568825" cy="3427413"/>
          </a:xfrm>
          <a:solidFill>
            <a:srgbClr val="FFFFFF"/>
          </a:solidFill>
          <a:ln/>
        </p:spPr>
      </p:sp>
      <p:sp>
        <p:nvSpPr>
          <p:cNvPr id="208900" name="Rectangle 3"/>
          <p:cNvSpPr>
            <a:spLocks noGrp="1" noChangeArrowheads="1"/>
          </p:cNvSpPr>
          <p:nvPr>
            <p:ph type="body" idx="1"/>
          </p:nvPr>
        </p:nvSpPr>
        <p:spPr>
          <a:solidFill>
            <a:srgbClr val="FFFFFF"/>
          </a:solidFill>
          <a:ln>
            <a:solidFill>
              <a:srgbClr val="000000"/>
            </a:solidFill>
            <a:miter lim="800000"/>
            <a:headEnd/>
            <a:tailEnd/>
          </a:ln>
        </p:spPr>
        <p:txBody>
          <a:bodyPr lIns="91330" tIns="45665" rIns="91330" bIns="45665"/>
          <a:lstStyle/>
          <a:p>
            <a:pPr eaLnBrk="1" hangingPunct="1"/>
            <a:endParaRPr lang="ja-JP" altLang="ja-JP"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FFA081A-E9B0-4DB7-B392-2CDCBD9D9F2C}" type="slidenum">
              <a:rPr lang="en-US" altLang="ja-JP"/>
              <a:pPr/>
              <a:t>5</a:t>
            </a:fld>
            <a:endParaRPr lang="en-US" altLang="ja-JP"/>
          </a:p>
        </p:txBody>
      </p:sp>
      <p:sp>
        <p:nvSpPr>
          <p:cNvPr id="824322" name="Rectangle 1026"/>
          <p:cNvSpPr>
            <a:spLocks noGrp="1" noRot="1" noChangeAspect="1" noChangeArrowheads="1" noTextEdit="1"/>
          </p:cNvSpPr>
          <p:nvPr>
            <p:ph type="sldImg"/>
          </p:nvPr>
        </p:nvSpPr>
        <p:spPr>
          <a:ln/>
        </p:spPr>
      </p:sp>
      <p:sp>
        <p:nvSpPr>
          <p:cNvPr id="824323" name="Rectangle 1027"/>
          <p:cNvSpPr>
            <a:spLocks noGrp="1" noChangeArrowheads="1"/>
          </p:cNvSpPr>
          <p:nvPr>
            <p:ph type="body" idx="1"/>
          </p:nvPr>
        </p:nvSpPr>
        <p:spPr/>
        <p:txBody>
          <a:bodyPr/>
          <a:lstStyle/>
          <a:p>
            <a:endParaRPr lang="ja-JP" altLang="ja-JP"/>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kumimoji="1">
                <a:solidFill>
                  <a:schemeClr val="tx1"/>
                </a:solidFill>
                <a:latin typeface="Arial" charset="0"/>
                <a:ea typeface="ＭＳ Ｐゴシック" pitchFamily="50" charset="-128"/>
              </a:defRPr>
            </a:lvl1pPr>
            <a:lvl2pPr marL="777401" indent="-299000" eaLnBrk="0" hangingPunct="0">
              <a:defRPr kumimoji="1">
                <a:solidFill>
                  <a:schemeClr val="tx1"/>
                </a:solidFill>
                <a:latin typeface="Arial" charset="0"/>
                <a:ea typeface="ＭＳ Ｐゴシック" pitchFamily="50" charset="-128"/>
              </a:defRPr>
            </a:lvl2pPr>
            <a:lvl3pPr marL="1196003" indent="-239201" eaLnBrk="0" hangingPunct="0">
              <a:defRPr kumimoji="1">
                <a:solidFill>
                  <a:schemeClr val="tx1"/>
                </a:solidFill>
                <a:latin typeface="Arial" charset="0"/>
                <a:ea typeface="ＭＳ Ｐゴシック" pitchFamily="50" charset="-128"/>
              </a:defRPr>
            </a:lvl3pPr>
            <a:lvl4pPr marL="1674404" indent="-239201" eaLnBrk="0" hangingPunct="0">
              <a:defRPr kumimoji="1">
                <a:solidFill>
                  <a:schemeClr val="tx1"/>
                </a:solidFill>
                <a:latin typeface="Arial" charset="0"/>
                <a:ea typeface="ＭＳ Ｐゴシック" pitchFamily="50" charset="-128"/>
              </a:defRPr>
            </a:lvl4pPr>
            <a:lvl5pPr marL="2152804" indent="-239201" eaLnBrk="0" hangingPunct="0">
              <a:defRPr kumimoji="1">
                <a:solidFill>
                  <a:schemeClr val="tx1"/>
                </a:solidFill>
                <a:latin typeface="Arial" charset="0"/>
                <a:ea typeface="ＭＳ Ｐゴシック" pitchFamily="50" charset="-128"/>
              </a:defRPr>
            </a:lvl5pPr>
            <a:lvl6pPr marL="2631205" indent="-239201" algn="ctr" eaLnBrk="0" fontAlgn="base" hangingPunct="0">
              <a:spcBef>
                <a:spcPct val="0"/>
              </a:spcBef>
              <a:spcAft>
                <a:spcPct val="0"/>
              </a:spcAft>
              <a:defRPr kumimoji="1">
                <a:solidFill>
                  <a:schemeClr val="tx1"/>
                </a:solidFill>
                <a:latin typeface="Arial" charset="0"/>
                <a:ea typeface="ＭＳ Ｐゴシック" pitchFamily="50" charset="-128"/>
              </a:defRPr>
            </a:lvl6pPr>
            <a:lvl7pPr marL="3109606" indent="-239201" algn="ctr" eaLnBrk="0" fontAlgn="base" hangingPunct="0">
              <a:spcBef>
                <a:spcPct val="0"/>
              </a:spcBef>
              <a:spcAft>
                <a:spcPct val="0"/>
              </a:spcAft>
              <a:defRPr kumimoji="1">
                <a:solidFill>
                  <a:schemeClr val="tx1"/>
                </a:solidFill>
                <a:latin typeface="Arial" charset="0"/>
                <a:ea typeface="ＭＳ Ｐゴシック" pitchFamily="50" charset="-128"/>
              </a:defRPr>
            </a:lvl7pPr>
            <a:lvl8pPr marL="3588007" indent="-239201" algn="ctr" eaLnBrk="0" fontAlgn="base" hangingPunct="0">
              <a:spcBef>
                <a:spcPct val="0"/>
              </a:spcBef>
              <a:spcAft>
                <a:spcPct val="0"/>
              </a:spcAft>
              <a:defRPr kumimoji="1">
                <a:solidFill>
                  <a:schemeClr val="tx1"/>
                </a:solidFill>
                <a:latin typeface="Arial" charset="0"/>
                <a:ea typeface="ＭＳ Ｐゴシック" pitchFamily="50" charset="-128"/>
              </a:defRPr>
            </a:lvl8pPr>
            <a:lvl9pPr marL="4066408" indent="-239201" algn="ctr"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fld id="{5353ED7A-2794-4ED3-B465-D271D4DA9A04}" type="slidenum">
              <a:rPr lang="en-US" altLang="ja-JP">
                <a:solidFill>
                  <a:prstClr val="black"/>
                </a:solidFill>
              </a:rPr>
              <a:pPr eaLnBrk="1" hangingPunct="1"/>
              <a:t>57</a:t>
            </a:fld>
            <a:endParaRPr lang="en-US" altLang="ja-JP">
              <a:solidFill>
                <a:prstClr val="black"/>
              </a:solidFill>
            </a:endParaRPr>
          </a:p>
        </p:txBody>
      </p:sp>
      <p:sp>
        <p:nvSpPr>
          <p:cNvPr id="145411" name="Rectangle 2"/>
          <p:cNvSpPr>
            <a:spLocks noGrp="1" noRot="1" noChangeAspect="1" noChangeArrowheads="1" noTextEdit="1"/>
          </p:cNvSpPr>
          <p:nvPr>
            <p:ph type="sldImg"/>
          </p:nvPr>
        </p:nvSpPr>
        <p:spPr bwMode="auto">
          <a:xfrm>
            <a:off x="1146175" y="685800"/>
            <a:ext cx="4570413" cy="3427413"/>
          </a:xfrm>
          <a:solidFill>
            <a:srgbClr val="FFFFFF"/>
          </a:solidFill>
          <a:ln>
            <a:solidFill>
              <a:srgbClr val="000000"/>
            </a:solidFill>
            <a:miter lim="800000"/>
            <a:headEnd/>
            <a:tailEnd/>
          </a:ln>
        </p:spPr>
      </p:sp>
      <p:sp>
        <p:nvSpPr>
          <p:cNvPr id="145412" name="Rectangle 3"/>
          <p:cNvSpPr>
            <a:spLocks noGrp="1" noChangeArrowheads="1"/>
          </p:cNvSpPr>
          <p:nvPr>
            <p:ph type="body" idx="1"/>
          </p:nvPr>
        </p:nvSpPr>
        <p:spPr bwMode="auto">
          <a:solidFill>
            <a:srgbClr val="FFFFFF"/>
          </a:solidFill>
          <a:ln>
            <a:solidFill>
              <a:srgbClr val="000000"/>
            </a:solidFill>
            <a:miter lim="800000"/>
            <a:headEnd/>
            <a:tailEnd/>
          </a:ln>
        </p:spPr>
        <p:txBody>
          <a:bodyPr wrap="square" lIns="95620" tIns="47811" rIns="95620" bIns="47811" numCol="1" anchor="t" anchorCtr="0" compatLnSpc="1">
            <a:prstTxWarp prst="textNoShape">
              <a:avLst/>
            </a:prstTxWarp>
          </a:bodyPr>
          <a:lstStyle/>
          <a:p>
            <a:endParaRPr lang="ja-JP" altLang="ja-JP"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4051D7E-210B-4257-9329-23066EADC69C}" type="slidenum">
              <a:rPr lang="en-US" altLang="ja-JP">
                <a:solidFill>
                  <a:prstClr val="black"/>
                </a:solidFill>
              </a:rPr>
              <a:pPr/>
              <a:t>58</a:t>
            </a:fld>
            <a:endParaRPr lang="en-US" altLang="ja-JP" dirty="0">
              <a:solidFill>
                <a:prstClr val="black"/>
              </a:solidFill>
            </a:endParaRPr>
          </a:p>
        </p:txBody>
      </p:sp>
      <p:sp>
        <p:nvSpPr>
          <p:cNvPr id="74754" name="Rectangle 2"/>
          <p:cNvSpPr>
            <a:spLocks noGrp="1" noRot="1" noChangeAspect="1" noChangeArrowheads="1" noTextEdit="1"/>
          </p:cNvSpPr>
          <p:nvPr>
            <p:ph type="sldImg"/>
          </p:nvPr>
        </p:nvSpPr>
        <p:spPr>
          <a:ln/>
        </p:spPr>
      </p:sp>
      <p:sp>
        <p:nvSpPr>
          <p:cNvPr id="74755" name="Rectangle 3"/>
          <p:cNvSpPr>
            <a:spLocks noGrp="1" noChangeArrowheads="1"/>
          </p:cNvSpPr>
          <p:nvPr>
            <p:ph type="body" idx="1"/>
          </p:nvPr>
        </p:nvSpPr>
        <p:spPr/>
        <p:txBody>
          <a:bodyPr/>
          <a:lstStyle/>
          <a:p>
            <a:endParaRPr lang="ja-JP" altLang="ja-JP"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4051D7E-210B-4257-9329-23066EADC69C}" type="slidenum">
              <a:rPr lang="en-US" altLang="ja-JP">
                <a:solidFill>
                  <a:prstClr val="black"/>
                </a:solidFill>
              </a:rPr>
              <a:pPr/>
              <a:t>59</a:t>
            </a:fld>
            <a:endParaRPr lang="en-US" altLang="ja-JP" dirty="0">
              <a:solidFill>
                <a:prstClr val="black"/>
              </a:solidFill>
            </a:endParaRPr>
          </a:p>
        </p:txBody>
      </p:sp>
      <p:sp>
        <p:nvSpPr>
          <p:cNvPr id="74754" name="Rectangle 2"/>
          <p:cNvSpPr>
            <a:spLocks noGrp="1" noRot="1" noChangeAspect="1" noChangeArrowheads="1" noTextEdit="1"/>
          </p:cNvSpPr>
          <p:nvPr>
            <p:ph type="sldImg"/>
          </p:nvPr>
        </p:nvSpPr>
        <p:spPr>
          <a:ln/>
        </p:spPr>
      </p:sp>
      <p:sp>
        <p:nvSpPr>
          <p:cNvPr id="74755" name="Rectangle 3"/>
          <p:cNvSpPr>
            <a:spLocks noGrp="1" noChangeArrowheads="1"/>
          </p:cNvSpPr>
          <p:nvPr>
            <p:ph type="body" idx="1"/>
          </p:nvPr>
        </p:nvSpPr>
        <p:spPr/>
        <p:txBody>
          <a:bodyPr/>
          <a:lstStyle/>
          <a:p>
            <a:endParaRPr lang="ja-JP" altLang="ja-JP"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4051D7E-210B-4257-9329-23066EADC69C}" type="slidenum">
              <a:rPr lang="en-US" altLang="ja-JP">
                <a:solidFill>
                  <a:prstClr val="black"/>
                </a:solidFill>
              </a:rPr>
              <a:pPr/>
              <a:t>60</a:t>
            </a:fld>
            <a:endParaRPr lang="en-US" altLang="ja-JP" dirty="0">
              <a:solidFill>
                <a:prstClr val="black"/>
              </a:solidFill>
            </a:endParaRPr>
          </a:p>
        </p:txBody>
      </p:sp>
      <p:sp>
        <p:nvSpPr>
          <p:cNvPr id="74754" name="Rectangle 2"/>
          <p:cNvSpPr>
            <a:spLocks noGrp="1" noRot="1" noChangeAspect="1" noChangeArrowheads="1" noTextEdit="1"/>
          </p:cNvSpPr>
          <p:nvPr>
            <p:ph type="sldImg"/>
          </p:nvPr>
        </p:nvSpPr>
        <p:spPr>
          <a:ln/>
        </p:spPr>
      </p:sp>
      <p:sp>
        <p:nvSpPr>
          <p:cNvPr id="74755" name="Rectangle 3"/>
          <p:cNvSpPr>
            <a:spLocks noGrp="1" noChangeArrowheads="1"/>
          </p:cNvSpPr>
          <p:nvPr>
            <p:ph type="body" idx="1"/>
          </p:nvPr>
        </p:nvSpPr>
        <p:spPr/>
        <p:txBody>
          <a:bodyPr/>
          <a:lstStyle/>
          <a:p>
            <a:endParaRPr lang="ja-JP" altLang="ja-JP"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4051D7E-210B-4257-9329-23066EADC69C}" type="slidenum">
              <a:rPr lang="en-US" altLang="ja-JP">
                <a:solidFill>
                  <a:prstClr val="black"/>
                </a:solidFill>
              </a:rPr>
              <a:pPr/>
              <a:t>61</a:t>
            </a:fld>
            <a:endParaRPr lang="en-US" altLang="ja-JP" dirty="0">
              <a:solidFill>
                <a:prstClr val="black"/>
              </a:solidFill>
            </a:endParaRPr>
          </a:p>
        </p:txBody>
      </p:sp>
      <p:sp>
        <p:nvSpPr>
          <p:cNvPr id="74754" name="Rectangle 2"/>
          <p:cNvSpPr>
            <a:spLocks noGrp="1" noRot="1" noChangeAspect="1" noChangeArrowheads="1" noTextEdit="1"/>
          </p:cNvSpPr>
          <p:nvPr>
            <p:ph type="sldImg"/>
          </p:nvPr>
        </p:nvSpPr>
        <p:spPr>
          <a:ln/>
        </p:spPr>
      </p:sp>
      <p:sp>
        <p:nvSpPr>
          <p:cNvPr id="74755" name="Rectangle 3"/>
          <p:cNvSpPr>
            <a:spLocks noGrp="1" noChangeArrowheads="1"/>
          </p:cNvSpPr>
          <p:nvPr>
            <p:ph type="body" idx="1"/>
          </p:nvPr>
        </p:nvSpPr>
        <p:spPr/>
        <p:txBody>
          <a:bodyPr/>
          <a:lstStyle/>
          <a:p>
            <a:endParaRPr lang="ja-JP" altLang="ja-JP"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a:noFill/>
        </p:spPr>
        <p:txBody>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eaLnBrk="1" hangingPunct="1"/>
            <a:fld id="{DF862FA1-A707-4659-8225-2FEFE41EE12B}" type="slidenum">
              <a:rPr lang="en-US" altLang="ja-JP" sz="1200" smtClean="0">
                <a:solidFill>
                  <a:prstClr val="black"/>
                </a:solidFill>
              </a:rPr>
              <a:pPr eaLnBrk="1" hangingPunct="1"/>
              <a:t>64</a:t>
            </a:fld>
            <a:endParaRPr lang="en-US" altLang="ja-JP" sz="1200" smtClean="0">
              <a:solidFill>
                <a:prstClr val="black"/>
              </a:solidFill>
            </a:endParaRPr>
          </a:p>
        </p:txBody>
      </p:sp>
      <p:sp>
        <p:nvSpPr>
          <p:cNvPr id="124931" name="Rectangle 2"/>
          <p:cNvSpPr>
            <a:spLocks noGrp="1" noRot="1" noChangeAspect="1" noChangeArrowheads="1" noTextEdit="1"/>
          </p:cNvSpPr>
          <p:nvPr>
            <p:ph type="sldImg"/>
          </p:nvPr>
        </p:nvSpPr>
        <p:spPr>
          <a:xfrm>
            <a:off x="1143000" y="685800"/>
            <a:ext cx="4570413" cy="3427413"/>
          </a:xfrm>
          <a:solidFill>
            <a:srgbClr val="FFFFFF"/>
          </a:solidFill>
          <a:ln/>
        </p:spPr>
      </p:sp>
      <p:sp>
        <p:nvSpPr>
          <p:cNvPr id="124932" name="Rectangle 3"/>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lIns="84392" tIns="42196" rIns="84392" bIns="42196"/>
          <a:lstStyle/>
          <a:p>
            <a:endParaRPr lang="ja-JP" altLang="ja-JP"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a:noFill/>
        </p:spPr>
        <p:txBody>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eaLnBrk="1" hangingPunct="1"/>
            <a:fld id="{DF862FA1-A707-4659-8225-2FEFE41EE12B}" type="slidenum">
              <a:rPr lang="en-US" altLang="ja-JP" sz="1200" smtClean="0">
                <a:solidFill>
                  <a:prstClr val="black"/>
                </a:solidFill>
              </a:rPr>
              <a:pPr eaLnBrk="1" hangingPunct="1"/>
              <a:t>65</a:t>
            </a:fld>
            <a:endParaRPr lang="en-US" altLang="ja-JP" sz="1200" smtClean="0">
              <a:solidFill>
                <a:prstClr val="black"/>
              </a:solidFill>
            </a:endParaRPr>
          </a:p>
        </p:txBody>
      </p:sp>
      <p:sp>
        <p:nvSpPr>
          <p:cNvPr id="124931" name="Rectangle 2"/>
          <p:cNvSpPr>
            <a:spLocks noGrp="1" noRot="1" noChangeAspect="1" noChangeArrowheads="1" noTextEdit="1"/>
          </p:cNvSpPr>
          <p:nvPr>
            <p:ph type="sldImg"/>
          </p:nvPr>
        </p:nvSpPr>
        <p:spPr>
          <a:xfrm>
            <a:off x="1143000" y="685800"/>
            <a:ext cx="4570413" cy="3427413"/>
          </a:xfrm>
          <a:solidFill>
            <a:srgbClr val="FFFFFF"/>
          </a:solidFill>
          <a:ln/>
        </p:spPr>
      </p:sp>
      <p:sp>
        <p:nvSpPr>
          <p:cNvPr id="124932" name="Rectangle 3"/>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lIns="84392" tIns="42196" rIns="84392" bIns="42196"/>
          <a:lstStyle/>
          <a:p>
            <a:endParaRPr lang="ja-JP" altLang="ja-JP"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31D4417-6623-4109-9945-EB62B2994AFC}" type="slidenum">
              <a:rPr lang="en-US" altLang="ja-JP">
                <a:solidFill>
                  <a:prstClr val="black"/>
                </a:solidFill>
              </a:rPr>
              <a:pPr/>
              <a:t>66</a:t>
            </a:fld>
            <a:endParaRPr lang="en-US" altLang="ja-JP">
              <a:solidFill>
                <a:prstClr val="black"/>
              </a:solidFill>
            </a:endParaRPr>
          </a:p>
        </p:txBody>
      </p:sp>
      <p:sp>
        <p:nvSpPr>
          <p:cNvPr id="4987906" name="Rectangle 6146"/>
          <p:cNvSpPr>
            <a:spLocks noGrp="1" noRot="1" noChangeAspect="1" noChangeArrowheads="1" noTextEdit="1"/>
          </p:cNvSpPr>
          <p:nvPr>
            <p:ph type="sldImg"/>
          </p:nvPr>
        </p:nvSpPr>
        <p:spPr bwMode="auto">
          <a:xfrm>
            <a:off x="1143000" y="685800"/>
            <a:ext cx="4576763" cy="3432175"/>
          </a:xfrm>
          <a:prstGeom prst="rect">
            <a:avLst/>
          </a:prstGeom>
          <a:solidFill>
            <a:srgbClr val="FFFFFF"/>
          </a:solidFill>
          <a:ln>
            <a:solidFill>
              <a:srgbClr val="000000"/>
            </a:solidFill>
            <a:miter lim="800000"/>
            <a:headEnd/>
            <a:tailEnd/>
          </a:ln>
        </p:spPr>
      </p:sp>
      <p:sp>
        <p:nvSpPr>
          <p:cNvPr id="4987907" name="Rectangle 6147"/>
          <p:cNvSpPr>
            <a:spLocks noGrp="1" noChangeArrowheads="1"/>
          </p:cNvSpPr>
          <p:nvPr>
            <p:ph type="body" idx="1"/>
          </p:nvPr>
        </p:nvSpPr>
        <p:spPr bwMode="auto">
          <a:xfrm>
            <a:off x="912458" y="4342939"/>
            <a:ext cx="5033085" cy="4116005"/>
          </a:xfrm>
          <a:prstGeom prst="rect">
            <a:avLst/>
          </a:prstGeom>
          <a:solidFill>
            <a:srgbClr val="FFFFFF"/>
          </a:solidFill>
          <a:ln>
            <a:solidFill>
              <a:srgbClr val="000000"/>
            </a:solidFill>
            <a:miter lim="800000"/>
            <a:headEnd/>
            <a:tailEnd/>
          </a:ln>
        </p:spPr>
        <p:txBody>
          <a:bodyPr lIns="84892" tIns="42447" rIns="84892" bIns="42447"/>
          <a:lstStyle/>
          <a:p>
            <a:endParaRPr lang="ja-JP" altLang="ja-JP"/>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1266" name="Rectangle 2"/>
          <p:cNvSpPr>
            <a:spLocks noGrp="1" noRot="1" noChangeAspect="1" noChangeArrowheads="1" noTextEdit="1"/>
          </p:cNvSpPr>
          <p:nvPr>
            <p:ph type="sldImg"/>
          </p:nvPr>
        </p:nvSpPr>
        <p:spPr bwMode="auto">
          <a:xfrm>
            <a:off x="958465" y="686474"/>
            <a:ext cx="4939538" cy="3426695"/>
          </a:xfrm>
          <a:prstGeom prst="rect">
            <a:avLst/>
          </a:prstGeom>
          <a:solidFill>
            <a:srgbClr val="FFFFFF"/>
          </a:solidFill>
          <a:ln>
            <a:solidFill>
              <a:srgbClr val="000000"/>
            </a:solidFill>
            <a:miter lim="800000"/>
            <a:headEnd/>
            <a:tailEnd/>
          </a:ln>
        </p:spPr>
      </p:sp>
      <p:sp>
        <p:nvSpPr>
          <p:cNvPr id="1291267" name="Rectangle 3"/>
          <p:cNvSpPr>
            <a:spLocks noGrp="1" noChangeArrowheads="1"/>
          </p:cNvSpPr>
          <p:nvPr>
            <p:ph type="body" idx="1"/>
          </p:nvPr>
        </p:nvSpPr>
        <p:spPr bwMode="auto">
          <a:xfrm>
            <a:off x="685494" y="4342939"/>
            <a:ext cx="5487013" cy="4114587"/>
          </a:xfrm>
          <a:prstGeom prst="rect">
            <a:avLst/>
          </a:prstGeom>
          <a:solidFill>
            <a:srgbClr val="FFFFFF"/>
          </a:solidFill>
          <a:ln>
            <a:solidFill>
              <a:srgbClr val="000000"/>
            </a:solidFill>
            <a:miter lim="800000"/>
            <a:headEnd/>
            <a:tailEnd/>
          </a:ln>
        </p:spPr>
        <p:txBody>
          <a:bodyPr lIns="88084" tIns="44043" rIns="88084" bIns="44043"/>
          <a:lstStyle/>
          <a:p>
            <a:endParaRPr lang="ja-JP" altLang="en-US"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76046" eaLnBrk="0" hangingPunct="0">
              <a:defRPr kumimoji="1" sz="2400">
                <a:solidFill>
                  <a:schemeClr val="tx1"/>
                </a:solidFill>
                <a:latin typeface="Times New Roman" pitchFamily="18" charset="0"/>
                <a:ea typeface="ＭＳ Ｐゴシック" pitchFamily="50" charset="-128"/>
              </a:defRPr>
            </a:lvl1pPr>
            <a:lvl2pPr marL="742736" indent="-285668" defTabSz="876046" eaLnBrk="0" hangingPunct="0">
              <a:defRPr kumimoji="1" sz="2400">
                <a:solidFill>
                  <a:schemeClr val="tx1"/>
                </a:solidFill>
                <a:latin typeface="Times New Roman" pitchFamily="18" charset="0"/>
                <a:ea typeface="ＭＳ Ｐゴシック" pitchFamily="50" charset="-128"/>
              </a:defRPr>
            </a:lvl2pPr>
            <a:lvl3pPr marL="1142669" indent="-228533" defTabSz="876046" eaLnBrk="0" hangingPunct="0">
              <a:defRPr kumimoji="1" sz="2400">
                <a:solidFill>
                  <a:schemeClr val="tx1"/>
                </a:solidFill>
                <a:latin typeface="Times New Roman" pitchFamily="18" charset="0"/>
                <a:ea typeface="ＭＳ Ｐゴシック" pitchFamily="50" charset="-128"/>
              </a:defRPr>
            </a:lvl3pPr>
            <a:lvl4pPr marL="1599737" indent="-228533" defTabSz="876046" eaLnBrk="0" hangingPunct="0">
              <a:defRPr kumimoji="1" sz="2400">
                <a:solidFill>
                  <a:schemeClr val="tx1"/>
                </a:solidFill>
                <a:latin typeface="Times New Roman" pitchFamily="18" charset="0"/>
                <a:ea typeface="ＭＳ Ｐゴシック" pitchFamily="50" charset="-128"/>
              </a:defRPr>
            </a:lvl4pPr>
            <a:lvl5pPr marL="2056806" indent="-228533" defTabSz="876046" eaLnBrk="0" hangingPunct="0">
              <a:defRPr kumimoji="1" sz="2400">
                <a:solidFill>
                  <a:schemeClr val="tx1"/>
                </a:solidFill>
                <a:latin typeface="Times New Roman" pitchFamily="18" charset="0"/>
                <a:ea typeface="ＭＳ Ｐゴシック" pitchFamily="50" charset="-128"/>
              </a:defRPr>
            </a:lvl5pPr>
            <a:lvl6pPr marL="2513872" indent="-228533" defTabSz="876046"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0939" indent="-228533" defTabSz="876046"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8007" indent="-228533" defTabSz="876046"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5076" indent="-228533" defTabSz="876046"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eaLnBrk="1" hangingPunct="1"/>
            <a:fld id="{D9C9932D-4A57-4F22-9399-3AD7D4D15F8B}" type="slidenum">
              <a:rPr lang="en-US" altLang="ja-JP" sz="1200">
                <a:solidFill>
                  <a:prstClr val="black"/>
                </a:solidFill>
              </a:rPr>
              <a:pPr eaLnBrk="1" hangingPunct="1"/>
              <a:t>71</a:t>
            </a:fld>
            <a:endParaRPr lang="en-US" altLang="ja-JP" sz="1200">
              <a:solidFill>
                <a:prstClr val="black"/>
              </a:solidFill>
            </a:endParaRPr>
          </a:p>
        </p:txBody>
      </p:sp>
      <p:sp>
        <p:nvSpPr>
          <p:cNvPr id="117763" name="Rectangle 2"/>
          <p:cNvSpPr>
            <a:spLocks noGrp="1" noRot="1" noChangeAspect="1" noChangeArrowheads="1" noTextEdit="1"/>
          </p:cNvSpPr>
          <p:nvPr>
            <p:ph type="sldImg"/>
          </p:nvPr>
        </p:nvSpPr>
        <p:spPr>
          <a:xfrm>
            <a:off x="929438" y="686421"/>
            <a:ext cx="5002324" cy="3426261"/>
          </a:xfrm>
          <a:solidFill>
            <a:srgbClr val="FFFFFF"/>
          </a:solidFill>
          <a:ln/>
        </p:spPr>
      </p:sp>
      <p:sp>
        <p:nvSpPr>
          <p:cNvPr id="117764" name="Rectangle 3"/>
          <p:cNvSpPr>
            <a:spLocks noGrp="1" noChangeArrowheads="1"/>
          </p:cNvSpPr>
          <p:nvPr>
            <p:ph type="body" idx="1"/>
          </p:nvPr>
        </p:nvSpPr>
        <p:spPr>
          <a:solidFill>
            <a:srgbClr val="FFFFFF"/>
          </a:solidFill>
          <a:ln>
            <a:solidFill>
              <a:srgbClr val="000000"/>
            </a:solidFill>
            <a:miter lim="800000"/>
            <a:headEnd/>
            <a:tailEnd/>
          </a:ln>
        </p:spPr>
        <p:txBody>
          <a:bodyPr lIns="91330" tIns="45665" rIns="91330" bIns="45665"/>
          <a:lstStyle/>
          <a:p>
            <a:pPr eaLnBrk="1" hangingPunct="1"/>
            <a:endParaRPr lang="ja-JP" altLang="ja-JP"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7713516-573C-4648-839F-E19800FE8958}" type="slidenum">
              <a:rPr lang="en-US" altLang="ja-JP"/>
              <a:pPr/>
              <a:t>8</a:t>
            </a:fld>
            <a:endParaRPr lang="en-US" altLang="ja-JP"/>
          </a:p>
        </p:txBody>
      </p:sp>
      <p:sp>
        <p:nvSpPr>
          <p:cNvPr id="983042"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98304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ja-JP" altLang="ja-JP"/>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7"/>
          <p:cNvSpPr>
            <a:spLocks noGrp="1" noChangeArrowheads="1"/>
          </p:cNvSpPr>
          <p:nvPr>
            <p:ph type="sldNum" sz="quarter" idx="5"/>
          </p:nvPr>
        </p:nvSpPr>
        <p:spPr>
          <a:noFill/>
        </p:spPr>
        <p:txBody>
          <a:bodyPr/>
          <a:lstStyle>
            <a:lvl1pPr eaLnBrk="0" hangingPunct="0">
              <a:defRPr kumimoji="1" sz="2500">
                <a:solidFill>
                  <a:schemeClr val="tx1"/>
                </a:solidFill>
                <a:latin typeface="Times New Roman" pitchFamily="18" charset="0"/>
                <a:ea typeface="ＭＳ Ｐゴシック" pitchFamily="50" charset="-128"/>
              </a:defRPr>
            </a:lvl1pPr>
            <a:lvl2pPr marL="777401" indent="-299000" eaLnBrk="0" hangingPunct="0">
              <a:defRPr kumimoji="1" sz="2500">
                <a:solidFill>
                  <a:schemeClr val="tx1"/>
                </a:solidFill>
                <a:latin typeface="Times New Roman" pitchFamily="18" charset="0"/>
                <a:ea typeface="ＭＳ Ｐゴシック" pitchFamily="50" charset="-128"/>
              </a:defRPr>
            </a:lvl2pPr>
            <a:lvl3pPr marL="1196003" indent="-239201" eaLnBrk="0" hangingPunct="0">
              <a:defRPr kumimoji="1" sz="2500">
                <a:solidFill>
                  <a:schemeClr val="tx1"/>
                </a:solidFill>
                <a:latin typeface="Times New Roman" pitchFamily="18" charset="0"/>
                <a:ea typeface="ＭＳ Ｐゴシック" pitchFamily="50" charset="-128"/>
              </a:defRPr>
            </a:lvl3pPr>
            <a:lvl4pPr marL="1674404" indent="-239201" eaLnBrk="0" hangingPunct="0">
              <a:defRPr kumimoji="1" sz="2500">
                <a:solidFill>
                  <a:schemeClr val="tx1"/>
                </a:solidFill>
                <a:latin typeface="Times New Roman" pitchFamily="18" charset="0"/>
                <a:ea typeface="ＭＳ Ｐゴシック" pitchFamily="50" charset="-128"/>
              </a:defRPr>
            </a:lvl4pPr>
            <a:lvl5pPr marL="2152804" indent="-239201" eaLnBrk="0" hangingPunct="0">
              <a:defRPr kumimoji="1" sz="2500">
                <a:solidFill>
                  <a:schemeClr val="tx1"/>
                </a:solidFill>
                <a:latin typeface="Times New Roman" pitchFamily="18" charset="0"/>
                <a:ea typeface="ＭＳ Ｐゴシック" pitchFamily="50" charset="-128"/>
              </a:defRPr>
            </a:lvl5pPr>
            <a:lvl6pPr marL="2631205" indent="-239201" eaLnBrk="0" fontAlgn="base" hangingPunct="0">
              <a:spcBef>
                <a:spcPct val="0"/>
              </a:spcBef>
              <a:spcAft>
                <a:spcPct val="0"/>
              </a:spcAft>
              <a:defRPr kumimoji="1" sz="2500">
                <a:solidFill>
                  <a:schemeClr val="tx1"/>
                </a:solidFill>
                <a:latin typeface="Times New Roman" pitchFamily="18" charset="0"/>
                <a:ea typeface="ＭＳ Ｐゴシック" pitchFamily="50" charset="-128"/>
              </a:defRPr>
            </a:lvl6pPr>
            <a:lvl7pPr marL="3109606" indent="-239201" eaLnBrk="0" fontAlgn="base" hangingPunct="0">
              <a:spcBef>
                <a:spcPct val="0"/>
              </a:spcBef>
              <a:spcAft>
                <a:spcPct val="0"/>
              </a:spcAft>
              <a:defRPr kumimoji="1" sz="2500">
                <a:solidFill>
                  <a:schemeClr val="tx1"/>
                </a:solidFill>
                <a:latin typeface="Times New Roman" pitchFamily="18" charset="0"/>
                <a:ea typeface="ＭＳ Ｐゴシック" pitchFamily="50" charset="-128"/>
              </a:defRPr>
            </a:lvl7pPr>
            <a:lvl8pPr marL="3588007" indent="-239201" eaLnBrk="0" fontAlgn="base" hangingPunct="0">
              <a:spcBef>
                <a:spcPct val="0"/>
              </a:spcBef>
              <a:spcAft>
                <a:spcPct val="0"/>
              </a:spcAft>
              <a:defRPr kumimoji="1" sz="2500">
                <a:solidFill>
                  <a:schemeClr val="tx1"/>
                </a:solidFill>
                <a:latin typeface="Times New Roman" pitchFamily="18" charset="0"/>
                <a:ea typeface="ＭＳ Ｐゴシック" pitchFamily="50" charset="-128"/>
              </a:defRPr>
            </a:lvl8pPr>
            <a:lvl9pPr marL="4066408" indent="-239201" eaLnBrk="0" fontAlgn="base" hangingPunct="0">
              <a:spcBef>
                <a:spcPct val="0"/>
              </a:spcBef>
              <a:spcAft>
                <a:spcPct val="0"/>
              </a:spcAft>
              <a:defRPr kumimoji="1" sz="2500">
                <a:solidFill>
                  <a:schemeClr val="tx1"/>
                </a:solidFill>
                <a:latin typeface="Times New Roman" pitchFamily="18" charset="0"/>
                <a:ea typeface="ＭＳ Ｐゴシック" pitchFamily="50" charset="-128"/>
              </a:defRPr>
            </a:lvl9pPr>
          </a:lstStyle>
          <a:p>
            <a:pPr eaLnBrk="1" hangingPunct="1"/>
            <a:fld id="{CD666DC5-3963-41FD-9F8E-5AF1BC8B5C4F}" type="slidenum">
              <a:rPr lang="en-US" altLang="ja-JP" sz="1300">
                <a:solidFill>
                  <a:srgbClr val="000000"/>
                </a:solidFill>
              </a:rPr>
              <a:pPr eaLnBrk="1" hangingPunct="1"/>
              <a:t>72</a:t>
            </a:fld>
            <a:endParaRPr lang="en-US" altLang="ja-JP" sz="1300">
              <a:solidFill>
                <a:srgbClr val="000000"/>
              </a:solidFill>
            </a:endParaRPr>
          </a:p>
        </p:txBody>
      </p:sp>
      <p:sp>
        <p:nvSpPr>
          <p:cNvPr id="180227" name="Rectangle 2"/>
          <p:cNvSpPr>
            <a:spLocks noGrp="1" noRot="1" noChangeAspect="1" noChangeArrowheads="1" noTextEdit="1"/>
          </p:cNvSpPr>
          <p:nvPr>
            <p:ph type="sldImg"/>
          </p:nvPr>
        </p:nvSpPr>
        <p:spPr>
          <a:xfrm>
            <a:off x="929438" y="687882"/>
            <a:ext cx="5000725" cy="3424801"/>
          </a:xfrm>
          <a:ln/>
        </p:spPr>
      </p:sp>
      <p:sp>
        <p:nvSpPr>
          <p:cNvPr id="180228" name="Rectangle 3"/>
          <p:cNvSpPr>
            <a:spLocks noGrp="1" noChangeArrowheads="1"/>
          </p:cNvSpPr>
          <p:nvPr>
            <p:ph type="body" idx="1"/>
          </p:nvPr>
        </p:nvSpPr>
        <p:spPr>
          <a:xfrm>
            <a:off x="685801" y="4343402"/>
            <a:ext cx="5486400" cy="4113213"/>
          </a:xfrm>
          <a:noFill/>
        </p:spPr>
        <p:txBody>
          <a:bodyPr lIns="99264" tIns="49631" rIns="99264" bIns="49631"/>
          <a:lstStyle/>
          <a:p>
            <a:pPr eaLnBrk="1" hangingPunct="1"/>
            <a:endParaRPr lang="ja-JP" altLang="ja-JP" smtClean="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スライド イメージ プレースホルダー 1"/>
          <p:cNvSpPr>
            <a:spLocks noGrp="1" noRot="1" noChangeAspect="1" noTextEdit="1"/>
          </p:cNvSpPr>
          <p:nvPr>
            <p:ph type="sldImg"/>
          </p:nvPr>
        </p:nvSpPr>
        <p:spPr>
          <a:ln/>
        </p:spPr>
      </p:sp>
      <p:sp>
        <p:nvSpPr>
          <p:cNvPr id="196611" name="ノート プレースホルダー 2"/>
          <p:cNvSpPr>
            <a:spLocks noGrp="1"/>
          </p:cNvSpPr>
          <p:nvPr>
            <p:ph type="body" idx="1"/>
          </p:nvPr>
        </p:nvSpPr>
        <p:spPr>
          <a:noFill/>
        </p:spPr>
        <p:txBody>
          <a:bodyPr/>
          <a:lstStyle/>
          <a:p>
            <a:endParaRPr lang="ja-JP" altLang="en-US" smtClean="0"/>
          </a:p>
        </p:txBody>
      </p:sp>
      <p:sp>
        <p:nvSpPr>
          <p:cNvPr id="196612" name="スライド番号プレースホルダー 3"/>
          <p:cNvSpPr>
            <a:spLocks noGrp="1"/>
          </p:cNvSpPr>
          <p:nvPr>
            <p:ph type="sldNum" sz="quarter" idx="5"/>
          </p:nvPr>
        </p:nvSpPr>
        <p:spPr>
          <a:noFill/>
        </p:spPr>
        <p:txBody>
          <a:bodyPr/>
          <a:lstStyle>
            <a:lvl1pPr eaLnBrk="0" hangingPunct="0">
              <a:defRPr kumimoji="1" sz="2500">
                <a:solidFill>
                  <a:schemeClr val="tx1"/>
                </a:solidFill>
                <a:latin typeface="Times New Roman" pitchFamily="18" charset="0"/>
                <a:ea typeface="ＭＳ Ｐゴシック" pitchFamily="50" charset="-128"/>
              </a:defRPr>
            </a:lvl1pPr>
            <a:lvl2pPr marL="777325" indent="-298971" eaLnBrk="0" hangingPunct="0">
              <a:defRPr kumimoji="1" sz="2500">
                <a:solidFill>
                  <a:schemeClr val="tx1"/>
                </a:solidFill>
                <a:latin typeface="Times New Roman" pitchFamily="18" charset="0"/>
                <a:ea typeface="ＭＳ Ｐゴシック" pitchFamily="50" charset="-128"/>
              </a:defRPr>
            </a:lvl2pPr>
            <a:lvl3pPr marL="1195885" indent="-239178" eaLnBrk="0" hangingPunct="0">
              <a:defRPr kumimoji="1" sz="2500">
                <a:solidFill>
                  <a:schemeClr val="tx1"/>
                </a:solidFill>
                <a:latin typeface="Times New Roman" pitchFamily="18" charset="0"/>
                <a:ea typeface="ＭＳ Ｐゴシック" pitchFamily="50" charset="-128"/>
              </a:defRPr>
            </a:lvl3pPr>
            <a:lvl4pPr marL="1674239" indent="-239178" eaLnBrk="0" hangingPunct="0">
              <a:defRPr kumimoji="1" sz="2500">
                <a:solidFill>
                  <a:schemeClr val="tx1"/>
                </a:solidFill>
                <a:latin typeface="Times New Roman" pitchFamily="18" charset="0"/>
                <a:ea typeface="ＭＳ Ｐゴシック" pitchFamily="50" charset="-128"/>
              </a:defRPr>
            </a:lvl4pPr>
            <a:lvl5pPr marL="2152594" indent="-239178" eaLnBrk="0" hangingPunct="0">
              <a:defRPr kumimoji="1" sz="2500">
                <a:solidFill>
                  <a:schemeClr val="tx1"/>
                </a:solidFill>
                <a:latin typeface="Times New Roman" pitchFamily="18" charset="0"/>
                <a:ea typeface="ＭＳ Ｐゴシック" pitchFamily="50" charset="-128"/>
              </a:defRPr>
            </a:lvl5pPr>
            <a:lvl6pPr marL="2630947" indent="-239178" eaLnBrk="0" fontAlgn="base" hangingPunct="0">
              <a:spcBef>
                <a:spcPct val="0"/>
              </a:spcBef>
              <a:spcAft>
                <a:spcPct val="0"/>
              </a:spcAft>
              <a:defRPr kumimoji="1" sz="2500">
                <a:solidFill>
                  <a:schemeClr val="tx1"/>
                </a:solidFill>
                <a:latin typeface="Times New Roman" pitchFamily="18" charset="0"/>
                <a:ea typeface="ＭＳ Ｐゴシック" pitchFamily="50" charset="-128"/>
              </a:defRPr>
            </a:lvl6pPr>
            <a:lvl7pPr marL="3109302" indent="-239178" eaLnBrk="0" fontAlgn="base" hangingPunct="0">
              <a:spcBef>
                <a:spcPct val="0"/>
              </a:spcBef>
              <a:spcAft>
                <a:spcPct val="0"/>
              </a:spcAft>
              <a:defRPr kumimoji="1" sz="2500">
                <a:solidFill>
                  <a:schemeClr val="tx1"/>
                </a:solidFill>
                <a:latin typeface="Times New Roman" pitchFamily="18" charset="0"/>
                <a:ea typeface="ＭＳ Ｐゴシック" pitchFamily="50" charset="-128"/>
              </a:defRPr>
            </a:lvl7pPr>
            <a:lvl8pPr marL="3587655" indent="-239178" eaLnBrk="0" fontAlgn="base" hangingPunct="0">
              <a:spcBef>
                <a:spcPct val="0"/>
              </a:spcBef>
              <a:spcAft>
                <a:spcPct val="0"/>
              </a:spcAft>
              <a:defRPr kumimoji="1" sz="2500">
                <a:solidFill>
                  <a:schemeClr val="tx1"/>
                </a:solidFill>
                <a:latin typeface="Times New Roman" pitchFamily="18" charset="0"/>
                <a:ea typeface="ＭＳ Ｐゴシック" pitchFamily="50" charset="-128"/>
              </a:defRPr>
            </a:lvl8pPr>
            <a:lvl9pPr marL="4066009" indent="-239178" eaLnBrk="0" fontAlgn="base" hangingPunct="0">
              <a:spcBef>
                <a:spcPct val="0"/>
              </a:spcBef>
              <a:spcAft>
                <a:spcPct val="0"/>
              </a:spcAft>
              <a:defRPr kumimoji="1" sz="2500">
                <a:solidFill>
                  <a:schemeClr val="tx1"/>
                </a:solidFill>
                <a:latin typeface="Times New Roman" pitchFamily="18" charset="0"/>
                <a:ea typeface="ＭＳ Ｐゴシック" pitchFamily="50" charset="-128"/>
              </a:defRPr>
            </a:lvl9pPr>
          </a:lstStyle>
          <a:p>
            <a:pPr eaLnBrk="1" hangingPunct="1"/>
            <a:fld id="{55F3F116-F630-4E55-A4AC-95F179203809}" type="slidenum">
              <a:rPr lang="ja-JP" altLang="en-US" sz="1300">
                <a:solidFill>
                  <a:srgbClr val="000000"/>
                </a:solidFill>
              </a:rPr>
              <a:pPr eaLnBrk="1" hangingPunct="1"/>
              <a:t>74</a:t>
            </a:fld>
            <a:endParaRPr lang="ja-JP" altLang="en-US" sz="1300">
              <a:solidFill>
                <a:srgbClr val="000000"/>
              </a:solidFill>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4051D7E-210B-4257-9329-23066EADC69C}" type="slidenum">
              <a:rPr lang="en-US" altLang="ja-JP">
                <a:solidFill>
                  <a:prstClr val="black"/>
                </a:solidFill>
              </a:rPr>
              <a:pPr/>
              <a:t>80</a:t>
            </a:fld>
            <a:endParaRPr lang="en-US" altLang="ja-JP" dirty="0">
              <a:solidFill>
                <a:prstClr val="black"/>
              </a:solidFill>
            </a:endParaRPr>
          </a:p>
        </p:txBody>
      </p:sp>
      <p:sp>
        <p:nvSpPr>
          <p:cNvPr id="74754" name="Rectangle 2"/>
          <p:cNvSpPr>
            <a:spLocks noGrp="1" noRot="1" noChangeAspect="1" noChangeArrowheads="1" noTextEdit="1"/>
          </p:cNvSpPr>
          <p:nvPr>
            <p:ph type="sldImg"/>
          </p:nvPr>
        </p:nvSpPr>
        <p:spPr>
          <a:ln/>
        </p:spPr>
      </p:sp>
      <p:sp>
        <p:nvSpPr>
          <p:cNvPr id="74755" name="Rectangle 3"/>
          <p:cNvSpPr>
            <a:spLocks noGrp="1" noChangeArrowheads="1"/>
          </p:cNvSpPr>
          <p:nvPr>
            <p:ph type="body" idx="1"/>
          </p:nvPr>
        </p:nvSpPr>
        <p:spPr/>
        <p:txBody>
          <a:bodyPr/>
          <a:lstStyle/>
          <a:p>
            <a:endParaRPr lang="ja-JP" altLang="ja-JP"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4051D7E-210B-4257-9329-23066EADC69C}" type="slidenum">
              <a:rPr lang="en-US" altLang="ja-JP">
                <a:solidFill>
                  <a:prstClr val="black"/>
                </a:solidFill>
              </a:rPr>
              <a:pPr/>
              <a:t>81</a:t>
            </a:fld>
            <a:endParaRPr lang="en-US" altLang="ja-JP" dirty="0">
              <a:solidFill>
                <a:prstClr val="black"/>
              </a:solidFill>
            </a:endParaRPr>
          </a:p>
        </p:txBody>
      </p:sp>
      <p:sp>
        <p:nvSpPr>
          <p:cNvPr id="74754" name="Rectangle 2"/>
          <p:cNvSpPr>
            <a:spLocks noGrp="1" noRot="1" noChangeAspect="1" noChangeArrowheads="1" noTextEdit="1"/>
          </p:cNvSpPr>
          <p:nvPr>
            <p:ph type="sldImg"/>
          </p:nvPr>
        </p:nvSpPr>
        <p:spPr>
          <a:ln/>
        </p:spPr>
      </p:sp>
      <p:sp>
        <p:nvSpPr>
          <p:cNvPr id="74755" name="Rectangle 3"/>
          <p:cNvSpPr>
            <a:spLocks noGrp="1" noChangeArrowheads="1"/>
          </p:cNvSpPr>
          <p:nvPr>
            <p:ph type="body" idx="1"/>
          </p:nvPr>
        </p:nvSpPr>
        <p:spPr/>
        <p:txBody>
          <a:bodyPr/>
          <a:lstStyle/>
          <a:p>
            <a:endParaRPr lang="ja-JP" altLang="ja-JP"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4051D7E-210B-4257-9329-23066EADC69C}" type="slidenum">
              <a:rPr lang="en-US" altLang="ja-JP">
                <a:solidFill>
                  <a:prstClr val="black"/>
                </a:solidFill>
              </a:rPr>
              <a:pPr/>
              <a:t>82</a:t>
            </a:fld>
            <a:endParaRPr lang="en-US" altLang="ja-JP" dirty="0">
              <a:solidFill>
                <a:prstClr val="black"/>
              </a:solidFill>
            </a:endParaRPr>
          </a:p>
        </p:txBody>
      </p:sp>
      <p:sp>
        <p:nvSpPr>
          <p:cNvPr id="74754" name="Rectangle 2"/>
          <p:cNvSpPr>
            <a:spLocks noGrp="1" noRot="1" noChangeAspect="1" noChangeArrowheads="1" noTextEdit="1"/>
          </p:cNvSpPr>
          <p:nvPr>
            <p:ph type="sldImg"/>
          </p:nvPr>
        </p:nvSpPr>
        <p:spPr>
          <a:ln/>
        </p:spPr>
      </p:sp>
      <p:sp>
        <p:nvSpPr>
          <p:cNvPr id="74755" name="Rectangle 3"/>
          <p:cNvSpPr>
            <a:spLocks noGrp="1" noChangeArrowheads="1"/>
          </p:cNvSpPr>
          <p:nvPr>
            <p:ph type="body" idx="1"/>
          </p:nvPr>
        </p:nvSpPr>
        <p:spPr/>
        <p:txBody>
          <a:bodyPr/>
          <a:lstStyle/>
          <a:p>
            <a:endParaRPr lang="ja-JP" altLang="ja-JP" dirty="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4051D7E-210B-4257-9329-23066EADC69C}" type="slidenum">
              <a:rPr lang="en-US" altLang="ja-JP">
                <a:solidFill>
                  <a:prstClr val="black"/>
                </a:solidFill>
              </a:rPr>
              <a:pPr/>
              <a:t>83</a:t>
            </a:fld>
            <a:endParaRPr lang="en-US" altLang="ja-JP" dirty="0">
              <a:solidFill>
                <a:prstClr val="black"/>
              </a:solidFill>
            </a:endParaRPr>
          </a:p>
        </p:txBody>
      </p:sp>
      <p:sp>
        <p:nvSpPr>
          <p:cNvPr id="74754" name="Rectangle 2"/>
          <p:cNvSpPr>
            <a:spLocks noGrp="1" noRot="1" noChangeAspect="1" noChangeArrowheads="1" noTextEdit="1"/>
          </p:cNvSpPr>
          <p:nvPr>
            <p:ph type="sldImg"/>
          </p:nvPr>
        </p:nvSpPr>
        <p:spPr>
          <a:ln/>
        </p:spPr>
      </p:sp>
      <p:sp>
        <p:nvSpPr>
          <p:cNvPr id="74755" name="Rectangle 3"/>
          <p:cNvSpPr>
            <a:spLocks noGrp="1" noChangeArrowheads="1"/>
          </p:cNvSpPr>
          <p:nvPr>
            <p:ph type="body" idx="1"/>
          </p:nvPr>
        </p:nvSpPr>
        <p:spPr/>
        <p:txBody>
          <a:bodyPr/>
          <a:lstStyle/>
          <a:p>
            <a:endParaRPr lang="ja-JP" altLang="ja-JP" dirty="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4051D7E-210B-4257-9329-23066EADC69C}" type="slidenum">
              <a:rPr lang="en-US" altLang="ja-JP">
                <a:solidFill>
                  <a:prstClr val="black"/>
                </a:solidFill>
              </a:rPr>
              <a:pPr/>
              <a:t>84</a:t>
            </a:fld>
            <a:endParaRPr lang="en-US" altLang="ja-JP" dirty="0">
              <a:solidFill>
                <a:prstClr val="black"/>
              </a:solidFill>
            </a:endParaRPr>
          </a:p>
        </p:txBody>
      </p:sp>
      <p:sp>
        <p:nvSpPr>
          <p:cNvPr id="74754" name="Rectangle 2"/>
          <p:cNvSpPr>
            <a:spLocks noGrp="1" noRot="1" noChangeAspect="1" noChangeArrowheads="1" noTextEdit="1"/>
          </p:cNvSpPr>
          <p:nvPr>
            <p:ph type="sldImg"/>
          </p:nvPr>
        </p:nvSpPr>
        <p:spPr>
          <a:ln/>
        </p:spPr>
      </p:sp>
      <p:sp>
        <p:nvSpPr>
          <p:cNvPr id="74755" name="Rectangle 3"/>
          <p:cNvSpPr>
            <a:spLocks noGrp="1" noChangeArrowheads="1"/>
          </p:cNvSpPr>
          <p:nvPr>
            <p:ph type="body" idx="1"/>
          </p:nvPr>
        </p:nvSpPr>
        <p:spPr/>
        <p:txBody>
          <a:bodyPr/>
          <a:lstStyle/>
          <a:p>
            <a:endParaRPr lang="ja-JP" altLang="ja-JP" dirty="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4051D7E-210B-4257-9329-23066EADC69C}" type="slidenum">
              <a:rPr lang="en-US" altLang="ja-JP">
                <a:solidFill>
                  <a:prstClr val="black"/>
                </a:solidFill>
              </a:rPr>
              <a:pPr/>
              <a:t>85</a:t>
            </a:fld>
            <a:endParaRPr lang="en-US" altLang="ja-JP" dirty="0">
              <a:solidFill>
                <a:prstClr val="black"/>
              </a:solidFill>
            </a:endParaRPr>
          </a:p>
        </p:txBody>
      </p:sp>
      <p:sp>
        <p:nvSpPr>
          <p:cNvPr id="74754" name="Rectangle 2"/>
          <p:cNvSpPr>
            <a:spLocks noGrp="1" noRot="1" noChangeAspect="1" noChangeArrowheads="1" noTextEdit="1"/>
          </p:cNvSpPr>
          <p:nvPr>
            <p:ph type="sldImg"/>
          </p:nvPr>
        </p:nvSpPr>
        <p:spPr>
          <a:ln/>
        </p:spPr>
      </p:sp>
      <p:sp>
        <p:nvSpPr>
          <p:cNvPr id="74755" name="Rectangle 3"/>
          <p:cNvSpPr>
            <a:spLocks noGrp="1" noChangeArrowheads="1"/>
          </p:cNvSpPr>
          <p:nvPr>
            <p:ph type="body" idx="1"/>
          </p:nvPr>
        </p:nvSpPr>
        <p:spPr/>
        <p:txBody>
          <a:bodyPr/>
          <a:lstStyle/>
          <a:p>
            <a:endParaRPr lang="ja-JP" altLang="ja-JP" dirty="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4051D7E-210B-4257-9329-23066EADC69C}" type="slidenum">
              <a:rPr lang="en-US" altLang="ja-JP">
                <a:solidFill>
                  <a:prstClr val="black"/>
                </a:solidFill>
              </a:rPr>
              <a:pPr/>
              <a:t>86</a:t>
            </a:fld>
            <a:endParaRPr lang="en-US" altLang="ja-JP" dirty="0">
              <a:solidFill>
                <a:prstClr val="black"/>
              </a:solidFill>
            </a:endParaRPr>
          </a:p>
        </p:txBody>
      </p:sp>
      <p:sp>
        <p:nvSpPr>
          <p:cNvPr id="74754" name="Rectangle 2"/>
          <p:cNvSpPr>
            <a:spLocks noGrp="1" noRot="1" noChangeAspect="1" noChangeArrowheads="1" noTextEdit="1"/>
          </p:cNvSpPr>
          <p:nvPr>
            <p:ph type="sldImg"/>
          </p:nvPr>
        </p:nvSpPr>
        <p:spPr>
          <a:ln/>
        </p:spPr>
      </p:sp>
      <p:sp>
        <p:nvSpPr>
          <p:cNvPr id="74755" name="Rectangle 3"/>
          <p:cNvSpPr>
            <a:spLocks noGrp="1" noChangeArrowheads="1"/>
          </p:cNvSpPr>
          <p:nvPr>
            <p:ph type="body" idx="1"/>
          </p:nvPr>
        </p:nvSpPr>
        <p:spPr/>
        <p:txBody>
          <a:bodyPr/>
          <a:lstStyle/>
          <a:p>
            <a:endParaRPr lang="ja-JP" altLang="ja-JP" dirty="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4051D7E-210B-4257-9329-23066EADC69C}" type="slidenum">
              <a:rPr lang="en-US" altLang="ja-JP">
                <a:solidFill>
                  <a:prstClr val="black"/>
                </a:solidFill>
              </a:rPr>
              <a:pPr/>
              <a:t>87</a:t>
            </a:fld>
            <a:endParaRPr lang="en-US" altLang="ja-JP" dirty="0">
              <a:solidFill>
                <a:prstClr val="black"/>
              </a:solidFill>
            </a:endParaRPr>
          </a:p>
        </p:txBody>
      </p:sp>
      <p:sp>
        <p:nvSpPr>
          <p:cNvPr id="74754" name="Rectangle 2"/>
          <p:cNvSpPr>
            <a:spLocks noGrp="1" noRot="1" noChangeAspect="1" noChangeArrowheads="1" noTextEdit="1"/>
          </p:cNvSpPr>
          <p:nvPr>
            <p:ph type="sldImg"/>
          </p:nvPr>
        </p:nvSpPr>
        <p:spPr>
          <a:ln/>
        </p:spPr>
      </p:sp>
      <p:sp>
        <p:nvSpPr>
          <p:cNvPr id="74755" name="Rectangle 3"/>
          <p:cNvSpPr>
            <a:spLocks noGrp="1" noChangeArrowheads="1"/>
          </p:cNvSpPr>
          <p:nvPr>
            <p:ph type="body" idx="1"/>
          </p:nvPr>
        </p:nvSpPr>
        <p:spPr/>
        <p:txBody>
          <a:bodyPr/>
          <a:lstStyle/>
          <a:p>
            <a:endParaRPr lang="ja-JP" altLang="ja-JP"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7713516-573C-4648-839F-E19800FE8958}" type="slidenum">
              <a:rPr lang="en-US" altLang="ja-JP"/>
              <a:pPr/>
              <a:t>9</a:t>
            </a:fld>
            <a:endParaRPr lang="en-US" altLang="ja-JP"/>
          </a:p>
        </p:txBody>
      </p:sp>
      <p:sp>
        <p:nvSpPr>
          <p:cNvPr id="983042"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98304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ja-JP" altLang="ja-JP"/>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4051D7E-210B-4257-9329-23066EADC69C}" type="slidenum">
              <a:rPr lang="en-US" altLang="ja-JP">
                <a:solidFill>
                  <a:prstClr val="black"/>
                </a:solidFill>
              </a:rPr>
              <a:pPr/>
              <a:t>88</a:t>
            </a:fld>
            <a:endParaRPr lang="en-US" altLang="ja-JP" dirty="0">
              <a:solidFill>
                <a:prstClr val="black"/>
              </a:solidFill>
            </a:endParaRPr>
          </a:p>
        </p:txBody>
      </p:sp>
      <p:sp>
        <p:nvSpPr>
          <p:cNvPr id="74754" name="Rectangle 2"/>
          <p:cNvSpPr>
            <a:spLocks noGrp="1" noRot="1" noChangeAspect="1" noChangeArrowheads="1" noTextEdit="1"/>
          </p:cNvSpPr>
          <p:nvPr>
            <p:ph type="sldImg"/>
          </p:nvPr>
        </p:nvSpPr>
        <p:spPr>
          <a:ln/>
        </p:spPr>
      </p:sp>
      <p:sp>
        <p:nvSpPr>
          <p:cNvPr id="74755" name="Rectangle 3"/>
          <p:cNvSpPr>
            <a:spLocks noGrp="1" noChangeArrowheads="1"/>
          </p:cNvSpPr>
          <p:nvPr>
            <p:ph type="body" idx="1"/>
          </p:nvPr>
        </p:nvSpPr>
        <p:spPr/>
        <p:txBody>
          <a:bodyPr/>
          <a:lstStyle/>
          <a:p>
            <a:endParaRPr lang="ja-JP" altLang="ja-JP" dirty="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4051D7E-210B-4257-9329-23066EADC69C}" type="slidenum">
              <a:rPr lang="en-US" altLang="ja-JP">
                <a:solidFill>
                  <a:prstClr val="black"/>
                </a:solidFill>
              </a:rPr>
              <a:pPr/>
              <a:t>89</a:t>
            </a:fld>
            <a:endParaRPr lang="en-US" altLang="ja-JP" dirty="0">
              <a:solidFill>
                <a:prstClr val="black"/>
              </a:solidFill>
            </a:endParaRPr>
          </a:p>
        </p:txBody>
      </p:sp>
      <p:sp>
        <p:nvSpPr>
          <p:cNvPr id="74754" name="Rectangle 2"/>
          <p:cNvSpPr>
            <a:spLocks noGrp="1" noRot="1" noChangeAspect="1" noChangeArrowheads="1" noTextEdit="1"/>
          </p:cNvSpPr>
          <p:nvPr>
            <p:ph type="sldImg"/>
          </p:nvPr>
        </p:nvSpPr>
        <p:spPr>
          <a:ln/>
        </p:spPr>
      </p:sp>
      <p:sp>
        <p:nvSpPr>
          <p:cNvPr id="74755" name="Rectangle 3"/>
          <p:cNvSpPr>
            <a:spLocks noGrp="1" noChangeArrowheads="1"/>
          </p:cNvSpPr>
          <p:nvPr>
            <p:ph type="body" idx="1"/>
          </p:nvPr>
        </p:nvSpPr>
        <p:spPr/>
        <p:txBody>
          <a:bodyPr/>
          <a:lstStyle/>
          <a:p>
            <a:endParaRPr lang="ja-JP" altLang="ja-JP" dirty="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p:spPr>
        <p:txBody>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eaLnBrk="1" hangingPunct="1"/>
            <a:fld id="{D36ED06B-225A-4EE5-8ADA-02839FB1422D}" type="slidenum">
              <a:rPr lang="en-US" altLang="ja-JP" sz="1200">
                <a:solidFill>
                  <a:prstClr val="black"/>
                </a:solidFill>
              </a:rPr>
              <a:pPr eaLnBrk="1" hangingPunct="1"/>
              <a:t>90</a:t>
            </a:fld>
            <a:endParaRPr lang="en-US" altLang="ja-JP" sz="1200">
              <a:solidFill>
                <a:prstClr val="black"/>
              </a:solidFill>
            </a:endParaRPr>
          </a:p>
        </p:txBody>
      </p:sp>
      <p:sp>
        <p:nvSpPr>
          <p:cNvPr id="22531"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1" tIns="45716" rIns="91431" bIns="45716" anchor="b"/>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algn="r" eaLnBrk="1" fontAlgn="base" hangingPunct="1">
              <a:spcBef>
                <a:spcPct val="0"/>
              </a:spcBef>
              <a:spcAft>
                <a:spcPct val="0"/>
              </a:spcAft>
            </a:pPr>
            <a:fld id="{46650AF8-F0FF-41FF-A32C-317826A01E15}" type="slidenum">
              <a:rPr lang="en-US" altLang="ja-JP" sz="1200" smtClean="0">
                <a:solidFill>
                  <a:prstClr val="black"/>
                </a:solidFill>
              </a:rPr>
              <a:pPr algn="r" eaLnBrk="1" fontAlgn="base" hangingPunct="1">
                <a:spcBef>
                  <a:spcPct val="0"/>
                </a:spcBef>
                <a:spcAft>
                  <a:spcPct val="0"/>
                </a:spcAft>
              </a:pPr>
              <a:t>90</a:t>
            </a:fld>
            <a:endParaRPr lang="en-US" altLang="ja-JP" sz="1200" smtClean="0">
              <a:solidFill>
                <a:prstClr val="black"/>
              </a:solidFill>
            </a:endParaRPr>
          </a:p>
        </p:txBody>
      </p:sp>
      <p:sp>
        <p:nvSpPr>
          <p:cNvPr id="22532" name="Rectangle 2"/>
          <p:cNvSpPr>
            <a:spLocks noChangeArrowheads="1"/>
          </p:cNvSpPr>
          <p:nvPr/>
        </p:nvSpPr>
        <p:spPr bwMode="auto">
          <a:xfrm>
            <a:off x="3884613" y="11113"/>
            <a:ext cx="2973387" cy="42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4408" tIns="42204" rIns="84408" bIns="42204" anchor="ctr"/>
          <a:lstStyle/>
          <a:p>
            <a:pPr defTabSz="844550" fontAlgn="base">
              <a:spcBef>
                <a:spcPct val="0"/>
              </a:spcBef>
              <a:spcAft>
                <a:spcPct val="0"/>
              </a:spcAft>
            </a:pPr>
            <a:endParaRPr lang="ja-JP" altLang="ja-JP" sz="2200" b="1" smtClean="0">
              <a:solidFill>
                <a:prstClr val="black"/>
              </a:solidFill>
              <a:latin typeface="Times New Roman" pitchFamily="18" charset="0"/>
            </a:endParaRPr>
          </a:p>
        </p:txBody>
      </p:sp>
      <p:sp>
        <p:nvSpPr>
          <p:cNvPr id="22533" name="Rectangle 3"/>
          <p:cNvSpPr>
            <a:spLocks noChangeArrowheads="1"/>
          </p:cNvSpPr>
          <p:nvPr/>
        </p:nvSpPr>
        <p:spPr bwMode="auto">
          <a:xfrm>
            <a:off x="3884613" y="8704263"/>
            <a:ext cx="2973387" cy="42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9262" tIns="0" rIns="19262" bIns="0" anchor="b"/>
          <a:lstStyle/>
          <a:p>
            <a:pPr algn="r" defTabSz="768350" fontAlgn="base" latinLnBrk="1">
              <a:spcBef>
                <a:spcPct val="0"/>
              </a:spcBef>
              <a:spcAft>
                <a:spcPct val="0"/>
              </a:spcAft>
            </a:pPr>
            <a:r>
              <a:rPr lang="ko-KR" altLang="en-US" sz="1000" i="1" smtClean="0">
                <a:solidFill>
                  <a:prstClr val="black"/>
                </a:solidFill>
                <a:latin typeface="DotumChe" pitchFamily="49" charset="-127"/>
                <a:ea typeface="DotumChe" pitchFamily="49" charset="-127"/>
              </a:rPr>
              <a:t>9</a:t>
            </a:r>
          </a:p>
        </p:txBody>
      </p:sp>
      <p:sp>
        <p:nvSpPr>
          <p:cNvPr id="22534" name="Rectangle 4"/>
          <p:cNvSpPr>
            <a:spLocks noChangeArrowheads="1"/>
          </p:cNvSpPr>
          <p:nvPr/>
        </p:nvSpPr>
        <p:spPr bwMode="auto">
          <a:xfrm>
            <a:off x="-1588" y="8704263"/>
            <a:ext cx="2971801" cy="42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4408" tIns="42204" rIns="84408" bIns="42204" anchor="ctr"/>
          <a:lstStyle/>
          <a:p>
            <a:pPr defTabSz="844550" fontAlgn="base">
              <a:spcBef>
                <a:spcPct val="0"/>
              </a:spcBef>
              <a:spcAft>
                <a:spcPct val="0"/>
              </a:spcAft>
            </a:pPr>
            <a:endParaRPr lang="ja-JP" altLang="ja-JP" sz="2200" b="1" smtClean="0">
              <a:solidFill>
                <a:prstClr val="black"/>
              </a:solidFill>
              <a:latin typeface="Times New Roman" pitchFamily="18" charset="0"/>
            </a:endParaRPr>
          </a:p>
        </p:txBody>
      </p:sp>
      <p:sp>
        <p:nvSpPr>
          <p:cNvPr id="22535" name="Rectangle 5"/>
          <p:cNvSpPr>
            <a:spLocks noChangeArrowheads="1"/>
          </p:cNvSpPr>
          <p:nvPr/>
        </p:nvSpPr>
        <p:spPr bwMode="auto">
          <a:xfrm>
            <a:off x="-1588" y="11113"/>
            <a:ext cx="2971801" cy="42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4408" tIns="42204" rIns="84408" bIns="42204" anchor="ctr"/>
          <a:lstStyle/>
          <a:p>
            <a:pPr defTabSz="844550" fontAlgn="base">
              <a:spcBef>
                <a:spcPct val="0"/>
              </a:spcBef>
              <a:spcAft>
                <a:spcPct val="0"/>
              </a:spcAft>
            </a:pPr>
            <a:endParaRPr lang="ja-JP" altLang="ja-JP" sz="2200" b="1" smtClean="0">
              <a:solidFill>
                <a:prstClr val="black"/>
              </a:solidFill>
              <a:latin typeface="Times New Roman" pitchFamily="18" charset="0"/>
            </a:endParaRPr>
          </a:p>
        </p:txBody>
      </p:sp>
      <p:sp>
        <p:nvSpPr>
          <p:cNvPr id="22536" name="Rectangle 6"/>
          <p:cNvSpPr>
            <a:spLocks noChangeArrowheads="1"/>
          </p:cNvSpPr>
          <p:nvPr/>
        </p:nvSpPr>
        <p:spPr bwMode="auto">
          <a:xfrm>
            <a:off x="3881438" y="6350"/>
            <a:ext cx="2976562"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4408" tIns="42204" rIns="84408" bIns="42204" anchor="ctr"/>
          <a:lstStyle/>
          <a:p>
            <a:pPr defTabSz="844550" fontAlgn="base">
              <a:spcBef>
                <a:spcPct val="0"/>
              </a:spcBef>
              <a:spcAft>
                <a:spcPct val="0"/>
              </a:spcAft>
            </a:pPr>
            <a:endParaRPr lang="ja-JP" altLang="ja-JP" sz="2200" b="1" smtClean="0">
              <a:solidFill>
                <a:prstClr val="black"/>
              </a:solidFill>
              <a:latin typeface="Times New Roman" pitchFamily="18" charset="0"/>
            </a:endParaRPr>
          </a:p>
        </p:txBody>
      </p:sp>
      <p:sp>
        <p:nvSpPr>
          <p:cNvPr id="22537" name="Rectangle 7"/>
          <p:cNvSpPr>
            <a:spLocks noChangeArrowheads="1"/>
          </p:cNvSpPr>
          <p:nvPr/>
        </p:nvSpPr>
        <p:spPr bwMode="auto">
          <a:xfrm>
            <a:off x="3881438" y="8704263"/>
            <a:ext cx="2976562" cy="42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9262" tIns="0" rIns="19262" bIns="0" anchor="b"/>
          <a:lstStyle/>
          <a:p>
            <a:pPr algn="r" defTabSz="768350" fontAlgn="base" latinLnBrk="1">
              <a:spcBef>
                <a:spcPct val="0"/>
              </a:spcBef>
              <a:spcAft>
                <a:spcPct val="0"/>
              </a:spcAft>
            </a:pPr>
            <a:r>
              <a:rPr lang="ko-KR" altLang="en-US" sz="1000" i="1" smtClean="0">
                <a:solidFill>
                  <a:prstClr val="black"/>
                </a:solidFill>
                <a:latin typeface="DotumChe" pitchFamily="49" charset="-127"/>
                <a:ea typeface="DotumChe" pitchFamily="49" charset="-127"/>
              </a:rPr>
              <a:t>11</a:t>
            </a:r>
          </a:p>
        </p:txBody>
      </p:sp>
      <p:sp>
        <p:nvSpPr>
          <p:cNvPr id="22538" name="Rectangle 8"/>
          <p:cNvSpPr>
            <a:spLocks noChangeArrowheads="1"/>
          </p:cNvSpPr>
          <p:nvPr/>
        </p:nvSpPr>
        <p:spPr bwMode="auto">
          <a:xfrm>
            <a:off x="-1588" y="8704263"/>
            <a:ext cx="2971801" cy="42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4408" tIns="42204" rIns="84408" bIns="42204" anchor="ctr"/>
          <a:lstStyle/>
          <a:p>
            <a:pPr defTabSz="844550" fontAlgn="base">
              <a:spcBef>
                <a:spcPct val="0"/>
              </a:spcBef>
              <a:spcAft>
                <a:spcPct val="0"/>
              </a:spcAft>
            </a:pPr>
            <a:endParaRPr lang="ja-JP" altLang="ja-JP" sz="2200" b="1" smtClean="0">
              <a:solidFill>
                <a:prstClr val="black"/>
              </a:solidFill>
              <a:latin typeface="Times New Roman" pitchFamily="18" charset="0"/>
            </a:endParaRPr>
          </a:p>
        </p:txBody>
      </p:sp>
      <p:sp>
        <p:nvSpPr>
          <p:cNvPr id="22539" name="Rectangle 9"/>
          <p:cNvSpPr>
            <a:spLocks noChangeArrowheads="1"/>
          </p:cNvSpPr>
          <p:nvPr/>
        </p:nvSpPr>
        <p:spPr bwMode="auto">
          <a:xfrm>
            <a:off x="-1588" y="6350"/>
            <a:ext cx="2971801"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4408" tIns="42204" rIns="84408" bIns="42204" anchor="ctr"/>
          <a:lstStyle/>
          <a:p>
            <a:pPr defTabSz="844550" fontAlgn="base">
              <a:spcBef>
                <a:spcPct val="0"/>
              </a:spcBef>
              <a:spcAft>
                <a:spcPct val="0"/>
              </a:spcAft>
            </a:pPr>
            <a:endParaRPr lang="ja-JP" altLang="ja-JP" sz="2200" b="1" smtClean="0">
              <a:solidFill>
                <a:prstClr val="black"/>
              </a:solidFill>
              <a:latin typeface="Times New Roman" pitchFamily="18" charset="0"/>
            </a:endParaRPr>
          </a:p>
        </p:txBody>
      </p:sp>
      <p:sp>
        <p:nvSpPr>
          <p:cNvPr id="22540" name="Rectangle 10"/>
          <p:cNvSpPr>
            <a:spLocks noChangeArrowheads="1"/>
          </p:cNvSpPr>
          <p:nvPr/>
        </p:nvSpPr>
        <p:spPr bwMode="auto">
          <a:xfrm>
            <a:off x="3881438" y="4763"/>
            <a:ext cx="2976562" cy="42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4408" tIns="42204" rIns="84408" bIns="42204" anchor="ctr"/>
          <a:lstStyle/>
          <a:p>
            <a:pPr defTabSz="844550" fontAlgn="base">
              <a:spcBef>
                <a:spcPct val="0"/>
              </a:spcBef>
              <a:spcAft>
                <a:spcPct val="0"/>
              </a:spcAft>
            </a:pPr>
            <a:endParaRPr lang="ja-JP" altLang="ja-JP" sz="2200" b="1" smtClean="0">
              <a:solidFill>
                <a:prstClr val="black"/>
              </a:solidFill>
              <a:latin typeface="Times New Roman" pitchFamily="18" charset="0"/>
            </a:endParaRPr>
          </a:p>
        </p:txBody>
      </p:sp>
      <p:sp>
        <p:nvSpPr>
          <p:cNvPr id="22541" name="Rectangle 11"/>
          <p:cNvSpPr>
            <a:spLocks noChangeArrowheads="1"/>
          </p:cNvSpPr>
          <p:nvPr/>
        </p:nvSpPr>
        <p:spPr bwMode="auto">
          <a:xfrm>
            <a:off x="3881438" y="8697913"/>
            <a:ext cx="2976562"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9262" tIns="0" rIns="19262" bIns="0" anchor="b"/>
          <a:lstStyle/>
          <a:p>
            <a:pPr algn="r" defTabSz="768350" fontAlgn="base" latinLnBrk="1">
              <a:spcBef>
                <a:spcPct val="0"/>
              </a:spcBef>
              <a:spcAft>
                <a:spcPct val="0"/>
              </a:spcAft>
            </a:pPr>
            <a:r>
              <a:rPr lang="ko-KR" altLang="en-US" sz="1000" i="1" smtClean="0">
                <a:solidFill>
                  <a:prstClr val="black"/>
                </a:solidFill>
                <a:latin typeface="Arial" pitchFamily="34" charset="0"/>
                <a:ea typeface="DotumChe" pitchFamily="49" charset="-127"/>
              </a:rPr>
              <a:t>9</a:t>
            </a:r>
          </a:p>
        </p:txBody>
      </p:sp>
      <p:sp>
        <p:nvSpPr>
          <p:cNvPr id="22542" name="Rectangle 12"/>
          <p:cNvSpPr>
            <a:spLocks noChangeArrowheads="1"/>
          </p:cNvSpPr>
          <p:nvPr/>
        </p:nvSpPr>
        <p:spPr bwMode="auto">
          <a:xfrm>
            <a:off x="-1588" y="8697913"/>
            <a:ext cx="2968626"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4408" tIns="42204" rIns="84408" bIns="42204" anchor="ctr"/>
          <a:lstStyle/>
          <a:p>
            <a:pPr defTabSz="844550" fontAlgn="base">
              <a:spcBef>
                <a:spcPct val="0"/>
              </a:spcBef>
              <a:spcAft>
                <a:spcPct val="0"/>
              </a:spcAft>
            </a:pPr>
            <a:endParaRPr lang="ja-JP" altLang="ja-JP" sz="2200" b="1" smtClean="0">
              <a:solidFill>
                <a:prstClr val="black"/>
              </a:solidFill>
              <a:latin typeface="Times New Roman" pitchFamily="18" charset="0"/>
            </a:endParaRPr>
          </a:p>
        </p:txBody>
      </p:sp>
      <p:sp>
        <p:nvSpPr>
          <p:cNvPr id="22543" name="Rectangle 13"/>
          <p:cNvSpPr>
            <a:spLocks noChangeArrowheads="1"/>
          </p:cNvSpPr>
          <p:nvPr/>
        </p:nvSpPr>
        <p:spPr bwMode="auto">
          <a:xfrm>
            <a:off x="-1588" y="4763"/>
            <a:ext cx="2968626" cy="42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4408" tIns="42204" rIns="84408" bIns="42204" anchor="ctr"/>
          <a:lstStyle/>
          <a:p>
            <a:pPr defTabSz="844550" fontAlgn="base">
              <a:spcBef>
                <a:spcPct val="0"/>
              </a:spcBef>
              <a:spcAft>
                <a:spcPct val="0"/>
              </a:spcAft>
            </a:pPr>
            <a:endParaRPr lang="ja-JP" altLang="ja-JP" sz="2200" b="1" smtClean="0">
              <a:solidFill>
                <a:prstClr val="black"/>
              </a:solidFill>
              <a:latin typeface="Times New Roman" pitchFamily="18" charset="0"/>
            </a:endParaRPr>
          </a:p>
        </p:txBody>
      </p:sp>
      <p:sp>
        <p:nvSpPr>
          <p:cNvPr id="22544" name="Rectangle 14"/>
          <p:cNvSpPr>
            <a:spLocks noGrp="1" noRot="1" noChangeAspect="1" noChangeArrowheads="1" noTextEdit="1"/>
          </p:cNvSpPr>
          <p:nvPr>
            <p:ph type="sldImg"/>
          </p:nvPr>
        </p:nvSpPr>
        <p:spPr>
          <a:xfrm>
            <a:off x="1409700" y="755650"/>
            <a:ext cx="4033838" cy="3025775"/>
          </a:xfrm>
          <a:ln w="12700" cap="flat">
            <a:solidFill>
              <a:schemeClr val="tx1"/>
            </a:solidFill>
          </a:ln>
        </p:spPr>
      </p:sp>
      <p:sp>
        <p:nvSpPr>
          <p:cNvPr id="22545" name="Rectangle 15"/>
          <p:cNvSpPr>
            <a:spLocks noGrp="1" noChangeArrowheads="1"/>
          </p:cNvSpPr>
          <p:nvPr>
            <p:ph type="body" idx="1"/>
          </p:nvPr>
        </p:nvSpPr>
        <p:spPr>
          <a:xfrm>
            <a:off x="909638" y="4349750"/>
            <a:ext cx="5029200" cy="3151188"/>
          </a:xfrm>
          <a:noFill/>
        </p:spPr>
        <p:txBody>
          <a:bodyPr lIns="93101" tIns="46551" rIns="93101" bIns="46551"/>
          <a:lstStyle/>
          <a:p>
            <a:pPr eaLnBrk="1" hangingPunct="1"/>
            <a:endParaRPr lang="ja-JP" altLang="ja-JP" smtClean="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0770" name="Rectangle 4098"/>
          <p:cNvSpPr>
            <a:spLocks noGrp="1" noRot="1" noChangeAspect="1" noChangeArrowheads="1" noTextEdit="1"/>
          </p:cNvSpPr>
          <p:nvPr>
            <p:ph type="sldImg"/>
          </p:nvPr>
        </p:nvSpPr>
        <p:spPr bwMode="auto">
          <a:xfrm>
            <a:off x="1143000" y="685800"/>
            <a:ext cx="4573588" cy="3430588"/>
          </a:xfrm>
          <a:prstGeom prst="rect">
            <a:avLst/>
          </a:prstGeom>
          <a:solidFill>
            <a:srgbClr val="FFFFFF"/>
          </a:solidFill>
          <a:ln>
            <a:solidFill>
              <a:srgbClr val="000000"/>
            </a:solidFill>
            <a:miter lim="800000"/>
            <a:headEnd/>
            <a:tailEnd/>
          </a:ln>
        </p:spPr>
      </p:sp>
      <p:sp>
        <p:nvSpPr>
          <p:cNvPr id="800771" name="Rectangle 4099"/>
          <p:cNvSpPr>
            <a:spLocks noGrp="1" noChangeArrowheads="1"/>
          </p:cNvSpPr>
          <p:nvPr>
            <p:ph type="body" idx="1"/>
          </p:nvPr>
        </p:nvSpPr>
        <p:spPr bwMode="auto">
          <a:xfrm>
            <a:off x="915525" y="4342939"/>
            <a:ext cx="5026951" cy="4116005"/>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lIns="88114" tIns="44058" rIns="88114" bIns="44058"/>
          <a:lstStyle/>
          <a:p>
            <a:endParaRPr lang="ja-JP" altLang="en-US" smtClean="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1EFA7C5-311B-4D30-8BDC-8B789F3A73E3}" type="slidenum">
              <a:rPr lang="en-US" altLang="ja-JP">
                <a:solidFill>
                  <a:prstClr val="black"/>
                </a:solidFill>
              </a:rPr>
              <a:pPr/>
              <a:t>92</a:t>
            </a:fld>
            <a:endParaRPr lang="en-US" altLang="ja-JP">
              <a:solidFill>
                <a:prstClr val="black"/>
              </a:solidFill>
            </a:endParaRPr>
          </a:p>
        </p:txBody>
      </p:sp>
      <p:sp>
        <p:nvSpPr>
          <p:cNvPr id="30722" name="Rectangle 2"/>
          <p:cNvSpPr>
            <a:spLocks noGrp="1" noRot="1" noChangeAspect="1" noChangeArrowheads="1" noTextEdit="1"/>
          </p:cNvSpPr>
          <p:nvPr>
            <p:ph type="sldImg"/>
          </p:nvPr>
        </p:nvSpPr>
        <p:spPr bwMode="auto">
          <a:xfrm>
            <a:off x="1143000" y="685800"/>
            <a:ext cx="4570413" cy="3427413"/>
          </a:xfrm>
          <a:prstGeom prst="rect">
            <a:avLst/>
          </a:prstGeom>
          <a:solidFill>
            <a:srgbClr val="FFFFFF"/>
          </a:solidFill>
          <a:ln>
            <a:solidFill>
              <a:srgbClr val="000000"/>
            </a:solidFill>
            <a:miter lim="800000"/>
            <a:headEnd/>
            <a:tailEnd/>
          </a:ln>
        </p:spPr>
      </p:sp>
      <p:sp>
        <p:nvSpPr>
          <p:cNvPr id="30723" name="Rectangle 3"/>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lIns="84408" tIns="42204" rIns="84408" bIns="42204"/>
          <a:lstStyle/>
          <a:p>
            <a:endParaRPr lang="ja-JP" altLang="ja-JP" dirty="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6" name="Rectangle 2"/>
          <p:cNvSpPr>
            <a:spLocks noGrp="1" noRot="1" noChangeAspect="1" noChangeArrowheads="1" noTextEdit="1"/>
          </p:cNvSpPr>
          <p:nvPr>
            <p:ph type="sldImg"/>
          </p:nvPr>
        </p:nvSpPr>
        <p:spPr>
          <a:solidFill>
            <a:srgbClr val="FFFFFF"/>
          </a:solidFill>
          <a:ln/>
        </p:spPr>
      </p:sp>
      <p:sp>
        <p:nvSpPr>
          <p:cNvPr id="282627" name="Rectangle 3"/>
          <p:cNvSpPr>
            <a:spLocks noGrp="1" noChangeArrowheads="1"/>
          </p:cNvSpPr>
          <p:nvPr>
            <p:ph type="body" idx="1"/>
          </p:nvPr>
        </p:nvSpPr>
        <p:spPr>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r>
              <a:rPr lang="en-US" altLang="ja-JP" smtClean="0"/>
              <a:t>On the other hand, ozone annealing shows transfer characteristics like this figure.</a:t>
            </a:r>
          </a:p>
          <a:p>
            <a:r>
              <a:rPr lang="en-US" altLang="ja-JP" smtClean="0"/>
              <a:t>Each line shows annealed temperature at 50, 100, 150, 200, 250 and 300oC.</a:t>
            </a:r>
          </a:p>
          <a:p>
            <a:r>
              <a:rPr lang="en-US" altLang="ja-JP" smtClean="0"/>
              <a:t>Ozone annealing is inhibited negative shift.</a:t>
            </a:r>
          </a:p>
          <a:p>
            <a:r>
              <a:rPr lang="en-US" altLang="ja-JP" smtClean="0"/>
              <a:t>However, at 300oC annealing, it is shows too large threshold voltage.</a:t>
            </a: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Rot="1" noChangeAspect="1" noChangeArrowheads="1" noTextEdit="1"/>
          </p:cNvSpPr>
          <p:nvPr>
            <p:ph type="sldImg"/>
          </p:nvPr>
        </p:nvSpPr>
        <p:spPr>
          <a:ln/>
        </p:spPr>
      </p:sp>
      <p:sp>
        <p:nvSpPr>
          <p:cNvPr id="63491" name="Rectangle 3"/>
          <p:cNvSpPr>
            <a:spLocks noGrp="1" noChangeArrowheads="1"/>
          </p:cNvSpPr>
          <p:nvPr>
            <p:ph type="body" idx="1"/>
          </p:nvPr>
        </p:nvSpPr>
        <p:spPr>
          <a:noFill/>
        </p:spPr>
        <p:txBody>
          <a:bodyPr/>
          <a:lstStyle/>
          <a:p>
            <a:r>
              <a:rPr lang="en-US" altLang="ja-JP" smtClean="0"/>
              <a:t>This figure shows recovering photon energy.</a:t>
            </a:r>
          </a:p>
          <a:p>
            <a:r>
              <a:rPr lang="en-US" altLang="ja-JP" smtClean="0"/>
              <a:t>Inset table shows Vgs shift at 10(-10) A of drain-source current. </a:t>
            </a:r>
          </a:p>
          <a:p>
            <a:r>
              <a:rPr lang="en-US" altLang="ja-JP" smtClean="0"/>
              <a:t>2.3eV light illumination caused no response.</a:t>
            </a:r>
          </a:p>
          <a:p>
            <a:r>
              <a:rPr lang="en-US" altLang="ja-JP" smtClean="0"/>
              <a:t>And it shows negative shift with increasing photon energy.</a:t>
            </a:r>
          </a:p>
          <a:p>
            <a:endParaRPr lang="en-US" altLang="ja-JP" smtClean="0"/>
          </a:p>
          <a:p>
            <a:r>
              <a:rPr lang="en-US" altLang="ja-JP" smtClean="0"/>
              <a:t>Considering these results, we assumed this origin is not only structural change but also chemical composition </a:t>
            </a:r>
          </a:p>
          <a:p>
            <a:r>
              <a:rPr lang="en-US" altLang="ja-JP" smtClean="0"/>
              <a:t>because of the large difference comparing other TFTs.</a:t>
            </a:r>
          </a:p>
          <a:p>
            <a:endParaRPr lang="en-US" altLang="ja-JP" smtClean="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2"/>
          <p:cNvSpPr>
            <a:spLocks noGrp="1" noRot="1" noChangeAspect="1" noChangeArrowheads="1" noTextEdit="1"/>
          </p:cNvSpPr>
          <p:nvPr>
            <p:ph type="sldImg"/>
          </p:nvPr>
        </p:nvSpPr>
        <p:spPr>
          <a:ln/>
        </p:spPr>
      </p:sp>
      <p:sp>
        <p:nvSpPr>
          <p:cNvPr id="162819" name="Rectangle 3"/>
          <p:cNvSpPr>
            <a:spLocks noGrp="1" noChangeArrowheads="1"/>
          </p:cNvSpPr>
          <p:nvPr>
            <p:ph type="body" idx="1"/>
          </p:nvPr>
        </p:nvSpPr>
        <p:spPr>
          <a:noFill/>
        </p:spPr>
        <p:txBody>
          <a:bodyPr/>
          <a:lstStyle/>
          <a:p>
            <a:r>
              <a:rPr lang="en-US" altLang="ja-JP" smtClean="0"/>
              <a:t>We speculated subgap DOS model like this.</a:t>
            </a:r>
          </a:p>
          <a:p>
            <a:r>
              <a:rPr lang="en-US" altLang="ja-JP" smtClean="0"/>
              <a:t>When initial measurement performed, sample has large deep trap level.</a:t>
            </a:r>
          </a:p>
          <a:p>
            <a:r>
              <a:rPr lang="en-US" altLang="ja-JP" smtClean="0"/>
              <a:t>How ever fermi level across this deep level, that level transition more deep level like this figure and formed so stable state.</a:t>
            </a:r>
          </a:p>
          <a:p>
            <a:r>
              <a:rPr lang="en-US" altLang="ja-JP" smtClean="0"/>
              <a:t>That is located about 2.3eV from conduction band. </a:t>
            </a:r>
          </a:p>
          <a:p>
            <a:r>
              <a:rPr lang="en-US" altLang="ja-JP" smtClean="0"/>
              <a:t>We found that these anomalous behavior caused by oversaturated oxygen.</a:t>
            </a: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2"/>
          <p:cNvSpPr>
            <a:spLocks noGrp="1" noRot="1" noChangeAspect="1" noChangeArrowheads="1" noTextEdit="1"/>
          </p:cNvSpPr>
          <p:nvPr>
            <p:ph type="sldImg"/>
          </p:nvPr>
        </p:nvSpPr>
        <p:spPr>
          <a:ln/>
        </p:spPr>
      </p:sp>
      <p:sp>
        <p:nvSpPr>
          <p:cNvPr id="163843" name="Rectangle 3"/>
          <p:cNvSpPr>
            <a:spLocks noGrp="1" noChangeArrowheads="1"/>
          </p:cNvSpPr>
          <p:nvPr>
            <p:ph type="body" idx="1"/>
          </p:nvPr>
        </p:nvSpPr>
        <p:spPr>
          <a:noFill/>
        </p:spPr>
        <p:txBody>
          <a:bodyPr/>
          <a:lstStyle/>
          <a:p>
            <a:r>
              <a:rPr lang="en-US" altLang="ja-JP" smtClean="0"/>
              <a:t>We speculated subgap DOS model like this.</a:t>
            </a:r>
          </a:p>
          <a:p>
            <a:r>
              <a:rPr lang="en-US" altLang="ja-JP" smtClean="0"/>
              <a:t>When initial measurement performed, sample has large deep trap level.</a:t>
            </a:r>
          </a:p>
          <a:p>
            <a:r>
              <a:rPr lang="en-US" altLang="ja-JP" smtClean="0"/>
              <a:t>How ever fermi level across this deep level, that level transition more deep level like this figure and formed so stable state.</a:t>
            </a:r>
          </a:p>
          <a:p>
            <a:r>
              <a:rPr lang="en-US" altLang="ja-JP" smtClean="0"/>
              <a:t>That is located about 2.3eV from conduction band. </a:t>
            </a:r>
          </a:p>
          <a:p>
            <a:r>
              <a:rPr lang="en-US" altLang="ja-JP" smtClean="0"/>
              <a:t>We found that these anomalous behavior caused by oversaturated oxygen.</a:t>
            </a: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02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23" eaLnBrk="0" hangingPunct="0">
              <a:defRPr kumimoji="1" sz="2200" b="1">
                <a:solidFill>
                  <a:schemeClr val="tx1"/>
                </a:solidFill>
                <a:latin typeface="Times New Roman" pitchFamily="18" charset="0"/>
                <a:ea typeface="ＭＳ Ｐゴシック" pitchFamily="50" charset="-128"/>
              </a:defRPr>
            </a:lvl1pPr>
            <a:lvl2pPr marL="685817" indent="-263776" defTabSz="914423" eaLnBrk="0" hangingPunct="0">
              <a:defRPr kumimoji="1" sz="2200" b="1">
                <a:solidFill>
                  <a:schemeClr val="tx1"/>
                </a:solidFill>
                <a:latin typeface="Times New Roman" pitchFamily="18" charset="0"/>
                <a:ea typeface="ＭＳ Ｐゴシック" pitchFamily="50" charset="-128"/>
              </a:defRPr>
            </a:lvl2pPr>
            <a:lvl3pPr marL="1055103" indent="-211021" defTabSz="914423" eaLnBrk="0" hangingPunct="0">
              <a:defRPr kumimoji="1" sz="2200" b="1">
                <a:solidFill>
                  <a:schemeClr val="tx1"/>
                </a:solidFill>
                <a:latin typeface="Times New Roman" pitchFamily="18" charset="0"/>
                <a:ea typeface="ＭＳ Ｐゴシック" pitchFamily="50" charset="-128"/>
              </a:defRPr>
            </a:lvl3pPr>
            <a:lvl4pPr marL="1477145" indent="-211021" defTabSz="914423" eaLnBrk="0" hangingPunct="0">
              <a:defRPr kumimoji="1" sz="2200" b="1">
                <a:solidFill>
                  <a:schemeClr val="tx1"/>
                </a:solidFill>
                <a:latin typeface="Times New Roman" pitchFamily="18" charset="0"/>
                <a:ea typeface="ＭＳ Ｐゴシック" pitchFamily="50" charset="-128"/>
              </a:defRPr>
            </a:lvl4pPr>
            <a:lvl5pPr marL="1899186" indent="-211021" defTabSz="914423" eaLnBrk="0" hangingPunct="0">
              <a:defRPr kumimoji="1" sz="2200" b="1">
                <a:solidFill>
                  <a:schemeClr val="tx1"/>
                </a:solidFill>
                <a:latin typeface="Times New Roman" pitchFamily="18" charset="0"/>
                <a:ea typeface="ＭＳ Ｐゴシック" pitchFamily="50" charset="-128"/>
              </a:defRPr>
            </a:lvl5pPr>
            <a:lvl6pPr marL="2321227" indent="-211021" defTabSz="914423" eaLnBrk="0" fontAlgn="base" hangingPunct="0">
              <a:spcBef>
                <a:spcPct val="0"/>
              </a:spcBef>
              <a:spcAft>
                <a:spcPct val="0"/>
              </a:spcAft>
              <a:defRPr kumimoji="1" sz="2200" b="1">
                <a:solidFill>
                  <a:schemeClr val="tx1"/>
                </a:solidFill>
                <a:latin typeface="Times New Roman" pitchFamily="18" charset="0"/>
                <a:ea typeface="ＭＳ Ｐゴシック" pitchFamily="50" charset="-128"/>
              </a:defRPr>
            </a:lvl6pPr>
            <a:lvl7pPr marL="2743269" indent="-211021" defTabSz="914423" eaLnBrk="0" fontAlgn="base" hangingPunct="0">
              <a:spcBef>
                <a:spcPct val="0"/>
              </a:spcBef>
              <a:spcAft>
                <a:spcPct val="0"/>
              </a:spcAft>
              <a:defRPr kumimoji="1" sz="2200" b="1">
                <a:solidFill>
                  <a:schemeClr val="tx1"/>
                </a:solidFill>
                <a:latin typeface="Times New Roman" pitchFamily="18" charset="0"/>
                <a:ea typeface="ＭＳ Ｐゴシック" pitchFamily="50" charset="-128"/>
              </a:defRPr>
            </a:lvl7pPr>
            <a:lvl8pPr marL="3165310" indent="-211021" defTabSz="914423" eaLnBrk="0" fontAlgn="base" hangingPunct="0">
              <a:spcBef>
                <a:spcPct val="0"/>
              </a:spcBef>
              <a:spcAft>
                <a:spcPct val="0"/>
              </a:spcAft>
              <a:defRPr kumimoji="1" sz="2200" b="1">
                <a:solidFill>
                  <a:schemeClr val="tx1"/>
                </a:solidFill>
                <a:latin typeface="Times New Roman" pitchFamily="18" charset="0"/>
                <a:ea typeface="ＭＳ Ｐゴシック" pitchFamily="50" charset="-128"/>
              </a:defRPr>
            </a:lvl8pPr>
            <a:lvl9pPr marL="3587351" indent="-211021" defTabSz="914423" eaLnBrk="0" fontAlgn="base" hangingPunct="0">
              <a:spcBef>
                <a:spcPct val="0"/>
              </a:spcBef>
              <a:spcAft>
                <a:spcPct val="0"/>
              </a:spcAft>
              <a:defRPr kumimoji="1" sz="2200" b="1">
                <a:solidFill>
                  <a:schemeClr val="tx1"/>
                </a:solidFill>
                <a:latin typeface="Times New Roman" pitchFamily="18" charset="0"/>
                <a:ea typeface="ＭＳ Ｐゴシック" pitchFamily="50" charset="-128"/>
              </a:defRPr>
            </a:lvl9pPr>
          </a:lstStyle>
          <a:p>
            <a:pPr eaLnBrk="1" hangingPunct="1"/>
            <a:fld id="{98DA4D77-B7B0-458C-AD99-3A825DAAC3A0}" type="slidenum">
              <a:rPr lang="en-US" altLang="ja-JP" sz="1200" b="0">
                <a:solidFill>
                  <a:prstClr val="black"/>
                </a:solidFill>
              </a:rPr>
              <a:pPr eaLnBrk="1" hangingPunct="1"/>
              <a:t>98</a:t>
            </a:fld>
            <a:endParaRPr lang="en-US" altLang="ja-JP" sz="1200" b="0">
              <a:solidFill>
                <a:prstClr val="black"/>
              </a:solidFill>
            </a:endParaRPr>
          </a:p>
        </p:txBody>
      </p:sp>
      <p:sp>
        <p:nvSpPr>
          <p:cNvPr id="480259" name="Rectangle 2"/>
          <p:cNvSpPr>
            <a:spLocks noGrp="1" noRot="1" noChangeAspect="1" noChangeArrowheads="1" noTextEdit="1"/>
          </p:cNvSpPr>
          <p:nvPr>
            <p:ph type="sldImg"/>
          </p:nvPr>
        </p:nvSpPr>
        <p:spPr>
          <a:xfrm>
            <a:off x="959998" y="686474"/>
            <a:ext cx="4939539" cy="3426695"/>
          </a:xfrm>
          <a:ln/>
        </p:spPr>
      </p:sp>
      <p:sp>
        <p:nvSpPr>
          <p:cNvPr id="480260" name="Rectangle 3"/>
          <p:cNvSpPr>
            <a:spLocks noGrp="1" noChangeArrowheads="1"/>
          </p:cNvSpPr>
          <p:nvPr>
            <p:ph type="body" idx="1"/>
          </p:nvPr>
        </p:nvSpPr>
        <p:spPr>
          <a:xfrm>
            <a:off x="687027" y="4342939"/>
            <a:ext cx="5483946" cy="4114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3692" tIns="41846" rIns="83692" bIns="41846"/>
          <a:lstStyle/>
          <a:p>
            <a:pPr eaLnBrk="1" hangingPunct="1"/>
            <a:endParaRPr lang="ja-JP" altLang="ja-JP"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7713516-573C-4648-839F-E19800FE8958}" type="slidenum">
              <a:rPr lang="en-US" altLang="ja-JP"/>
              <a:pPr/>
              <a:t>10</a:t>
            </a:fld>
            <a:endParaRPr lang="en-US" altLang="ja-JP"/>
          </a:p>
        </p:txBody>
      </p:sp>
      <p:sp>
        <p:nvSpPr>
          <p:cNvPr id="983042"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98304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ja-JP" altLang="ja-JP"/>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7"/>
          <p:cNvSpPr>
            <a:spLocks noGrp="1" noChangeArrowheads="1"/>
          </p:cNvSpPr>
          <p:nvPr>
            <p:ph type="sldNum" sz="quarter" idx="5"/>
          </p:nvPr>
        </p:nvSpPr>
        <p:spPr>
          <a:noFill/>
        </p:spPr>
        <p:txBody>
          <a:bodyPr/>
          <a:lstStyle>
            <a:lvl1pPr eaLnBrk="0" hangingPunct="0">
              <a:defRPr kumimoji="1" sz="2500">
                <a:solidFill>
                  <a:schemeClr val="tx1"/>
                </a:solidFill>
                <a:latin typeface="Times New Roman" pitchFamily="18" charset="0"/>
                <a:ea typeface="ＭＳ Ｐゴシック" charset="-128"/>
              </a:defRPr>
            </a:lvl1pPr>
            <a:lvl2pPr marL="777401" indent="-299000" eaLnBrk="0" hangingPunct="0">
              <a:defRPr kumimoji="1" sz="2500">
                <a:solidFill>
                  <a:schemeClr val="tx1"/>
                </a:solidFill>
                <a:latin typeface="Times New Roman" pitchFamily="18" charset="0"/>
                <a:ea typeface="ＭＳ Ｐゴシック" charset="-128"/>
              </a:defRPr>
            </a:lvl2pPr>
            <a:lvl3pPr marL="1196003" indent="-239201" eaLnBrk="0" hangingPunct="0">
              <a:defRPr kumimoji="1" sz="2500">
                <a:solidFill>
                  <a:schemeClr val="tx1"/>
                </a:solidFill>
                <a:latin typeface="Times New Roman" pitchFamily="18" charset="0"/>
                <a:ea typeface="ＭＳ Ｐゴシック" charset="-128"/>
              </a:defRPr>
            </a:lvl3pPr>
            <a:lvl4pPr marL="1674404" indent="-239201" eaLnBrk="0" hangingPunct="0">
              <a:defRPr kumimoji="1" sz="2500">
                <a:solidFill>
                  <a:schemeClr val="tx1"/>
                </a:solidFill>
                <a:latin typeface="Times New Roman" pitchFamily="18" charset="0"/>
                <a:ea typeface="ＭＳ Ｐゴシック" charset="-128"/>
              </a:defRPr>
            </a:lvl4pPr>
            <a:lvl5pPr marL="2152804" indent="-239201" eaLnBrk="0" hangingPunct="0">
              <a:defRPr kumimoji="1" sz="2500">
                <a:solidFill>
                  <a:schemeClr val="tx1"/>
                </a:solidFill>
                <a:latin typeface="Times New Roman" pitchFamily="18" charset="0"/>
                <a:ea typeface="ＭＳ Ｐゴシック" charset="-128"/>
              </a:defRPr>
            </a:lvl5pPr>
            <a:lvl6pPr marL="2631205" indent="-239201" eaLnBrk="0" fontAlgn="base" hangingPunct="0">
              <a:spcBef>
                <a:spcPct val="0"/>
              </a:spcBef>
              <a:spcAft>
                <a:spcPct val="0"/>
              </a:spcAft>
              <a:defRPr kumimoji="1" sz="2500">
                <a:solidFill>
                  <a:schemeClr val="tx1"/>
                </a:solidFill>
                <a:latin typeface="Times New Roman" pitchFamily="18" charset="0"/>
                <a:ea typeface="ＭＳ Ｐゴシック" charset="-128"/>
              </a:defRPr>
            </a:lvl6pPr>
            <a:lvl7pPr marL="3109606" indent="-239201" eaLnBrk="0" fontAlgn="base" hangingPunct="0">
              <a:spcBef>
                <a:spcPct val="0"/>
              </a:spcBef>
              <a:spcAft>
                <a:spcPct val="0"/>
              </a:spcAft>
              <a:defRPr kumimoji="1" sz="2500">
                <a:solidFill>
                  <a:schemeClr val="tx1"/>
                </a:solidFill>
                <a:latin typeface="Times New Roman" pitchFamily="18" charset="0"/>
                <a:ea typeface="ＭＳ Ｐゴシック" charset="-128"/>
              </a:defRPr>
            </a:lvl7pPr>
            <a:lvl8pPr marL="3588007" indent="-239201" eaLnBrk="0" fontAlgn="base" hangingPunct="0">
              <a:spcBef>
                <a:spcPct val="0"/>
              </a:spcBef>
              <a:spcAft>
                <a:spcPct val="0"/>
              </a:spcAft>
              <a:defRPr kumimoji="1" sz="2500">
                <a:solidFill>
                  <a:schemeClr val="tx1"/>
                </a:solidFill>
                <a:latin typeface="Times New Roman" pitchFamily="18" charset="0"/>
                <a:ea typeface="ＭＳ Ｐゴシック" charset="-128"/>
              </a:defRPr>
            </a:lvl8pPr>
            <a:lvl9pPr marL="4066408" indent="-239201" eaLnBrk="0" fontAlgn="base" hangingPunct="0">
              <a:spcBef>
                <a:spcPct val="0"/>
              </a:spcBef>
              <a:spcAft>
                <a:spcPct val="0"/>
              </a:spcAft>
              <a:defRPr kumimoji="1" sz="2500">
                <a:solidFill>
                  <a:schemeClr val="tx1"/>
                </a:solidFill>
                <a:latin typeface="Times New Roman" pitchFamily="18" charset="0"/>
                <a:ea typeface="ＭＳ Ｐゴシック" charset="-128"/>
              </a:defRPr>
            </a:lvl9pPr>
          </a:lstStyle>
          <a:p>
            <a:pPr eaLnBrk="1" hangingPunct="1"/>
            <a:fld id="{2647A40E-7667-42AF-8CE3-D44EE799F024}" type="slidenum">
              <a:rPr lang="en-US" altLang="ja-JP" sz="1300">
                <a:solidFill>
                  <a:prstClr val="black"/>
                </a:solidFill>
              </a:rPr>
              <a:pPr eaLnBrk="1" hangingPunct="1"/>
              <a:t>101</a:t>
            </a:fld>
            <a:endParaRPr lang="en-US" altLang="ja-JP" sz="1300">
              <a:solidFill>
                <a:prstClr val="black"/>
              </a:solidFill>
            </a:endParaRPr>
          </a:p>
        </p:txBody>
      </p:sp>
      <p:sp>
        <p:nvSpPr>
          <p:cNvPr id="219139" name="Rectangle 2"/>
          <p:cNvSpPr>
            <a:spLocks noGrp="1" noRot="1" noChangeAspect="1" noChangeArrowheads="1" noTextEdit="1"/>
          </p:cNvSpPr>
          <p:nvPr>
            <p:ph type="sldImg"/>
          </p:nvPr>
        </p:nvSpPr>
        <p:spPr>
          <a:xfrm>
            <a:off x="926238" y="686421"/>
            <a:ext cx="5003924" cy="3426261"/>
          </a:xfrm>
          <a:ln/>
        </p:spPr>
      </p:sp>
      <p:sp>
        <p:nvSpPr>
          <p:cNvPr id="219140" name="Rectangle 3"/>
          <p:cNvSpPr>
            <a:spLocks noGrp="1" noChangeArrowheads="1"/>
          </p:cNvSpPr>
          <p:nvPr>
            <p:ph type="body" idx="1"/>
          </p:nvPr>
        </p:nvSpPr>
        <p:spPr>
          <a:xfrm>
            <a:off x="685801" y="4343400"/>
            <a:ext cx="5486400" cy="4114800"/>
          </a:xfrm>
          <a:noFill/>
        </p:spPr>
        <p:txBody>
          <a:bodyPr lIns="95667" tIns="47833" rIns="95667" bIns="47833"/>
          <a:lstStyle/>
          <a:p>
            <a:pPr eaLnBrk="1" hangingPunct="1"/>
            <a:endParaRPr lang="ja-JP" altLang="ja-JP" smtClean="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p:spPr>
        <p:txBody>
          <a:bodyPr/>
          <a:lstStyle>
            <a:lvl1pPr eaLnBrk="0" hangingPunct="0">
              <a:defRPr kumimoji="1" sz="2500">
                <a:solidFill>
                  <a:schemeClr val="tx1"/>
                </a:solidFill>
                <a:latin typeface="Times New Roman" pitchFamily="18" charset="0"/>
                <a:ea typeface="ＭＳ Ｐゴシック" pitchFamily="50" charset="-128"/>
              </a:defRPr>
            </a:lvl1pPr>
            <a:lvl2pPr marL="777401" indent="-299000" eaLnBrk="0" hangingPunct="0">
              <a:defRPr kumimoji="1" sz="2500">
                <a:solidFill>
                  <a:schemeClr val="tx1"/>
                </a:solidFill>
                <a:latin typeface="Times New Roman" pitchFamily="18" charset="0"/>
                <a:ea typeface="ＭＳ Ｐゴシック" pitchFamily="50" charset="-128"/>
              </a:defRPr>
            </a:lvl2pPr>
            <a:lvl3pPr marL="1196003" indent="-239201" eaLnBrk="0" hangingPunct="0">
              <a:defRPr kumimoji="1" sz="2500">
                <a:solidFill>
                  <a:schemeClr val="tx1"/>
                </a:solidFill>
                <a:latin typeface="Times New Roman" pitchFamily="18" charset="0"/>
                <a:ea typeface="ＭＳ Ｐゴシック" pitchFamily="50" charset="-128"/>
              </a:defRPr>
            </a:lvl3pPr>
            <a:lvl4pPr marL="1674404" indent="-239201" eaLnBrk="0" hangingPunct="0">
              <a:defRPr kumimoji="1" sz="2500">
                <a:solidFill>
                  <a:schemeClr val="tx1"/>
                </a:solidFill>
                <a:latin typeface="Times New Roman" pitchFamily="18" charset="0"/>
                <a:ea typeface="ＭＳ Ｐゴシック" pitchFamily="50" charset="-128"/>
              </a:defRPr>
            </a:lvl4pPr>
            <a:lvl5pPr marL="2152804" indent="-239201" eaLnBrk="0" hangingPunct="0">
              <a:defRPr kumimoji="1" sz="2500">
                <a:solidFill>
                  <a:schemeClr val="tx1"/>
                </a:solidFill>
                <a:latin typeface="Times New Roman" pitchFamily="18" charset="0"/>
                <a:ea typeface="ＭＳ Ｐゴシック" pitchFamily="50" charset="-128"/>
              </a:defRPr>
            </a:lvl5pPr>
            <a:lvl6pPr marL="2631205" indent="-239201" eaLnBrk="0" fontAlgn="base" hangingPunct="0">
              <a:spcBef>
                <a:spcPct val="0"/>
              </a:spcBef>
              <a:spcAft>
                <a:spcPct val="0"/>
              </a:spcAft>
              <a:defRPr kumimoji="1" sz="2500">
                <a:solidFill>
                  <a:schemeClr val="tx1"/>
                </a:solidFill>
                <a:latin typeface="Times New Roman" pitchFamily="18" charset="0"/>
                <a:ea typeface="ＭＳ Ｐゴシック" pitchFamily="50" charset="-128"/>
              </a:defRPr>
            </a:lvl6pPr>
            <a:lvl7pPr marL="3109606" indent="-239201" eaLnBrk="0" fontAlgn="base" hangingPunct="0">
              <a:spcBef>
                <a:spcPct val="0"/>
              </a:spcBef>
              <a:spcAft>
                <a:spcPct val="0"/>
              </a:spcAft>
              <a:defRPr kumimoji="1" sz="2500">
                <a:solidFill>
                  <a:schemeClr val="tx1"/>
                </a:solidFill>
                <a:latin typeface="Times New Roman" pitchFamily="18" charset="0"/>
                <a:ea typeface="ＭＳ Ｐゴシック" pitchFamily="50" charset="-128"/>
              </a:defRPr>
            </a:lvl7pPr>
            <a:lvl8pPr marL="3588007" indent="-239201" eaLnBrk="0" fontAlgn="base" hangingPunct="0">
              <a:spcBef>
                <a:spcPct val="0"/>
              </a:spcBef>
              <a:spcAft>
                <a:spcPct val="0"/>
              </a:spcAft>
              <a:defRPr kumimoji="1" sz="2500">
                <a:solidFill>
                  <a:schemeClr val="tx1"/>
                </a:solidFill>
                <a:latin typeface="Times New Roman" pitchFamily="18" charset="0"/>
                <a:ea typeface="ＭＳ Ｐゴシック" pitchFamily="50" charset="-128"/>
              </a:defRPr>
            </a:lvl8pPr>
            <a:lvl9pPr marL="4066408" indent="-239201" eaLnBrk="0" fontAlgn="base" hangingPunct="0">
              <a:spcBef>
                <a:spcPct val="0"/>
              </a:spcBef>
              <a:spcAft>
                <a:spcPct val="0"/>
              </a:spcAft>
              <a:defRPr kumimoji="1" sz="2500">
                <a:solidFill>
                  <a:schemeClr val="tx1"/>
                </a:solidFill>
                <a:latin typeface="Times New Roman" pitchFamily="18" charset="0"/>
                <a:ea typeface="ＭＳ Ｐゴシック" pitchFamily="50" charset="-128"/>
              </a:defRPr>
            </a:lvl9pPr>
          </a:lstStyle>
          <a:p>
            <a:pPr eaLnBrk="1" hangingPunct="1"/>
            <a:fld id="{F59C0A58-499E-41A8-8256-CC5EDE9F40B9}" type="slidenum">
              <a:rPr lang="en-US" altLang="ja-JP" sz="1300">
                <a:solidFill>
                  <a:prstClr val="black"/>
                </a:solidFill>
              </a:rPr>
              <a:pPr eaLnBrk="1" hangingPunct="1"/>
              <a:t>102</a:t>
            </a:fld>
            <a:endParaRPr lang="en-US" altLang="ja-JP" sz="1300">
              <a:solidFill>
                <a:prstClr val="black"/>
              </a:solidFill>
            </a:endParaRPr>
          </a:p>
        </p:txBody>
      </p:sp>
      <p:sp>
        <p:nvSpPr>
          <p:cNvPr id="61443" name="Rectangle 2"/>
          <p:cNvSpPr>
            <a:spLocks noGrp="1" noRot="1" noChangeAspect="1" noChangeArrowheads="1" noTextEdit="1"/>
          </p:cNvSpPr>
          <p:nvPr>
            <p:ph type="sldImg"/>
          </p:nvPr>
        </p:nvSpPr>
        <p:spPr>
          <a:solidFill>
            <a:srgbClr val="FFFFFF"/>
          </a:solidFill>
          <a:ln/>
        </p:spPr>
      </p:sp>
      <p:sp>
        <p:nvSpPr>
          <p:cNvPr id="61444"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ja-JP" altLang="ja-JP" smtClean="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7"/>
          <p:cNvSpPr>
            <a:spLocks noGrp="1" noChangeArrowheads="1"/>
          </p:cNvSpPr>
          <p:nvPr>
            <p:ph type="sldNum" sz="quarter" idx="5"/>
          </p:nvPr>
        </p:nvSpPr>
        <p:spPr>
          <a:noFill/>
        </p:spPr>
        <p:txBody>
          <a:bodyPr/>
          <a:lstStyle>
            <a:lvl1pPr eaLnBrk="0" hangingPunct="0">
              <a:defRPr kumimoji="1" sz="2500">
                <a:solidFill>
                  <a:schemeClr val="tx1"/>
                </a:solidFill>
                <a:latin typeface="Times New Roman" pitchFamily="18" charset="0"/>
                <a:ea typeface="ＭＳ Ｐゴシック" charset="-128"/>
              </a:defRPr>
            </a:lvl1pPr>
            <a:lvl2pPr marL="777401" indent="-299000" eaLnBrk="0" hangingPunct="0">
              <a:defRPr kumimoji="1" sz="2500">
                <a:solidFill>
                  <a:schemeClr val="tx1"/>
                </a:solidFill>
                <a:latin typeface="Times New Roman" pitchFamily="18" charset="0"/>
                <a:ea typeface="ＭＳ Ｐゴシック" charset="-128"/>
              </a:defRPr>
            </a:lvl2pPr>
            <a:lvl3pPr marL="1196003" indent="-239201" eaLnBrk="0" hangingPunct="0">
              <a:defRPr kumimoji="1" sz="2500">
                <a:solidFill>
                  <a:schemeClr val="tx1"/>
                </a:solidFill>
                <a:latin typeface="Times New Roman" pitchFamily="18" charset="0"/>
                <a:ea typeface="ＭＳ Ｐゴシック" charset="-128"/>
              </a:defRPr>
            </a:lvl3pPr>
            <a:lvl4pPr marL="1674404" indent="-239201" eaLnBrk="0" hangingPunct="0">
              <a:defRPr kumimoji="1" sz="2500">
                <a:solidFill>
                  <a:schemeClr val="tx1"/>
                </a:solidFill>
                <a:latin typeface="Times New Roman" pitchFamily="18" charset="0"/>
                <a:ea typeface="ＭＳ Ｐゴシック" charset="-128"/>
              </a:defRPr>
            </a:lvl4pPr>
            <a:lvl5pPr marL="2152804" indent="-239201" eaLnBrk="0" hangingPunct="0">
              <a:defRPr kumimoji="1" sz="2500">
                <a:solidFill>
                  <a:schemeClr val="tx1"/>
                </a:solidFill>
                <a:latin typeface="Times New Roman" pitchFamily="18" charset="0"/>
                <a:ea typeface="ＭＳ Ｐゴシック" charset="-128"/>
              </a:defRPr>
            </a:lvl5pPr>
            <a:lvl6pPr marL="2631205" indent="-239201" eaLnBrk="0" fontAlgn="base" hangingPunct="0">
              <a:spcBef>
                <a:spcPct val="0"/>
              </a:spcBef>
              <a:spcAft>
                <a:spcPct val="0"/>
              </a:spcAft>
              <a:defRPr kumimoji="1" sz="2500">
                <a:solidFill>
                  <a:schemeClr val="tx1"/>
                </a:solidFill>
                <a:latin typeface="Times New Roman" pitchFamily="18" charset="0"/>
                <a:ea typeface="ＭＳ Ｐゴシック" charset="-128"/>
              </a:defRPr>
            </a:lvl6pPr>
            <a:lvl7pPr marL="3109606" indent="-239201" eaLnBrk="0" fontAlgn="base" hangingPunct="0">
              <a:spcBef>
                <a:spcPct val="0"/>
              </a:spcBef>
              <a:spcAft>
                <a:spcPct val="0"/>
              </a:spcAft>
              <a:defRPr kumimoji="1" sz="2500">
                <a:solidFill>
                  <a:schemeClr val="tx1"/>
                </a:solidFill>
                <a:latin typeface="Times New Roman" pitchFamily="18" charset="0"/>
                <a:ea typeface="ＭＳ Ｐゴシック" charset="-128"/>
              </a:defRPr>
            </a:lvl7pPr>
            <a:lvl8pPr marL="3588007" indent="-239201" eaLnBrk="0" fontAlgn="base" hangingPunct="0">
              <a:spcBef>
                <a:spcPct val="0"/>
              </a:spcBef>
              <a:spcAft>
                <a:spcPct val="0"/>
              </a:spcAft>
              <a:defRPr kumimoji="1" sz="2500">
                <a:solidFill>
                  <a:schemeClr val="tx1"/>
                </a:solidFill>
                <a:latin typeface="Times New Roman" pitchFamily="18" charset="0"/>
                <a:ea typeface="ＭＳ Ｐゴシック" charset="-128"/>
              </a:defRPr>
            </a:lvl8pPr>
            <a:lvl9pPr marL="4066408" indent="-239201" eaLnBrk="0" fontAlgn="base" hangingPunct="0">
              <a:spcBef>
                <a:spcPct val="0"/>
              </a:spcBef>
              <a:spcAft>
                <a:spcPct val="0"/>
              </a:spcAft>
              <a:defRPr kumimoji="1" sz="2500">
                <a:solidFill>
                  <a:schemeClr val="tx1"/>
                </a:solidFill>
                <a:latin typeface="Times New Roman" pitchFamily="18" charset="0"/>
                <a:ea typeface="ＭＳ Ｐゴシック" charset="-128"/>
              </a:defRPr>
            </a:lvl9pPr>
          </a:lstStyle>
          <a:p>
            <a:pPr eaLnBrk="1" hangingPunct="1"/>
            <a:fld id="{6D83CCE3-E58D-435F-9846-46992C4046AC}" type="slidenum">
              <a:rPr lang="en-US" altLang="ja-JP" sz="1300">
                <a:solidFill>
                  <a:prstClr val="black"/>
                </a:solidFill>
              </a:rPr>
              <a:pPr eaLnBrk="1" hangingPunct="1"/>
              <a:t>103</a:t>
            </a:fld>
            <a:endParaRPr lang="en-US" altLang="ja-JP" sz="1300">
              <a:solidFill>
                <a:prstClr val="black"/>
              </a:solidFill>
            </a:endParaRPr>
          </a:p>
        </p:txBody>
      </p:sp>
      <p:sp>
        <p:nvSpPr>
          <p:cNvPr id="211971" name="Rectangle 2"/>
          <p:cNvSpPr>
            <a:spLocks noGrp="1" noRot="1" noChangeAspect="1" noChangeArrowheads="1" noTextEdit="1"/>
          </p:cNvSpPr>
          <p:nvPr>
            <p:ph type="sldImg"/>
          </p:nvPr>
        </p:nvSpPr>
        <p:spPr>
          <a:ln/>
        </p:spPr>
      </p:sp>
      <p:sp>
        <p:nvSpPr>
          <p:cNvPr id="211972" name="Rectangle 3"/>
          <p:cNvSpPr>
            <a:spLocks noGrp="1" noChangeArrowheads="1"/>
          </p:cNvSpPr>
          <p:nvPr>
            <p:ph type="body" idx="1"/>
          </p:nvPr>
        </p:nvSpPr>
        <p:spPr>
          <a:xfrm>
            <a:off x="912813" y="4343400"/>
            <a:ext cx="5032375" cy="4114800"/>
          </a:xfrm>
          <a:noFill/>
        </p:spPr>
        <p:txBody>
          <a:bodyPr/>
          <a:lstStyle/>
          <a:p>
            <a:pPr eaLnBrk="1" hangingPunct="1"/>
            <a:endParaRPr lang="ja-JP" altLang="ja-JP"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7713516-573C-4648-839F-E19800FE8958}" type="slidenum">
              <a:rPr lang="en-US" altLang="ja-JP"/>
              <a:pPr/>
              <a:t>11</a:t>
            </a:fld>
            <a:endParaRPr lang="en-US" altLang="ja-JP"/>
          </a:p>
        </p:txBody>
      </p:sp>
      <p:sp>
        <p:nvSpPr>
          <p:cNvPr id="983042"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98304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ja-JP" altLang="ja-JP"/>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a:noFill/>
        </p:spPr>
        <p:txBody>
          <a:bodyPr/>
          <a:lstStyle>
            <a:lvl1pPr eaLnBrk="0" hangingPunct="0">
              <a:defRPr kumimoji="1" sz="2400">
                <a:solidFill>
                  <a:schemeClr val="tx1"/>
                </a:solidFill>
                <a:latin typeface="Times New Roman" pitchFamily="18" charset="0"/>
                <a:ea typeface="ＭＳ Ｐゴシック" charset="-128"/>
              </a:defRPr>
            </a:lvl1pPr>
            <a:lvl2pPr marL="742950" indent="-285750" eaLnBrk="0" hangingPunct="0">
              <a:defRPr kumimoji="1" sz="2400">
                <a:solidFill>
                  <a:schemeClr val="tx1"/>
                </a:solidFill>
                <a:latin typeface="Times New Roman" pitchFamily="18" charset="0"/>
                <a:ea typeface="ＭＳ Ｐゴシック" charset="-128"/>
              </a:defRPr>
            </a:lvl2pPr>
            <a:lvl3pPr marL="1143000" indent="-228600" eaLnBrk="0" hangingPunct="0">
              <a:defRPr kumimoji="1" sz="2400">
                <a:solidFill>
                  <a:schemeClr val="tx1"/>
                </a:solidFill>
                <a:latin typeface="Times New Roman" pitchFamily="18" charset="0"/>
                <a:ea typeface="ＭＳ Ｐゴシック" charset="-128"/>
              </a:defRPr>
            </a:lvl3pPr>
            <a:lvl4pPr marL="1600200" indent="-228600" eaLnBrk="0" hangingPunct="0">
              <a:defRPr kumimoji="1" sz="2400">
                <a:solidFill>
                  <a:schemeClr val="tx1"/>
                </a:solidFill>
                <a:latin typeface="Times New Roman" pitchFamily="18" charset="0"/>
                <a:ea typeface="ＭＳ Ｐゴシック" charset="-128"/>
              </a:defRPr>
            </a:lvl4pPr>
            <a:lvl5pPr marL="2057400" indent="-228600" eaLnBrk="0" hangingPunct="0">
              <a:defRPr kumimoji="1" sz="24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eaLnBrk="1" hangingPunct="1"/>
            <a:fld id="{DCF8CEC0-2AF1-42DA-AE9E-E6FC031791BD}" type="slidenum">
              <a:rPr lang="en-US" altLang="ja-JP" sz="1200" smtClean="0">
                <a:solidFill>
                  <a:prstClr val="black"/>
                </a:solidFill>
              </a:rPr>
              <a:pPr eaLnBrk="1" hangingPunct="1"/>
              <a:t>12</a:t>
            </a:fld>
            <a:endParaRPr lang="en-US" altLang="ja-JP" sz="1200" smtClean="0">
              <a:solidFill>
                <a:prstClr val="black"/>
              </a:solidFill>
            </a:endParaRPr>
          </a:p>
        </p:txBody>
      </p:sp>
      <p:sp>
        <p:nvSpPr>
          <p:cNvPr id="140291" name="Rectangle 1026"/>
          <p:cNvSpPr>
            <a:spLocks noGrp="1" noRot="1" noChangeAspect="1" noChangeArrowheads="1" noTextEdit="1"/>
          </p:cNvSpPr>
          <p:nvPr>
            <p:ph type="sldImg"/>
          </p:nvPr>
        </p:nvSpPr>
        <p:spPr>
          <a:solidFill>
            <a:srgbClr val="FFFFFF"/>
          </a:solidFill>
          <a:ln/>
        </p:spPr>
      </p:sp>
      <p:sp>
        <p:nvSpPr>
          <p:cNvPr id="140292" name="Rectangle 1027"/>
          <p:cNvSpPr>
            <a:spLocks noGrp="1" noChangeArrowheads="1"/>
          </p:cNvSpPr>
          <p:nvPr>
            <p:ph type="body" idx="1"/>
          </p:nvPr>
        </p:nvSpPr>
        <p:spPr>
          <a:xfrm>
            <a:off x="912813" y="4343400"/>
            <a:ext cx="5032375" cy="41148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lIns="91431" tIns="45716" rIns="91431" bIns="45716"/>
          <a:lstStyle/>
          <a:p>
            <a:pPr eaLnBrk="1" hangingPunct="1"/>
            <a:endParaRPr lang="ja-JP" altLang="ja-JP"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Times New Roman" pitchFamily="18" charset="0"/>
                <a:ea typeface="ＭＳ Ｐゴシック" charset="-128"/>
              </a:defRPr>
            </a:lvl1pPr>
            <a:lvl2pPr marL="742950" indent="-285750" eaLnBrk="0" hangingPunct="0">
              <a:defRPr kumimoji="1" sz="2400">
                <a:solidFill>
                  <a:schemeClr val="tx1"/>
                </a:solidFill>
                <a:latin typeface="Times New Roman" pitchFamily="18" charset="0"/>
                <a:ea typeface="ＭＳ Ｐゴシック" charset="-128"/>
              </a:defRPr>
            </a:lvl2pPr>
            <a:lvl3pPr marL="1143000" indent="-228600" eaLnBrk="0" hangingPunct="0">
              <a:defRPr kumimoji="1" sz="2400">
                <a:solidFill>
                  <a:schemeClr val="tx1"/>
                </a:solidFill>
                <a:latin typeface="Times New Roman" pitchFamily="18" charset="0"/>
                <a:ea typeface="ＭＳ Ｐゴシック" charset="-128"/>
              </a:defRPr>
            </a:lvl3pPr>
            <a:lvl4pPr marL="1600200" indent="-228600" eaLnBrk="0" hangingPunct="0">
              <a:defRPr kumimoji="1" sz="2400">
                <a:solidFill>
                  <a:schemeClr val="tx1"/>
                </a:solidFill>
                <a:latin typeface="Times New Roman" pitchFamily="18" charset="0"/>
                <a:ea typeface="ＭＳ Ｐゴシック" charset="-128"/>
              </a:defRPr>
            </a:lvl4pPr>
            <a:lvl5pPr marL="2057400" indent="-228600" eaLnBrk="0" hangingPunct="0">
              <a:defRPr kumimoji="1" sz="24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eaLnBrk="1" hangingPunct="1"/>
            <a:fld id="{A6CC0D50-D42B-46C8-A1A3-C5DB66EF9E3A}" type="slidenum">
              <a:rPr lang="en-US" altLang="ja-JP" sz="1200" smtClean="0">
                <a:solidFill>
                  <a:prstClr val="black"/>
                </a:solidFill>
              </a:rPr>
              <a:pPr eaLnBrk="1" hangingPunct="1"/>
              <a:t>13</a:t>
            </a:fld>
            <a:endParaRPr lang="en-US" altLang="ja-JP" sz="1200" smtClean="0">
              <a:solidFill>
                <a:prstClr val="black"/>
              </a:solidFill>
            </a:endParaRPr>
          </a:p>
        </p:txBody>
      </p:sp>
      <p:sp>
        <p:nvSpPr>
          <p:cNvPr id="137219" name="Rectangle 1026"/>
          <p:cNvSpPr>
            <a:spLocks noGrp="1" noRot="1" noChangeAspect="1" noChangeArrowheads="1" noTextEdit="1"/>
          </p:cNvSpPr>
          <p:nvPr>
            <p:ph type="sldImg"/>
          </p:nvPr>
        </p:nvSpPr>
        <p:spPr>
          <a:solidFill>
            <a:srgbClr val="FFFFFF"/>
          </a:solidFill>
          <a:ln/>
        </p:spPr>
      </p:sp>
      <p:sp>
        <p:nvSpPr>
          <p:cNvPr id="137220" name="Rectangle 1027"/>
          <p:cNvSpPr>
            <a:spLocks noGrp="1" noChangeArrowheads="1"/>
          </p:cNvSpPr>
          <p:nvPr>
            <p:ph type="body" idx="1"/>
          </p:nvPr>
        </p:nvSpPr>
        <p:spPr>
          <a:xfrm>
            <a:off x="912813" y="4343400"/>
            <a:ext cx="5032375" cy="41148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lIns="91422" tIns="45712" rIns="91422" bIns="45712"/>
          <a:lstStyle/>
          <a:p>
            <a:pPr eaLnBrk="1" hangingPunct="1"/>
            <a:endParaRPr lang="ja-JP" altLang="ja-JP"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audio" Target="NULL"/><Relationship Id="rId2" Type="http://schemas.openxmlformats.org/officeDocument/2006/relationships/slideMaster" Target="../slideMasters/slideMaster9.xml"/><Relationship Id="rId1" Type="http://schemas.openxmlformats.org/officeDocument/2006/relationships/audio" Target="../media/audio1.wav"/></Relationships>
</file>

<file path=ppt/slideLayouts/_rels/slideLayout101.xml.rels><?xml version="1.0" encoding="UTF-8" standalone="yes"?>
<Relationships xmlns="http://schemas.openxmlformats.org/package/2006/relationships"><Relationship Id="rId3" Type="http://schemas.openxmlformats.org/officeDocument/2006/relationships/audio" Target="NULL"/><Relationship Id="rId2" Type="http://schemas.openxmlformats.org/officeDocument/2006/relationships/slideMaster" Target="../slideMasters/slideMaster9.xml"/><Relationship Id="rId1" Type="http://schemas.openxmlformats.org/officeDocument/2006/relationships/audio" Target="../media/audio1.wav"/></Relationships>
</file>

<file path=ppt/slideLayouts/_rels/slideLayout102.xml.rels><?xml version="1.0" encoding="UTF-8" standalone="yes"?>
<Relationships xmlns="http://schemas.openxmlformats.org/package/2006/relationships"><Relationship Id="rId3" Type="http://schemas.openxmlformats.org/officeDocument/2006/relationships/audio" Target="NULL"/><Relationship Id="rId2" Type="http://schemas.openxmlformats.org/officeDocument/2006/relationships/slideMaster" Target="../slideMasters/slideMaster9.xml"/><Relationship Id="rId1" Type="http://schemas.openxmlformats.org/officeDocument/2006/relationships/audio" Target="../media/audio1.wav"/></Relationships>
</file>

<file path=ppt/slideLayouts/_rels/slideLayout103.xml.rels><?xml version="1.0" encoding="UTF-8" standalone="yes"?>
<Relationships xmlns="http://schemas.openxmlformats.org/package/2006/relationships"><Relationship Id="rId3" Type="http://schemas.openxmlformats.org/officeDocument/2006/relationships/audio" Target="NULL"/><Relationship Id="rId2" Type="http://schemas.openxmlformats.org/officeDocument/2006/relationships/slideMaster" Target="../slideMasters/slideMaster9.xml"/><Relationship Id="rId1" Type="http://schemas.openxmlformats.org/officeDocument/2006/relationships/audio" Target="../media/audio1.wav"/></Relationships>
</file>

<file path=ppt/slideLayouts/_rels/slideLayout104.xml.rels><?xml version="1.0" encoding="UTF-8" standalone="yes"?>
<Relationships xmlns="http://schemas.openxmlformats.org/package/2006/relationships"><Relationship Id="rId3" Type="http://schemas.openxmlformats.org/officeDocument/2006/relationships/audio" Target="NULL"/><Relationship Id="rId2" Type="http://schemas.openxmlformats.org/officeDocument/2006/relationships/slideMaster" Target="../slideMasters/slideMaster9.xml"/><Relationship Id="rId1" Type="http://schemas.openxmlformats.org/officeDocument/2006/relationships/audio" Target="../media/audio1.wav"/></Relationships>
</file>

<file path=ppt/slideLayouts/_rels/slideLayout105.xml.rels><?xml version="1.0" encoding="UTF-8" standalone="yes"?>
<Relationships xmlns="http://schemas.openxmlformats.org/package/2006/relationships"><Relationship Id="rId3" Type="http://schemas.openxmlformats.org/officeDocument/2006/relationships/audio" Target="NULL"/><Relationship Id="rId2" Type="http://schemas.openxmlformats.org/officeDocument/2006/relationships/slideMaster" Target="../slideMasters/slideMaster9.xml"/><Relationship Id="rId1" Type="http://schemas.openxmlformats.org/officeDocument/2006/relationships/audio" Target="../media/audio1.wav"/></Relationships>
</file>

<file path=ppt/slideLayouts/_rels/slideLayout106.xml.rels><?xml version="1.0" encoding="UTF-8" standalone="yes"?>
<Relationships xmlns="http://schemas.openxmlformats.org/package/2006/relationships"><Relationship Id="rId3" Type="http://schemas.openxmlformats.org/officeDocument/2006/relationships/audio" Target="NULL"/><Relationship Id="rId2" Type="http://schemas.openxmlformats.org/officeDocument/2006/relationships/slideMaster" Target="../slideMasters/slideMaster9.xml"/><Relationship Id="rId1" Type="http://schemas.openxmlformats.org/officeDocument/2006/relationships/audio" Target="../media/audio1.wav"/></Relationships>
</file>

<file path=ppt/slideLayouts/_rels/slideLayout107.xml.rels><?xml version="1.0" encoding="UTF-8" standalone="yes"?>
<Relationships xmlns="http://schemas.openxmlformats.org/package/2006/relationships"><Relationship Id="rId3" Type="http://schemas.openxmlformats.org/officeDocument/2006/relationships/audio" Target="NULL"/><Relationship Id="rId2" Type="http://schemas.openxmlformats.org/officeDocument/2006/relationships/slideMaster" Target="../slideMasters/slideMaster9.xml"/><Relationship Id="rId1" Type="http://schemas.openxmlformats.org/officeDocument/2006/relationships/audio" Target="../media/audio1.wav"/></Relationships>
</file>

<file path=ppt/slideLayouts/_rels/slideLayout108.xml.rels><?xml version="1.0" encoding="UTF-8" standalone="yes"?>
<Relationships xmlns="http://schemas.openxmlformats.org/package/2006/relationships"><Relationship Id="rId3" Type="http://schemas.openxmlformats.org/officeDocument/2006/relationships/audio" Target="NULL"/><Relationship Id="rId2" Type="http://schemas.openxmlformats.org/officeDocument/2006/relationships/slideMaster" Target="../slideMasters/slideMaster10.xml"/><Relationship Id="rId1" Type="http://schemas.openxmlformats.org/officeDocument/2006/relationships/audio" Target="../media/audio1.wav"/></Relationships>
</file>

<file path=ppt/slideLayouts/_rels/slideLayout109.xml.rels><?xml version="1.0" encoding="UTF-8" standalone="yes"?>
<Relationships xmlns="http://schemas.openxmlformats.org/package/2006/relationships"><Relationship Id="rId3" Type="http://schemas.openxmlformats.org/officeDocument/2006/relationships/audio" Target="NULL"/><Relationship Id="rId2" Type="http://schemas.openxmlformats.org/officeDocument/2006/relationships/slideMaster" Target="../slideMasters/slideMaster10.xml"/><Relationship Id="rId1" Type="http://schemas.openxmlformats.org/officeDocument/2006/relationships/audio" Target="../media/audio1.wav"/></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audio" Target="NULL"/><Relationship Id="rId2" Type="http://schemas.openxmlformats.org/officeDocument/2006/relationships/slideMaster" Target="../slideMasters/slideMaster10.xml"/><Relationship Id="rId1" Type="http://schemas.openxmlformats.org/officeDocument/2006/relationships/audio" Target="../media/audio1.wav"/></Relationships>
</file>

<file path=ppt/slideLayouts/_rels/slideLayout111.xml.rels><?xml version="1.0" encoding="UTF-8" standalone="yes"?>
<Relationships xmlns="http://schemas.openxmlformats.org/package/2006/relationships"><Relationship Id="rId3" Type="http://schemas.openxmlformats.org/officeDocument/2006/relationships/audio" Target="NULL"/><Relationship Id="rId2" Type="http://schemas.openxmlformats.org/officeDocument/2006/relationships/slideMaster" Target="../slideMasters/slideMaster10.xml"/><Relationship Id="rId1" Type="http://schemas.openxmlformats.org/officeDocument/2006/relationships/audio" Target="../media/audio1.wav"/></Relationships>
</file>

<file path=ppt/slideLayouts/_rels/slideLayout112.xml.rels><?xml version="1.0" encoding="UTF-8" standalone="yes"?>
<Relationships xmlns="http://schemas.openxmlformats.org/package/2006/relationships"><Relationship Id="rId3" Type="http://schemas.openxmlformats.org/officeDocument/2006/relationships/audio" Target="NULL"/><Relationship Id="rId2" Type="http://schemas.openxmlformats.org/officeDocument/2006/relationships/slideMaster" Target="../slideMasters/slideMaster10.xml"/><Relationship Id="rId1" Type="http://schemas.openxmlformats.org/officeDocument/2006/relationships/audio" Target="../media/audio1.wav"/></Relationships>
</file>

<file path=ppt/slideLayouts/_rels/slideLayout113.xml.rels><?xml version="1.0" encoding="UTF-8" standalone="yes"?>
<Relationships xmlns="http://schemas.openxmlformats.org/package/2006/relationships"><Relationship Id="rId3" Type="http://schemas.openxmlformats.org/officeDocument/2006/relationships/audio" Target="NULL"/><Relationship Id="rId2" Type="http://schemas.openxmlformats.org/officeDocument/2006/relationships/slideMaster" Target="../slideMasters/slideMaster10.xml"/><Relationship Id="rId1" Type="http://schemas.openxmlformats.org/officeDocument/2006/relationships/audio" Target="../media/audio1.wav"/></Relationships>
</file>

<file path=ppt/slideLayouts/_rels/slideLayout114.xml.rels><?xml version="1.0" encoding="UTF-8" standalone="yes"?>
<Relationships xmlns="http://schemas.openxmlformats.org/package/2006/relationships"><Relationship Id="rId3" Type="http://schemas.openxmlformats.org/officeDocument/2006/relationships/audio" Target="NULL"/><Relationship Id="rId2" Type="http://schemas.openxmlformats.org/officeDocument/2006/relationships/slideMaster" Target="../slideMasters/slideMaster10.xml"/><Relationship Id="rId1" Type="http://schemas.openxmlformats.org/officeDocument/2006/relationships/audio" Target="../media/audio1.wav"/></Relationships>
</file>

<file path=ppt/slideLayouts/_rels/slideLayout115.xml.rels><?xml version="1.0" encoding="UTF-8" standalone="yes"?>
<Relationships xmlns="http://schemas.openxmlformats.org/package/2006/relationships"><Relationship Id="rId3" Type="http://schemas.openxmlformats.org/officeDocument/2006/relationships/audio" Target="NULL"/><Relationship Id="rId2" Type="http://schemas.openxmlformats.org/officeDocument/2006/relationships/slideMaster" Target="../slideMasters/slideMaster10.xml"/><Relationship Id="rId1" Type="http://schemas.openxmlformats.org/officeDocument/2006/relationships/audio" Target="../media/audio1.wav"/></Relationships>
</file>

<file path=ppt/slideLayouts/_rels/slideLayout116.xml.rels><?xml version="1.0" encoding="UTF-8" standalone="yes"?>
<Relationships xmlns="http://schemas.openxmlformats.org/package/2006/relationships"><Relationship Id="rId3" Type="http://schemas.openxmlformats.org/officeDocument/2006/relationships/audio" Target="NULL"/><Relationship Id="rId2" Type="http://schemas.openxmlformats.org/officeDocument/2006/relationships/slideMaster" Target="../slideMasters/slideMaster10.xml"/><Relationship Id="rId1" Type="http://schemas.openxmlformats.org/officeDocument/2006/relationships/audio" Target="../media/audio1.wav"/></Relationships>
</file>

<file path=ppt/slideLayouts/_rels/slideLayout117.xml.rels><?xml version="1.0" encoding="UTF-8" standalone="yes"?>
<Relationships xmlns="http://schemas.openxmlformats.org/package/2006/relationships"><Relationship Id="rId3" Type="http://schemas.openxmlformats.org/officeDocument/2006/relationships/audio" Target="NULL"/><Relationship Id="rId2" Type="http://schemas.openxmlformats.org/officeDocument/2006/relationships/slideMaster" Target="../slideMasters/slideMaster10.xml"/><Relationship Id="rId1" Type="http://schemas.openxmlformats.org/officeDocument/2006/relationships/audio" Target="../media/audio1.wav"/></Relationships>
</file>

<file path=ppt/slideLayouts/_rels/slideLayout118.xml.rels><?xml version="1.0" encoding="UTF-8" standalone="yes"?>
<Relationships xmlns="http://schemas.openxmlformats.org/package/2006/relationships"><Relationship Id="rId3" Type="http://schemas.openxmlformats.org/officeDocument/2006/relationships/audio" Target="NULL"/><Relationship Id="rId2" Type="http://schemas.openxmlformats.org/officeDocument/2006/relationships/slideMaster" Target="../slideMasters/slideMaster10.xml"/><Relationship Id="rId1" Type="http://schemas.openxmlformats.org/officeDocument/2006/relationships/audio" Target="../media/audio1.wav"/></Relationships>
</file>

<file path=ppt/slideLayouts/_rels/slideLayout119.xml.rels><?xml version="1.0" encoding="UTF-8" standalone="yes"?>
<Relationships xmlns="http://schemas.openxmlformats.org/package/2006/relationships"><Relationship Id="rId3" Type="http://schemas.openxmlformats.org/officeDocument/2006/relationships/audio" Target="NULL"/><Relationship Id="rId2" Type="http://schemas.openxmlformats.org/officeDocument/2006/relationships/slideMaster" Target="../slideMasters/slideMaster10.xml"/><Relationship Id="rId1" Type="http://schemas.openxmlformats.org/officeDocument/2006/relationships/audio" Target="../media/audio1.wav"/></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3" Type="http://schemas.openxmlformats.org/officeDocument/2006/relationships/audio" Target="NULL"/><Relationship Id="rId2" Type="http://schemas.openxmlformats.org/officeDocument/2006/relationships/slideMaster" Target="../slideMasters/slideMaster11.xml"/><Relationship Id="rId1" Type="http://schemas.openxmlformats.org/officeDocument/2006/relationships/audio" Target="../media/audio1.wav"/></Relationships>
</file>

<file path=ppt/slideLayouts/_rels/slideLayout121.xml.rels><?xml version="1.0" encoding="UTF-8" standalone="yes"?>
<Relationships xmlns="http://schemas.openxmlformats.org/package/2006/relationships"><Relationship Id="rId3" Type="http://schemas.openxmlformats.org/officeDocument/2006/relationships/audio" Target="NULL"/><Relationship Id="rId2" Type="http://schemas.openxmlformats.org/officeDocument/2006/relationships/slideMaster" Target="../slideMasters/slideMaster11.xml"/><Relationship Id="rId1" Type="http://schemas.openxmlformats.org/officeDocument/2006/relationships/audio" Target="../media/audio1.wav"/></Relationships>
</file>

<file path=ppt/slideLayouts/_rels/slideLayout122.xml.rels><?xml version="1.0" encoding="UTF-8" standalone="yes"?>
<Relationships xmlns="http://schemas.openxmlformats.org/package/2006/relationships"><Relationship Id="rId3" Type="http://schemas.openxmlformats.org/officeDocument/2006/relationships/audio" Target="NULL"/><Relationship Id="rId2" Type="http://schemas.openxmlformats.org/officeDocument/2006/relationships/slideMaster" Target="../slideMasters/slideMaster11.xml"/><Relationship Id="rId1" Type="http://schemas.openxmlformats.org/officeDocument/2006/relationships/audio" Target="../media/audio1.wav"/></Relationships>
</file>

<file path=ppt/slideLayouts/_rels/slideLayout123.xml.rels><?xml version="1.0" encoding="UTF-8" standalone="yes"?>
<Relationships xmlns="http://schemas.openxmlformats.org/package/2006/relationships"><Relationship Id="rId3" Type="http://schemas.openxmlformats.org/officeDocument/2006/relationships/audio" Target="NULL"/><Relationship Id="rId2" Type="http://schemas.openxmlformats.org/officeDocument/2006/relationships/slideMaster" Target="../slideMasters/slideMaster11.xml"/><Relationship Id="rId1" Type="http://schemas.openxmlformats.org/officeDocument/2006/relationships/audio" Target="../media/audio1.wav"/></Relationships>
</file>

<file path=ppt/slideLayouts/_rels/slideLayout124.xml.rels><?xml version="1.0" encoding="UTF-8" standalone="yes"?>
<Relationships xmlns="http://schemas.openxmlformats.org/package/2006/relationships"><Relationship Id="rId3" Type="http://schemas.openxmlformats.org/officeDocument/2006/relationships/audio" Target="NULL"/><Relationship Id="rId2" Type="http://schemas.openxmlformats.org/officeDocument/2006/relationships/slideMaster" Target="../slideMasters/slideMaster11.xml"/><Relationship Id="rId1" Type="http://schemas.openxmlformats.org/officeDocument/2006/relationships/audio" Target="../media/audio1.wav"/></Relationships>
</file>

<file path=ppt/slideLayouts/_rels/slideLayout125.xml.rels><?xml version="1.0" encoding="UTF-8" standalone="yes"?>
<Relationships xmlns="http://schemas.openxmlformats.org/package/2006/relationships"><Relationship Id="rId3" Type="http://schemas.openxmlformats.org/officeDocument/2006/relationships/audio" Target="NULL"/><Relationship Id="rId2" Type="http://schemas.openxmlformats.org/officeDocument/2006/relationships/slideMaster" Target="../slideMasters/slideMaster11.xml"/><Relationship Id="rId1" Type="http://schemas.openxmlformats.org/officeDocument/2006/relationships/audio" Target="../media/audio1.wav"/></Relationships>
</file>

<file path=ppt/slideLayouts/_rels/slideLayout126.xml.rels><?xml version="1.0" encoding="UTF-8" standalone="yes"?>
<Relationships xmlns="http://schemas.openxmlformats.org/package/2006/relationships"><Relationship Id="rId3" Type="http://schemas.openxmlformats.org/officeDocument/2006/relationships/audio" Target="NULL"/><Relationship Id="rId2" Type="http://schemas.openxmlformats.org/officeDocument/2006/relationships/slideMaster" Target="../slideMasters/slideMaster11.xml"/><Relationship Id="rId1" Type="http://schemas.openxmlformats.org/officeDocument/2006/relationships/audio" Target="../media/audio1.wav"/></Relationships>
</file>

<file path=ppt/slideLayouts/_rels/slideLayout127.xml.rels><?xml version="1.0" encoding="UTF-8" standalone="yes"?>
<Relationships xmlns="http://schemas.openxmlformats.org/package/2006/relationships"><Relationship Id="rId3" Type="http://schemas.openxmlformats.org/officeDocument/2006/relationships/audio" Target="NULL"/><Relationship Id="rId2" Type="http://schemas.openxmlformats.org/officeDocument/2006/relationships/slideMaster" Target="../slideMasters/slideMaster11.xml"/><Relationship Id="rId1" Type="http://schemas.openxmlformats.org/officeDocument/2006/relationships/audio" Target="../media/audio1.wav"/></Relationships>
</file>

<file path=ppt/slideLayouts/_rels/slideLayout128.xml.rels><?xml version="1.0" encoding="UTF-8" standalone="yes"?>
<Relationships xmlns="http://schemas.openxmlformats.org/package/2006/relationships"><Relationship Id="rId3" Type="http://schemas.openxmlformats.org/officeDocument/2006/relationships/audio" Target="NULL"/><Relationship Id="rId2" Type="http://schemas.openxmlformats.org/officeDocument/2006/relationships/slideMaster" Target="../slideMasters/slideMaster11.xml"/><Relationship Id="rId1" Type="http://schemas.openxmlformats.org/officeDocument/2006/relationships/audio" Target="../media/audio1.wav"/></Relationships>
</file>

<file path=ppt/slideLayouts/_rels/slideLayout129.xml.rels><?xml version="1.0" encoding="UTF-8" standalone="yes"?>
<Relationships xmlns="http://schemas.openxmlformats.org/package/2006/relationships"><Relationship Id="rId3" Type="http://schemas.openxmlformats.org/officeDocument/2006/relationships/audio" Target="NULL"/><Relationship Id="rId2" Type="http://schemas.openxmlformats.org/officeDocument/2006/relationships/slideMaster" Target="../slideMasters/slideMaster11.xml"/><Relationship Id="rId1" Type="http://schemas.openxmlformats.org/officeDocument/2006/relationships/audio" Target="../media/audio1.wav"/></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3" Type="http://schemas.openxmlformats.org/officeDocument/2006/relationships/audio" Target="NULL"/><Relationship Id="rId2" Type="http://schemas.openxmlformats.org/officeDocument/2006/relationships/slideMaster" Target="../slideMasters/slideMaster11.xml"/><Relationship Id="rId1" Type="http://schemas.openxmlformats.org/officeDocument/2006/relationships/audio" Target="../media/audio1.wav"/></Relationships>
</file>

<file path=ppt/slideLayouts/_rels/slideLayout131.xml.rels><?xml version="1.0" encoding="UTF-8" standalone="yes"?>
<Relationships xmlns="http://schemas.openxmlformats.org/package/2006/relationships"><Relationship Id="rId3" Type="http://schemas.openxmlformats.org/officeDocument/2006/relationships/audio" Target="NULL"/><Relationship Id="rId2" Type="http://schemas.openxmlformats.org/officeDocument/2006/relationships/slideMaster" Target="../slideMasters/slideMaster11.xml"/><Relationship Id="rId1" Type="http://schemas.openxmlformats.org/officeDocument/2006/relationships/audio" Target="../media/audio1.wav"/></Relationships>
</file>

<file path=ppt/slideLayouts/_rels/slideLayout132.xml.rels><?xml version="1.0" encoding="UTF-8" standalone="yes"?>
<Relationships xmlns="http://schemas.openxmlformats.org/package/2006/relationships"><Relationship Id="rId3" Type="http://schemas.openxmlformats.org/officeDocument/2006/relationships/audio" Target="NULL"/><Relationship Id="rId2" Type="http://schemas.openxmlformats.org/officeDocument/2006/relationships/slideMaster" Target="../slideMasters/slideMaster12.xml"/><Relationship Id="rId1" Type="http://schemas.openxmlformats.org/officeDocument/2006/relationships/audio" Target="../media/audio1.wav"/></Relationships>
</file>

<file path=ppt/slideLayouts/_rels/slideLayout133.xml.rels><?xml version="1.0" encoding="UTF-8" standalone="yes"?>
<Relationships xmlns="http://schemas.openxmlformats.org/package/2006/relationships"><Relationship Id="rId3" Type="http://schemas.openxmlformats.org/officeDocument/2006/relationships/audio" Target="NULL"/><Relationship Id="rId2" Type="http://schemas.openxmlformats.org/officeDocument/2006/relationships/slideMaster" Target="../slideMasters/slideMaster12.xml"/><Relationship Id="rId1" Type="http://schemas.openxmlformats.org/officeDocument/2006/relationships/audio" Target="../media/audio1.wav"/></Relationships>
</file>

<file path=ppt/slideLayouts/_rels/slideLayout134.xml.rels><?xml version="1.0" encoding="UTF-8" standalone="yes"?>
<Relationships xmlns="http://schemas.openxmlformats.org/package/2006/relationships"><Relationship Id="rId3" Type="http://schemas.openxmlformats.org/officeDocument/2006/relationships/audio" Target="NULL"/><Relationship Id="rId2" Type="http://schemas.openxmlformats.org/officeDocument/2006/relationships/slideMaster" Target="../slideMasters/slideMaster12.xml"/><Relationship Id="rId1" Type="http://schemas.openxmlformats.org/officeDocument/2006/relationships/audio" Target="../media/audio1.wav"/></Relationships>
</file>

<file path=ppt/slideLayouts/_rels/slideLayout135.xml.rels><?xml version="1.0" encoding="UTF-8" standalone="yes"?>
<Relationships xmlns="http://schemas.openxmlformats.org/package/2006/relationships"><Relationship Id="rId3" Type="http://schemas.openxmlformats.org/officeDocument/2006/relationships/audio" Target="NULL"/><Relationship Id="rId2" Type="http://schemas.openxmlformats.org/officeDocument/2006/relationships/slideMaster" Target="../slideMasters/slideMaster12.xml"/><Relationship Id="rId1" Type="http://schemas.openxmlformats.org/officeDocument/2006/relationships/audio" Target="../media/audio1.wav"/></Relationships>
</file>

<file path=ppt/slideLayouts/_rels/slideLayout136.xml.rels><?xml version="1.0" encoding="UTF-8" standalone="yes"?>
<Relationships xmlns="http://schemas.openxmlformats.org/package/2006/relationships"><Relationship Id="rId3" Type="http://schemas.openxmlformats.org/officeDocument/2006/relationships/audio" Target="NULL"/><Relationship Id="rId2" Type="http://schemas.openxmlformats.org/officeDocument/2006/relationships/slideMaster" Target="../slideMasters/slideMaster12.xml"/><Relationship Id="rId1" Type="http://schemas.openxmlformats.org/officeDocument/2006/relationships/audio" Target="../media/audio1.wav"/></Relationships>
</file>

<file path=ppt/slideLayouts/_rels/slideLayout137.xml.rels><?xml version="1.0" encoding="UTF-8" standalone="yes"?>
<Relationships xmlns="http://schemas.openxmlformats.org/package/2006/relationships"><Relationship Id="rId3" Type="http://schemas.openxmlformats.org/officeDocument/2006/relationships/audio" Target="NULL"/><Relationship Id="rId2" Type="http://schemas.openxmlformats.org/officeDocument/2006/relationships/slideMaster" Target="../slideMasters/slideMaster12.xml"/><Relationship Id="rId1" Type="http://schemas.openxmlformats.org/officeDocument/2006/relationships/audio" Target="../media/audio1.wav"/></Relationships>
</file>

<file path=ppt/slideLayouts/_rels/slideLayout138.xml.rels><?xml version="1.0" encoding="UTF-8" standalone="yes"?>
<Relationships xmlns="http://schemas.openxmlformats.org/package/2006/relationships"><Relationship Id="rId3" Type="http://schemas.openxmlformats.org/officeDocument/2006/relationships/audio" Target="NULL"/><Relationship Id="rId2" Type="http://schemas.openxmlformats.org/officeDocument/2006/relationships/slideMaster" Target="../slideMasters/slideMaster12.xml"/><Relationship Id="rId1" Type="http://schemas.openxmlformats.org/officeDocument/2006/relationships/audio" Target="../media/audio1.wav"/></Relationships>
</file>

<file path=ppt/slideLayouts/_rels/slideLayout139.xml.rels><?xml version="1.0" encoding="UTF-8" standalone="yes"?>
<Relationships xmlns="http://schemas.openxmlformats.org/package/2006/relationships"><Relationship Id="rId3" Type="http://schemas.openxmlformats.org/officeDocument/2006/relationships/audio" Target="NULL"/><Relationship Id="rId2" Type="http://schemas.openxmlformats.org/officeDocument/2006/relationships/slideMaster" Target="../slideMasters/slideMaster12.xml"/><Relationship Id="rId1" Type="http://schemas.openxmlformats.org/officeDocument/2006/relationships/audio" Target="../media/audio1.wav"/></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3" Type="http://schemas.openxmlformats.org/officeDocument/2006/relationships/audio" Target="NULL"/><Relationship Id="rId2" Type="http://schemas.openxmlformats.org/officeDocument/2006/relationships/slideMaster" Target="../slideMasters/slideMaster12.xml"/><Relationship Id="rId1" Type="http://schemas.openxmlformats.org/officeDocument/2006/relationships/audio" Target="../media/audio1.wav"/></Relationships>
</file>

<file path=ppt/slideLayouts/_rels/slideLayout141.xml.rels><?xml version="1.0" encoding="UTF-8" standalone="yes"?>
<Relationships xmlns="http://schemas.openxmlformats.org/package/2006/relationships"><Relationship Id="rId3" Type="http://schemas.openxmlformats.org/officeDocument/2006/relationships/audio" Target="NULL"/><Relationship Id="rId2" Type="http://schemas.openxmlformats.org/officeDocument/2006/relationships/slideMaster" Target="../slideMasters/slideMaster12.xml"/><Relationship Id="rId1" Type="http://schemas.openxmlformats.org/officeDocument/2006/relationships/audio" Target="../media/audio1.wav"/></Relationships>
</file>

<file path=ppt/slideLayouts/_rels/slideLayout142.xml.rels><?xml version="1.0" encoding="UTF-8" standalone="yes"?>
<Relationships xmlns="http://schemas.openxmlformats.org/package/2006/relationships"><Relationship Id="rId3" Type="http://schemas.openxmlformats.org/officeDocument/2006/relationships/audio" Target="NULL"/><Relationship Id="rId2" Type="http://schemas.openxmlformats.org/officeDocument/2006/relationships/slideMaster" Target="../slideMasters/slideMaster12.xml"/><Relationship Id="rId1" Type="http://schemas.openxmlformats.org/officeDocument/2006/relationships/audio" Target="../media/audio1.wav"/></Relationships>
</file>

<file path=ppt/slideLayouts/_rels/slideLayout143.xml.rels><?xml version="1.0" encoding="UTF-8" standalone="yes"?>
<Relationships xmlns="http://schemas.openxmlformats.org/package/2006/relationships"><Relationship Id="rId3" Type="http://schemas.openxmlformats.org/officeDocument/2006/relationships/audio" Target="NULL"/><Relationship Id="rId2" Type="http://schemas.openxmlformats.org/officeDocument/2006/relationships/slideMaster" Target="../slideMasters/slideMaster13.xml"/><Relationship Id="rId1" Type="http://schemas.openxmlformats.org/officeDocument/2006/relationships/audio" Target="../media/audio1.wav"/></Relationships>
</file>

<file path=ppt/slideLayouts/_rels/slideLayout144.xml.rels><?xml version="1.0" encoding="UTF-8" standalone="yes"?>
<Relationships xmlns="http://schemas.openxmlformats.org/package/2006/relationships"><Relationship Id="rId3" Type="http://schemas.openxmlformats.org/officeDocument/2006/relationships/audio" Target="NULL"/><Relationship Id="rId2" Type="http://schemas.openxmlformats.org/officeDocument/2006/relationships/slideMaster" Target="../slideMasters/slideMaster13.xml"/><Relationship Id="rId1" Type="http://schemas.openxmlformats.org/officeDocument/2006/relationships/audio" Target="../media/audio1.wav"/></Relationships>
</file>

<file path=ppt/slideLayouts/_rels/slideLayout145.xml.rels><?xml version="1.0" encoding="UTF-8" standalone="yes"?>
<Relationships xmlns="http://schemas.openxmlformats.org/package/2006/relationships"><Relationship Id="rId3" Type="http://schemas.openxmlformats.org/officeDocument/2006/relationships/audio" Target="NULL"/><Relationship Id="rId2" Type="http://schemas.openxmlformats.org/officeDocument/2006/relationships/slideMaster" Target="../slideMasters/slideMaster13.xml"/><Relationship Id="rId1" Type="http://schemas.openxmlformats.org/officeDocument/2006/relationships/audio" Target="../media/audio1.wav"/></Relationships>
</file>

<file path=ppt/slideLayouts/_rels/slideLayout146.xml.rels><?xml version="1.0" encoding="UTF-8" standalone="yes"?>
<Relationships xmlns="http://schemas.openxmlformats.org/package/2006/relationships"><Relationship Id="rId3" Type="http://schemas.openxmlformats.org/officeDocument/2006/relationships/audio" Target="NULL"/><Relationship Id="rId2" Type="http://schemas.openxmlformats.org/officeDocument/2006/relationships/slideMaster" Target="../slideMasters/slideMaster13.xml"/><Relationship Id="rId1" Type="http://schemas.openxmlformats.org/officeDocument/2006/relationships/audio" Target="../media/audio1.wav"/></Relationships>
</file>

<file path=ppt/slideLayouts/_rels/slideLayout147.xml.rels><?xml version="1.0" encoding="UTF-8" standalone="yes"?>
<Relationships xmlns="http://schemas.openxmlformats.org/package/2006/relationships"><Relationship Id="rId3" Type="http://schemas.openxmlformats.org/officeDocument/2006/relationships/audio" Target="NULL"/><Relationship Id="rId2" Type="http://schemas.openxmlformats.org/officeDocument/2006/relationships/slideMaster" Target="../slideMasters/slideMaster13.xml"/><Relationship Id="rId1" Type="http://schemas.openxmlformats.org/officeDocument/2006/relationships/audio" Target="../media/audio1.wav"/></Relationships>
</file>

<file path=ppt/slideLayouts/_rels/slideLayout148.xml.rels><?xml version="1.0" encoding="UTF-8" standalone="yes"?>
<Relationships xmlns="http://schemas.openxmlformats.org/package/2006/relationships"><Relationship Id="rId3" Type="http://schemas.openxmlformats.org/officeDocument/2006/relationships/audio" Target="NULL"/><Relationship Id="rId2" Type="http://schemas.openxmlformats.org/officeDocument/2006/relationships/slideMaster" Target="../slideMasters/slideMaster13.xml"/><Relationship Id="rId1" Type="http://schemas.openxmlformats.org/officeDocument/2006/relationships/audio" Target="../media/audio1.wav"/></Relationships>
</file>

<file path=ppt/slideLayouts/_rels/slideLayout149.xml.rels><?xml version="1.0" encoding="UTF-8" standalone="yes"?>
<Relationships xmlns="http://schemas.openxmlformats.org/package/2006/relationships"><Relationship Id="rId3" Type="http://schemas.openxmlformats.org/officeDocument/2006/relationships/audio" Target="NULL"/><Relationship Id="rId2" Type="http://schemas.openxmlformats.org/officeDocument/2006/relationships/slideMaster" Target="../slideMasters/slideMaster13.xml"/><Relationship Id="rId1" Type="http://schemas.openxmlformats.org/officeDocument/2006/relationships/audio" Target="../media/audio1.wav"/></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3" Type="http://schemas.openxmlformats.org/officeDocument/2006/relationships/audio" Target="NULL"/><Relationship Id="rId2" Type="http://schemas.openxmlformats.org/officeDocument/2006/relationships/slideMaster" Target="../slideMasters/slideMaster13.xml"/><Relationship Id="rId1" Type="http://schemas.openxmlformats.org/officeDocument/2006/relationships/audio" Target="../media/audio1.wav"/></Relationships>
</file>

<file path=ppt/slideLayouts/_rels/slideLayout151.xml.rels><?xml version="1.0" encoding="UTF-8" standalone="yes"?>
<Relationships xmlns="http://schemas.openxmlformats.org/package/2006/relationships"><Relationship Id="rId3" Type="http://schemas.openxmlformats.org/officeDocument/2006/relationships/audio" Target="NULL"/><Relationship Id="rId2" Type="http://schemas.openxmlformats.org/officeDocument/2006/relationships/slideMaster" Target="../slideMasters/slideMaster13.xml"/><Relationship Id="rId1" Type="http://schemas.openxmlformats.org/officeDocument/2006/relationships/audio" Target="../media/audio1.wav"/></Relationships>
</file>

<file path=ppt/slideLayouts/_rels/slideLayout152.xml.rels><?xml version="1.0" encoding="UTF-8" standalone="yes"?>
<Relationships xmlns="http://schemas.openxmlformats.org/package/2006/relationships"><Relationship Id="rId3" Type="http://schemas.openxmlformats.org/officeDocument/2006/relationships/audio" Target="NULL"/><Relationship Id="rId2" Type="http://schemas.openxmlformats.org/officeDocument/2006/relationships/slideMaster" Target="../slideMasters/slideMaster13.xml"/><Relationship Id="rId1" Type="http://schemas.openxmlformats.org/officeDocument/2006/relationships/audio" Target="../media/audio1.wav"/></Relationships>
</file>

<file path=ppt/slideLayouts/_rels/slideLayout153.xml.rels><?xml version="1.0" encoding="UTF-8" standalone="yes"?>
<Relationships xmlns="http://schemas.openxmlformats.org/package/2006/relationships"><Relationship Id="rId3" Type="http://schemas.openxmlformats.org/officeDocument/2006/relationships/audio" Target="NULL"/><Relationship Id="rId2" Type="http://schemas.openxmlformats.org/officeDocument/2006/relationships/slideMaster" Target="../slideMasters/slideMaster13.xml"/><Relationship Id="rId1" Type="http://schemas.openxmlformats.org/officeDocument/2006/relationships/audio" Target="../media/audio1.wav"/></Relationships>
</file>

<file path=ppt/slideLayouts/_rels/slideLayout154.xml.rels><?xml version="1.0" encoding="UTF-8" standalone="yes"?>
<Relationships xmlns="http://schemas.openxmlformats.org/package/2006/relationships"><Relationship Id="rId3" Type="http://schemas.openxmlformats.org/officeDocument/2006/relationships/audio" Target="NULL"/><Relationship Id="rId2" Type="http://schemas.openxmlformats.org/officeDocument/2006/relationships/slideMaster" Target="../slideMasters/slideMaster13.xml"/><Relationship Id="rId1" Type="http://schemas.openxmlformats.org/officeDocument/2006/relationships/audio" Target="../media/audio1.wav"/></Relationships>
</file>

<file path=ppt/slideLayouts/_rels/slideLayout155.xml.rels><?xml version="1.0" encoding="UTF-8" standalone="yes"?>
<Relationships xmlns="http://schemas.openxmlformats.org/package/2006/relationships"><Relationship Id="rId3" Type="http://schemas.openxmlformats.org/officeDocument/2006/relationships/audio" Target="NULL"/><Relationship Id="rId2" Type="http://schemas.openxmlformats.org/officeDocument/2006/relationships/slideMaster" Target="../slideMasters/slideMaster14.xml"/><Relationship Id="rId1" Type="http://schemas.openxmlformats.org/officeDocument/2006/relationships/audio" Target="../media/audio1.wav"/></Relationships>
</file>

<file path=ppt/slideLayouts/_rels/slideLayout156.xml.rels><?xml version="1.0" encoding="UTF-8" standalone="yes"?>
<Relationships xmlns="http://schemas.openxmlformats.org/package/2006/relationships"><Relationship Id="rId3" Type="http://schemas.openxmlformats.org/officeDocument/2006/relationships/audio" Target="NULL"/><Relationship Id="rId2" Type="http://schemas.openxmlformats.org/officeDocument/2006/relationships/slideMaster" Target="../slideMasters/slideMaster14.xml"/><Relationship Id="rId1" Type="http://schemas.openxmlformats.org/officeDocument/2006/relationships/audio" Target="../media/audio1.wav"/></Relationships>
</file>

<file path=ppt/slideLayouts/_rels/slideLayout157.xml.rels><?xml version="1.0" encoding="UTF-8" standalone="yes"?>
<Relationships xmlns="http://schemas.openxmlformats.org/package/2006/relationships"><Relationship Id="rId3" Type="http://schemas.openxmlformats.org/officeDocument/2006/relationships/audio" Target="NULL"/><Relationship Id="rId2" Type="http://schemas.openxmlformats.org/officeDocument/2006/relationships/slideMaster" Target="../slideMasters/slideMaster14.xml"/><Relationship Id="rId1" Type="http://schemas.openxmlformats.org/officeDocument/2006/relationships/audio" Target="../media/audio1.wav"/></Relationships>
</file>

<file path=ppt/slideLayouts/_rels/slideLayout158.xml.rels><?xml version="1.0" encoding="UTF-8" standalone="yes"?>
<Relationships xmlns="http://schemas.openxmlformats.org/package/2006/relationships"><Relationship Id="rId3" Type="http://schemas.openxmlformats.org/officeDocument/2006/relationships/audio" Target="NULL"/><Relationship Id="rId2" Type="http://schemas.openxmlformats.org/officeDocument/2006/relationships/slideMaster" Target="../slideMasters/slideMaster14.xml"/><Relationship Id="rId1" Type="http://schemas.openxmlformats.org/officeDocument/2006/relationships/audio" Target="../media/audio1.wav"/></Relationships>
</file>

<file path=ppt/slideLayouts/_rels/slideLayout159.xml.rels><?xml version="1.0" encoding="UTF-8" standalone="yes"?>
<Relationships xmlns="http://schemas.openxmlformats.org/package/2006/relationships"><Relationship Id="rId3" Type="http://schemas.openxmlformats.org/officeDocument/2006/relationships/audio" Target="NULL"/><Relationship Id="rId2" Type="http://schemas.openxmlformats.org/officeDocument/2006/relationships/slideMaster" Target="../slideMasters/slideMaster14.xml"/><Relationship Id="rId1" Type="http://schemas.openxmlformats.org/officeDocument/2006/relationships/audio" Target="../media/audio1.wav"/></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3" Type="http://schemas.openxmlformats.org/officeDocument/2006/relationships/audio" Target="NULL"/><Relationship Id="rId2" Type="http://schemas.openxmlformats.org/officeDocument/2006/relationships/slideMaster" Target="../slideMasters/slideMaster14.xml"/><Relationship Id="rId1" Type="http://schemas.openxmlformats.org/officeDocument/2006/relationships/audio" Target="../media/audio1.wav"/></Relationships>
</file>

<file path=ppt/slideLayouts/_rels/slideLayout161.xml.rels><?xml version="1.0" encoding="UTF-8" standalone="yes"?>
<Relationships xmlns="http://schemas.openxmlformats.org/package/2006/relationships"><Relationship Id="rId3" Type="http://schemas.openxmlformats.org/officeDocument/2006/relationships/audio" Target="NULL"/><Relationship Id="rId2" Type="http://schemas.openxmlformats.org/officeDocument/2006/relationships/slideMaster" Target="../slideMasters/slideMaster14.xml"/><Relationship Id="rId1" Type="http://schemas.openxmlformats.org/officeDocument/2006/relationships/audio" Target="../media/audio1.wav"/></Relationships>
</file>

<file path=ppt/slideLayouts/_rels/slideLayout162.xml.rels><?xml version="1.0" encoding="UTF-8" standalone="yes"?>
<Relationships xmlns="http://schemas.openxmlformats.org/package/2006/relationships"><Relationship Id="rId3" Type="http://schemas.openxmlformats.org/officeDocument/2006/relationships/audio" Target="NULL"/><Relationship Id="rId2" Type="http://schemas.openxmlformats.org/officeDocument/2006/relationships/slideMaster" Target="../slideMasters/slideMaster14.xml"/><Relationship Id="rId1" Type="http://schemas.openxmlformats.org/officeDocument/2006/relationships/audio" Target="../media/audio1.wav"/></Relationships>
</file>

<file path=ppt/slideLayouts/_rels/slideLayout163.xml.rels><?xml version="1.0" encoding="UTF-8" standalone="yes"?>
<Relationships xmlns="http://schemas.openxmlformats.org/package/2006/relationships"><Relationship Id="rId3" Type="http://schemas.openxmlformats.org/officeDocument/2006/relationships/audio" Target="NULL"/><Relationship Id="rId2" Type="http://schemas.openxmlformats.org/officeDocument/2006/relationships/slideMaster" Target="../slideMasters/slideMaster14.xml"/><Relationship Id="rId1" Type="http://schemas.openxmlformats.org/officeDocument/2006/relationships/audio" Target="../media/audio1.wav"/></Relationships>
</file>

<file path=ppt/slideLayouts/_rels/slideLayout164.xml.rels><?xml version="1.0" encoding="UTF-8" standalone="yes"?>
<Relationships xmlns="http://schemas.openxmlformats.org/package/2006/relationships"><Relationship Id="rId3" Type="http://schemas.openxmlformats.org/officeDocument/2006/relationships/audio" Target="NULL"/><Relationship Id="rId2" Type="http://schemas.openxmlformats.org/officeDocument/2006/relationships/slideMaster" Target="../slideMasters/slideMaster14.xml"/><Relationship Id="rId1" Type="http://schemas.openxmlformats.org/officeDocument/2006/relationships/audio" Target="../media/audio1.wav"/></Relationships>
</file>

<file path=ppt/slideLayouts/_rels/slideLayout165.xml.rels><?xml version="1.0" encoding="UTF-8" standalone="yes"?>
<Relationships xmlns="http://schemas.openxmlformats.org/package/2006/relationships"><Relationship Id="rId3" Type="http://schemas.openxmlformats.org/officeDocument/2006/relationships/audio" Target="NULL"/><Relationship Id="rId2" Type="http://schemas.openxmlformats.org/officeDocument/2006/relationships/slideMaster" Target="../slideMasters/slideMaster14.xml"/><Relationship Id="rId1" Type="http://schemas.openxmlformats.org/officeDocument/2006/relationships/audio" Target="../media/audio1.wav"/></Relationships>
</file>

<file path=ppt/slideLayouts/_rels/slideLayout166.xml.rels><?xml version="1.0" encoding="UTF-8" standalone="yes"?>
<Relationships xmlns="http://schemas.openxmlformats.org/package/2006/relationships"><Relationship Id="rId3" Type="http://schemas.openxmlformats.org/officeDocument/2006/relationships/audio" Target="NULL"/><Relationship Id="rId2" Type="http://schemas.openxmlformats.org/officeDocument/2006/relationships/slideMaster" Target="../slideMasters/slideMaster14.xml"/><Relationship Id="rId1" Type="http://schemas.openxmlformats.org/officeDocument/2006/relationships/audio" Target="../media/audio1.wav"/></Relationships>
</file>

<file path=ppt/slideLayouts/_rels/slideLayout167.xml.rels><?xml version="1.0" encoding="UTF-8" standalone="yes"?>
<Relationships xmlns="http://schemas.openxmlformats.org/package/2006/relationships"><Relationship Id="rId2" Type="http://schemas.openxmlformats.org/officeDocument/2006/relationships/slideMaster" Target="../slideMasters/slideMaster15.xml"/><Relationship Id="rId1" Type="http://schemas.openxmlformats.org/officeDocument/2006/relationships/audio" Target="../media/audio1.wav"/></Relationships>
</file>

<file path=ppt/slideLayouts/_rels/slideLayout168.xml.rels><?xml version="1.0" encoding="UTF-8" standalone="yes"?>
<Relationships xmlns="http://schemas.openxmlformats.org/package/2006/relationships"><Relationship Id="rId2" Type="http://schemas.openxmlformats.org/officeDocument/2006/relationships/slideMaster" Target="../slideMasters/slideMaster15.xml"/><Relationship Id="rId1" Type="http://schemas.openxmlformats.org/officeDocument/2006/relationships/audio" Target="../media/audio1.wav"/></Relationships>
</file>

<file path=ppt/slideLayouts/_rels/slideLayout169.xml.rels><?xml version="1.0" encoding="UTF-8" standalone="yes"?>
<Relationships xmlns="http://schemas.openxmlformats.org/package/2006/relationships"><Relationship Id="rId2" Type="http://schemas.openxmlformats.org/officeDocument/2006/relationships/slideMaster" Target="../slideMasters/slideMaster15.xml"/><Relationship Id="rId1" Type="http://schemas.openxmlformats.org/officeDocument/2006/relationships/audio" Target="../media/audio1.wav"/></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2" Type="http://schemas.openxmlformats.org/officeDocument/2006/relationships/slideMaster" Target="../slideMasters/slideMaster15.xml"/><Relationship Id="rId1" Type="http://schemas.openxmlformats.org/officeDocument/2006/relationships/audio" Target="../media/audio1.wav"/></Relationships>
</file>

<file path=ppt/slideLayouts/_rels/slideLayout171.xml.rels><?xml version="1.0" encoding="UTF-8" standalone="yes"?>
<Relationships xmlns="http://schemas.openxmlformats.org/package/2006/relationships"><Relationship Id="rId2" Type="http://schemas.openxmlformats.org/officeDocument/2006/relationships/slideMaster" Target="../slideMasters/slideMaster15.xml"/><Relationship Id="rId1" Type="http://schemas.openxmlformats.org/officeDocument/2006/relationships/audio" Target="../media/audio1.wav"/></Relationships>
</file>

<file path=ppt/slideLayouts/_rels/slideLayout172.xml.rels><?xml version="1.0" encoding="UTF-8" standalone="yes"?>
<Relationships xmlns="http://schemas.openxmlformats.org/package/2006/relationships"><Relationship Id="rId2" Type="http://schemas.openxmlformats.org/officeDocument/2006/relationships/slideMaster" Target="../slideMasters/slideMaster15.xml"/><Relationship Id="rId1" Type="http://schemas.openxmlformats.org/officeDocument/2006/relationships/audio" Target="../media/audio1.wav"/></Relationships>
</file>

<file path=ppt/slideLayouts/_rels/slideLayout173.xml.rels><?xml version="1.0" encoding="UTF-8" standalone="yes"?>
<Relationships xmlns="http://schemas.openxmlformats.org/package/2006/relationships"><Relationship Id="rId2" Type="http://schemas.openxmlformats.org/officeDocument/2006/relationships/slideMaster" Target="../slideMasters/slideMaster15.xml"/><Relationship Id="rId1" Type="http://schemas.openxmlformats.org/officeDocument/2006/relationships/audio" Target="../media/audio1.wav"/></Relationships>
</file>

<file path=ppt/slideLayouts/_rels/slideLayout174.xml.rels><?xml version="1.0" encoding="UTF-8" standalone="yes"?>
<Relationships xmlns="http://schemas.openxmlformats.org/package/2006/relationships"><Relationship Id="rId2" Type="http://schemas.openxmlformats.org/officeDocument/2006/relationships/slideMaster" Target="../slideMasters/slideMaster15.xml"/><Relationship Id="rId1" Type="http://schemas.openxmlformats.org/officeDocument/2006/relationships/audio" Target="../media/audio1.wav"/></Relationships>
</file>

<file path=ppt/slideLayouts/_rels/slideLayout175.xml.rels><?xml version="1.0" encoding="UTF-8" standalone="yes"?>
<Relationships xmlns="http://schemas.openxmlformats.org/package/2006/relationships"><Relationship Id="rId2" Type="http://schemas.openxmlformats.org/officeDocument/2006/relationships/slideMaster" Target="../slideMasters/slideMaster15.xml"/><Relationship Id="rId1" Type="http://schemas.openxmlformats.org/officeDocument/2006/relationships/audio" Target="../media/audio1.wav"/></Relationships>
</file>

<file path=ppt/slideLayouts/_rels/slideLayout176.xml.rels><?xml version="1.0" encoding="UTF-8" standalone="yes"?>
<Relationships xmlns="http://schemas.openxmlformats.org/package/2006/relationships"><Relationship Id="rId2" Type="http://schemas.openxmlformats.org/officeDocument/2006/relationships/slideMaster" Target="../slideMasters/slideMaster15.xml"/><Relationship Id="rId1" Type="http://schemas.openxmlformats.org/officeDocument/2006/relationships/audio" Target="../media/audio1.wav"/></Relationships>
</file>

<file path=ppt/slideLayouts/_rels/slideLayout177.xml.rels><?xml version="1.0" encoding="UTF-8" standalone="yes"?>
<Relationships xmlns="http://schemas.openxmlformats.org/package/2006/relationships"><Relationship Id="rId2" Type="http://schemas.openxmlformats.org/officeDocument/2006/relationships/slideMaster" Target="../slideMasters/slideMaster15.xml"/><Relationship Id="rId1" Type="http://schemas.openxmlformats.org/officeDocument/2006/relationships/audio" Target="../media/audio1.wav"/></Relationships>
</file>

<file path=ppt/slideLayouts/_rels/slideLayout178.xml.rels><?xml version="1.0" encoding="UTF-8" standalone="yes"?>
<Relationships xmlns="http://schemas.openxmlformats.org/package/2006/relationships"><Relationship Id="rId2" Type="http://schemas.openxmlformats.org/officeDocument/2006/relationships/slideMaster" Target="../slideMasters/slideMaster15.xml"/><Relationship Id="rId1" Type="http://schemas.openxmlformats.org/officeDocument/2006/relationships/audio" Target="../media/audio1.wav"/></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2.xml.rels><?xml version="1.0" encoding="UTF-8" standalone="yes"?>
<Relationships xmlns="http://schemas.openxmlformats.org/package/2006/relationships"><Relationship Id="rId3" Type="http://schemas.openxmlformats.org/officeDocument/2006/relationships/audio" Target="../media/audio10.wav"/><Relationship Id="rId2" Type="http://schemas.openxmlformats.org/officeDocument/2006/relationships/slideMaster" Target="../slideMasters/slideMaster18.xml"/><Relationship Id="rId1" Type="http://schemas.openxmlformats.org/officeDocument/2006/relationships/audio" Target="../media/audio1.wav"/></Relationships>
</file>

<file path=ppt/slideLayouts/_rels/slideLayout203.xml.rels><?xml version="1.0" encoding="UTF-8" standalone="yes"?>
<Relationships xmlns="http://schemas.openxmlformats.org/package/2006/relationships"><Relationship Id="rId3" Type="http://schemas.openxmlformats.org/officeDocument/2006/relationships/audio" Target="../media/audio10.wav"/><Relationship Id="rId2" Type="http://schemas.openxmlformats.org/officeDocument/2006/relationships/slideMaster" Target="../slideMasters/slideMaster18.xml"/><Relationship Id="rId1" Type="http://schemas.openxmlformats.org/officeDocument/2006/relationships/audio" Target="../media/audio1.wav"/></Relationships>
</file>

<file path=ppt/slideLayouts/_rels/slideLayout204.xml.rels><?xml version="1.0" encoding="UTF-8" standalone="yes"?>
<Relationships xmlns="http://schemas.openxmlformats.org/package/2006/relationships"><Relationship Id="rId3" Type="http://schemas.openxmlformats.org/officeDocument/2006/relationships/audio" Target="../media/audio10.wav"/><Relationship Id="rId2" Type="http://schemas.openxmlformats.org/officeDocument/2006/relationships/slideMaster" Target="../slideMasters/slideMaster18.xml"/><Relationship Id="rId1" Type="http://schemas.openxmlformats.org/officeDocument/2006/relationships/audio" Target="../media/audio1.wav"/></Relationships>
</file>

<file path=ppt/slideLayouts/_rels/slideLayout205.xml.rels><?xml version="1.0" encoding="UTF-8" standalone="yes"?>
<Relationships xmlns="http://schemas.openxmlformats.org/package/2006/relationships"><Relationship Id="rId3" Type="http://schemas.openxmlformats.org/officeDocument/2006/relationships/audio" Target="../media/audio10.wav"/><Relationship Id="rId2" Type="http://schemas.openxmlformats.org/officeDocument/2006/relationships/slideMaster" Target="../slideMasters/slideMaster18.xml"/><Relationship Id="rId1" Type="http://schemas.openxmlformats.org/officeDocument/2006/relationships/audio" Target="../media/audio1.wav"/></Relationships>
</file>

<file path=ppt/slideLayouts/_rels/slideLayout206.xml.rels><?xml version="1.0" encoding="UTF-8" standalone="yes"?>
<Relationships xmlns="http://schemas.openxmlformats.org/package/2006/relationships"><Relationship Id="rId3" Type="http://schemas.openxmlformats.org/officeDocument/2006/relationships/audio" Target="../media/audio10.wav"/><Relationship Id="rId2" Type="http://schemas.openxmlformats.org/officeDocument/2006/relationships/slideMaster" Target="../slideMasters/slideMaster18.xml"/><Relationship Id="rId1" Type="http://schemas.openxmlformats.org/officeDocument/2006/relationships/audio" Target="../media/audio1.wav"/></Relationships>
</file>

<file path=ppt/slideLayouts/_rels/slideLayout207.xml.rels><?xml version="1.0" encoding="UTF-8" standalone="yes"?>
<Relationships xmlns="http://schemas.openxmlformats.org/package/2006/relationships"><Relationship Id="rId3" Type="http://schemas.openxmlformats.org/officeDocument/2006/relationships/audio" Target="../media/audio10.wav"/><Relationship Id="rId2" Type="http://schemas.openxmlformats.org/officeDocument/2006/relationships/slideMaster" Target="../slideMasters/slideMaster18.xml"/><Relationship Id="rId1" Type="http://schemas.openxmlformats.org/officeDocument/2006/relationships/audio" Target="../media/audio1.wav"/></Relationships>
</file>

<file path=ppt/slideLayouts/_rels/slideLayout208.xml.rels><?xml version="1.0" encoding="UTF-8" standalone="yes"?>
<Relationships xmlns="http://schemas.openxmlformats.org/package/2006/relationships"><Relationship Id="rId3" Type="http://schemas.openxmlformats.org/officeDocument/2006/relationships/audio" Target="../media/audio10.wav"/><Relationship Id="rId2" Type="http://schemas.openxmlformats.org/officeDocument/2006/relationships/slideMaster" Target="../slideMasters/slideMaster18.xml"/><Relationship Id="rId1" Type="http://schemas.openxmlformats.org/officeDocument/2006/relationships/audio" Target="../media/audio1.wav"/></Relationships>
</file>

<file path=ppt/slideLayouts/_rels/slideLayout209.xml.rels><?xml version="1.0" encoding="UTF-8" standalone="yes"?>
<Relationships xmlns="http://schemas.openxmlformats.org/package/2006/relationships"><Relationship Id="rId3" Type="http://schemas.openxmlformats.org/officeDocument/2006/relationships/audio" Target="../media/audio10.wav"/><Relationship Id="rId2" Type="http://schemas.openxmlformats.org/officeDocument/2006/relationships/slideMaster" Target="../slideMasters/slideMaster18.xml"/><Relationship Id="rId1" Type="http://schemas.openxmlformats.org/officeDocument/2006/relationships/audio" Target="../media/audio1.wav"/></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3" Type="http://schemas.openxmlformats.org/officeDocument/2006/relationships/audio" Target="../media/audio10.wav"/><Relationship Id="rId2" Type="http://schemas.openxmlformats.org/officeDocument/2006/relationships/slideMaster" Target="../slideMasters/slideMaster18.xml"/><Relationship Id="rId1" Type="http://schemas.openxmlformats.org/officeDocument/2006/relationships/audio" Target="../media/audio1.wav"/></Relationships>
</file>

<file path=ppt/slideLayouts/_rels/slideLayout211.xml.rels><?xml version="1.0" encoding="UTF-8" standalone="yes"?>
<Relationships xmlns="http://schemas.openxmlformats.org/package/2006/relationships"><Relationship Id="rId3" Type="http://schemas.openxmlformats.org/officeDocument/2006/relationships/audio" Target="../media/audio10.wav"/><Relationship Id="rId2" Type="http://schemas.openxmlformats.org/officeDocument/2006/relationships/slideMaster" Target="../slideMasters/slideMaster18.xml"/><Relationship Id="rId1" Type="http://schemas.openxmlformats.org/officeDocument/2006/relationships/audio" Target="../media/audio1.wav"/></Relationships>
</file>

<file path=ppt/slideLayouts/_rels/slideLayout212.xml.rels><?xml version="1.0" encoding="UTF-8" standalone="yes"?>
<Relationships xmlns="http://schemas.openxmlformats.org/package/2006/relationships"><Relationship Id="rId3" Type="http://schemas.openxmlformats.org/officeDocument/2006/relationships/audio" Target="../media/audio10.wav"/><Relationship Id="rId2" Type="http://schemas.openxmlformats.org/officeDocument/2006/relationships/slideMaster" Target="../slideMasters/slideMaster18.xml"/><Relationship Id="rId1" Type="http://schemas.openxmlformats.org/officeDocument/2006/relationships/audio" Target="../media/audio1.wav"/></Relationships>
</file>

<file path=ppt/slideLayouts/_rels/slideLayout213.xml.rels><?xml version="1.0" encoding="UTF-8" standalone="yes"?>
<Relationships xmlns="http://schemas.openxmlformats.org/package/2006/relationships"><Relationship Id="rId3" Type="http://schemas.openxmlformats.org/officeDocument/2006/relationships/audio" Target="../media/audio10.wav"/><Relationship Id="rId2" Type="http://schemas.openxmlformats.org/officeDocument/2006/relationships/slideMaster" Target="../slideMasters/slideMaster18.xml"/><Relationship Id="rId1" Type="http://schemas.openxmlformats.org/officeDocument/2006/relationships/audio" Target="../media/audio1.wav"/></Relationships>
</file>

<file path=ppt/slideLayouts/_rels/slideLayout214.xml.rels><?xml version="1.0" encoding="UTF-8" standalone="yes"?>
<Relationships xmlns="http://schemas.openxmlformats.org/package/2006/relationships"><Relationship Id="rId3" Type="http://schemas.openxmlformats.org/officeDocument/2006/relationships/audio" Target="../media/audio10.wav"/><Relationship Id="rId2" Type="http://schemas.openxmlformats.org/officeDocument/2006/relationships/slideMaster" Target="../slideMasters/slideMaster19.xml"/><Relationship Id="rId1" Type="http://schemas.openxmlformats.org/officeDocument/2006/relationships/audio" Target="../media/audio1.wav"/></Relationships>
</file>

<file path=ppt/slideLayouts/_rels/slideLayout215.xml.rels><?xml version="1.0" encoding="UTF-8" standalone="yes"?>
<Relationships xmlns="http://schemas.openxmlformats.org/package/2006/relationships"><Relationship Id="rId3" Type="http://schemas.openxmlformats.org/officeDocument/2006/relationships/audio" Target="../media/audio10.wav"/><Relationship Id="rId2" Type="http://schemas.openxmlformats.org/officeDocument/2006/relationships/slideMaster" Target="../slideMasters/slideMaster19.xml"/><Relationship Id="rId1" Type="http://schemas.openxmlformats.org/officeDocument/2006/relationships/audio" Target="../media/audio1.wav"/></Relationships>
</file>

<file path=ppt/slideLayouts/_rels/slideLayout216.xml.rels><?xml version="1.0" encoding="UTF-8" standalone="yes"?>
<Relationships xmlns="http://schemas.openxmlformats.org/package/2006/relationships"><Relationship Id="rId3" Type="http://schemas.openxmlformats.org/officeDocument/2006/relationships/audio" Target="../media/audio10.wav"/><Relationship Id="rId2" Type="http://schemas.openxmlformats.org/officeDocument/2006/relationships/slideMaster" Target="../slideMasters/slideMaster19.xml"/><Relationship Id="rId1" Type="http://schemas.openxmlformats.org/officeDocument/2006/relationships/audio" Target="../media/audio1.wav"/></Relationships>
</file>

<file path=ppt/slideLayouts/_rels/slideLayout217.xml.rels><?xml version="1.0" encoding="UTF-8" standalone="yes"?>
<Relationships xmlns="http://schemas.openxmlformats.org/package/2006/relationships"><Relationship Id="rId3" Type="http://schemas.openxmlformats.org/officeDocument/2006/relationships/audio" Target="../media/audio10.wav"/><Relationship Id="rId2" Type="http://schemas.openxmlformats.org/officeDocument/2006/relationships/slideMaster" Target="../slideMasters/slideMaster19.xml"/><Relationship Id="rId1" Type="http://schemas.openxmlformats.org/officeDocument/2006/relationships/audio" Target="../media/audio1.wav"/></Relationships>
</file>

<file path=ppt/slideLayouts/_rels/slideLayout218.xml.rels><?xml version="1.0" encoding="UTF-8" standalone="yes"?>
<Relationships xmlns="http://schemas.openxmlformats.org/package/2006/relationships"><Relationship Id="rId3" Type="http://schemas.openxmlformats.org/officeDocument/2006/relationships/audio" Target="../media/audio10.wav"/><Relationship Id="rId2" Type="http://schemas.openxmlformats.org/officeDocument/2006/relationships/slideMaster" Target="../slideMasters/slideMaster19.xml"/><Relationship Id="rId1" Type="http://schemas.openxmlformats.org/officeDocument/2006/relationships/audio" Target="../media/audio1.wav"/></Relationships>
</file>

<file path=ppt/slideLayouts/_rels/slideLayout219.xml.rels><?xml version="1.0" encoding="UTF-8" standalone="yes"?>
<Relationships xmlns="http://schemas.openxmlformats.org/package/2006/relationships"><Relationship Id="rId3" Type="http://schemas.openxmlformats.org/officeDocument/2006/relationships/audio" Target="../media/audio10.wav"/><Relationship Id="rId2" Type="http://schemas.openxmlformats.org/officeDocument/2006/relationships/slideMaster" Target="../slideMasters/slideMaster19.xml"/><Relationship Id="rId1" Type="http://schemas.openxmlformats.org/officeDocument/2006/relationships/audio" Target="../media/audio1.wav"/></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3" Type="http://schemas.openxmlformats.org/officeDocument/2006/relationships/audio" Target="../media/audio10.wav"/><Relationship Id="rId2" Type="http://schemas.openxmlformats.org/officeDocument/2006/relationships/slideMaster" Target="../slideMasters/slideMaster19.xml"/><Relationship Id="rId1" Type="http://schemas.openxmlformats.org/officeDocument/2006/relationships/audio" Target="../media/audio1.wav"/></Relationships>
</file>

<file path=ppt/slideLayouts/_rels/slideLayout221.xml.rels><?xml version="1.0" encoding="UTF-8" standalone="yes"?>
<Relationships xmlns="http://schemas.openxmlformats.org/package/2006/relationships"><Relationship Id="rId3" Type="http://schemas.openxmlformats.org/officeDocument/2006/relationships/audio" Target="../media/audio10.wav"/><Relationship Id="rId2" Type="http://schemas.openxmlformats.org/officeDocument/2006/relationships/slideMaster" Target="../slideMasters/slideMaster19.xml"/><Relationship Id="rId1" Type="http://schemas.openxmlformats.org/officeDocument/2006/relationships/audio" Target="../media/audio1.wav"/></Relationships>
</file>

<file path=ppt/slideLayouts/_rels/slideLayout222.xml.rels><?xml version="1.0" encoding="UTF-8" standalone="yes"?>
<Relationships xmlns="http://schemas.openxmlformats.org/package/2006/relationships"><Relationship Id="rId3" Type="http://schemas.openxmlformats.org/officeDocument/2006/relationships/audio" Target="../media/audio10.wav"/><Relationship Id="rId2" Type="http://schemas.openxmlformats.org/officeDocument/2006/relationships/slideMaster" Target="../slideMasters/slideMaster19.xml"/><Relationship Id="rId1" Type="http://schemas.openxmlformats.org/officeDocument/2006/relationships/audio" Target="../media/audio1.wav"/></Relationships>
</file>

<file path=ppt/slideLayouts/_rels/slideLayout223.xml.rels><?xml version="1.0" encoding="UTF-8" standalone="yes"?>
<Relationships xmlns="http://schemas.openxmlformats.org/package/2006/relationships"><Relationship Id="rId3" Type="http://schemas.openxmlformats.org/officeDocument/2006/relationships/audio" Target="../media/audio10.wav"/><Relationship Id="rId2" Type="http://schemas.openxmlformats.org/officeDocument/2006/relationships/slideMaster" Target="../slideMasters/slideMaster19.xml"/><Relationship Id="rId1" Type="http://schemas.openxmlformats.org/officeDocument/2006/relationships/audio" Target="../media/audio1.wav"/></Relationships>
</file>

<file path=ppt/slideLayouts/_rels/slideLayout224.xml.rels><?xml version="1.0" encoding="UTF-8" standalone="yes"?>
<Relationships xmlns="http://schemas.openxmlformats.org/package/2006/relationships"><Relationship Id="rId3" Type="http://schemas.openxmlformats.org/officeDocument/2006/relationships/audio" Target="../media/audio10.wav"/><Relationship Id="rId2" Type="http://schemas.openxmlformats.org/officeDocument/2006/relationships/slideMaster" Target="../slideMasters/slideMaster19.xml"/><Relationship Id="rId1" Type="http://schemas.openxmlformats.org/officeDocument/2006/relationships/audio" Target="../media/audio1.wav"/></Relationships>
</file>

<file path=ppt/slideLayouts/_rels/slideLayout225.xml.rels><?xml version="1.0" encoding="UTF-8" standalone="yes"?>
<Relationships xmlns="http://schemas.openxmlformats.org/package/2006/relationships"><Relationship Id="rId3" Type="http://schemas.openxmlformats.org/officeDocument/2006/relationships/audio" Target="../media/audio10.wav"/><Relationship Id="rId2" Type="http://schemas.openxmlformats.org/officeDocument/2006/relationships/slideMaster" Target="../slideMasters/slideMaster20.xml"/><Relationship Id="rId1" Type="http://schemas.openxmlformats.org/officeDocument/2006/relationships/audio" Target="../media/audio1.wav"/></Relationships>
</file>

<file path=ppt/slideLayouts/_rels/slideLayout226.xml.rels><?xml version="1.0" encoding="UTF-8" standalone="yes"?>
<Relationships xmlns="http://schemas.openxmlformats.org/package/2006/relationships"><Relationship Id="rId3" Type="http://schemas.openxmlformats.org/officeDocument/2006/relationships/audio" Target="../media/audio10.wav"/><Relationship Id="rId2" Type="http://schemas.openxmlformats.org/officeDocument/2006/relationships/slideMaster" Target="../slideMasters/slideMaster20.xml"/><Relationship Id="rId1" Type="http://schemas.openxmlformats.org/officeDocument/2006/relationships/audio" Target="../media/audio1.wav"/></Relationships>
</file>

<file path=ppt/slideLayouts/_rels/slideLayout227.xml.rels><?xml version="1.0" encoding="UTF-8" standalone="yes"?>
<Relationships xmlns="http://schemas.openxmlformats.org/package/2006/relationships"><Relationship Id="rId3" Type="http://schemas.openxmlformats.org/officeDocument/2006/relationships/audio" Target="../media/audio10.wav"/><Relationship Id="rId2" Type="http://schemas.openxmlformats.org/officeDocument/2006/relationships/slideMaster" Target="../slideMasters/slideMaster20.xml"/><Relationship Id="rId1" Type="http://schemas.openxmlformats.org/officeDocument/2006/relationships/audio" Target="../media/audio1.wav"/></Relationships>
</file>

<file path=ppt/slideLayouts/_rels/slideLayout228.xml.rels><?xml version="1.0" encoding="UTF-8" standalone="yes"?>
<Relationships xmlns="http://schemas.openxmlformats.org/package/2006/relationships"><Relationship Id="rId3" Type="http://schemas.openxmlformats.org/officeDocument/2006/relationships/audio" Target="../media/audio10.wav"/><Relationship Id="rId2" Type="http://schemas.openxmlformats.org/officeDocument/2006/relationships/slideMaster" Target="../slideMasters/slideMaster20.xml"/><Relationship Id="rId1" Type="http://schemas.openxmlformats.org/officeDocument/2006/relationships/audio" Target="../media/audio1.wav"/></Relationships>
</file>

<file path=ppt/slideLayouts/_rels/slideLayout229.xml.rels><?xml version="1.0" encoding="UTF-8" standalone="yes"?>
<Relationships xmlns="http://schemas.openxmlformats.org/package/2006/relationships"><Relationship Id="rId3" Type="http://schemas.openxmlformats.org/officeDocument/2006/relationships/audio" Target="../media/audio10.wav"/><Relationship Id="rId2" Type="http://schemas.openxmlformats.org/officeDocument/2006/relationships/slideMaster" Target="../slideMasters/slideMaster20.xml"/><Relationship Id="rId1" Type="http://schemas.openxmlformats.org/officeDocument/2006/relationships/audio" Target="../media/audio1.wav"/></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3" Type="http://schemas.openxmlformats.org/officeDocument/2006/relationships/audio" Target="../media/audio10.wav"/><Relationship Id="rId2" Type="http://schemas.openxmlformats.org/officeDocument/2006/relationships/slideMaster" Target="../slideMasters/slideMaster20.xml"/><Relationship Id="rId1" Type="http://schemas.openxmlformats.org/officeDocument/2006/relationships/audio" Target="../media/audio1.wav"/></Relationships>
</file>

<file path=ppt/slideLayouts/_rels/slideLayout231.xml.rels><?xml version="1.0" encoding="UTF-8" standalone="yes"?>
<Relationships xmlns="http://schemas.openxmlformats.org/package/2006/relationships"><Relationship Id="rId3" Type="http://schemas.openxmlformats.org/officeDocument/2006/relationships/audio" Target="../media/audio10.wav"/><Relationship Id="rId2" Type="http://schemas.openxmlformats.org/officeDocument/2006/relationships/slideMaster" Target="../slideMasters/slideMaster20.xml"/><Relationship Id="rId1" Type="http://schemas.openxmlformats.org/officeDocument/2006/relationships/audio" Target="../media/audio1.wav"/></Relationships>
</file>

<file path=ppt/slideLayouts/_rels/slideLayout232.xml.rels><?xml version="1.0" encoding="UTF-8" standalone="yes"?>
<Relationships xmlns="http://schemas.openxmlformats.org/package/2006/relationships"><Relationship Id="rId3" Type="http://schemas.openxmlformats.org/officeDocument/2006/relationships/audio" Target="../media/audio10.wav"/><Relationship Id="rId2" Type="http://schemas.openxmlformats.org/officeDocument/2006/relationships/slideMaster" Target="../slideMasters/slideMaster20.xml"/><Relationship Id="rId1" Type="http://schemas.openxmlformats.org/officeDocument/2006/relationships/audio" Target="../media/audio1.wav"/></Relationships>
</file>

<file path=ppt/slideLayouts/_rels/slideLayout233.xml.rels><?xml version="1.0" encoding="UTF-8" standalone="yes"?>
<Relationships xmlns="http://schemas.openxmlformats.org/package/2006/relationships"><Relationship Id="rId3" Type="http://schemas.openxmlformats.org/officeDocument/2006/relationships/audio" Target="../media/audio10.wav"/><Relationship Id="rId2" Type="http://schemas.openxmlformats.org/officeDocument/2006/relationships/slideMaster" Target="../slideMasters/slideMaster20.xml"/><Relationship Id="rId1" Type="http://schemas.openxmlformats.org/officeDocument/2006/relationships/audio" Target="../media/audio1.wav"/></Relationships>
</file>

<file path=ppt/slideLayouts/_rels/slideLayout234.xml.rels><?xml version="1.0" encoding="UTF-8" standalone="yes"?>
<Relationships xmlns="http://schemas.openxmlformats.org/package/2006/relationships"><Relationship Id="rId3" Type="http://schemas.openxmlformats.org/officeDocument/2006/relationships/audio" Target="../media/audio10.wav"/><Relationship Id="rId2" Type="http://schemas.openxmlformats.org/officeDocument/2006/relationships/slideMaster" Target="../slideMasters/slideMaster20.xml"/><Relationship Id="rId1" Type="http://schemas.openxmlformats.org/officeDocument/2006/relationships/audio" Target="../media/audio1.wav"/></Relationships>
</file>

<file path=ppt/slideLayouts/_rels/slideLayout235.xml.rels><?xml version="1.0" encoding="UTF-8" standalone="yes"?>
<Relationships xmlns="http://schemas.openxmlformats.org/package/2006/relationships"><Relationship Id="rId3" Type="http://schemas.openxmlformats.org/officeDocument/2006/relationships/audio" Target="../media/audio10.wav"/><Relationship Id="rId2" Type="http://schemas.openxmlformats.org/officeDocument/2006/relationships/slideMaster" Target="../slideMasters/slideMaster20.xml"/><Relationship Id="rId1" Type="http://schemas.openxmlformats.org/officeDocument/2006/relationships/audio" Target="../media/audio1.wav"/></Relationships>
</file>

<file path=ppt/slideLayouts/_rels/slideLayout236.xml.rels><?xml version="1.0" encoding="UTF-8" standalone="yes"?>
<Relationships xmlns="http://schemas.openxmlformats.org/package/2006/relationships"><Relationship Id="rId3" Type="http://schemas.openxmlformats.org/officeDocument/2006/relationships/audio" Target="../media/audio10.wav"/><Relationship Id="rId2" Type="http://schemas.openxmlformats.org/officeDocument/2006/relationships/slideMaster" Target="../slideMasters/slideMaster20.xml"/><Relationship Id="rId1" Type="http://schemas.openxmlformats.org/officeDocument/2006/relationships/audio" Target="../media/audio1.wav"/></Relationships>
</file>

<file path=ppt/slideLayouts/_rels/slideLayout237.xml.rels><?xml version="1.0" encoding="UTF-8" standalone="yes"?>
<Relationships xmlns="http://schemas.openxmlformats.org/package/2006/relationships"><Relationship Id="rId3" Type="http://schemas.openxmlformats.org/officeDocument/2006/relationships/audio" Target="../media/audio10.wav"/><Relationship Id="rId2" Type="http://schemas.openxmlformats.org/officeDocument/2006/relationships/slideMaster" Target="../slideMasters/slideMaster21.xml"/><Relationship Id="rId1" Type="http://schemas.openxmlformats.org/officeDocument/2006/relationships/audio" Target="../media/audio1.wav"/></Relationships>
</file>

<file path=ppt/slideLayouts/_rels/slideLayout238.xml.rels><?xml version="1.0" encoding="UTF-8" standalone="yes"?>
<Relationships xmlns="http://schemas.openxmlformats.org/package/2006/relationships"><Relationship Id="rId3" Type="http://schemas.openxmlformats.org/officeDocument/2006/relationships/audio" Target="../media/audio10.wav"/><Relationship Id="rId2" Type="http://schemas.openxmlformats.org/officeDocument/2006/relationships/slideMaster" Target="../slideMasters/slideMaster21.xml"/><Relationship Id="rId1" Type="http://schemas.openxmlformats.org/officeDocument/2006/relationships/audio" Target="../media/audio1.wav"/></Relationships>
</file>

<file path=ppt/slideLayouts/_rels/slideLayout239.xml.rels><?xml version="1.0" encoding="UTF-8" standalone="yes"?>
<Relationships xmlns="http://schemas.openxmlformats.org/package/2006/relationships"><Relationship Id="rId3" Type="http://schemas.openxmlformats.org/officeDocument/2006/relationships/audio" Target="../media/audio10.wav"/><Relationship Id="rId2" Type="http://schemas.openxmlformats.org/officeDocument/2006/relationships/slideMaster" Target="../slideMasters/slideMaster21.xml"/><Relationship Id="rId1" Type="http://schemas.openxmlformats.org/officeDocument/2006/relationships/audio" Target="../media/audio1.wav"/></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3" Type="http://schemas.openxmlformats.org/officeDocument/2006/relationships/audio" Target="../media/audio10.wav"/><Relationship Id="rId2" Type="http://schemas.openxmlformats.org/officeDocument/2006/relationships/slideMaster" Target="../slideMasters/slideMaster21.xml"/><Relationship Id="rId1" Type="http://schemas.openxmlformats.org/officeDocument/2006/relationships/audio" Target="../media/audio1.wav"/></Relationships>
</file>

<file path=ppt/slideLayouts/_rels/slideLayout241.xml.rels><?xml version="1.0" encoding="UTF-8" standalone="yes"?>
<Relationships xmlns="http://schemas.openxmlformats.org/package/2006/relationships"><Relationship Id="rId3" Type="http://schemas.openxmlformats.org/officeDocument/2006/relationships/audio" Target="../media/audio10.wav"/><Relationship Id="rId2" Type="http://schemas.openxmlformats.org/officeDocument/2006/relationships/slideMaster" Target="../slideMasters/slideMaster21.xml"/><Relationship Id="rId1" Type="http://schemas.openxmlformats.org/officeDocument/2006/relationships/audio" Target="../media/audio1.wav"/></Relationships>
</file>

<file path=ppt/slideLayouts/_rels/slideLayout242.xml.rels><?xml version="1.0" encoding="UTF-8" standalone="yes"?>
<Relationships xmlns="http://schemas.openxmlformats.org/package/2006/relationships"><Relationship Id="rId3" Type="http://schemas.openxmlformats.org/officeDocument/2006/relationships/audio" Target="../media/audio10.wav"/><Relationship Id="rId2" Type="http://schemas.openxmlformats.org/officeDocument/2006/relationships/slideMaster" Target="../slideMasters/slideMaster21.xml"/><Relationship Id="rId1" Type="http://schemas.openxmlformats.org/officeDocument/2006/relationships/audio" Target="../media/audio1.wav"/></Relationships>
</file>

<file path=ppt/slideLayouts/_rels/slideLayout243.xml.rels><?xml version="1.0" encoding="UTF-8" standalone="yes"?>
<Relationships xmlns="http://schemas.openxmlformats.org/package/2006/relationships"><Relationship Id="rId3" Type="http://schemas.openxmlformats.org/officeDocument/2006/relationships/audio" Target="../media/audio10.wav"/><Relationship Id="rId2" Type="http://schemas.openxmlformats.org/officeDocument/2006/relationships/slideMaster" Target="../slideMasters/slideMaster21.xml"/><Relationship Id="rId1" Type="http://schemas.openxmlformats.org/officeDocument/2006/relationships/audio" Target="../media/audio1.wav"/></Relationships>
</file>

<file path=ppt/slideLayouts/_rels/slideLayout244.xml.rels><?xml version="1.0" encoding="UTF-8" standalone="yes"?>
<Relationships xmlns="http://schemas.openxmlformats.org/package/2006/relationships"><Relationship Id="rId3" Type="http://schemas.openxmlformats.org/officeDocument/2006/relationships/audio" Target="../media/audio10.wav"/><Relationship Id="rId2" Type="http://schemas.openxmlformats.org/officeDocument/2006/relationships/slideMaster" Target="../slideMasters/slideMaster21.xml"/><Relationship Id="rId1" Type="http://schemas.openxmlformats.org/officeDocument/2006/relationships/audio" Target="../media/audio1.wav"/></Relationships>
</file>

<file path=ppt/slideLayouts/_rels/slideLayout245.xml.rels><?xml version="1.0" encoding="UTF-8" standalone="yes"?>
<Relationships xmlns="http://schemas.openxmlformats.org/package/2006/relationships"><Relationship Id="rId3" Type="http://schemas.openxmlformats.org/officeDocument/2006/relationships/audio" Target="../media/audio10.wav"/><Relationship Id="rId2" Type="http://schemas.openxmlformats.org/officeDocument/2006/relationships/slideMaster" Target="../slideMasters/slideMaster21.xml"/><Relationship Id="rId1" Type="http://schemas.openxmlformats.org/officeDocument/2006/relationships/audio" Target="../media/audio1.wav"/></Relationships>
</file>

<file path=ppt/slideLayouts/_rels/slideLayout246.xml.rels><?xml version="1.0" encoding="UTF-8" standalone="yes"?>
<Relationships xmlns="http://schemas.openxmlformats.org/package/2006/relationships"><Relationship Id="rId3" Type="http://schemas.openxmlformats.org/officeDocument/2006/relationships/audio" Target="../media/audio10.wav"/><Relationship Id="rId2" Type="http://schemas.openxmlformats.org/officeDocument/2006/relationships/slideMaster" Target="../slideMasters/slideMaster21.xml"/><Relationship Id="rId1" Type="http://schemas.openxmlformats.org/officeDocument/2006/relationships/audio" Target="../media/audio1.wav"/></Relationships>
</file>

<file path=ppt/slideLayouts/_rels/slideLayout247.xml.rels><?xml version="1.0" encoding="UTF-8" standalone="yes"?>
<Relationships xmlns="http://schemas.openxmlformats.org/package/2006/relationships"><Relationship Id="rId3" Type="http://schemas.openxmlformats.org/officeDocument/2006/relationships/audio" Target="../media/audio10.wav"/><Relationship Id="rId2" Type="http://schemas.openxmlformats.org/officeDocument/2006/relationships/slideMaster" Target="../slideMasters/slideMaster21.xml"/><Relationship Id="rId1" Type="http://schemas.openxmlformats.org/officeDocument/2006/relationships/audio" Target="../media/audio1.wav"/></Relationships>
</file>

<file path=ppt/slideLayouts/_rels/slideLayout248.xml.rels><?xml version="1.0" encoding="UTF-8" standalone="yes"?>
<Relationships xmlns="http://schemas.openxmlformats.org/package/2006/relationships"><Relationship Id="rId3" Type="http://schemas.openxmlformats.org/officeDocument/2006/relationships/audio" Target="../media/audio10.wav"/><Relationship Id="rId2" Type="http://schemas.openxmlformats.org/officeDocument/2006/relationships/slideMaster" Target="../slideMasters/slideMaster21.xml"/><Relationship Id="rId1" Type="http://schemas.openxmlformats.org/officeDocument/2006/relationships/audio" Target="../media/audio1.wav"/></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3" Type="http://schemas.openxmlformats.org/officeDocument/2006/relationships/audio" Target="NULL"/><Relationship Id="rId2" Type="http://schemas.openxmlformats.org/officeDocument/2006/relationships/slideMaster" Target="../slideMasters/slideMaster9.xml"/><Relationship Id="rId1" Type="http://schemas.openxmlformats.org/officeDocument/2006/relationships/audio" Target="../media/audio1.wav"/></Relationships>
</file>

<file path=ppt/slideLayouts/_rels/slideLayout94.xml.rels><?xml version="1.0" encoding="UTF-8" standalone="yes"?>
<Relationships xmlns="http://schemas.openxmlformats.org/package/2006/relationships"><Relationship Id="rId3" Type="http://schemas.openxmlformats.org/officeDocument/2006/relationships/audio" Target="NULL"/><Relationship Id="rId2" Type="http://schemas.openxmlformats.org/officeDocument/2006/relationships/slideMaster" Target="../slideMasters/slideMaster9.xml"/><Relationship Id="rId1" Type="http://schemas.openxmlformats.org/officeDocument/2006/relationships/audio" Target="../media/audio1.wav"/></Relationships>
</file>

<file path=ppt/slideLayouts/_rels/slideLayout95.xml.rels><?xml version="1.0" encoding="UTF-8" standalone="yes"?>
<Relationships xmlns="http://schemas.openxmlformats.org/package/2006/relationships"><Relationship Id="rId3" Type="http://schemas.openxmlformats.org/officeDocument/2006/relationships/audio" Target="NULL"/><Relationship Id="rId2" Type="http://schemas.openxmlformats.org/officeDocument/2006/relationships/slideMaster" Target="../slideMasters/slideMaster9.xml"/><Relationship Id="rId1" Type="http://schemas.openxmlformats.org/officeDocument/2006/relationships/audio" Target="../media/audio1.wav"/></Relationships>
</file>

<file path=ppt/slideLayouts/_rels/slideLayout96.xml.rels><?xml version="1.0" encoding="UTF-8" standalone="yes"?>
<Relationships xmlns="http://schemas.openxmlformats.org/package/2006/relationships"><Relationship Id="rId3" Type="http://schemas.openxmlformats.org/officeDocument/2006/relationships/audio" Target="NULL"/><Relationship Id="rId2" Type="http://schemas.openxmlformats.org/officeDocument/2006/relationships/slideMaster" Target="../slideMasters/slideMaster9.xml"/><Relationship Id="rId1" Type="http://schemas.openxmlformats.org/officeDocument/2006/relationships/audio" Target="../media/audio1.wav"/></Relationships>
</file>

<file path=ppt/slideLayouts/_rels/slideLayout97.xml.rels><?xml version="1.0" encoding="UTF-8" standalone="yes"?>
<Relationships xmlns="http://schemas.openxmlformats.org/package/2006/relationships"><Relationship Id="rId3" Type="http://schemas.openxmlformats.org/officeDocument/2006/relationships/audio" Target="NULL"/><Relationship Id="rId2" Type="http://schemas.openxmlformats.org/officeDocument/2006/relationships/slideMaster" Target="../slideMasters/slideMaster9.xml"/><Relationship Id="rId1" Type="http://schemas.openxmlformats.org/officeDocument/2006/relationships/audio" Target="../media/audio1.wav"/></Relationships>
</file>

<file path=ppt/slideLayouts/_rels/slideLayout98.xml.rels><?xml version="1.0" encoding="UTF-8" standalone="yes"?>
<Relationships xmlns="http://schemas.openxmlformats.org/package/2006/relationships"><Relationship Id="rId3" Type="http://schemas.openxmlformats.org/officeDocument/2006/relationships/audio" Target="NULL"/><Relationship Id="rId2" Type="http://schemas.openxmlformats.org/officeDocument/2006/relationships/slideMaster" Target="../slideMasters/slideMaster9.xml"/><Relationship Id="rId1" Type="http://schemas.openxmlformats.org/officeDocument/2006/relationships/audio" Target="../media/audio1.wav"/></Relationships>
</file>

<file path=ppt/slideLayouts/_rels/slideLayout99.xml.rels><?xml version="1.0" encoding="UTF-8" standalone="yes"?>
<Relationships xmlns="http://schemas.openxmlformats.org/package/2006/relationships"><Relationship Id="rId3" Type="http://schemas.openxmlformats.org/officeDocument/2006/relationships/audio" Target="NULL"/><Relationship Id="rId2" Type="http://schemas.openxmlformats.org/officeDocument/2006/relationships/slideMaster" Target="../slideMasters/slideMaster9.xml"/><Relationship Id="rId1" Type="http://schemas.openxmlformats.org/officeDocument/2006/relationships/audio" Target="../media/audio1.wav"/></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smtClean="0"/>
              <a:t>マスター タイトルの書式設定</a:t>
            </a:r>
            <a:endParaRPr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smtClean="0"/>
              <a:t>マスター サブタイトルの書式設定</a:t>
            </a:r>
            <a:endParaRPr lang="ja-JP" altLang="en-US"/>
          </a:p>
        </p:txBody>
      </p:sp>
      <p:sp>
        <p:nvSpPr>
          <p:cNvPr id="4" name="日付プレースホルダー 3"/>
          <p:cNvSpPr>
            <a:spLocks noGrp="1"/>
          </p:cNvSpPr>
          <p:nvPr>
            <p:ph type="dt" sz="half" idx="10"/>
          </p:nvPr>
        </p:nvSpPr>
        <p:spPr/>
        <p:txBody>
          <a:bodyPr/>
          <a:lstStyle>
            <a:lvl1pPr>
              <a:defRPr/>
            </a:lvl1pPr>
          </a:lstStyle>
          <a:p>
            <a:endParaRPr lang="en-US" altLang="ja-JP">
              <a:solidFill>
                <a:srgbClr val="000000"/>
              </a:solidFill>
            </a:endParaRPr>
          </a:p>
        </p:txBody>
      </p:sp>
      <p:sp>
        <p:nvSpPr>
          <p:cNvPr id="5" name="フッター プレースホルダー 4"/>
          <p:cNvSpPr>
            <a:spLocks noGrp="1"/>
          </p:cNvSpPr>
          <p:nvPr>
            <p:ph type="ftr" sz="quarter" idx="11"/>
          </p:nvPr>
        </p:nvSpPr>
        <p:spPr/>
        <p:txBody>
          <a:bodyPr/>
          <a:lstStyle>
            <a:lvl1pPr>
              <a:defRPr/>
            </a:lvl1pPr>
          </a:lstStyle>
          <a:p>
            <a:endParaRPr lang="en-US" altLang="ja-JP">
              <a:solidFill>
                <a:srgbClr val="000000"/>
              </a:solidFill>
            </a:endParaRPr>
          </a:p>
        </p:txBody>
      </p:sp>
      <p:sp>
        <p:nvSpPr>
          <p:cNvPr id="6" name="スライド番号プレースホルダー 5"/>
          <p:cNvSpPr>
            <a:spLocks noGrp="1"/>
          </p:cNvSpPr>
          <p:nvPr>
            <p:ph type="sldNum" sz="quarter" idx="12"/>
          </p:nvPr>
        </p:nvSpPr>
        <p:spPr/>
        <p:txBody>
          <a:bodyPr/>
          <a:lstStyle>
            <a:lvl1pPr>
              <a:defRPr/>
            </a:lvl1pPr>
          </a:lstStyle>
          <a:p>
            <a:fld id="{A7C5F7B3-F954-4925-9449-FC34E05E5510}"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3274246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ー 3"/>
          <p:cNvSpPr>
            <a:spLocks noGrp="1"/>
          </p:cNvSpPr>
          <p:nvPr>
            <p:ph type="dt" sz="half" idx="10"/>
          </p:nvPr>
        </p:nvSpPr>
        <p:spPr/>
        <p:txBody>
          <a:bodyPr/>
          <a:lstStyle>
            <a:lvl1pPr>
              <a:defRPr/>
            </a:lvl1pPr>
          </a:lstStyle>
          <a:p>
            <a:endParaRPr lang="en-US" altLang="ja-JP">
              <a:solidFill>
                <a:srgbClr val="000000"/>
              </a:solidFill>
            </a:endParaRPr>
          </a:p>
        </p:txBody>
      </p:sp>
      <p:sp>
        <p:nvSpPr>
          <p:cNvPr id="5" name="フッター プレースホルダー 4"/>
          <p:cNvSpPr>
            <a:spLocks noGrp="1"/>
          </p:cNvSpPr>
          <p:nvPr>
            <p:ph type="ftr" sz="quarter" idx="11"/>
          </p:nvPr>
        </p:nvSpPr>
        <p:spPr/>
        <p:txBody>
          <a:bodyPr/>
          <a:lstStyle>
            <a:lvl1pPr>
              <a:defRPr/>
            </a:lvl1pPr>
          </a:lstStyle>
          <a:p>
            <a:endParaRPr lang="en-US" altLang="ja-JP">
              <a:solidFill>
                <a:srgbClr val="000000"/>
              </a:solidFill>
            </a:endParaRPr>
          </a:p>
        </p:txBody>
      </p:sp>
      <p:sp>
        <p:nvSpPr>
          <p:cNvPr id="6" name="スライド番号プレースホルダー 5"/>
          <p:cNvSpPr>
            <a:spLocks noGrp="1"/>
          </p:cNvSpPr>
          <p:nvPr>
            <p:ph type="sldNum" sz="quarter" idx="12"/>
          </p:nvPr>
        </p:nvSpPr>
        <p:spPr/>
        <p:txBody>
          <a:bodyPr/>
          <a:lstStyle>
            <a:lvl1pPr>
              <a:defRPr/>
            </a:lvl1pPr>
          </a:lstStyle>
          <a:p>
            <a:fld id="{0F67FBB2-C253-4220-BD63-F7C0FC34555A}"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179184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A4D5685-26C0-40E8-93B0-5AF8BF292B8A}" type="slidenum">
              <a:rPr lang="en-US" altLang="ja-JP">
                <a:solidFill>
                  <a:srgbClr val="000000"/>
                </a:solidFill>
              </a:rPr>
              <a:pPr>
                <a:defRPr/>
              </a:pPr>
              <a:t>‹#›</a:t>
            </a:fld>
            <a:endParaRPr lang="en-US" altLang="ja-JP" dirty="0">
              <a:solidFill>
                <a:srgbClr val="000000"/>
              </a:solidFill>
            </a:endParaRPr>
          </a:p>
        </p:txBody>
      </p:sp>
    </p:spTree>
    <p:extLst>
      <p:ext uri="{BB962C8B-B14F-4D97-AF65-F5344CB8AC3E}">
        <p14:creationId xmlns:p14="http://schemas.microsoft.com/office/powerpoint/2010/main" val="3803752071"/>
      </p:ext>
    </p:extLst>
  </p:cSld>
  <p:clrMapOvr>
    <a:masterClrMapping/>
  </p:clrMapOvr>
  <mc:AlternateContent xmlns:mc="http://schemas.openxmlformats.org/markup-compatibility/2006" xmlns:p14="http://schemas.microsoft.com/office/powerpoint/2010/main">
    <mc:Choice Requires="p14">
      <p:transition p14:dur="0">
        <p:sndAc>
          <p:stSnd>
            <p:snd r:embed="rId1" name="CAMERA.WAV"/>
          </p:stSnd>
        </p:sndAc>
      </p:transition>
    </mc:Choice>
    <mc:Fallback xmlns="">
      <p:transition>
        <p:sndAc>
          <p:stSnd>
            <p:snd r:embed="rId3" name="CAMERA.WAV"/>
          </p:stSnd>
        </p:sndAc>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dirty="0" smtClean="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69C0DF5-4316-4547-B21C-D401CCCEDEE4}" type="slidenum">
              <a:rPr lang="en-US" altLang="ja-JP">
                <a:solidFill>
                  <a:srgbClr val="000000"/>
                </a:solidFill>
              </a:rPr>
              <a:pPr>
                <a:defRPr/>
              </a:pPr>
              <a:t>‹#›</a:t>
            </a:fld>
            <a:endParaRPr lang="en-US" altLang="ja-JP" dirty="0">
              <a:solidFill>
                <a:srgbClr val="000000"/>
              </a:solidFill>
            </a:endParaRPr>
          </a:p>
        </p:txBody>
      </p:sp>
    </p:spTree>
    <p:extLst>
      <p:ext uri="{BB962C8B-B14F-4D97-AF65-F5344CB8AC3E}">
        <p14:creationId xmlns:p14="http://schemas.microsoft.com/office/powerpoint/2010/main" val="2714368713"/>
      </p:ext>
    </p:extLst>
  </p:cSld>
  <p:clrMapOvr>
    <a:masterClrMapping/>
  </p:clrMapOvr>
  <mc:AlternateContent xmlns:mc="http://schemas.openxmlformats.org/markup-compatibility/2006" xmlns:p14="http://schemas.microsoft.com/office/powerpoint/2010/main">
    <mc:Choice Requires="p14">
      <p:transition p14:dur="0">
        <p:sndAc>
          <p:stSnd>
            <p:snd r:embed="rId1" name="CAMERA.WAV"/>
          </p:stSnd>
        </p:sndAc>
      </p:transition>
    </mc:Choice>
    <mc:Fallback xmlns="">
      <p:transition>
        <p:sndAc>
          <p:stSnd>
            <p:snd r:embed="rId3" name="CAMERA.WAV"/>
          </p:stSnd>
        </p:sndAc>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60A4A3A-C95D-4BEA-9476-F74E5F47F31C}" type="slidenum">
              <a:rPr lang="en-US" altLang="ja-JP">
                <a:solidFill>
                  <a:srgbClr val="000000"/>
                </a:solidFill>
              </a:rPr>
              <a:pPr>
                <a:defRPr/>
              </a:pPr>
              <a:t>‹#›</a:t>
            </a:fld>
            <a:endParaRPr lang="en-US" altLang="ja-JP" dirty="0">
              <a:solidFill>
                <a:srgbClr val="000000"/>
              </a:solidFill>
            </a:endParaRPr>
          </a:p>
        </p:txBody>
      </p:sp>
    </p:spTree>
    <p:extLst>
      <p:ext uri="{BB962C8B-B14F-4D97-AF65-F5344CB8AC3E}">
        <p14:creationId xmlns:p14="http://schemas.microsoft.com/office/powerpoint/2010/main" val="747742663"/>
      </p:ext>
    </p:extLst>
  </p:cSld>
  <p:clrMapOvr>
    <a:masterClrMapping/>
  </p:clrMapOvr>
  <mc:AlternateContent xmlns:mc="http://schemas.openxmlformats.org/markup-compatibility/2006" xmlns:p14="http://schemas.microsoft.com/office/powerpoint/2010/main">
    <mc:Choice Requires="p14">
      <p:transition p14:dur="0">
        <p:sndAc>
          <p:stSnd>
            <p:snd r:embed="rId1" name="CAMERA.WAV"/>
          </p:stSnd>
        </p:sndAc>
      </p:transition>
    </mc:Choice>
    <mc:Fallback xmlns="">
      <p:transition>
        <p:sndAc>
          <p:stSnd>
            <p:snd r:embed="rId3" name="CAMERA.WAV"/>
          </p:stSnd>
        </p:sndAc>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457200" y="274638"/>
            <a:ext cx="6019800" cy="5851525"/>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5C504D2-55C4-47DD-9D5A-C42A0AA04827}" type="slidenum">
              <a:rPr lang="en-US" altLang="ja-JP">
                <a:solidFill>
                  <a:srgbClr val="000000"/>
                </a:solidFill>
              </a:rPr>
              <a:pPr>
                <a:defRPr/>
              </a:pPr>
              <a:t>‹#›</a:t>
            </a:fld>
            <a:endParaRPr lang="en-US" altLang="ja-JP" dirty="0">
              <a:solidFill>
                <a:srgbClr val="000000"/>
              </a:solidFill>
            </a:endParaRPr>
          </a:p>
        </p:txBody>
      </p:sp>
    </p:spTree>
    <p:extLst>
      <p:ext uri="{BB962C8B-B14F-4D97-AF65-F5344CB8AC3E}">
        <p14:creationId xmlns:p14="http://schemas.microsoft.com/office/powerpoint/2010/main" val="2976365880"/>
      </p:ext>
    </p:extLst>
  </p:cSld>
  <p:clrMapOvr>
    <a:masterClrMapping/>
  </p:clrMapOvr>
  <mc:AlternateContent xmlns:mc="http://schemas.openxmlformats.org/markup-compatibility/2006" xmlns:p14="http://schemas.microsoft.com/office/powerpoint/2010/main">
    <mc:Choice Requires="p14">
      <p:transition p14:dur="0">
        <p:sndAc>
          <p:stSnd>
            <p:snd r:embed="rId1" name="CAMERA.WAV"/>
          </p:stSnd>
        </p:sndAc>
      </p:transition>
    </mc:Choice>
    <mc:Fallback xmlns="">
      <p:transition>
        <p:sndAc>
          <p:stSnd>
            <p:snd r:embed="rId3" name="CAMERA.WAV"/>
          </p:stSnd>
        </p:sndAc>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type="txAndObj" preserve="1">
  <p:cSld name="タイトル、テキスト、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p>
            <a:r>
              <a:rPr lang="ja-JP" altLang="en-US" smtClean="0"/>
              <a:t>マスタ タイトルの書式設定</a:t>
            </a:r>
            <a:endParaRPr lang="ja-JP" altLang="en-US"/>
          </a:p>
        </p:txBody>
      </p:sp>
      <p:sp>
        <p:nvSpPr>
          <p:cNvPr id="3" name="テキスト プレースホルダ 2"/>
          <p:cNvSpPr>
            <a:spLocks noGrp="1"/>
          </p:cNvSpPr>
          <p:nvPr>
            <p:ph type="body" sz="half" idx="1"/>
          </p:nvPr>
        </p:nvSpPr>
        <p:spPr>
          <a:xfrm>
            <a:off x="457200" y="1600200"/>
            <a:ext cx="4038600" cy="4525963"/>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8200" y="1600200"/>
            <a:ext cx="4038600" cy="4525963"/>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D38BEC4-B9E7-470D-B099-6AF1FC07E8F6}" type="slidenum">
              <a:rPr lang="en-US" altLang="ja-JP">
                <a:solidFill>
                  <a:srgbClr val="000000"/>
                </a:solidFill>
              </a:rPr>
              <a:pPr>
                <a:defRPr/>
              </a:pPr>
              <a:t>‹#›</a:t>
            </a:fld>
            <a:endParaRPr lang="en-US" altLang="ja-JP" dirty="0">
              <a:solidFill>
                <a:srgbClr val="000000"/>
              </a:solidFill>
            </a:endParaRPr>
          </a:p>
        </p:txBody>
      </p:sp>
    </p:spTree>
    <p:extLst>
      <p:ext uri="{BB962C8B-B14F-4D97-AF65-F5344CB8AC3E}">
        <p14:creationId xmlns:p14="http://schemas.microsoft.com/office/powerpoint/2010/main" val="1068103064"/>
      </p:ext>
    </p:extLst>
  </p:cSld>
  <p:clrMapOvr>
    <a:masterClrMapping/>
  </p:clrMapOvr>
  <mc:AlternateContent xmlns:mc="http://schemas.openxmlformats.org/markup-compatibility/2006" xmlns:p14="http://schemas.microsoft.com/office/powerpoint/2010/main">
    <mc:Choice Requires="p14">
      <p:transition p14:dur="0">
        <p:sndAc>
          <p:stSnd>
            <p:snd r:embed="rId1" name="CAMERA.WAV"/>
          </p:stSnd>
        </p:sndAc>
      </p:transition>
    </mc:Choice>
    <mc:Fallback xmlns="">
      <p:transition>
        <p:sndAc>
          <p:stSnd>
            <p:snd r:embed="rId3" name="CAMERA.WAV"/>
          </p:stSnd>
        </p:sndAc>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type="txAndTwoObj" preserve="1">
  <p:cSld name="タイトル、テキスト、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p>
            <a:r>
              <a:rPr lang="ja-JP" altLang="en-US" smtClean="0"/>
              <a:t>マスタ タイトルの書式設定</a:t>
            </a:r>
            <a:endParaRPr lang="ja-JP" altLang="en-US"/>
          </a:p>
        </p:txBody>
      </p:sp>
      <p:sp>
        <p:nvSpPr>
          <p:cNvPr id="3" name="テキスト プレースホルダ 2"/>
          <p:cNvSpPr>
            <a:spLocks noGrp="1"/>
          </p:cNvSpPr>
          <p:nvPr>
            <p:ph type="body" sz="half" idx="1"/>
          </p:nvPr>
        </p:nvSpPr>
        <p:spPr>
          <a:xfrm>
            <a:off x="457200" y="1600200"/>
            <a:ext cx="4038600" cy="4525963"/>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quarter" idx="2"/>
          </p:nvPr>
        </p:nvSpPr>
        <p:spPr>
          <a:xfrm>
            <a:off x="4648200" y="1600200"/>
            <a:ext cx="4038600" cy="2185988"/>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コンテンツ プレースホルダ 4"/>
          <p:cNvSpPr>
            <a:spLocks noGrp="1"/>
          </p:cNvSpPr>
          <p:nvPr>
            <p:ph sz="quarter" idx="3"/>
          </p:nvPr>
        </p:nvSpPr>
        <p:spPr>
          <a:xfrm>
            <a:off x="4648200" y="3938588"/>
            <a:ext cx="4038600" cy="2187575"/>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089B4A96-5F5B-41D1-A2E8-041363A8451D}" type="slidenum">
              <a:rPr lang="en-US" altLang="ja-JP">
                <a:solidFill>
                  <a:srgbClr val="000000"/>
                </a:solidFill>
              </a:rPr>
              <a:pPr>
                <a:defRPr/>
              </a:pPr>
              <a:t>‹#›</a:t>
            </a:fld>
            <a:endParaRPr lang="en-US" altLang="ja-JP" dirty="0">
              <a:solidFill>
                <a:srgbClr val="000000"/>
              </a:solidFill>
            </a:endParaRPr>
          </a:p>
        </p:txBody>
      </p:sp>
    </p:spTree>
    <p:extLst>
      <p:ext uri="{BB962C8B-B14F-4D97-AF65-F5344CB8AC3E}">
        <p14:creationId xmlns:p14="http://schemas.microsoft.com/office/powerpoint/2010/main" val="4027947146"/>
      </p:ext>
    </p:extLst>
  </p:cSld>
  <p:clrMapOvr>
    <a:masterClrMapping/>
  </p:clrMapOvr>
  <mc:AlternateContent xmlns:mc="http://schemas.openxmlformats.org/markup-compatibility/2006" xmlns:p14="http://schemas.microsoft.com/office/powerpoint/2010/main">
    <mc:Choice Requires="p14">
      <p:transition p14:dur="0">
        <p:sndAc>
          <p:stSnd>
            <p:snd r:embed="rId1" name="CAMERA.WAV"/>
          </p:stSnd>
        </p:sndAc>
      </p:transition>
    </mc:Choice>
    <mc:Fallback xmlns="">
      <p:transition>
        <p:sndAc>
          <p:stSnd>
            <p:snd r:embed="rId3" name="CAMERA.WAV"/>
          </p:stSnd>
        </p:sndAc>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type="objOnly" preserve="1">
  <p:cSld name="コンテンツ">
    <p:spTree>
      <p:nvGrpSpPr>
        <p:cNvPr id="1" name=""/>
        <p:cNvGrpSpPr/>
        <p:nvPr/>
      </p:nvGrpSpPr>
      <p:grpSpPr>
        <a:xfrm>
          <a:off x="0" y="0"/>
          <a:ext cx="0" cy="0"/>
          <a:chOff x="0" y="0"/>
          <a:chExt cx="0" cy="0"/>
        </a:xfrm>
      </p:grpSpPr>
      <p:sp>
        <p:nvSpPr>
          <p:cNvPr id="2" name="コンテンツ プレースホルダ 1"/>
          <p:cNvSpPr>
            <a:spLocks noGrp="1"/>
          </p:cNvSpPr>
          <p:nvPr>
            <p:ph/>
          </p:nvPr>
        </p:nvSpPr>
        <p:spPr>
          <a:xfrm>
            <a:off x="457200" y="274638"/>
            <a:ext cx="8229600" cy="5851525"/>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ED5FC3D8-A39D-4F91-ABF9-71503B3379C1}" type="slidenum">
              <a:rPr lang="en-US" altLang="ja-JP">
                <a:solidFill>
                  <a:srgbClr val="000000"/>
                </a:solidFill>
              </a:rPr>
              <a:pPr>
                <a:defRPr/>
              </a:pPr>
              <a:t>‹#›</a:t>
            </a:fld>
            <a:endParaRPr lang="en-US" altLang="ja-JP" dirty="0">
              <a:solidFill>
                <a:srgbClr val="000000"/>
              </a:solidFill>
            </a:endParaRPr>
          </a:p>
        </p:txBody>
      </p:sp>
    </p:spTree>
    <p:extLst>
      <p:ext uri="{BB962C8B-B14F-4D97-AF65-F5344CB8AC3E}">
        <p14:creationId xmlns:p14="http://schemas.microsoft.com/office/powerpoint/2010/main" val="2729518952"/>
      </p:ext>
    </p:extLst>
  </p:cSld>
  <p:clrMapOvr>
    <a:masterClrMapping/>
  </p:clrMapOvr>
  <mc:AlternateContent xmlns:mc="http://schemas.openxmlformats.org/markup-compatibility/2006" xmlns:p14="http://schemas.microsoft.com/office/powerpoint/2010/main">
    <mc:Choice Requires="p14">
      <p:transition p14:dur="0">
        <p:sndAc>
          <p:stSnd>
            <p:snd r:embed="rId1" name="CAMERA.WAV"/>
          </p:stSnd>
        </p:sndAc>
      </p:transition>
    </mc:Choice>
    <mc:Fallback xmlns="">
      <p:transition>
        <p:sndAc>
          <p:stSnd>
            <p:snd r:embed="rId3" name="CAMERA.WAV"/>
          </p:stSnd>
        </p:sndAc>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type="objAndTwoObj" preserve="1">
  <p:cSld name="タイトル、コンテンツ、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457200" y="1600200"/>
            <a:ext cx="4038600" cy="4525963"/>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quarter" idx="2"/>
          </p:nvPr>
        </p:nvSpPr>
        <p:spPr>
          <a:xfrm>
            <a:off x="4648200" y="1600200"/>
            <a:ext cx="4038600" cy="2185988"/>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コンテンツ プレースホルダ 4"/>
          <p:cNvSpPr>
            <a:spLocks noGrp="1"/>
          </p:cNvSpPr>
          <p:nvPr>
            <p:ph sz="quarter" idx="3"/>
          </p:nvPr>
        </p:nvSpPr>
        <p:spPr>
          <a:xfrm>
            <a:off x="4648200" y="3938588"/>
            <a:ext cx="4038600" cy="2187575"/>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1F1AFB2F-3B3D-4F97-8028-CB463F11C340}" type="slidenum">
              <a:rPr lang="en-US" altLang="ja-JP">
                <a:solidFill>
                  <a:srgbClr val="000000"/>
                </a:solidFill>
              </a:rPr>
              <a:pPr>
                <a:defRPr/>
              </a:pPr>
              <a:t>‹#›</a:t>
            </a:fld>
            <a:endParaRPr lang="en-US" altLang="ja-JP" dirty="0">
              <a:solidFill>
                <a:srgbClr val="000000"/>
              </a:solidFill>
            </a:endParaRPr>
          </a:p>
        </p:txBody>
      </p:sp>
    </p:spTree>
    <p:extLst>
      <p:ext uri="{BB962C8B-B14F-4D97-AF65-F5344CB8AC3E}">
        <p14:creationId xmlns:p14="http://schemas.microsoft.com/office/powerpoint/2010/main" val="319389343"/>
      </p:ext>
    </p:extLst>
  </p:cSld>
  <p:clrMapOvr>
    <a:masterClrMapping/>
  </p:clrMapOvr>
  <mc:AlternateContent xmlns:mc="http://schemas.openxmlformats.org/markup-compatibility/2006" xmlns:p14="http://schemas.microsoft.com/office/powerpoint/2010/main">
    <mc:Choice Requires="p14">
      <p:transition p14:dur="0">
        <p:sndAc>
          <p:stSnd>
            <p:snd r:embed="rId1" name="CAMERA.WAV"/>
          </p:stSnd>
        </p:sndAc>
      </p:transition>
    </mc:Choice>
    <mc:Fallback xmlns="">
      <p:transition>
        <p:sndAc>
          <p:stSnd>
            <p:snd r:embed="rId3" name="CAMERA.WAV"/>
          </p:stSnd>
        </p:sndAc>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smtClean="0"/>
              <a:t>マスター タイトルの書式設定</a:t>
            </a:r>
            <a:endParaRPr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smtClean="0"/>
              <a:t>マスター サブタイトルの書式設定</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475B768-D42E-4895-844B-C2815744563F}"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45673076"/>
      </p:ext>
    </p:extLst>
  </p:cSld>
  <p:clrMapOvr>
    <a:masterClrMapping/>
  </p:clrMapOvr>
  <mc:AlternateContent xmlns:mc="http://schemas.openxmlformats.org/markup-compatibility/2006" xmlns:p14="http://schemas.microsoft.com/office/powerpoint/2010/main">
    <mc:Choice Requires="p14">
      <p:transition p14:dur="0">
        <p:sndAc>
          <p:stSnd>
            <p:snd r:embed="rId1" name="CAMERA.WAV"/>
          </p:stSnd>
        </p:sndAc>
      </p:transition>
    </mc:Choice>
    <mc:Fallback xmlns="">
      <p:transition>
        <p:sndAc>
          <p:stSnd>
            <p:snd r:embed="rId3" name="CAMERA.WAV"/>
          </p:stSnd>
        </p:sndAc>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FC0056A-DFBD-4378-A44B-41B6FAF6BB7C}"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4095340069"/>
      </p:ext>
    </p:extLst>
  </p:cSld>
  <p:clrMapOvr>
    <a:masterClrMapping/>
  </p:clrMapOvr>
  <mc:AlternateContent xmlns:mc="http://schemas.openxmlformats.org/markup-compatibility/2006" xmlns:p14="http://schemas.microsoft.com/office/powerpoint/2010/main">
    <mc:Choice Requires="p14">
      <p:transition p14:dur="0">
        <p:sndAc>
          <p:stSnd>
            <p:snd r:embed="rId1" name="CAMERA.WAV"/>
          </p:stSnd>
        </p:sndAc>
      </p:transition>
    </mc:Choice>
    <mc:Fallback xmlns="">
      <p:transition>
        <p:sndAc>
          <p:stSnd>
            <p:snd r:embed="rId3" name="CAMERA.WAV"/>
          </p:stSnd>
        </p:sndAc>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ー 3"/>
          <p:cNvSpPr>
            <a:spLocks noGrp="1"/>
          </p:cNvSpPr>
          <p:nvPr>
            <p:ph type="dt" sz="half" idx="10"/>
          </p:nvPr>
        </p:nvSpPr>
        <p:spPr/>
        <p:txBody>
          <a:bodyPr/>
          <a:lstStyle>
            <a:lvl1pPr>
              <a:defRPr/>
            </a:lvl1pPr>
          </a:lstStyle>
          <a:p>
            <a:endParaRPr lang="en-US" altLang="ja-JP">
              <a:solidFill>
                <a:srgbClr val="000000"/>
              </a:solidFill>
            </a:endParaRPr>
          </a:p>
        </p:txBody>
      </p:sp>
      <p:sp>
        <p:nvSpPr>
          <p:cNvPr id="5" name="フッター プレースホルダー 4"/>
          <p:cNvSpPr>
            <a:spLocks noGrp="1"/>
          </p:cNvSpPr>
          <p:nvPr>
            <p:ph type="ftr" sz="quarter" idx="11"/>
          </p:nvPr>
        </p:nvSpPr>
        <p:spPr/>
        <p:txBody>
          <a:bodyPr/>
          <a:lstStyle>
            <a:lvl1pPr>
              <a:defRPr/>
            </a:lvl1pPr>
          </a:lstStyle>
          <a:p>
            <a:endParaRPr lang="en-US" altLang="ja-JP">
              <a:solidFill>
                <a:srgbClr val="000000"/>
              </a:solidFill>
            </a:endParaRPr>
          </a:p>
        </p:txBody>
      </p:sp>
      <p:sp>
        <p:nvSpPr>
          <p:cNvPr id="6" name="スライド番号プレースホルダー 5"/>
          <p:cNvSpPr>
            <a:spLocks noGrp="1"/>
          </p:cNvSpPr>
          <p:nvPr>
            <p:ph type="sldNum" sz="quarter" idx="12"/>
          </p:nvPr>
        </p:nvSpPr>
        <p:spPr/>
        <p:txBody>
          <a:bodyPr/>
          <a:lstStyle>
            <a:lvl1pPr>
              <a:defRPr/>
            </a:lvl1pPr>
          </a:lstStyle>
          <a:p>
            <a:fld id="{79DA2BAA-3A5E-4F81-A253-A768570EB683}"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42350473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マスター テキストの書式設定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5BA882A-EFFF-4E6F-B6FE-23D06C57B0A2}"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652327067"/>
      </p:ext>
    </p:extLst>
  </p:cSld>
  <p:clrMapOvr>
    <a:masterClrMapping/>
  </p:clrMapOvr>
  <mc:AlternateContent xmlns:mc="http://schemas.openxmlformats.org/markup-compatibility/2006" xmlns:p14="http://schemas.microsoft.com/office/powerpoint/2010/main">
    <mc:Choice Requires="p14">
      <p:transition p14:dur="0">
        <p:sndAc>
          <p:stSnd>
            <p:snd r:embed="rId1" name="CAMERA.WAV"/>
          </p:stSnd>
        </p:sndAc>
      </p:transition>
    </mc:Choice>
    <mc:Fallback xmlns="">
      <p:transition>
        <p:sndAc>
          <p:stSnd>
            <p:snd r:embed="rId3" name="CAMERA.WAV"/>
          </p:stSnd>
        </p:sndAc>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ー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90DA629-A3F7-4885-9E85-E05B5EC9B390}"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256611844"/>
      </p:ext>
    </p:extLst>
  </p:cSld>
  <p:clrMapOvr>
    <a:masterClrMapping/>
  </p:clrMapOvr>
  <mc:AlternateContent xmlns:mc="http://schemas.openxmlformats.org/markup-compatibility/2006" xmlns:p14="http://schemas.microsoft.com/office/powerpoint/2010/main">
    <mc:Choice Requires="p14">
      <p:transition p14:dur="0">
        <p:sndAc>
          <p:stSnd>
            <p:snd r:embed="rId1" name="CAMERA.WAV"/>
          </p:stSnd>
        </p:sndAc>
      </p:transition>
    </mc:Choice>
    <mc:Fallback xmlns="">
      <p:transition>
        <p:sndAc>
          <p:stSnd>
            <p:snd r:embed="rId3" name="CAMERA.WAV"/>
          </p:stSnd>
        </p:sndAc>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5CDD65EF-1281-4369-BEEC-BB90C2091AFD}"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768694388"/>
      </p:ext>
    </p:extLst>
  </p:cSld>
  <p:clrMapOvr>
    <a:masterClrMapping/>
  </p:clrMapOvr>
  <mc:AlternateContent xmlns:mc="http://schemas.openxmlformats.org/markup-compatibility/2006" xmlns:p14="http://schemas.microsoft.com/office/powerpoint/2010/main">
    <mc:Choice Requires="p14">
      <p:transition p14:dur="0">
        <p:sndAc>
          <p:stSnd>
            <p:snd r:embed="rId1" name="CAMERA.WAV"/>
          </p:stSnd>
        </p:sndAc>
      </p:transition>
    </mc:Choice>
    <mc:Fallback xmlns="">
      <p:transition>
        <p:sndAc>
          <p:stSnd>
            <p:snd r:embed="rId3" name="CAMERA.WAV"/>
          </p:stSnd>
        </p:sndAc>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79B46CF-38A6-43F3-990E-E4D4B69DC5CB}"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580879330"/>
      </p:ext>
    </p:extLst>
  </p:cSld>
  <p:clrMapOvr>
    <a:masterClrMapping/>
  </p:clrMapOvr>
  <mc:AlternateContent xmlns:mc="http://schemas.openxmlformats.org/markup-compatibility/2006" xmlns:p14="http://schemas.microsoft.com/office/powerpoint/2010/main">
    <mc:Choice Requires="p14">
      <p:transition p14:dur="0">
        <p:sndAc>
          <p:stSnd>
            <p:snd r:embed="rId1" name="CAMERA.WAV"/>
          </p:stSnd>
        </p:sndAc>
      </p:transition>
    </mc:Choice>
    <mc:Fallback xmlns="">
      <p:transition>
        <p:sndAc>
          <p:stSnd>
            <p:snd r:embed="rId3" name="CAMERA.WAV"/>
          </p:stSnd>
        </p:sndAc>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4DF2248F-419D-470E-82B2-A17B6216B161}"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02561128"/>
      </p:ext>
    </p:extLst>
  </p:cSld>
  <p:clrMapOvr>
    <a:masterClrMapping/>
  </p:clrMapOvr>
  <mc:AlternateContent xmlns:mc="http://schemas.openxmlformats.org/markup-compatibility/2006" xmlns:p14="http://schemas.microsoft.com/office/powerpoint/2010/main">
    <mc:Choice Requires="p14">
      <p:transition p14:dur="0">
        <p:sndAc>
          <p:stSnd>
            <p:snd r:embed="rId1" name="CAMERA.WAV"/>
          </p:stSnd>
        </p:sndAc>
      </p:transition>
    </mc:Choice>
    <mc:Fallback xmlns="">
      <p:transition>
        <p:sndAc>
          <p:stSnd>
            <p:snd r:embed="rId3" name="CAMERA.WAV"/>
          </p:stSnd>
        </p:sndAc>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F6880B9-0D37-4EC2-B9B3-E6D66851DF1B}"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143632777"/>
      </p:ext>
    </p:extLst>
  </p:cSld>
  <p:clrMapOvr>
    <a:masterClrMapping/>
  </p:clrMapOvr>
  <mc:AlternateContent xmlns:mc="http://schemas.openxmlformats.org/markup-compatibility/2006" xmlns:p14="http://schemas.microsoft.com/office/powerpoint/2010/main">
    <mc:Choice Requires="p14">
      <p:transition p14:dur="0">
        <p:sndAc>
          <p:stSnd>
            <p:snd r:embed="rId1" name="CAMERA.WAV"/>
          </p:stSnd>
        </p:sndAc>
      </p:transition>
    </mc:Choice>
    <mc:Fallback xmlns="">
      <p:transition>
        <p:sndAc>
          <p:stSnd>
            <p:snd r:embed="rId3" name="CAMERA.WAV"/>
          </p:stSnd>
        </p:sndAc>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マスター タイトルの書式設定</a:t>
            </a:r>
            <a:endParaRPr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smtClean="0"/>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7A04B44-84CB-41D4-A97B-B020C53E6417}"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270808177"/>
      </p:ext>
    </p:extLst>
  </p:cSld>
  <p:clrMapOvr>
    <a:masterClrMapping/>
  </p:clrMapOvr>
  <mc:AlternateContent xmlns:mc="http://schemas.openxmlformats.org/markup-compatibility/2006" xmlns:p14="http://schemas.microsoft.com/office/powerpoint/2010/main">
    <mc:Choice Requires="p14">
      <p:transition p14:dur="0">
        <p:sndAc>
          <p:stSnd>
            <p:snd r:embed="rId1" name="CAMERA.WAV"/>
          </p:stSnd>
        </p:sndAc>
      </p:transition>
    </mc:Choice>
    <mc:Fallback xmlns="">
      <p:transition>
        <p:sndAc>
          <p:stSnd>
            <p:snd r:embed="rId3" name="CAMERA.WAV"/>
          </p:stSnd>
        </p:sndAc>
      </p:transition>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E568999-E388-4DA4-A9CC-CFCDFDBC9B53}"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985223010"/>
      </p:ext>
    </p:extLst>
  </p:cSld>
  <p:clrMapOvr>
    <a:masterClrMapping/>
  </p:clrMapOvr>
  <mc:AlternateContent xmlns:mc="http://schemas.openxmlformats.org/markup-compatibility/2006" xmlns:p14="http://schemas.microsoft.com/office/powerpoint/2010/main">
    <mc:Choice Requires="p14">
      <p:transition p14:dur="0">
        <p:sndAc>
          <p:stSnd>
            <p:snd r:embed="rId1" name="CAMERA.WAV"/>
          </p:stSnd>
        </p:sndAc>
      </p:transition>
    </mc:Choice>
    <mc:Fallback xmlns="">
      <p:transition>
        <p:sndAc>
          <p:stSnd>
            <p:snd r:embed="rId3" name="CAMERA.WAV"/>
          </p:stSnd>
        </p:sndAc>
      </p:transition>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515100" y="609600"/>
            <a:ext cx="1943100" cy="5486400"/>
          </a:xfrm>
        </p:spPr>
        <p:txBody>
          <a:bodyPr vert="eaVert"/>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a:xfrm>
            <a:off x="685800" y="609600"/>
            <a:ext cx="5676900" cy="5486400"/>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545F443-08EB-440F-B2E3-C400C5E308F3}"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720642272"/>
      </p:ext>
    </p:extLst>
  </p:cSld>
  <p:clrMapOvr>
    <a:masterClrMapping/>
  </p:clrMapOvr>
  <mc:AlternateContent xmlns:mc="http://schemas.openxmlformats.org/markup-compatibility/2006" xmlns:p14="http://schemas.microsoft.com/office/powerpoint/2010/main">
    <mc:Choice Requires="p14">
      <p:transition p14:dur="0">
        <p:sndAc>
          <p:stSnd>
            <p:snd r:embed="rId1" name="CAMERA.WAV"/>
          </p:stSnd>
        </p:sndAc>
      </p:transition>
    </mc:Choice>
    <mc:Fallback xmlns="">
      <p:transition>
        <p:sndAc>
          <p:stSnd>
            <p:snd r:embed="rId3" name="CAMERA.WAV"/>
          </p:stSnd>
        </p:sndAc>
      </p:transition>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type="objOnly" preserve="1">
  <p:cSld name="コンテンツ">
    <p:spTree>
      <p:nvGrpSpPr>
        <p:cNvPr id="1" name=""/>
        <p:cNvGrpSpPr/>
        <p:nvPr/>
      </p:nvGrpSpPr>
      <p:grpSpPr>
        <a:xfrm>
          <a:off x="0" y="0"/>
          <a:ext cx="0" cy="0"/>
          <a:chOff x="0" y="0"/>
          <a:chExt cx="0" cy="0"/>
        </a:xfrm>
      </p:grpSpPr>
      <p:sp>
        <p:nvSpPr>
          <p:cNvPr id="2" name="コンテンツ プレースホルダー 1"/>
          <p:cNvSpPr>
            <a:spLocks noGrp="1"/>
          </p:cNvSpPr>
          <p:nvPr>
            <p:ph/>
          </p:nvPr>
        </p:nvSpPr>
        <p:spPr>
          <a:xfrm>
            <a:off x="685800" y="609600"/>
            <a:ext cx="7772400" cy="5486400"/>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A8B4566-A1F5-4BEE-A738-8E7C97DA7B85}"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945614063"/>
      </p:ext>
    </p:extLst>
  </p:cSld>
  <p:clrMapOvr>
    <a:masterClrMapping/>
  </p:clrMapOvr>
  <mc:AlternateContent xmlns:mc="http://schemas.openxmlformats.org/markup-compatibility/2006" xmlns:p14="http://schemas.microsoft.com/office/powerpoint/2010/main">
    <mc:Choice Requires="p14">
      <p:transition p14:dur="0">
        <p:sndAc>
          <p:stSnd>
            <p:snd r:embed="rId1" name="CAMERA.WAV"/>
          </p:stSnd>
        </p:sndAc>
      </p:transition>
    </mc:Choice>
    <mc:Fallback xmlns="">
      <p:transition>
        <p:sndAc>
          <p:stSnd>
            <p:snd r:embed="rId3" name="CAMERA.WAV"/>
          </p:stSnd>
        </p:sndAc>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a:prstGeom prst="rect">
            <a:avLst/>
          </a:prstGeom>
        </p:spPr>
        <p:txBody>
          <a:bodyPr vert="horz"/>
          <a:lstStyle/>
          <a:p>
            <a:r>
              <a:rPr lang="ja-JP" altLang="en-US" smtClean="0"/>
              <a:t>マスタ タイトルの書式設定</a:t>
            </a:r>
            <a:endParaRPr lang="ja-JP" altLang="en-US"/>
          </a:p>
        </p:txBody>
      </p:sp>
      <p:sp>
        <p:nvSpPr>
          <p:cNvPr id="3" name="サブタイトル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smtClean="0"/>
              <a:t>マスタ サブタイトルの書式設定</a:t>
            </a:r>
            <a:endParaRPr lang="ja-JP" altLang="en-US"/>
          </a:p>
        </p:txBody>
      </p:sp>
    </p:spTree>
    <p:extLst>
      <p:ext uri="{BB962C8B-B14F-4D97-AF65-F5344CB8AC3E}">
        <p14:creationId xmlns:p14="http://schemas.microsoft.com/office/powerpoint/2010/main" val="17603021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smtClean="0"/>
              <a:t>マスタ タイトルの書式設定</a:t>
            </a:r>
            <a:endParaRPr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smtClean="0"/>
              <a:t>マスタ サブタイトルの書式設定</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7C019F0-C4E3-4B51-983F-5DBDE3ABC4B1}"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741191900"/>
      </p:ext>
    </p:extLst>
  </p:cSld>
  <p:clrMapOvr>
    <a:masterClrMapping/>
  </p:clrMapOvr>
  <mc:AlternateContent xmlns:mc="http://schemas.openxmlformats.org/markup-compatibility/2006" xmlns:p14="http://schemas.microsoft.com/office/powerpoint/2010/main">
    <mc:Choice Requires="p14">
      <p:transition p14:dur="0">
        <p:sndAc>
          <p:stSnd>
            <p:snd r:embed="rId1" name="CAMERA.WAV"/>
          </p:stSnd>
        </p:sndAc>
      </p:transition>
    </mc:Choice>
    <mc:Fallback xmlns="">
      <p:transition>
        <p:sndAc>
          <p:stSnd>
            <p:snd r:embed="rId3" name="CAMERA.WAV"/>
          </p:stSnd>
        </p:sndAc>
      </p:transition>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6266E8E-69AC-434B-AF95-B0216AFCC144}"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219663633"/>
      </p:ext>
    </p:extLst>
  </p:cSld>
  <p:clrMapOvr>
    <a:masterClrMapping/>
  </p:clrMapOvr>
  <mc:AlternateContent xmlns:mc="http://schemas.openxmlformats.org/markup-compatibility/2006" xmlns:p14="http://schemas.microsoft.com/office/powerpoint/2010/main">
    <mc:Choice Requires="p14">
      <p:transition p14:dur="0">
        <p:sndAc>
          <p:stSnd>
            <p:snd r:embed="rId1" name="CAMERA.WAV"/>
          </p:stSnd>
        </p:sndAc>
      </p:transition>
    </mc:Choice>
    <mc:Fallback xmlns="">
      <p:transition>
        <p:sndAc>
          <p:stSnd>
            <p:snd r:embed="rId3" name="CAMERA.WAV"/>
          </p:stSnd>
        </p:sndAc>
      </p:transition>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 テキストの書式設定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C35D7AE-90F6-4FD8-9B06-CEFFB7D60286}"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094587507"/>
      </p:ext>
    </p:extLst>
  </p:cSld>
  <p:clrMapOvr>
    <a:masterClrMapping/>
  </p:clrMapOvr>
  <mc:AlternateContent xmlns:mc="http://schemas.openxmlformats.org/markup-compatibility/2006" xmlns:p14="http://schemas.microsoft.com/office/powerpoint/2010/main">
    <mc:Choice Requires="p14">
      <p:transition p14:dur="0">
        <p:sndAc>
          <p:stSnd>
            <p:snd r:embed="rId1" name="CAMERA.WAV"/>
          </p:stSnd>
        </p:sndAc>
      </p:transition>
    </mc:Choice>
    <mc:Fallback xmlns="">
      <p:transition>
        <p:sndAc>
          <p:stSnd>
            <p:snd r:embed="rId3" name="CAMERA.WAV"/>
          </p:stSnd>
        </p:sndAc>
      </p:transition>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17BDB4B-8F3F-4CD7-BF64-8D3E2DBB815B}"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091528969"/>
      </p:ext>
    </p:extLst>
  </p:cSld>
  <p:clrMapOvr>
    <a:masterClrMapping/>
  </p:clrMapOvr>
  <mc:AlternateContent xmlns:mc="http://schemas.openxmlformats.org/markup-compatibility/2006" xmlns:p14="http://schemas.microsoft.com/office/powerpoint/2010/main">
    <mc:Choice Requires="p14">
      <p:transition p14:dur="0">
        <p:sndAc>
          <p:stSnd>
            <p:snd r:embed="rId1" name="CAMERA.WAV"/>
          </p:stSnd>
        </p:sndAc>
      </p:transition>
    </mc:Choice>
    <mc:Fallback xmlns="">
      <p:transition>
        <p:sndAc>
          <p:stSnd>
            <p:snd r:embed="rId3" name="CAMERA.WAV"/>
          </p:stSnd>
        </p:sndAc>
      </p:transition>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723A6349-3BF7-45A8-9DD4-F05D9928F4C6}"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994054431"/>
      </p:ext>
    </p:extLst>
  </p:cSld>
  <p:clrMapOvr>
    <a:masterClrMapping/>
  </p:clrMapOvr>
  <mc:AlternateContent xmlns:mc="http://schemas.openxmlformats.org/markup-compatibility/2006" xmlns:p14="http://schemas.microsoft.com/office/powerpoint/2010/main">
    <mc:Choice Requires="p14">
      <p:transition p14:dur="0">
        <p:sndAc>
          <p:stSnd>
            <p:snd r:embed="rId1" name="CAMERA.WAV"/>
          </p:stSnd>
        </p:sndAc>
      </p:transition>
    </mc:Choice>
    <mc:Fallback xmlns="">
      <p:transition>
        <p:sndAc>
          <p:stSnd>
            <p:snd r:embed="rId3" name="CAMERA.WAV"/>
          </p:stSnd>
        </p:sndAc>
      </p:transition>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5A39F64-CAC9-4E70-80B1-4E5495DBBD24}"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540334509"/>
      </p:ext>
    </p:extLst>
  </p:cSld>
  <p:clrMapOvr>
    <a:masterClrMapping/>
  </p:clrMapOvr>
  <mc:AlternateContent xmlns:mc="http://schemas.openxmlformats.org/markup-compatibility/2006" xmlns:p14="http://schemas.microsoft.com/office/powerpoint/2010/main">
    <mc:Choice Requires="p14">
      <p:transition p14:dur="0">
        <p:sndAc>
          <p:stSnd>
            <p:snd r:embed="rId1" name="CAMERA.WAV"/>
          </p:stSnd>
        </p:sndAc>
      </p:transition>
    </mc:Choice>
    <mc:Fallback xmlns="">
      <p:transition>
        <p:sndAc>
          <p:stSnd>
            <p:snd r:embed="rId3" name="CAMERA.WAV"/>
          </p:stSnd>
        </p:sndAc>
      </p:transition>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918174EC-4CF4-4F02-B12F-9488F3BA2E94}"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4228357368"/>
      </p:ext>
    </p:extLst>
  </p:cSld>
  <p:clrMapOvr>
    <a:masterClrMapping/>
  </p:clrMapOvr>
  <mc:AlternateContent xmlns:mc="http://schemas.openxmlformats.org/markup-compatibility/2006" xmlns:p14="http://schemas.microsoft.com/office/powerpoint/2010/main">
    <mc:Choice Requires="p14">
      <p:transition p14:dur="0">
        <p:sndAc>
          <p:stSnd>
            <p:snd r:embed="rId1" name="CAMERA.WAV"/>
          </p:stSnd>
        </p:sndAc>
      </p:transition>
    </mc:Choice>
    <mc:Fallback xmlns="">
      <p:transition>
        <p:sndAc>
          <p:stSnd>
            <p:snd r:embed="rId3" name="CAMERA.WAV"/>
          </p:stSnd>
        </p:sndAc>
      </p:transition>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F46C996-0238-489C-8DD9-6EBAC3E8B2D5}"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120087828"/>
      </p:ext>
    </p:extLst>
  </p:cSld>
  <p:clrMapOvr>
    <a:masterClrMapping/>
  </p:clrMapOvr>
  <mc:AlternateContent xmlns:mc="http://schemas.openxmlformats.org/markup-compatibility/2006" xmlns:p14="http://schemas.microsoft.com/office/powerpoint/2010/main">
    <mc:Choice Requires="p14">
      <p:transition p14:dur="0">
        <p:sndAc>
          <p:stSnd>
            <p:snd r:embed="rId1" name="CAMERA.WAV"/>
          </p:stSnd>
        </p:sndAc>
      </p:transition>
    </mc:Choice>
    <mc:Fallback xmlns="">
      <p:transition>
        <p:sndAc>
          <p:stSnd>
            <p:snd r:embed="rId3" name="CAMERA.WAV"/>
          </p:stSnd>
        </p:sndAc>
      </p:transition>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smtClean="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189C8DA-3C2D-4793-8DFB-CBD4BFB72001}"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167594312"/>
      </p:ext>
    </p:extLst>
  </p:cSld>
  <p:clrMapOvr>
    <a:masterClrMapping/>
  </p:clrMapOvr>
  <mc:AlternateContent xmlns:mc="http://schemas.openxmlformats.org/markup-compatibility/2006" xmlns:p14="http://schemas.microsoft.com/office/powerpoint/2010/main">
    <mc:Choice Requires="p14">
      <p:transition p14:dur="0">
        <p:sndAc>
          <p:stSnd>
            <p:snd r:embed="rId1" name="CAMERA.WAV"/>
          </p:stSnd>
        </p:sndAc>
      </p:transition>
    </mc:Choice>
    <mc:Fallback xmlns="">
      <p:transition>
        <p:sndAc>
          <p:stSnd>
            <p:snd r:embed="rId3" name="CAMERA.WAV"/>
          </p:stSnd>
        </p:sndAc>
      </p:transition>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465C397-ED26-4E83-A110-D5F52724603D}"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469727510"/>
      </p:ext>
    </p:extLst>
  </p:cSld>
  <p:clrMapOvr>
    <a:masterClrMapping/>
  </p:clrMapOvr>
  <mc:AlternateContent xmlns:mc="http://schemas.openxmlformats.org/markup-compatibility/2006" xmlns:p14="http://schemas.microsoft.com/office/powerpoint/2010/main">
    <mc:Choice Requires="p14">
      <p:transition p14:dur="0">
        <p:sndAc>
          <p:stSnd>
            <p:snd r:embed="rId1" name="CAMERA.WAV"/>
          </p:stSnd>
        </p:sndAc>
      </p:transition>
    </mc:Choice>
    <mc:Fallback xmlns="">
      <p:transition>
        <p:sndAc>
          <p:stSnd>
            <p:snd r:embed="rId3" name="CAMERA.WAV"/>
          </p:stSnd>
        </p:sndAc>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a:prstGeom prst="rect">
            <a:avLst/>
          </a:prstGeom>
        </p:spPr>
        <p:txBody>
          <a:bodyPr vert="horz"/>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457200" y="1600200"/>
            <a:ext cx="8229600" cy="4525963"/>
          </a:xfrm>
          <a:prstGeom prst="rect">
            <a:avLst/>
          </a:prstGeom>
        </p:spPr>
        <p:txBody>
          <a:bodyPr vert="horz"/>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extLst>
      <p:ext uri="{BB962C8B-B14F-4D97-AF65-F5344CB8AC3E}">
        <p14:creationId xmlns:p14="http://schemas.microsoft.com/office/powerpoint/2010/main" val="15761100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457200" y="274638"/>
            <a:ext cx="6019800" cy="5851525"/>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DB614FF-5BA3-4842-A21C-27D0025FB14E}"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707996266"/>
      </p:ext>
    </p:extLst>
  </p:cSld>
  <p:clrMapOvr>
    <a:masterClrMapping/>
  </p:clrMapOvr>
  <mc:AlternateContent xmlns:mc="http://schemas.openxmlformats.org/markup-compatibility/2006" xmlns:p14="http://schemas.microsoft.com/office/powerpoint/2010/main">
    <mc:Choice Requires="p14">
      <p:transition p14:dur="0">
        <p:sndAc>
          <p:stSnd>
            <p:snd r:embed="rId1" name="CAMERA.WAV"/>
          </p:stSnd>
        </p:sndAc>
      </p:transition>
    </mc:Choice>
    <mc:Fallback xmlns="">
      <p:transition>
        <p:sndAc>
          <p:stSnd>
            <p:snd r:embed="rId3" name="CAMERA.WAV"/>
          </p:stSnd>
        </p:sndAc>
      </p:transition>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type="objOnly" preserve="1">
  <p:cSld name="コンテンツ">
    <p:spTree>
      <p:nvGrpSpPr>
        <p:cNvPr id="1" name=""/>
        <p:cNvGrpSpPr/>
        <p:nvPr/>
      </p:nvGrpSpPr>
      <p:grpSpPr>
        <a:xfrm>
          <a:off x="0" y="0"/>
          <a:ext cx="0" cy="0"/>
          <a:chOff x="0" y="0"/>
          <a:chExt cx="0" cy="0"/>
        </a:xfrm>
      </p:grpSpPr>
      <p:sp>
        <p:nvSpPr>
          <p:cNvPr id="2" name="コンテンツ プレースホルダ 1"/>
          <p:cNvSpPr>
            <a:spLocks noGrp="1"/>
          </p:cNvSpPr>
          <p:nvPr>
            <p:ph/>
          </p:nvPr>
        </p:nvSpPr>
        <p:spPr>
          <a:xfrm>
            <a:off x="457200" y="274638"/>
            <a:ext cx="8229600" cy="5851525"/>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0AB23D9-B2C5-4E51-B0FA-7F924C0B6A0F}"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036385395"/>
      </p:ext>
    </p:extLst>
  </p:cSld>
  <p:clrMapOvr>
    <a:masterClrMapping/>
  </p:clrMapOvr>
  <mc:AlternateContent xmlns:mc="http://schemas.openxmlformats.org/markup-compatibility/2006" xmlns:p14="http://schemas.microsoft.com/office/powerpoint/2010/main">
    <mc:Choice Requires="p14">
      <p:transition p14:dur="0">
        <p:sndAc>
          <p:stSnd>
            <p:snd r:embed="rId1" name="CAMERA.WAV"/>
          </p:stSnd>
        </p:sndAc>
      </p:transition>
    </mc:Choice>
    <mc:Fallback xmlns="">
      <p:transition>
        <p:sndAc>
          <p:stSnd>
            <p:snd r:embed="rId3" name="CAMERA.WAV"/>
          </p:stSnd>
        </p:sndAc>
      </p:transition>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fld id="{4C97A721-5FDA-4A4E-B9CF-C45768D65380}" type="datetimeFigureOut">
              <a:rPr lang="ja-JP" altLang="en-US" smtClean="0">
                <a:solidFill>
                  <a:prstClr val="black">
                    <a:tint val="75000"/>
                  </a:prstClr>
                </a:solidFill>
              </a:rPr>
              <a:pPr/>
              <a:t>2012/8/12</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A7E7125D-65B6-4A33-833A-4F347987EA00}"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578325039"/>
      </p:ext>
    </p:extLst>
  </p:cSld>
  <p:clrMapOvr>
    <a:masterClrMapping/>
  </p:clrMapOvr>
  <mc:AlternateContent xmlns:mc="http://schemas.openxmlformats.org/markup-compatibility/2006" xmlns:p14="http://schemas.microsoft.com/office/powerpoint/2010/main">
    <mc:Choice Requires="p14">
      <p:transition p14:dur="0">
        <p:sndAc>
          <p:stSnd>
            <p:snd r:embed="rId1" name="CAMERA.WAV"/>
          </p:stSnd>
        </p:sndAc>
      </p:transition>
    </mc:Choice>
    <mc:Fallback xmlns="">
      <p:transition>
        <p:sndAc>
          <p:stSnd>
            <p:snd r:embed="rId3" name="CAMERA.WAV"/>
          </p:stSnd>
        </p:sndAc>
      </p:transition>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4C97A721-5FDA-4A4E-B9CF-C45768D65380}" type="datetimeFigureOut">
              <a:rPr lang="ja-JP" altLang="en-US" smtClean="0">
                <a:solidFill>
                  <a:prstClr val="black">
                    <a:tint val="75000"/>
                  </a:prstClr>
                </a:solidFill>
              </a:rPr>
              <a:pPr/>
              <a:t>2012/8/12</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A7E7125D-65B6-4A33-833A-4F347987EA00}"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588237097"/>
      </p:ext>
    </p:extLst>
  </p:cSld>
  <p:clrMapOvr>
    <a:masterClrMapping/>
  </p:clrMapOvr>
  <mc:AlternateContent xmlns:mc="http://schemas.openxmlformats.org/markup-compatibility/2006" xmlns:p14="http://schemas.microsoft.com/office/powerpoint/2010/main">
    <mc:Choice Requires="p14">
      <p:transition p14:dur="0">
        <p:sndAc>
          <p:stSnd>
            <p:snd r:embed="rId1" name="CAMERA.WAV"/>
          </p:stSnd>
        </p:sndAc>
      </p:transition>
    </mc:Choice>
    <mc:Fallback xmlns="">
      <p:transition>
        <p:sndAc>
          <p:stSnd>
            <p:snd r:embed="rId3" name="CAMERA.WAV"/>
          </p:stSnd>
        </p:sndAc>
      </p:transition>
    </mc:Fallback>
  </mc:AlternateContent>
</p:sldLayout>
</file>

<file path=ppt/slideLayouts/slideLayout13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p:txBody>
          <a:bodyPr/>
          <a:lstStyle/>
          <a:p>
            <a:fld id="{4C97A721-5FDA-4A4E-B9CF-C45768D65380}" type="datetimeFigureOut">
              <a:rPr lang="ja-JP" altLang="en-US" smtClean="0">
                <a:solidFill>
                  <a:prstClr val="black">
                    <a:tint val="75000"/>
                  </a:prstClr>
                </a:solidFill>
              </a:rPr>
              <a:pPr/>
              <a:t>2012/8/12</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A7E7125D-65B6-4A33-833A-4F347987EA00}"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409244429"/>
      </p:ext>
    </p:extLst>
  </p:cSld>
  <p:clrMapOvr>
    <a:masterClrMapping/>
  </p:clrMapOvr>
  <mc:AlternateContent xmlns:mc="http://schemas.openxmlformats.org/markup-compatibility/2006" xmlns:p14="http://schemas.microsoft.com/office/powerpoint/2010/main">
    <mc:Choice Requires="p14">
      <p:transition p14:dur="0">
        <p:sndAc>
          <p:stSnd>
            <p:snd r:embed="rId1" name="CAMERA.WAV"/>
          </p:stSnd>
        </p:sndAc>
      </p:transition>
    </mc:Choice>
    <mc:Fallback xmlns="">
      <p:transition>
        <p:sndAc>
          <p:stSnd>
            <p:snd r:embed="rId3" name="CAMERA.WAV"/>
          </p:stSnd>
        </p:sndAc>
      </p:transition>
    </mc:Fallback>
  </mc:AlternateContent>
</p:sldLayout>
</file>

<file path=ppt/slideLayouts/slideLayout13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p:txBody>
          <a:bodyPr/>
          <a:lstStyle/>
          <a:p>
            <a:fld id="{4C97A721-5FDA-4A4E-B9CF-C45768D65380}" type="datetimeFigureOut">
              <a:rPr lang="ja-JP" altLang="en-US" smtClean="0">
                <a:solidFill>
                  <a:prstClr val="black">
                    <a:tint val="75000"/>
                  </a:prstClr>
                </a:solidFill>
              </a:rPr>
              <a:pPr/>
              <a:t>2012/8/12</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A7E7125D-65B6-4A33-833A-4F347987EA00}"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909577993"/>
      </p:ext>
    </p:extLst>
  </p:cSld>
  <p:clrMapOvr>
    <a:masterClrMapping/>
  </p:clrMapOvr>
  <mc:AlternateContent xmlns:mc="http://schemas.openxmlformats.org/markup-compatibility/2006" xmlns:p14="http://schemas.microsoft.com/office/powerpoint/2010/main">
    <mc:Choice Requires="p14">
      <p:transition p14:dur="0">
        <p:sndAc>
          <p:stSnd>
            <p:snd r:embed="rId1" name="CAMERA.WAV"/>
          </p:stSnd>
        </p:sndAc>
      </p:transition>
    </mc:Choice>
    <mc:Fallback xmlns="">
      <p:transition>
        <p:sndAc>
          <p:stSnd>
            <p:snd r:embed="rId3" name="CAMERA.WAV"/>
          </p:stSnd>
        </p:sndAc>
      </p:transition>
    </mc:Fallback>
  </mc:AlternateContent>
</p:sldLayout>
</file>

<file path=ppt/slideLayouts/slideLayout13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fld id="{4C97A721-5FDA-4A4E-B9CF-C45768D65380}" type="datetimeFigureOut">
              <a:rPr lang="ja-JP" altLang="en-US" smtClean="0">
                <a:solidFill>
                  <a:prstClr val="black">
                    <a:tint val="75000"/>
                  </a:prstClr>
                </a:solidFill>
              </a:rPr>
              <a:pPr/>
              <a:t>2012/8/12</a:t>
            </a:fld>
            <a:endParaRPr lang="ja-JP" altLang="en-US">
              <a:solidFill>
                <a:prstClr val="black">
                  <a:tint val="75000"/>
                </a:prstClr>
              </a:solidFill>
            </a:endParaRPr>
          </a:p>
        </p:txBody>
      </p:sp>
      <p:sp>
        <p:nvSpPr>
          <p:cNvPr id="8" name="フッター プレースホルダー 7"/>
          <p:cNvSpPr>
            <a:spLocks noGrp="1"/>
          </p:cNvSpPr>
          <p:nvPr>
            <p:ph type="ftr" sz="quarter" idx="11"/>
          </p:nvPr>
        </p:nvSpPr>
        <p:spPr/>
        <p:txBody>
          <a:bodyPr/>
          <a:lstStyle/>
          <a:p>
            <a:endParaRPr lang="ja-JP" altLang="en-US">
              <a:solidFill>
                <a:prstClr val="black">
                  <a:tint val="75000"/>
                </a:prstClr>
              </a:solidFill>
            </a:endParaRPr>
          </a:p>
        </p:txBody>
      </p:sp>
      <p:sp>
        <p:nvSpPr>
          <p:cNvPr id="9" name="スライド番号プレースホルダー 8"/>
          <p:cNvSpPr>
            <a:spLocks noGrp="1"/>
          </p:cNvSpPr>
          <p:nvPr>
            <p:ph type="sldNum" sz="quarter" idx="12"/>
          </p:nvPr>
        </p:nvSpPr>
        <p:spPr/>
        <p:txBody>
          <a:bodyPr/>
          <a:lstStyle/>
          <a:p>
            <a:fld id="{A7E7125D-65B6-4A33-833A-4F347987EA00}"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266529964"/>
      </p:ext>
    </p:extLst>
  </p:cSld>
  <p:clrMapOvr>
    <a:masterClrMapping/>
  </p:clrMapOvr>
  <mc:AlternateContent xmlns:mc="http://schemas.openxmlformats.org/markup-compatibility/2006" xmlns:p14="http://schemas.microsoft.com/office/powerpoint/2010/main">
    <mc:Choice Requires="p14">
      <p:transition p14:dur="0">
        <p:sndAc>
          <p:stSnd>
            <p:snd r:embed="rId1" name="CAMERA.WAV"/>
          </p:stSnd>
        </p:sndAc>
      </p:transition>
    </mc:Choice>
    <mc:Fallback xmlns="">
      <p:transition>
        <p:sndAc>
          <p:stSnd>
            <p:snd r:embed="rId3" name="CAMERA.WAV"/>
          </p:stSnd>
        </p:sndAc>
      </p:transition>
    </mc:Fallback>
  </mc:AlternateContent>
</p:sldLayout>
</file>

<file path=ppt/slideLayouts/slideLayout13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fld id="{4C97A721-5FDA-4A4E-B9CF-C45768D65380}" type="datetimeFigureOut">
              <a:rPr lang="ja-JP" altLang="en-US" smtClean="0">
                <a:solidFill>
                  <a:prstClr val="black">
                    <a:tint val="75000"/>
                  </a:prstClr>
                </a:solidFill>
              </a:rPr>
              <a:pPr/>
              <a:t>2012/8/12</a:t>
            </a:fld>
            <a:endParaRPr lang="ja-JP" altLang="en-US">
              <a:solidFill>
                <a:prstClr val="black">
                  <a:tint val="75000"/>
                </a:prstClr>
              </a:solidFill>
            </a:endParaRPr>
          </a:p>
        </p:txBody>
      </p:sp>
      <p:sp>
        <p:nvSpPr>
          <p:cNvPr id="4" name="フッター プレースホルダー 3"/>
          <p:cNvSpPr>
            <a:spLocks noGrp="1"/>
          </p:cNvSpPr>
          <p:nvPr>
            <p:ph type="ftr" sz="quarter" idx="11"/>
          </p:nvPr>
        </p:nvSpPr>
        <p:spPr/>
        <p:txBody>
          <a:bodyPr/>
          <a:lstStyle/>
          <a:p>
            <a:endParaRPr lang="ja-JP" altLang="en-US">
              <a:solidFill>
                <a:prstClr val="black">
                  <a:tint val="75000"/>
                </a:prstClr>
              </a:solidFill>
            </a:endParaRPr>
          </a:p>
        </p:txBody>
      </p:sp>
      <p:sp>
        <p:nvSpPr>
          <p:cNvPr id="5" name="スライド番号プレースホルダー 4"/>
          <p:cNvSpPr>
            <a:spLocks noGrp="1"/>
          </p:cNvSpPr>
          <p:nvPr>
            <p:ph type="sldNum" sz="quarter" idx="12"/>
          </p:nvPr>
        </p:nvSpPr>
        <p:spPr/>
        <p:txBody>
          <a:bodyPr/>
          <a:lstStyle/>
          <a:p>
            <a:fld id="{A7E7125D-65B6-4A33-833A-4F347987EA00}"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837250932"/>
      </p:ext>
    </p:extLst>
  </p:cSld>
  <p:clrMapOvr>
    <a:masterClrMapping/>
  </p:clrMapOvr>
  <mc:AlternateContent xmlns:mc="http://schemas.openxmlformats.org/markup-compatibility/2006" xmlns:p14="http://schemas.microsoft.com/office/powerpoint/2010/main">
    <mc:Choice Requires="p14">
      <p:transition p14:dur="0">
        <p:sndAc>
          <p:stSnd>
            <p:snd r:embed="rId1" name="CAMERA.WAV"/>
          </p:stSnd>
        </p:sndAc>
      </p:transition>
    </mc:Choice>
    <mc:Fallback xmlns="">
      <p:transition>
        <p:sndAc>
          <p:stSnd>
            <p:snd r:embed="rId3" name="CAMERA.WAV"/>
          </p:stSnd>
        </p:sndAc>
      </p:transition>
    </mc:Fallback>
  </mc:AlternateContent>
</p:sldLayout>
</file>

<file path=ppt/slideLayouts/slideLayout13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4C97A721-5FDA-4A4E-B9CF-C45768D65380}" type="datetimeFigureOut">
              <a:rPr lang="ja-JP" altLang="en-US" smtClean="0">
                <a:solidFill>
                  <a:prstClr val="black">
                    <a:tint val="75000"/>
                  </a:prstClr>
                </a:solidFill>
              </a:rPr>
              <a:pPr/>
              <a:t>2012/8/12</a:t>
            </a:fld>
            <a:endParaRPr lang="ja-JP" altLang="en-US">
              <a:solidFill>
                <a:prstClr val="black">
                  <a:tint val="75000"/>
                </a:prstClr>
              </a:solidFill>
            </a:endParaRPr>
          </a:p>
        </p:txBody>
      </p:sp>
      <p:sp>
        <p:nvSpPr>
          <p:cNvPr id="3" name="フッター プレースホルダー 2"/>
          <p:cNvSpPr>
            <a:spLocks noGrp="1"/>
          </p:cNvSpPr>
          <p:nvPr>
            <p:ph type="ftr" sz="quarter" idx="11"/>
          </p:nvPr>
        </p:nvSpPr>
        <p:spPr/>
        <p:txBody>
          <a:bodyPr/>
          <a:lstStyle/>
          <a:p>
            <a:endParaRPr lang="ja-JP" altLang="en-US">
              <a:solidFill>
                <a:prstClr val="black">
                  <a:tint val="75000"/>
                </a:prstClr>
              </a:solidFill>
            </a:endParaRPr>
          </a:p>
        </p:txBody>
      </p:sp>
      <p:sp>
        <p:nvSpPr>
          <p:cNvPr id="4" name="スライド番号プレースホルダー 3"/>
          <p:cNvSpPr>
            <a:spLocks noGrp="1"/>
          </p:cNvSpPr>
          <p:nvPr>
            <p:ph type="sldNum" sz="quarter" idx="12"/>
          </p:nvPr>
        </p:nvSpPr>
        <p:spPr/>
        <p:txBody>
          <a:bodyPr/>
          <a:lstStyle/>
          <a:p>
            <a:fld id="{A7E7125D-65B6-4A33-833A-4F347987EA00}"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899790625"/>
      </p:ext>
    </p:extLst>
  </p:cSld>
  <p:clrMapOvr>
    <a:masterClrMapping/>
  </p:clrMapOvr>
  <mc:AlternateContent xmlns:mc="http://schemas.openxmlformats.org/markup-compatibility/2006" xmlns:p14="http://schemas.microsoft.com/office/powerpoint/2010/main">
    <mc:Choice Requires="p14">
      <p:transition p14:dur="0">
        <p:sndAc>
          <p:stSnd>
            <p:snd r:embed="rId1" name="CAMERA.WAV"/>
          </p:stSnd>
        </p:sndAc>
      </p:transition>
    </mc:Choice>
    <mc:Fallback xmlns="">
      <p:transition>
        <p:sndAc>
          <p:stSnd>
            <p:snd r:embed="rId3" name="CAMERA.WAV"/>
          </p:stSnd>
        </p:sndAc>
      </p:transition>
    </mc:Fallback>
  </mc:AlternateContent>
</p:sldLayout>
</file>

<file path=ppt/slideLayouts/slideLayout139.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4C97A721-5FDA-4A4E-B9CF-C45768D65380}" type="datetimeFigureOut">
              <a:rPr lang="ja-JP" altLang="en-US" smtClean="0">
                <a:solidFill>
                  <a:prstClr val="black">
                    <a:tint val="75000"/>
                  </a:prstClr>
                </a:solidFill>
              </a:rPr>
              <a:pPr/>
              <a:t>2012/8/12</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A7E7125D-65B6-4A33-833A-4F347987EA00}"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658110206"/>
      </p:ext>
    </p:extLst>
  </p:cSld>
  <p:clrMapOvr>
    <a:masterClrMapping/>
  </p:clrMapOvr>
  <mc:AlternateContent xmlns:mc="http://schemas.openxmlformats.org/markup-compatibility/2006" xmlns:p14="http://schemas.microsoft.com/office/powerpoint/2010/main">
    <mc:Choice Requires="p14">
      <p:transition p14:dur="0">
        <p:sndAc>
          <p:stSnd>
            <p:snd r:embed="rId1" name="CAMERA.WAV"/>
          </p:stSnd>
        </p:sndAc>
      </p:transition>
    </mc:Choice>
    <mc:Fallback xmlns="">
      <p:transition>
        <p:sndAc>
          <p:stSnd>
            <p:snd r:embed="rId3" name="CAMERA.WAV"/>
          </p:stSnd>
        </p:sndAc>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セクション ヘッダー">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 テキストの書式設定</a:t>
            </a:r>
          </a:p>
        </p:txBody>
      </p:sp>
    </p:spTree>
    <p:extLst>
      <p:ext uri="{BB962C8B-B14F-4D97-AF65-F5344CB8AC3E}">
        <p14:creationId xmlns:p14="http://schemas.microsoft.com/office/powerpoint/2010/main" val="1843668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4C97A721-5FDA-4A4E-B9CF-C45768D65380}" type="datetimeFigureOut">
              <a:rPr lang="ja-JP" altLang="en-US" smtClean="0">
                <a:solidFill>
                  <a:prstClr val="black">
                    <a:tint val="75000"/>
                  </a:prstClr>
                </a:solidFill>
              </a:rPr>
              <a:pPr/>
              <a:t>2012/8/12</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A7E7125D-65B6-4A33-833A-4F347987EA00}"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969741350"/>
      </p:ext>
    </p:extLst>
  </p:cSld>
  <p:clrMapOvr>
    <a:masterClrMapping/>
  </p:clrMapOvr>
  <mc:AlternateContent xmlns:mc="http://schemas.openxmlformats.org/markup-compatibility/2006" xmlns:p14="http://schemas.microsoft.com/office/powerpoint/2010/main">
    <mc:Choice Requires="p14">
      <p:transition p14:dur="0">
        <p:sndAc>
          <p:stSnd>
            <p:snd r:embed="rId1" name="CAMERA.WAV"/>
          </p:stSnd>
        </p:sndAc>
      </p:transition>
    </mc:Choice>
    <mc:Fallback xmlns="">
      <p:transition>
        <p:sndAc>
          <p:stSnd>
            <p:snd r:embed="rId3" name="CAMERA.WAV"/>
          </p:stSnd>
        </p:sndAc>
      </p:transition>
    </mc:Fallback>
  </mc:AlternateContent>
</p:sldLayout>
</file>

<file path=ppt/slideLayouts/slideLayout141.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4C97A721-5FDA-4A4E-B9CF-C45768D65380}" type="datetimeFigureOut">
              <a:rPr lang="ja-JP" altLang="en-US" smtClean="0">
                <a:solidFill>
                  <a:prstClr val="black">
                    <a:tint val="75000"/>
                  </a:prstClr>
                </a:solidFill>
              </a:rPr>
              <a:pPr/>
              <a:t>2012/8/12</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A7E7125D-65B6-4A33-833A-4F347987EA00}"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375762954"/>
      </p:ext>
    </p:extLst>
  </p:cSld>
  <p:clrMapOvr>
    <a:masterClrMapping/>
  </p:clrMapOvr>
  <mc:AlternateContent xmlns:mc="http://schemas.openxmlformats.org/markup-compatibility/2006" xmlns:p14="http://schemas.microsoft.com/office/powerpoint/2010/main">
    <mc:Choice Requires="p14">
      <p:transition p14:dur="0">
        <p:sndAc>
          <p:stSnd>
            <p:snd r:embed="rId1" name="CAMERA.WAV"/>
          </p:stSnd>
        </p:sndAc>
      </p:transition>
    </mc:Choice>
    <mc:Fallback xmlns="">
      <p:transition>
        <p:sndAc>
          <p:stSnd>
            <p:snd r:embed="rId3" name="CAMERA.WAV"/>
          </p:stSnd>
        </p:sndAc>
      </p:transition>
    </mc:Fallback>
  </mc:AlternateContent>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4C97A721-5FDA-4A4E-B9CF-C45768D65380}" type="datetimeFigureOut">
              <a:rPr lang="ja-JP" altLang="en-US" smtClean="0">
                <a:solidFill>
                  <a:prstClr val="black">
                    <a:tint val="75000"/>
                  </a:prstClr>
                </a:solidFill>
              </a:rPr>
              <a:pPr/>
              <a:t>2012/8/12</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A7E7125D-65B6-4A33-833A-4F347987EA00}"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480707728"/>
      </p:ext>
    </p:extLst>
  </p:cSld>
  <p:clrMapOvr>
    <a:masterClrMapping/>
  </p:clrMapOvr>
  <mc:AlternateContent xmlns:mc="http://schemas.openxmlformats.org/markup-compatibility/2006" xmlns:p14="http://schemas.microsoft.com/office/powerpoint/2010/main">
    <mc:Choice Requires="p14">
      <p:transition p14:dur="0">
        <p:sndAc>
          <p:stSnd>
            <p:snd r:embed="rId1" name="CAMERA.WAV"/>
          </p:stSnd>
        </p:sndAc>
      </p:transition>
    </mc:Choice>
    <mc:Fallback xmlns="">
      <p:transition>
        <p:sndAc>
          <p:stSnd>
            <p:snd r:embed="rId3" name="CAMERA.WAV"/>
          </p:stSnd>
        </p:sndAc>
      </p:transition>
    </mc:Fallback>
  </mc:AlternateContent>
</p:sldLayout>
</file>

<file path=ppt/slideLayouts/slideLayout143.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smtClean="0"/>
              <a:t>マスター タイトルの書式設定</a:t>
            </a:r>
            <a:endParaRPr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smtClean="0"/>
              <a:t>マスター サブタイトルの書式設定</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475B768-D42E-4895-844B-C2815744563F}"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540978097"/>
      </p:ext>
    </p:extLst>
  </p:cSld>
  <p:clrMapOvr>
    <a:masterClrMapping/>
  </p:clrMapOvr>
  <mc:AlternateContent xmlns:mc="http://schemas.openxmlformats.org/markup-compatibility/2006" xmlns:p14="http://schemas.microsoft.com/office/powerpoint/2010/main">
    <mc:Choice Requires="p14">
      <p:transition p14:dur="0">
        <p:sndAc>
          <p:stSnd>
            <p:snd r:embed="rId1" name="CAMERA.WAV"/>
          </p:stSnd>
        </p:sndAc>
      </p:transition>
    </mc:Choice>
    <mc:Fallback xmlns="">
      <p:transition>
        <p:sndAc>
          <p:stSnd>
            <p:snd r:embed="rId3" name="CAMERA.WAV"/>
          </p:stSnd>
        </p:sndAc>
      </p:transition>
    </mc:Fallback>
  </mc:AlternateContent>
</p:sldLayout>
</file>

<file path=ppt/slideLayouts/slideLayout144.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FC0056A-DFBD-4378-A44B-41B6FAF6BB7C}"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897094684"/>
      </p:ext>
    </p:extLst>
  </p:cSld>
  <p:clrMapOvr>
    <a:masterClrMapping/>
  </p:clrMapOvr>
  <mc:AlternateContent xmlns:mc="http://schemas.openxmlformats.org/markup-compatibility/2006" xmlns:p14="http://schemas.microsoft.com/office/powerpoint/2010/main">
    <mc:Choice Requires="p14">
      <p:transition p14:dur="0">
        <p:sndAc>
          <p:stSnd>
            <p:snd r:embed="rId1" name="CAMERA.WAV"/>
          </p:stSnd>
        </p:sndAc>
      </p:transition>
    </mc:Choice>
    <mc:Fallback xmlns="">
      <p:transition>
        <p:sndAc>
          <p:stSnd>
            <p:snd r:embed="rId3" name="CAMERA.WAV"/>
          </p:stSnd>
        </p:sndAc>
      </p:transition>
    </mc:Fallback>
  </mc:AlternateContent>
</p:sldLayout>
</file>

<file path=ppt/slideLayouts/slideLayout145.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マスター テキストの書式設定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5BA882A-EFFF-4E6F-B6FE-23D06C57B0A2}"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928088741"/>
      </p:ext>
    </p:extLst>
  </p:cSld>
  <p:clrMapOvr>
    <a:masterClrMapping/>
  </p:clrMapOvr>
  <mc:AlternateContent xmlns:mc="http://schemas.openxmlformats.org/markup-compatibility/2006" xmlns:p14="http://schemas.microsoft.com/office/powerpoint/2010/main">
    <mc:Choice Requires="p14">
      <p:transition p14:dur="0">
        <p:sndAc>
          <p:stSnd>
            <p:snd r:embed="rId1" name="CAMERA.WAV"/>
          </p:stSnd>
        </p:sndAc>
      </p:transition>
    </mc:Choice>
    <mc:Fallback xmlns="">
      <p:transition>
        <p:sndAc>
          <p:stSnd>
            <p:snd r:embed="rId3" name="CAMERA.WAV"/>
          </p:stSnd>
        </p:sndAc>
      </p:transition>
    </mc:Fallback>
  </mc:AlternateContent>
</p:sldLayout>
</file>

<file path=ppt/slideLayouts/slideLayout146.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ー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90DA629-A3F7-4885-9E85-E05B5EC9B390}"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717217170"/>
      </p:ext>
    </p:extLst>
  </p:cSld>
  <p:clrMapOvr>
    <a:masterClrMapping/>
  </p:clrMapOvr>
  <mc:AlternateContent xmlns:mc="http://schemas.openxmlformats.org/markup-compatibility/2006" xmlns:p14="http://schemas.microsoft.com/office/powerpoint/2010/main">
    <mc:Choice Requires="p14">
      <p:transition p14:dur="0">
        <p:sndAc>
          <p:stSnd>
            <p:snd r:embed="rId1" name="CAMERA.WAV"/>
          </p:stSnd>
        </p:sndAc>
      </p:transition>
    </mc:Choice>
    <mc:Fallback xmlns="">
      <p:transition>
        <p:sndAc>
          <p:stSnd>
            <p:snd r:embed="rId3" name="CAMERA.WAV"/>
          </p:stSnd>
        </p:sndAc>
      </p:transition>
    </mc:Fallback>
  </mc:AlternateContent>
</p:sldLayout>
</file>

<file path=ppt/slideLayouts/slideLayout147.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5CDD65EF-1281-4369-BEEC-BB90C2091AFD}"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95851881"/>
      </p:ext>
    </p:extLst>
  </p:cSld>
  <p:clrMapOvr>
    <a:masterClrMapping/>
  </p:clrMapOvr>
  <mc:AlternateContent xmlns:mc="http://schemas.openxmlformats.org/markup-compatibility/2006" xmlns:p14="http://schemas.microsoft.com/office/powerpoint/2010/main">
    <mc:Choice Requires="p14">
      <p:transition p14:dur="0">
        <p:sndAc>
          <p:stSnd>
            <p:snd r:embed="rId1" name="CAMERA.WAV"/>
          </p:stSnd>
        </p:sndAc>
      </p:transition>
    </mc:Choice>
    <mc:Fallback xmlns="">
      <p:transition>
        <p:sndAc>
          <p:stSnd>
            <p:snd r:embed="rId3" name="CAMERA.WAV"/>
          </p:stSnd>
        </p:sndAc>
      </p:transition>
    </mc:Fallback>
  </mc:AlternateContent>
</p:sldLayout>
</file>

<file path=ppt/slideLayouts/slideLayout148.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79B46CF-38A6-43F3-990E-E4D4B69DC5CB}"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983067320"/>
      </p:ext>
    </p:extLst>
  </p:cSld>
  <p:clrMapOvr>
    <a:masterClrMapping/>
  </p:clrMapOvr>
  <mc:AlternateContent xmlns:mc="http://schemas.openxmlformats.org/markup-compatibility/2006" xmlns:p14="http://schemas.microsoft.com/office/powerpoint/2010/main">
    <mc:Choice Requires="p14">
      <p:transition p14:dur="0">
        <p:sndAc>
          <p:stSnd>
            <p:snd r:embed="rId1" name="CAMERA.WAV"/>
          </p:stSnd>
        </p:sndAc>
      </p:transition>
    </mc:Choice>
    <mc:Fallback xmlns="">
      <p:transition>
        <p:sndAc>
          <p:stSnd>
            <p:snd r:embed="rId3" name="CAMERA.WAV"/>
          </p:stSnd>
        </p:sndAc>
      </p:transition>
    </mc:Fallback>
  </mc:AlternateContent>
</p:sldLayout>
</file>

<file path=ppt/slideLayouts/slideLayout149.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4DF2248F-419D-470E-82B2-A17B6216B161}"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625342010"/>
      </p:ext>
    </p:extLst>
  </p:cSld>
  <p:clrMapOvr>
    <a:masterClrMapping/>
  </p:clrMapOvr>
  <mc:AlternateContent xmlns:mc="http://schemas.openxmlformats.org/markup-compatibility/2006" xmlns:p14="http://schemas.microsoft.com/office/powerpoint/2010/main">
    <mc:Choice Requires="p14">
      <p:transition p14:dur="0">
        <p:sndAc>
          <p:stSnd>
            <p:snd r:embed="rId1" name="CAMERA.WAV"/>
          </p:stSnd>
        </p:sndAc>
      </p:transition>
    </mc:Choice>
    <mc:Fallback xmlns="">
      <p:transition>
        <p:sndAc>
          <p:stSnd>
            <p:snd r:embed="rId3" name="CAMERA.WAV"/>
          </p:stSnd>
        </p:sndAc>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a:prstGeom prst="rect">
            <a:avLst/>
          </a:prstGeom>
        </p:spPr>
        <p:txBody>
          <a:bodyPr vert="horz"/>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extLst>
      <p:ext uri="{BB962C8B-B14F-4D97-AF65-F5344CB8AC3E}">
        <p14:creationId xmlns:p14="http://schemas.microsoft.com/office/powerpoint/2010/main" val="31287986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0.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F6880B9-0D37-4EC2-B9B3-E6D66851DF1B}"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754477422"/>
      </p:ext>
    </p:extLst>
  </p:cSld>
  <p:clrMapOvr>
    <a:masterClrMapping/>
  </p:clrMapOvr>
  <mc:AlternateContent xmlns:mc="http://schemas.openxmlformats.org/markup-compatibility/2006" xmlns:p14="http://schemas.microsoft.com/office/powerpoint/2010/main">
    <mc:Choice Requires="p14">
      <p:transition p14:dur="0">
        <p:sndAc>
          <p:stSnd>
            <p:snd r:embed="rId1" name="CAMERA.WAV"/>
          </p:stSnd>
        </p:sndAc>
      </p:transition>
    </mc:Choice>
    <mc:Fallback xmlns="">
      <p:transition>
        <p:sndAc>
          <p:stSnd>
            <p:snd r:embed="rId3" name="CAMERA.WAV"/>
          </p:stSnd>
        </p:sndAc>
      </p:transition>
    </mc:Fallback>
  </mc:AlternateContent>
</p:sldLayout>
</file>

<file path=ppt/slideLayouts/slideLayout151.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マスター タイトルの書式設定</a:t>
            </a:r>
            <a:endParaRPr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smtClean="0"/>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7A04B44-84CB-41D4-A97B-B020C53E6417}"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665402940"/>
      </p:ext>
    </p:extLst>
  </p:cSld>
  <p:clrMapOvr>
    <a:masterClrMapping/>
  </p:clrMapOvr>
  <mc:AlternateContent xmlns:mc="http://schemas.openxmlformats.org/markup-compatibility/2006" xmlns:p14="http://schemas.microsoft.com/office/powerpoint/2010/main">
    <mc:Choice Requires="p14">
      <p:transition p14:dur="0">
        <p:sndAc>
          <p:stSnd>
            <p:snd r:embed="rId1" name="CAMERA.WAV"/>
          </p:stSnd>
        </p:sndAc>
      </p:transition>
    </mc:Choice>
    <mc:Fallback xmlns="">
      <p:transition>
        <p:sndAc>
          <p:stSnd>
            <p:snd r:embed="rId3" name="CAMERA.WAV"/>
          </p:stSnd>
        </p:sndAc>
      </p:transition>
    </mc:Fallback>
  </mc:AlternateContent>
</p:sldLayout>
</file>

<file path=ppt/slideLayouts/slideLayout152.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E568999-E388-4DA4-A9CC-CFCDFDBC9B53}"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4135039217"/>
      </p:ext>
    </p:extLst>
  </p:cSld>
  <p:clrMapOvr>
    <a:masterClrMapping/>
  </p:clrMapOvr>
  <mc:AlternateContent xmlns:mc="http://schemas.openxmlformats.org/markup-compatibility/2006" xmlns:p14="http://schemas.microsoft.com/office/powerpoint/2010/main">
    <mc:Choice Requires="p14">
      <p:transition p14:dur="0">
        <p:sndAc>
          <p:stSnd>
            <p:snd r:embed="rId1" name="CAMERA.WAV"/>
          </p:stSnd>
        </p:sndAc>
      </p:transition>
    </mc:Choice>
    <mc:Fallback xmlns="">
      <p:transition>
        <p:sndAc>
          <p:stSnd>
            <p:snd r:embed="rId3" name="CAMERA.WAV"/>
          </p:stSnd>
        </p:sndAc>
      </p:transition>
    </mc:Fallback>
  </mc:AlternateContent>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515100" y="609600"/>
            <a:ext cx="1943100" cy="5486400"/>
          </a:xfrm>
        </p:spPr>
        <p:txBody>
          <a:bodyPr vert="eaVert"/>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a:xfrm>
            <a:off x="685800" y="609600"/>
            <a:ext cx="5676900" cy="5486400"/>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545F443-08EB-440F-B2E3-C400C5E308F3}"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739510948"/>
      </p:ext>
    </p:extLst>
  </p:cSld>
  <p:clrMapOvr>
    <a:masterClrMapping/>
  </p:clrMapOvr>
  <mc:AlternateContent xmlns:mc="http://schemas.openxmlformats.org/markup-compatibility/2006" xmlns:p14="http://schemas.microsoft.com/office/powerpoint/2010/main">
    <mc:Choice Requires="p14">
      <p:transition p14:dur="0">
        <p:sndAc>
          <p:stSnd>
            <p:snd r:embed="rId1" name="CAMERA.WAV"/>
          </p:stSnd>
        </p:sndAc>
      </p:transition>
    </mc:Choice>
    <mc:Fallback xmlns="">
      <p:transition>
        <p:sndAc>
          <p:stSnd>
            <p:snd r:embed="rId3" name="CAMERA.WAV"/>
          </p:stSnd>
        </p:sndAc>
      </p:transition>
    </mc:Fallback>
  </mc:AlternateContent>
</p:sldLayout>
</file>

<file path=ppt/slideLayouts/slideLayout154.xml><?xml version="1.0" encoding="utf-8"?>
<p:sldLayout xmlns:a="http://schemas.openxmlformats.org/drawingml/2006/main" xmlns:r="http://schemas.openxmlformats.org/officeDocument/2006/relationships" xmlns:p="http://schemas.openxmlformats.org/presentationml/2006/main" type="objOnly" preserve="1">
  <p:cSld name="コンテンツ">
    <p:spTree>
      <p:nvGrpSpPr>
        <p:cNvPr id="1" name=""/>
        <p:cNvGrpSpPr/>
        <p:nvPr/>
      </p:nvGrpSpPr>
      <p:grpSpPr>
        <a:xfrm>
          <a:off x="0" y="0"/>
          <a:ext cx="0" cy="0"/>
          <a:chOff x="0" y="0"/>
          <a:chExt cx="0" cy="0"/>
        </a:xfrm>
      </p:grpSpPr>
      <p:sp>
        <p:nvSpPr>
          <p:cNvPr id="2" name="コンテンツ プレースホルダー 1"/>
          <p:cNvSpPr>
            <a:spLocks noGrp="1"/>
          </p:cNvSpPr>
          <p:nvPr>
            <p:ph/>
          </p:nvPr>
        </p:nvSpPr>
        <p:spPr>
          <a:xfrm>
            <a:off x="685800" y="609600"/>
            <a:ext cx="7772400" cy="5486400"/>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A8B4566-A1F5-4BEE-A738-8E7C97DA7B85}"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981846989"/>
      </p:ext>
    </p:extLst>
  </p:cSld>
  <p:clrMapOvr>
    <a:masterClrMapping/>
  </p:clrMapOvr>
  <mc:AlternateContent xmlns:mc="http://schemas.openxmlformats.org/markup-compatibility/2006" xmlns:p14="http://schemas.microsoft.com/office/powerpoint/2010/main">
    <mc:Choice Requires="p14">
      <p:transition p14:dur="0">
        <p:sndAc>
          <p:stSnd>
            <p:snd r:embed="rId1" name="CAMERA.WAV"/>
          </p:stSnd>
        </p:sndAc>
      </p:transition>
    </mc:Choice>
    <mc:Fallback xmlns="">
      <p:transition>
        <p:sndAc>
          <p:stSnd>
            <p:snd r:embed="rId3" name="CAMERA.WAV"/>
          </p:stSnd>
        </p:sndAc>
      </p:transition>
    </mc:Fallback>
  </mc:AlternateContent>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smtClean="0"/>
              <a:t>マスター タイトルの書式設定</a:t>
            </a:r>
            <a:endParaRPr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smtClean="0"/>
              <a:t>マスター サブタイトルの書式設定</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9B10E7E1-DABA-4327-884E-ECAF47E5A3F6}" type="slidenum">
              <a:rPr lang="en-US" altLang="ja-JP"/>
              <a:pPr>
                <a:defRPr/>
              </a:pPr>
              <a:t>‹#›</a:t>
            </a:fld>
            <a:endParaRPr lang="en-US" altLang="ja-JP"/>
          </a:p>
        </p:txBody>
      </p:sp>
    </p:spTree>
    <p:extLst>
      <p:ext uri="{BB962C8B-B14F-4D97-AF65-F5344CB8AC3E}">
        <p14:creationId xmlns:p14="http://schemas.microsoft.com/office/powerpoint/2010/main" val="3240748771"/>
      </p:ext>
    </p:extLst>
  </p:cSld>
  <p:clrMapOvr>
    <a:masterClrMapping/>
  </p:clrMapOvr>
  <mc:AlternateContent xmlns:mc="http://schemas.openxmlformats.org/markup-compatibility/2006" xmlns:p14="http://schemas.microsoft.com/office/powerpoint/2010/main">
    <mc:Choice Requires="p14">
      <p:transition p14:dur="0">
        <p:sndAc>
          <p:stSnd>
            <p:snd r:embed="rId1" name="CAMERA.WAV"/>
          </p:stSnd>
        </p:sndAc>
      </p:transition>
    </mc:Choice>
    <mc:Fallback xmlns="">
      <p:transition>
        <p:sndAc>
          <p:stSnd>
            <p:snd r:embed="rId3" name="CAMERA.WAV"/>
          </p:stSnd>
        </p:sndAc>
      </p:transition>
    </mc:Fallback>
  </mc:AlternateContent>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4930D001-303E-47FC-ADDD-EA9E634546B3}" type="slidenum">
              <a:rPr lang="en-US" altLang="ja-JP"/>
              <a:pPr>
                <a:defRPr/>
              </a:pPr>
              <a:t>‹#›</a:t>
            </a:fld>
            <a:endParaRPr lang="en-US" altLang="ja-JP"/>
          </a:p>
        </p:txBody>
      </p:sp>
    </p:spTree>
    <p:extLst>
      <p:ext uri="{BB962C8B-B14F-4D97-AF65-F5344CB8AC3E}">
        <p14:creationId xmlns:p14="http://schemas.microsoft.com/office/powerpoint/2010/main" val="1539746094"/>
      </p:ext>
    </p:extLst>
  </p:cSld>
  <p:clrMapOvr>
    <a:masterClrMapping/>
  </p:clrMapOvr>
  <mc:AlternateContent xmlns:mc="http://schemas.openxmlformats.org/markup-compatibility/2006" xmlns:p14="http://schemas.microsoft.com/office/powerpoint/2010/main">
    <mc:Choice Requires="p14">
      <p:transition p14:dur="0">
        <p:sndAc>
          <p:stSnd>
            <p:snd r:embed="rId1" name="CAMERA.WAV"/>
          </p:stSnd>
        </p:sndAc>
      </p:transition>
    </mc:Choice>
    <mc:Fallback xmlns="">
      <p:transition>
        <p:sndAc>
          <p:stSnd>
            <p:snd r:embed="rId3" name="CAMERA.WAV"/>
          </p:stSnd>
        </p:sndAc>
      </p:transition>
    </mc:Fallback>
  </mc:AlternateContent>
</p:sldLayout>
</file>

<file path=ppt/slideLayouts/slideLayout157.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マスター テキストの書式設定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7B8C21D7-25BA-4CB1-9D96-15FCAE099384}" type="slidenum">
              <a:rPr lang="en-US" altLang="ja-JP"/>
              <a:pPr>
                <a:defRPr/>
              </a:pPr>
              <a:t>‹#›</a:t>
            </a:fld>
            <a:endParaRPr lang="en-US" altLang="ja-JP"/>
          </a:p>
        </p:txBody>
      </p:sp>
    </p:spTree>
    <p:extLst>
      <p:ext uri="{BB962C8B-B14F-4D97-AF65-F5344CB8AC3E}">
        <p14:creationId xmlns:p14="http://schemas.microsoft.com/office/powerpoint/2010/main" val="274732133"/>
      </p:ext>
    </p:extLst>
  </p:cSld>
  <p:clrMapOvr>
    <a:masterClrMapping/>
  </p:clrMapOvr>
  <mc:AlternateContent xmlns:mc="http://schemas.openxmlformats.org/markup-compatibility/2006" xmlns:p14="http://schemas.microsoft.com/office/powerpoint/2010/main">
    <mc:Choice Requires="p14">
      <p:transition p14:dur="0">
        <p:sndAc>
          <p:stSnd>
            <p:snd r:embed="rId1" name="CAMERA.WAV"/>
          </p:stSnd>
        </p:sndAc>
      </p:transition>
    </mc:Choice>
    <mc:Fallback xmlns="">
      <p:transition>
        <p:sndAc>
          <p:stSnd>
            <p:snd r:embed="rId3" name="CAMERA.WAV"/>
          </p:stSnd>
        </p:sndAc>
      </p:transition>
    </mc:Fallback>
  </mc:AlternateContent>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ー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769C47CA-F422-4E3A-A26A-2B11743700DD}" type="slidenum">
              <a:rPr lang="en-US" altLang="ja-JP"/>
              <a:pPr>
                <a:defRPr/>
              </a:pPr>
              <a:t>‹#›</a:t>
            </a:fld>
            <a:endParaRPr lang="en-US" altLang="ja-JP"/>
          </a:p>
        </p:txBody>
      </p:sp>
    </p:spTree>
    <p:extLst>
      <p:ext uri="{BB962C8B-B14F-4D97-AF65-F5344CB8AC3E}">
        <p14:creationId xmlns:p14="http://schemas.microsoft.com/office/powerpoint/2010/main" val="2250009701"/>
      </p:ext>
    </p:extLst>
  </p:cSld>
  <p:clrMapOvr>
    <a:masterClrMapping/>
  </p:clrMapOvr>
  <mc:AlternateContent xmlns:mc="http://schemas.openxmlformats.org/markup-compatibility/2006" xmlns:p14="http://schemas.microsoft.com/office/powerpoint/2010/main">
    <mc:Choice Requires="p14">
      <p:transition p14:dur="0">
        <p:sndAc>
          <p:stSnd>
            <p:snd r:embed="rId1" name="CAMERA.WAV"/>
          </p:stSnd>
        </p:sndAc>
      </p:transition>
    </mc:Choice>
    <mc:Fallback xmlns="">
      <p:transition>
        <p:sndAc>
          <p:stSnd>
            <p:snd r:embed="rId3" name="CAMERA.WAV"/>
          </p:stSnd>
        </p:sndAc>
      </p:transition>
    </mc:Fallback>
  </mc:AlternateContent>
</p:sldLayout>
</file>

<file path=ppt/slideLayouts/slideLayout159.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9" name="Rectangle 6"/>
          <p:cNvSpPr>
            <a:spLocks noGrp="1" noChangeArrowheads="1"/>
          </p:cNvSpPr>
          <p:nvPr>
            <p:ph type="sldNum" sz="quarter" idx="12"/>
          </p:nvPr>
        </p:nvSpPr>
        <p:spPr>
          <a:ln/>
        </p:spPr>
        <p:txBody>
          <a:bodyPr/>
          <a:lstStyle>
            <a:lvl1pPr>
              <a:defRPr/>
            </a:lvl1pPr>
          </a:lstStyle>
          <a:p>
            <a:pPr>
              <a:defRPr/>
            </a:pPr>
            <a:fld id="{6BA05899-420F-48A2-BBBF-6A1690A5F215}" type="slidenum">
              <a:rPr lang="en-US" altLang="ja-JP"/>
              <a:pPr>
                <a:defRPr/>
              </a:pPr>
              <a:t>‹#›</a:t>
            </a:fld>
            <a:endParaRPr lang="en-US" altLang="ja-JP"/>
          </a:p>
        </p:txBody>
      </p:sp>
    </p:spTree>
    <p:extLst>
      <p:ext uri="{BB962C8B-B14F-4D97-AF65-F5344CB8AC3E}">
        <p14:creationId xmlns:p14="http://schemas.microsoft.com/office/powerpoint/2010/main" val="955709467"/>
      </p:ext>
    </p:extLst>
  </p:cSld>
  <p:clrMapOvr>
    <a:masterClrMapping/>
  </p:clrMapOvr>
  <mc:AlternateContent xmlns:mc="http://schemas.openxmlformats.org/markup-compatibility/2006" xmlns:p14="http://schemas.microsoft.com/office/powerpoint/2010/main">
    <mc:Choice Requires="p14">
      <p:transition p14:dur="0">
        <p:sndAc>
          <p:stSnd>
            <p:snd r:embed="rId1" name="CAMERA.WAV"/>
          </p:stSnd>
        </p:sndAc>
      </p:transition>
    </mc:Choice>
    <mc:Fallback xmlns="">
      <p:transition>
        <p:sndAc>
          <p:stSnd>
            <p:snd r:embed="rId3" name="CAMERA.WAV"/>
          </p:stSnd>
        </p:sndAc>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a:prstGeom prst="rect">
            <a:avLst/>
          </a:prstGeom>
        </p:spPr>
        <p:txBody>
          <a:bodyPr vert="horz"/>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extLst>
      <p:ext uri="{BB962C8B-B14F-4D97-AF65-F5344CB8AC3E}">
        <p14:creationId xmlns:p14="http://schemas.microsoft.com/office/powerpoint/2010/main" val="3241748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6"/>
          <p:cNvSpPr>
            <a:spLocks noGrp="1" noChangeArrowheads="1"/>
          </p:cNvSpPr>
          <p:nvPr>
            <p:ph type="sldNum" sz="quarter" idx="12"/>
          </p:nvPr>
        </p:nvSpPr>
        <p:spPr>
          <a:ln/>
        </p:spPr>
        <p:txBody>
          <a:bodyPr/>
          <a:lstStyle>
            <a:lvl1pPr>
              <a:defRPr/>
            </a:lvl1pPr>
          </a:lstStyle>
          <a:p>
            <a:pPr>
              <a:defRPr/>
            </a:pPr>
            <a:fld id="{DEA1B01B-7327-4005-B6D5-A476893CFF52}" type="slidenum">
              <a:rPr lang="en-US" altLang="ja-JP"/>
              <a:pPr>
                <a:defRPr/>
              </a:pPr>
              <a:t>‹#›</a:t>
            </a:fld>
            <a:endParaRPr lang="en-US" altLang="ja-JP"/>
          </a:p>
        </p:txBody>
      </p:sp>
    </p:spTree>
    <p:extLst>
      <p:ext uri="{BB962C8B-B14F-4D97-AF65-F5344CB8AC3E}">
        <p14:creationId xmlns:p14="http://schemas.microsoft.com/office/powerpoint/2010/main" val="4241104258"/>
      </p:ext>
    </p:extLst>
  </p:cSld>
  <p:clrMapOvr>
    <a:masterClrMapping/>
  </p:clrMapOvr>
  <mc:AlternateContent xmlns:mc="http://schemas.openxmlformats.org/markup-compatibility/2006" xmlns:p14="http://schemas.microsoft.com/office/powerpoint/2010/main">
    <mc:Choice Requires="p14">
      <p:transition p14:dur="0">
        <p:sndAc>
          <p:stSnd>
            <p:snd r:embed="rId1" name="CAMERA.WAV"/>
          </p:stSnd>
        </p:sndAc>
      </p:transition>
    </mc:Choice>
    <mc:Fallback xmlns="">
      <p:transition>
        <p:sndAc>
          <p:stSnd>
            <p:snd r:embed="rId3" name="CAMERA.WAV"/>
          </p:stSnd>
        </p:sndAc>
      </p:transition>
    </mc:Fallback>
  </mc:AlternateContent>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4" name="Rectangle 6"/>
          <p:cNvSpPr>
            <a:spLocks noGrp="1" noChangeArrowheads="1"/>
          </p:cNvSpPr>
          <p:nvPr>
            <p:ph type="sldNum" sz="quarter" idx="12"/>
          </p:nvPr>
        </p:nvSpPr>
        <p:spPr>
          <a:ln/>
        </p:spPr>
        <p:txBody>
          <a:bodyPr/>
          <a:lstStyle>
            <a:lvl1pPr>
              <a:defRPr/>
            </a:lvl1pPr>
          </a:lstStyle>
          <a:p>
            <a:pPr>
              <a:defRPr/>
            </a:pPr>
            <a:fld id="{E950231D-7811-4090-B89C-100A25BF61C2}" type="slidenum">
              <a:rPr lang="en-US" altLang="ja-JP"/>
              <a:pPr>
                <a:defRPr/>
              </a:pPr>
              <a:t>‹#›</a:t>
            </a:fld>
            <a:endParaRPr lang="en-US" altLang="ja-JP"/>
          </a:p>
        </p:txBody>
      </p:sp>
    </p:spTree>
    <p:extLst>
      <p:ext uri="{BB962C8B-B14F-4D97-AF65-F5344CB8AC3E}">
        <p14:creationId xmlns:p14="http://schemas.microsoft.com/office/powerpoint/2010/main" val="3731653550"/>
      </p:ext>
    </p:extLst>
  </p:cSld>
  <p:clrMapOvr>
    <a:masterClrMapping/>
  </p:clrMapOvr>
  <mc:AlternateContent xmlns:mc="http://schemas.openxmlformats.org/markup-compatibility/2006" xmlns:p14="http://schemas.microsoft.com/office/powerpoint/2010/main">
    <mc:Choice Requires="p14">
      <p:transition p14:dur="0">
        <p:sndAc>
          <p:stSnd>
            <p:snd r:embed="rId1" name="CAMERA.WAV"/>
          </p:stSnd>
        </p:sndAc>
      </p:transition>
    </mc:Choice>
    <mc:Fallback xmlns="">
      <p:transition>
        <p:sndAc>
          <p:stSnd>
            <p:snd r:embed="rId3" name="CAMERA.WAV"/>
          </p:stSnd>
        </p:sndAc>
      </p:transition>
    </mc:Fallback>
  </mc:AlternateContent>
</p:sldLayout>
</file>

<file path=ppt/slideLayouts/slideLayout162.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FFB35517-D764-41EF-9232-3B55BC47C17D}" type="slidenum">
              <a:rPr lang="en-US" altLang="ja-JP"/>
              <a:pPr>
                <a:defRPr/>
              </a:pPr>
              <a:t>‹#›</a:t>
            </a:fld>
            <a:endParaRPr lang="en-US" altLang="ja-JP"/>
          </a:p>
        </p:txBody>
      </p:sp>
    </p:spTree>
    <p:extLst>
      <p:ext uri="{BB962C8B-B14F-4D97-AF65-F5344CB8AC3E}">
        <p14:creationId xmlns:p14="http://schemas.microsoft.com/office/powerpoint/2010/main" val="229304145"/>
      </p:ext>
    </p:extLst>
  </p:cSld>
  <p:clrMapOvr>
    <a:masterClrMapping/>
  </p:clrMapOvr>
  <mc:AlternateContent xmlns:mc="http://schemas.openxmlformats.org/markup-compatibility/2006" xmlns:p14="http://schemas.microsoft.com/office/powerpoint/2010/main">
    <mc:Choice Requires="p14">
      <p:transition p14:dur="0">
        <p:sndAc>
          <p:stSnd>
            <p:snd r:embed="rId1" name="CAMERA.WAV"/>
          </p:stSnd>
        </p:sndAc>
      </p:transition>
    </mc:Choice>
    <mc:Fallback xmlns="">
      <p:transition>
        <p:sndAc>
          <p:stSnd>
            <p:snd r:embed="rId3" name="CAMERA.WAV"/>
          </p:stSnd>
        </p:sndAc>
      </p:transition>
    </mc:Fallback>
  </mc:AlternateContent>
</p:sldLayout>
</file>

<file path=ppt/slideLayouts/slideLayout163.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マスター タイトルの書式設定</a:t>
            </a:r>
            <a:endParaRPr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smtClean="0"/>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80DBA1ED-129D-4563-A46E-ACCA5068F478}" type="slidenum">
              <a:rPr lang="en-US" altLang="ja-JP"/>
              <a:pPr>
                <a:defRPr/>
              </a:pPr>
              <a:t>‹#›</a:t>
            </a:fld>
            <a:endParaRPr lang="en-US" altLang="ja-JP"/>
          </a:p>
        </p:txBody>
      </p:sp>
    </p:spTree>
    <p:extLst>
      <p:ext uri="{BB962C8B-B14F-4D97-AF65-F5344CB8AC3E}">
        <p14:creationId xmlns:p14="http://schemas.microsoft.com/office/powerpoint/2010/main" val="228544015"/>
      </p:ext>
    </p:extLst>
  </p:cSld>
  <p:clrMapOvr>
    <a:masterClrMapping/>
  </p:clrMapOvr>
  <mc:AlternateContent xmlns:mc="http://schemas.openxmlformats.org/markup-compatibility/2006" xmlns:p14="http://schemas.microsoft.com/office/powerpoint/2010/main">
    <mc:Choice Requires="p14">
      <p:transition p14:dur="0">
        <p:sndAc>
          <p:stSnd>
            <p:snd r:embed="rId1" name="CAMERA.WAV"/>
          </p:stSnd>
        </p:sndAc>
      </p:transition>
    </mc:Choice>
    <mc:Fallback xmlns="">
      <p:transition>
        <p:sndAc>
          <p:stSnd>
            <p:snd r:embed="rId3" name="CAMERA.WAV"/>
          </p:stSnd>
        </p:sndAc>
      </p:transition>
    </mc:Fallback>
  </mc:AlternateContent>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7F963CAB-187A-4DA9-B1EA-690F4230E3BA}" type="slidenum">
              <a:rPr lang="en-US" altLang="ja-JP"/>
              <a:pPr>
                <a:defRPr/>
              </a:pPr>
              <a:t>‹#›</a:t>
            </a:fld>
            <a:endParaRPr lang="en-US" altLang="ja-JP"/>
          </a:p>
        </p:txBody>
      </p:sp>
    </p:spTree>
    <p:extLst>
      <p:ext uri="{BB962C8B-B14F-4D97-AF65-F5344CB8AC3E}">
        <p14:creationId xmlns:p14="http://schemas.microsoft.com/office/powerpoint/2010/main" val="874596510"/>
      </p:ext>
    </p:extLst>
  </p:cSld>
  <p:clrMapOvr>
    <a:masterClrMapping/>
  </p:clrMapOvr>
  <mc:AlternateContent xmlns:mc="http://schemas.openxmlformats.org/markup-compatibility/2006" xmlns:p14="http://schemas.microsoft.com/office/powerpoint/2010/main">
    <mc:Choice Requires="p14">
      <p:transition p14:dur="0">
        <p:sndAc>
          <p:stSnd>
            <p:snd r:embed="rId1" name="CAMERA.WAV"/>
          </p:stSnd>
        </p:sndAc>
      </p:transition>
    </mc:Choice>
    <mc:Fallback xmlns="">
      <p:transition>
        <p:sndAc>
          <p:stSnd>
            <p:snd r:embed="rId3" name="CAMERA.WAV"/>
          </p:stSnd>
        </p:sndAc>
      </p:transition>
    </mc:Fallback>
  </mc:AlternateContent>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515100" y="609600"/>
            <a:ext cx="1943100" cy="5486400"/>
          </a:xfrm>
        </p:spPr>
        <p:txBody>
          <a:bodyPr vert="eaVert"/>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a:xfrm>
            <a:off x="685800" y="609600"/>
            <a:ext cx="5676900" cy="5486400"/>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8EBE0149-78C0-4943-A952-EBA786227578}" type="slidenum">
              <a:rPr lang="en-US" altLang="ja-JP"/>
              <a:pPr>
                <a:defRPr/>
              </a:pPr>
              <a:t>‹#›</a:t>
            </a:fld>
            <a:endParaRPr lang="en-US" altLang="ja-JP"/>
          </a:p>
        </p:txBody>
      </p:sp>
    </p:spTree>
    <p:extLst>
      <p:ext uri="{BB962C8B-B14F-4D97-AF65-F5344CB8AC3E}">
        <p14:creationId xmlns:p14="http://schemas.microsoft.com/office/powerpoint/2010/main" val="692767183"/>
      </p:ext>
    </p:extLst>
  </p:cSld>
  <p:clrMapOvr>
    <a:masterClrMapping/>
  </p:clrMapOvr>
  <mc:AlternateContent xmlns:mc="http://schemas.openxmlformats.org/markup-compatibility/2006" xmlns:p14="http://schemas.microsoft.com/office/powerpoint/2010/main">
    <mc:Choice Requires="p14">
      <p:transition p14:dur="0">
        <p:sndAc>
          <p:stSnd>
            <p:snd r:embed="rId1" name="CAMERA.WAV"/>
          </p:stSnd>
        </p:sndAc>
      </p:transition>
    </mc:Choice>
    <mc:Fallback xmlns="">
      <p:transition>
        <p:sndAc>
          <p:stSnd>
            <p:snd r:embed="rId3" name="CAMERA.WAV"/>
          </p:stSnd>
        </p:sndAc>
      </p:transition>
    </mc:Fallback>
  </mc:AlternateContent>
</p:sldLayout>
</file>

<file path=ppt/slideLayouts/slideLayout166.xml><?xml version="1.0" encoding="utf-8"?>
<p:sldLayout xmlns:a="http://schemas.openxmlformats.org/drawingml/2006/main" xmlns:r="http://schemas.openxmlformats.org/officeDocument/2006/relationships" xmlns:p="http://schemas.openxmlformats.org/presentationml/2006/main" type="objOnly" preserve="1">
  <p:cSld name="コンテンツ">
    <p:spTree>
      <p:nvGrpSpPr>
        <p:cNvPr id="1" name=""/>
        <p:cNvGrpSpPr/>
        <p:nvPr/>
      </p:nvGrpSpPr>
      <p:grpSpPr>
        <a:xfrm>
          <a:off x="0" y="0"/>
          <a:ext cx="0" cy="0"/>
          <a:chOff x="0" y="0"/>
          <a:chExt cx="0" cy="0"/>
        </a:xfrm>
      </p:grpSpPr>
      <p:sp>
        <p:nvSpPr>
          <p:cNvPr id="2" name="コンテンツ プレースホルダー 1"/>
          <p:cNvSpPr>
            <a:spLocks noGrp="1"/>
          </p:cNvSpPr>
          <p:nvPr>
            <p:ph/>
          </p:nvPr>
        </p:nvSpPr>
        <p:spPr>
          <a:xfrm>
            <a:off x="685800" y="609600"/>
            <a:ext cx="7772400" cy="5486400"/>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6"/>
          <p:cNvSpPr>
            <a:spLocks noGrp="1" noChangeArrowheads="1"/>
          </p:cNvSpPr>
          <p:nvPr>
            <p:ph type="sldNum" sz="quarter" idx="12"/>
          </p:nvPr>
        </p:nvSpPr>
        <p:spPr>
          <a:ln/>
        </p:spPr>
        <p:txBody>
          <a:bodyPr/>
          <a:lstStyle>
            <a:lvl1pPr>
              <a:defRPr/>
            </a:lvl1pPr>
          </a:lstStyle>
          <a:p>
            <a:pPr>
              <a:defRPr/>
            </a:pPr>
            <a:fld id="{FB02B80E-CA8E-4793-B004-FAF076E7FB53}" type="slidenum">
              <a:rPr lang="en-US" altLang="ja-JP"/>
              <a:pPr>
                <a:defRPr/>
              </a:pPr>
              <a:t>‹#›</a:t>
            </a:fld>
            <a:endParaRPr lang="en-US" altLang="ja-JP"/>
          </a:p>
        </p:txBody>
      </p:sp>
    </p:spTree>
    <p:extLst>
      <p:ext uri="{BB962C8B-B14F-4D97-AF65-F5344CB8AC3E}">
        <p14:creationId xmlns:p14="http://schemas.microsoft.com/office/powerpoint/2010/main" val="2998898629"/>
      </p:ext>
    </p:extLst>
  </p:cSld>
  <p:clrMapOvr>
    <a:masterClrMapping/>
  </p:clrMapOvr>
  <mc:AlternateContent xmlns:mc="http://schemas.openxmlformats.org/markup-compatibility/2006" xmlns:p14="http://schemas.microsoft.com/office/powerpoint/2010/main">
    <mc:Choice Requires="p14">
      <p:transition p14:dur="0">
        <p:sndAc>
          <p:stSnd>
            <p:snd r:embed="rId1" name="CAMERA.WAV"/>
          </p:stSnd>
        </p:sndAc>
      </p:transition>
    </mc:Choice>
    <mc:Fallback xmlns="">
      <p:transition>
        <p:sndAc>
          <p:stSnd>
            <p:snd r:embed="rId3" name="CAMERA.WAV"/>
          </p:stSnd>
        </p:sndAc>
      </p:transition>
    </mc:Fallback>
  </mc:AlternateContent>
</p:sldLayout>
</file>

<file path=ppt/slideLayouts/slideLayout167.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smtClean="0"/>
              <a:t>マスタ タイトルの書式設定</a:t>
            </a:r>
            <a:endParaRPr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smtClean="0"/>
              <a:t>マスタ サブタイトルの書式設定</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DAA778F-A885-4746-A664-E2E260DA5FF0}"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758098882"/>
      </p:ext>
    </p:extLst>
  </p:cSld>
  <p:clrMapOvr>
    <a:masterClrMapping/>
  </p:clrMapOvr>
  <p:transition>
    <p:sndAc>
      <p:stSnd>
        <p:snd r:embed="rId1" name="CAMERA.WAV"/>
      </p:stSnd>
    </p:sndAc>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10560E6-D4BA-4DC3-9F66-CF1D9BA0A548}"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077265563"/>
      </p:ext>
    </p:extLst>
  </p:cSld>
  <p:clrMapOvr>
    <a:masterClrMapping/>
  </p:clrMapOvr>
  <p:transition>
    <p:sndAc>
      <p:stSnd>
        <p:snd r:embed="rId1" name="CAMERA.WAV"/>
      </p:stSnd>
    </p:sndAc>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 テキストの書式設定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4E59ED7-4B55-414E-8C2E-309A2C48ED55}"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839623237"/>
      </p:ext>
    </p:extLst>
  </p:cSld>
  <p:clrMapOvr>
    <a:masterClrMapping/>
  </p:clrMapOvr>
  <p:transition>
    <p:sndAc>
      <p:stSnd>
        <p:snd r:embed="rId1" name="CAMERA.WAV"/>
      </p:stSnd>
    </p:sndAc>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a:prstGeom prst="rect">
            <a:avLst/>
          </a:prstGeom>
        </p:spPr>
        <p:txBody>
          <a:bodyPr vert="horz"/>
          <a:lstStyle/>
          <a:p>
            <a:r>
              <a:rPr lang="ja-JP" altLang="en-US" smtClean="0"/>
              <a:t>マスタ タイトルの書式設定</a:t>
            </a:r>
            <a:endParaRPr lang="ja-JP" altLang="en-US"/>
          </a:p>
        </p:txBody>
      </p:sp>
    </p:spTree>
    <p:extLst>
      <p:ext uri="{BB962C8B-B14F-4D97-AF65-F5344CB8AC3E}">
        <p14:creationId xmlns:p14="http://schemas.microsoft.com/office/powerpoint/2010/main" val="3325247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0.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D2FB981-25EF-46F6-A009-C9C28770CA41}"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025456066"/>
      </p:ext>
    </p:extLst>
  </p:cSld>
  <p:clrMapOvr>
    <a:masterClrMapping/>
  </p:clrMapOvr>
  <p:transition>
    <p:sndAc>
      <p:stSnd>
        <p:snd r:embed="rId1" name="CAMERA.WAV"/>
      </p:stSnd>
    </p:sndAc>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46876DD-686D-4E76-90E2-22B2491779D4}"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500389446"/>
      </p:ext>
    </p:extLst>
  </p:cSld>
  <p:clrMapOvr>
    <a:masterClrMapping/>
  </p:clrMapOvr>
  <p:transition>
    <p:sndAc>
      <p:stSnd>
        <p:snd r:embed="rId1" name="CAMERA.WAV"/>
      </p:stSnd>
    </p:sndAc>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7180979-23E4-4009-8FCD-638DD73A18BF}"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507829557"/>
      </p:ext>
    </p:extLst>
  </p:cSld>
  <p:clrMapOvr>
    <a:masterClrMapping/>
  </p:clrMapOvr>
  <p:transition>
    <p:sndAc>
      <p:stSnd>
        <p:snd r:embed="rId1" name="CAMERA.WAV"/>
      </p:stSnd>
    </p:sndAc>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10B76522-E82F-4365-BECA-5EE8F5B0FBDB}"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4164037911"/>
      </p:ext>
    </p:extLst>
  </p:cSld>
  <p:clrMapOvr>
    <a:masterClrMapping/>
  </p:clrMapOvr>
  <p:transition>
    <p:sndAc>
      <p:stSnd>
        <p:snd r:embed="rId1" name="CAMERA.WAV"/>
      </p:stSnd>
    </p:sndAc>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753B6B6-7698-4274-897C-7130AA128C89}"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202530542"/>
      </p:ext>
    </p:extLst>
  </p:cSld>
  <p:clrMapOvr>
    <a:masterClrMapping/>
  </p:clrMapOvr>
  <p:transition>
    <p:sndAc>
      <p:stSnd>
        <p:snd r:embed="rId1" name="CAMERA.WAV"/>
      </p:stSnd>
    </p:sndAc>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smtClean="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155D7E4-C7BF-4250-8FF9-D51E2222EDDF}"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459324789"/>
      </p:ext>
    </p:extLst>
  </p:cSld>
  <p:clrMapOvr>
    <a:masterClrMapping/>
  </p:clrMapOvr>
  <p:transition>
    <p:sndAc>
      <p:stSnd>
        <p:snd r:embed="rId1" name="CAMERA.WAV"/>
      </p:stSnd>
    </p:sndAc>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EC93F9F-12FD-4B98-BE11-7042FA825078}"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833116774"/>
      </p:ext>
    </p:extLst>
  </p:cSld>
  <p:clrMapOvr>
    <a:masterClrMapping/>
  </p:clrMapOvr>
  <p:transition>
    <p:sndAc>
      <p:stSnd>
        <p:snd r:embed="rId1" name="CAMERA.WAV"/>
      </p:stSnd>
    </p:sndAc>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457200" y="274638"/>
            <a:ext cx="6019800" cy="5851525"/>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39142D3-1DE0-42A8-AAA3-BCBA5077F5D0}"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301506205"/>
      </p:ext>
    </p:extLst>
  </p:cSld>
  <p:clrMapOvr>
    <a:masterClrMapping/>
  </p:clrMapOvr>
  <p:transition>
    <p:sndAc>
      <p:stSnd>
        <p:snd r:embed="rId1" name="CAMERA.WAV"/>
      </p:stSnd>
    </p:sndAc>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type="objOnly" preserve="1">
  <p:cSld name="コンテンツ">
    <p:spTree>
      <p:nvGrpSpPr>
        <p:cNvPr id="1" name=""/>
        <p:cNvGrpSpPr/>
        <p:nvPr/>
      </p:nvGrpSpPr>
      <p:grpSpPr>
        <a:xfrm>
          <a:off x="0" y="0"/>
          <a:ext cx="0" cy="0"/>
          <a:chOff x="0" y="0"/>
          <a:chExt cx="0" cy="0"/>
        </a:xfrm>
      </p:grpSpPr>
      <p:sp>
        <p:nvSpPr>
          <p:cNvPr id="2" name="コンテンツ プレースホルダ 1"/>
          <p:cNvSpPr>
            <a:spLocks noGrp="1"/>
          </p:cNvSpPr>
          <p:nvPr>
            <p:ph/>
          </p:nvPr>
        </p:nvSpPr>
        <p:spPr>
          <a:xfrm>
            <a:off x="457200" y="274638"/>
            <a:ext cx="8229600" cy="5851525"/>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48FE718-5FDA-4979-B6B1-ED5DF441F3CE}"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944791808"/>
      </p:ext>
    </p:extLst>
  </p:cSld>
  <p:clrMapOvr>
    <a:masterClrMapping/>
  </p:clrMapOvr>
  <p:transition>
    <p:sndAc>
      <p:stSnd>
        <p:snd r:embed="rId1" name="CAMERA.WAV"/>
      </p:stSnd>
    </p:sndAc>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smtClean="0"/>
              <a:t>マスター タイトルの書式設定</a:t>
            </a:r>
            <a:endParaRPr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smtClean="0"/>
              <a:t>マスター サブタイトルの書式設定</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9E41191-38BF-44EB-9038-9EE8AB61C34F}"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95854422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1280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0.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765A553-E32A-49DA-B285-A3995C17321D}"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470636853"/>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マスター テキストの書式設定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271BB7B-A8DE-4435-9C0D-BE318896CBFF}"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90306154"/>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ー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AED76AA-5418-4718-A0A4-876EFE39FCED}"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596486455"/>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8EB9555-B46B-43E0-A6CE-24025EF4EF5F}"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525745737"/>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C6E6083F-1C24-4BDA-9EF4-C6C865F933B5}"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673523883"/>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EFFF8125-886E-405E-B6DB-D7DF82677626}"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137679774"/>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13132DF-2457-4DDA-AC6B-130EFD3E0C45}"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649403804"/>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マスター タイトルの書式設定</a:t>
            </a:r>
            <a:endParaRPr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smtClean="0"/>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B2FECE3-09DA-41E0-B360-EA1BA6478A41}"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413198313"/>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724B0A9-A90B-41A4-89B3-8E5A50505620}"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857484007"/>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515100" y="609600"/>
            <a:ext cx="1943100" cy="5486400"/>
          </a:xfrm>
        </p:spPr>
        <p:txBody>
          <a:bodyPr vert="eaVert"/>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a:xfrm>
            <a:off x="685800" y="609600"/>
            <a:ext cx="5676900" cy="5486400"/>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2C586D3-E902-4B9E-B44A-BC7699024F23}"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4822530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Tree>
    <p:extLst>
      <p:ext uri="{BB962C8B-B14F-4D97-AF65-F5344CB8AC3E}">
        <p14:creationId xmlns:p14="http://schemas.microsoft.com/office/powerpoint/2010/main" val="3137290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0.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smtClean="0"/>
              <a:t>マスター タイトルの書式設定</a:t>
            </a:r>
            <a:endParaRPr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smtClean="0"/>
              <a:t>マスター サブタイトルの書式設定</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475B768-D42E-4895-844B-C2815744563F}"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42802026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91.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FC0056A-DFBD-4378-A44B-41B6FAF6BB7C}"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2154998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92.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マスター テキストの書式設定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5BA882A-EFFF-4E6F-B6FE-23D06C57B0A2}"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6969190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93.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ー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90DA629-A3F7-4885-9E85-E05B5EC9B390}"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9522133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94.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5CDD65EF-1281-4369-BEEC-BB90C2091AFD}"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0640208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95.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79B46CF-38A6-43F3-990E-E4D4B69DC5CB}"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6325431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96.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4DF2248F-419D-470E-82B2-A17B6216B161}"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41231865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97.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F6880B9-0D37-4EC2-B9B3-E6D66851DF1B}"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8498899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98.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マスター タイトルの書式設定</a:t>
            </a:r>
            <a:endParaRPr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smtClean="0"/>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7A04B44-84CB-41D4-A97B-B020C53E6417}"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8165234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99.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E568999-E388-4DA4-A9CC-CFCDFDBC9B53}"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3887588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ー 3"/>
          <p:cNvSpPr>
            <a:spLocks noGrp="1"/>
          </p:cNvSpPr>
          <p:nvPr>
            <p:ph type="dt" sz="half" idx="10"/>
          </p:nvPr>
        </p:nvSpPr>
        <p:spPr/>
        <p:txBody>
          <a:bodyPr/>
          <a:lstStyle>
            <a:lvl1pPr>
              <a:defRPr/>
            </a:lvl1pPr>
          </a:lstStyle>
          <a:p>
            <a:endParaRPr lang="en-US" altLang="ja-JP">
              <a:solidFill>
                <a:srgbClr val="000000"/>
              </a:solidFill>
            </a:endParaRPr>
          </a:p>
        </p:txBody>
      </p:sp>
      <p:sp>
        <p:nvSpPr>
          <p:cNvPr id="5" name="フッター プレースホルダー 4"/>
          <p:cNvSpPr>
            <a:spLocks noGrp="1"/>
          </p:cNvSpPr>
          <p:nvPr>
            <p:ph type="ftr" sz="quarter" idx="11"/>
          </p:nvPr>
        </p:nvSpPr>
        <p:spPr/>
        <p:txBody>
          <a:bodyPr/>
          <a:lstStyle>
            <a:lvl1pPr>
              <a:defRPr/>
            </a:lvl1pPr>
          </a:lstStyle>
          <a:p>
            <a:endParaRPr lang="en-US" altLang="ja-JP">
              <a:solidFill>
                <a:srgbClr val="000000"/>
              </a:solidFill>
            </a:endParaRPr>
          </a:p>
        </p:txBody>
      </p:sp>
      <p:sp>
        <p:nvSpPr>
          <p:cNvPr id="6" name="スライド番号プレースホルダー 5"/>
          <p:cNvSpPr>
            <a:spLocks noGrp="1"/>
          </p:cNvSpPr>
          <p:nvPr>
            <p:ph type="sldNum" sz="quarter" idx="12"/>
          </p:nvPr>
        </p:nvSpPr>
        <p:spPr/>
        <p:txBody>
          <a:bodyPr/>
          <a:lstStyle>
            <a:lvl1pPr>
              <a:defRPr/>
            </a:lvl1pPr>
          </a:lstStyle>
          <a:p>
            <a:fld id="{9112BBB9-3BB4-4135-BC3A-56DCD117BF20}"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4136745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タイトルと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smtClean="0"/>
          </a:p>
        </p:txBody>
      </p:sp>
      <p:sp>
        <p:nvSpPr>
          <p:cNvPr id="4" name="テキスト プレースホルダ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Tree>
    <p:extLst>
      <p:ext uri="{BB962C8B-B14F-4D97-AF65-F5344CB8AC3E}">
        <p14:creationId xmlns:p14="http://schemas.microsoft.com/office/powerpoint/2010/main" val="10305994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0.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515100" y="609600"/>
            <a:ext cx="1943100" cy="5486400"/>
          </a:xfrm>
        </p:spPr>
        <p:txBody>
          <a:bodyPr vert="eaVert"/>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a:xfrm>
            <a:off x="685800" y="609600"/>
            <a:ext cx="5676900" cy="5486400"/>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545F443-08EB-440F-B2E3-C400C5E308F3}"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1647378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01.xml><?xml version="1.0" encoding="utf-8"?>
<p:sldLayout xmlns:a="http://schemas.openxmlformats.org/drawingml/2006/main" xmlns:r="http://schemas.openxmlformats.org/officeDocument/2006/relationships" xmlns:p="http://schemas.openxmlformats.org/presentationml/2006/main" type="objOnly" preserve="1">
  <p:cSld name="コンテンツ">
    <p:spTree>
      <p:nvGrpSpPr>
        <p:cNvPr id="1" name=""/>
        <p:cNvGrpSpPr/>
        <p:nvPr/>
      </p:nvGrpSpPr>
      <p:grpSpPr>
        <a:xfrm>
          <a:off x="0" y="0"/>
          <a:ext cx="0" cy="0"/>
          <a:chOff x="0" y="0"/>
          <a:chExt cx="0" cy="0"/>
        </a:xfrm>
      </p:grpSpPr>
      <p:sp>
        <p:nvSpPr>
          <p:cNvPr id="2" name="コンテンツ プレースホルダー 1"/>
          <p:cNvSpPr>
            <a:spLocks noGrp="1"/>
          </p:cNvSpPr>
          <p:nvPr>
            <p:ph/>
          </p:nvPr>
        </p:nvSpPr>
        <p:spPr>
          <a:xfrm>
            <a:off x="685800" y="609600"/>
            <a:ext cx="7772400" cy="5486400"/>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A8B4566-A1F5-4BEE-A738-8E7C97DA7B85}"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0950890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02.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smtClean="0"/>
              <a:t>マスター タイトルの書式設定</a:t>
            </a:r>
            <a:endParaRPr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smtClean="0"/>
              <a:t>マスター サブタイトルの書式設定</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B9AE18D-C6A8-4C8C-86A8-1A4630C93E28}"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408665989"/>
      </p:ext>
    </p:extLst>
  </p:cSld>
  <p:clrMapOvr>
    <a:masterClrMapping/>
  </p:clrMapOvr>
  <mc:AlternateContent xmlns:mc="http://schemas.openxmlformats.org/markup-compatibility/2006" xmlns:p14="http://schemas.microsoft.com/office/powerpoint/2010/main">
    <mc:Choice Requires="p14">
      <p:transition p14:dur="0">
        <p:sndAc>
          <p:stSnd>
            <p:snd r:embed="rId1" name="CAMERA.WAV"/>
          </p:stSnd>
        </p:sndAc>
      </p:transition>
    </mc:Choice>
    <mc:Fallback xmlns="">
      <p:transition>
        <p:sndAc>
          <p:stSnd>
            <p:snd r:embed="rId3" name="CAMERA.WAV"/>
          </p:stSnd>
        </p:sndAc>
      </p:transition>
    </mc:Fallback>
  </mc:AlternateContent>
</p:sldLayout>
</file>

<file path=ppt/slideLayouts/slideLayout20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98BA774-112E-4FEB-A7A7-92CE2CE8ABC2}"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438169242"/>
      </p:ext>
    </p:extLst>
  </p:cSld>
  <p:clrMapOvr>
    <a:masterClrMapping/>
  </p:clrMapOvr>
  <mc:AlternateContent xmlns:mc="http://schemas.openxmlformats.org/markup-compatibility/2006" xmlns:p14="http://schemas.microsoft.com/office/powerpoint/2010/main">
    <mc:Choice Requires="p14">
      <p:transition p14:dur="0">
        <p:sndAc>
          <p:stSnd>
            <p:snd r:embed="rId1" name="CAMERA.WAV"/>
          </p:stSnd>
        </p:sndAc>
      </p:transition>
    </mc:Choice>
    <mc:Fallback xmlns="">
      <p:transition>
        <p:sndAc>
          <p:stSnd>
            <p:snd r:embed="rId3" name="CAMERA.WAV"/>
          </p:stSnd>
        </p:sndAc>
      </p:transition>
    </mc:Fallback>
  </mc:AlternateContent>
</p:sldLayout>
</file>

<file path=ppt/slideLayouts/slideLayout20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マスター テキストの書式設定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BB4AF4C-F260-43F7-956C-40F5D0B2CB2D}"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60426377"/>
      </p:ext>
    </p:extLst>
  </p:cSld>
  <p:clrMapOvr>
    <a:masterClrMapping/>
  </p:clrMapOvr>
  <mc:AlternateContent xmlns:mc="http://schemas.openxmlformats.org/markup-compatibility/2006" xmlns:p14="http://schemas.microsoft.com/office/powerpoint/2010/main">
    <mc:Choice Requires="p14">
      <p:transition p14:dur="0">
        <p:sndAc>
          <p:stSnd>
            <p:snd r:embed="rId1" name="CAMERA.WAV"/>
          </p:stSnd>
        </p:sndAc>
      </p:transition>
    </mc:Choice>
    <mc:Fallback xmlns="">
      <p:transition>
        <p:sndAc>
          <p:stSnd>
            <p:snd r:embed="rId3" name="CAMERA.WAV"/>
          </p:stSnd>
        </p:sndAc>
      </p:transition>
    </mc:Fallback>
  </mc:AlternateContent>
</p:sldLayout>
</file>

<file path=ppt/slideLayouts/slideLayout20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ー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F353CDE-43DA-4A27-9ACD-50F4CBF1DD77}"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808139624"/>
      </p:ext>
    </p:extLst>
  </p:cSld>
  <p:clrMapOvr>
    <a:masterClrMapping/>
  </p:clrMapOvr>
  <mc:AlternateContent xmlns:mc="http://schemas.openxmlformats.org/markup-compatibility/2006" xmlns:p14="http://schemas.microsoft.com/office/powerpoint/2010/main">
    <mc:Choice Requires="p14">
      <p:transition p14:dur="0">
        <p:sndAc>
          <p:stSnd>
            <p:snd r:embed="rId1" name="CAMERA.WAV"/>
          </p:stSnd>
        </p:sndAc>
      </p:transition>
    </mc:Choice>
    <mc:Fallback xmlns="">
      <p:transition>
        <p:sndAc>
          <p:stSnd>
            <p:snd r:embed="rId3" name="CAMERA.WAV"/>
          </p:stSnd>
        </p:sndAc>
      </p:transition>
    </mc:Fallback>
  </mc:AlternateContent>
</p:sldLayout>
</file>

<file path=ppt/slideLayouts/slideLayout20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8BD60EEA-1573-47DE-8671-9C92CE1CB722}"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148582514"/>
      </p:ext>
    </p:extLst>
  </p:cSld>
  <p:clrMapOvr>
    <a:masterClrMapping/>
  </p:clrMapOvr>
  <mc:AlternateContent xmlns:mc="http://schemas.openxmlformats.org/markup-compatibility/2006" xmlns:p14="http://schemas.microsoft.com/office/powerpoint/2010/main">
    <mc:Choice Requires="p14">
      <p:transition p14:dur="0">
        <p:sndAc>
          <p:stSnd>
            <p:snd r:embed="rId1" name="CAMERA.WAV"/>
          </p:stSnd>
        </p:sndAc>
      </p:transition>
    </mc:Choice>
    <mc:Fallback xmlns="">
      <p:transition>
        <p:sndAc>
          <p:stSnd>
            <p:snd r:embed="rId3" name="CAMERA.WAV"/>
          </p:stSnd>
        </p:sndAc>
      </p:transition>
    </mc:Fallback>
  </mc:AlternateContent>
</p:sldLayout>
</file>

<file path=ppt/slideLayouts/slideLayout20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07582BC-BA14-43B8-83AB-803A653BD47B}"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808673353"/>
      </p:ext>
    </p:extLst>
  </p:cSld>
  <p:clrMapOvr>
    <a:masterClrMapping/>
  </p:clrMapOvr>
  <mc:AlternateContent xmlns:mc="http://schemas.openxmlformats.org/markup-compatibility/2006" xmlns:p14="http://schemas.microsoft.com/office/powerpoint/2010/main">
    <mc:Choice Requires="p14">
      <p:transition p14:dur="0">
        <p:sndAc>
          <p:stSnd>
            <p:snd r:embed="rId1" name="CAMERA.WAV"/>
          </p:stSnd>
        </p:sndAc>
      </p:transition>
    </mc:Choice>
    <mc:Fallback xmlns="">
      <p:transition>
        <p:sndAc>
          <p:stSnd>
            <p:snd r:embed="rId3" name="CAMERA.WAV"/>
          </p:stSnd>
        </p:sndAc>
      </p:transition>
    </mc:Fallback>
  </mc:AlternateContent>
</p:sldLayout>
</file>

<file path=ppt/slideLayouts/slideLayout20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77E1A04-7F38-4F18-B3E3-B45F95FC6B06}"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977396295"/>
      </p:ext>
    </p:extLst>
  </p:cSld>
  <p:clrMapOvr>
    <a:masterClrMapping/>
  </p:clrMapOvr>
  <mc:AlternateContent xmlns:mc="http://schemas.openxmlformats.org/markup-compatibility/2006" xmlns:p14="http://schemas.microsoft.com/office/powerpoint/2010/main">
    <mc:Choice Requires="p14">
      <p:transition p14:dur="0">
        <p:sndAc>
          <p:stSnd>
            <p:snd r:embed="rId1" name="CAMERA.WAV"/>
          </p:stSnd>
        </p:sndAc>
      </p:transition>
    </mc:Choice>
    <mc:Fallback xmlns="">
      <p:transition>
        <p:sndAc>
          <p:stSnd>
            <p:snd r:embed="rId3" name="CAMERA.WAV"/>
          </p:stSnd>
        </p:sndAc>
      </p:transition>
    </mc:Fallback>
  </mc:AlternateContent>
</p:sldLayout>
</file>

<file path=ppt/slideLayouts/slideLayout209.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194CA17-2885-47FB-BB6C-CB21922DC1DE}"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270158936"/>
      </p:ext>
    </p:extLst>
  </p:cSld>
  <p:clrMapOvr>
    <a:masterClrMapping/>
  </p:clrMapOvr>
  <mc:AlternateContent xmlns:mc="http://schemas.openxmlformats.org/markup-compatibility/2006" xmlns:p14="http://schemas.microsoft.com/office/powerpoint/2010/main">
    <mc:Choice Requires="p14">
      <p:transition p14:dur="0">
        <p:sndAc>
          <p:stSnd>
            <p:snd r:embed="rId1" name="CAMERA.WAV"/>
          </p:stSnd>
        </p:sndAc>
      </p:transition>
    </mc:Choice>
    <mc:Fallback xmlns="">
      <p:transition>
        <p:sndAc>
          <p:stSnd>
            <p:snd r:embed="rId3" name="CAMERA.WAV"/>
          </p:stSnd>
        </p:sndAc>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a:prstGeom prst="rect">
            <a:avLst/>
          </a:prstGeom>
        </p:spPr>
        <p:txBody>
          <a:bodyPr vert="horz"/>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457200" y="1600200"/>
            <a:ext cx="8229600" cy="4525963"/>
          </a:xfrm>
          <a:prstGeom prst="rect">
            <a:avLst/>
          </a:prstGeo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extLst>
      <p:ext uri="{BB962C8B-B14F-4D97-AF65-F5344CB8AC3E}">
        <p14:creationId xmlns:p14="http://schemas.microsoft.com/office/powerpoint/2010/main" val="3189313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マスター タイトルの書式設定</a:t>
            </a:r>
            <a:endParaRPr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smtClean="0"/>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57C250B-B2D4-4143-8133-0ADFC0B474D4}"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562837934"/>
      </p:ext>
    </p:extLst>
  </p:cSld>
  <p:clrMapOvr>
    <a:masterClrMapping/>
  </p:clrMapOvr>
  <mc:AlternateContent xmlns:mc="http://schemas.openxmlformats.org/markup-compatibility/2006" xmlns:p14="http://schemas.microsoft.com/office/powerpoint/2010/main">
    <mc:Choice Requires="p14">
      <p:transition p14:dur="0">
        <p:sndAc>
          <p:stSnd>
            <p:snd r:embed="rId1" name="CAMERA.WAV"/>
          </p:stSnd>
        </p:sndAc>
      </p:transition>
    </mc:Choice>
    <mc:Fallback xmlns="">
      <p:transition>
        <p:sndAc>
          <p:stSnd>
            <p:snd r:embed="rId3" name="CAMERA.WAV"/>
          </p:stSnd>
        </p:sndAc>
      </p:transition>
    </mc:Fallback>
  </mc:AlternateContent>
</p:sldLayout>
</file>

<file path=ppt/slideLayouts/slideLayout211.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BA9846F-E7FE-47E5-8BC4-5B8A5007EC19}"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867898662"/>
      </p:ext>
    </p:extLst>
  </p:cSld>
  <p:clrMapOvr>
    <a:masterClrMapping/>
  </p:clrMapOvr>
  <mc:AlternateContent xmlns:mc="http://schemas.openxmlformats.org/markup-compatibility/2006" xmlns:p14="http://schemas.microsoft.com/office/powerpoint/2010/main">
    <mc:Choice Requires="p14">
      <p:transition p14:dur="0">
        <p:sndAc>
          <p:stSnd>
            <p:snd r:embed="rId1" name="CAMERA.WAV"/>
          </p:stSnd>
        </p:sndAc>
      </p:transition>
    </mc:Choice>
    <mc:Fallback xmlns="">
      <p:transition>
        <p:sndAc>
          <p:stSnd>
            <p:snd r:embed="rId3" name="CAMERA.WAV"/>
          </p:stSnd>
        </p:sndAc>
      </p:transition>
    </mc:Fallback>
  </mc:AlternateContent>
</p:sldLayout>
</file>

<file path=ppt/slideLayouts/slideLayout21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515100" y="609600"/>
            <a:ext cx="1943100" cy="5486400"/>
          </a:xfrm>
        </p:spPr>
        <p:txBody>
          <a:bodyPr vert="eaVert"/>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a:xfrm>
            <a:off x="685800" y="609600"/>
            <a:ext cx="5676900" cy="5486400"/>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5190B5F-8866-4C98-81CE-DA831C947654}"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426093314"/>
      </p:ext>
    </p:extLst>
  </p:cSld>
  <p:clrMapOvr>
    <a:masterClrMapping/>
  </p:clrMapOvr>
  <mc:AlternateContent xmlns:mc="http://schemas.openxmlformats.org/markup-compatibility/2006" xmlns:p14="http://schemas.microsoft.com/office/powerpoint/2010/main">
    <mc:Choice Requires="p14">
      <p:transition p14:dur="0">
        <p:sndAc>
          <p:stSnd>
            <p:snd r:embed="rId1" name="CAMERA.WAV"/>
          </p:stSnd>
        </p:sndAc>
      </p:transition>
    </mc:Choice>
    <mc:Fallback xmlns="">
      <p:transition>
        <p:sndAc>
          <p:stSnd>
            <p:snd r:embed="rId3" name="CAMERA.WAV"/>
          </p:stSnd>
        </p:sndAc>
      </p:transition>
    </mc:Fallback>
  </mc:AlternateContent>
</p:sldLayout>
</file>

<file path=ppt/slideLayouts/slideLayout213.xml><?xml version="1.0" encoding="utf-8"?>
<p:sldLayout xmlns:a="http://schemas.openxmlformats.org/drawingml/2006/main" xmlns:r="http://schemas.openxmlformats.org/officeDocument/2006/relationships" xmlns:p="http://schemas.openxmlformats.org/presentationml/2006/main" type="objOnly" preserve="1">
  <p:cSld name="コンテンツ">
    <p:spTree>
      <p:nvGrpSpPr>
        <p:cNvPr id="1" name=""/>
        <p:cNvGrpSpPr/>
        <p:nvPr/>
      </p:nvGrpSpPr>
      <p:grpSpPr>
        <a:xfrm>
          <a:off x="0" y="0"/>
          <a:ext cx="0" cy="0"/>
          <a:chOff x="0" y="0"/>
          <a:chExt cx="0" cy="0"/>
        </a:xfrm>
      </p:grpSpPr>
      <p:sp>
        <p:nvSpPr>
          <p:cNvPr id="2" name="コンテンツ プレースホルダー 1"/>
          <p:cNvSpPr>
            <a:spLocks noGrp="1"/>
          </p:cNvSpPr>
          <p:nvPr>
            <p:ph/>
          </p:nvPr>
        </p:nvSpPr>
        <p:spPr>
          <a:xfrm>
            <a:off x="685800" y="609600"/>
            <a:ext cx="7772400" cy="5486400"/>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4E2B467-2251-4084-A6A9-6802EBCC368A}"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239916614"/>
      </p:ext>
    </p:extLst>
  </p:cSld>
  <p:clrMapOvr>
    <a:masterClrMapping/>
  </p:clrMapOvr>
  <mc:AlternateContent xmlns:mc="http://schemas.openxmlformats.org/markup-compatibility/2006" xmlns:p14="http://schemas.microsoft.com/office/powerpoint/2010/main">
    <mc:Choice Requires="p14">
      <p:transition p14:dur="0">
        <p:sndAc>
          <p:stSnd>
            <p:snd r:embed="rId1" name="CAMERA.WAV"/>
          </p:stSnd>
        </p:sndAc>
      </p:transition>
    </mc:Choice>
    <mc:Fallback xmlns="">
      <p:transition>
        <p:sndAc>
          <p:stSnd>
            <p:snd r:embed="rId3" name="CAMERA.WAV"/>
          </p:stSnd>
        </p:sndAc>
      </p:transition>
    </mc:Fallback>
  </mc:AlternateContent>
</p:sldLayout>
</file>

<file path=ppt/slideLayouts/slideLayout214.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smtClean="0"/>
              <a:t>マスター タイトルの書式設定</a:t>
            </a:r>
            <a:endParaRPr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smtClean="0"/>
              <a:t>マスター サブタイトルの書式設定</a:t>
            </a:r>
            <a:endParaRPr lang="ja-JP" altLang="en-US"/>
          </a:p>
        </p:txBody>
      </p:sp>
      <p:sp>
        <p:nvSpPr>
          <p:cNvPr id="4" name="日付プレースホルダー 3"/>
          <p:cNvSpPr>
            <a:spLocks noGrp="1"/>
          </p:cNvSpPr>
          <p:nvPr>
            <p:ph type="dt" sz="half" idx="10"/>
          </p:nvPr>
        </p:nvSpPr>
        <p:spPr/>
        <p:txBody>
          <a:bodyPr/>
          <a:lstStyle>
            <a:lvl1pPr>
              <a:defRPr/>
            </a:lvl1pPr>
          </a:lstStyle>
          <a:p>
            <a:endParaRPr lang="en-US" altLang="ja-JP">
              <a:solidFill>
                <a:srgbClr val="000000"/>
              </a:solidFill>
            </a:endParaRPr>
          </a:p>
        </p:txBody>
      </p:sp>
      <p:sp>
        <p:nvSpPr>
          <p:cNvPr id="5" name="フッター プレースホルダー 4"/>
          <p:cNvSpPr>
            <a:spLocks noGrp="1"/>
          </p:cNvSpPr>
          <p:nvPr>
            <p:ph type="ftr" sz="quarter" idx="11"/>
          </p:nvPr>
        </p:nvSpPr>
        <p:spPr/>
        <p:txBody>
          <a:bodyPr/>
          <a:lstStyle>
            <a:lvl1pPr>
              <a:defRPr/>
            </a:lvl1pPr>
          </a:lstStyle>
          <a:p>
            <a:endParaRPr lang="en-US" altLang="ja-JP">
              <a:solidFill>
                <a:srgbClr val="000000"/>
              </a:solidFill>
            </a:endParaRPr>
          </a:p>
        </p:txBody>
      </p:sp>
      <p:sp>
        <p:nvSpPr>
          <p:cNvPr id="6" name="スライド番号プレースホルダー 5"/>
          <p:cNvSpPr>
            <a:spLocks noGrp="1"/>
          </p:cNvSpPr>
          <p:nvPr>
            <p:ph type="sldNum" sz="quarter" idx="12"/>
          </p:nvPr>
        </p:nvSpPr>
        <p:spPr/>
        <p:txBody>
          <a:bodyPr/>
          <a:lstStyle>
            <a:lvl1pPr>
              <a:defRPr/>
            </a:lvl1pPr>
          </a:lstStyle>
          <a:p>
            <a:fld id="{A7C5F7B3-F954-4925-9449-FC34E05E5510}"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1747844866"/>
      </p:ext>
    </p:extLst>
  </p:cSld>
  <p:clrMapOvr>
    <a:masterClrMapping/>
  </p:clrMapOvr>
  <mc:AlternateContent xmlns:mc="http://schemas.openxmlformats.org/markup-compatibility/2006" xmlns:p14="http://schemas.microsoft.com/office/powerpoint/2010/main">
    <mc:Choice Requires="p14">
      <p:transition p14:dur="0">
        <p:sndAc>
          <p:stSnd>
            <p:snd r:embed="rId1" name="CAMERA.WAV"/>
          </p:stSnd>
        </p:sndAc>
      </p:transition>
    </mc:Choice>
    <mc:Fallback xmlns="">
      <p:transition>
        <p:sndAc>
          <p:stSnd>
            <p:snd r:embed="rId3" name="CAMERA.WAV"/>
          </p:stSnd>
        </p:sndAc>
      </p:transition>
    </mc:Fallback>
  </mc:AlternateContent>
</p:sldLayout>
</file>

<file path=ppt/slideLayouts/slideLayout215.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ー 3"/>
          <p:cNvSpPr>
            <a:spLocks noGrp="1"/>
          </p:cNvSpPr>
          <p:nvPr>
            <p:ph type="dt" sz="half" idx="10"/>
          </p:nvPr>
        </p:nvSpPr>
        <p:spPr/>
        <p:txBody>
          <a:bodyPr/>
          <a:lstStyle>
            <a:lvl1pPr>
              <a:defRPr/>
            </a:lvl1pPr>
          </a:lstStyle>
          <a:p>
            <a:endParaRPr lang="en-US" altLang="ja-JP">
              <a:solidFill>
                <a:srgbClr val="000000"/>
              </a:solidFill>
            </a:endParaRPr>
          </a:p>
        </p:txBody>
      </p:sp>
      <p:sp>
        <p:nvSpPr>
          <p:cNvPr id="5" name="フッター プレースホルダー 4"/>
          <p:cNvSpPr>
            <a:spLocks noGrp="1"/>
          </p:cNvSpPr>
          <p:nvPr>
            <p:ph type="ftr" sz="quarter" idx="11"/>
          </p:nvPr>
        </p:nvSpPr>
        <p:spPr/>
        <p:txBody>
          <a:bodyPr/>
          <a:lstStyle>
            <a:lvl1pPr>
              <a:defRPr/>
            </a:lvl1pPr>
          </a:lstStyle>
          <a:p>
            <a:endParaRPr lang="en-US" altLang="ja-JP">
              <a:solidFill>
                <a:srgbClr val="000000"/>
              </a:solidFill>
            </a:endParaRPr>
          </a:p>
        </p:txBody>
      </p:sp>
      <p:sp>
        <p:nvSpPr>
          <p:cNvPr id="6" name="スライド番号プレースホルダー 5"/>
          <p:cNvSpPr>
            <a:spLocks noGrp="1"/>
          </p:cNvSpPr>
          <p:nvPr>
            <p:ph type="sldNum" sz="quarter" idx="12"/>
          </p:nvPr>
        </p:nvSpPr>
        <p:spPr/>
        <p:txBody>
          <a:bodyPr/>
          <a:lstStyle>
            <a:lvl1pPr>
              <a:defRPr/>
            </a:lvl1pPr>
          </a:lstStyle>
          <a:p>
            <a:fld id="{9112BBB9-3BB4-4135-BC3A-56DCD117BF20}"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3739686088"/>
      </p:ext>
    </p:extLst>
  </p:cSld>
  <p:clrMapOvr>
    <a:masterClrMapping/>
  </p:clrMapOvr>
  <mc:AlternateContent xmlns:mc="http://schemas.openxmlformats.org/markup-compatibility/2006" xmlns:p14="http://schemas.microsoft.com/office/powerpoint/2010/main">
    <mc:Choice Requires="p14">
      <p:transition p14:dur="0">
        <p:sndAc>
          <p:stSnd>
            <p:snd r:embed="rId1" name="CAMERA.WAV"/>
          </p:stSnd>
        </p:sndAc>
      </p:transition>
    </mc:Choice>
    <mc:Fallback xmlns="">
      <p:transition>
        <p:sndAc>
          <p:stSnd>
            <p:snd r:embed="rId3" name="CAMERA.WAV"/>
          </p:stSnd>
        </p:sndAc>
      </p:transition>
    </mc:Fallback>
  </mc:AlternateContent>
</p:sldLayout>
</file>

<file path=ppt/slideLayouts/slideLayout216.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マスター テキストの書式設定</a:t>
            </a:r>
          </a:p>
        </p:txBody>
      </p:sp>
      <p:sp>
        <p:nvSpPr>
          <p:cNvPr id="4" name="日付プレースホルダー 3"/>
          <p:cNvSpPr>
            <a:spLocks noGrp="1"/>
          </p:cNvSpPr>
          <p:nvPr>
            <p:ph type="dt" sz="half" idx="10"/>
          </p:nvPr>
        </p:nvSpPr>
        <p:spPr/>
        <p:txBody>
          <a:bodyPr/>
          <a:lstStyle>
            <a:lvl1pPr>
              <a:defRPr/>
            </a:lvl1pPr>
          </a:lstStyle>
          <a:p>
            <a:endParaRPr lang="en-US" altLang="ja-JP">
              <a:solidFill>
                <a:srgbClr val="000000"/>
              </a:solidFill>
            </a:endParaRPr>
          </a:p>
        </p:txBody>
      </p:sp>
      <p:sp>
        <p:nvSpPr>
          <p:cNvPr id="5" name="フッター プレースホルダー 4"/>
          <p:cNvSpPr>
            <a:spLocks noGrp="1"/>
          </p:cNvSpPr>
          <p:nvPr>
            <p:ph type="ftr" sz="quarter" idx="11"/>
          </p:nvPr>
        </p:nvSpPr>
        <p:spPr/>
        <p:txBody>
          <a:bodyPr/>
          <a:lstStyle>
            <a:lvl1pPr>
              <a:defRPr/>
            </a:lvl1pPr>
          </a:lstStyle>
          <a:p>
            <a:endParaRPr lang="en-US" altLang="ja-JP">
              <a:solidFill>
                <a:srgbClr val="000000"/>
              </a:solidFill>
            </a:endParaRPr>
          </a:p>
        </p:txBody>
      </p:sp>
      <p:sp>
        <p:nvSpPr>
          <p:cNvPr id="6" name="スライド番号プレースホルダー 5"/>
          <p:cNvSpPr>
            <a:spLocks noGrp="1"/>
          </p:cNvSpPr>
          <p:nvPr>
            <p:ph type="sldNum" sz="quarter" idx="12"/>
          </p:nvPr>
        </p:nvSpPr>
        <p:spPr/>
        <p:txBody>
          <a:bodyPr/>
          <a:lstStyle>
            <a:lvl1pPr>
              <a:defRPr/>
            </a:lvl1pPr>
          </a:lstStyle>
          <a:p>
            <a:fld id="{A920CB2C-107B-410D-AA27-A70BD45CC12D}"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3024375167"/>
      </p:ext>
    </p:extLst>
  </p:cSld>
  <p:clrMapOvr>
    <a:masterClrMapping/>
  </p:clrMapOvr>
  <mc:AlternateContent xmlns:mc="http://schemas.openxmlformats.org/markup-compatibility/2006" xmlns:p14="http://schemas.microsoft.com/office/powerpoint/2010/main">
    <mc:Choice Requires="p14">
      <p:transition p14:dur="0">
        <p:sndAc>
          <p:stSnd>
            <p:snd r:embed="rId1" name="CAMERA.WAV"/>
          </p:stSnd>
        </p:sndAc>
      </p:transition>
    </mc:Choice>
    <mc:Fallback xmlns="">
      <p:transition>
        <p:sndAc>
          <p:stSnd>
            <p:snd r:embed="rId3" name="CAMERA.WAV"/>
          </p:stSnd>
        </p:sndAc>
      </p:transition>
    </mc:Fallback>
  </mc:AlternateContent>
</p:sldLayout>
</file>

<file path=ppt/slideLayouts/slideLayout217.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日付プレースホルダー 4"/>
          <p:cNvSpPr>
            <a:spLocks noGrp="1"/>
          </p:cNvSpPr>
          <p:nvPr>
            <p:ph type="dt" sz="half" idx="10"/>
          </p:nvPr>
        </p:nvSpPr>
        <p:spPr/>
        <p:txBody>
          <a:bodyPr/>
          <a:lstStyle>
            <a:lvl1pPr>
              <a:defRPr/>
            </a:lvl1pPr>
          </a:lstStyle>
          <a:p>
            <a:endParaRPr lang="en-US" altLang="ja-JP">
              <a:solidFill>
                <a:srgbClr val="000000"/>
              </a:solidFill>
            </a:endParaRPr>
          </a:p>
        </p:txBody>
      </p:sp>
      <p:sp>
        <p:nvSpPr>
          <p:cNvPr id="6" name="フッター プレースホルダー 5"/>
          <p:cNvSpPr>
            <a:spLocks noGrp="1"/>
          </p:cNvSpPr>
          <p:nvPr>
            <p:ph type="ftr" sz="quarter" idx="11"/>
          </p:nvPr>
        </p:nvSpPr>
        <p:spPr/>
        <p:txBody>
          <a:bodyPr/>
          <a:lstStyle>
            <a:lvl1pPr>
              <a:defRPr/>
            </a:lvl1pPr>
          </a:lstStyle>
          <a:p>
            <a:endParaRPr lang="en-US" altLang="ja-JP">
              <a:solidFill>
                <a:srgbClr val="000000"/>
              </a:solidFill>
            </a:endParaRPr>
          </a:p>
        </p:txBody>
      </p:sp>
      <p:sp>
        <p:nvSpPr>
          <p:cNvPr id="7" name="スライド番号プレースホルダー 6"/>
          <p:cNvSpPr>
            <a:spLocks noGrp="1"/>
          </p:cNvSpPr>
          <p:nvPr>
            <p:ph type="sldNum" sz="quarter" idx="12"/>
          </p:nvPr>
        </p:nvSpPr>
        <p:spPr/>
        <p:txBody>
          <a:bodyPr/>
          <a:lstStyle>
            <a:lvl1pPr>
              <a:defRPr/>
            </a:lvl1pPr>
          </a:lstStyle>
          <a:p>
            <a:fld id="{7EB9B077-1B3F-4DF3-B243-010ADEE5DFB8}"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2613931102"/>
      </p:ext>
    </p:extLst>
  </p:cSld>
  <p:clrMapOvr>
    <a:masterClrMapping/>
  </p:clrMapOvr>
  <mc:AlternateContent xmlns:mc="http://schemas.openxmlformats.org/markup-compatibility/2006" xmlns:p14="http://schemas.microsoft.com/office/powerpoint/2010/main">
    <mc:Choice Requires="p14">
      <p:transition p14:dur="0">
        <p:sndAc>
          <p:stSnd>
            <p:snd r:embed="rId1" name="CAMERA.WAV"/>
          </p:stSnd>
        </p:sndAc>
      </p:transition>
    </mc:Choice>
    <mc:Fallback xmlns="">
      <p:transition>
        <p:sndAc>
          <p:stSnd>
            <p:snd r:embed="rId3" name="CAMERA.WAV"/>
          </p:stSnd>
        </p:sndAc>
      </p:transition>
    </mc:Fallback>
  </mc:AlternateContent>
</p:sldLayout>
</file>

<file path=ppt/slideLayouts/slideLayout218.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日付プレースホルダー 6"/>
          <p:cNvSpPr>
            <a:spLocks noGrp="1"/>
          </p:cNvSpPr>
          <p:nvPr>
            <p:ph type="dt" sz="half" idx="10"/>
          </p:nvPr>
        </p:nvSpPr>
        <p:spPr/>
        <p:txBody>
          <a:bodyPr/>
          <a:lstStyle>
            <a:lvl1pPr>
              <a:defRPr/>
            </a:lvl1pPr>
          </a:lstStyle>
          <a:p>
            <a:endParaRPr lang="en-US" altLang="ja-JP">
              <a:solidFill>
                <a:srgbClr val="000000"/>
              </a:solidFill>
            </a:endParaRPr>
          </a:p>
        </p:txBody>
      </p:sp>
      <p:sp>
        <p:nvSpPr>
          <p:cNvPr id="8" name="フッター プレースホルダー 7"/>
          <p:cNvSpPr>
            <a:spLocks noGrp="1"/>
          </p:cNvSpPr>
          <p:nvPr>
            <p:ph type="ftr" sz="quarter" idx="11"/>
          </p:nvPr>
        </p:nvSpPr>
        <p:spPr/>
        <p:txBody>
          <a:bodyPr/>
          <a:lstStyle>
            <a:lvl1pPr>
              <a:defRPr/>
            </a:lvl1pPr>
          </a:lstStyle>
          <a:p>
            <a:endParaRPr lang="en-US" altLang="ja-JP">
              <a:solidFill>
                <a:srgbClr val="000000"/>
              </a:solidFill>
            </a:endParaRPr>
          </a:p>
        </p:txBody>
      </p:sp>
      <p:sp>
        <p:nvSpPr>
          <p:cNvPr id="9" name="スライド番号プレースホルダー 8"/>
          <p:cNvSpPr>
            <a:spLocks noGrp="1"/>
          </p:cNvSpPr>
          <p:nvPr>
            <p:ph type="sldNum" sz="quarter" idx="12"/>
          </p:nvPr>
        </p:nvSpPr>
        <p:spPr/>
        <p:txBody>
          <a:bodyPr/>
          <a:lstStyle>
            <a:lvl1pPr>
              <a:defRPr/>
            </a:lvl1pPr>
          </a:lstStyle>
          <a:p>
            <a:fld id="{3E7A36BE-9E8C-4B5C-B40C-317BF170D5FF}"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3293156617"/>
      </p:ext>
    </p:extLst>
  </p:cSld>
  <p:clrMapOvr>
    <a:masterClrMapping/>
  </p:clrMapOvr>
  <mc:AlternateContent xmlns:mc="http://schemas.openxmlformats.org/markup-compatibility/2006" xmlns:p14="http://schemas.microsoft.com/office/powerpoint/2010/main">
    <mc:Choice Requires="p14">
      <p:transition p14:dur="0">
        <p:sndAc>
          <p:stSnd>
            <p:snd r:embed="rId1" name="CAMERA.WAV"/>
          </p:stSnd>
        </p:sndAc>
      </p:transition>
    </mc:Choice>
    <mc:Fallback xmlns="">
      <p:transition>
        <p:sndAc>
          <p:stSnd>
            <p:snd r:embed="rId3" name="CAMERA.WAV"/>
          </p:stSnd>
        </p:sndAc>
      </p:transition>
    </mc:Fallback>
  </mc:AlternateContent>
</p:sldLayout>
</file>

<file path=ppt/slideLayouts/slideLayout219.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日付プレースホルダー 2"/>
          <p:cNvSpPr>
            <a:spLocks noGrp="1"/>
          </p:cNvSpPr>
          <p:nvPr>
            <p:ph type="dt" sz="half" idx="10"/>
          </p:nvPr>
        </p:nvSpPr>
        <p:spPr/>
        <p:txBody>
          <a:bodyPr/>
          <a:lstStyle>
            <a:lvl1pPr>
              <a:defRPr/>
            </a:lvl1pPr>
          </a:lstStyle>
          <a:p>
            <a:endParaRPr lang="en-US" altLang="ja-JP">
              <a:solidFill>
                <a:srgbClr val="000000"/>
              </a:solidFill>
            </a:endParaRPr>
          </a:p>
        </p:txBody>
      </p:sp>
      <p:sp>
        <p:nvSpPr>
          <p:cNvPr id="4" name="フッター プレースホルダー 3"/>
          <p:cNvSpPr>
            <a:spLocks noGrp="1"/>
          </p:cNvSpPr>
          <p:nvPr>
            <p:ph type="ftr" sz="quarter" idx="11"/>
          </p:nvPr>
        </p:nvSpPr>
        <p:spPr/>
        <p:txBody>
          <a:bodyPr/>
          <a:lstStyle>
            <a:lvl1pPr>
              <a:defRPr/>
            </a:lvl1pPr>
          </a:lstStyle>
          <a:p>
            <a:endParaRPr lang="en-US" altLang="ja-JP">
              <a:solidFill>
                <a:srgbClr val="000000"/>
              </a:solidFill>
            </a:endParaRPr>
          </a:p>
        </p:txBody>
      </p:sp>
      <p:sp>
        <p:nvSpPr>
          <p:cNvPr id="5" name="スライド番号プレースホルダー 4"/>
          <p:cNvSpPr>
            <a:spLocks noGrp="1"/>
          </p:cNvSpPr>
          <p:nvPr>
            <p:ph type="sldNum" sz="quarter" idx="12"/>
          </p:nvPr>
        </p:nvSpPr>
        <p:spPr/>
        <p:txBody>
          <a:bodyPr/>
          <a:lstStyle>
            <a:lvl1pPr>
              <a:defRPr/>
            </a:lvl1pPr>
          </a:lstStyle>
          <a:p>
            <a:fld id="{2BC43796-4635-454B-9812-73676A667993}"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1812729616"/>
      </p:ext>
    </p:extLst>
  </p:cSld>
  <p:clrMapOvr>
    <a:masterClrMapping/>
  </p:clrMapOvr>
  <mc:AlternateContent xmlns:mc="http://schemas.openxmlformats.org/markup-compatibility/2006" xmlns:p14="http://schemas.microsoft.com/office/powerpoint/2010/main">
    <mc:Choice Requires="p14">
      <p:transition p14:dur="0">
        <p:sndAc>
          <p:stSnd>
            <p:snd r:embed="rId1" name="CAMERA.WAV"/>
          </p:stSnd>
        </p:sndAc>
      </p:transition>
    </mc:Choice>
    <mc:Fallback xmlns="">
      <p:transition>
        <p:sndAc>
          <p:stSnd>
            <p:snd r:embed="rId3" name="CAMERA.WAV"/>
          </p:stSnd>
        </p:sndAc>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縦書きタイトル/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a:prstGeom prst="rect">
            <a:avLst/>
          </a:prstGeo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457200" y="274638"/>
            <a:ext cx="6019800" cy="5851525"/>
          </a:xfrm>
          <a:prstGeom prst="rect">
            <a:avLst/>
          </a:prstGeo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extLst>
      <p:ext uri="{BB962C8B-B14F-4D97-AF65-F5344CB8AC3E}">
        <p14:creationId xmlns:p14="http://schemas.microsoft.com/office/powerpoint/2010/main" val="3030730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0.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lvl1pPr>
              <a:defRPr/>
            </a:lvl1pPr>
          </a:lstStyle>
          <a:p>
            <a:endParaRPr lang="en-US" altLang="ja-JP">
              <a:solidFill>
                <a:srgbClr val="000000"/>
              </a:solidFill>
            </a:endParaRPr>
          </a:p>
        </p:txBody>
      </p:sp>
      <p:sp>
        <p:nvSpPr>
          <p:cNvPr id="3" name="フッター プレースホルダー 2"/>
          <p:cNvSpPr>
            <a:spLocks noGrp="1"/>
          </p:cNvSpPr>
          <p:nvPr>
            <p:ph type="ftr" sz="quarter" idx="11"/>
          </p:nvPr>
        </p:nvSpPr>
        <p:spPr/>
        <p:txBody>
          <a:bodyPr/>
          <a:lstStyle>
            <a:lvl1pPr>
              <a:defRPr/>
            </a:lvl1pPr>
          </a:lstStyle>
          <a:p>
            <a:endParaRPr lang="en-US" altLang="ja-JP">
              <a:solidFill>
                <a:srgbClr val="000000"/>
              </a:solidFill>
            </a:endParaRPr>
          </a:p>
        </p:txBody>
      </p:sp>
      <p:sp>
        <p:nvSpPr>
          <p:cNvPr id="4" name="スライド番号プレースホルダー 3"/>
          <p:cNvSpPr>
            <a:spLocks noGrp="1"/>
          </p:cNvSpPr>
          <p:nvPr>
            <p:ph type="sldNum" sz="quarter" idx="12"/>
          </p:nvPr>
        </p:nvSpPr>
        <p:spPr/>
        <p:txBody>
          <a:bodyPr/>
          <a:lstStyle>
            <a:lvl1pPr>
              <a:defRPr/>
            </a:lvl1pPr>
          </a:lstStyle>
          <a:p>
            <a:fld id="{D0824067-E7AF-41D9-93EA-7BF2E87F669B}"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641318866"/>
      </p:ext>
    </p:extLst>
  </p:cSld>
  <p:clrMapOvr>
    <a:masterClrMapping/>
  </p:clrMapOvr>
  <mc:AlternateContent xmlns:mc="http://schemas.openxmlformats.org/markup-compatibility/2006" xmlns:p14="http://schemas.microsoft.com/office/powerpoint/2010/main">
    <mc:Choice Requires="p14">
      <p:transition p14:dur="0">
        <p:sndAc>
          <p:stSnd>
            <p:snd r:embed="rId1" name="CAMERA.WAV"/>
          </p:stSnd>
        </p:sndAc>
      </p:transition>
    </mc:Choice>
    <mc:Fallback xmlns="">
      <p:transition>
        <p:sndAc>
          <p:stSnd>
            <p:snd r:embed="rId3" name="CAMERA.WAV"/>
          </p:stSnd>
        </p:sndAc>
      </p:transition>
    </mc:Fallback>
  </mc:AlternateContent>
</p:sldLayout>
</file>

<file path=ppt/slideLayouts/slideLayout221.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日付プレースホルダー 4"/>
          <p:cNvSpPr>
            <a:spLocks noGrp="1"/>
          </p:cNvSpPr>
          <p:nvPr>
            <p:ph type="dt" sz="half" idx="10"/>
          </p:nvPr>
        </p:nvSpPr>
        <p:spPr/>
        <p:txBody>
          <a:bodyPr/>
          <a:lstStyle>
            <a:lvl1pPr>
              <a:defRPr/>
            </a:lvl1pPr>
          </a:lstStyle>
          <a:p>
            <a:endParaRPr lang="en-US" altLang="ja-JP">
              <a:solidFill>
                <a:srgbClr val="000000"/>
              </a:solidFill>
            </a:endParaRPr>
          </a:p>
        </p:txBody>
      </p:sp>
      <p:sp>
        <p:nvSpPr>
          <p:cNvPr id="6" name="フッター プレースホルダー 5"/>
          <p:cNvSpPr>
            <a:spLocks noGrp="1"/>
          </p:cNvSpPr>
          <p:nvPr>
            <p:ph type="ftr" sz="quarter" idx="11"/>
          </p:nvPr>
        </p:nvSpPr>
        <p:spPr/>
        <p:txBody>
          <a:bodyPr/>
          <a:lstStyle>
            <a:lvl1pPr>
              <a:defRPr/>
            </a:lvl1pPr>
          </a:lstStyle>
          <a:p>
            <a:endParaRPr lang="en-US" altLang="ja-JP">
              <a:solidFill>
                <a:srgbClr val="000000"/>
              </a:solidFill>
            </a:endParaRPr>
          </a:p>
        </p:txBody>
      </p:sp>
      <p:sp>
        <p:nvSpPr>
          <p:cNvPr id="7" name="スライド番号プレースホルダー 6"/>
          <p:cNvSpPr>
            <a:spLocks noGrp="1"/>
          </p:cNvSpPr>
          <p:nvPr>
            <p:ph type="sldNum" sz="quarter" idx="12"/>
          </p:nvPr>
        </p:nvSpPr>
        <p:spPr/>
        <p:txBody>
          <a:bodyPr/>
          <a:lstStyle>
            <a:lvl1pPr>
              <a:defRPr/>
            </a:lvl1pPr>
          </a:lstStyle>
          <a:p>
            <a:fld id="{B208DD2F-7B9D-4C59-88E6-3712133275A0}"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3479453789"/>
      </p:ext>
    </p:extLst>
  </p:cSld>
  <p:clrMapOvr>
    <a:masterClrMapping/>
  </p:clrMapOvr>
  <mc:AlternateContent xmlns:mc="http://schemas.openxmlformats.org/markup-compatibility/2006" xmlns:p14="http://schemas.microsoft.com/office/powerpoint/2010/main">
    <mc:Choice Requires="p14">
      <p:transition p14:dur="0">
        <p:sndAc>
          <p:stSnd>
            <p:snd r:embed="rId1" name="CAMERA.WAV"/>
          </p:stSnd>
        </p:sndAc>
      </p:transition>
    </mc:Choice>
    <mc:Fallback xmlns="">
      <p:transition>
        <p:sndAc>
          <p:stSnd>
            <p:snd r:embed="rId3" name="CAMERA.WAV"/>
          </p:stSnd>
        </p:sndAc>
      </p:transition>
    </mc:Fallback>
  </mc:AlternateContent>
</p:sldLayout>
</file>

<file path=ppt/slideLayouts/slideLayout222.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マスター タイトルの書式設定</a:t>
            </a:r>
            <a:endParaRPr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日付プレースホルダー 4"/>
          <p:cNvSpPr>
            <a:spLocks noGrp="1"/>
          </p:cNvSpPr>
          <p:nvPr>
            <p:ph type="dt" sz="half" idx="10"/>
          </p:nvPr>
        </p:nvSpPr>
        <p:spPr/>
        <p:txBody>
          <a:bodyPr/>
          <a:lstStyle>
            <a:lvl1pPr>
              <a:defRPr/>
            </a:lvl1pPr>
          </a:lstStyle>
          <a:p>
            <a:endParaRPr lang="en-US" altLang="ja-JP">
              <a:solidFill>
                <a:srgbClr val="000000"/>
              </a:solidFill>
            </a:endParaRPr>
          </a:p>
        </p:txBody>
      </p:sp>
      <p:sp>
        <p:nvSpPr>
          <p:cNvPr id="6" name="フッター プレースホルダー 5"/>
          <p:cNvSpPr>
            <a:spLocks noGrp="1"/>
          </p:cNvSpPr>
          <p:nvPr>
            <p:ph type="ftr" sz="quarter" idx="11"/>
          </p:nvPr>
        </p:nvSpPr>
        <p:spPr/>
        <p:txBody>
          <a:bodyPr/>
          <a:lstStyle>
            <a:lvl1pPr>
              <a:defRPr/>
            </a:lvl1pPr>
          </a:lstStyle>
          <a:p>
            <a:endParaRPr lang="en-US" altLang="ja-JP">
              <a:solidFill>
                <a:srgbClr val="000000"/>
              </a:solidFill>
            </a:endParaRPr>
          </a:p>
        </p:txBody>
      </p:sp>
      <p:sp>
        <p:nvSpPr>
          <p:cNvPr id="7" name="スライド番号プレースホルダー 6"/>
          <p:cNvSpPr>
            <a:spLocks noGrp="1"/>
          </p:cNvSpPr>
          <p:nvPr>
            <p:ph type="sldNum" sz="quarter" idx="12"/>
          </p:nvPr>
        </p:nvSpPr>
        <p:spPr/>
        <p:txBody>
          <a:bodyPr/>
          <a:lstStyle>
            <a:lvl1pPr>
              <a:defRPr/>
            </a:lvl1pPr>
          </a:lstStyle>
          <a:p>
            <a:fld id="{A58F6B83-CEBB-45EF-AB4E-FACD12C5C19F}"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3525716205"/>
      </p:ext>
    </p:extLst>
  </p:cSld>
  <p:clrMapOvr>
    <a:masterClrMapping/>
  </p:clrMapOvr>
  <mc:AlternateContent xmlns:mc="http://schemas.openxmlformats.org/markup-compatibility/2006" xmlns:p14="http://schemas.microsoft.com/office/powerpoint/2010/main">
    <mc:Choice Requires="p14">
      <p:transition p14:dur="0">
        <p:sndAc>
          <p:stSnd>
            <p:snd r:embed="rId1" name="CAMERA.WAV"/>
          </p:stSnd>
        </p:sndAc>
      </p:transition>
    </mc:Choice>
    <mc:Fallback xmlns="">
      <p:transition>
        <p:sndAc>
          <p:stSnd>
            <p:snd r:embed="rId3" name="CAMERA.WAV"/>
          </p:stSnd>
        </p:sndAc>
      </p:transition>
    </mc:Fallback>
  </mc:AlternateContent>
</p:sldLayout>
</file>

<file path=ppt/slideLayouts/slideLayout223.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ー 3"/>
          <p:cNvSpPr>
            <a:spLocks noGrp="1"/>
          </p:cNvSpPr>
          <p:nvPr>
            <p:ph type="dt" sz="half" idx="10"/>
          </p:nvPr>
        </p:nvSpPr>
        <p:spPr/>
        <p:txBody>
          <a:bodyPr/>
          <a:lstStyle>
            <a:lvl1pPr>
              <a:defRPr/>
            </a:lvl1pPr>
          </a:lstStyle>
          <a:p>
            <a:endParaRPr lang="en-US" altLang="ja-JP">
              <a:solidFill>
                <a:srgbClr val="000000"/>
              </a:solidFill>
            </a:endParaRPr>
          </a:p>
        </p:txBody>
      </p:sp>
      <p:sp>
        <p:nvSpPr>
          <p:cNvPr id="5" name="フッター プレースホルダー 4"/>
          <p:cNvSpPr>
            <a:spLocks noGrp="1"/>
          </p:cNvSpPr>
          <p:nvPr>
            <p:ph type="ftr" sz="quarter" idx="11"/>
          </p:nvPr>
        </p:nvSpPr>
        <p:spPr/>
        <p:txBody>
          <a:bodyPr/>
          <a:lstStyle>
            <a:lvl1pPr>
              <a:defRPr/>
            </a:lvl1pPr>
          </a:lstStyle>
          <a:p>
            <a:endParaRPr lang="en-US" altLang="ja-JP">
              <a:solidFill>
                <a:srgbClr val="000000"/>
              </a:solidFill>
            </a:endParaRPr>
          </a:p>
        </p:txBody>
      </p:sp>
      <p:sp>
        <p:nvSpPr>
          <p:cNvPr id="6" name="スライド番号プレースホルダー 5"/>
          <p:cNvSpPr>
            <a:spLocks noGrp="1"/>
          </p:cNvSpPr>
          <p:nvPr>
            <p:ph type="sldNum" sz="quarter" idx="12"/>
          </p:nvPr>
        </p:nvSpPr>
        <p:spPr/>
        <p:txBody>
          <a:bodyPr/>
          <a:lstStyle>
            <a:lvl1pPr>
              <a:defRPr/>
            </a:lvl1pPr>
          </a:lstStyle>
          <a:p>
            <a:fld id="{0F67FBB2-C253-4220-BD63-F7C0FC34555A}"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3420569305"/>
      </p:ext>
    </p:extLst>
  </p:cSld>
  <p:clrMapOvr>
    <a:masterClrMapping/>
  </p:clrMapOvr>
  <mc:AlternateContent xmlns:mc="http://schemas.openxmlformats.org/markup-compatibility/2006" xmlns:p14="http://schemas.microsoft.com/office/powerpoint/2010/main">
    <mc:Choice Requires="p14">
      <p:transition p14:dur="0">
        <p:sndAc>
          <p:stSnd>
            <p:snd r:embed="rId1" name="CAMERA.WAV"/>
          </p:stSnd>
        </p:sndAc>
      </p:transition>
    </mc:Choice>
    <mc:Fallback xmlns="">
      <p:transition>
        <p:sndAc>
          <p:stSnd>
            <p:snd r:embed="rId3" name="CAMERA.WAV"/>
          </p:stSnd>
        </p:sndAc>
      </p:transition>
    </mc:Fallback>
  </mc:AlternateContent>
</p:sldLayout>
</file>

<file path=ppt/slideLayouts/slideLayout224.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ー 3"/>
          <p:cNvSpPr>
            <a:spLocks noGrp="1"/>
          </p:cNvSpPr>
          <p:nvPr>
            <p:ph type="dt" sz="half" idx="10"/>
          </p:nvPr>
        </p:nvSpPr>
        <p:spPr/>
        <p:txBody>
          <a:bodyPr/>
          <a:lstStyle>
            <a:lvl1pPr>
              <a:defRPr/>
            </a:lvl1pPr>
          </a:lstStyle>
          <a:p>
            <a:endParaRPr lang="en-US" altLang="ja-JP">
              <a:solidFill>
                <a:srgbClr val="000000"/>
              </a:solidFill>
            </a:endParaRPr>
          </a:p>
        </p:txBody>
      </p:sp>
      <p:sp>
        <p:nvSpPr>
          <p:cNvPr id="5" name="フッター プレースホルダー 4"/>
          <p:cNvSpPr>
            <a:spLocks noGrp="1"/>
          </p:cNvSpPr>
          <p:nvPr>
            <p:ph type="ftr" sz="quarter" idx="11"/>
          </p:nvPr>
        </p:nvSpPr>
        <p:spPr/>
        <p:txBody>
          <a:bodyPr/>
          <a:lstStyle>
            <a:lvl1pPr>
              <a:defRPr/>
            </a:lvl1pPr>
          </a:lstStyle>
          <a:p>
            <a:endParaRPr lang="en-US" altLang="ja-JP">
              <a:solidFill>
                <a:srgbClr val="000000"/>
              </a:solidFill>
            </a:endParaRPr>
          </a:p>
        </p:txBody>
      </p:sp>
      <p:sp>
        <p:nvSpPr>
          <p:cNvPr id="6" name="スライド番号プレースホルダー 5"/>
          <p:cNvSpPr>
            <a:spLocks noGrp="1"/>
          </p:cNvSpPr>
          <p:nvPr>
            <p:ph type="sldNum" sz="quarter" idx="12"/>
          </p:nvPr>
        </p:nvSpPr>
        <p:spPr/>
        <p:txBody>
          <a:bodyPr/>
          <a:lstStyle>
            <a:lvl1pPr>
              <a:defRPr/>
            </a:lvl1pPr>
          </a:lstStyle>
          <a:p>
            <a:fld id="{79DA2BAA-3A5E-4F81-A253-A768570EB683}"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2949970408"/>
      </p:ext>
    </p:extLst>
  </p:cSld>
  <p:clrMapOvr>
    <a:masterClrMapping/>
  </p:clrMapOvr>
  <mc:AlternateContent xmlns:mc="http://schemas.openxmlformats.org/markup-compatibility/2006" xmlns:p14="http://schemas.microsoft.com/office/powerpoint/2010/main">
    <mc:Choice Requires="p14">
      <p:transition p14:dur="0">
        <p:sndAc>
          <p:stSnd>
            <p:snd r:embed="rId1" name="CAMERA.WAV"/>
          </p:stSnd>
        </p:sndAc>
      </p:transition>
    </mc:Choice>
    <mc:Fallback xmlns="">
      <p:transition>
        <p:sndAc>
          <p:stSnd>
            <p:snd r:embed="rId3" name="CAMERA.WAV"/>
          </p:stSnd>
        </p:sndAc>
      </p:transition>
    </mc:Fallback>
  </mc:AlternateContent>
</p:sldLayout>
</file>

<file path=ppt/slideLayouts/slideLayout225.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smtClean="0"/>
              <a:t>マスター タイトルの書式設定</a:t>
            </a:r>
            <a:endParaRPr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smtClean="0"/>
              <a:t>マスター サブタイトルの書式設定</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475B768-D42E-4895-844B-C2815744563F}"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107335080"/>
      </p:ext>
    </p:extLst>
  </p:cSld>
  <p:clrMapOvr>
    <a:masterClrMapping/>
  </p:clrMapOvr>
  <mc:AlternateContent xmlns:mc="http://schemas.openxmlformats.org/markup-compatibility/2006" xmlns:p14="http://schemas.microsoft.com/office/powerpoint/2010/main">
    <mc:Choice Requires="p14">
      <p:transition p14:dur="0">
        <p:sndAc>
          <p:stSnd>
            <p:snd r:embed="rId1" name="CAMERA.WAV"/>
          </p:stSnd>
        </p:sndAc>
      </p:transition>
    </mc:Choice>
    <mc:Fallback xmlns="">
      <p:transition>
        <p:sndAc>
          <p:stSnd>
            <p:snd r:embed="rId3" name="CAMERA.WAV"/>
          </p:stSnd>
        </p:sndAc>
      </p:transition>
    </mc:Fallback>
  </mc:AlternateContent>
</p:sldLayout>
</file>

<file path=ppt/slideLayouts/slideLayout226.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FC0056A-DFBD-4378-A44B-41B6FAF6BB7C}"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712287208"/>
      </p:ext>
    </p:extLst>
  </p:cSld>
  <p:clrMapOvr>
    <a:masterClrMapping/>
  </p:clrMapOvr>
  <mc:AlternateContent xmlns:mc="http://schemas.openxmlformats.org/markup-compatibility/2006" xmlns:p14="http://schemas.microsoft.com/office/powerpoint/2010/main">
    <mc:Choice Requires="p14">
      <p:transition p14:dur="0">
        <p:sndAc>
          <p:stSnd>
            <p:snd r:embed="rId1" name="CAMERA.WAV"/>
          </p:stSnd>
        </p:sndAc>
      </p:transition>
    </mc:Choice>
    <mc:Fallback xmlns="">
      <p:transition>
        <p:sndAc>
          <p:stSnd>
            <p:snd r:embed="rId3" name="CAMERA.WAV"/>
          </p:stSnd>
        </p:sndAc>
      </p:transition>
    </mc:Fallback>
  </mc:AlternateContent>
</p:sldLayout>
</file>

<file path=ppt/slideLayouts/slideLayout227.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マスター テキストの書式設定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5BA882A-EFFF-4E6F-B6FE-23D06C57B0A2}"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243496291"/>
      </p:ext>
    </p:extLst>
  </p:cSld>
  <p:clrMapOvr>
    <a:masterClrMapping/>
  </p:clrMapOvr>
  <mc:AlternateContent xmlns:mc="http://schemas.openxmlformats.org/markup-compatibility/2006" xmlns:p14="http://schemas.microsoft.com/office/powerpoint/2010/main">
    <mc:Choice Requires="p14">
      <p:transition p14:dur="0">
        <p:sndAc>
          <p:stSnd>
            <p:snd r:embed="rId1" name="CAMERA.WAV"/>
          </p:stSnd>
        </p:sndAc>
      </p:transition>
    </mc:Choice>
    <mc:Fallback xmlns="">
      <p:transition>
        <p:sndAc>
          <p:stSnd>
            <p:snd r:embed="rId3" name="CAMERA.WAV"/>
          </p:stSnd>
        </p:sndAc>
      </p:transition>
    </mc:Fallback>
  </mc:AlternateContent>
</p:sldLayout>
</file>

<file path=ppt/slideLayouts/slideLayout228.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ー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90DA629-A3F7-4885-9E85-E05B5EC9B390}"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767599656"/>
      </p:ext>
    </p:extLst>
  </p:cSld>
  <p:clrMapOvr>
    <a:masterClrMapping/>
  </p:clrMapOvr>
  <mc:AlternateContent xmlns:mc="http://schemas.openxmlformats.org/markup-compatibility/2006" xmlns:p14="http://schemas.microsoft.com/office/powerpoint/2010/main">
    <mc:Choice Requires="p14">
      <p:transition p14:dur="0">
        <p:sndAc>
          <p:stSnd>
            <p:snd r:embed="rId1" name="CAMERA.WAV"/>
          </p:stSnd>
        </p:sndAc>
      </p:transition>
    </mc:Choice>
    <mc:Fallback xmlns="">
      <p:transition>
        <p:sndAc>
          <p:stSnd>
            <p:snd r:embed="rId3" name="CAMERA.WAV"/>
          </p:stSnd>
        </p:sndAc>
      </p:transition>
    </mc:Fallback>
  </mc:AlternateContent>
</p:sldLayout>
</file>

<file path=ppt/slideLayouts/slideLayout229.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5CDD65EF-1281-4369-BEEC-BB90C2091AFD}"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98505305"/>
      </p:ext>
    </p:extLst>
  </p:cSld>
  <p:clrMapOvr>
    <a:masterClrMapping/>
  </p:clrMapOvr>
  <mc:AlternateContent xmlns:mc="http://schemas.openxmlformats.org/markup-compatibility/2006" xmlns:p14="http://schemas.microsoft.com/office/powerpoint/2010/main">
    <mc:Choice Requires="p14">
      <p:transition p14:dur="0">
        <p:sndAc>
          <p:stSnd>
            <p:snd r:embed="rId1" name="CAMERA.WAV"/>
          </p:stSnd>
        </p:sndAc>
      </p:transition>
    </mc:Choice>
    <mc:Fallback xmlns="">
      <p:transition>
        <p:sndAc>
          <p:stSnd>
            <p:snd r:embed="rId3" name="CAMERA.WAV"/>
          </p:stSnd>
        </p:sndAc>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objOnly">
  <p:cSld name="コンテンツ">
    <p:spTree>
      <p:nvGrpSpPr>
        <p:cNvPr id="1" name=""/>
        <p:cNvGrpSpPr/>
        <p:nvPr/>
      </p:nvGrpSpPr>
      <p:grpSpPr>
        <a:xfrm>
          <a:off x="0" y="0"/>
          <a:ext cx="0" cy="0"/>
          <a:chOff x="0" y="0"/>
          <a:chExt cx="0" cy="0"/>
        </a:xfrm>
      </p:grpSpPr>
      <p:sp>
        <p:nvSpPr>
          <p:cNvPr id="2" name="コンテンツ プレースホルダ 1"/>
          <p:cNvSpPr>
            <a:spLocks noGrp="1"/>
          </p:cNvSpPr>
          <p:nvPr>
            <p:ph/>
          </p:nvPr>
        </p:nvSpPr>
        <p:spPr>
          <a:xfrm>
            <a:off x="457200" y="274638"/>
            <a:ext cx="8229600" cy="5851525"/>
          </a:xfrm>
          <a:prstGeom prst="rect">
            <a:avLst/>
          </a:prstGeom>
        </p:spPr>
        <p:txBody>
          <a:bodyPr vert="horz"/>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extLst>
      <p:ext uri="{BB962C8B-B14F-4D97-AF65-F5344CB8AC3E}">
        <p14:creationId xmlns:p14="http://schemas.microsoft.com/office/powerpoint/2010/main" val="909663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0.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79B46CF-38A6-43F3-990E-E4D4B69DC5CB}"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109650150"/>
      </p:ext>
    </p:extLst>
  </p:cSld>
  <p:clrMapOvr>
    <a:masterClrMapping/>
  </p:clrMapOvr>
  <mc:AlternateContent xmlns:mc="http://schemas.openxmlformats.org/markup-compatibility/2006" xmlns:p14="http://schemas.microsoft.com/office/powerpoint/2010/main">
    <mc:Choice Requires="p14">
      <p:transition p14:dur="0">
        <p:sndAc>
          <p:stSnd>
            <p:snd r:embed="rId1" name="CAMERA.WAV"/>
          </p:stSnd>
        </p:sndAc>
      </p:transition>
    </mc:Choice>
    <mc:Fallback xmlns="">
      <p:transition>
        <p:sndAc>
          <p:stSnd>
            <p:snd r:embed="rId3" name="CAMERA.WAV"/>
          </p:stSnd>
        </p:sndAc>
      </p:transition>
    </mc:Fallback>
  </mc:AlternateContent>
</p:sldLayout>
</file>

<file path=ppt/slideLayouts/slideLayout231.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4DF2248F-419D-470E-82B2-A17B6216B161}"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130603488"/>
      </p:ext>
    </p:extLst>
  </p:cSld>
  <p:clrMapOvr>
    <a:masterClrMapping/>
  </p:clrMapOvr>
  <mc:AlternateContent xmlns:mc="http://schemas.openxmlformats.org/markup-compatibility/2006" xmlns:p14="http://schemas.microsoft.com/office/powerpoint/2010/main">
    <mc:Choice Requires="p14">
      <p:transition p14:dur="0">
        <p:sndAc>
          <p:stSnd>
            <p:snd r:embed="rId1" name="CAMERA.WAV"/>
          </p:stSnd>
        </p:sndAc>
      </p:transition>
    </mc:Choice>
    <mc:Fallback xmlns="">
      <p:transition>
        <p:sndAc>
          <p:stSnd>
            <p:snd r:embed="rId3" name="CAMERA.WAV"/>
          </p:stSnd>
        </p:sndAc>
      </p:transition>
    </mc:Fallback>
  </mc:AlternateContent>
</p:sldLayout>
</file>

<file path=ppt/slideLayouts/slideLayout232.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F6880B9-0D37-4EC2-B9B3-E6D66851DF1B}"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969961336"/>
      </p:ext>
    </p:extLst>
  </p:cSld>
  <p:clrMapOvr>
    <a:masterClrMapping/>
  </p:clrMapOvr>
  <mc:AlternateContent xmlns:mc="http://schemas.openxmlformats.org/markup-compatibility/2006" xmlns:p14="http://schemas.microsoft.com/office/powerpoint/2010/main">
    <mc:Choice Requires="p14">
      <p:transition p14:dur="0">
        <p:sndAc>
          <p:stSnd>
            <p:snd r:embed="rId1" name="CAMERA.WAV"/>
          </p:stSnd>
        </p:sndAc>
      </p:transition>
    </mc:Choice>
    <mc:Fallback xmlns="">
      <p:transition>
        <p:sndAc>
          <p:stSnd>
            <p:snd r:embed="rId3" name="CAMERA.WAV"/>
          </p:stSnd>
        </p:sndAc>
      </p:transition>
    </mc:Fallback>
  </mc:AlternateContent>
</p:sldLayout>
</file>

<file path=ppt/slideLayouts/slideLayout233.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マスター タイトルの書式設定</a:t>
            </a:r>
            <a:endParaRPr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smtClean="0"/>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7A04B44-84CB-41D4-A97B-B020C53E6417}"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566836186"/>
      </p:ext>
    </p:extLst>
  </p:cSld>
  <p:clrMapOvr>
    <a:masterClrMapping/>
  </p:clrMapOvr>
  <mc:AlternateContent xmlns:mc="http://schemas.openxmlformats.org/markup-compatibility/2006" xmlns:p14="http://schemas.microsoft.com/office/powerpoint/2010/main">
    <mc:Choice Requires="p14">
      <p:transition p14:dur="0">
        <p:sndAc>
          <p:stSnd>
            <p:snd r:embed="rId1" name="CAMERA.WAV"/>
          </p:stSnd>
        </p:sndAc>
      </p:transition>
    </mc:Choice>
    <mc:Fallback xmlns="">
      <p:transition>
        <p:sndAc>
          <p:stSnd>
            <p:snd r:embed="rId3" name="CAMERA.WAV"/>
          </p:stSnd>
        </p:sndAc>
      </p:transition>
    </mc:Fallback>
  </mc:AlternateContent>
</p:sldLayout>
</file>

<file path=ppt/slideLayouts/slideLayout234.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E568999-E388-4DA4-A9CC-CFCDFDBC9B53}"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540299526"/>
      </p:ext>
    </p:extLst>
  </p:cSld>
  <p:clrMapOvr>
    <a:masterClrMapping/>
  </p:clrMapOvr>
  <mc:AlternateContent xmlns:mc="http://schemas.openxmlformats.org/markup-compatibility/2006" xmlns:p14="http://schemas.microsoft.com/office/powerpoint/2010/main">
    <mc:Choice Requires="p14">
      <p:transition p14:dur="0">
        <p:sndAc>
          <p:stSnd>
            <p:snd r:embed="rId1" name="CAMERA.WAV"/>
          </p:stSnd>
        </p:sndAc>
      </p:transition>
    </mc:Choice>
    <mc:Fallback xmlns="">
      <p:transition>
        <p:sndAc>
          <p:stSnd>
            <p:snd r:embed="rId3" name="CAMERA.WAV"/>
          </p:stSnd>
        </p:sndAc>
      </p:transition>
    </mc:Fallback>
  </mc:AlternateContent>
</p:sldLayout>
</file>

<file path=ppt/slideLayouts/slideLayout235.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515100" y="609600"/>
            <a:ext cx="1943100" cy="5486400"/>
          </a:xfrm>
        </p:spPr>
        <p:txBody>
          <a:bodyPr vert="eaVert"/>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a:xfrm>
            <a:off x="685800" y="609600"/>
            <a:ext cx="5676900" cy="5486400"/>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545F443-08EB-440F-B2E3-C400C5E308F3}"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927656898"/>
      </p:ext>
    </p:extLst>
  </p:cSld>
  <p:clrMapOvr>
    <a:masterClrMapping/>
  </p:clrMapOvr>
  <mc:AlternateContent xmlns:mc="http://schemas.openxmlformats.org/markup-compatibility/2006" xmlns:p14="http://schemas.microsoft.com/office/powerpoint/2010/main">
    <mc:Choice Requires="p14">
      <p:transition p14:dur="0">
        <p:sndAc>
          <p:stSnd>
            <p:snd r:embed="rId1" name="CAMERA.WAV"/>
          </p:stSnd>
        </p:sndAc>
      </p:transition>
    </mc:Choice>
    <mc:Fallback xmlns="">
      <p:transition>
        <p:sndAc>
          <p:stSnd>
            <p:snd r:embed="rId3" name="CAMERA.WAV"/>
          </p:stSnd>
        </p:sndAc>
      </p:transition>
    </mc:Fallback>
  </mc:AlternateContent>
</p:sldLayout>
</file>

<file path=ppt/slideLayouts/slideLayout236.xml><?xml version="1.0" encoding="utf-8"?>
<p:sldLayout xmlns:a="http://schemas.openxmlformats.org/drawingml/2006/main" xmlns:r="http://schemas.openxmlformats.org/officeDocument/2006/relationships" xmlns:p="http://schemas.openxmlformats.org/presentationml/2006/main" type="objOnly" preserve="1">
  <p:cSld name="コンテンツ">
    <p:spTree>
      <p:nvGrpSpPr>
        <p:cNvPr id="1" name=""/>
        <p:cNvGrpSpPr/>
        <p:nvPr/>
      </p:nvGrpSpPr>
      <p:grpSpPr>
        <a:xfrm>
          <a:off x="0" y="0"/>
          <a:ext cx="0" cy="0"/>
          <a:chOff x="0" y="0"/>
          <a:chExt cx="0" cy="0"/>
        </a:xfrm>
      </p:grpSpPr>
      <p:sp>
        <p:nvSpPr>
          <p:cNvPr id="2" name="コンテンツ プレースホルダー 1"/>
          <p:cNvSpPr>
            <a:spLocks noGrp="1"/>
          </p:cNvSpPr>
          <p:nvPr>
            <p:ph/>
          </p:nvPr>
        </p:nvSpPr>
        <p:spPr>
          <a:xfrm>
            <a:off x="685800" y="609600"/>
            <a:ext cx="7772400" cy="5486400"/>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A8B4566-A1F5-4BEE-A738-8E7C97DA7B85}"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816851678"/>
      </p:ext>
    </p:extLst>
  </p:cSld>
  <p:clrMapOvr>
    <a:masterClrMapping/>
  </p:clrMapOvr>
  <mc:AlternateContent xmlns:mc="http://schemas.openxmlformats.org/markup-compatibility/2006" xmlns:p14="http://schemas.microsoft.com/office/powerpoint/2010/main">
    <mc:Choice Requires="p14">
      <p:transition p14:dur="0">
        <p:sndAc>
          <p:stSnd>
            <p:snd r:embed="rId1" name="CAMERA.WAV"/>
          </p:stSnd>
        </p:sndAc>
      </p:transition>
    </mc:Choice>
    <mc:Fallback xmlns="">
      <p:transition>
        <p:sndAc>
          <p:stSnd>
            <p:snd r:embed="rId3" name="CAMERA.WAV"/>
          </p:stSnd>
        </p:sndAc>
      </p:transition>
    </mc:Fallback>
  </mc:AlternateContent>
</p:sldLayout>
</file>

<file path=ppt/slideLayouts/slideLayout237.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smtClean="0"/>
              <a:t>マスター タイトルの書式設定</a:t>
            </a:r>
            <a:endParaRPr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smtClean="0"/>
              <a:t>マスター サブタイトルの書式設定</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475B768-D42E-4895-844B-C2815744563F}"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828958355"/>
      </p:ext>
    </p:extLst>
  </p:cSld>
  <p:clrMapOvr>
    <a:masterClrMapping/>
  </p:clrMapOvr>
  <mc:AlternateContent xmlns:mc="http://schemas.openxmlformats.org/markup-compatibility/2006" xmlns:p14="http://schemas.microsoft.com/office/powerpoint/2010/main">
    <mc:Choice Requires="p14">
      <p:transition p14:dur="0">
        <p:sndAc>
          <p:stSnd>
            <p:snd r:embed="rId1" name="CAMERA.WAV"/>
          </p:stSnd>
        </p:sndAc>
      </p:transition>
    </mc:Choice>
    <mc:Fallback xmlns="">
      <p:transition>
        <p:sndAc>
          <p:stSnd>
            <p:snd r:embed="rId3" name="CAMERA.WAV"/>
          </p:stSnd>
        </p:sndAc>
      </p:transition>
    </mc:Fallback>
  </mc:AlternateContent>
</p:sldLayout>
</file>

<file path=ppt/slideLayouts/slideLayout238.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FC0056A-DFBD-4378-A44B-41B6FAF6BB7C}"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715301108"/>
      </p:ext>
    </p:extLst>
  </p:cSld>
  <p:clrMapOvr>
    <a:masterClrMapping/>
  </p:clrMapOvr>
  <mc:AlternateContent xmlns:mc="http://schemas.openxmlformats.org/markup-compatibility/2006" xmlns:p14="http://schemas.microsoft.com/office/powerpoint/2010/main">
    <mc:Choice Requires="p14">
      <p:transition p14:dur="0">
        <p:sndAc>
          <p:stSnd>
            <p:snd r:embed="rId1" name="CAMERA.WAV"/>
          </p:stSnd>
        </p:sndAc>
      </p:transition>
    </mc:Choice>
    <mc:Fallback xmlns="">
      <p:transition>
        <p:sndAc>
          <p:stSnd>
            <p:snd r:embed="rId3" name="CAMERA.WAV"/>
          </p:stSnd>
        </p:sndAc>
      </p:transition>
    </mc:Fallback>
  </mc:AlternateContent>
</p:sldLayout>
</file>

<file path=ppt/slideLayouts/slideLayout239.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マスター テキストの書式設定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5BA882A-EFFF-4E6F-B6FE-23D06C57B0A2}"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335312196"/>
      </p:ext>
    </p:extLst>
  </p:cSld>
  <p:clrMapOvr>
    <a:masterClrMapping/>
  </p:clrMapOvr>
  <mc:AlternateContent xmlns:mc="http://schemas.openxmlformats.org/markup-compatibility/2006" xmlns:p14="http://schemas.microsoft.com/office/powerpoint/2010/main">
    <mc:Choice Requires="p14">
      <p:transition p14:dur="0">
        <p:sndAc>
          <p:stSnd>
            <p:snd r:embed="rId1" name="CAMERA.WAV"/>
          </p:stSnd>
        </p:sndAc>
      </p:transition>
    </mc:Choice>
    <mc:Fallback xmlns="">
      <p:transition>
        <p:sndAc>
          <p:stSnd>
            <p:snd r:embed="rId3" name="CAMERA.WAV"/>
          </p:stSnd>
        </p:sndAc>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smtClean="0"/>
              <a:t>マスター タイトルの書式設定</a:t>
            </a:r>
            <a:endParaRPr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smtClean="0"/>
              <a:t>マスター サブタイトルの書式設定</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0476857-F6C4-4E06-8919-C6588AEA1705}"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932086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0.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ー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90DA629-A3F7-4885-9E85-E05B5EC9B390}"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697233566"/>
      </p:ext>
    </p:extLst>
  </p:cSld>
  <p:clrMapOvr>
    <a:masterClrMapping/>
  </p:clrMapOvr>
  <mc:AlternateContent xmlns:mc="http://schemas.openxmlformats.org/markup-compatibility/2006" xmlns:p14="http://schemas.microsoft.com/office/powerpoint/2010/main">
    <mc:Choice Requires="p14">
      <p:transition p14:dur="0">
        <p:sndAc>
          <p:stSnd>
            <p:snd r:embed="rId1" name="CAMERA.WAV"/>
          </p:stSnd>
        </p:sndAc>
      </p:transition>
    </mc:Choice>
    <mc:Fallback xmlns="">
      <p:transition>
        <p:sndAc>
          <p:stSnd>
            <p:snd r:embed="rId3" name="CAMERA.WAV"/>
          </p:stSnd>
        </p:sndAc>
      </p:transition>
    </mc:Fallback>
  </mc:AlternateContent>
</p:sldLayout>
</file>

<file path=ppt/slideLayouts/slideLayout241.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5CDD65EF-1281-4369-BEEC-BB90C2091AFD}"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947340695"/>
      </p:ext>
    </p:extLst>
  </p:cSld>
  <p:clrMapOvr>
    <a:masterClrMapping/>
  </p:clrMapOvr>
  <mc:AlternateContent xmlns:mc="http://schemas.openxmlformats.org/markup-compatibility/2006" xmlns:p14="http://schemas.microsoft.com/office/powerpoint/2010/main">
    <mc:Choice Requires="p14">
      <p:transition p14:dur="0">
        <p:sndAc>
          <p:stSnd>
            <p:snd r:embed="rId1" name="CAMERA.WAV"/>
          </p:stSnd>
        </p:sndAc>
      </p:transition>
    </mc:Choice>
    <mc:Fallback xmlns="">
      <p:transition>
        <p:sndAc>
          <p:stSnd>
            <p:snd r:embed="rId3" name="CAMERA.WAV"/>
          </p:stSnd>
        </p:sndAc>
      </p:transition>
    </mc:Fallback>
  </mc:AlternateContent>
</p:sldLayout>
</file>

<file path=ppt/slideLayouts/slideLayout242.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79B46CF-38A6-43F3-990E-E4D4B69DC5CB}"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017580630"/>
      </p:ext>
    </p:extLst>
  </p:cSld>
  <p:clrMapOvr>
    <a:masterClrMapping/>
  </p:clrMapOvr>
  <mc:AlternateContent xmlns:mc="http://schemas.openxmlformats.org/markup-compatibility/2006" xmlns:p14="http://schemas.microsoft.com/office/powerpoint/2010/main">
    <mc:Choice Requires="p14">
      <p:transition p14:dur="0">
        <p:sndAc>
          <p:stSnd>
            <p:snd r:embed="rId1" name="CAMERA.WAV"/>
          </p:stSnd>
        </p:sndAc>
      </p:transition>
    </mc:Choice>
    <mc:Fallback xmlns="">
      <p:transition>
        <p:sndAc>
          <p:stSnd>
            <p:snd r:embed="rId3" name="CAMERA.WAV"/>
          </p:stSnd>
        </p:sndAc>
      </p:transition>
    </mc:Fallback>
  </mc:AlternateContent>
</p:sldLayout>
</file>

<file path=ppt/slideLayouts/slideLayout243.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4DF2248F-419D-470E-82B2-A17B6216B161}"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682892689"/>
      </p:ext>
    </p:extLst>
  </p:cSld>
  <p:clrMapOvr>
    <a:masterClrMapping/>
  </p:clrMapOvr>
  <mc:AlternateContent xmlns:mc="http://schemas.openxmlformats.org/markup-compatibility/2006" xmlns:p14="http://schemas.microsoft.com/office/powerpoint/2010/main">
    <mc:Choice Requires="p14">
      <p:transition p14:dur="0">
        <p:sndAc>
          <p:stSnd>
            <p:snd r:embed="rId1" name="CAMERA.WAV"/>
          </p:stSnd>
        </p:sndAc>
      </p:transition>
    </mc:Choice>
    <mc:Fallback xmlns="">
      <p:transition>
        <p:sndAc>
          <p:stSnd>
            <p:snd r:embed="rId3" name="CAMERA.WAV"/>
          </p:stSnd>
        </p:sndAc>
      </p:transition>
    </mc:Fallback>
  </mc:AlternateContent>
</p:sldLayout>
</file>

<file path=ppt/slideLayouts/slideLayout244.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F6880B9-0D37-4EC2-B9B3-E6D66851DF1B}"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588675452"/>
      </p:ext>
    </p:extLst>
  </p:cSld>
  <p:clrMapOvr>
    <a:masterClrMapping/>
  </p:clrMapOvr>
  <mc:AlternateContent xmlns:mc="http://schemas.openxmlformats.org/markup-compatibility/2006" xmlns:p14="http://schemas.microsoft.com/office/powerpoint/2010/main">
    <mc:Choice Requires="p14">
      <p:transition p14:dur="0">
        <p:sndAc>
          <p:stSnd>
            <p:snd r:embed="rId1" name="CAMERA.WAV"/>
          </p:stSnd>
        </p:sndAc>
      </p:transition>
    </mc:Choice>
    <mc:Fallback xmlns="">
      <p:transition>
        <p:sndAc>
          <p:stSnd>
            <p:snd r:embed="rId3" name="CAMERA.WAV"/>
          </p:stSnd>
        </p:sndAc>
      </p:transition>
    </mc:Fallback>
  </mc:AlternateContent>
</p:sldLayout>
</file>

<file path=ppt/slideLayouts/slideLayout245.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マスター タイトルの書式設定</a:t>
            </a:r>
            <a:endParaRPr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smtClean="0"/>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7A04B44-84CB-41D4-A97B-B020C53E6417}"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4026557139"/>
      </p:ext>
    </p:extLst>
  </p:cSld>
  <p:clrMapOvr>
    <a:masterClrMapping/>
  </p:clrMapOvr>
  <mc:AlternateContent xmlns:mc="http://schemas.openxmlformats.org/markup-compatibility/2006" xmlns:p14="http://schemas.microsoft.com/office/powerpoint/2010/main">
    <mc:Choice Requires="p14">
      <p:transition p14:dur="0">
        <p:sndAc>
          <p:stSnd>
            <p:snd r:embed="rId1" name="CAMERA.WAV"/>
          </p:stSnd>
        </p:sndAc>
      </p:transition>
    </mc:Choice>
    <mc:Fallback xmlns="">
      <p:transition>
        <p:sndAc>
          <p:stSnd>
            <p:snd r:embed="rId3" name="CAMERA.WAV"/>
          </p:stSnd>
        </p:sndAc>
      </p:transition>
    </mc:Fallback>
  </mc:AlternateContent>
</p:sldLayout>
</file>

<file path=ppt/slideLayouts/slideLayout246.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E568999-E388-4DA4-A9CC-CFCDFDBC9B53}"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835986673"/>
      </p:ext>
    </p:extLst>
  </p:cSld>
  <p:clrMapOvr>
    <a:masterClrMapping/>
  </p:clrMapOvr>
  <mc:AlternateContent xmlns:mc="http://schemas.openxmlformats.org/markup-compatibility/2006" xmlns:p14="http://schemas.microsoft.com/office/powerpoint/2010/main">
    <mc:Choice Requires="p14">
      <p:transition p14:dur="0">
        <p:sndAc>
          <p:stSnd>
            <p:snd r:embed="rId1" name="CAMERA.WAV"/>
          </p:stSnd>
        </p:sndAc>
      </p:transition>
    </mc:Choice>
    <mc:Fallback xmlns="">
      <p:transition>
        <p:sndAc>
          <p:stSnd>
            <p:snd r:embed="rId3" name="CAMERA.WAV"/>
          </p:stSnd>
        </p:sndAc>
      </p:transition>
    </mc:Fallback>
  </mc:AlternateContent>
</p:sldLayout>
</file>

<file path=ppt/slideLayouts/slideLayout247.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515100" y="609600"/>
            <a:ext cx="1943100" cy="5486400"/>
          </a:xfrm>
        </p:spPr>
        <p:txBody>
          <a:bodyPr vert="eaVert"/>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a:xfrm>
            <a:off x="685800" y="609600"/>
            <a:ext cx="5676900" cy="5486400"/>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545F443-08EB-440F-B2E3-C400C5E308F3}"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4106266471"/>
      </p:ext>
    </p:extLst>
  </p:cSld>
  <p:clrMapOvr>
    <a:masterClrMapping/>
  </p:clrMapOvr>
  <mc:AlternateContent xmlns:mc="http://schemas.openxmlformats.org/markup-compatibility/2006" xmlns:p14="http://schemas.microsoft.com/office/powerpoint/2010/main">
    <mc:Choice Requires="p14">
      <p:transition p14:dur="0">
        <p:sndAc>
          <p:stSnd>
            <p:snd r:embed="rId1" name="CAMERA.WAV"/>
          </p:stSnd>
        </p:sndAc>
      </p:transition>
    </mc:Choice>
    <mc:Fallback xmlns="">
      <p:transition>
        <p:sndAc>
          <p:stSnd>
            <p:snd r:embed="rId3" name="CAMERA.WAV"/>
          </p:stSnd>
        </p:sndAc>
      </p:transition>
    </mc:Fallback>
  </mc:AlternateContent>
</p:sldLayout>
</file>

<file path=ppt/slideLayouts/slideLayout248.xml><?xml version="1.0" encoding="utf-8"?>
<p:sldLayout xmlns:a="http://schemas.openxmlformats.org/drawingml/2006/main" xmlns:r="http://schemas.openxmlformats.org/officeDocument/2006/relationships" xmlns:p="http://schemas.openxmlformats.org/presentationml/2006/main" type="objOnly" preserve="1">
  <p:cSld name="コンテンツ">
    <p:spTree>
      <p:nvGrpSpPr>
        <p:cNvPr id="1" name=""/>
        <p:cNvGrpSpPr/>
        <p:nvPr/>
      </p:nvGrpSpPr>
      <p:grpSpPr>
        <a:xfrm>
          <a:off x="0" y="0"/>
          <a:ext cx="0" cy="0"/>
          <a:chOff x="0" y="0"/>
          <a:chExt cx="0" cy="0"/>
        </a:xfrm>
      </p:grpSpPr>
      <p:sp>
        <p:nvSpPr>
          <p:cNvPr id="2" name="コンテンツ プレースホルダー 1"/>
          <p:cNvSpPr>
            <a:spLocks noGrp="1"/>
          </p:cNvSpPr>
          <p:nvPr>
            <p:ph/>
          </p:nvPr>
        </p:nvSpPr>
        <p:spPr>
          <a:xfrm>
            <a:off x="685800" y="609600"/>
            <a:ext cx="7772400" cy="5486400"/>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A8B4566-A1F5-4BEE-A738-8E7C97DA7B85}"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356630807"/>
      </p:ext>
    </p:extLst>
  </p:cSld>
  <p:clrMapOvr>
    <a:masterClrMapping/>
  </p:clrMapOvr>
  <mc:AlternateContent xmlns:mc="http://schemas.openxmlformats.org/markup-compatibility/2006" xmlns:p14="http://schemas.microsoft.com/office/powerpoint/2010/main">
    <mc:Choice Requires="p14">
      <p:transition p14:dur="0">
        <p:sndAc>
          <p:stSnd>
            <p:snd r:embed="rId1" name="CAMERA.WAV"/>
          </p:stSnd>
        </p:sndAc>
      </p:transition>
    </mc:Choice>
    <mc:Fallback xmlns="">
      <p:transition>
        <p:sndAc>
          <p:stSnd>
            <p:snd r:embed="rId3" name="CAMERA.WAV"/>
          </p:stSnd>
        </p:sndAc>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119F292-6D53-4925-9713-0FA2D02B9312}"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433353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マスター テキストの書式設定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820F762-8F9A-4D50-B903-62D913B158F6}"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895025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ー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8F8176F-A56E-41C1-9C9D-A0029FCD1A29}"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024784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0B340850-60F4-4085-BAA0-8589B4AF7FBF}"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951440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CC7C9AA9-2D70-4992-9A61-9659DC96D85C}"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223820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マスター テキストの書式設定</a:t>
            </a:r>
          </a:p>
        </p:txBody>
      </p:sp>
      <p:sp>
        <p:nvSpPr>
          <p:cNvPr id="4" name="日付プレースホルダー 3"/>
          <p:cNvSpPr>
            <a:spLocks noGrp="1"/>
          </p:cNvSpPr>
          <p:nvPr>
            <p:ph type="dt" sz="half" idx="10"/>
          </p:nvPr>
        </p:nvSpPr>
        <p:spPr/>
        <p:txBody>
          <a:bodyPr/>
          <a:lstStyle>
            <a:lvl1pPr>
              <a:defRPr/>
            </a:lvl1pPr>
          </a:lstStyle>
          <a:p>
            <a:endParaRPr lang="en-US" altLang="ja-JP">
              <a:solidFill>
                <a:srgbClr val="000000"/>
              </a:solidFill>
            </a:endParaRPr>
          </a:p>
        </p:txBody>
      </p:sp>
      <p:sp>
        <p:nvSpPr>
          <p:cNvPr id="5" name="フッター プレースホルダー 4"/>
          <p:cNvSpPr>
            <a:spLocks noGrp="1"/>
          </p:cNvSpPr>
          <p:nvPr>
            <p:ph type="ftr" sz="quarter" idx="11"/>
          </p:nvPr>
        </p:nvSpPr>
        <p:spPr/>
        <p:txBody>
          <a:bodyPr/>
          <a:lstStyle>
            <a:lvl1pPr>
              <a:defRPr/>
            </a:lvl1pPr>
          </a:lstStyle>
          <a:p>
            <a:endParaRPr lang="en-US" altLang="ja-JP">
              <a:solidFill>
                <a:srgbClr val="000000"/>
              </a:solidFill>
            </a:endParaRPr>
          </a:p>
        </p:txBody>
      </p:sp>
      <p:sp>
        <p:nvSpPr>
          <p:cNvPr id="6" name="スライド番号プレースホルダー 5"/>
          <p:cNvSpPr>
            <a:spLocks noGrp="1"/>
          </p:cNvSpPr>
          <p:nvPr>
            <p:ph type="sldNum" sz="quarter" idx="12"/>
          </p:nvPr>
        </p:nvSpPr>
        <p:spPr/>
        <p:txBody>
          <a:bodyPr/>
          <a:lstStyle>
            <a:lvl1pPr>
              <a:defRPr/>
            </a:lvl1pPr>
          </a:lstStyle>
          <a:p>
            <a:fld id="{A920CB2C-107B-410D-AA27-A70BD45CC12D}"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38173368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2E4E5605-7C83-4150-A8EA-B1E6221C8A99}"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886350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9676D08-224E-4907-A21C-01113DD9C044}"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998229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マスター タイトルの書式設定</a:t>
            </a:r>
            <a:endParaRPr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smtClean="0"/>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E1C1CFB-7B9E-4C2D-9A14-983E01501CDA}"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977130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28565C3-D66A-49B8-A157-AB73691D18CF}"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9932783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515100" y="609600"/>
            <a:ext cx="1943100" cy="5486400"/>
          </a:xfrm>
        </p:spPr>
        <p:txBody>
          <a:bodyPr vert="eaVert"/>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a:xfrm>
            <a:off x="685800" y="609600"/>
            <a:ext cx="5676900" cy="5486400"/>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B2B18E9-749C-409E-A6F1-77B60511B235}"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616583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Only" preserve="1">
  <p:cSld name="コンテンツ">
    <p:spTree>
      <p:nvGrpSpPr>
        <p:cNvPr id="1" name=""/>
        <p:cNvGrpSpPr/>
        <p:nvPr/>
      </p:nvGrpSpPr>
      <p:grpSpPr>
        <a:xfrm>
          <a:off x="0" y="0"/>
          <a:ext cx="0" cy="0"/>
          <a:chOff x="0" y="0"/>
          <a:chExt cx="0" cy="0"/>
        </a:xfrm>
      </p:grpSpPr>
      <p:sp>
        <p:nvSpPr>
          <p:cNvPr id="2" name="コンテンツ プレースホルダー 1"/>
          <p:cNvSpPr>
            <a:spLocks noGrp="1"/>
          </p:cNvSpPr>
          <p:nvPr>
            <p:ph/>
          </p:nvPr>
        </p:nvSpPr>
        <p:spPr>
          <a:xfrm>
            <a:off x="685800" y="609600"/>
            <a:ext cx="7772400" cy="5486400"/>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CD16A55-6F17-43E3-AB6B-35159CA27793}"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4949832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smtClean="0"/>
              <a:t>マスタ タイトルの書式設定</a:t>
            </a:r>
            <a:endParaRPr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smtClean="0"/>
              <a:t>マスタ サブタイトルの書式設定</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FCBA0F2-E8A6-4409-892A-B4986D707B5B}"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033040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A3EAC61-906E-49BD-A497-73BD6DF5B558}"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926793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 テキストの書式設定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5452946-621F-4A3E-9517-6D9955BB1287}"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726005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8B2F16D-1507-4D7E-9A47-24D2973A6DEE}"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2129824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日付プレースホルダー 4"/>
          <p:cNvSpPr>
            <a:spLocks noGrp="1"/>
          </p:cNvSpPr>
          <p:nvPr>
            <p:ph type="dt" sz="half" idx="10"/>
          </p:nvPr>
        </p:nvSpPr>
        <p:spPr/>
        <p:txBody>
          <a:bodyPr/>
          <a:lstStyle>
            <a:lvl1pPr>
              <a:defRPr/>
            </a:lvl1pPr>
          </a:lstStyle>
          <a:p>
            <a:endParaRPr lang="en-US" altLang="ja-JP">
              <a:solidFill>
                <a:srgbClr val="000000"/>
              </a:solidFill>
            </a:endParaRPr>
          </a:p>
        </p:txBody>
      </p:sp>
      <p:sp>
        <p:nvSpPr>
          <p:cNvPr id="6" name="フッター プレースホルダー 5"/>
          <p:cNvSpPr>
            <a:spLocks noGrp="1"/>
          </p:cNvSpPr>
          <p:nvPr>
            <p:ph type="ftr" sz="quarter" idx="11"/>
          </p:nvPr>
        </p:nvSpPr>
        <p:spPr/>
        <p:txBody>
          <a:bodyPr/>
          <a:lstStyle>
            <a:lvl1pPr>
              <a:defRPr/>
            </a:lvl1pPr>
          </a:lstStyle>
          <a:p>
            <a:endParaRPr lang="en-US" altLang="ja-JP">
              <a:solidFill>
                <a:srgbClr val="000000"/>
              </a:solidFill>
            </a:endParaRPr>
          </a:p>
        </p:txBody>
      </p:sp>
      <p:sp>
        <p:nvSpPr>
          <p:cNvPr id="7" name="スライド番号プレースホルダー 6"/>
          <p:cNvSpPr>
            <a:spLocks noGrp="1"/>
          </p:cNvSpPr>
          <p:nvPr>
            <p:ph type="sldNum" sz="quarter" idx="12"/>
          </p:nvPr>
        </p:nvSpPr>
        <p:spPr/>
        <p:txBody>
          <a:bodyPr/>
          <a:lstStyle>
            <a:lvl1pPr>
              <a:defRPr/>
            </a:lvl1pPr>
          </a:lstStyle>
          <a:p>
            <a:fld id="{7EB9B077-1B3F-4DF3-B243-010ADEE5DFB8}"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863960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ABA39BD5-EBDD-486B-BF93-A86896AFFDF7}"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613345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C6A033F3-BCBD-47DC-B1E0-B3DE08551AD4}"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535080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4A42589-7B13-4EDB-806E-424BE994B17C}"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365747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18EAC36-BE05-49F5-93C5-BF21291D13D0}"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2210138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smtClean="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787CD1D-C5FF-4167-AE56-333497B29A63}"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918634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7CC3521-4AAB-4DC7-89EA-7D79AB2E0D65}"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017989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515100" y="609600"/>
            <a:ext cx="1943100" cy="5486400"/>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685800" y="609600"/>
            <a:ext cx="5676900" cy="5486400"/>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A333D7C-7072-416E-8DDA-EC6F11AB0898}"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987622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objOnly" preserve="1">
  <p:cSld name="コンテンツ">
    <p:spTree>
      <p:nvGrpSpPr>
        <p:cNvPr id="1" name=""/>
        <p:cNvGrpSpPr/>
        <p:nvPr/>
      </p:nvGrpSpPr>
      <p:grpSpPr>
        <a:xfrm>
          <a:off x="0" y="0"/>
          <a:ext cx="0" cy="0"/>
          <a:chOff x="0" y="0"/>
          <a:chExt cx="0" cy="0"/>
        </a:xfrm>
      </p:grpSpPr>
      <p:sp>
        <p:nvSpPr>
          <p:cNvPr id="2" name="コンテンツ プレースホルダ 1"/>
          <p:cNvSpPr>
            <a:spLocks noGrp="1"/>
          </p:cNvSpPr>
          <p:nvPr>
            <p:ph/>
          </p:nvPr>
        </p:nvSpPr>
        <p:spPr>
          <a:xfrm>
            <a:off x="685800" y="609600"/>
            <a:ext cx="7772400" cy="54864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26832C5-23A3-46A1-9B11-3503D9BE3190}"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918492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smtClean="0"/>
              <a:t>マスター タイトルの書式設定</a:t>
            </a:r>
            <a:endParaRPr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smtClean="0"/>
              <a:t>マスター サブタイトルの書式設定</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C92526A-AB2B-4506-935A-786CF6EF2738}"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7113219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E22639B-F004-47A6-9763-29DB1392BA37}"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9766683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日付プレースホルダー 6"/>
          <p:cNvSpPr>
            <a:spLocks noGrp="1"/>
          </p:cNvSpPr>
          <p:nvPr>
            <p:ph type="dt" sz="half" idx="10"/>
          </p:nvPr>
        </p:nvSpPr>
        <p:spPr/>
        <p:txBody>
          <a:bodyPr/>
          <a:lstStyle>
            <a:lvl1pPr>
              <a:defRPr/>
            </a:lvl1pPr>
          </a:lstStyle>
          <a:p>
            <a:endParaRPr lang="en-US" altLang="ja-JP">
              <a:solidFill>
                <a:srgbClr val="000000"/>
              </a:solidFill>
            </a:endParaRPr>
          </a:p>
        </p:txBody>
      </p:sp>
      <p:sp>
        <p:nvSpPr>
          <p:cNvPr id="8" name="フッター プレースホルダー 7"/>
          <p:cNvSpPr>
            <a:spLocks noGrp="1"/>
          </p:cNvSpPr>
          <p:nvPr>
            <p:ph type="ftr" sz="quarter" idx="11"/>
          </p:nvPr>
        </p:nvSpPr>
        <p:spPr/>
        <p:txBody>
          <a:bodyPr/>
          <a:lstStyle>
            <a:lvl1pPr>
              <a:defRPr/>
            </a:lvl1pPr>
          </a:lstStyle>
          <a:p>
            <a:endParaRPr lang="en-US" altLang="ja-JP">
              <a:solidFill>
                <a:srgbClr val="000000"/>
              </a:solidFill>
            </a:endParaRPr>
          </a:p>
        </p:txBody>
      </p:sp>
      <p:sp>
        <p:nvSpPr>
          <p:cNvPr id="9" name="スライド番号プレースホルダー 8"/>
          <p:cNvSpPr>
            <a:spLocks noGrp="1"/>
          </p:cNvSpPr>
          <p:nvPr>
            <p:ph type="sldNum" sz="quarter" idx="12"/>
          </p:nvPr>
        </p:nvSpPr>
        <p:spPr/>
        <p:txBody>
          <a:bodyPr/>
          <a:lstStyle>
            <a:lvl1pPr>
              <a:defRPr/>
            </a:lvl1pPr>
          </a:lstStyle>
          <a:p>
            <a:fld id="{3E7A36BE-9E8C-4B5C-B40C-317BF170D5FF}"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12846381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マスター テキストの書式設定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C461556-220C-4F2C-B27C-0F9A1DB4608E}"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478475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ー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E7A4B36-61B6-4E79-B574-3E81FD30A026}"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390853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DED17E60-D4B2-42E4-B5F8-559C47C89B9B}"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636469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D3A52157-681A-4E8A-A62F-E39ECB0747F8}"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732397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E9502207-6598-4DF6-9B1C-4043607234A1}"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0935329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17EA563-DFA0-4C3D-8477-F1B5FAFCF502}"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0558073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マスター タイトルの書式設定</a:t>
            </a:r>
            <a:endParaRPr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smtClean="0"/>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A528125-E81B-4355-A83A-E8EED14B20B5}"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604237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8C2F47A-432E-47D7-B427-1642F8B1B040}"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9604730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515100" y="609600"/>
            <a:ext cx="1943100" cy="5486400"/>
          </a:xfrm>
        </p:spPr>
        <p:txBody>
          <a:bodyPr vert="eaVert"/>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a:xfrm>
            <a:off x="685800" y="609600"/>
            <a:ext cx="5676900" cy="5486400"/>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54E1DE8-E2B5-41DE-9EB4-B7CA8C05B6BF}"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578305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smtClean="0"/>
              <a:t>マスター タイトルの書式設定</a:t>
            </a:r>
            <a:endParaRPr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smtClean="0"/>
              <a:t>マスター サブタイトルの書式設定</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C92526A-AB2B-4506-935A-786CF6EF2738}"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9158956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日付プレースホルダー 2"/>
          <p:cNvSpPr>
            <a:spLocks noGrp="1"/>
          </p:cNvSpPr>
          <p:nvPr>
            <p:ph type="dt" sz="half" idx="10"/>
          </p:nvPr>
        </p:nvSpPr>
        <p:spPr/>
        <p:txBody>
          <a:bodyPr/>
          <a:lstStyle>
            <a:lvl1pPr>
              <a:defRPr/>
            </a:lvl1pPr>
          </a:lstStyle>
          <a:p>
            <a:endParaRPr lang="en-US" altLang="ja-JP">
              <a:solidFill>
                <a:srgbClr val="000000"/>
              </a:solidFill>
            </a:endParaRPr>
          </a:p>
        </p:txBody>
      </p:sp>
      <p:sp>
        <p:nvSpPr>
          <p:cNvPr id="4" name="フッター プレースホルダー 3"/>
          <p:cNvSpPr>
            <a:spLocks noGrp="1"/>
          </p:cNvSpPr>
          <p:nvPr>
            <p:ph type="ftr" sz="quarter" idx="11"/>
          </p:nvPr>
        </p:nvSpPr>
        <p:spPr/>
        <p:txBody>
          <a:bodyPr/>
          <a:lstStyle>
            <a:lvl1pPr>
              <a:defRPr/>
            </a:lvl1pPr>
          </a:lstStyle>
          <a:p>
            <a:endParaRPr lang="en-US" altLang="ja-JP">
              <a:solidFill>
                <a:srgbClr val="000000"/>
              </a:solidFill>
            </a:endParaRPr>
          </a:p>
        </p:txBody>
      </p:sp>
      <p:sp>
        <p:nvSpPr>
          <p:cNvPr id="5" name="スライド番号プレースホルダー 4"/>
          <p:cNvSpPr>
            <a:spLocks noGrp="1"/>
          </p:cNvSpPr>
          <p:nvPr>
            <p:ph type="sldNum" sz="quarter" idx="12"/>
          </p:nvPr>
        </p:nvSpPr>
        <p:spPr/>
        <p:txBody>
          <a:bodyPr/>
          <a:lstStyle>
            <a:lvl1pPr>
              <a:defRPr/>
            </a:lvl1pPr>
          </a:lstStyle>
          <a:p>
            <a:fld id="{2BC43796-4635-454B-9812-73676A667993}"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20487216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E22639B-F004-47A6-9763-29DB1392BA37}"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887694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マスター テキストの書式設定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C461556-220C-4F2C-B27C-0F9A1DB4608E}"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692392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ー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E7A4B36-61B6-4E79-B574-3E81FD30A026}"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775875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DED17E60-D4B2-42E4-B5F8-559C47C89B9B}"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900861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D3A52157-681A-4E8A-A62F-E39ECB0747F8}"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4249059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E9502207-6598-4DF6-9B1C-4043607234A1}"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166135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17EA563-DFA0-4C3D-8477-F1B5FAFCF502}"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978479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マスター タイトルの書式設定</a:t>
            </a:r>
            <a:endParaRPr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smtClean="0"/>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A528125-E81B-4355-A83A-E8EED14B20B5}"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425236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8C2F47A-432E-47D7-B427-1642F8B1B040}"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04211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515100" y="609600"/>
            <a:ext cx="1943100" cy="5486400"/>
          </a:xfrm>
        </p:spPr>
        <p:txBody>
          <a:bodyPr vert="eaVert"/>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a:xfrm>
            <a:off x="685800" y="609600"/>
            <a:ext cx="5676900" cy="5486400"/>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54E1DE8-E2B5-41DE-9EB4-B7CA8C05B6BF}"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9813387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lvl1pPr>
              <a:defRPr/>
            </a:lvl1pPr>
          </a:lstStyle>
          <a:p>
            <a:endParaRPr lang="en-US" altLang="ja-JP">
              <a:solidFill>
                <a:srgbClr val="000000"/>
              </a:solidFill>
            </a:endParaRPr>
          </a:p>
        </p:txBody>
      </p:sp>
      <p:sp>
        <p:nvSpPr>
          <p:cNvPr id="3" name="フッター プレースホルダー 2"/>
          <p:cNvSpPr>
            <a:spLocks noGrp="1"/>
          </p:cNvSpPr>
          <p:nvPr>
            <p:ph type="ftr" sz="quarter" idx="11"/>
          </p:nvPr>
        </p:nvSpPr>
        <p:spPr/>
        <p:txBody>
          <a:bodyPr/>
          <a:lstStyle>
            <a:lvl1pPr>
              <a:defRPr/>
            </a:lvl1pPr>
          </a:lstStyle>
          <a:p>
            <a:endParaRPr lang="en-US" altLang="ja-JP">
              <a:solidFill>
                <a:srgbClr val="000000"/>
              </a:solidFill>
            </a:endParaRPr>
          </a:p>
        </p:txBody>
      </p:sp>
      <p:sp>
        <p:nvSpPr>
          <p:cNvPr id="4" name="スライド番号プレースホルダー 3"/>
          <p:cNvSpPr>
            <a:spLocks noGrp="1"/>
          </p:cNvSpPr>
          <p:nvPr>
            <p:ph type="sldNum" sz="quarter" idx="12"/>
          </p:nvPr>
        </p:nvSpPr>
        <p:spPr/>
        <p:txBody>
          <a:bodyPr/>
          <a:lstStyle>
            <a:lvl1pPr>
              <a:defRPr/>
            </a:lvl1pPr>
          </a:lstStyle>
          <a:p>
            <a:fld id="{D0824067-E7AF-41D9-93EA-7BF2E87F669B}"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189835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smtClean="0"/>
              <a:t>マスター タイトルの書式設定</a:t>
            </a:r>
            <a:endParaRPr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smtClean="0"/>
              <a:t>マスター サブタイトルの書式設定</a:t>
            </a:r>
            <a:endParaRPr lang="ja-JP" altLang="en-US"/>
          </a:p>
        </p:txBody>
      </p:sp>
      <p:sp>
        <p:nvSpPr>
          <p:cNvPr id="4" name="日付プレースホルダー 3"/>
          <p:cNvSpPr>
            <a:spLocks noGrp="1"/>
          </p:cNvSpPr>
          <p:nvPr>
            <p:ph type="dt" sz="half" idx="10"/>
          </p:nvPr>
        </p:nvSpPr>
        <p:spPr/>
        <p:txBody>
          <a:bodyPr/>
          <a:lstStyle>
            <a:lvl1pPr>
              <a:defRPr/>
            </a:lvl1pPr>
          </a:lstStyle>
          <a:p>
            <a:endParaRPr lang="en-US" altLang="ja-JP">
              <a:solidFill>
                <a:srgbClr val="000000"/>
              </a:solidFill>
            </a:endParaRPr>
          </a:p>
        </p:txBody>
      </p:sp>
      <p:sp>
        <p:nvSpPr>
          <p:cNvPr id="5" name="フッター プレースホルダー 4"/>
          <p:cNvSpPr>
            <a:spLocks noGrp="1"/>
          </p:cNvSpPr>
          <p:nvPr>
            <p:ph type="ftr" sz="quarter" idx="11"/>
          </p:nvPr>
        </p:nvSpPr>
        <p:spPr/>
        <p:txBody>
          <a:bodyPr/>
          <a:lstStyle>
            <a:lvl1pPr>
              <a:defRPr/>
            </a:lvl1pPr>
          </a:lstStyle>
          <a:p>
            <a:endParaRPr lang="en-US" altLang="ja-JP">
              <a:solidFill>
                <a:srgbClr val="000000"/>
              </a:solidFill>
            </a:endParaRPr>
          </a:p>
        </p:txBody>
      </p:sp>
      <p:sp>
        <p:nvSpPr>
          <p:cNvPr id="6" name="スライド番号プレースホルダー 5"/>
          <p:cNvSpPr>
            <a:spLocks noGrp="1"/>
          </p:cNvSpPr>
          <p:nvPr>
            <p:ph type="sldNum" sz="quarter" idx="12"/>
          </p:nvPr>
        </p:nvSpPr>
        <p:spPr/>
        <p:txBody>
          <a:bodyPr/>
          <a:lstStyle>
            <a:lvl1pPr>
              <a:defRPr/>
            </a:lvl1pPr>
          </a:lstStyle>
          <a:p>
            <a:fld id="{88E6338C-E596-4C2C-A3EE-650B100B37D4}"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1166838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ー 3"/>
          <p:cNvSpPr>
            <a:spLocks noGrp="1"/>
          </p:cNvSpPr>
          <p:nvPr>
            <p:ph type="dt" sz="half" idx="10"/>
          </p:nvPr>
        </p:nvSpPr>
        <p:spPr/>
        <p:txBody>
          <a:bodyPr/>
          <a:lstStyle>
            <a:lvl1pPr>
              <a:defRPr/>
            </a:lvl1pPr>
          </a:lstStyle>
          <a:p>
            <a:endParaRPr lang="en-US" altLang="ja-JP">
              <a:solidFill>
                <a:srgbClr val="000000"/>
              </a:solidFill>
            </a:endParaRPr>
          </a:p>
        </p:txBody>
      </p:sp>
      <p:sp>
        <p:nvSpPr>
          <p:cNvPr id="5" name="フッター プレースホルダー 4"/>
          <p:cNvSpPr>
            <a:spLocks noGrp="1"/>
          </p:cNvSpPr>
          <p:nvPr>
            <p:ph type="ftr" sz="quarter" idx="11"/>
          </p:nvPr>
        </p:nvSpPr>
        <p:spPr/>
        <p:txBody>
          <a:bodyPr/>
          <a:lstStyle>
            <a:lvl1pPr>
              <a:defRPr/>
            </a:lvl1pPr>
          </a:lstStyle>
          <a:p>
            <a:endParaRPr lang="en-US" altLang="ja-JP">
              <a:solidFill>
                <a:srgbClr val="000000"/>
              </a:solidFill>
            </a:endParaRPr>
          </a:p>
        </p:txBody>
      </p:sp>
      <p:sp>
        <p:nvSpPr>
          <p:cNvPr id="6" name="スライド番号プレースホルダー 5"/>
          <p:cNvSpPr>
            <a:spLocks noGrp="1"/>
          </p:cNvSpPr>
          <p:nvPr>
            <p:ph type="sldNum" sz="quarter" idx="12"/>
          </p:nvPr>
        </p:nvSpPr>
        <p:spPr/>
        <p:txBody>
          <a:bodyPr/>
          <a:lstStyle>
            <a:lvl1pPr>
              <a:defRPr/>
            </a:lvl1pPr>
          </a:lstStyle>
          <a:p>
            <a:fld id="{77E80A64-9741-400A-8CC6-6233A60054DA}"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33360727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マスター テキストの書式設定</a:t>
            </a:r>
          </a:p>
        </p:txBody>
      </p:sp>
      <p:sp>
        <p:nvSpPr>
          <p:cNvPr id="4" name="日付プレースホルダー 3"/>
          <p:cNvSpPr>
            <a:spLocks noGrp="1"/>
          </p:cNvSpPr>
          <p:nvPr>
            <p:ph type="dt" sz="half" idx="10"/>
          </p:nvPr>
        </p:nvSpPr>
        <p:spPr/>
        <p:txBody>
          <a:bodyPr/>
          <a:lstStyle>
            <a:lvl1pPr>
              <a:defRPr/>
            </a:lvl1pPr>
          </a:lstStyle>
          <a:p>
            <a:endParaRPr lang="en-US" altLang="ja-JP">
              <a:solidFill>
                <a:srgbClr val="000000"/>
              </a:solidFill>
            </a:endParaRPr>
          </a:p>
        </p:txBody>
      </p:sp>
      <p:sp>
        <p:nvSpPr>
          <p:cNvPr id="5" name="フッター プレースホルダー 4"/>
          <p:cNvSpPr>
            <a:spLocks noGrp="1"/>
          </p:cNvSpPr>
          <p:nvPr>
            <p:ph type="ftr" sz="quarter" idx="11"/>
          </p:nvPr>
        </p:nvSpPr>
        <p:spPr/>
        <p:txBody>
          <a:bodyPr/>
          <a:lstStyle>
            <a:lvl1pPr>
              <a:defRPr/>
            </a:lvl1pPr>
          </a:lstStyle>
          <a:p>
            <a:endParaRPr lang="en-US" altLang="ja-JP">
              <a:solidFill>
                <a:srgbClr val="000000"/>
              </a:solidFill>
            </a:endParaRPr>
          </a:p>
        </p:txBody>
      </p:sp>
      <p:sp>
        <p:nvSpPr>
          <p:cNvPr id="6" name="スライド番号プレースホルダー 5"/>
          <p:cNvSpPr>
            <a:spLocks noGrp="1"/>
          </p:cNvSpPr>
          <p:nvPr>
            <p:ph type="sldNum" sz="quarter" idx="12"/>
          </p:nvPr>
        </p:nvSpPr>
        <p:spPr/>
        <p:txBody>
          <a:bodyPr/>
          <a:lstStyle>
            <a:lvl1pPr>
              <a:defRPr/>
            </a:lvl1pPr>
          </a:lstStyle>
          <a:p>
            <a:fld id="{7F47002B-C604-4B88-A0F2-3836211AC929}"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4194677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ー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日付プレースホルダー 4"/>
          <p:cNvSpPr>
            <a:spLocks noGrp="1"/>
          </p:cNvSpPr>
          <p:nvPr>
            <p:ph type="dt" sz="half" idx="10"/>
          </p:nvPr>
        </p:nvSpPr>
        <p:spPr/>
        <p:txBody>
          <a:bodyPr/>
          <a:lstStyle>
            <a:lvl1pPr>
              <a:defRPr/>
            </a:lvl1pPr>
          </a:lstStyle>
          <a:p>
            <a:endParaRPr lang="en-US" altLang="ja-JP">
              <a:solidFill>
                <a:srgbClr val="000000"/>
              </a:solidFill>
            </a:endParaRPr>
          </a:p>
        </p:txBody>
      </p:sp>
      <p:sp>
        <p:nvSpPr>
          <p:cNvPr id="6" name="フッター プレースホルダー 5"/>
          <p:cNvSpPr>
            <a:spLocks noGrp="1"/>
          </p:cNvSpPr>
          <p:nvPr>
            <p:ph type="ftr" sz="quarter" idx="11"/>
          </p:nvPr>
        </p:nvSpPr>
        <p:spPr/>
        <p:txBody>
          <a:bodyPr/>
          <a:lstStyle>
            <a:lvl1pPr>
              <a:defRPr/>
            </a:lvl1pPr>
          </a:lstStyle>
          <a:p>
            <a:endParaRPr lang="en-US" altLang="ja-JP">
              <a:solidFill>
                <a:srgbClr val="000000"/>
              </a:solidFill>
            </a:endParaRPr>
          </a:p>
        </p:txBody>
      </p:sp>
      <p:sp>
        <p:nvSpPr>
          <p:cNvPr id="7" name="スライド番号プレースホルダー 6"/>
          <p:cNvSpPr>
            <a:spLocks noGrp="1"/>
          </p:cNvSpPr>
          <p:nvPr>
            <p:ph type="sldNum" sz="quarter" idx="12"/>
          </p:nvPr>
        </p:nvSpPr>
        <p:spPr/>
        <p:txBody>
          <a:bodyPr/>
          <a:lstStyle>
            <a:lvl1pPr>
              <a:defRPr/>
            </a:lvl1pPr>
          </a:lstStyle>
          <a:p>
            <a:fld id="{A5DAAB6B-1865-4EE2-858C-46F95FD4D1D0}"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151583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日付プレースホルダー 6"/>
          <p:cNvSpPr>
            <a:spLocks noGrp="1"/>
          </p:cNvSpPr>
          <p:nvPr>
            <p:ph type="dt" sz="half" idx="10"/>
          </p:nvPr>
        </p:nvSpPr>
        <p:spPr/>
        <p:txBody>
          <a:bodyPr/>
          <a:lstStyle>
            <a:lvl1pPr>
              <a:defRPr/>
            </a:lvl1pPr>
          </a:lstStyle>
          <a:p>
            <a:endParaRPr lang="en-US" altLang="ja-JP">
              <a:solidFill>
                <a:srgbClr val="000000"/>
              </a:solidFill>
            </a:endParaRPr>
          </a:p>
        </p:txBody>
      </p:sp>
      <p:sp>
        <p:nvSpPr>
          <p:cNvPr id="8" name="フッター プレースホルダー 7"/>
          <p:cNvSpPr>
            <a:spLocks noGrp="1"/>
          </p:cNvSpPr>
          <p:nvPr>
            <p:ph type="ftr" sz="quarter" idx="11"/>
          </p:nvPr>
        </p:nvSpPr>
        <p:spPr/>
        <p:txBody>
          <a:bodyPr/>
          <a:lstStyle>
            <a:lvl1pPr>
              <a:defRPr/>
            </a:lvl1pPr>
          </a:lstStyle>
          <a:p>
            <a:endParaRPr lang="en-US" altLang="ja-JP">
              <a:solidFill>
                <a:srgbClr val="000000"/>
              </a:solidFill>
            </a:endParaRPr>
          </a:p>
        </p:txBody>
      </p:sp>
      <p:sp>
        <p:nvSpPr>
          <p:cNvPr id="9" name="スライド番号プレースホルダー 8"/>
          <p:cNvSpPr>
            <a:spLocks noGrp="1"/>
          </p:cNvSpPr>
          <p:nvPr>
            <p:ph type="sldNum" sz="quarter" idx="12"/>
          </p:nvPr>
        </p:nvSpPr>
        <p:spPr/>
        <p:txBody>
          <a:bodyPr/>
          <a:lstStyle>
            <a:lvl1pPr>
              <a:defRPr/>
            </a:lvl1pPr>
          </a:lstStyle>
          <a:p>
            <a:fld id="{6894A696-0720-4DA7-A36A-111FC6CBB14E}"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4055870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日付プレースホルダー 2"/>
          <p:cNvSpPr>
            <a:spLocks noGrp="1"/>
          </p:cNvSpPr>
          <p:nvPr>
            <p:ph type="dt" sz="half" idx="10"/>
          </p:nvPr>
        </p:nvSpPr>
        <p:spPr/>
        <p:txBody>
          <a:bodyPr/>
          <a:lstStyle>
            <a:lvl1pPr>
              <a:defRPr/>
            </a:lvl1pPr>
          </a:lstStyle>
          <a:p>
            <a:endParaRPr lang="en-US" altLang="ja-JP">
              <a:solidFill>
                <a:srgbClr val="000000"/>
              </a:solidFill>
            </a:endParaRPr>
          </a:p>
        </p:txBody>
      </p:sp>
      <p:sp>
        <p:nvSpPr>
          <p:cNvPr id="4" name="フッター プレースホルダー 3"/>
          <p:cNvSpPr>
            <a:spLocks noGrp="1"/>
          </p:cNvSpPr>
          <p:nvPr>
            <p:ph type="ftr" sz="quarter" idx="11"/>
          </p:nvPr>
        </p:nvSpPr>
        <p:spPr/>
        <p:txBody>
          <a:bodyPr/>
          <a:lstStyle>
            <a:lvl1pPr>
              <a:defRPr/>
            </a:lvl1pPr>
          </a:lstStyle>
          <a:p>
            <a:endParaRPr lang="en-US" altLang="ja-JP">
              <a:solidFill>
                <a:srgbClr val="000000"/>
              </a:solidFill>
            </a:endParaRPr>
          </a:p>
        </p:txBody>
      </p:sp>
      <p:sp>
        <p:nvSpPr>
          <p:cNvPr id="5" name="スライド番号プレースホルダー 4"/>
          <p:cNvSpPr>
            <a:spLocks noGrp="1"/>
          </p:cNvSpPr>
          <p:nvPr>
            <p:ph type="sldNum" sz="quarter" idx="12"/>
          </p:nvPr>
        </p:nvSpPr>
        <p:spPr/>
        <p:txBody>
          <a:bodyPr/>
          <a:lstStyle>
            <a:lvl1pPr>
              <a:defRPr/>
            </a:lvl1pPr>
          </a:lstStyle>
          <a:p>
            <a:fld id="{0F006F2A-C7DC-4422-B798-24B0E7FFC9A0}"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13973312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lvl1pPr>
              <a:defRPr/>
            </a:lvl1pPr>
          </a:lstStyle>
          <a:p>
            <a:endParaRPr lang="en-US" altLang="ja-JP">
              <a:solidFill>
                <a:srgbClr val="000000"/>
              </a:solidFill>
            </a:endParaRPr>
          </a:p>
        </p:txBody>
      </p:sp>
      <p:sp>
        <p:nvSpPr>
          <p:cNvPr id="3" name="フッター プレースホルダー 2"/>
          <p:cNvSpPr>
            <a:spLocks noGrp="1"/>
          </p:cNvSpPr>
          <p:nvPr>
            <p:ph type="ftr" sz="quarter" idx="11"/>
          </p:nvPr>
        </p:nvSpPr>
        <p:spPr/>
        <p:txBody>
          <a:bodyPr/>
          <a:lstStyle>
            <a:lvl1pPr>
              <a:defRPr/>
            </a:lvl1pPr>
          </a:lstStyle>
          <a:p>
            <a:endParaRPr lang="en-US" altLang="ja-JP">
              <a:solidFill>
                <a:srgbClr val="000000"/>
              </a:solidFill>
            </a:endParaRPr>
          </a:p>
        </p:txBody>
      </p:sp>
      <p:sp>
        <p:nvSpPr>
          <p:cNvPr id="4" name="スライド番号プレースホルダー 3"/>
          <p:cNvSpPr>
            <a:spLocks noGrp="1"/>
          </p:cNvSpPr>
          <p:nvPr>
            <p:ph type="sldNum" sz="quarter" idx="12"/>
          </p:nvPr>
        </p:nvSpPr>
        <p:spPr/>
        <p:txBody>
          <a:bodyPr/>
          <a:lstStyle>
            <a:lvl1pPr>
              <a:defRPr/>
            </a:lvl1pPr>
          </a:lstStyle>
          <a:p>
            <a:fld id="{C9A225D0-82F2-4A8A-B199-4AD74D4AC693}"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3661151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日付プレースホルダー 4"/>
          <p:cNvSpPr>
            <a:spLocks noGrp="1"/>
          </p:cNvSpPr>
          <p:nvPr>
            <p:ph type="dt" sz="half" idx="10"/>
          </p:nvPr>
        </p:nvSpPr>
        <p:spPr/>
        <p:txBody>
          <a:bodyPr/>
          <a:lstStyle>
            <a:lvl1pPr>
              <a:defRPr/>
            </a:lvl1pPr>
          </a:lstStyle>
          <a:p>
            <a:endParaRPr lang="en-US" altLang="ja-JP">
              <a:solidFill>
                <a:srgbClr val="000000"/>
              </a:solidFill>
            </a:endParaRPr>
          </a:p>
        </p:txBody>
      </p:sp>
      <p:sp>
        <p:nvSpPr>
          <p:cNvPr id="6" name="フッター プレースホルダー 5"/>
          <p:cNvSpPr>
            <a:spLocks noGrp="1"/>
          </p:cNvSpPr>
          <p:nvPr>
            <p:ph type="ftr" sz="quarter" idx="11"/>
          </p:nvPr>
        </p:nvSpPr>
        <p:spPr/>
        <p:txBody>
          <a:bodyPr/>
          <a:lstStyle>
            <a:lvl1pPr>
              <a:defRPr/>
            </a:lvl1pPr>
          </a:lstStyle>
          <a:p>
            <a:endParaRPr lang="en-US" altLang="ja-JP">
              <a:solidFill>
                <a:srgbClr val="000000"/>
              </a:solidFill>
            </a:endParaRPr>
          </a:p>
        </p:txBody>
      </p:sp>
      <p:sp>
        <p:nvSpPr>
          <p:cNvPr id="7" name="スライド番号プレースホルダー 6"/>
          <p:cNvSpPr>
            <a:spLocks noGrp="1"/>
          </p:cNvSpPr>
          <p:nvPr>
            <p:ph type="sldNum" sz="quarter" idx="12"/>
          </p:nvPr>
        </p:nvSpPr>
        <p:spPr/>
        <p:txBody>
          <a:bodyPr/>
          <a:lstStyle>
            <a:lvl1pPr>
              <a:defRPr/>
            </a:lvl1pPr>
          </a:lstStyle>
          <a:p>
            <a:fld id="{55DC5C33-E5FF-4DB9-B64E-82C450DA4BE0}"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3080469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マスター タイトルの書式設定</a:t>
            </a:r>
            <a:endParaRPr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日付プレースホルダー 4"/>
          <p:cNvSpPr>
            <a:spLocks noGrp="1"/>
          </p:cNvSpPr>
          <p:nvPr>
            <p:ph type="dt" sz="half" idx="10"/>
          </p:nvPr>
        </p:nvSpPr>
        <p:spPr/>
        <p:txBody>
          <a:bodyPr/>
          <a:lstStyle>
            <a:lvl1pPr>
              <a:defRPr/>
            </a:lvl1pPr>
          </a:lstStyle>
          <a:p>
            <a:endParaRPr lang="en-US" altLang="ja-JP">
              <a:solidFill>
                <a:srgbClr val="000000"/>
              </a:solidFill>
            </a:endParaRPr>
          </a:p>
        </p:txBody>
      </p:sp>
      <p:sp>
        <p:nvSpPr>
          <p:cNvPr id="6" name="フッター プレースホルダー 5"/>
          <p:cNvSpPr>
            <a:spLocks noGrp="1"/>
          </p:cNvSpPr>
          <p:nvPr>
            <p:ph type="ftr" sz="quarter" idx="11"/>
          </p:nvPr>
        </p:nvSpPr>
        <p:spPr/>
        <p:txBody>
          <a:bodyPr/>
          <a:lstStyle>
            <a:lvl1pPr>
              <a:defRPr/>
            </a:lvl1pPr>
          </a:lstStyle>
          <a:p>
            <a:endParaRPr lang="en-US" altLang="ja-JP">
              <a:solidFill>
                <a:srgbClr val="000000"/>
              </a:solidFill>
            </a:endParaRPr>
          </a:p>
        </p:txBody>
      </p:sp>
      <p:sp>
        <p:nvSpPr>
          <p:cNvPr id="7" name="スライド番号プレースホルダー 6"/>
          <p:cNvSpPr>
            <a:spLocks noGrp="1"/>
          </p:cNvSpPr>
          <p:nvPr>
            <p:ph type="sldNum" sz="quarter" idx="12"/>
          </p:nvPr>
        </p:nvSpPr>
        <p:spPr/>
        <p:txBody>
          <a:bodyPr/>
          <a:lstStyle>
            <a:lvl1pPr>
              <a:defRPr/>
            </a:lvl1pPr>
          </a:lstStyle>
          <a:p>
            <a:fld id="{CAAC2277-CB2B-4EC8-B86E-13595C87CE03}"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42313834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ー 3"/>
          <p:cNvSpPr>
            <a:spLocks noGrp="1"/>
          </p:cNvSpPr>
          <p:nvPr>
            <p:ph type="dt" sz="half" idx="10"/>
          </p:nvPr>
        </p:nvSpPr>
        <p:spPr/>
        <p:txBody>
          <a:bodyPr/>
          <a:lstStyle>
            <a:lvl1pPr>
              <a:defRPr/>
            </a:lvl1pPr>
          </a:lstStyle>
          <a:p>
            <a:endParaRPr lang="en-US" altLang="ja-JP">
              <a:solidFill>
                <a:srgbClr val="000000"/>
              </a:solidFill>
            </a:endParaRPr>
          </a:p>
        </p:txBody>
      </p:sp>
      <p:sp>
        <p:nvSpPr>
          <p:cNvPr id="5" name="フッター プレースホルダー 4"/>
          <p:cNvSpPr>
            <a:spLocks noGrp="1"/>
          </p:cNvSpPr>
          <p:nvPr>
            <p:ph type="ftr" sz="quarter" idx="11"/>
          </p:nvPr>
        </p:nvSpPr>
        <p:spPr/>
        <p:txBody>
          <a:bodyPr/>
          <a:lstStyle>
            <a:lvl1pPr>
              <a:defRPr/>
            </a:lvl1pPr>
          </a:lstStyle>
          <a:p>
            <a:endParaRPr lang="en-US" altLang="ja-JP">
              <a:solidFill>
                <a:srgbClr val="000000"/>
              </a:solidFill>
            </a:endParaRPr>
          </a:p>
        </p:txBody>
      </p:sp>
      <p:sp>
        <p:nvSpPr>
          <p:cNvPr id="6" name="スライド番号プレースホルダー 5"/>
          <p:cNvSpPr>
            <a:spLocks noGrp="1"/>
          </p:cNvSpPr>
          <p:nvPr>
            <p:ph type="sldNum" sz="quarter" idx="12"/>
          </p:nvPr>
        </p:nvSpPr>
        <p:spPr/>
        <p:txBody>
          <a:bodyPr/>
          <a:lstStyle>
            <a:lvl1pPr>
              <a:defRPr/>
            </a:lvl1pPr>
          </a:lstStyle>
          <a:p>
            <a:fld id="{87824EC6-3201-4C3A-BF73-7630B2510332}"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1364386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日付プレースホルダー 4"/>
          <p:cNvSpPr>
            <a:spLocks noGrp="1"/>
          </p:cNvSpPr>
          <p:nvPr>
            <p:ph type="dt" sz="half" idx="10"/>
          </p:nvPr>
        </p:nvSpPr>
        <p:spPr/>
        <p:txBody>
          <a:bodyPr/>
          <a:lstStyle>
            <a:lvl1pPr>
              <a:defRPr/>
            </a:lvl1pPr>
          </a:lstStyle>
          <a:p>
            <a:endParaRPr lang="en-US" altLang="ja-JP">
              <a:solidFill>
                <a:srgbClr val="000000"/>
              </a:solidFill>
            </a:endParaRPr>
          </a:p>
        </p:txBody>
      </p:sp>
      <p:sp>
        <p:nvSpPr>
          <p:cNvPr id="6" name="フッター プレースホルダー 5"/>
          <p:cNvSpPr>
            <a:spLocks noGrp="1"/>
          </p:cNvSpPr>
          <p:nvPr>
            <p:ph type="ftr" sz="quarter" idx="11"/>
          </p:nvPr>
        </p:nvSpPr>
        <p:spPr/>
        <p:txBody>
          <a:bodyPr/>
          <a:lstStyle>
            <a:lvl1pPr>
              <a:defRPr/>
            </a:lvl1pPr>
          </a:lstStyle>
          <a:p>
            <a:endParaRPr lang="en-US" altLang="ja-JP">
              <a:solidFill>
                <a:srgbClr val="000000"/>
              </a:solidFill>
            </a:endParaRPr>
          </a:p>
        </p:txBody>
      </p:sp>
      <p:sp>
        <p:nvSpPr>
          <p:cNvPr id="7" name="スライド番号プレースホルダー 6"/>
          <p:cNvSpPr>
            <a:spLocks noGrp="1"/>
          </p:cNvSpPr>
          <p:nvPr>
            <p:ph type="sldNum" sz="quarter" idx="12"/>
          </p:nvPr>
        </p:nvSpPr>
        <p:spPr/>
        <p:txBody>
          <a:bodyPr/>
          <a:lstStyle>
            <a:lvl1pPr>
              <a:defRPr/>
            </a:lvl1pPr>
          </a:lstStyle>
          <a:p>
            <a:fld id="{B208DD2F-7B9D-4C59-88E6-3712133275A0}"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9340207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515100" y="609600"/>
            <a:ext cx="1943100" cy="5486400"/>
          </a:xfrm>
        </p:spPr>
        <p:txBody>
          <a:bodyPr vert="eaVert"/>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a:xfrm>
            <a:off x="685800" y="609600"/>
            <a:ext cx="5676900" cy="5486400"/>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ー 3"/>
          <p:cNvSpPr>
            <a:spLocks noGrp="1"/>
          </p:cNvSpPr>
          <p:nvPr>
            <p:ph type="dt" sz="half" idx="10"/>
          </p:nvPr>
        </p:nvSpPr>
        <p:spPr/>
        <p:txBody>
          <a:bodyPr/>
          <a:lstStyle>
            <a:lvl1pPr>
              <a:defRPr/>
            </a:lvl1pPr>
          </a:lstStyle>
          <a:p>
            <a:endParaRPr lang="en-US" altLang="ja-JP">
              <a:solidFill>
                <a:srgbClr val="000000"/>
              </a:solidFill>
            </a:endParaRPr>
          </a:p>
        </p:txBody>
      </p:sp>
      <p:sp>
        <p:nvSpPr>
          <p:cNvPr id="5" name="フッター プレースホルダー 4"/>
          <p:cNvSpPr>
            <a:spLocks noGrp="1"/>
          </p:cNvSpPr>
          <p:nvPr>
            <p:ph type="ftr" sz="quarter" idx="11"/>
          </p:nvPr>
        </p:nvSpPr>
        <p:spPr/>
        <p:txBody>
          <a:bodyPr/>
          <a:lstStyle>
            <a:lvl1pPr>
              <a:defRPr/>
            </a:lvl1pPr>
          </a:lstStyle>
          <a:p>
            <a:endParaRPr lang="en-US" altLang="ja-JP">
              <a:solidFill>
                <a:srgbClr val="000000"/>
              </a:solidFill>
            </a:endParaRPr>
          </a:p>
        </p:txBody>
      </p:sp>
      <p:sp>
        <p:nvSpPr>
          <p:cNvPr id="6" name="スライド番号プレースホルダー 5"/>
          <p:cNvSpPr>
            <a:spLocks noGrp="1"/>
          </p:cNvSpPr>
          <p:nvPr>
            <p:ph type="sldNum" sz="quarter" idx="12"/>
          </p:nvPr>
        </p:nvSpPr>
        <p:spPr/>
        <p:txBody>
          <a:bodyPr/>
          <a:lstStyle>
            <a:lvl1pPr>
              <a:defRPr/>
            </a:lvl1pPr>
          </a:lstStyle>
          <a:p>
            <a:fld id="{E155FCD8-B64C-45EB-BCFE-B6260574E3B2}"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20392483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smtClean="0"/>
              <a:t>マスター タイトルの書式設定</a:t>
            </a:r>
            <a:endParaRPr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smtClean="0"/>
              <a:t>マスター サブタイトルの書式設定</a:t>
            </a:r>
            <a:endParaRPr lang="ja-JP" altLang="en-US"/>
          </a:p>
        </p:txBody>
      </p:sp>
      <p:sp>
        <p:nvSpPr>
          <p:cNvPr id="4" name="日付プレースホルダー 3"/>
          <p:cNvSpPr>
            <a:spLocks noGrp="1"/>
          </p:cNvSpPr>
          <p:nvPr>
            <p:ph type="dt" sz="half" idx="10"/>
          </p:nvPr>
        </p:nvSpPr>
        <p:spPr/>
        <p:txBody>
          <a:bodyPr/>
          <a:lstStyle>
            <a:lvl1pPr>
              <a:defRPr>
                <a:ea typeface="ＭＳ Ｐゴシック" charset="-128"/>
              </a:defRPr>
            </a:lvl1pPr>
          </a:lstStyle>
          <a:p>
            <a:pPr>
              <a:defRPr/>
            </a:pPr>
            <a:endParaRPr lang="en-US" altLang="ja-JP"/>
          </a:p>
        </p:txBody>
      </p:sp>
      <p:sp>
        <p:nvSpPr>
          <p:cNvPr id="5" name="フッター プレースホルダー 4"/>
          <p:cNvSpPr>
            <a:spLocks noGrp="1"/>
          </p:cNvSpPr>
          <p:nvPr>
            <p:ph type="ftr" sz="quarter" idx="11"/>
          </p:nvPr>
        </p:nvSpPr>
        <p:spPr/>
        <p:txBody>
          <a:bodyPr/>
          <a:lstStyle>
            <a:lvl1pPr>
              <a:defRPr>
                <a:ea typeface="ＭＳ Ｐゴシック" charset="-128"/>
              </a:defRPr>
            </a:lvl1pPr>
          </a:lstStyle>
          <a:p>
            <a:pPr>
              <a:defRPr/>
            </a:pPr>
            <a:endParaRPr lang="en-US" altLang="ja-JP"/>
          </a:p>
        </p:txBody>
      </p:sp>
      <p:sp>
        <p:nvSpPr>
          <p:cNvPr id="6" name="スライド番号プレースホルダー 5"/>
          <p:cNvSpPr>
            <a:spLocks noGrp="1"/>
          </p:cNvSpPr>
          <p:nvPr>
            <p:ph type="sldNum" sz="quarter" idx="12"/>
          </p:nvPr>
        </p:nvSpPr>
        <p:spPr/>
        <p:txBody>
          <a:bodyPr/>
          <a:lstStyle>
            <a:lvl1pPr>
              <a:defRPr>
                <a:ea typeface="ＭＳ Ｐゴシック" charset="-128"/>
              </a:defRPr>
            </a:lvl1pPr>
          </a:lstStyle>
          <a:p>
            <a:pPr>
              <a:defRPr/>
            </a:pPr>
            <a:fld id="{939DBC30-D3D8-40A4-97C8-75FAED5409BF}" type="slidenum">
              <a:rPr lang="en-US" altLang="ja-JP"/>
              <a:pPr>
                <a:defRPr/>
              </a:pPr>
              <a:t>‹#›</a:t>
            </a:fld>
            <a:endParaRPr lang="en-US" altLang="ja-JP"/>
          </a:p>
        </p:txBody>
      </p:sp>
    </p:spTree>
    <p:extLst>
      <p:ext uri="{BB962C8B-B14F-4D97-AF65-F5344CB8AC3E}">
        <p14:creationId xmlns:p14="http://schemas.microsoft.com/office/powerpoint/2010/main" val="2140057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ー 3"/>
          <p:cNvSpPr>
            <a:spLocks noGrp="1"/>
          </p:cNvSpPr>
          <p:nvPr>
            <p:ph type="dt" sz="half" idx="10"/>
          </p:nvPr>
        </p:nvSpPr>
        <p:spPr/>
        <p:txBody>
          <a:bodyPr/>
          <a:lstStyle>
            <a:lvl1pPr>
              <a:defRPr>
                <a:ea typeface="ＭＳ Ｐゴシック" charset="-128"/>
              </a:defRPr>
            </a:lvl1pPr>
          </a:lstStyle>
          <a:p>
            <a:pPr>
              <a:defRPr/>
            </a:pPr>
            <a:endParaRPr lang="en-US" altLang="ja-JP"/>
          </a:p>
        </p:txBody>
      </p:sp>
      <p:sp>
        <p:nvSpPr>
          <p:cNvPr id="5" name="フッター プレースホルダー 4"/>
          <p:cNvSpPr>
            <a:spLocks noGrp="1"/>
          </p:cNvSpPr>
          <p:nvPr>
            <p:ph type="ftr" sz="quarter" idx="11"/>
          </p:nvPr>
        </p:nvSpPr>
        <p:spPr/>
        <p:txBody>
          <a:bodyPr/>
          <a:lstStyle>
            <a:lvl1pPr>
              <a:defRPr>
                <a:ea typeface="ＭＳ Ｐゴシック" charset="-128"/>
              </a:defRPr>
            </a:lvl1pPr>
          </a:lstStyle>
          <a:p>
            <a:pPr>
              <a:defRPr/>
            </a:pPr>
            <a:endParaRPr lang="en-US" altLang="ja-JP"/>
          </a:p>
        </p:txBody>
      </p:sp>
      <p:sp>
        <p:nvSpPr>
          <p:cNvPr id="6" name="スライド番号プレースホルダー 5"/>
          <p:cNvSpPr>
            <a:spLocks noGrp="1"/>
          </p:cNvSpPr>
          <p:nvPr>
            <p:ph type="sldNum" sz="quarter" idx="12"/>
          </p:nvPr>
        </p:nvSpPr>
        <p:spPr/>
        <p:txBody>
          <a:bodyPr/>
          <a:lstStyle>
            <a:lvl1pPr>
              <a:defRPr>
                <a:ea typeface="ＭＳ Ｐゴシック" charset="-128"/>
              </a:defRPr>
            </a:lvl1pPr>
          </a:lstStyle>
          <a:p>
            <a:pPr>
              <a:defRPr/>
            </a:pPr>
            <a:fld id="{7DCF5A17-694B-4F56-AB13-7A2974881BC0}" type="slidenum">
              <a:rPr lang="en-US" altLang="ja-JP"/>
              <a:pPr>
                <a:defRPr/>
              </a:pPr>
              <a:t>‹#›</a:t>
            </a:fld>
            <a:endParaRPr lang="en-US" altLang="ja-JP"/>
          </a:p>
        </p:txBody>
      </p:sp>
    </p:spTree>
    <p:extLst>
      <p:ext uri="{BB962C8B-B14F-4D97-AF65-F5344CB8AC3E}">
        <p14:creationId xmlns:p14="http://schemas.microsoft.com/office/powerpoint/2010/main" val="2611895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マスター テキストの書式設定</a:t>
            </a:r>
          </a:p>
        </p:txBody>
      </p:sp>
      <p:sp>
        <p:nvSpPr>
          <p:cNvPr id="4" name="日付プレースホルダー 3"/>
          <p:cNvSpPr>
            <a:spLocks noGrp="1"/>
          </p:cNvSpPr>
          <p:nvPr>
            <p:ph type="dt" sz="half" idx="10"/>
          </p:nvPr>
        </p:nvSpPr>
        <p:spPr/>
        <p:txBody>
          <a:bodyPr/>
          <a:lstStyle>
            <a:lvl1pPr>
              <a:defRPr>
                <a:ea typeface="ＭＳ Ｐゴシック" charset="-128"/>
              </a:defRPr>
            </a:lvl1pPr>
          </a:lstStyle>
          <a:p>
            <a:pPr>
              <a:defRPr/>
            </a:pPr>
            <a:endParaRPr lang="en-US" altLang="ja-JP"/>
          </a:p>
        </p:txBody>
      </p:sp>
      <p:sp>
        <p:nvSpPr>
          <p:cNvPr id="5" name="フッター プレースホルダー 4"/>
          <p:cNvSpPr>
            <a:spLocks noGrp="1"/>
          </p:cNvSpPr>
          <p:nvPr>
            <p:ph type="ftr" sz="quarter" idx="11"/>
          </p:nvPr>
        </p:nvSpPr>
        <p:spPr/>
        <p:txBody>
          <a:bodyPr/>
          <a:lstStyle>
            <a:lvl1pPr>
              <a:defRPr>
                <a:ea typeface="ＭＳ Ｐゴシック" charset="-128"/>
              </a:defRPr>
            </a:lvl1pPr>
          </a:lstStyle>
          <a:p>
            <a:pPr>
              <a:defRPr/>
            </a:pPr>
            <a:endParaRPr lang="en-US" altLang="ja-JP"/>
          </a:p>
        </p:txBody>
      </p:sp>
      <p:sp>
        <p:nvSpPr>
          <p:cNvPr id="6" name="スライド番号プレースホルダー 5"/>
          <p:cNvSpPr>
            <a:spLocks noGrp="1"/>
          </p:cNvSpPr>
          <p:nvPr>
            <p:ph type="sldNum" sz="quarter" idx="12"/>
          </p:nvPr>
        </p:nvSpPr>
        <p:spPr/>
        <p:txBody>
          <a:bodyPr/>
          <a:lstStyle>
            <a:lvl1pPr>
              <a:defRPr>
                <a:ea typeface="ＭＳ Ｐゴシック" charset="-128"/>
              </a:defRPr>
            </a:lvl1pPr>
          </a:lstStyle>
          <a:p>
            <a:pPr>
              <a:defRPr/>
            </a:pPr>
            <a:fld id="{1D4848AB-7581-4056-A05A-C3964FE2E6C4}" type="slidenum">
              <a:rPr lang="en-US" altLang="ja-JP"/>
              <a:pPr>
                <a:defRPr/>
              </a:pPr>
              <a:t>‹#›</a:t>
            </a:fld>
            <a:endParaRPr lang="en-US" altLang="ja-JP"/>
          </a:p>
        </p:txBody>
      </p:sp>
    </p:spTree>
    <p:extLst>
      <p:ext uri="{BB962C8B-B14F-4D97-AF65-F5344CB8AC3E}">
        <p14:creationId xmlns:p14="http://schemas.microsoft.com/office/powerpoint/2010/main" val="2148122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日付プレースホルダー 4"/>
          <p:cNvSpPr>
            <a:spLocks noGrp="1"/>
          </p:cNvSpPr>
          <p:nvPr>
            <p:ph type="dt" sz="half" idx="10"/>
          </p:nvPr>
        </p:nvSpPr>
        <p:spPr/>
        <p:txBody>
          <a:bodyPr/>
          <a:lstStyle>
            <a:lvl1pPr>
              <a:defRPr>
                <a:ea typeface="ＭＳ Ｐゴシック" charset="-128"/>
              </a:defRPr>
            </a:lvl1pPr>
          </a:lstStyle>
          <a:p>
            <a:pPr>
              <a:defRPr/>
            </a:pPr>
            <a:endParaRPr lang="en-US" altLang="ja-JP"/>
          </a:p>
        </p:txBody>
      </p:sp>
      <p:sp>
        <p:nvSpPr>
          <p:cNvPr id="6" name="フッター プレースホルダー 5"/>
          <p:cNvSpPr>
            <a:spLocks noGrp="1"/>
          </p:cNvSpPr>
          <p:nvPr>
            <p:ph type="ftr" sz="quarter" idx="11"/>
          </p:nvPr>
        </p:nvSpPr>
        <p:spPr/>
        <p:txBody>
          <a:bodyPr/>
          <a:lstStyle>
            <a:lvl1pPr>
              <a:defRPr>
                <a:ea typeface="ＭＳ Ｐゴシック" charset="-128"/>
              </a:defRPr>
            </a:lvl1pPr>
          </a:lstStyle>
          <a:p>
            <a:pPr>
              <a:defRPr/>
            </a:pPr>
            <a:endParaRPr lang="en-US" altLang="ja-JP"/>
          </a:p>
        </p:txBody>
      </p:sp>
      <p:sp>
        <p:nvSpPr>
          <p:cNvPr id="7" name="スライド番号プレースホルダー 6"/>
          <p:cNvSpPr>
            <a:spLocks noGrp="1"/>
          </p:cNvSpPr>
          <p:nvPr>
            <p:ph type="sldNum" sz="quarter" idx="12"/>
          </p:nvPr>
        </p:nvSpPr>
        <p:spPr/>
        <p:txBody>
          <a:bodyPr/>
          <a:lstStyle>
            <a:lvl1pPr>
              <a:defRPr>
                <a:ea typeface="ＭＳ Ｐゴシック" charset="-128"/>
              </a:defRPr>
            </a:lvl1pPr>
          </a:lstStyle>
          <a:p>
            <a:pPr>
              <a:defRPr/>
            </a:pPr>
            <a:fld id="{0CC353F3-3FBC-44AD-8CA1-20E5BBA2ACD9}" type="slidenum">
              <a:rPr lang="en-US" altLang="ja-JP"/>
              <a:pPr>
                <a:defRPr/>
              </a:pPr>
              <a:t>‹#›</a:t>
            </a:fld>
            <a:endParaRPr lang="en-US" altLang="ja-JP"/>
          </a:p>
        </p:txBody>
      </p:sp>
    </p:spTree>
    <p:extLst>
      <p:ext uri="{BB962C8B-B14F-4D97-AF65-F5344CB8AC3E}">
        <p14:creationId xmlns:p14="http://schemas.microsoft.com/office/powerpoint/2010/main" val="1229188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日付プレースホルダー 6"/>
          <p:cNvSpPr>
            <a:spLocks noGrp="1"/>
          </p:cNvSpPr>
          <p:nvPr>
            <p:ph type="dt" sz="half" idx="10"/>
          </p:nvPr>
        </p:nvSpPr>
        <p:spPr/>
        <p:txBody>
          <a:bodyPr/>
          <a:lstStyle>
            <a:lvl1pPr>
              <a:defRPr>
                <a:ea typeface="ＭＳ Ｐゴシック" charset="-128"/>
              </a:defRPr>
            </a:lvl1pPr>
          </a:lstStyle>
          <a:p>
            <a:pPr>
              <a:defRPr/>
            </a:pPr>
            <a:endParaRPr lang="en-US" altLang="ja-JP"/>
          </a:p>
        </p:txBody>
      </p:sp>
      <p:sp>
        <p:nvSpPr>
          <p:cNvPr id="8" name="フッター プレースホルダー 7"/>
          <p:cNvSpPr>
            <a:spLocks noGrp="1"/>
          </p:cNvSpPr>
          <p:nvPr>
            <p:ph type="ftr" sz="quarter" idx="11"/>
          </p:nvPr>
        </p:nvSpPr>
        <p:spPr/>
        <p:txBody>
          <a:bodyPr/>
          <a:lstStyle>
            <a:lvl1pPr>
              <a:defRPr>
                <a:ea typeface="ＭＳ Ｐゴシック" charset="-128"/>
              </a:defRPr>
            </a:lvl1pPr>
          </a:lstStyle>
          <a:p>
            <a:pPr>
              <a:defRPr/>
            </a:pPr>
            <a:endParaRPr lang="en-US" altLang="ja-JP"/>
          </a:p>
        </p:txBody>
      </p:sp>
      <p:sp>
        <p:nvSpPr>
          <p:cNvPr id="9" name="スライド番号プレースホルダー 8"/>
          <p:cNvSpPr>
            <a:spLocks noGrp="1"/>
          </p:cNvSpPr>
          <p:nvPr>
            <p:ph type="sldNum" sz="quarter" idx="12"/>
          </p:nvPr>
        </p:nvSpPr>
        <p:spPr/>
        <p:txBody>
          <a:bodyPr/>
          <a:lstStyle>
            <a:lvl1pPr>
              <a:defRPr>
                <a:ea typeface="ＭＳ Ｐゴシック" charset="-128"/>
              </a:defRPr>
            </a:lvl1pPr>
          </a:lstStyle>
          <a:p>
            <a:pPr>
              <a:defRPr/>
            </a:pPr>
            <a:fld id="{87A4FE95-C480-42E6-94EA-3A56D6D71A48}" type="slidenum">
              <a:rPr lang="en-US" altLang="ja-JP"/>
              <a:pPr>
                <a:defRPr/>
              </a:pPr>
              <a:t>‹#›</a:t>
            </a:fld>
            <a:endParaRPr lang="en-US" altLang="ja-JP"/>
          </a:p>
        </p:txBody>
      </p:sp>
    </p:spTree>
    <p:extLst>
      <p:ext uri="{BB962C8B-B14F-4D97-AF65-F5344CB8AC3E}">
        <p14:creationId xmlns:p14="http://schemas.microsoft.com/office/powerpoint/2010/main" val="4308831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日付プレースホルダー 2"/>
          <p:cNvSpPr>
            <a:spLocks noGrp="1"/>
          </p:cNvSpPr>
          <p:nvPr>
            <p:ph type="dt" sz="half" idx="10"/>
          </p:nvPr>
        </p:nvSpPr>
        <p:spPr/>
        <p:txBody>
          <a:bodyPr/>
          <a:lstStyle>
            <a:lvl1pPr>
              <a:defRPr>
                <a:ea typeface="ＭＳ Ｐゴシック" charset="-128"/>
              </a:defRPr>
            </a:lvl1pPr>
          </a:lstStyle>
          <a:p>
            <a:pPr>
              <a:defRPr/>
            </a:pPr>
            <a:endParaRPr lang="en-US" altLang="ja-JP"/>
          </a:p>
        </p:txBody>
      </p:sp>
      <p:sp>
        <p:nvSpPr>
          <p:cNvPr id="4" name="フッター プレースホルダー 3"/>
          <p:cNvSpPr>
            <a:spLocks noGrp="1"/>
          </p:cNvSpPr>
          <p:nvPr>
            <p:ph type="ftr" sz="quarter" idx="11"/>
          </p:nvPr>
        </p:nvSpPr>
        <p:spPr/>
        <p:txBody>
          <a:bodyPr/>
          <a:lstStyle>
            <a:lvl1pPr>
              <a:defRPr>
                <a:ea typeface="ＭＳ Ｐゴシック" charset="-128"/>
              </a:defRPr>
            </a:lvl1pPr>
          </a:lstStyle>
          <a:p>
            <a:pPr>
              <a:defRPr/>
            </a:pPr>
            <a:endParaRPr lang="en-US" altLang="ja-JP"/>
          </a:p>
        </p:txBody>
      </p:sp>
      <p:sp>
        <p:nvSpPr>
          <p:cNvPr id="5" name="スライド番号プレースホルダー 4"/>
          <p:cNvSpPr>
            <a:spLocks noGrp="1"/>
          </p:cNvSpPr>
          <p:nvPr>
            <p:ph type="sldNum" sz="quarter" idx="12"/>
          </p:nvPr>
        </p:nvSpPr>
        <p:spPr/>
        <p:txBody>
          <a:bodyPr/>
          <a:lstStyle>
            <a:lvl1pPr>
              <a:defRPr>
                <a:ea typeface="ＭＳ Ｐゴシック" charset="-128"/>
              </a:defRPr>
            </a:lvl1pPr>
          </a:lstStyle>
          <a:p>
            <a:pPr>
              <a:defRPr/>
            </a:pPr>
            <a:fld id="{7E0C7600-14BA-49C3-835D-18C7EF5E4DD8}" type="slidenum">
              <a:rPr lang="en-US" altLang="ja-JP"/>
              <a:pPr>
                <a:defRPr/>
              </a:pPr>
              <a:t>‹#›</a:t>
            </a:fld>
            <a:endParaRPr lang="en-US" altLang="ja-JP"/>
          </a:p>
        </p:txBody>
      </p:sp>
    </p:spTree>
    <p:extLst>
      <p:ext uri="{BB962C8B-B14F-4D97-AF65-F5344CB8AC3E}">
        <p14:creationId xmlns:p14="http://schemas.microsoft.com/office/powerpoint/2010/main" val="3391315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lvl1pPr>
              <a:defRPr>
                <a:ea typeface="ＭＳ Ｐゴシック" charset="-128"/>
              </a:defRPr>
            </a:lvl1pPr>
          </a:lstStyle>
          <a:p>
            <a:pPr>
              <a:defRPr/>
            </a:pPr>
            <a:endParaRPr lang="en-US" altLang="ja-JP"/>
          </a:p>
        </p:txBody>
      </p:sp>
      <p:sp>
        <p:nvSpPr>
          <p:cNvPr id="3" name="フッター プレースホルダー 2"/>
          <p:cNvSpPr>
            <a:spLocks noGrp="1"/>
          </p:cNvSpPr>
          <p:nvPr>
            <p:ph type="ftr" sz="quarter" idx="11"/>
          </p:nvPr>
        </p:nvSpPr>
        <p:spPr/>
        <p:txBody>
          <a:bodyPr/>
          <a:lstStyle>
            <a:lvl1pPr>
              <a:defRPr>
                <a:ea typeface="ＭＳ Ｐゴシック" charset="-128"/>
              </a:defRPr>
            </a:lvl1pPr>
          </a:lstStyle>
          <a:p>
            <a:pPr>
              <a:defRPr/>
            </a:pPr>
            <a:endParaRPr lang="en-US" altLang="ja-JP"/>
          </a:p>
        </p:txBody>
      </p:sp>
      <p:sp>
        <p:nvSpPr>
          <p:cNvPr id="4" name="スライド番号プレースホルダー 3"/>
          <p:cNvSpPr>
            <a:spLocks noGrp="1"/>
          </p:cNvSpPr>
          <p:nvPr>
            <p:ph type="sldNum" sz="quarter" idx="12"/>
          </p:nvPr>
        </p:nvSpPr>
        <p:spPr/>
        <p:txBody>
          <a:bodyPr/>
          <a:lstStyle>
            <a:lvl1pPr>
              <a:defRPr>
                <a:ea typeface="ＭＳ Ｐゴシック" charset="-128"/>
              </a:defRPr>
            </a:lvl1pPr>
          </a:lstStyle>
          <a:p>
            <a:pPr>
              <a:defRPr/>
            </a:pPr>
            <a:fld id="{73D88609-1296-4CA9-AC5C-9EC7C63A9CB4}" type="slidenum">
              <a:rPr lang="en-US" altLang="ja-JP"/>
              <a:pPr>
                <a:defRPr/>
              </a:pPr>
              <a:t>‹#›</a:t>
            </a:fld>
            <a:endParaRPr lang="en-US" altLang="ja-JP"/>
          </a:p>
        </p:txBody>
      </p:sp>
    </p:spTree>
    <p:extLst>
      <p:ext uri="{BB962C8B-B14F-4D97-AF65-F5344CB8AC3E}">
        <p14:creationId xmlns:p14="http://schemas.microsoft.com/office/powerpoint/2010/main" val="3088398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日付プレースホルダー 4"/>
          <p:cNvSpPr>
            <a:spLocks noGrp="1"/>
          </p:cNvSpPr>
          <p:nvPr>
            <p:ph type="dt" sz="half" idx="10"/>
          </p:nvPr>
        </p:nvSpPr>
        <p:spPr/>
        <p:txBody>
          <a:bodyPr/>
          <a:lstStyle>
            <a:lvl1pPr>
              <a:defRPr>
                <a:ea typeface="ＭＳ Ｐゴシック" charset="-128"/>
              </a:defRPr>
            </a:lvl1pPr>
          </a:lstStyle>
          <a:p>
            <a:pPr>
              <a:defRPr/>
            </a:pPr>
            <a:endParaRPr lang="en-US" altLang="ja-JP"/>
          </a:p>
        </p:txBody>
      </p:sp>
      <p:sp>
        <p:nvSpPr>
          <p:cNvPr id="6" name="フッター プレースホルダー 5"/>
          <p:cNvSpPr>
            <a:spLocks noGrp="1"/>
          </p:cNvSpPr>
          <p:nvPr>
            <p:ph type="ftr" sz="quarter" idx="11"/>
          </p:nvPr>
        </p:nvSpPr>
        <p:spPr/>
        <p:txBody>
          <a:bodyPr/>
          <a:lstStyle>
            <a:lvl1pPr>
              <a:defRPr>
                <a:ea typeface="ＭＳ Ｐゴシック" charset="-128"/>
              </a:defRPr>
            </a:lvl1pPr>
          </a:lstStyle>
          <a:p>
            <a:pPr>
              <a:defRPr/>
            </a:pPr>
            <a:endParaRPr lang="en-US" altLang="ja-JP"/>
          </a:p>
        </p:txBody>
      </p:sp>
      <p:sp>
        <p:nvSpPr>
          <p:cNvPr id="7" name="スライド番号プレースホルダー 6"/>
          <p:cNvSpPr>
            <a:spLocks noGrp="1"/>
          </p:cNvSpPr>
          <p:nvPr>
            <p:ph type="sldNum" sz="quarter" idx="12"/>
          </p:nvPr>
        </p:nvSpPr>
        <p:spPr/>
        <p:txBody>
          <a:bodyPr/>
          <a:lstStyle>
            <a:lvl1pPr>
              <a:defRPr>
                <a:ea typeface="ＭＳ Ｐゴシック" charset="-128"/>
              </a:defRPr>
            </a:lvl1pPr>
          </a:lstStyle>
          <a:p>
            <a:pPr>
              <a:defRPr/>
            </a:pPr>
            <a:fld id="{E4A84400-B455-4BC3-A9DF-8A35C2DD3FDA}" type="slidenum">
              <a:rPr lang="en-US" altLang="ja-JP"/>
              <a:pPr>
                <a:defRPr/>
              </a:pPr>
              <a:t>‹#›</a:t>
            </a:fld>
            <a:endParaRPr lang="en-US" altLang="ja-JP"/>
          </a:p>
        </p:txBody>
      </p:sp>
    </p:spTree>
    <p:extLst>
      <p:ext uri="{BB962C8B-B14F-4D97-AF65-F5344CB8AC3E}">
        <p14:creationId xmlns:p14="http://schemas.microsoft.com/office/powerpoint/2010/main" val="2058333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マスター タイトルの書式設定</a:t>
            </a:r>
            <a:endParaRPr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日付プレースホルダー 4"/>
          <p:cNvSpPr>
            <a:spLocks noGrp="1"/>
          </p:cNvSpPr>
          <p:nvPr>
            <p:ph type="dt" sz="half" idx="10"/>
          </p:nvPr>
        </p:nvSpPr>
        <p:spPr/>
        <p:txBody>
          <a:bodyPr/>
          <a:lstStyle>
            <a:lvl1pPr>
              <a:defRPr>
                <a:ea typeface="ＭＳ Ｐゴシック" charset="-128"/>
              </a:defRPr>
            </a:lvl1pPr>
          </a:lstStyle>
          <a:p>
            <a:pPr>
              <a:defRPr/>
            </a:pPr>
            <a:endParaRPr lang="en-US" altLang="ja-JP"/>
          </a:p>
        </p:txBody>
      </p:sp>
      <p:sp>
        <p:nvSpPr>
          <p:cNvPr id="6" name="フッター プレースホルダー 5"/>
          <p:cNvSpPr>
            <a:spLocks noGrp="1"/>
          </p:cNvSpPr>
          <p:nvPr>
            <p:ph type="ftr" sz="quarter" idx="11"/>
          </p:nvPr>
        </p:nvSpPr>
        <p:spPr/>
        <p:txBody>
          <a:bodyPr/>
          <a:lstStyle>
            <a:lvl1pPr>
              <a:defRPr>
                <a:ea typeface="ＭＳ Ｐゴシック" charset="-128"/>
              </a:defRPr>
            </a:lvl1pPr>
          </a:lstStyle>
          <a:p>
            <a:pPr>
              <a:defRPr/>
            </a:pPr>
            <a:endParaRPr lang="en-US" altLang="ja-JP"/>
          </a:p>
        </p:txBody>
      </p:sp>
      <p:sp>
        <p:nvSpPr>
          <p:cNvPr id="7" name="スライド番号プレースホルダー 6"/>
          <p:cNvSpPr>
            <a:spLocks noGrp="1"/>
          </p:cNvSpPr>
          <p:nvPr>
            <p:ph type="sldNum" sz="quarter" idx="12"/>
          </p:nvPr>
        </p:nvSpPr>
        <p:spPr/>
        <p:txBody>
          <a:bodyPr/>
          <a:lstStyle>
            <a:lvl1pPr>
              <a:defRPr>
                <a:ea typeface="ＭＳ Ｐゴシック" charset="-128"/>
              </a:defRPr>
            </a:lvl1pPr>
          </a:lstStyle>
          <a:p>
            <a:pPr>
              <a:defRPr/>
            </a:pPr>
            <a:fld id="{4568B46B-E5EF-4939-AD9A-5BCE825E6C61}" type="slidenum">
              <a:rPr lang="en-US" altLang="ja-JP"/>
              <a:pPr>
                <a:defRPr/>
              </a:pPr>
              <a:t>‹#›</a:t>
            </a:fld>
            <a:endParaRPr lang="en-US" altLang="ja-JP"/>
          </a:p>
        </p:txBody>
      </p:sp>
    </p:spTree>
    <p:extLst>
      <p:ext uri="{BB962C8B-B14F-4D97-AF65-F5344CB8AC3E}">
        <p14:creationId xmlns:p14="http://schemas.microsoft.com/office/powerpoint/2010/main" val="4162187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マスター タイトルの書式設定</a:t>
            </a:r>
            <a:endParaRPr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日付プレースホルダー 4"/>
          <p:cNvSpPr>
            <a:spLocks noGrp="1"/>
          </p:cNvSpPr>
          <p:nvPr>
            <p:ph type="dt" sz="half" idx="10"/>
          </p:nvPr>
        </p:nvSpPr>
        <p:spPr/>
        <p:txBody>
          <a:bodyPr/>
          <a:lstStyle>
            <a:lvl1pPr>
              <a:defRPr/>
            </a:lvl1pPr>
          </a:lstStyle>
          <a:p>
            <a:endParaRPr lang="en-US" altLang="ja-JP">
              <a:solidFill>
                <a:srgbClr val="000000"/>
              </a:solidFill>
            </a:endParaRPr>
          </a:p>
        </p:txBody>
      </p:sp>
      <p:sp>
        <p:nvSpPr>
          <p:cNvPr id="6" name="フッター プレースホルダー 5"/>
          <p:cNvSpPr>
            <a:spLocks noGrp="1"/>
          </p:cNvSpPr>
          <p:nvPr>
            <p:ph type="ftr" sz="quarter" idx="11"/>
          </p:nvPr>
        </p:nvSpPr>
        <p:spPr/>
        <p:txBody>
          <a:bodyPr/>
          <a:lstStyle>
            <a:lvl1pPr>
              <a:defRPr/>
            </a:lvl1pPr>
          </a:lstStyle>
          <a:p>
            <a:endParaRPr lang="en-US" altLang="ja-JP">
              <a:solidFill>
                <a:srgbClr val="000000"/>
              </a:solidFill>
            </a:endParaRPr>
          </a:p>
        </p:txBody>
      </p:sp>
      <p:sp>
        <p:nvSpPr>
          <p:cNvPr id="7" name="スライド番号プレースホルダー 6"/>
          <p:cNvSpPr>
            <a:spLocks noGrp="1"/>
          </p:cNvSpPr>
          <p:nvPr>
            <p:ph type="sldNum" sz="quarter" idx="12"/>
          </p:nvPr>
        </p:nvSpPr>
        <p:spPr/>
        <p:txBody>
          <a:bodyPr/>
          <a:lstStyle>
            <a:lvl1pPr>
              <a:defRPr/>
            </a:lvl1pPr>
          </a:lstStyle>
          <a:p>
            <a:fld id="{A58F6B83-CEBB-45EF-AB4E-FACD12C5C19F}"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3633822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ー 3"/>
          <p:cNvSpPr>
            <a:spLocks noGrp="1"/>
          </p:cNvSpPr>
          <p:nvPr>
            <p:ph type="dt" sz="half" idx="10"/>
          </p:nvPr>
        </p:nvSpPr>
        <p:spPr/>
        <p:txBody>
          <a:bodyPr/>
          <a:lstStyle>
            <a:lvl1pPr>
              <a:defRPr>
                <a:ea typeface="ＭＳ Ｐゴシック" charset="-128"/>
              </a:defRPr>
            </a:lvl1pPr>
          </a:lstStyle>
          <a:p>
            <a:pPr>
              <a:defRPr/>
            </a:pPr>
            <a:endParaRPr lang="en-US" altLang="ja-JP"/>
          </a:p>
        </p:txBody>
      </p:sp>
      <p:sp>
        <p:nvSpPr>
          <p:cNvPr id="5" name="フッター プレースホルダー 4"/>
          <p:cNvSpPr>
            <a:spLocks noGrp="1"/>
          </p:cNvSpPr>
          <p:nvPr>
            <p:ph type="ftr" sz="quarter" idx="11"/>
          </p:nvPr>
        </p:nvSpPr>
        <p:spPr/>
        <p:txBody>
          <a:bodyPr/>
          <a:lstStyle>
            <a:lvl1pPr>
              <a:defRPr>
                <a:ea typeface="ＭＳ Ｐゴシック" charset="-128"/>
              </a:defRPr>
            </a:lvl1pPr>
          </a:lstStyle>
          <a:p>
            <a:pPr>
              <a:defRPr/>
            </a:pPr>
            <a:endParaRPr lang="en-US" altLang="ja-JP"/>
          </a:p>
        </p:txBody>
      </p:sp>
      <p:sp>
        <p:nvSpPr>
          <p:cNvPr id="6" name="スライド番号プレースホルダー 5"/>
          <p:cNvSpPr>
            <a:spLocks noGrp="1"/>
          </p:cNvSpPr>
          <p:nvPr>
            <p:ph type="sldNum" sz="quarter" idx="12"/>
          </p:nvPr>
        </p:nvSpPr>
        <p:spPr/>
        <p:txBody>
          <a:bodyPr/>
          <a:lstStyle>
            <a:lvl1pPr>
              <a:defRPr>
                <a:ea typeface="ＭＳ Ｐゴシック" charset="-128"/>
              </a:defRPr>
            </a:lvl1pPr>
          </a:lstStyle>
          <a:p>
            <a:pPr>
              <a:defRPr/>
            </a:pPr>
            <a:fld id="{BC0C2E52-94F9-4AC9-9FD1-A52DB8CEB055}" type="slidenum">
              <a:rPr lang="en-US" altLang="ja-JP"/>
              <a:pPr>
                <a:defRPr/>
              </a:pPr>
              <a:t>‹#›</a:t>
            </a:fld>
            <a:endParaRPr lang="en-US" altLang="ja-JP"/>
          </a:p>
        </p:txBody>
      </p:sp>
    </p:spTree>
    <p:extLst>
      <p:ext uri="{BB962C8B-B14F-4D97-AF65-F5344CB8AC3E}">
        <p14:creationId xmlns:p14="http://schemas.microsoft.com/office/powerpoint/2010/main" val="3995045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ー 3"/>
          <p:cNvSpPr>
            <a:spLocks noGrp="1"/>
          </p:cNvSpPr>
          <p:nvPr>
            <p:ph type="dt" sz="half" idx="10"/>
          </p:nvPr>
        </p:nvSpPr>
        <p:spPr/>
        <p:txBody>
          <a:bodyPr/>
          <a:lstStyle>
            <a:lvl1pPr>
              <a:defRPr>
                <a:ea typeface="ＭＳ Ｐゴシック" charset="-128"/>
              </a:defRPr>
            </a:lvl1pPr>
          </a:lstStyle>
          <a:p>
            <a:pPr>
              <a:defRPr/>
            </a:pPr>
            <a:endParaRPr lang="en-US" altLang="ja-JP"/>
          </a:p>
        </p:txBody>
      </p:sp>
      <p:sp>
        <p:nvSpPr>
          <p:cNvPr id="5" name="フッター プレースホルダー 4"/>
          <p:cNvSpPr>
            <a:spLocks noGrp="1"/>
          </p:cNvSpPr>
          <p:nvPr>
            <p:ph type="ftr" sz="quarter" idx="11"/>
          </p:nvPr>
        </p:nvSpPr>
        <p:spPr/>
        <p:txBody>
          <a:bodyPr/>
          <a:lstStyle>
            <a:lvl1pPr>
              <a:defRPr>
                <a:ea typeface="ＭＳ Ｐゴシック" charset="-128"/>
              </a:defRPr>
            </a:lvl1pPr>
          </a:lstStyle>
          <a:p>
            <a:pPr>
              <a:defRPr/>
            </a:pPr>
            <a:endParaRPr lang="en-US" altLang="ja-JP"/>
          </a:p>
        </p:txBody>
      </p:sp>
      <p:sp>
        <p:nvSpPr>
          <p:cNvPr id="6" name="スライド番号プレースホルダー 5"/>
          <p:cNvSpPr>
            <a:spLocks noGrp="1"/>
          </p:cNvSpPr>
          <p:nvPr>
            <p:ph type="sldNum" sz="quarter" idx="12"/>
          </p:nvPr>
        </p:nvSpPr>
        <p:spPr/>
        <p:txBody>
          <a:bodyPr/>
          <a:lstStyle>
            <a:lvl1pPr>
              <a:defRPr>
                <a:ea typeface="ＭＳ Ｐゴシック" charset="-128"/>
              </a:defRPr>
            </a:lvl1pPr>
          </a:lstStyle>
          <a:p>
            <a:pPr>
              <a:defRPr/>
            </a:pPr>
            <a:fld id="{38D2A534-5117-4C39-9CDA-430A1D976454}" type="slidenum">
              <a:rPr lang="en-US" altLang="ja-JP"/>
              <a:pPr>
                <a:defRPr/>
              </a:pPr>
              <a:t>‹#›</a:t>
            </a:fld>
            <a:endParaRPr lang="en-US" altLang="ja-JP"/>
          </a:p>
        </p:txBody>
      </p:sp>
    </p:spTree>
    <p:extLst>
      <p:ext uri="{BB962C8B-B14F-4D97-AF65-F5344CB8AC3E}">
        <p14:creationId xmlns:p14="http://schemas.microsoft.com/office/powerpoint/2010/main" val="13508301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type="objOnly">
  <p:cSld name="コンテンツ">
    <p:spTree>
      <p:nvGrpSpPr>
        <p:cNvPr id="1" name=""/>
        <p:cNvGrpSpPr/>
        <p:nvPr/>
      </p:nvGrpSpPr>
      <p:grpSpPr>
        <a:xfrm>
          <a:off x="0" y="0"/>
          <a:ext cx="0" cy="0"/>
          <a:chOff x="0" y="0"/>
          <a:chExt cx="0" cy="0"/>
        </a:xfrm>
      </p:grpSpPr>
      <p:sp>
        <p:nvSpPr>
          <p:cNvPr id="2" name="コンテンツ プレースホルダ 1"/>
          <p:cNvSpPr>
            <a:spLocks noGrp="1"/>
          </p:cNvSpPr>
          <p:nvPr>
            <p:ph/>
          </p:nvPr>
        </p:nvSpPr>
        <p:spPr>
          <a:xfrm>
            <a:off x="457200" y="274638"/>
            <a:ext cx="8229600" cy="5851525"/>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3" name="Rectangle 4"/>
          <p:cNvSpPr>
            <a:spLocks noGrp="1" noChangeArrowheads="1"/>
          </p:cNvSpPr>
          <p:nvPr>
            <p:ph type="dt" sz="half" idx="10"/>
          </p:nvPr>
        </p:nvSpPr>
        <p:spPr/>
        <p:txBody>
          <a:bodyPr/>
          <a:lstStyle>
            <a:lvl1pPr>
              <a:defRPr>
                <a:ea typeface="ＭＳ Ｐゴシック" charset="-128"/>
              </a:defRPr>
            </a:lvl1pPr>
          </a:lstStyle>
          <a:p>
            <a:pPr>
              <a:defRPr/>
            </a:pPr>
            <a:endParaRPr lang="en-US" altLang="ja-JP"/>
          </a:p>
        </p:txBody>
      </p:sp>
      <p:sp>
        <p:nvSpPr>
          <p:cNvPr id="4" name="Rectangle 5"/>
          <p:cNvSpPr>
            <a:spLocks noGrp="1" noChangeArrowheads="1"/>
          </p:cNvSpPr>
          <p:nvPr>
            <p:ph type="ftr" sz="quarter" idx="11"/>
          </p:nvPr>
        </p:nvSpPr>
        <p:spPr/>
        <p:txBody>
          <a:bodyPr/>
          <a:lstStyle>
            <a:lvl1pPr>
              <a:defRPr>
                <a:ea typeface="ＭＳ Ｐゴシック" charset="-128"/>
              </a:defRPr>
            </a:lvl1pPr>
          </a:lstStyle>
          <a:p>
            <a:pPr>
              <a:defRPr/>
            </a:pPr>
            <a:endParaRPr lang="en-US" altLang="ja-JP"/>
          </a:p>
        </p:txBody>
      </p:sp>
      <p:sp>
        <p:nvSpPr>
          <p:cNvPr id="5" name="Rectangle 6"/>
          <p:cNvSpPr>
            <a:spLocks noGrp="1" noChangeArrowheads="1"/>
          </p:cNvSpPr>
          <p:nvPr>
            <p:ph type="sldNum" sz="quarter" idx="12"/>
          </p:nvPr>
        </p:nvSpPr>
        <p:spPr/>
        <p:txBody>
          <a:bodyPr/>
          <a:lstStyle>
            <a:lvl1pPr>
              <a:defRPr>
                <a:ea typeface="ＭＳ Ｐゴシック" charset="-128"/>
              </a:defRPr>
            </a:lvl1pPr>
          </a:lstStyle>
          <a:p>
            <a:pPr>
              <a:defRPr/>
            </a:pPr>
            <a:fld id="{2662844C-1117-4E05-9FE7-2CE4D06A03BE}" type="slidenum">
              <a:rPr lang="en-US" altLang="ja-JP"/>
              <a:pPr>
                <a:defRPr/>
              </a:pPr>
              <a:t>‹#›</a:t>
            </a:fld>
            <a:endParaRPr lang="en-US" altLang="ja-JP"/>
          </a:p>
        </p:txBody>
      </p:sp>
    </p:spTree>
    <p:extLst>
      <p:ext uri="{BB962C8B-B14F-4D97-AF65-F5344CB8AC3E}">
        <p14:creationId xmlns:p14="http://schemas.microsoft.com/office/powerpoint/2010/main" val="2377602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smtClean="0"/>
              <a:t>マスタ タイトルの書式設定</a:t>
            </a:r>
            <a:endParaRPr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smtClean="0"/>
              <a:t>マスタ サブタイトルの書式設定</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8995F3B-BDD9-4A79-8817-96CE754E25B3}" type="slidenum">
              <a:rPr lang="en-US" altLang="ja-JP">
                <a:solidFill>
                  <a:srgbClr val="000000"/>
                </a:solidFill>
              </a:rPr>
              <a:pPr>
                <a:defRPr/>
              </a:pPr>
              <a:t>‹#›</a:t>
            </a:fld>
            <a:endParaRPr lang="en-US" altLang="ja-JP" dirty="0">
              <a:solidFill>
                <a:srgbClr val="000000"/>
              </a:solidFill>
            </a:endParaRPr>
          </a:p>
        </p:txBody>
      </p:sp>
    </p:spTree>
    <p:extLst>
      <p:ext uri="{BB962C8B-B14F-4D97-AF65-F5344CB8AC3E}">
        <p14:creationId xmlns:p14="http://schemas.microsoft.com/office/powerpoint/2010/main" val="1713191287"/>
      </p:ext>
    </p:extLst>
  </p:cSld>
  <p:clrMapOvr>
    <a:masterClrMapping/>
  </p:clrMapOvr>
  <mc:AlternateContent xmlns:mc="http://schemas.openxmlformats.org/markup-compatibility/2006" xmlns:p14="http://schemas.microsoft.com/office/powerpoint/2010/main">
    <mc:Choice Requires="p14">
      <p:transition p14:dur="0">
        <p:sndAc>
          <p:stSnd>
            <p:snd r:embed="rId1" name="CAMERA.WAV"/>
          </p:stSnd>
        </p:sndAc>
      </p:transition>
    </mc:Choice>
    <mc:Fallback xmlns="">
      <p:transition>
        <p:sndAc>
          <p:stSnd>
            <p:snd r:embed="rId3" name="CAMERA.WAV"/>
          </p:stSnd>
        </p:sndAc>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4088249-B916-47FE-821C-7C899CEBBBF9}" type="slidenum">
              <a:rPr lang="en-US" altLang="ja-JP">
                <a:solidFill>
                  <a:srgbClr val="000000"/>
                </a:solidFill>
              </a:rPr>
              <a:pPr>
                <a:defRPr/>
              </a:pPr>
              <a:t>‹#›</a:t>
            </a:fld>
            <a:endParaRPr lang="en-US" altLang="ja-JP" dirty="0">
              <a:solidFill>
                <a:srgbClr val="000000"/>
              </a:solidFill>
            </a:endParaRPr>
          </a:p>
        </p:txBody>
      </p:sp>
    </p:spTree>
    <p:extLst>
      <p:ext uri="{BB962C8B-B14F-4D97-AF65-F5344CB8AC3E}">
        <p14:creationId xmlns:p14="http://schemas.microsoft.com/office/powerpoint/2010/main" val="3608270775"/>
      </p:ext>
    </p:extLst>
  </p:cSld>
  <p:clrMapOvr>
    <a:masterClrMapping/>
  </p:clrMapOvr>
  <mc:AlternateContent xmlns:mc="http://schemas.openxmlformats.org/markup-compatibility/2006" xmlns:p14="http://schemas.microsoft.com/office/powerpoint/2010/main">
    <mc:Choice Requires="p14">
      <p:transition p14:dur="0">
        <p:sndAc>
          <p:stSnd>
            <p:snd r:embed="rId1" name="CAMERA.WAV"/>
          </p:stSnd>
        </p:sndAc>
      </p:transition>
    </mc:Choice>
    <mc:Fallback xmlns="">
      <p:transition>
        <p:sndAc>
          <p:stSnd>
            <p:snd r:embed="rId3" name="CAMERA.WAV"/>
          </p:stSnd>
        </p:sndAc>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 テキストの書式設定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8FF3251-9C71-429C-8D20-7C1A6361B9CA}" type="slidenum">
              <a:rPr lang="en-US" altLang="ja-JP">
                <a:solidFill>
                  <a:srgbClr val="000000"/>
                </a:solidFill>
              </a:rPr>
              <a:pPr>
                <a:defRPr/>
              </a:pPr>
              <a:t>‹#›</a:t>
            </a:fld>
            <a:endParaRPr lang="en-US" altLang="ja-JP" dirty="0">
              <a:solidFill>
                <a:srgbClr val="000000"/>
              </a:solidFill>
            </a:endParaRPr>
          </a:p>
        </p:txBody>
      </p:sp>
    </p:spTree>
    <p:extLst>
      <p:ext uri="{BB962C8B-B14F-4D97-AF65-F5344CB8AC3E}">
        <p14:creationId xmlns:p14="http://schemas.microsoft.com/office/powerpoint/2010/main" val="2015578557"/>
      </p:ext>
    </p:extLst>
  </p:cSld>
  <p:clrMapOvr>
    <a:masterClrMapping/>
  </p:clrMapOvr>
  <mc:AlternateContent xmlns:mc="http://schemas.openxmlformats.org/markup-compatibility/2006" xmlns:p14="http://schemas.microsoft.com/office/powerpoint/2010/main">
    <mc:Choice Requires="p14">
      <p:transition p14:dur="0">
        <p:sndAc>
          <p:stSnd>
            <p:snd r:embed="rId1" name="CAMERA.WAV"/>
          </p:stSnd>
        </p:sndAc>
      </p:transition>
    </mc:Choice>
    <mc:Fallback xmlns="">
      <p:transition>
        <p:sndAc>
          <p:stSnd>
            <p:snd r:embed="rId3" name="CAMERA.WAV"/>
          </p:stSnd>
        </p:sndAc>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9DF9A70-7B81-49B4-86EA-D88965583772}" type="slidenum">
              <a:rPr lang="en-US" altLang="ja-JP">
                <a:solidFill>
                  <a:srgbClr val="000000"/>
                </a:solidFill>
              </a:rPr>
              <a:pPr>
                <a:defRPr/>
              </a:pPr>
              <a:t>‹#›</a:t>
            </a:fld>
            <a:endParaRPr lang="en-US" altLang="ja-JP" dirty="0">
              <a:solidFill>
                <a:srgbClr val="000000"/>
              </a:solidFill>
            </a:endParaRPr>
          </a:p>
        </p:txBody>
      </p:sp>
    </p:spTree>
    <p:extLst>
      <p:ext uri="{BB962C8B-B14F-4D97-AF65-F5344CB8AC3E}">
        <p14:creationId xmlns:p14="http://schemas.microsoft.com/office/powerpoint/2010/main" val="3965641293"/>
      </p:ext>
    </p:extLst>
  </p:cSld>
  <p:clrMapOvr>
    <a:masterClrMapping/>
  </p:clrMapOvr>
  <mc:AlternateContent xmlns:mc="http://schemas.openxmlformats.org/markup-compatibility/2006" xmlns:p14="http://schemas.microsoft.com/office/powerpoint/2010/main">
    <mc:Choice Requires="p14">
      <p:transition p14:dur="0">
        <p:sndAc>
          <p:stSnd>
            <p:snd r:embed="rId1" name="CAMERA.WAV"/>
          </p:stSnd>
        </p:sndAc>
      </p:transition>
    </mc:Choice>
    <mc:Fallback xmlns="">
      <p:transition>
        <p:sndAc>
          <p:stSnd>
            <p:snd r:embed="rId3" name="CAMERA.WAV"/>
          </p:stSnd>
        </p:sndAc>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E1C6115D-B1C5-4C53-8E3B-321F4A6968CE}" type="slidenum">
              <a:rPr lang="en-US" altLang="ja-JP">
                <a:solidFill>
                  <a:srgbClr val="000000"/>
                </a:solidFill>
              </a:rPr>
              <a:pPr>
                <a:defRPr/>
              </a:pPr>
              <a:t>‹#›</a:t>
            </a:fld>
            <a:endParaRPr lang="en-US" altLang="ja-JP" dirty="0">
              <a:solidFill>
                <a:srgbClr val="000000"/>
              </a:solidFill>
            </a:endParaRPr>
          </a:p>
        </p:txBody>
      </p:sp>
    </p:spTree>
    <p:extLst>
      <p:ext uri="{BB962C8B-B14F-4D97-AF65-F5344CB8AC3E}">
        <p14:creationId xmlns:p14="http://schemas.microsoft.com/office/powerpoint/2010/main" val="1650842956"/>
      </p:ext>
    </p:extLst>
  </p:cSld>
  <p:clrMapOvr>
    <a:masterClrMapping/>
  </p:clrMapOvr>
  <mc:AlternateContent xmlns:mc="http://schemas.openxmlformats.org/markup-compatibility/2006" xmlns:p14="http://schemas.microsoft.com/office/powerpoint/2010/main">
    <mc:Choice Requires="p14">
      <p:transition p14:dur="0">
        <p:sndAc>
          <p:stSnd>
            <p:snd r:embed="rId1" name="CAMERA.WAV"/>
          </p:stSnd>
        </p:sndAc>
      </p:transition>
    </mc:Choice>
    <mc:Fallback xmlns="">
      <p:transition>
        <p:sndAc>
          <p:stSnd>
            <p:snd r:embed="rId3" name="CAMERA.WAV"/>
          </p:stSnd>
        </p:sndAc>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7F0FFF27-5C20-477F-95CF-7553A7835F38}" type="slidenum">
              <a:rPr lang="en-US" altLang="ja-JP">
                <a:solidFill>
                  <a:srgbClr val="000000"/>
                </a:solidFill>
              </a:rPr>
              <a:pPr>
                <a:defRPr/>
              </a:pPr>
              <a:t>‹#›</a:t>
            </a:fld>
            <a:endParaRPr lang="en-US" altLang="ja-JP" dirty="0">
              <a:solidFill>
                <a:srgbClr val="000000"/>
              </a:solidFill>
            </a:endParaRPr>
          </a:p>
        </p:txBody>
      </p:sp>
    </p:spTree>
    <p:extLst>
      <p:ext uri="{BB962C8B-B14F-4D97-AF65-F5344CB8AC3E}">
        <p14:creationId xmlns:p14="http://schemas.microsoft.com/office/powerpoint/2010/main" val="889966035"/>
      </p:ext>
    </p:extLst>
  </p:cSld>
  <p:clrMapOvr>
    <a:masterClrMapping/>
  </p:clrMapOvr>
  <mc:AlternateContent xmlns:mc="http://schemas.openxmlformats.org/markup-compatibility/2006" xmlns:p14="http://schemas.microsoft.com/office/powerpoint/2010/main">
    <mc:Choice Requires="p14">
      <p:transition p14:dur="0">
        <p:sndAc>
          <p:stSnd>
            <p:snd r:embed="rId1" name="CAMERA.WAV"/>
          </p:stSnd>
        </p:sndAc>
      </p:transition>
    </mc:Choice>
    <mc:Fallback xmlns="">
      <p:transition>
        <p:sndAc>
          <p:stSnd>
            <p:snd r:embed="rId3" name="CAMERA.WAV"/>
          </p:stSnd>
        </p:sndAc>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ABF98BF-DAA1-4ED4-9AF7-CA96CC70CE46}" type="slidenum">
              <a:rPr lang="en-US" altLang="ja-JP">
                <a:solidFill>
                  <a:srgbClr val="000000"/>
                </a:solidFill>
              </a:rPr>
              <a:pPr>
                <a:defRPr/>
              </a:pPr>
              <a:t>‹#›</a:t>
            </a:fld>
            <a:endParaRPr lang="en-US" altLang="ja-JP" dirty="0">
              <a:solidFill>
                <a:srgbClr val="000000"/>
              </a:solidFill>
            </a:endParaRPr>
          </a:p>
        </p:txBody>
      </p:sp>
    </p:spTree>
    <p:extLst>
      <p:ext uri="{BB962C8B-B14F-4D97-AF65-F5344CB8AC3E}">
        <p14:creationId xmlns:p14="http://schemas.microsoft.com/office/powerpoint/2010/main" val="2017997475"/>
      </p:ext>
    </p:extLst>
  </p:cSld>
  <p:clrMapOvr>
    <a:masterClrMapping/>
  </p:clrMapOvr>
  <mc:AlternateContent xmlns:mc="http://schemas.openxmlformats.org/markup-compatibility/2006" xmlns:p14="http://schemas.microsoft.com/office/powerpoint/2010/main">
    <mc:Choice Requires="p14">
      <p:transition p14:dur="0">
        <p:sndAc>
          <p:stSnd>
            <p:snd r:embed="rId1" name="CAMERA.WAV"/>
          </p:stSnd>
        </p:sndAc>
      </p:transition>
    </mc:Choice>
    <mc:Fallback xmlns="">
      <p:transition>
        <p:sndAc>
          <p:stSnd>
            <p:snd r:embed="rId3" name="CAMERA.WAV"/>
          </p:stSnd>
        </p:sndAc>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5.xml"/><Relationship Id="rId13" Type="http://schemas.openxmlformats.org/officeDocument/2006/relationships/theme" Target="../theme/theme10.xml"/><Relationship Id="rId3" Type="http://schemas.openxmlformats.org/officeDocument/2006/relationships/slideLayout" Target="../slideLayouts/slideLayout110.xml"/><Relationship Id="rId7" Type="http://schemas.openxmlformats.org/officeDocument/2006/relationships/slideLayout" Target="../slideLayouts/slideLayout114.xml"/><Relationship Id="rId12" Type="http://schemas.openxmlformats.org/officeDocument/2006/relationships/slideLayout" Target="../slideLayouts/slideLayout119.xml"/><Relationship Id="rId2" Type="http://schemas.openxmlformats.org/officeDocument/2006/relationships/slideLayout" Target="../slideLayouts/slideLayout109.xml"/><Relationship Id="rId1" Type="http://schemas.openxmlformats.org/officeDocument/2006/relationships/slideLayout" Target="../slideLayouts/slideLayout108.xml"/><Relationship Id="rId6" Type="http://schemas.openxmlformats.org/officeDocument/2006/relationships/slideLayout" Target="../slideLayouts/slideLayout113.xml"/><Relationship Id="rId11" Type="http://schemas.openxmlformats.org/officeDocument/2006/relationships/slideLayout" Target="../slideLayouts/slideLayout118.xml"/><Relationship Id="rId5" Type="http://schemas.openxmlformats.org/officeDocument/2006/relationships/slideLayout" Target="../slideLayouts/slideLayout112.xml"/><Relationship Id="rId15" Type="http://schemas.openxmlformats.org/officeDocument/2006/relationships/audio" Target="NULL"/><Relationship Id="rId10" Type="http://schemas.openxmlformats.org/officeDocument/2006/relationships/slideLayout" Target="../slideLayouts/slideLayout117.xml"/><Relationship Id="rId4" Type="http://schemas.openxmlformats.org/officeDocument/2006/relationships/slideLayout" Target="../slideLayouts/slideLayout111.xml"/><Relationship Id="rId9" Type="http://schemas.openxmlformats.org/officeDocument/2006/relationships/slideLayout" Target="../slideLayouts/slideLayout116.xml"/><Relationship Id="rId14" Type="http://schemas.openxmlformats.org/officeDocument/2006/relationships/audio" Target="../media/audio1.wav"/></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7.xml"/><Relationship Id="rId13" Type="http://schemas.openxmlformats.org/officeDocument/2006/relationships/theme" Target="../theme/theme11.xml"/><Relationship Id="rId3" Type="http://schemas.openxmlformats.org/officeDocument/2006/relationships/slideLayout" Target="../slideLayouts/slideLayout122.xml"/><Relationship Id="rId7" Type="http://schemas.openxmlformats.org/officeDocument/2006/relationships/slideLayout" Target="../slideLayouts/slideLayout126.xml"/><Relationship Id="rId12" Type="http://schemas.openxmlformats.org/officeDocument/2006/relationships/slideLayout" Target="../slideLayouts/slideLayout131.xml"/><Relationship Id="rId2" Type="http://schemas.openxmlformats.org/officeDocument/2006/relationships/slideLayout" Target="../slideLayouts/slideLayout121.xml"/><Relationship Id="rId1" Type="http://schemas.openxmlformats.org/officeDocument/2006/relationships/slideLayout" Target="../slideLayouts/slideLayout120.xml"/><Relationship Id="rId6" Type="http://schemas.openxmlformats.org/officeDocument/2006/relationships/slideLayout" Target="../slideLayouts/slideLayout125.xml"/><Relationship Id="rId11" Type="http://schemas.openxmlformats.org/officeDocument/2006/relationships/slideLayout" Target="../slideLayouts/slideLayout130.xml"/><Relationship Id="rId5" Type="http://schemas.openxmlformats.org/officeDocument/2006/relationships/slideLayout" Target="../slideLayouts/slideLayout124.xml"/><Relationship Id="rId15" Type="http://schemas.openxmlformats.org/officeDocument/2006/relationships/audio" Target="NULL"/><Relationship Id="rId10" Type="http://schemas.openxmlformats.org/officeDocument/2006/relationships/slideLayout" Target="../slideLayouts/slideLayout129.xml"/><Relationship Id="rId4" Type="http://schemas.openxmlformats.org/officeDocument/2006/relationships/slideLayout" Target="../slideLayouts/slideLayout123.xml"/><Relationship Id="rId9" Type="http://schemas.openxmlformats.org/officeDocument/2006/relationships/slideLayout" Target="../slideLayouts/slideLayout128.xml"/><Relationship Id="rId14" Type="http://schemas.openxmlformats.org/officeDocument/2006/relationships/audio" Target="../media/audio1.wav"/></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9.xml"/><Relationship Id="rId13" Type="http://schemas.openxmlformats.org/officeDocument/2006/relationships/audio" Target="../media/audio1.wav"/><Relationship Id="rId3" Type="http://schemas.openxmlformats.org/officeDocument/2006/relationships/slideLayout" Target="../slideLayouts/slideLayout134.xml"/><Relationship Id="rId7" Type="http://schemas.openxmlformats.org/officeDocument/2006/relationships/slideLayout" Target="../slideLayouts/slideLayout138.xml"/><Relationship Id="rId12" Type="http://schemas.openxmlformats.org/officeDocument/2006/relationships/theme" Target="../theme/theme12.xml"/><Relationship Id="rId2" Type="http://schemas.openxmlformats.org/officeDocument/2006/relationships/slideLayout" Target="../slideLayouts/slideLayout133.xml"/><Relationship Id="rId1" Type="http://schemas.openxmlformats.org/officeDocument/2006/relationships/slideLayout" Target="../slideLayouts/slideLayout132.xml"/><Relationship Id="rId6" Type="http://schemas.openxmlformats.org/officeDocument/2006/relationships/slideLayout" Target="../slideLayouts/slideLayout137.xml"/><Relationship Id="rId11" Type="http://schemas.openxmlformats.org/officeDocument/2006/relationships/slideLayout" Target="../slideLayouts/slideLayout142.xml"/><Relationship Id="rId5" Type="http://schemas.openxmlformats.org/officeDocument/2006/relationships/slideLayout" Target="../slideLayouts/slideLayout136.xml"/><Relationship Id="rId10" Type="http://schemas.openxmlformats.org/officeDocument/2006/relationships/slideLayout" Target="../slideLayouts/slideLayout141.xml"/><Relationship Id="rId4" Type="http://schemas.openxmlformats.org/officeDocument/2006/relationships/slideLayout" Target="../slideLayouts/slideLayout135.xml"/><Relationship Id="rId9" Type="http://schemas.openxmlformats.org/officeDocument/2006/relationships/slideLayout" Target="../slideLayouts/slideLayout140.xml"/><Relationship Id="rId14" Type="http://schemas.openxmlformats.org/officeDocument/2006/relationships/audio" Target="NUL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50.xml"/><Relationship Id="rId13" Type="http://schemas.openxmlformats.org/officeDocument/2006/relationships/theme" Target="../theme/theme13.xml"/><Relationship Id="rId3" Type="http://schemas.openxmlformats.org/officeDocument/2006/relationships/slideLayout" Target="../slideLayouts/slideLayout145.xml"/><Relationship Id="rId7" Type="http://schemas.openxmlformats.org/officeDocument/2006/relationships/slideLayout" Target="../slideLayouts/slideLayout149.xml"/><Relationship Id="rId12" Type="http://schemas.openxmlformats.org/officeDocument/2006/relationships/slideLayout" Target="../slideLayouts/slideLayout154.xml"/><Relationship Id="rId2" Type="http://schemas.openxmlformats.org/officeDocument/2006/relationships/slideLayout" Target="../slideLayouts/slideLayout144.xml"/><Relationship Id="rId1" Type="http://schemas.openxmlformats.org/officeDocument/2006/relationships/slideLayout" Target="../slideLayouts/slideLayout143.xml"/><Relationship Id="rId6" Type="http://schemas.openxmlformats.org/officeDocument/2006/relationships/slideLayout" Target="../slideLayouts/slideLayout148.xml"/><Relationship Id="rId11" Type="http://schemas.openxmlformats.org/officeDocument/2006/relationships/slideLayout" Target="../slideLayouts/slideLayout153.xml"/><Relationship Id="rId5" Type="http://schemas.openxmlformats.org/officeDocument/2006/relationships/slideLayout" Target="../slideLayouts/slideLayout147.xml"/><Relationship Id="rId15" Type="http://schemas.openxmlformats.org/officeDocument/2006/relationships/audio" Target="NULL"/><Relationship Id="rId10" Type="http://schemas.openxmlformats.org/officeDocument/2006/relationships/slideLayout" Target="../slideLayouts/slideLayout152.xml"/><Relationship Id="rId4" Type="http://schemas.openxmlformats.org/officeDocument/2006/relationships/slideLayout" Target="../slideLayouts/slideLayout146.xml"/><Relationship Id="rId9" Type="http://schemas.openxmlformats.org/officeDocument/2006/relationships/slideLayout" Target="../slideLayouts/slideLayout151.xml"/><Relationship Id="rId14" Type="http://schemas.openxmlformats.org/officeDocument/2006/relationships/audio" Target="../media/audio1.wav"/></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62.xml"/><Relationship Id="rId13" Type="http://schemas.openxmlformats.org/officeDocument/2006/relationships/theme" Target="../theme/theme14.xml"/><Relationship Id="rId3" Type="http://schemas.openxmlformats.org/officeDocument/2006/relationships/slideLayout" Target="../slideLayouts/slideLayout157.xml"/><Relationship Id="rId7" Type="http://schemas.openxmlformats.org/officeDocument/2006/relationships/slideLayout" Target="../slideLayouts/slideLayout161.xml"/><Relationship Id="rId12" Type="http://schemas.openxmlformats.org/officeDocument/2006/relationships/slideLayout" Target="../slideLayouts/slideLayout166.xml"/><Relationship Id="rId2" Type="http://schemas.openxmlformats.org/officeDocument/2006/relationships/slideLayout" Target="../slideLayouts/slideLayout156.xml"/><Relationship Id="rId1" Type="http://schemas.openxmlformats.org/officeDocument/2006/relationships/slideLayout" Target="../slideLayouts/slideLayout155.xml"/><Relationship Id="rId6" Type="http://schemas.openxmlformats.org/officeDocument/2006/relationships/slideLayout" Target="../slideLayouts/slideLayout160.xml"/><Relationship Id="rId11" Type="http://schemas.openxmlformats.org/officeDocument/2006/relationships/slideLayout" Target="../slideLayouts/slideLayout165.xml"/><Relationship Id="rId5" Type="http://schemas.openxmlformats.org/officeDocument/2006/relationships/slideLayout" Target="../slideLayouts/slideLayout159.xml"/><Relationship Id="rId15" Type="http://schemas.openxmlformats.org/officeDocument/2006/relationships/audio" Target="NULL"/><Relationship Id="rId10" Type="http://schemas.openxmlformats.org/officeDocument/2006/relationships/slideLayout" Target="../slideLayouts/slideLayout164.xml"/><Relationship Id="rId4" Type="http://schemas.openxmlformats.org/officeDocument/2006/relationships/slideLayout" Target="../slideLayouts/slideLayout158.xml"/><Relationship Id="rId9" Type="http://schemas.openxmlformats.org/officeDocument/2006/relationships/slideLayout" Target="../slideLayouts/slideLayout163.xml"/><Relationship Id="rId14" Type="http://schemas.openxmlformats.org/officeDocument/2006/relationships/audio" Target="../media/audio1.wav"/></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74.xml"/><Relationship Id="rId13" Type="http://schemas.openxmlformats.org/officeDocument/2006/relationships/theme" Target="../theme/theme15.xml"/><Relationship Id="rId3" Type="http://schemas.openxmlformats.org/officeDocument/2006/relationships/slideLayout" Target="../slideLayouts/slideLayout169.xml"/><Relationship Id="rId7" Type="http://schemas.openxmlformats.org/officeDocument/2006/relationships/slideLayout" Target="../slideLayouts/slideLayout173.xml"/><Relationship Id="rId12" Type="http://schemas.openxmlformats.org/officeDocument/2006/relationships/slideLayout" Target="../slideLayouts/slideLayout178.xml"/><Relationship Id="rId2" Type="http://schemas.openxmlformats.org/officeDocument/2006/relationships/slideLayout" Target="../slideLayouts/slideLayout168.xml"/><Relationship Id="rId1" Type="http://schemas.openxmlformats.org/officeDocument/2006/relationships/slideLayout" Target="../slideLayouts/slideLayout167.xml"/><Relationship Id="rId6" Type="http://schemas.openxmlformats.org/officeDocument/2006/relationships/slideLayout" Target="../slideLayouts/slideLayout172.xml"/><Relationship Id="rId11" Type="http://schemas.openxmlformats.org/officeDocument/2006/relationships/slideLayout" Target="../slideLayouts/slideLayout177.xml"/><Relationship Id="rId5" Type="http://schemas.openxmlformats.org/officeDocument/2006/relationships/slideLayout" Target="../slideLayouts/slideLayout171.xml"/><Relationship Id="rId10" Type="http://schemas.openxmlformats.org/officeDocument/2006/relationships/slideLayout" Target="../slideLayouts/slideLayout176.xml"/><Relationship Id="rId4" Type="http://schemas.openxmlformats.org/officeDocument/2006/relationships/slideLayout" Target="../slideLayouts/slideLayout170.xml"/><Relationship Id="rId9" Type="http://schemas.openxmlformats.org/officeDocument/2006/relationships/slideLayout" Target="../slideLayouts/slideLayout175.xml"/><Relationship Id="rId14" Type="http://schemas.openxmlformats.org/officeDocument/2006/relationships/audio" Target="../media/audio1.wav"/></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86.xml"/><Relationship Id="rId3" Type="http://schemas.openxmlformats.org/officeDocument/2006/relationships/slideLayout" Target="../slideLayouts/slideLayout181.xml"/><Relationship Id="rId7" Type="http://schemas.openxmlformats.org/officeDocument/2006/relationships/slideLayout" Target="../slideLayouts/slideLayout185.xml"/><Relationship Id="rId12" Type="http://schemas.openxmlformats.org/officeDocument/2006/relationships/theme" Target="../theme/theme16.xml"/><Relationship Id="rId2" Type="http://schemas.openxmlformats.org/officeDocument/2006/relationships/slideLayout" Target="../slideLayouts/slideLayout180.xml"/><Relationship Id="rId1" Type="http://schemas.openxmlformats.org/officeDocument/2006/relationships/slideLayout" Target="../slideLayouts/slideLayout179.xml"/><Relationship Id="rId6" Type="http://schemas.openxmlformats.org/officeDocument/2006/relationships/slideLayout" Target="../slideLayouts/slideLayout184.xml"/><Relationship Id="rId11" Type="http://schemas.openxmlformats.org/officeDocument/2006/relationships/slideLayout" Target="../slideLayouts/slideLayout189.xml"/><Relationship Id="rId5" Type="http://schemas.openxmlformats.org/officeDocument/2006/relationships/slideLayout" Target="../slideLayouts/slideLayout183.xml"/><Relationship Id="rId10" Type="http://schemas.openxmlformats.org/officeDocument/2006/relationships/slideLayout" Target="../slideLayouts/slideLayout188.xml"/><Relationship Id="rId4" Type="http://schemas.openxmlformats.org/officeDocument/2006/relationships/slideLayout" Target="../slideLayouts/slideLayout182.xml"/><Relationship Id="rId9" Type="http://schemas.openxmlformats.org/officeDocument/2006/relationships/slideLayout" Target="../slideLayouts/slideLayout187.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97.xml"/><Relationship Id="rId13" Type="http://schemas.openxmlformats.org/officeDocument/2006/relationships/theme" Target="../theme/theme17.xml"/><Relationship Id="rId3" Type="http://schemas.openxmlformats.org/officeDocument/2006/relationships/slideLayout" Target="../slideLayouts/slideLayout192.xml"/><Relationship Id="rId7" Type="http://schemas.openxmlformats.org/officeDocument/2006/relationships/slideLayout" Target="../slideLayouts/slideLayout196.xml"/><Relationship Id="rId12" Type="http://schemas.openxmlformats.org/officeDocument/2006/relationships/slideLayout" Target="../slideLayouts/slideLayout201.xml"/><Relationship Id="rId2" Type="http://schemas.openxmlformats.org/officeDocument/2006/relationships/slideLayout" Target="../slideLayouts/slideLayout191.xml"/><Relationship Id="rId1" Type="http://schemas.openxmlformats.org/officeDocument/2006/relationships/slideLayout" Target="../slideLayouts/slideLayout190.xml"/><Relationship Id="rId6" Type="http://schemas.openxmlformats.org/officeDocument/2006/relationships/slideLayout" Target="../slideLayouts/slideLayout195.xml"/><Relationship Id="rId11" Type="http://schemas.openxmlformats.org/officeDocument/2006/relationships/slideLayout" Target="../slideLayouts/slideLayout200.xml"/><Relationship Id="rId5" Type="http://schemas.openxmlformats.org/officeDocument/2006/relationships/slideLayout" Target="../slideLayouts/slideLayout194.xml"/><Relationship Id="rId10" Type="http://schemas.openxmlformats.org/officeDocument/2006/relationships/slideLayout" Target="../slideLayouts/slideLayout199.xml"/><Relationship Id="rId4" Type="http://schemas.openxmlformats.org/officeDocument/2006/relationships/slideLayout" Target="../slideLayouts/slideLayout193.xml"/><Relationship Id="rId9" Type="http://schemas.openxmlformats.org/officeDocument/2006/relationships/slideLayout" Target="../slideLayouts/slideLayout198.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09.xml"/><Relationship Id="rId13" Type="http://schemas.openxmlformats.org/officeDocument/2006/relationships/theme" Target="../theme/theme18.xml"/><Relationship Id="rId3" Type="http://schemas.openxmlformats.org/officeDocument/2006/relationships/slideLayout" Target="../slideLayouts/slideLayout204.xml"/><Relationship Id="rId7" Type="http://schemas.openxmlformats.org/officeDocument/2006/relationships/slideLayout" Target="../slideLayouts/slideLayout208.xml"/><Relationship Id="rId12" Type="http://schemas.openxmlformats.org/officeDocument/2006/relationships/slideLayout" Target="../slideLayouts/slideLayout213.xml"/><Relationship Id="rId2" Type="http://schemas.openxmlformats.org/officeDocument/2006/relationships/slideLayout" Target="../slideLayouts/slideLayout203.xml"/><Relationship Id="rId1" Type="http://schemas.openxmlformats.org/officeDocument/2006/relationships/slideLayout" Target="../slideLayouts/slideLayout202.xml"/><Relationship Id="rId6" Type="http://schemas.openxmlformats.org/officeDocument/2006/relationships/slideLayout" Target="../slideLayouts/slideLayout207.xml"/><Relationship Id="rId11" Type="http://schemas.openxmlformats.org/officeDocument/2006/relationships/slideLayout" Target="../slideLayouts/slideLayout212.xml"/><Relationship Id="rId5" Type="http://schemas.openxmlformats.org/officeDocument/2006/relationships/slideLayout" Target="../slideLayouts/slideLayout206.xml"/><Relationship Id="rId15" Type="http://schemas.openxmlformats.org/officeDocument/2006/relationships/audio" Target="../media/audio10.wav"/><Relationship Id="rId10" Type="http://schemas.openxmlformats.org/officeDocument/2006/relationships/slideLayout" Target="../slideLayouts/slideLayout211.xml"/><Relationship Id="rId4" Type="http://schemas.openxmlformats.org/officeDocument/2006/relationships/slideLayout" Target="../slideLayouts/slideLayout205.xml"/><Relationship Id="rId9" Type="http://schemas.openxmlformats.org/officeDocument/2006/relationships/slideLayout" Target="../slideLayouts/slideLayout210.xml"/><Relationship Id="rId14" Type="http://schemas.openxmlformats.org/officeDocument/2006/relationships/audio" Target="../media/audio1.wav"/></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21.xml"/><Relationship Id="rId13" Type="http://schemas.openxmlformats.org/officeDocument/2006/relationships/audio" Target="../media/audio1.wav"/><Relationship Id="rId3" Type="http://schemas.openxmlformats.org/officeDocument/2006/relationships/slideLayout" Target="../slideLayouts/slideLayout216.xml"/><Relationship Id="rId7" Type="http://schemas.openxmlformats.org/officeDocument/2006/relationships/slideLayout" Target="../slideLayouts/slideLayout220.xml"/><Relationship Id="rId12" Type="http://schemas.openxmlformats.org/officeDocument/2006/relationships/theme" Target="../theme/theme19.xml"/><Relationship Id="rId2" Type="http://schemas.openxmlformats.org/officeDocument/2006/relationships/slideLayout" Target="../slideLayouts/slideLayout215.xml"/><Relationship Id="rId1" Type="http://schemas.openxmlformats.org/officeDocument/2006/relationships/slideLayout" Target="../slideLayouts/slideLayout214.xml"/><Relationship Id="rId6" Type="http://schemas.openxmlformats.org/officeDocument/2006/relationships/slideLayout" Target="../slideLayouts/slideLayout219.xml"/><Relationship Id="rId11" Type="http://schemas.openxmlformats.org/officeDocument/2006/relationships/slideLayout" Target="../slideLayouts/slideLayout224.xml"/><Relationship Id="rId5" Type="http://schemas.openxmlformats.org/officeDocument/2006/relationships/slideLayout" Target="../slideLayouts/slideLayout218.xml"/><Relationship Id="rId10" Type="http://schemas.openxmlformats.org/officeDocument/2006/relationships/slideLayout" Target="../slideLayouts/slideLayout223.xml"/><Relationship Id="rId4" Type="http://schemas.openxmlformats.org/officeDocument/2006/relationships/slideLayout" Target="../slideLayouts/slideLayout217.xml"/><Relationship Id="rId9" Type="http://schemas.openxmlformats.org/officeDocument/2006/relationships/slideLayout" Target="../slideLayouts/slideLayout222.xml"/><Relationship Id="rId14" Type="http://schemas.openxmlformats.org/officeDocument/2006/relationships/audio" Target="../media/audio10.wav"/></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32.xml"/><Relationship Id="rId13" Type="http://schemas.openxmlformats.org/officeDocument/2006/relationships/theme" Target="../theme/theme20.xml"/><Relationship Id="rId3" Type="http://schemas.openxmlformats.org/officeDocument/2006/relationships/slideLayout" Target="../slideLayouts/slideLayout227.xml"/><Relationship Id="rId7" Type="http://schemas.openxmlformats.org/officeDocument/2006/relationships/slideLayout" Target="../slideLayouts/slideLayout231.xml"/><Relationship Id="rId12" Type="http://schemas.openxmlformats.org/officeDocument/2006/relationships/slideLayout" Target="../slideLayouts/slideLayout236.xml"/><Relationship Id="rId2" Type="http://schemas.openxmlformats.org/officeDocument/2006/relationships/slideLayout" Target="../slideLayouts/slideLayout226.xml"/><Relationship Id="rId1" Type="http://schemas.openxmlformats.org/officeDocument/2006/relationships/slideLayout" Target="../slideLayouts/slideLayout225.xml"/><Relationship Id="rId6" Type="http://schemas.openxmlformats.org/officeDocument/2006/relationships/slideLayout" Target="../slideLayouts/slideLayout230.xml"/><Relationship Id="rId11" Type="http://schemas.openxmlformats.org/officeDocument/2006/relationships/slideLayout" Target="../slideLayouts/slideLayout235.xml"/><Relationship Id="rId5" Type="http://schemas.openxmlformats.org/officeDocument/2006/relationships/slideLayout" Target="../slideLayouts/slideLayout229.xml"/><Relationship Id="rId15" Type="http://schemas.openxmlformats.org/officeDocument/2006/relationships/audio" Target="../media/audio10.wav"/><Relationship Id="rId10" Type="http://schemas.openxmlformats.org/officeDocument/2006/relationships/slideLayout" Target="../slideLayouts/slideLayout234.xml"/><Relationship Id="rId4" Type="http://schemas.openxmlformats.org/officeDocument/2006/relationships/slideLayout" Target="../slideLayouts/slideLayout228.xml"/><Relationship Id="rId9" Type="http://schemas.openxmlformats.org/officeDocument/2006/relationships/slideLayout" Target="../slideLayouts/slideLayout233.xml"/><Relationship Id="rId14" Type="http://schemas.openxmlformats.org/officeDocument/2006/relationships/audio" Target="../media/audio1.wav"/></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44.xml"/><Relationship Id="rId13" Type="http://schemas.openxmlformats.org/officeDocument/2006/relationships/theme" Target="../theme/theme21.xml"/><Relationship Id="rId3" Type="http://schemas.openxmlformats.org/officeDocument/2006/relationships/slideLayout" Target="../slideLayouts/slideLayout239.xml"/><Relationship Id="rId7" Type="http://schemas.openxmlformats.org/officeDocument/2006/relationships/slideLayout" Target="../slideLayouts/slideLayout243.xml"/><Relationship Id="rId12" Type="http://schemas.openxmlformats.org/officeDocument/2006/relationships/slideLayout" Target="../slideLayouts/slideLayout248.xml"/><Relationship Id="rId2" Type="http://schemas.openxmlformats.org/officeDocument/2006/relationships/slideLayout" Target="../slideLayouts/slideLayout238.xml"/><Relationship Id="rId1" Type="http://schemas.openxmlformats.org/officeDocument/2006/relationships/slideLayout" Target="../slideLayouts/slideLayout237.xml"/><Relationship Id="rId6" Type="http://schemas.openxmlformats.org/officeDocument/2006/relationships/slideLayout" Target="../slideLayouts/slideLayout242.xml"/><Relationship Id="rId11" Type="http://schemas.openxmlformats.org/officeDocument/2006/relationships/slideLayout" Target="../slideLayouts/slideLayout247.xml"/><Relationship Id="rId5" Type="http://schemas.openxmlformats.org/officeDocument/2006/relationships/slideLayout" Target="../slideLayouts/slideLayout241.xml"/><Relationship Id="rId15" Type="http://schemas.openxmlformats.org/officeDocument/2006/relationships/audio" Target="../media/audio10.wav"/><Relationship Id="rId10" Type="http://schemas.openxmlformats.org/officeDocument/2006/relationships/slideLayout" Target="../slideLayouts/slideLayout246.xml"/><Relationship Id="rId4" Type="http://schemas.openxmlformats.org/officeDocument/2006/relationships/slideLayout" Target="../slideLayouts/slideLayout240.xml"/><Relationship Id="rId9" Type="http://schemas.openxmlformats.org/officeDocument/2006/relationships/slideLayout" Target="../slideLayouts/slideLayout245.xml"/><Relationship Id="rId14" Type="http://schemas.openxmlformats.org/officeDocument/2006/relationships/audio" Target="../media/audio1.wav"/></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theme" Target="../theme/theme4.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5.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6.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7.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theme" Target="../theme/theme7.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8.xml"/><Relationship Id="rId13" Type="http://schemas.openxmlformats.org/officeDocument/2006/relationships/theme" Target="../theme/theme8.xml"/><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slideLayout" Target="../slideLayouts/slideLayout92.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0.xml"/><Relationship Id="rId13" Type="http://schemas.openxmlformats.org/officeDocument/2006/relationships/slideLayout" Target="../slideLayouts/slideLayout105.xml"/><Relationship Id="rId18" Type="http://schemas.openxmlformats.org/officeDocument/2006/relationships/audio" Target="NULL"/><Relationship Id="rId3" Type="http://schemas.openxmlformats.org/officeDocument/2006/relationships/slideLayout" Target="../slideLayouts/slideLayout95.xml"/><Relationship Id="rId7" Type="http://schemas.openxmlformats.org/officeDocument/2006/relationships/slideLayout" Target="../slideLayouts/slideLayout99.xml"/><Relationship Id="rId12" Type="http://schemas.openxmlformats.org/officeDocument/2006/relationships/slideLayout" Target="../slideLayouts/slideLayout104.xml"/><Relationship Id="rId17" Type="http://schemas.openxmlformats.org/officeDocument/2006/relationships/audio" Target="../media/audio1.wav"/><Relationship Id="rId2" Type="http://schemas.openxmlformats.org/officeDocument/2006/relationships/slideLayout" Target="../slideLayouts/slideLayout94.xml"/><Relationship Id="rId16" Type="http://schemas.openxmlformats.org/officeDocument/2006/relationships/theme" Target="../theme/theme9.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5" Type="http://schemas.openxmlformats.org/officeDocument/2006/relationships/slideLayout" Target="../slideLayouts/slideLayout97.xml"/><Relationship Id="rId15" Type="http://schemas.openxmlformats.org/officeDocument/2006/relationships/slideLayout" Target="../slideLayouts/slideLayout107.xml"/><Relationship Id="rId10" Type="http://schemas.openxmlformats.org/officeDocument/2006/relationships/slideLayout" Target="../slideLayouts/slideLayout102.xml"/><Relationship Id="rId4" Type="http://schemas.openxmlformats.org/officeDocument/2006/relationships/slideLayout" Target="../slideLayouts/slideLayout96.xml"/><Relationship Id="rId9" Type="http://schemas.openxmlformats.org/officeDocument/2006/relationships/slideLayout" Target="../slideLayouts/slideLayout101.xml"/><Relationship Id="rId14" Type="http://schemas.openxmlformats.org/officeDocument/2006/relationships/slideLayout" Target="../slideLayouts/slideLayout10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b="0">
                <a:latin typeface="+mn-lt"/>
              </a:defRPr>
            </a:lvl1pPr>
          </a:lstStyle>
          <a:p>
            <a:pPr fontAlgn="base">
              <a:spcBef>
                <a:spcPct val="0"/>
              </a:spcBef>
              <a:spcAft>
                <a:spcPct val="0"/>
              </a:spcAft>
            </a:pPr>
            <a:endParaRPr lang="en-US" altLang="ja-JP">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b="0">
                <a:latin typeface="+mn-lt"/>
              </a:defRPr>
            </a:lvl1pPr>
          </a:lstStyle>
          <a:p>
            <a:pPr fontAlgn="base">
              <a:spcBef>
                <a:spcPct val="0"/>
              </a:spcBef>
              <a:spcAft>
                <a:spcPct val="0"/>
              </a:spcAft>
            </a:pPr>
            <a:endParaRPr lang="en-US" altLang="ja-JP">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b="0">
                <a:latin typeface="+mn-lt"/>
              </a:defRPr>
            </a:lvl1pPr>
          </a:lstStyle>
          <a:p>
            <a:pPr fontAlgn="base">
              <a:spcBef>
                <a:spcPct val="0"/>
              </a:spcBef>
              <a:spcAft>
                <a:spcPct val="0"/>
              </a:spcAft>
            </a:pPr>
            <a:fld id="{9F611A90-D606-4FB0-94B4-045D20B5F4DE}" type="slidenum">
              <a:rPr lang="en-US" altLang="ja-JP">
                <a:solidFill>
                  <a:srgbClr val="000000"/>
                </a:solidFill>
              </a:rPr>
              <a:pPr fontAlgn="base">
                <a:spcBef>
                  <a:spcPct val="0"/>
                </a:spcBef>
                <a:spcAft>
                  <a:spcPct val="0"/>
                </a:spcAft>
              </a:pPr>
              <a:t>‹#›</a:t>
            </a:fld>
            <a:endParaRPr lang="en-US" altLang="ja-JP">
              <a:solidFill>
                <a:srgbClr val="000000"/>
              </a:solidFill>
            </a:endParaRPr>
          </a:p>
        </p:txBody>
      </p:sp>
    </p:spTree>
    <p:extLst>
      <p:ext uri="{BB962C8B-B14F-4D97-AF65-F5344CB8AC3E}">
        <p14:creationId xmlns:p14="http://schemas.microsoft.com/office/powerpoint/2010/main" val="3520956197"/>
      </p:ext>
    </p:extLst>
  </p:cSld>
  <p:clrMap bg1="lt1" tx1="dk1" bg2="lt2" tx2="dk2" accent1="accent1" accent2="accent2" accent3="accent3" accent4="accent4" accent5="accent5" accent6="accent6" hlink="hlink" folHlink="folHlink"/>
  <p:sldLayoutIdLst>
    <p:sldLayoutId id="2147483999" r:id="rId1"/>
    <p:sldLayoutId id="2147484000" r:id="rId2"/>
    <p:sldLayoutId id="2147484001" r:id="rId3"/>
    <p:sldLayoutId id="2147484002" r:id="rId4"/>
    <p:sldLayoutId id="2147484003" r:id="rId5"/>
    <p:sldLayoutId id="2147484004" r:id="rId6"/>
    <p:sldLayoutId id="2147484005" r:id="rId7"/>
    <p:sldLayoutId id="2147484006" r:id="rId8"/>
    <p:sldLayoutId id="2147484007" r:id="rId9"/>
    <p:sldLayoutId id="2147484008" r:id="rId10"/>
    <p:sldLayoutId id="214748400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rtl="0" fontAlgn="base">
        <a:spcBef>
          <a:spcPct val="0"/>
        </a:spcBef>
        <a:spcAft>
          <a:spcPct val="0"/>
        </a:spcAft>
        <a:defRPr kumimoji="1" sz="4400">
          <a:solidFill>
            <a:schemeClr val="tx2"/>
          </a:solidFill>
          <a:latin typeface="+mj-lt"/>
          <a:ea typeface="+mj-ea"/>
          <a:cs typeface="+mj-cs"/>
        </a:defRPr>
      </a:lvl1pPr>
      <a:lvl2pPr algn="ctr" rtl="0" fontAlgn="base">
        <a:spcBef>
          <a:spcPct val="0"/>
        </a:spcBef>
        <a:spcAft>
          <a:spcPct val="0"/>
        </a:spcAft>
        <a:defRPr kumimoji="1" sz="4400">
          <a:solidFill>
            <a:schemeClr val="tx2"/>
          </a:solidFill>
          <a:latin typeface="Arial" pitchFamily="34" charset="0"/>
          <a:ea typeface="ＭＳ Ｐゴシック" pitchFamily="50" charset="-128"/>
        </a:defRPr>
      </a:lvl2pPr>
      <a:lvl3pPr algn="ctr" rtl="0" fontAlgn="base">
        <a:spcBef>
          <a:spcPct val="0"/>
        </a:spcBef>
        <a:spcAft>
          <a:spcPct val="0"/>
        </a:spcAft>
        <a:defRPr kumimoji="1" sz="4400">
          <a:solidFill>
            <a:schemeClr val="tx2"/>
          </a:solidFill>
          <a:latin typeface="Arial" pitchFamily="34" charset="0"/>
          <a:ea typeface="ＭＳ Ｐゴシック" pitchFamily="50" charset="-128"/>
        </a:defRPr>
      </a:lvl3pPr>
      <a:lvl4pPr algn="ctr" rtl="0" fontAlgn="base">
        <a:spcBef>
          <a:spcPct val="0"/>
        </a:spcBef>
        <a:spcAft>
          <a:spcPct val="0"/>
        </a:spcAft>
        <a:defRPr kumimoji="1" sz="4400">
          <a:solidFill>
            <a:schemeClr val="tx2"/>
          </a:solidFill>
          <a:latin typeface="Arial" pitchFamily="34" charset="0"/>
          <a:ea typeface="ＭＳ Ｐゴシック" pitchFamily="50" charset="-128"/>
        </a:defRPr>
      </a:lvl4pPr>
      <a:lvl5pPr algn="ctr" rtl="0" fontAlgn="base">
        <a:spcBef>
          <a:spcPct val="0"/>
        </a:spcBef>
        <a:spcAft>
          <a:spcPct val="0"/>
        </a:spcAft>
        <a:defRPr kumimoji="1" sz="4400">
          <a:solidFill>
            <a:schemeClr val="tx2"/>
          </a:solidFill>
          <a:latin typeface="Arial" pitchFamily="34" charset="0"/>
          <a:ea typeface="ＭＳ Ｐゴシック" pitchFamily="50" charset="-128"/>
        </a:defRPr>
      </a:lvl5pPr>
      <a:lvl6pPr marL="457200" algn="ctr" rtl="0" fontAlgn="base">
        <a:spcBef>
          <a:spcPct val="0"/>
        </a:spcBef>
        <a:spcAft>
          <a:spcPct val="0"/>
        </a:spcAft>
        <a:defRPr kumimoji="1" sz="4400">
          <a:solidFill>
            <a:schemeClr val="tx2"/>
          </a:solidFill>
          <a:latin typeface="Arial" pitchFamily="34" charset="0"/>
          <a:ea typeface="ＭＳ Ｐゴシック" pitchFamily="50" charset="-128"/>
        </a:defRPr>
      </a:lvl6pPr>
      <a:lvl7pPr marL="914400" algn="ctr" rtl="0" fontAlgn="base">
        <a:spcBef>
          <a:spcPct val="0"/>
        </a:spcBef>
        <a:spcAft>
          <a:spcPct val="0"/>
        </a:spcAft>
        <a:defRPr kumimoji="1" sz="4400">
          <a:solidFill>
            <a:schemeClr val="tx2"/>
          </a:solidFill>
          <a:latin typeface="Arial" pitchFamily="34" charset="0"/>
          <a:ea typeface="ＭＳ Ｐゴシック" pitchFamily="50" charset="-128"/>
        </a:defRPr>
      </a:lvl7pPr>
      <a:lvl8pPr marL="1371600" algn="ctr" rtl="0" fontAlgn="base">
        <a:spcBef>
          <a:spcPct val="0"/>
        </a:spcBef>
        <a:spcAft>
          <a:spcPct val="0"/>
        </a:spcAft>
        <a:defRPr kumimoji="1" sz="4400">
          <a:solidFill>
            <a:schemeClr val="tx2"/>
          </a:solidFill>
          <a:latin typeface="Arial" pitchFamily="34" charset="0"/>
          <a:ea typeface="ＭＳ Ｐゴシック" pitchFamily="50" charset="-128"/>
        </a:defRPr>
      </a:lvl8pPr>
      <a:lvl9pPr marL="1828800" algn="ctr" rtl="0" fontAlgn="base">
        <a:spcBef>
          <a:spcPct val="0"/>
        </a:spcBef>
        <a:spcAft>
          <a:spcPct val="0"/>
        </a:spcAft>
        <a:defRPr kumimoji="1" sz="4400">
          <a:solidFill>
            <a:schemeClr val="tx2"/>
          </a:solidFill>
          <a:latin typeface="Arial" pitchFamily="34" charset="0"/>
          <a:ea typeface="ＭＳ Ｐゴシック" pitchFamily="50" charset="-128"/>
        </a:defRPr>
      </a:lvl9pPr>
    </p:titleStyle>
    <p:bodyStyle>
      <a:lvl1pPr marL="342900" indent="-342900" algn="l" rtl="0" fontAlgn="base">
        <a:spcBef>
          <a:spcPct val="20000"/>
        </a:spcBef>
        <a:spcAft>
          <a:spcPct val="0"/>
        </a:spcAft>
        <a:buChar char="•"/>
        <a:defRPr kumimoji="1" sz="3200">
          <a:solidFill>
            <a:schemeClr val="tx1"/>
          </a:solidFill>
          <a:latin typeface="+mn-lt"/>
          <a:ea typeface="+mn-ea"/>
          <a:cs typeface="+mn-cs"/>
        </a:defRPr>
      </a:lvl1pPr>
      <a:lvl2pPr marL="742950" indent="-285750" algn="l" rtl="0" fontAlgn="base">
        <a:spcBef>
          <a:spcPct val="20000"/>
        </a:spcBef>
        <a:spcAft>
          <a:spcPct val="0"/>
        </a:spcAft>
        <a:buChar char="–"/>
        <a:defRPr kumimoji="1" sz="2800">
          <a:solidFill>
            <a:schemeClr val="tx1"/>
          </a:solidFill>
          <a:latin typeface="+mn-lt"/>
          <a:ea typeface="+mn-ea"/>
        </a:defRPr>
      </a:lvl2pPr>
      <a:lvl3pPr marL="1143000" indent="-228600" algn="l" rtl="0" fontAlgn="base">
        <a:spcBef>
          <a:spcPct val="20000"/>
        </a:spcBef>
        <a:spcAft>
          <a:spcPct val="0"/>
        </a:spcAft>
        <a:buChar char="•"/>
        <a:defRPr kumimoji="1" sz="2400">
          <a:solidFill>
            <a:schemeClr val="tx1"/>
          </a:solidFill>
          <a:latin typeface="+mn-lt"/>
          <a:ea typeface="+mn-ea"/>
        </a:defRPr>
      </a:lvl3pPr>
      <a:lvl4pPr marL="1600200" indent="-228600" algn="l" rtl="0" fontAlgn="base">
        <a:spcBef>
          <a:spcPct val="20000"/>
        </a:spcBef>
        <a:spcAft>
          <a:spcPct val="0"/>
        </a:spcAft>
        <a:buChar char="–"/>
        <a:defRPr kumimoji="1" sz="2000">
          <a:solidFill>
            <a:schemeClr val="tx1"/>
          </a:solidFill>
          <a:latin typeface="+mn-lt"/>
          <a:ea typeface="+mn-ea"/>
        </a:defRPr>
      </a:lvl4pPr>
      <a:lvl5pPr marL="2057400" indent="-228600" algn="l" rtl="0" fontAlgn="base">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defRPr/>
            </a:pPr>
            <a:endParaRPr lang="en-US" altLang="ja-JP">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defRPr/>
            </a:pPr>
            <a:endParaRPr lang="en-US" altLang="ja-JP">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defRPr/>
            </a:pPr>
            <a:fld id="{2E05BEEF-B666-4FDC-8092-0F51C83C133A}" type="slidenum">
              <a:rPr lang="en-US" altLang="ja-JP">
                <a:solidFill>
                  <a:srgbClr val="000000"/>
                </a:solidFill>
              </a:rPr>
              <a:pPr fontAlgn="base">
                <a:spcBef>
                  <a:spcPct val="0"/>
                </a:spcBef>
                <a:spcAft>
                  <a:spcPct val="0"/>
                </a:spcAft>
                <a:defRPr/>
              </a:pPr>
              <a:t>‹#›</a:t>
            </a:fld>
            <a:endParaRPr lang="en-US" altLang="ja-JP">
              <a:solidFill>
                <a:srgbClr val="000000"/>
              </a:solidFill>
            </a:endParaRPr>
          </a:p>
        </p:txBody>
      </p:sp>
    </p:spTree>
    <p:extLst>
      <p:ext uri="{BB962C8B-B14F-4D97-AF65-F5344CB8AC3E}">
        <p14:creationId xmlns:p14="http://schemas.microsoft.com/office/powerpoint/2010/main" val="4246280867"/>
      </p:ext>
    </p:extLst>
  </p:cSld>
  <p:clrMap bg1="lt1" tx1="dk1" bg2="lt2" tx2="dk2" accent1="accent1" accent2="accent2" accent3="accent3" accent4="accent4" accent5="accent5" accent6="accent6" hlink="hlink" folHlink="folHlink"/>
  <p:sldLayoutIdLst>
    <p:sldLayoutId id="2147484880" r:id="rId1"/>
    <p:sldLayoutId id="2147484881" r:id="rId2"/>
    <p:sldLayoutId id="2147484882" r:id="rId3"/>
    <p:sldLayoutId id="2147484883" r:id="rId4"/>
    <p:sldLayoutId id="2147484884" r:id="rId5"/>
    <p:sldLayoutId id="2147484885" r:id="rId6"/>
    <p:sldLayoutId id="2147484886" r:id="rId7"/>
    <p:sldLayoutId id="2147484887" r:id="rId8"/>
    <p:sldLayoutId id="2147484888" r:id="rId9"/>
    <p:sldLayoutId id="2147484889" r:id="rId10"/>
    <p:sldLayoutId id="2147484890" r:id="rId11"/>
    <p:sldLayoutId id="2147484891" r:id="rId12"/>
  </p:sldLayoutIdLst>
  <mc:AlternateContent xmlns:mc="http://schemas.openxmlformats.org/markup-compatibility/2006" xmlns:p14="http://schemas.microsoft.com/office/powerpoint/2010/main">
    <mc:Choice Requires="p14">
      <p:transition p14:dur="0">
        <p:sndAc>
          <p:stSnd>
            <p:snd r:embed="rId14" name="CAMERA.WAV"/>
          </p:stSnd>
        </p:sndAc>
      </p:transition>
    </mc:Choice>
    <mc:Fallback xmlns="">
      <p:transition>
        <p:sndAc>
          <p:stSnd>
            <p:snd r:embed="rId15" name="CAMERA.WAV"/>
          </p:stSnd>
        </p:sndAc>
      </p:transition>
    </mc:Fallback>
  </mc:AlternateContent>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5pPr>
      <a:lvl6pPr marL="457200" algn="ctr" rtl="0" fontAlgn="base">
        <a:spcBef>
          <a:spcPct val="0"/>
        </a:spcBef>
        <a:spcAft>
          <a:spcPct val="0"/>
        </a:spcAft>
        <a:defRPr kumimoji="1" sz="4400">
          <a:solidFill>
            <a:schemeClr val="tx2"/>
          </a:solidFill>
          <a:latin typeface="Times New Roman" pitchFamily="18" charset="0"/>
          <a:ea typeface="ＭＳ Ｐゴシック" pitchFamily="50" charset="-128"/>
        </a:defRPr>
      </a:lvl6pPr>
      <a:lvl7pPr marL="914400" algn="ctr" rtl="0" fontAlgn="base">
        <a:spcBef>
          <a:spcPct val="0"/>
        </a:spcBef>
        <a:spcAft>
          <a:spcPct val="0"/>
        </a:spcAft>
        <a:defRPr kumimoji="1" sz="4400">
          <a:solidFill>
            <a:schemeClr val="tx2"/>
          </a:solidFill>
          <a:latin typeface="Times New Roman" pitchFamily="18" charset="0"/>
          <a:ea typeface="ＭＳ Ｐゴシック" pitchFamily="50" charset="-128"/>
        </a:defRPr>
      </a:lvl7pPr>
      <a:lvl8pPr marL="1371600" algn="ctr" rtl="0" fontAlgn="base">
        <a:spcBef>
          <a:spcPct val="0"/>
        </a:spcBef>
        <a:spcAft>
          <a:spcPct val="0"/>
        </a:spcAft>
        <a:defRPr kumimoji="1" sz="4400">
          <a:solidFill>
            <a:schemeClr val="tx2"/>
          </a:solidFill>
          <a:latin typeface="Times New Roman" pitchFamily="18" charset="0"/>
          <a:ea typeface="ＭＳ Ｐゴシック" pitchFamily="50" charset="-128"/>
        </a:defRPr>
      </a:lvl8pPr>
      <a:lvl9pPr marL="1828800" algn="ctr" rtl="0" fontAlgn="base">
        <a:spcBef>
          <a:spcPct val="0"/>
        </a:spcBef>
        <a:spcAft>
          <a:spcPct val="0"/>
        </a:spcAft>
        <a:defRPr kumimoji="1" sz="4400">
          <a:solidFill>
            <a:schemeClr val="tx2"/>
          </a:solidFill>
          <a:latin typeface="Times New Roman" pitchFamily="18" charset="0"/>
          <a:ea typeface="ＭＳ Ｐゴシック" pitchFamily="50"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aseline="0">
                <a:latin typeface="+mn-lt"/>
                <a:ea typeface="+mn-ea"/>
              </a:defRPr>
            </a:lvl1pPr>
          </a:lstStyle>
          <a:p>
            <a:pPr fontAlgn="base">
              <a:spcBef>
                <a:spcPct val="0"/>
              </a:spcBef>
              <a:spcAft>
                <a:spcPct val="0"/>
              </a:spcAft>
              <a:defRPr/>
            </a:pPr>
            <a:endParaRPr lang="en-US" altLang="ja-JP">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aseline="0">
                <a:latin typeface="+mn-lt"/>
                <a:ea typeface="+mn-ea"/>
              </a:defRPr>
            </a:lvl1pPr>
          </a:lstStyle>
          <a:p>
            <a:pPr fontAlgn="base">
              <a:spcBef>
                <a:spcPct val="0"/>
              </a:spcBef>
              <a:spcAft>
                <a:spcPct val="0"/>
              </a:spcAft>
              <a:defRPr/>
            </a:pPr>
            <a:endParaRPr lang="en-US" altLang="ja-JP">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aseline="0">
                <a:latin typeface="+mn-lt"/>
                <a:ea typeface="+mn-ea"/>
              </a:defRPr>
            </a:lvl1pPr>
          </a:lstStyle>
          <a:p>
            <a:pPr fontAlgn="base">
              <a:spcBef>
                <a:spcPct val="0"/>
              </a:spcBef>
              <a:spcAft>
                <a:spcPct val="0"/>
              </a:spcAft>
              <a:defRPr/>
            </a:pPr>
            <a:fld id="{6971B3F4-34FD-48FB-9694-51EE4DCDA8CB}" type="slidenum">
              <a:rPr lang="en-US" altLang="ja-JP">
                <a:solidFill>
                  <a:srgbClr val="000000"/>
                </a:solidFill>
              </a:rPr>
              <a:pPr fontAlgn="base">
                <a:spcBef>
                  <a:spcPct val="0"/>
                </a:spcBef>
                <a:spcAft>
                  <a:spcPct val="0"/>
                </a:spcAft>
                <a:defRPr/>
              </a:pPr>
              <a:t>‹#›</a:t>
            </a:fld>
            <a:endParaRPr lang="en-US" altLang="ja-JP">
              <a:solidFill>
                <a:srgbClr val="000000"/>
              </a:solidFill>
            </a:endParaRPr>
          </a:p>
        </p:txBody>
      </p:sp>
    </p:spTree>
    <p:extLst>
      <p:ext uri="{BB962C8B-B14F-4D97-AF65-F5344CB8AC3E}">
        <p14:creationId xmlns:p14="http://schemas.microsoft.com/office/powerpoint/2010/main" val="2710887017"/>
      </p:ext>
    </p:extLst>
  </p:cSld>
  <p:clrMap bg1="lt1" tx1="dk1" bg2="lt2" tx2="dk2" accent1="accent1" accent2="accent2" accent3="accent3" accent4="accent4" accent5="accent5" accent6="accent6" hlink="hlink" folHlink="folHlink"/>
  <p:sldLayoutIdLst>
    <p:sldLayoutId id="2147484893" r:id="rId1"/>
    <p:sldLayoutId id="2147484894" r:id="rId2"/>
    <p:sldLayoutId id="2147484895" r:id="rId3"/>
    <p:sldLayoutId id="2147484896" r:id="rId4"/>
    <p:sldLayoutId id="2147484897" r:id="rId5"/>
    <p:sldLayoutId id="2147484898" r:id="rId6"/>
    <p:sldLayoutId id="2147484899" r:id="rId7"/>
    <p:sldLayoutId id="2147484900" r:id="rId8"/>
    <p:sldLayoutId id="2147484901" r:id="rId9"/>
    <p:sldLayoutId id="2147484902" r:id="rId10"/>
    <p:sldLayoutId id="2147484903" r:id="rId11"/>
    <p:sldLayoutId id="2147484904" r:id="rId12"/>
  </p:sldLayoutIdLst>
  <mc:AlternateContent xmlns:mc="http://schemas.openxmlformats.org/markup-compatibility/2006" xmlns:p14="http://schemas.microsoft.com/office/powerpoint/2010/main">
    <mc:Choice Requires="p14">
      <p:transition p14:dur="0">
        <p:sndAc>
          <p:stSnd>
            <p:snd r:embed="rId14" name="CAMERA.WAV"/>
          </p:stSnd>
        </p:sndAc>
      </p:transition>
    </mc:Choice>
    <mc:Fallback xmlns="">
      <p:transition>
        <p:sndAc>
          <p:stSnd>
            <p:snd r:embed="rId15" name="CAMERA.WAV"/>
          </p:stSnd>
        </p:sndAc>
      </p:transition>
    </mc:Fallback>
  </mc:AlternateContent>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5pPr>
      <a:lvl6pPr marL="457200" algn="ctr" rtl="0" fontAlgn="base">
        <a:spcBef>
          <a:spcPct val="0"/>
        </a:spcBef>
        <a:spcAft>
          <a:spcPct val="0"/>
        </a:spcAft>
        <a:defRPr kumimoji="1" sz="4400">
          <a:solidFill>
            <a:schemeClr val="tx2"/>
          </a:solidFill>
          <a:latin typeface="Arial" pitchFamily="34" charset="0"/>
          <a:ea typeface="ＭＳ Ｐゴシック" pitchFamily="50" charset="-128"/>
        </a:defRPr>
      </a:lvl6pPr>
      <a:lvl7pPr marL="914400" algn="ctr" rtl="0" fontAlgn="base">
        <a:spcBef>
          <a:spcPct val="0"/>
        </a:spcBef>
        <a:spcAft>
          <a:spcPct val="0"/>
        </a:spcAft>
        <a:defRPr kumimoji="1" sz="4400">
          <a:solidFill>
            <a:schemeClr val="tx2"/>
          </a:solidFill>
          <a:latin typeface="Arial" pitchFamily="34" charset="0"/>
          <a:ea typeface="ＭＳ Ｐゴシック" pitchFamily="50" charset="-128"/>
        </a:defRPr>
      </a:lvl7pPr>
      <a:lvl8pPr marL="1371600" algn="ctr" rtl="0" fontAlgn="base">
        <a:spcBef>
          <a:spcPct val="0"/>
        </a:spcBef>
        <a:spcAft>
          <a:spcPct val="0"/>
        </a:spcAft>
        <a:defRPr kumimoji="1" sz="4400">
          <a:solidFill>
            <a:schemeClr val="tx2"/>
          </a:solidFill>
          <a:latin typeface="Arial" pitchFamily="34" charset="0"/>
          <a:ea typeface="ＭＳ Ｐゴシック" pitchFamily="50" charset="-128"/>
        </a:defRPr>
      </a:lvl8pPr>
      <a:lvl9pPr marL="1828800" algn="ctr" rtl="0" fontAlgn="base">
        <a:spcBef>
          <a:spcPct val="0"/>
        </a:spcBef>
        <a:spcAft>
          <a:spcPct val="0"/>
        </a:spcAft>
        <a:defRPr kumimoji="1" sz="4400">
          <a:solidFill>
            <a:schemeClr val="tx2"/>
          </a:solidFill>
          <a:latin typeface="Arial" pitchFamily="34" charset="0"/>
          <a:ea typeface="ＭＳ Ｐゴシック" pitchFamily="50"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C97A721-5FDA-4A4E-B9CF-C45768D65380}" type="datetimeFigureOut">
              <a:rPr lang="ja-JP" altLang="en-US" smtClean="0">
                <a:solidFill>
                  <a:prstClr val="black">
                    <a:tint val="75000"/>
                  </a:prstClr>
                </a:solidFill>
              </a:rPr>
              <a:pPr/>
              <a:t>2012/8/12</a:t>
            </a:fld>
            <a:endParaRPr lang="ja-JP" altLang="en-US">
              <a:solidFill>
                <a:prstClr val="black">
                  <a:tint val="75000"/>
                </a:prstClr>
              </a:solidFill>
            </a:endParaRPr>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7E7125D-65B6-4A33-833A-4F347987EA00}"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202343946"/>
      </p:ext>
    </p:extLst>
  </p:cSld>
  <p:clrMap bg1="lt1" tx1="dk1" bg2="lt2" tx2="dk2" accent1="accent1" accent2="accent2" accent3="accent3" accent4="accent4" accent5="accent5" accent6="accent6" hlink="hlink" folHlink="folHlink"/>
  <p:sldLayoutIdLst>
    <p:sldLayoutId id="2147484919" r:id="rId1"/>
    <p:sldLayoutId id="2147484920" r:id="rId2"/>
    <p:sldLayoutId id="2147484921" r:id="rId3"/>
    <p:sldLayoutId id="2147484922" r:id="rId4"/>
    <p:sldLayoutId id="2147484923" r:id="rId5"/>
    <p:sldLayoutId id="2147484924" r:id="rId6"/>
    <p:sldLayoutId id="2147484925" r:id="rId7"/>
    <p:sldLayoutId id="2147484926" r:id="rId8"/>
    <p:sldLayoutId id="2147484927" r:id="rId9"/>
    <p:sldLayoutId id="2147484928" r:id="rId10"/>
    <p:sldLayoutId id="2147484929" r:id="rId11"/>
  </p:sldLayoutIdLst>
  <mc:AlternateContent xmlns:mc="http://schemas.openxmlformats.org/markup-compatibility/2006" xmlns:p14="http://schemas.microsoft.com/office/powerpoint/2010/main">
    <mc:Choice Requires="p14">
      <p:transition p14:dur="0">
        <p:sndAc>
          <p:stSnd>
            <p:snd r:embed="rId13" name="CAMERA.WAV"/>
          </p:stSnd>
        </p:sndAc>
      </p:transition>
    </mc:Choice>
    <mc:Fallback xmlns="">
      <p:transition>
        <p:sndAc>
          <p:stSnd>
            <p:snd r:embed="rId14" name="CAMERA.WAV"/>
          </p:stSnd>
        </p:sndAc>
      </p:transition>
    </mc:Fallback>
  </mc:AlternateContent>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defRPr/>
            </a:pPr>
            <a:endParaRPr lang="en-US" altLang="ja-JP">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defRPr/>
            </a:pPr>
            <a:endParaRPr lang="en-US" altLang="ja-JP">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defRPr/>
            </a:pPr>
            <a:fld id="{2E05BEEF-B666-4FDC-8092-0F51C83C133A}" type="slidenum">
              <a:rPr lang="en-US" altLang="ja-JP">
                <a:solidFill>
                  <a:srgbClr val="000000"/>
                </a:solidFill>
              </a:rPr>
              <a:pPr fontAlgn="base">
                <a:spcBef>
                  <a:spcPct val="0"/>
                </a:spcBef>
                <a:spcAft>
                  <a:spcPct val="0"/>
                </a:spcAft>
                <a:defRPr/>
              </a:pPr>
              <a:t>‹#›</a:t>
            </a:fld>
            <a:endParaRPr lang="en-US" altLang="ja-JP">
              <a:solidFill>
                <a:srgbClr val="000000"/>
              </a:solidFill>
            </a:endParaRPr>
          </a:p>
        </p:txBody>
      </p:sp>
    </p:spTree>
    <p:extLst>
      <p:ext uri="{BB962C8B-B14F-4D97-AF65-F5344CB8AC3E}">
        <p14:creationId xmlns:p14="http://schemas.microsoft.com/office/powerpoint/2010/main" val="3628086361"/>
      </p:ext>
    </p:extLst>
  </p:cSld>
  <p:clrMap bg1="lt1" tx1="dk1" bg2="lt2" tx2="dk2" accent1="accent1" accent2="accent2" accent3="accent3" accent4="accent4" accent5="accent5" accent6="accent6" hlink="hlink" folHlink="folHlink"/>
  <p:sldLayoutIdLst>
    <p:sldLayoutId id="2147484943" r:id="rId1"/>
    <p:sldLayoutId id="2147484944" r:id="rId2"/>
    <p:sldLayoutId id="2147484945" r:id="rId3"/>
    <p:sldLayoutId id="2147484946" r:id="rId4"/>
    <p:sldLayoutId id="2147484947" r:id="rId5"/>
    <p:sldLayoutId id="2147484948" r:id="rId6"/>
    <p:sldLayoutId id="2147484949" r:id="rId7"/>
    <p:sldLayoutId id="2147484950" r:id="rId8"/>
    <p:sldLayoutId id="2147484951" r:id="rId9"/>
    <p:sldLayoutId id="2147484952" r:id="rId10"/>
    <p:sldLayoutId id="2147484953" r:id="rId11"/>
    <p:sldLayoutId id="2147484954" r:id="rId12"/>
  </p:sldLayoutIdLst>
  <mc:AlternateContent xmlns:mc="http://schemas.openxmlformats.org/markup-compatibility/2006" xmlns:p14="http://schemas.microsoft.com/office/powerpoint/2010/main">
    <mc:Choice Requires="p14">
      <p:transition p14:dur="0">
        <p:sndAc>
          <p:stSnd>
            <p:snd r:embed="rId14" name="CAMERA.WAV"/>
          </p:stSnd>
        </p:sndAc>
      </p:transition>
    </mc:Choice>
    <mc:Fallback xmlns="">
      <p:transition>
        <p:sndAc>
          <p:stSnd>
            <p:snd r:embed="rId15" name="CAMERA.WAV"/>
          </p:stSnd>
        </p:sndAc>
      </p:transition>
    </mc:Fallback>
  </mc:AlternateContent>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5pPr>
      <a:lvl6pPr marL="457200" algn="ctr" rtl="0" fontAlgn="base">
        <a:spcBef>
          <a:spcPct val="0"/>
        </a:spcBef>
        <a:spcAft>
          <a:spcPct val="0"/>
        </a:spcAft>
        <a:defRPr kumimoji="1" sz="4400">
          <a:solidFill>
            <a:schemeClr val="tx2"/>
          </a:solidFill>
          <a:latin typeface="Times New Roman" pitchFamily="18" charset="0"/>
          <a:ea typeface="ＭＳ Ｐゴシック" pitchFamily="50" charset="-128"/>
        </a:defRPr>
      </a:lvl6pPr>
      <a:lvl7pPr marL="914400" algn="ctr" rtl="0" fontAlgn="base">
        <a:spcBef>
          <a:spcPct val="0"/>
        </a:spcBef>
        <a:spcAft>
          <a:spcPct val="0"/>
        </a:spcAft>
        <a:defRPr kumimoji="1" sz="4400">
          <a:solidFill>
            <a:schemeClr val="tx2"/>
          </a:solidFill>
          <a:latin typeface="Times New Roman" pitchFamily="18" charset="0"/>
          <a:ea typeface="ＭＳ Ｐゴシック" pitchFamily="50" charset="-128"/>
        </a:defRPr>
      </a:lvl7pPr>
      <a:lvl8pPr marL="1371600" algn="ctr" rtl="0" fontAlgn="base">
        <a:spcBef>
          <a:spcPct val="0"/>
        </a:spcBef>
        <a:spcAft>
          <a:spcPct val="0"/>
        </a:spcAft>
        <a:defRPr kumimoji="1" sz="4400">
          <a:solidFill>
            <a:schemeClr val="tx2"/>
          </a:solidFill>
          <a:latin typeface="Times New Roman" pitchFamily="18" charset="0"/>
          <a:ea typeface="ＭＳ Ｐゴシック" pitchFamily="50" charset="-128"/>
        </a:defRPr>
      </a:lvl8pPr>
      <a:lvl9pPr marL="1828800" algn="ctr" rtl="0" fontAlgn="base">
        <a:spcBef>
          <a:spcPct val="0"/>
        </a:spcBef>
        <a:spcAft>
          <a:spcPct val="0"/>
        </a:spcAft>
        <a:defRPr kumimoji="1" sz="4400">
          <a:solidFill>
            <a:schemeClr val="tx2"/>
          </a:solidFill>
          <a:latin typeface="Times New Roman" pitchFamily="18" charset="0"/>
          <a:ea typeface="ＭＳ Ｐゴシック" pitchFamily="50"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ja-JP" altLang="en-US" smtClean="0"/>
              <a:t>マスター タイトルの書式設定</a:t>
            </a:r>
          </a:p>
        </p:txBody>
      </p:sp>
      <p:sp>
        <p:nvSpPr>
          <p:cNvPr id="3075"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b="0">
                <a:solidFill>
                  <a:srgbClr val="000000"/>
                </a:solidFill>
                <a:ea typeface="ＭＳ Ｐゴシック" charset="-128"/>
              </a:defRPr>
            </a:lvl1pPr>
          </a:lstStyle>
          <a:p>
            <a:pPr fontAlgn="base">
              <a:spcBef>
                <a:spcPct val="0"/>
              </a:spcBef>
              <a:spcAft>
                <a:spcPct val="0"/>
              </a:spcAft>
              <a:defRPr/>
            </a:pPr>
            <a:endParaRPr lang="en-US" altLang="ja-JP"/>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b="0">
                <a:solidFill>
                  <a:srgbClr val="000000"/>
                </a:solidFill>
                <a:ea typeface="ＭＳ Ｐゴシック" charset="-128"/>
              </a:defRPr>
            </a:lvl1pPr>
          </a:lstStyle>
          <a:p>
            <a:pPr fontAlgn="base">
              <a:spcBef>
                <a:spcPct val="0"/>
              </a:spcBef>
              <a:spcAft>
                <a:spcPct val="0"/>
              </a:spcAft>
              <a:defRPr/>
            </a:pPr>
            <a:endParaRPr lang="en-US" altLang="ja-JP"/>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b="0">
                <a:solidFill>
                  <a:srgbClr val="000000"/>
                </a:solidFill>
                <a:ea typeface="ＭＳ Ｐゴシック" charset="-128"/>
              </a:defRPr>
            </a:lvl1pPr>
          </a:lstStyle>
          <a:p>
            <a:pPr fontAlgn="base">
              <a:spcBef>
                <a:spcPct val="0"/>
              </a:spcBef>
              <a:spcAft>
                <a:spcPct val="0"/>
              </a:spcAft>
              <a:defRPr/>
            </a:pPr>
            <a:fld id="{D62C7F90-0311-4C5B-8F36-6ADC7321052B}" type="slidenum">
              <a:rPr lang="en-US" altLang="ja-JP"/>
              <a:pPr fontAlgn="base">
                <a:spcBef>
                  <a:spcPct val="0"/>
                </a:spcBef>
                <a:spcAft>
                  <a:spcPct val="0"/>
                </a:spcAft>
                <a:defRPr/>
              </a:pPr>
              <a:t>‹#›</a:t>
            </a:fld>
            <a:endParaRPr lang="en-US" altLang="ja-JP"/>
          </a:p>
        </p:txBody>
      </p:sp>
    </p:spTree>
    <p:extLst>
      <p:ext uri="{BB962C8B-B14F-4D97-AF65-F5344CB8AC3E}">
        <p14:creationId xmlns:p14="http://schemas.microsoft.com/office/powerpoint/2010/main" val="1745081722"/>
      </p:ext>
    </p:extLst>
  </p:cSld>
  <p:clrMap bg1="lt1" tx1="dk1" bg2="lt2" tx2="dk2" accent1="accent1" accent2="accent2" accent3="accent3" accent4="accent4" accent5="accent5" accent6="accent6" hlink="hlink" folHlink="folHlink"/>
  <p:sldLayoutIdLst>
    <p:sldLayoutId id="2147484956" r:id="rId1"/>
    <p:sldLayoutId id="2147484957" r:id="rId2"/>
    <p:sldLayoutId id="2147484958" r:id="rId3"/>
    <p:sldLayoutId id="2147484959" r:id="rId4"/>
    <p:sldLayoutId id="2147484960" r:id="rId5"/>
    <p:sldLayoutId id="2147484961" r:id="rId6"/>
    <p:sldLayoutId id="2147484962" r:id="rId7"/>
    <p:sldLayoutId id="2147484963" r:id="rId8"/>
    <p:sldLayoutId id="2147484964" r:id="rId9"/>
    <p:sldLayoutId id="2147484965" r:id="rId10"/>
    <p:sldLayoutId id="2147484966" r:id="rId11"/>
    <p:sldLayoutId id="2147484967" r:id="rId12"/>
  </p:sldLayoutIdLst>
  <mc:AlternateContent xmlns:mc="http://schemas.openxmlformats.org/markup-compatibility/2006" xmlns:p14="http://schemas.microsoft.com/office/powerpoint/2010/main">
    <mc:Choice Requires="p14">
      <p:transition p14:dur="0">
        <p:sndAc>
          <p:stSnd>
            <p:snd r:embed="rId14" name="CAMERA.WAV"/>
          </p:stSnd>
        </p:sndAc>
      </p:transition>
    </mc:Choice>
    <mc:Fallback xmlns="">
      <p:transition>
        <p:sndAc>
          <p:stSnd>
            <p:snd r:embed="rId15" name="CAMERA.WAV"/>
          </p:stSnd>
        </p:sndAc>
      </p:transition>
    </mc:Fallback>
  </mc:AlternateContent>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New Roman" pitchFamily="18" charset="0"/>
          <a:ea typeface="ＭＳ Ｐゴシック" charset="-128"/>
        </a:defRPr>
      </a:lvl2pPr>
      <a:lvl3pPr algn="ctr" rtl="0" eaLnBrk="0" fontAlgn="base" hangingPunct="0">
        <a:spcBef>
          <a:spcPct val="0"/>
        </a:spcBef>
        <a:spcAft>
          <a:spcPct val="0"/>
        </a:spcAft>
        <a:defRPr kumimoji="1" sz="4400">
          <a:solidFill>
            <a:schemeClr val="tx2"/>
          </a:solidFill>
          <a:latin typeface="Times New Roman" pitchFamily="18" charset="0"/>
          <a:ea typeface="ＭＳ Ｐゴシック" charset="-128"/>
        </a:defRPr>
      </a:lvl3pPr>
      <a:lvl4pPr algn="ctr" rtl="0" eaLnBrk="0" fontAlgn="base" hangingPunct="0">
        <a:spcBef>
          <a:spcPct val="0"/>
        </a:spcBef>
        <a:spcAft>
          <a:spcPct val="0"/>
        </a:spcAft>
        <a:defRPr kumimoji="1" sz="4400">
          <a:solidFill>
            <a:schemeClr val="tx2"/>
          </a:solidFill>
          <a:latin typeface="Times New Roman" pitchFamily="18" charset="0"/>
          <a:ea typeface="ＭＳ Ｐゴシック" charset="-128"/>
        </a:defRPr>
      </a:lvl4pPr>
      <a:lvl5pPr algn="ctr" rtl="0" eaLnBrk="0" fontAlgn="base" hangingPunct="0">
        <a:spcBef>
          <a:spcPct val="0"/>
        </a:spcBef>
        <a:spcAft>
          <a:spcPct val="0"/>
        </a:spcAft>
        <a:defRPr kumimoji="1" sz="4400">
          <a:solidFill>
            <a:schemeClr val="tx2"/>
          </a:solidFill>
          <a:latin typeface="Times New Roman" pitchFamily="18" charset="0"/>
          <a:ea typeface="ＭＳ Ｐゴシック" charset="-128"/>
        </a:defRPr>
      </a:lvl5pPr>
      <a:lvl6pPr marL="457200" algn="ctr" rtl="0" fontAlgn="base">
        <a:spcBef>
          <a:spcPct val="0"/>
        </a:spcBef>
        <a:spcAft>
          <a:spcPct val="0"/>
        </a:spcAft>
        <a:defRPr kumimoji="1" sz="4400">
          <a:solidFill>
            <a:schemeClr val="tx2"/>
          </a:solidFill>
          <a:latin typeface="Times New Roman" pitchFamily="18" charset="0"/>
          <a:ea typeface="ＭＳ Ｐゴシック" charset="-128"/>
        </a:defRPr>
      </a:lvl6pPr>
      <a:lvl7pPr marL="914400" algn="ctr" rtl="0" fontAlgn="base">
        <a:spcBef>
          <a:spcPct val="0"/>
        </a:spcBef>
        <a:spcAft>
          <a:spcPct val="0"/>
        </a:spcAft>
        <a:defRPr kumimoji="1" sz="4400">
          <a:solidFill>
            <a:schemeClr val="tx2"/>
          </a:solidFill>
          <a:latin typeface="Times New Roman" pitchFamily="18" charset="0"/>
          <a:ea typeface="ＭＳ Ｐゴシック" charset="-128"/>
        </a:defRPr>
      </a:lvl7pPr>
      <a:lvl8pPr marL="1371600" algn="ctr" rtl="0" fontAlgn="base">
        <a:spcBef>
          <a:spcPct val="0"/>
        </a:spcBef>
        <a:spcAft>
          <a:spcPct val="0"/>
        </a:spcAft>
        <a:defRPr kumimoji="1" sz="4400">
          <a:solidFill>
            <a:schemeClr val="tx2"/>
          </a:solidFill>
          <a:latin typeface="Times New Roman" pitchFamily="18" charset="0"/>
          <a:ea typeface="ＭＳ Ｐゴシック" charset="-128"/>
        </a:defRPr>
      </a:lvl8pPr>
      <a:lvl9pPr marL="1828800" algn="ctr" rtl="0" fontAlgn="base">
        <a:spcBef>
          <a:spcPct val="0"/>
        </a:spcBef>
        <a:spcAft>
          <a:spcPct val="0"/>
        </a:spcAft>
        <a:defRPr kumimoji="1" sz="4400">
          <a:solidFill>
            <a:schemeClr val="tx2"/>
          </a:solidFill>
          <a:latin typeface="Times New Roman" pitchFamily="18" charset="0"/>
          <a:ea typeface="ＭＳ Ｐゴシック"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
        <p:nvSpPr>
          <p:cNvPr id="8909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smtClean="0">
                <a:solidFill>
                  <a:schemeClr val="tx1"/>
                </a:solidFill>
                <a:latin typeface="+mn-lt"/>
                <a:ea typeface="+mn-ea"/>
              </a:defRPr>
            </a:lvl1pPr>
          </a:lstStyle>
          <a:p>
            <a:pPr fontAlgn="base">
              <a:spcBef>
                <a:spcPct val="0"/>
              </a:spcBef>
              <a:spcAft>
                <a:spcPct val="0"/>
              </a:spcAft>
              <a:defRPr/>
            </a:pPr>
            <a:endParaRPr lang="en-US" altLang="ja-JP">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smtClean="0">
                <a:solidFill>
                  <a:schemeClr val="tx1"/>
                </a:solidFill>
                <a:latin typeface="+mn-lt"/>
                <a:ea typeface="+mn-ea"/>
              </a:defRPr>
            </a:lvl1pPr>
          </a:lstStyle>
          <a:p>
            <a:pPr fontAlgn="base">
              <a:spcBef>
                <a:spcPct val="0"/>
              </a:spcBef>
              <a:spcAft>
                <a:spcPct val="0"/>
              </a:spcAft>
              <a:defRPr/>
            </a:pPr>
            <a:endParaRPr lang="en-US" altLang="ja-JP">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smtClean="0">
                <a:solidFill>
                  <a:schemeClr val="tx1"/>
                </a:solidFill>
                <a:latin typeface="+mn-lt"/>
                <a:ea typeface="+mn-ea"/>
              </a:defRPr>
            </a:lvl1pPr>
          </a:lstStyle>
          <a:p>
            <a:pPr fontAlgn="base">
              <a:spcBef>
                <a:spcPct val="0"/>
              </a:spcBef>
              <a:spcAft>
                <a:spcPct val="0"/>
              </a:spcAft>
              <a:defRPr/>
            </a:pPr>
            <a:fld id="{E56450C2-427F-44D6-BD15-0B6AB1095DC2}" type="slidenum">
              <a:rPr lang="en-US" altLang="ja-JP">
                <a:solidFill>
                  <a:srgbClr val="000000"/>
                </a:solidFill>
              </a:rPr>
              <a:pPr fontAlgn="base">
                <a:spcBef>
                  <a:spcPct val="0"/>
                </a:spcBef>
                <a:spcAft>
                  <a:spcPct val="0"/>
                </a:spcAft>
                <a:defRPr/>
              </a:pPr>
              <a:t>‹#›</a:t>
            </a:fld>
            <a:endParaRPr lang="en-US" altLang="ja-JP">
              <a:solidFill>
                <a:srgbClr val="000000"/>
              </a:solidFill>
            </a:endParaRPr>
          </a:p>
        </p:txBody>
      </p:sp>
    </p:spTree>
    <p:extLst>
      <p:ext uri="{BB962C8B-B14F-4D97-AF65-F5344CB8AC3E}">
        <p14:creationId xmlns:p14="http://schemas.microsoft.com/office/powerpoint/2010/main" val="1481222970"/>
      </p:ext>
    </p:extLst>
  </p:cSld>
  <p:clrMap bg1="lt1" tx1="dk1" bg2="lt2" tx2="dk2" accent1="accent1" accent2="accent2" accent3="accent3" accent4="accent4" accent5="accent5" accent6="accent6" hlink="hlink" folHlink="folHlink"/>
  <p:sldLayoutIdLst>
    <p:sldLayoutId id="2147485032" r:id="rId1"/>
    <p:sldLayoutId id="2147485033" r:id="rId2"/>
    <p:sldLayoutId id="2147485034" r:id="rId3"/>
    <p:sldLayoutId id="2147485035" r:id="rId4"/>
    <p:sldLayoutId id="2147485036" r:id="rId5"/>
    <p:sldLayoutId id="2147485037" r:id="rId6"/>
    <p:sldLayoutId id="2147485038" r:id="rId7"/>
    <p:sldLayoutId id="2147485039" r:id="rId8"/>
    <p:sldLayoutId id="2147485040" r:id="rId9"/>
    <p:sldLayoutId id="2147485041" r:id="rId10"/>
    <p:sldLayoutId id="2147485042" r:id="rId11"/>
    <p:sldLayoutId id="2147485043" r:id="rId12"/>
  </p:sldLayoutIdLst>
  <p:transition>
    <p:sndAc>
      <p:stSnd>
        <p:snd r:embed="rId14" name="CAMERA.WAV"/>
      </p:stSnd>
    </p:sndAc>
  </p:transition>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5pPr>
      <a:lvl6pPr marL="457200" algn="ctr" rtl="0" fontAlgn="base">
        <a:spcBef>
          <a:spcPct val="0"/>
        </a:spcBef>
        <a:spcAft>
          <a:spcPct val="0"/>
        </a:spcAft>
        <a:defRPr kumimoji="1" sz="4400">
          <a:solidFill>
            <a:schemeClr val="tx2"/>
          </a:solidFill>
          <a:latin typeface="Arial" pitchFamily="34" charset="0"/>
          <a:ea typeface="ＭＳ Ｐゴシック" pitchFamily="50" charset="-128"/>
        </a:defRPr>
      </a:lvl6pPr>
      <a:lvl7pPr marL="914400" algn="ctr" rtl="0" fontAlgn="base">
        <a:spcBef>
          <a:spcPct val="0"/>
        </a:spcBef>
        <a:spcAft>
          <a:spcPct val="0"/>
        </a:spcAft>
        <a:defRPr kumimoji="1" sz="4400">
          <a:solidFill>
            <a:schemeClr val="tx2"/>
          </a:solidFill>
          <a:latin typeface="Arial" pitchFamily="34" charset="0"/>
          <a:ea typeface="ＭＳ Ｐゴシック" pitchFamily="50" charset="-128"/>
        </a:defRPr>
      </a:lvl7pPr>
      <a:lvl8pPr marL="1371600" algn="ctr" rtl="0" fontAlgn="base">
        <a:spcBef>
          <a:spcPct val="0"/>
        </a:spcBef>
        <a:spcAft>
          <a:spcPct val="0"/>
        </a:spcAft>
        <a:defRPr kumimoji="1" sz="4400">
          <a:solidFill>
            <a:schemeClr val="tx2"/>
          </a:solidFill>
          <a:latin typeface="Arial" pitchFamily="34" charset="0"/>
          <a:ea typeface="ＭＳ Ｐゴシック" pitchFamily="50" charset="-128"/>
        </a:defRPr>
      </a:lvl8pPr>
      <a:lvl9pPr marL="1828800" algn="ctr" rtl="0" fontAlgn="base">
        <a:spcBef>
          <a:spcPct val="0"/>
        </a:spcBef>
        <a:spcAft>
          <a:spcPct val="0"/>
        </a:spcAft>
        <a:defRPr kumimoji="1" sz="4400">
          <a:solidFill>
            <a:schemeClr val="tx2"/>
          </a:solidFill>
          <a:latin typeface="Arial" pitchFamily="34" charset="0"/>
          <a:ea typeface="ＭＳ Ｐゴシック" pitchFamily="50"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0" y="0"/>
            <a:ext cx="91440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ea typeface="ＭＳ Ｐゴシック" pitchFamily="50" charset="-128"/>
              </a:defRPr>
            </a:lvl1pPr>
          </a:lstStyle>
          <a:p>
            <a:pPr fontAlgn="base">
              <a:spcBef>
                <a:spcPct val="0"/>
              </a:spcBef>
              <a:spcAft>
                <a:spcPct val="0"/>
              </a:spcAft>
              <a:defRPr/>
            </a:pPr>
            <a:endParaRPr lang="en-US" altLang="ja-JP">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ea typeface="ＭＳ Ｐゴシック" pitchFamily="50" charset="-128"/>
              </a:defRPr>
            </a:lvl1pPr>
          </a:lstStyle>
          <a:p>
            <a:pPr fontAlgn="base">
              <a:spcBef>
                <a:spcPct val="0"/>
              </a:spcBef>
              <a:spcAft>
                <a:spcPct val="0"/>
              </a:spcAft>
              <a:defRPr/>
            </a:pPr>
            <a:endParaRPr lang="en-US" altLang="ja-JP">
              <a:solidFill>
                <a:srgbClr val="000000"/>
              </a:solidFill>
            </a:endParaRPr>
          </a:p>
        </p:txBody>
      </p:sp>
      <p:sp>
        <p:nvSpPr>
          <p:cNvPr id="1030" name="Rectangle 6"/>
          <p:cNvSpPr>
            <a:spLocks noGrp="1" noChangeArrowheads="1"/>
          </p:cNvSpPr>
          <p:nvPr>
            <p:ph type="sldNum" sz="quarter" idx="4"/>
          </p:nvPr>
        </p:nvSpPr>
        <p:spPr bwMode="auto">
          <a:xfrm>
            <a:off x="7239000" y="64008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2000" b="1">
                <a:ea typeface="ＭＳ Ｐゴシック" pitchFamily="50" charset="-128"/>
              </a:defRPr>
            </a:lvl1pPr>
          </a:lstStyle>
          <a:p>
            <a:pPr fontAlgn="base">
              <a:spcBef>
                <a:spcPct val="0"/>
              </a:spcBef>
              <a:spcAft>
                <a:spcPct val="0"/>
              </a:spcAft>
              <a:defRPr/>
            </a:pPr>
            <a:fld id="{F73BC590-0E0F-493B-928A-6CA0405EA9CA}" type="slidenum">
              <a:rPr lang="en-US" altLang="ja-JP">
                <a:solidFill>
                  <a:srgbClr val="000000"/>
                </a:solidFill>
              </a:rPr>
              <a:pPr fontAlgn="base">
                <a:spcBef>
                  <a:spcPct val="0"/>
                </a:spcBef>
                <a:spcAft>
                  <a:spcPct val="0"/>
                </a:spcAft>
                <a:defRPr/>
              </a:pPr>
              <a:t>‹#›</a:t>
            </a:fld>
            <a:endParaRPr lang="en-US" altLang="ja-JP">
              <a:solidFill>
                <a:srgbClr val="000000"/>
              </a:solidFill>
            </a:endParaRPr>
          </a:p>
        </p:txBody>
      </p:sp>
    </p:spTree>
    <p:extLst>
      <p:ext uri="{BB962C8B-B14F-4D97-AF65-F5344CB8AC3E}">
        <p14:creationId xmlns:p14="http://schemas.microsoft.com/office/powerpoint/2010/main" val="390166019"/>
      </p:ext>
    </p:extLst>
  </p:cSld>
  <p:clrMap bg1="lt1" tx1="dk1" bg2="lt2" tx2="dk2" accent1="accent1" accent2="accent2" accent3="accent3" accent4="accent4" accent5="accent5" accent6="accent6" hlink="hlink" folHlink="folHlink"/>
  <p:sldLayoutIdLst>
    <p:sldLayoutId id="2147485045" r:id="rId1"/>
    <p:sldLayoutId id="2147485046" r:id="rId2"/>
    <p:sldLayoutId id="2147485047" r:id="rId3"/>
    <p:sldLayoutId id="2147485048" r:id="rId4"/>
    <p:sldLayoutId id="2147485049" r:id="rId5"/>
    <p:sldLayoutId id="2147485050" r:id="rId6"/>
    <p:sldLayoutId id="2147485051" r:id="rId7"/>
    <p:sldLayoutId id="2147485052" r:id="rId8"/>
    <p:sldLayoutId id="2147485053" r:id="rId9"/>
    <p:sldLayoutId id="2147485054" r:id="rId10"/>
    <p:sldLayoutId id="2147485055" r:id="rId11"/>
  </p:sldLayoutIdLst>
  <p:hf hdr="0" ftr="0" dt="0"/>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5pPr>
      <a:lvl6pPr marL="457200" algn="ctr" rtl="0" fontAlgn="base">
        <a:spcBef>
          <a:spcPct val="0"/>
        </a:spcBef>
        <a:spcAft>
          <a:spcPct val="0"/>
        </a:spcAft>
        <a:defRPr kumimoji="1" sz="4400">
          <a:solidFill>
            <a:schemeClr val="tx2"/>
          </a:solidFill>
          <a:latin typeface="Times New Roman" pitchFamily="18" charset="0"/>
          <a:ea typeface="ＭＳ Ｐゴシック" pitchFamily="50" charset="-128"/>
        </a:defRPr>
      </a:lvl6pPr>
      <a:lvl7pPr marL="914400" algn="ctr" rtl="0" fontAlgn="base">
        <a:spcBef>
          <a:spcPct val="0"/>
        </a:spcBef>
        <a:spcAft>
          <a:spcPct val="0"/>
        </a:spcAft>
        <a:defRPr kumimoji="1" sz="4400">
          <a:solidFill>
            <a:schemeClr val="tx2"/>
          </a:solidFill>
          <a:latin typeface="Times New Roman" pitchFamily="18" charset="0"/>
          <a:ea typeface="ＭＳ Ｐゴシック" pitchFamily="50" charset="-128"/>
        </a:defRPr>
      </a:lvl7pPr>
      <a:lvl8pPr marL="1371600" algn="ctr" rtl="0" fontAlgn="base">
        <a:spcBef>
          <a:spcPct val="0"/>
        </a:spcBef>
        <a:spcAft>
          <a:spcPct val="0"/>
        </a:spcAft>
        <a:defRPr kumimoji="1" sz="4400">
          <a:solidFill>
            <a:schemeClr val="tx2"/>
          </a:solidFill>
          <a:latin typeface="Times New Roman" pitchFamily="18" charset="0"/>
          <a:ea typeface="ＭＳ Ｐゴシック" pitchFamily="50" charset="-128"/>
        </a:defRPr>
      </a:lvl8pPr>
      <a:lvl9pPr marL="1828800" algn="ctr" rtl="0" fontAlgn="base">
        <a:spcBef>
          <a:spcPct val="0"/>
        </a:spcBef>
        <a:spcAft>
          <a:spcPct val="0"/>
        </a:spcAft>
        <a:defRPr kumimoji="1" sz="4400">
          <a:solidFill>
            <a:schemeClr val="tx2"/>
          </a:solidFill>
          <a:latin typeface="Times New Roman" pitchFamily="18" charset="0"/>
          <a:ea typeface="ＭＳ Ｐゴシック" pitchFamily="50"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defRPr/>
            </a:pPr>
            <a:endParaRPr lang="en-US" altLang="ja-JP">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defRPr/>
            </a:pPr>
            <a:endParaRPr lang="en-US" altLang="ja-JP">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defRPr/>
            </a:pPr>
            <a:fld id="{2E05BEEF-B666-4FDC-8092-0F51C83C133A}" type="slidenum">
              <a:rPr lang="en-US" altLang="ja-JP">
                <a:solidFill>
                  <a:srgbClr val="000000"/>
                </a:solidFill>
              </a:rPr>
              <a:pPr fontAlgn="base">
                <a:spcBef>
                  <a:spcPct val="0"/>
                </a:spcBef>
                <a:spcAft>
                  <a:spcPct val="0"/>
                </a:spcAft>
                <a:defRPr/>
              </a:pPr>
              <a:t>‹#›</a:t>
            </a:fld>
            <a:endParaRPr lang="en-US" altLang="ja-JP">
              <a:solidFill>
                <a:srgbClr val="000000"/>
              </a:solidFill>
            </a:endParaRPr>
          </a:p>
        </p:txBody>
      </p:sp>
    </p:spTree>
    <p:extLst>
      <p:ext uri="{BB962C8B-B14F-4D97-AF65-F5344CB8AC3E}">
        <p14:creationId xmlns:p14="http://schemas.microsoft.com/office/powerpoint/2010/main" val="2497162613"/>
      </p:ext>
    </p:extLst>
  </p:cSld>
  <p:clrMap bg1="lt1" tx1="dk1" bg2="lt2" tx2="dk2" accent1="accent1" accent2="accent2" accent3="accent3" accent4="accent4" accent5="accent5" accent6="accent6" hlink="hlink" folHlink="folHlink"/>
  <p:sldLayoutIdLst>
    <p:sldLayoutId id="2147485057" r:id="rId1"/>
    <p:sldLayoutId id="2147485058" r:id="rId2"/>
    <p:sldLayoutId id="2147485059" r:id="rId3"/>
    <p:sldLayoutId id="2147485060" r:id="rId4"/>
    <p:sldLayoutId id="2147485061" r:id="rId5"/>
    <p:sldLayoutId id="2147485062" r:id="rId6"/>
    <p:sldLayoutId id="2147485063" r:id="rId7"/>
    <p:sldLayoutId id="2147485064" r:id="rId8"/>
    <p:sldLayoutId id="2147485065" r:id="rId9"/>
    <p:sldLayoutId id="2147485066" r:id="rId10"/>
    <p:sldLayoutId id="2147485067" r:id="rId11"/>
    <p:sldLayoutId id="2147485068" r:id="rId12"/>
  </p:sldLayoutIdLst>
  <mc:AlternateContent xmlns:mc="http://schemas.openxmlformats.org/markup-compatibility/2006" xmlns:p14="http://schemas.microsoft.com/office/powerpoint/2010/main">
    <mc:Choice Requires="p14">
      <p:transition p14:dur="0"/>
    </mc:Choice>
    <mc:Fallback xmlns="">
      <p:transition/>
    </mc:Fallback>
  </mc:AlternateContent>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5pPr>
      <a:lvl6pPr marL="457200" algn="ctr" rtl="0" fontAlgn="base">
        <a:spcBef>
          <a:spcPct val="0"/>
        </a:spcBef>
        <a:spcAft>
          <a:spcPct val="0"/>
        </a:spcAft>
        <a:defRPr kumimoji="1" sz="4400">
          <a:solidFill>
            <a:schemeClr val="tx2"/>
          </a:solidFill>
          <a:latin typeface="Times New Roman" pitchFamily="18" charset="0"/>
          <a:ea typeface="ＭＳ Ｐゴシック" pitchFamily="50" charset="-128"/>
        </a:defRPr>
      </a:lvl6pPr>
      <a:lvl7pPr marL="914400" algn="ctr" rtl="0" fontAlgn="base">
        <a:spcBef>
          <a:spcPct val="0"/>
        </a:spcBef>
        <a:spcAft>
          <a:spcPct val="0"/>
        </a:spcAft>
        <a:defRPr kumimoji="1" sz="4400">
          <a:solidFill>
            <a:schemeClr val="tx2"/>
          </a:solidFill>
          <a:latin typeface="Times New Roman" pitchFamily="18" charset="0"/>
          <a:ea typeface="ＭＳ Ｐゴシック" pitchFamily="50" charset="-128"/>
        </a:defRPr>
      </a:lvl7pPr>
      <a:lvl8pPr marL="1371600" algn="ctr" rtl="0" fontAlgn="base">
        <a:spcBef>
          <a:spcPct val="0"/>
        </a:spcBef>
        <a:spcAft>
          <a:spcPct val="0"/>
        </a:spcAft>
        <a:defRPr kumimoji="1" sz="4400">
          <a:solidFill>
            <a:schemeClr val="tx2"/>
          </a:solidFill>
          <a:latin typeface="Times New Roman" pitchFamily="18" charset="0"/>
          <a:ea typeface="ＭＳ Ｐゴシック" pitchFamily="50" charset="-128"/>
        </a:defRPr>
      </a:lvl8pPr>
      <a:lvl9pPr marL="1828800" algn="ctr" rtl="0" fontAlgn="base">
        <a:spcBef>
          <a:spcPct val="0"/>
        </a:spcBef>
        <a:spcAft>
          <a:spcPct val="0"/>
        </a:spcAft>
        <a:defRPr kumimoji="1" sz="4400">
          <a:solidFill>
            <a:schemeClr val="tx2"/>
          </a:solidFill>
          <a:latin typeface="Times New Roman" pitchFamily="18" charset="0"/>
          <a:ea typeface="ＭＳ Ｐゴシック" pitchFamily="50"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ea typeface="ＭＳ Ｐゴシック" pitchFamily="50" charset="-128"/>
              </a:defRPr>
            </a:lvl1pPr>
          </a:lstStyle>
          <a:p>
            <a:pPr fontAlgn="base">
              <a:spcBef>
                <a:spcPct val="0"/>
              </a:spcBef>
              <a:spcAft>
                <a:spcPct val="0"/>
              </a:spcAft>
              <a:defRPr/>
            </a:pPr>
            <a:endParaRPr lang="en-US" altLang="ja-JP">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ea typeface="ＭＳ Ｐゴシック" pitchFamily="50" charset="-128"/>
              </a:defRPr>
            </a:lvl1pPr>
          </a:lstStyle>
          <a:p>
            <a:pPr fontAlgn="base">
              <a:spcBef>
                <a:spcPct val="0"/>
              </a:spcBef>
              <a:spcAft>
                <a:spcPct val="0"/>
              </a:spcAft>
              <a:defRPr/>
            </a:pPr>
            <a:endParaRPr lang="en-US" altLang="ja-JP">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ea typeface="ＭＳ Ｐゴシック" pitchFamily="50" charset="-128"/>
              </a:defRPr>
            </a:lvl1pPr>
          </a:lstStyle>
          <a:p>
            <a:pPr fontAlgn="base">
              <a:spcBef>
                <a:spcPct val="0"/>
              </a:spcBef>
              <a:spcAft>
                <a:spcPct val="0"/>
              </a:spcAft>
              <a:defRPr/>
            </a:pPr>
            <a:fld id="{729F8405-4CC3-4B1C-B9C2-DAAF4D6FFCF6}" type="slidenum">
              <a:rPr lang="en-US" altLang="ja-JP">
                <a:solidFill>
                  <a:srgbClr val="000000"/>
                </a:solidFill>
              </a:rPr>
              <a:pPr fontAlgn="base">
                <a:spcBef>
                  <a:spcPct val="0"/>
                </a:spcBef>
                <a:spcAft>
                  <a:spcPct val="0"/>
                </a:spcAft>
                <a:defRPr/>
              </a:pPr>
              <a:t>‹#›</a:t>
            </a:fld>
            <a:endParaRPr lang="en-US" altLang="ja-JP">
              <a:solidFill>
                <a:srgbClr val="000000"/>
              </a:solidFill>
            </a:endParaRPr>
          </a:p>
        </p:txBody>
      </p:sp>
    </p:spTree>
    <p:extLst>
      <p:ext uri="{BB962C8B-B14F-4D97-AF65-F5344CB8AC3E}">
        <p14:creationId xmlns:p14="http://schemas.microsoft.com/office/powerpoint/2010/main" val="1289113960"/>
      </p:ext>
    </p:extLst>
  </p:cSld>
  <p:clrMap bg1="lt1" tx1="dk1" bg2="lt2" tx2="dk2" accent1="accent1" accent2="accent2" accent3="accent3" accent4="accent4" accent5="accent5" accent6="accent6" hlink="hlink" folHlink="folHlink"/>
  <p:sldLayoutIdLst>
    <p:sldLayoutId id="2147485070" r:id="rId1"/>
    <p:sldLayoutId id="2147485071" r:id="rId2"/>
    <p:sldLayoutId id="2147485072" r:id="rId3"/>
    <p:sldLayoutId id="2147485073" r:id="rId4"/>
    <p:sldLayoutId id="2147485074" r:id="rId5"/>
    <p:sldLayoutId id="2147485075" r:id="rId6"/>
    <p:sldLayoutId id="2147485076" r:id="rId7"/>
    <p:sldLayoutId id="2147485077" r:id="rId8"/>
    <p:sldLayoutId id="2147485078" r:id="rId9"/>
    <p:sldLayoutId id="2147485079" r:id="rId10"/>
    <p:sldLayoutId id="2147485080" r:id="rId11"/>
    <p:sldLayoutId id="2147485081" r:id="rId12"/>
  </p:sldLayoutIdLst>
  <mc:AlternateContent xmlns:mc="http://schemas.openxmlformats.org/markup-compatibility/2006" xmlns:p14="http://schemas.microsoft.com/office/powerpoint/2010/main">
    <mc:Choice Requires="p14">
      <p:transition p14:dur="0">
        <p:sndAc>
          <p:stSnd>
            <p:snd r:embed="rId14" name="CAMERA.WAV"/>
          </p:stSnd>
        </p:sndAc>
      </p:transition>
    </mc:Choice>
    <mc:Fallback xmlns="">
      <p:transition>
        <p:sndAc>
          <p:stSnd>
            <p:snd r:embed="rId15" name="CAMERA.WAV"/>
          </p:stSnd>
        </p:sndAc>
      </p:transition>
    </mc:Fallback>
  </mc:AlternateContent>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5pPr>
      <a:lvl6pPr marL="457200" algn="ctr" rtl="0" fontAlgn="base">
        <a:spcBef>
          <a:spcPct val="0"/>
        </a:spcBef>
        <a:spcAft>
          <a:spcPct val="0"/>
        </a:spcAft>
        <a:defRPr kumimoji="1" sz="4400">
          <a:solidFill>
            <a:schemeClr val="tx2"/>
          </a:solidFill>
          <a:latin typeface="Times New Roman" pitchFamily="18" charset="0"/>
          <a:ea typeface="ＭＳ Ｐゴシック" pitchFamily="50" charset="-128"/>
        </a:defRPr>
      </a:lvl6pPr>
      <a:lvl7pPr marL="914400" algn="ctr" rtl="0" fontAlgn="base">
        <a:spcBef>
          <a:spcPct val="0"/>
        </a:spcBef>
        <a:spcAft>
          <a:spcPct val="0"/>
        </a:spcAft>
        <a:defRPr kumimoji="1" sz="4400">
          <a:solidFill>
            <a:schemeClr val="tx2"/>
          </a:solidFill>
          <a:latin typeface="Times New Roman" pitchFamily="18" charset="0"/>
          <a:ea typeface="ＭＳ Ｐゴシック" pitchFamily="50" charset="-128"/>
        </a:defRPr>
      </a:lvl7pPr>
      <a:lvl8pPr marL="1371600" algn="ctr" rtl="0" fontAlgn="base">
        <a:spcBef>
          <a:spcPct val="0"/>
        </a:spcBef>
        <a:spcAft>
          <a:spcPct val="0"/>
        </a:spcAft>
        <a:defRPr kumimoji="1" sz="4400">
          <a:solidFill>
            <a:schemeClr val="tx2"/>
          </a:solidFill>
          <a:latin typeface="Times New Roman" pitchFamily="18" charset="0"/>
          <a:ea typeface="ＭＳ Ｐゴシック" pitchFamily="50" charset="-128"/>
        </a:defRPr>
      </a:lvl8pPr>
      <a:lvl9pPr marL="1828800" algn="ctr" rtl="0" fontAlgn="base">
        <a:spcBef>
          <a:spcPct val="0"/>
        </a:spcBef>
        <a:spcAft>
          <a:spcPct val="0"/>
        </a:spcAft>
        <a:defRPr kumimoji="1" sz="4400">
          <a:solidFill>
            <a:schemeClr val="tx2"/>
          </a:solidFill>
          <a:latin typeface="Times New Roman" pitchFamily="18" charset="0"/>
          <a:ea typeface="ＭＳ Ｐゴシック" pitchFamily="50"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b="0">
                <a:latin typeface="+mn-lt"/>
              </a:defRPr>
            </a:lvl1pPr>
          </a:lstStyle>
          <a:p>
            <a:pPr fontAlgn="base">
              <a:spcBef>
                <a:spcPct val="0"/>
              </a:spcBef>
              <a:spcAft>
                <a:spcPct val="0"/>
              </a:spcAft>
            </a:pPr>
            <a:endParaRPr lang="en-US" altLang="ja-JP">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b="0">
                <a:latin typeface="+mn-lt"/>
              </a:defRPr>
            </a:lvl1pPr>
          </a:lstStyle>
          <a:p>
            <a:pPr fontAlgn="base">
              <a:spcBef>
                <a:spcPct val="0"/>
              </a:spcBef>
              <a:spcAft>
                <a:spcPct val="0"/>
              </a:spcAft>
            </a:pPr>
            <a:endParaRPr lang="en-US" altLang="ja-JP">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b="0">
                <a:latin typeface="+mn-lt"/>
              </a:defRPr>
            </a:lvl1pPr>
          </a:lstStyle>
          <a:p>
            <a:pPr fontAlgn="base">
              <a:spcBef>
                <a:spcPct val="0"/>
              </a:spcBef>
              <a:spcAft>
                <a:spcPct val="0"/>
              </a:spcAft>
            </a:pPr>
            <a:fld id="{9F611A90-D606-4FB0-94B4-045D20B5F4DE}" type="slidenum">
              <a:rPr lang="en-US" altLang="ja-JP">
                <a:solidFill>
                  <a:srgbClr val="000000"/>
                </a:solidFill>
              </a:rPr>
              <a:pPr fontAlgn="base">
                <a:spcBef>
                  <a:spcPct val="0"/>
                </a:spcBef>
                <a:spcAft>
                  <a:spcPct val="0"/>
                </a:spcAft>
              </a:pPr>
              <a:t>‹#›</a:t>
            </a:fld>
            <a:endParaRPr lang="en-US" altLang="ja-JP">
              <a:solidFill>
                <a:srgbClr val="000000"/>
              </a:solidFill>
            </a:endParaRPr>
          </a:p>
        </p:txBody>
      </p:sp>
    </p:spTree>
    <p:extLst>
      <p:ext uri="{BB962C8B-B14F-4D97-AF65-F5344CB8AC3E}">
        <p14:creationId xmlns:p14="http://schemas.microsoft.com/office/powerpoint/2010/main" val="1754082589"/>
      </p:ext>
    </p:extLst>
  </p:cSld>
  <p:clrMap bg1="lt1" tx1="dk1" bg2="lt2" tx2="dk2" accent1="accent1" accent2="accent2" accent3="accent3" accent4="accent4" accent5="accent5" accent6="accent6" hlink="hlink" folHlink="folHlink"/>
  <p:sldLayoutIdLst>
    <p:sldLayoutId id="2147485096" r:id="rId1"/>
    <p:sldLayoutId id="2147485097" r:id="rId2"/>
    <p:sldLayoutId id="2147485098" r:id="rId3"/>
    <p:sldLayoutId id="2147485099" r:id="rId4"/>
    <p:sldLayoutId id="2147485100" r:id="rId5"/>
    <p:sldLayoutId id="2147485101" r:id="rId6"/>
    <p:sldLayoutId id="2147485102" r:id="rId7"/>
    <p:sldLayoutId id="2147485103" r:id="rId8"/>
    <p:sldLayoutId id="2147485104" r:id="rId9"/>
    <p:sldLayoutId id="2147485105" r:id="rId10"/>
    <p:sldLayoutId id="2147485106" r:id="rId11"/>
  </p:sldLayoutIdLst>
  <mc:AlternateContent xmlns:mc="http://schemas.openxmlformats.org/markup-compatibility/2006" xmlns:p14="http://schemas.microsoft.com/office/powerpoint/2010/main">
    <mc:Choice Requires="p14">
      <p:transition p14:dur="0">
        <p:sndAc>
          <p:stSnd>
            <p:snd r:embed="rId13" name="CAMERA.WAV"/>
          </p:stSnd>
        </p:sndAc>
      </p:transition>
    </mc:Choice>
    <mc:Fallback xmlns="">
      <p:transition>
        <p:sndAc>
          <p:stSnd>
            <p:snd r:embed="rId14" name="CAMERA.WAV"/>
          </p:stSnd>
        </p:sndAc>
      </p:transition>
    </mc:Fallback>
  </mc:AlternateContent>
  <p:txStyles>
    <p:titleStyle>
      <a:lvl1pPr algn="ctr" rtl="0" fontAlgn="base">
        <a:spcBef>
          <a:spcPct val="0"/>
        </a:spcBef>
        <a:spcAft>
          <a:spcPct val="0"/>
        </a:spcAft>
        <a:defRPr kumimoji="1" sz="4400">
          <a:solidFill>
            <a:schemeClr val="tx2"/>
          </a:solidFill>
          <a:latin typeface="+mj-lt"/>
          <a:ea typeface="+mj-ea"/>
          <a:cs typeface="+mj-cs"/>
        </a:defRPr>
      </a:lvl1pPr>
      <a:lvl2pPr algn="ctr" rtl="0" fontAlgn="base">
        <a:spcBef>
          <a:spcPct val="0"/>
        </a:spcBef>
        <a:spcAft>
          <a:spcPct val="0"/>
        </a:spcAft>
        <a:defRPr kumimoji="1" sz="4400">
          <a:solidFill>
            <a:schemeClr val="tx2"/>
          </a:solidFill>
          <a:latin typeface="Arial" pitchFamily="34" charset="0"/>
          <a:ea typeface="ＭＳ Ｐゴシック" pitchFamily="50" charset="-128"/>
        </a:defRPr>
      </a:lvl2pPr>
      <a:lvl3pPr algn="ctr" rtl="0" fontAlgn="base">
        <a:spcBef>
          <a:spcPct val="0"/>
        </a:spcBef>
        <a:spcAft>
          <a:spcPct val="0"/>
        </a:spcAft>
        <a:defRPr kumimoji="1" sz="4400">
          <a:solidFill>
            <a:schemeClr val="tx2"/>
          </a:solidFill>
          <a:latin typeface="Arial" pitchFamily="34" charset="0"/>
          <a:ea typeface="ＭＳ Ｐゴシック" pitchFamily="50" charset="-128"/>
        </a:defRPr>
      </a:lvl3pPr>
      <a:lvl4pPr algn="ctr" rtl="0" fontAlgn="base">
        <a:spcBef>
          <a:spcPct val="0"/>
        </a:spcBef>
        <a:spcAft>
          <a:spcPct val="0"/>
        </a:spcAft>
        <a:defRPr kumimoji="1" sz="4400">
          <a:solidFill>
            <a:schemeClr val="tx2"/>
          </a:solidFill>
          <a:latin typeface="Arial" pitchFamily="34" charset="0"/>
          <a:ea typeface="ＭＳ Ｐゴシック" pitchFamily="50" charset="-128"/>
        </a:defRPr>
      </a:lvl4pPr>
      <a:lvl5pPr algn="ctr" rtl="0" fontAlgn="base">
        <a:spcBef>
          <a:spcPct val="0"/>
        </a:spcBef>
        <a:spcAft>
          <a:spcPct val="0"/>
        </a:spcAft>
        <a:defRPr kumimoji="1" sz="4400">
          <a:solidFill>
            <a:schemeClr val="tx2"/>
          </a:solidFill>
          <a:latin typeface="Arial" pitchFamily="34" charset="0"/>
          <a:ea typeface="ＭＳ Ｐゴシック" pitchFamily="50" charset="-128"/>
        </a:defRPr>
      </a:lvl5pPr>
      <a:lvl6pPr marL="457200" algn="ctr" rtl="0" fontAlgn="base">
        <a:spcBef>
          <a:spcPct val="0"/>
        </a:spcBef>
        <a:spcAft>
          <a:spcPct val="0"/>
        </a:spcAft>
        <a:defRPr kumimoji="1" sz="4400">
          <a:solidFill>
            <a:schemeClr val="tx2"/>
          </a:solidFill>
          <a:latin typeface="Arial" pitchFamily="34" charset="0"/>
          <a:ea typeface="ＭＳ Ｐゴシック" pitchFamily="50" charset="-128"/>
        </a:defRPr>
      </a:lvl6pPr>
      <a:lvl7pPr marL="914400" algn="ctr" rtl="0" fontAlgn="base">
        <a:spcBef>
          <a:spcPct val="0"/>
        </a:spcBef>
        <a:spcAft>
          <a:spcPct val="0"/>
        </a:spcAft>
        <a:defRPr kumimoji="1" sz="4400">
          <a:solidFill>
            <a:schemeClr val="tx2"/>
          </a:solidFill>
          <a:latin typeface="Arial" pitchFamily="34" charset="0"/>
          <a:ea typeface="ＭＳ Ｐゴシック" pitchFamily="50" charset="-128"/>
        </a:defRPr>
      </a:lvl7pPr>
      <a:lvl8pPr marL="1371600" algn="ctr" rtl="0" fontAlgn="base">
        <a:spcBef>
          <a:spcPct val="0"/>
        </a:spcBef>
        <a:spcAft>
          <a:spcPct val="0"/>
        </a:spcAft>
        <a:defRPr kumimoji="1" sz="4400">
          <a:solidFill>
            <a:schemeClr val="tx2"/>
          </a:solidFill>
          <a:latin typeface="Arial" pitchFamily="34" charset="0"/>
          <a:ea typeface="ＭＳ Ｐゴシック" pitchFamily="50" charset="-128"/>
        </a:defRPr>
      </a:lvl8pPr>
      <a:lvl9pPr marL="1828800" algn="ctr" rtl="0" fontAlgn="base">
        <a:spcBef>
          <a:spcPct val="0"/>
        </a:spcBef>
        <a:spcAft>
          <a:spcPct val="0"/>
        </a:spcAft>
        <a:defRPr kumimoji="1" sz="4400">
          <a:solidFill>
            <a:schemeClr val="tx2"/>
          </a:solidFill>
          <a:latin typeface="Arial" pitchFamily="34" charset="0"/>
          <a:ea typeface="ＭＳ Ｐゴシック" pitchFamily="50" charset="-128"/>
        </a:defRPr>
      </a:lvl9pPr>
    </p:titleStyle>
    <p:bodyStyle>
      <a:lvl1pPr marL="342900" indent="-342900" algn="l" rtl="0" fontAlgn="base">
        <a:spcBef>
          <a:spcPct val="20000"/>
        </a:spcBef>
        <a:spcAft>
          <a:spcPct val="0"/>
        </a:spcAft>
        <a:buChar char="•"/>
        <a:defRPr kumimoji="1" sz="3200">
          <a:solidFill>
            <a:schemeClr val="tx1"/>
          </a:solidFill>
          <a:latin typeface="+mn-lt"/>
          <a:ea typeface="+mn-ea"/>
          <a:cs typeface="+mn-cs"/>
        </a:defRPr>
      </a:lvl1pPr>
      <a:lvl2pPr marL="742950" indent="-285750" algn="l" rtl="0" fontAlgn="base">
        <a:spcBef>
          <a:spcPct val="20000"/>
        </a:spcBef>
        <a:spcAft>
          <a:spcPct val="0"/>
        </a:spcAft>
        <a:buChar char="–"/>
        <a:defRPr kumimoji="1" sz="2800">
          <a:solidFill>
            <a:schemeClr val="tx1"/>
          </a:solidFill>
          <a:latin typeface="+mn-lt"/>
          <a:ea typeface="+mn-ea"/>
        </a:defRPr>
      </a:lvl2pPr>
      <a:lvl3pPr marL="1143000" indent="-228600" algn="l" rtl="0" fontAlgn="base">
        <a:spcBef>
          <a:spcPct val="20000"/>
        </a:spcBef>
        <a:spcAft>
          <a:spcPct val="0"/>
        </a:spcAft>
        <a:buChar char="•"/>
        <a:defRPr kumimoji="1" sz="2400">
          <a:solidFill>
            <a:schemeClr val="tx1"/>
          </a:solidFill>
          <a:latin typeface="+mn-lt"/>
          <a:ea typeface="+mn-ea"/>
        </a:defRPr>
      </a:lvl3pPr>
      <a:lvl4pPr marL="1600200" indent="-228600" algn="l" rtl="0" fontAlgn="base">
        <a:spcBef>
          <a:spcPct val="20000"/>
        </a:spcBef>
        <a:spcAft>
          <a:spcPct val="0"/>
        </a:spcAft>
        <a:buChar char="–"/>
        <a:defRPr kumimoji="1" sz="2000">
          <a:solidFill>
            <a:schemeClr val="tx1"/>
          </a:solidFill>
          <a:latin typeface="+mn-lt"/>
          <a:ea typeface="+mn-ea"/>
        </a:defRPr>
      </a:lvl4pPr>
      <a:lvl5pPr marL="2057400" indent="-228600" algn="l" rtl="0" fontAlgn="base">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44" name="Rectangle 20"/>
          <p:cNvSpPr>
            <a:spLocks noChangeArrowheads="1"/>
          </p:cNvSpPr>
          <p:nvPr userDrawn="1"/>
        </p:nvSpPr>
        <p:spPr bwMode="auto">
          <a:xfrm>
            <a:off x="0" y="838200"/>
            <a:ext cx="9144000" cy="74613"/>
          </a:xfrm>
          <a:prstGeom prst="rect">
            <a:avLst/>
          </a:prstGeom>
          <a:gradFill flip="none" rotWithShape="1">
            <a:gsLst>
              <a:gs pos="0">
                <a:srgbClr val="C0504D"/>
              </a:gs>
              <a:gs pos="100000">
                <a:srgbClr val="FFFFFF"/>
              </a:gs>
            </a:gsLst>
            <a:path path="rect">
              <a:fillToRect r="100000" b="100000"/>
            </a:path>
            <a:tileRect l="-100000" t="-100000"/>
          </a:gradFill>
          <a:ln w="9525">
            <a:noFill/>
            <a:miter lim="800000"/>
            <a:headEnd/>
            <a:tailEnd/>
          </a:ln>
          <a:effectLst/>
        </p:spPr>
        <p:txBody>
          <a:bodyPr wrap="none" anchor="ctr"/>
          <a:lstStyle/>
          <a:p>
            <a:pPr fontAlgn="base" latinLnBrk="1">
              <a:spcBef>
                <a:spcPct val="0"/>
              </a:spcBef>
              <a:spcAft>
                <a:spcPct val="0"/>
              </a:spcAft>
              <a:defRPr/>
            </a:pPr>
            <a:endParaRPr lang="ja-JP" altLang="en-US" sz="2400">
              <a:solidFill>
                <a:srgbClr val="000000"/>
              </a:solidFill>
              <a:latin typeface="ＭＳ Ｐゴシック" charset="-128"/>
              <a:cs typeface="ＭＳ Ｐゴシック" charset="-128"/>
            </a:endParaRPr>
          </a:p>
        </p:txBody>
      </p:sp>
      <p:sp>
        <p:nvSpPr>
          <p:cNvPr id="5" name="Text Box 15"/>
          <p:cNvSpPr txBox="1">
            <a:spLocks noChangeArrowheads="1"/>
          </p:cNvSpPr>
          <p:nvPr userDrawn="1"/>
        </p:nvSpPr>
        <p:spPr bwMode="auto">
          <a:xfrm>
            <a:off x="4076700" y="6581775"/>
            <a:ext cx="990600" cy="276225"/>
          </a:xfrm>
          <a:prstGeom prst="rect">
            <a:avLst/>
          </a:prstGeom>
          <a:noFill/>
          <a:ln w="9525">
            <a:noFill/>
            <a:miter lim="800000"/>
            <a:headEnd/>
            <a:tailEnd/>
          </a:ln>
          <a:effectLst/>
        </p:spPr>
        <p:txBody>
          <a:bodyPr>
            <a:spAutoFit/>
          </a:bodyPr>
          <a:lstStyle>
            <a:lvl1pPr>
              <a:defRPr kumimoji="1" sz="2400">
                <a:solidFill>
                  <a:schemeClr val="tx1"/>
                </a:solidFill>
                <a:latin typeface="ＭＳ Ｐゴシック" pitchFamily="50" charset="-128"/>
                <a:ea typeface="ＭＳ Ｐゴシック" pitchFamily="50" charset="-128"/>
              </a:defRPr>
            </a:lvl1pPr>
            <a:lvl2pPr marL="37931725" indent="-37474525">
              <a:defRPr kumimoji="1" sz="2400">
                <a:solidFill>
                  <a:schemeClr val="tx1"/>
                </a:solidFill>
                <a:latin typeface="ＭＳ Ｐゴシック" pitchFamily="50" charset="-128"/>
                <a:ea typeface="ＭＳ Ｐゴシック" pitchFamily="50" charset="-128"/>
              </a:defRPr>
            </a:lvl2pPr>
            <a:lvl3pPr>
              <a:defRPr kumimoji="1" sz="2400">
                <a:solidFill>
                  <a:schemeClr val="tx1"/>
                </a:solidFill>
                <a:latin typeface="ＭＳ Ｐゴシック" pitchFamily="50" charset="-128"/>
                <a:ea typeface="ＭＳ Ｐゴシック" pitchFamily="50" charset="-128"/>
              </a:defRPr>
            </a:lvl3pPr>
            <a:lvl4pPr>
              <a:defRPr kumimoji="1" sz="2400">
                <a:solidFill>
                  <a:schemeClr val="tx1"/>
                </a:solidFill>
                <a:latin typeface="ＭＳ Ｐゴシック" pitchFamily="50" charset="-128"/>
                <a:ea typeface="ＭＳ Ｐゴシック" pitchFamily="50" charset="-128"/>
              </a:defRPr>
            </a:lvl4pPr>
            <a:lvl5pPr>
              <a:defRPr kumimoji="1" sz="2400">
                <a:solidFill>
                  <a:schemeClr val="tx1"/>
                </a:solidFill>
                <a:latin typeface="ＭＳ Ｐゴシック" pitchFamily="50" charset="-128"/>
                <a:ea typeface="ＭＳ Ｐゴシック" pitchFamily="50" charset="-128"/>
              </a:defRPr>
            </a:lvl5pPr>
            <a:lvl6pPr marL="457200" fontAlgn="base" latinLnBrk="1">
              <a:spcBef>
                <a:spcPct val="0"/>
              </a:spcBef>
              <a:spcAft>
                <a:spcPct val="0"/>
              </a:spcAft>
              <a:defRPr kumimoji="1" sz="2400">
                <a:solidFill>
                  <a:schemeClr val="tx1"/>
                </a:solidFill>
                <a:latin typeface="ＭＳ Ｐゴシック" pitchFamily="50" charset="-128"/>
                <a:ea typeface="ＭＳ Ｐゴシック" pitchFamily="50" charset="-128"/>
              </a:defRPr>
            </a:lvl6pPr>
            <a:lvl7pPr marL="914400" fontAlgn="base" latinLnBrk="1">
              <a:spcBef>
                <a:spcPct val="0"/>
              </a:spcBef>
              <a:spcAft>
                <a:spcPct val="0"/>
              </a:spcAft>
              <a:defRPr kumimoji="1" sz="2400">
                <a:solidFill>
                  <a:schemeClr val="tx1"/>
                </a:solidFill>
                <a:latin typeface="ＭＳ Ｐゴシック" pitchFamily="50" charset="-128"/>
                <a:ea typeface="ＭＳ Ｐゴシック" pitchFamily="50" charset="-128"/>
              </a:defRPr>
            </a:lvl7pPr>
            <a:lvl8pPr marL="1371600" fontAlgn="base" latinLnBrk="1">
              <a:spcBef>
                <a:spcPct val="0"/>
              </a:spcBef>
              <a:spcAft>
                <a:spcPct val="0"/>
              </a:spcAft>
              <a:defRPr kumimoji="1" sz="2400">
                <a:solidFill>
                  <a:schemeClr val="tx1"/>
                </a:solidFill>
                <a:latin typeface="ＭＳ Ｐゴシック" pitchFamily="50" charset="-128"/>
                <a:ea typeface="ＭＳ Ｐゴシック" pitchFamily="50" charset="-128"/>
              </a:defRPr>
            </a:lvl8pPr>
            <a:lvl9pPr marL="1828800" fontAlgn="base" latinLnBrk="1">
              <a:spcBef>
                <a:spcPct val="0"/>
              </a:spcBef>
              <a:spcAft>
                <a:spcPct val="0"/>
              </a:spcAft>
              <a:defRPr kumimoji="1" sz="2400">
                <a:solidFill>
                  <a:schemeClr val="tx1"/>
                </a:solidFill>
                <a:latin typeface="ＭＳ Ｐゴシック" pitchFamily="50" charset="-128"/>
                <a:ea typeface="ＭＳ Ｐゴシック" pitchFamily="50" charset="-128"/>
              </a:defRPr>
            </a:lvl9pPr>
          </a:lstStyle>
          <a:p>
            <a:pPr algn="ctr" fontAlgn="base" latinLnBrk="1">
              <a:spcBef>
                <a:spcPct val="50000"/>
              </a:spcBef>
              <a:spcAft>
                <a:spcPct val="0"/>
              </a:spcAft>
            </a:pPr>
            <a:fld id="{D967871C-D53D-4DB1-B20A-9FE0B03AA351}" type="slidenum">
              <a:rPr lang="en-US" altLang="ko-KR" sz="1200" smtClean="0">
                <a:solidFill>
                  <a:srgbClr val="000000"/>
                </a:solidFill>
                <a:latin typeface="Helvetica" pitchFamily="-105" charset="0"/>
              </a:rPr>
              <a:pPr algn="ctr" fontAlgn="base" latinLnBrk="1">
                <a:spcBef>
                  <a:spcPct val="50000"/>
                </a:spcBef>
                <a:spcAft>
                  <a:spcPct val="0"/>
                </a:spcAft>
              </a:pPr>
              <a:t>‹#›</a:t>
            </a:fld>
            <a:r>
              <a:rPr lang="en-US" altLang="ko-KR" sz="1200" smtClean="0">
                <a:solidFill>
                  <a:srgbClr val="000000"/>
                </a:solidFill>
                <a:latin typeface="Helvetica" pitchFamily="-105" charset="0"/>
              </a:rPr>
              <a:t>/52</a:t>
            </a:r>
          </a:p>
        </p:txBody>
      </p:sp>
      <p:sp>
        <p:nvSpPr>
          <p:cNvPr id="6" name="テキスト ボックス 5"/>
          <p:cNvSpPr txBox="1"/>
          <p:nvPr userDrawn="1"/>
        </p:nvSpPr>
        <p:spPr>
          <a:xfrm>
            <a:off x="0" y="0"/>
            <a:ext cx="1371600" cy="246063"/>
          </a:xfrm>
          <a:prstGeom prst="rect">
            <a:avLst/>
          </a:prstGeom>
          <a:noFill/>
        </p:spPr>
        <p:txBody>
          <a:bodyPr>
            <a:spAutoFit/>
          </a:bodyPr>
          <a:lstStyle>
            <a:lvl1pPr>
              <a:defRPr kumimoji="1" sz="2400">
                <a:solidFill>
                  <a:schemeClr val="tx1"/>
                </a:solidFill>
                <a:latin typeface="ＭＳ Ｐゴシック" pitchFamily="50" charset="-128"/>
                <a:ea typeface="ＭＳ Ｐゴシック" pitchFamily="50" charset="-128"/>
              </a:defRPr>
            </a:lvl1pPr>
            <a:lvl2pPr marL="37931725" indent="-37474525">
              <a:defRPr kumimoji="1" sz="2400">
                <a:solidFill>
                  <a:schemeClr val="tx1"/>
                </a:solidFill>
                <a:latin typeface="ＭＳ Ｐゴシック" pitchFamily="50" charset="-128"/>
                <a:ea typeface="ＭＳ Ｐゴシック" pitchFamily="50" charset="-128"/>
              </a:defRPr>
            </a:lvl2pPr>
            <a:lvl3pPr>
              <a:defRPr kumimoji="1" sz="2400">
                <a:solidFill>
                  <a:schemeClr val="tx1"/>
                </a:solidFill>
                <a:latin typeface="ＭＳ Ｐゴシック" pitchFamily="50" charset="-128"/>
                <a:ea typeface="ＭＳ Ｐゴシック" pitchFamily="50" charset="-128"/>
              </a:defRPr>
            </a:lvl3pPr>
            <a:lvl4pPr>
              <a:defRPr kumimoji="1" sz="2400">
                <a:solidFill>
                  <a:schemeClr val="tx1"/>
                </a:solidFill>
                <a:latin typeface="ＭＳ Ｐゴシック" pitchFamily="50" charset="-128"/>
                <a:ea typeface="ＭＳ Ｐゴシック" pitchFamily="50" charset="-128"/>
              </a:defRPr>
            </a:lvl4pPr>
            <a:lvl5pPr>
              <a:defRPr kumimoji="1" sz="2400">
                <a:solidFill>
                  <a:schemeClr val="tx1"/>
                </a:solidFill>
                <a:latin typeface="ＭＳ Ｐゴシック" pitchFamily="50" charset="-128"/>
                <a:ea typeface="ＭＳ Ｐゴシック" pitchFamily="50" charset="-128"/>
              </a:defRPr>
            </a:lvl5pPr>
            <a:lvl6pPr marL="457200" fontAlgn="base" latinLnBrk="1">
              <a:spcBef>
                <a:spcPct val="0"/>
              </a:spcBef>
              <a:spcAft>
                <a:spcPct val="0"/>
              </a:spcAft>
              <a:defRPr kumimoji="1" sz="2400">
                <a:solidFill>
                  <a:schemeClr val="tx1"/>
                </a:solidFill>
                <a:latin typeface="ＭＳ Ｐゴシック" pitchFamily="50" charset="-128"/>
                <a:ea typeface="ＭＳ Ｐゴシック" pitchFamily="50" charset="-128"/>
              </a:defRPr>
            </a:lvl6pPr>
            <a:lvl7pPr marL="914400" fontAlgn="base" latinLnBrk="1">
              <a:spcBef>
                <a:spcPct val="0"/>
              </a:spcBef>
              <a:spcAft>
                <a:spcPct val="0"/>
              </a:spcAft>
              <a:defRPr kumimoji="1" sz="2400">
                <a:solidFill>
                  <a:schemeClr val="tx1"/>
                </a:solidFill>
                <a:latin typeface="ＭＳ Ｐゴシック" pitchFamily="50" charset="-128"/>
                <a:ea typeface="ＭＳ Ｐゴシック" pitchFamily="50" charset="-128"/>
              </a:defRPr>
            </a:lvl7pPr>
            <a:lvl8pPr marL="1371600" fontAlgn="base" latinLnBrk="1">
              <a:spcBef>
                <a:spcPct val="0"/>
              </a:spcBef>
              <a:spcAft>
                <a:spcPct val="0"/>
              </a:spcAft>
              <a:defRPr kumimoji="1" sz="2400">
                <a:solidFill>
                  <a:schemeClr val="tx1"/>
                </a:solidFill>
                <a:latin typeface="ＭＳ Ｐゴシック" pitchFamily="50" charset="-128"/>
                <a:ea typeface="ＭＳ Ｐゴシック" pitchFamily="50" charset="-128"/>
              </a:defRPr>
            </a:lvl8pPr>
            <a:lvl9pPr marL="1828800" fontAlgn="base" latinLnBrk="1">
              <a:spcBef>
                <a:spcPct val="0"/>
              </a:spcBef>
              <a:spcAft>
                <a:spcPct val="0"/>
              </a:spcAft>
              <a:defRPr kumimoji="1" sz="2400">
                <a:solidFill>
                  <a:schemeClr val="tx1"/>
                </a:solidFill>
                <a:latin typeface="ＭＳ Ｐゴシック" pitchFamily="50" charset="-128"/>
                <a:ea typeface="ＭＳ Ｐゴシック" pitchFamily="50" charset="-128"/>
              </a:defRPr>
            </a:lvl9pPr>
          </a:lstStyle>
          <a:p>
            <a:pPr fontAlgn="base" latinLnBrk="1">
              <a:spcBef>
                <a:spcPct val="0"/>
              </a:spcBef>
              <a:spcAft>
                <a:spcPct val="0"/>
              </a:spcAft>
            </a:pPr>
            <a:r>
              <a:rPr lang="en-US" altLang="ja-JP" sz="1000" b="1" i="1" smtClean="0">
                <a:solidFill>
                  <a:srgbClr val="001A7E"/>
                </a:solidFill>
                <a:latin typeface="Times New Roman" pitchFamily="18" charset="0"/>
              </a:rPr>
              <a:t>Matsueda Consulting</a:t>
            </a:r>
            <a:endParaRPr lang="ja-JP" altLang="en-US" sz="1000" b="1" i="1" smtClean="0">
              <a:solidFill>
                <a:srgbClr val="001A7E"/>
              </a:solidFill>
              <a:latin typeface="Times New Roman" pitchFamily="18" charset="0"/>
            </a:endParaRPr>
          </a:p>
        </p:txBody>
      </p:sp>
      <p:sp>
        <p:nvSpPr>
          <p:cNvPr id="7" name="テキスト ボックス 6"/>
          <p:cNvSpPr txBox="1"/>
          <p:nvPr userDrawn="1"/>
        </p:nvSpPr>
        <p:spPr>
          <a:xfrm>
            <a:off x="6629400" y="0"/>
            <a:ext cx="2514600" cy="246063"/>
          </a:xfrm>
          <a:prstGeom prst="rect">
            <a:avLst/>
          </a:prstGeom>
          <a:noFill/>
        </p:spPr>
        <p:txBody>
          <a:bodyPr>
            <a:spAutoFit/>
          </a:bodyPr>
          <a:lstStyle>
            <a:lvl1pPr>
              <a:defRPr kumimoji="1" sz="2400">
                <a:solidFill>
                  <a:schemeClr val="tx1"/>
                </a:solidFill>
                <a:latin typeface="ＭＳ Ｐゴシック" pitchFamily="50" charset="-128"/>
                <a:ea typeface="ＭＳ Ｐゴシック" pitchFamily="50" charset="-128"/>
              </a:defRPr>
            </a:lvl1pPr>
            <a:lvl2pPr marL="37931725" indent="-37474525">
              <a:defRPr kumimoji="1" sz="2400">
                <a:solidFill>
                  <a:schemeClr val="tx1"/>
                </a:solidFill>
                <a:latin typeface="ＭＳ Ｐゴシック" pitchFamily="50" charset="-128"/>
                <a:ea typeface="ＭＳ Ｐゴシック" pitchFamily="50" charset="-128"/>
              </a:defRPr>
            </a:lvl2pPr>
            <a:lvl3pPr>
              <a:defRPr kumimoji="1" sz="2400">
                <a:solidFill>
                  <a:schemeClr val="tx1"/>
                </a:solidFill>
                <a:latin typeface="ＭＳ Ｐゴシック" pitchFamily="50" charset="-128"/>
                <a:ea typeface="ＭＳ Ｐゴシック" pitchFamily="50" charset="-128"/>
              </a:defRPr>
            </a:lvl3pPr>
            <a:lvl4pPr>
              <a:defRPr kumimoji="1" sz="2400">
                <a:solidFill>
                  <a:schemeClr val="tx1"/>
                </a:solidFill>
                <a:latin typeface="ＭＳ Ｐゴシック" pitchFamily="50" charset="-128"/>
                <a:ea typeface="ＭＳ Ｐゴシック" pitchFamily="50" charset="-128"/>
              </a:defRPr>
            </a:lvl4pPr>
            <a:lvl5pPr>
              <a:defRPr kumimoji="1" sz="2400">
                <a:solidFill>
                  <a:schemeClr val="tx1"/>
                </a:solidFill>
                <a:latin typeface="ＭＳ Ｐゴシック" pitchFamily="50" charset="-128"/>
                <a:ea typeface="ＭＳ Ｐゴシック" pitchFamily="50" charset="-128"/>
              </a:defRPr>
            </a:lvl5pPr>
            <a:lvl6pPr marL="457200" fontAlgn="base" latinLnBrk="1">
              <a:spcBef>
                <a:spcPct val="0"/>
              </a:spcBef>
              <a:spcAft>
                <a:spcPct val="0"/>
              </a:spcAft>
              <a:defRPr kumimoji="1" sz="2400">
                <a:solidFill>
                  <a:schemeClr val="tx1"/>
                </a:solidFill>
                <a:latin typeface="ＭＳ Ｐゴシック" pitchFamily="50" charset="-128"/>
                <a:ea typeface="ＭＳ Ｐゴシック" pitchFamily="50" charset="-128"/>
              </a:defRPr>
            </a:lvl6pPr>
            <a:lvl7pPr marL="914400" fontAlgn="base" latinLnBrk="1">
              <a:spcBef>
                <a:spcPct val="0"/>
              </a:spcBef>
              <a:spcAft>
                <a:spcPct val="0"/>
              </a:spcAft>
              <a:defRPr kumimoji="1" sz="2400">
                <a:solidFill>
                  <a:schemeClr val="tx1"/>
                </a:solidFill>
                <a:latin typeface="ＭＳ Ｐゴシック" pitchFamily="50" charset="-128"/>
                <a:ea typeface="ＭＳ Ｐゴシック" pitchFamily="50" charset="-128"/>
              </a:defRPr>
            </a:lvl7pPr>
            <a:lvl8pPr marL="1371600" fontAlgn="base" latinLnBrk="1">
              <a:spcBef>
                <a:spcPct val="0"/>
              </a:spcBef>
              <a:spcAft>
                <a:spcPct val="0"/>
              </a:spcAft>
              <a:defRPr kumimoji="1" sz="2400">
                <a:solidFill>
                  <a:schemeClr val="tx1"/>
                </a:solidFill>
                <a:latin typeface="ＭＳ Ｐゴシック" pitchFamily="50" charset="-128"/>
                <a:ea typeface="ＭＳ Ｐゴシック" pitchFamily="50" charset="-128"/>
              </a:defRPr>
            </a:lvl8pPr>
            <a:lvl9pPr marL="1828800" fontAlgn="base" latinLnBrk="1">
              <a:spcBef>
                <a:spcPct val="0"/>
              </a:spcBef>
              <a:spcAft>
                <a:spcPct val="0"/>
              </a:spcAft>
              <a:defRPr kumimoji="1" sz="2400">
                <a:solidFill>
                  <a:schemeClr val="tx1"/>
                </a:solidFill>
                <a:latin typeface="ＭＳ Ｐゴシック" pitchFamily="50" charset="-128"/>
                <a:ea typeface="ＭＳ Ｐゴシック" pitchFamily="50" charset="-128"/>
              </a:defRPr>
            </a:lvl9pPr>
          </a:lstStyle>
          <a:p>
            <a:pPr algn="r" fontAlgn="base" latinLnBrk="1">
              <a:spcBef>
                <a:spcPct val="0"/>
              </a:spcBef>
              <a:spcAft>
                <a:spcPct val="0"/>
              </a:spcAft>
            </a:pPr>
            <a:r>
              <a:rPr lang="en-US" altLang="ja-JP" sz="1000" b="1" i="1" smtClean="0">
                <a:solidFill>
                  <a:srgbClr val="001A7E"/>
                </a:solidFill>
                <a:latin typeface="Times New Roman" pitchFamily="18" charset="0"/>
              </a:rPr>
              <a:t>Tokyo Institute of Technology  2010. 6. 10</a:t>
            </a:r>
            <a:endParaRPr lang="ja-JP" altLang="en-US" sz="1000" b="1" i="1" smtClean="0">
              <a:solidFill>
                <a:srgbClr val="001A7E"/>
              </a:solidFill>
              <a:latin typeface="Times New Roman" pitchFamily="18" charset="0"/>
            </a:endParaRPr>
          </a:p>
        </p:txBody>
      </p:sp>
    </p:spTree>
    <p:extLst>
      <p:ext uri="{BB962C8B-B14F-4D97-AF65-F5344CB8AC3E}">
        <p14:creationId xmlns:p14="http://schemas.microsoft.com/office/powerpoint/2010/main" val="414234422"/>
      </p:ext>
    </p:extLst>
  </p:cSld>
  <p:clrMap bg1="lt1" tx1="dk1" bg2="lt2" tx2="dk2" accent1="accent1" accent2="accent2" accent3="accent3" accent4="accent4" accent5="accent5" accent6="accent6" hlink="hlink" folHlink="folHlink"/>
  <p:sldLayoutIdLst>
    <p:sldLayoutId id="2147484702" r:id="rId1"/>
    <p:sldLayoutId id="2147484703" r:id="rId2"/>
    <p:sldLayoutId id="2147484704" r:id="rId3"/>
    <p:sldLayoutId id="2147484705" r:id="rId4"/>
    <p:sldLayoutId id="2147484706" r:id="rId5"/>
    <p:sldLayoutId id="2147484707" r:id="rId6"/>
    <p:sldLayoutId id="2147484708" r:id="rId7"/>
    <p:sldLayoutId id="2147484709" r:id="rId8"/>
    <p:sldLayoutId id="2147484710" r:id="rId9"/>
    <p:sldLayoutId id="2147484711" r:id="rId10"/>
    <p:sldLayoutId id="2147484712" r:id="rId11"/>
    <p:sldLayoutId id="2147484713"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rtl="0" fontAlgn="base" latinLnBrk="1">
        <a:spcBef>
          <a:spcPct val="0"/>
        </a:spcBef>
        <a:spcAft>
          <a:spcPct val="0"/>
        </a:spcAft>
        <a:defRPr kumimoji="1" sz="3200">
          <a:solidFill>
            <a:schemeClr val="tx2"/>
          </a:solidFill>
          <a:latin typeface="+mj-lt"/>
          <a:ea typeface="Malgun Gothic" pitchFamily="34" charset="-127"/>
          <a:cs typeface="맑은 고딕" charset="-128"/>
        </a:defRPr>
      </a:lvl1pPr>
      <a:lvl2pPr algn="ctr" rtl="0" fontAlgn="base" latinLnBrk="1">
        <a:spcBef>
          <a:spcPct val="0"/>
        </a:spcBef>
        <a:spcAft>
          <a:spcPct val="0"/>
        </a:spcAft>
        <a:defRPr kumimoji="1" sz="3200">
          <a:solidFill>
            <a:schemeClr val="tx2"/>
          </a:solidFill>
          <a:latin typeface="Calibri" pitchFamily="-109" charset="0"/>
          <a:ea typeface="Malgun Gothic" pitchFamily="34" charset="-127"/>
          <a:cs typeface="맑은 고딕" charset="-128"/>
        </a:defRPr>
      </a:lvl2pPr>
      <a:lvl3pPr algn="ctr" rtl="0" fontAlgn="base" latinLnBrk="1">
        <a:spcBef>
          <a:spcPct val="0"/>
        </a:spcBef>
        <a:spcAft>
          <a:spcPct val="0"/>
        </a:spcAft>
        <a:defRPr kumimoji="1" sz="3200">
          <a:solidFill>
            <a:schemeClr val="tx2"/>
          </a:solidFill>
          <a:latin typeface="Calibri" pitchFamily="-109" charset="0"/>
          <a:ea typeface="Malgun Gothic" pitchFamily="34" charset="-127"/>
          <a:cs typeface="맑은 고딕" charset="-128"/>
        </a:defRPr>
      </a:lvl3pPr>
      <a:lvl4pPr algn="ctr" rtl="0" fontAlgn="base" latinLnBrk="1">
        <a:spcBef>
          <a:spcPct val="0"/>
        </a:spcBef>
        <a:spcAft>
          <a:spcPct val="0"/>
        </a:spcAft>
        <a:defRPr kumimoji="1" sz="3200">
          <a:solidFill>
            <a:schemeClr val="tx2"/>
          </a:solidFill>
          <a:latin typeface="Calibri" pitchFamily="-109" charset="0"/>
          <a:ea typeface="Malgun Gothic" pitchFamily="34" charset="-127"/>
          <a:cs typeface="맑은 고딕" charset="-128"/>
        </a:defRPr>
      </a:lvl4pPr>
      <a:lvl5pPr algn="ctr" rtl="0" fontAlgn="base" latinLnBrk="1">
        <a:spcBef>
          <a:spcPct val="0"/>
        </a:spcBef>
        <a:spcAft>
          <a:spcPct val="0"/>
        </a:spcAft>
        <a:defRPr kumimoji="1" sz="3200">
          <a:solidFill>
            <a:schemeClr val="tx2"/>
          </a:solidFill>
          <a:latin typeface="Calibri" pitchFamily="-109" charset="0"/>
          <a:ea typeface="Malgun Gothic" pitchFamily="34" charset="-127"/>
          <a:cs typeface="맑은 고딕" charset="-128"/>
        </a:defRPr>
      </a:lvl5pPr>
      <a:lvl6pPr marL="457200" algn="ctr" rtl="0" fontAlgn="base" latinLnBrk="1">
        <a:spcBef>
          <a:spcPct val="0"/>
        </a:spcBef>
        <a:spcAft>
          <a:spcPct val="0"/>
        </a:spcAft>
        <a:defRPr kumimoji="1" sz="3200">
          <a:solidFill>
            <a:schemeClr val="tx2"/>
          </a:solidFill>
          <a:latin typeface="굴림" pitchFamily="36" charset="-127"/>
          <a:ea typeface="굴림" pitchFamily="36" charset="-127"/>
          <a:cs typeface="굴림" pitchFamily="36" charset="-127"/>
        </a:defRPr>
      </a:lvl6pPr>
      <a:lvl7pPr marL="914400" algn="ctr" rtl="0" fontAlgn="base" latinLnBrk="1">
        <a:spcBef>
          <a:spcPct val="0"/>
        </a:spcBef>
        <a:spcAft>
          <a:spcPct val="0"/>
        </a:spcAft>
        <a:defRPr kumimoji="1" sz="3200">
          <a:solidFill>
            <a:schemeClr val="tx2"/>
          </a:solidFill>
          <a:latin typeface="굴림" pitchFamily="36" charset="-127"/>
          <a:ea typeface="굴림" pitchFamily="36" charset="-127"/>
          <a:cs typeface="굴림" pitchFamily="36" charset="-127"/>
        </a:defRPr>
      </a:lvl7pPr>
      <a:lvl8pPr marL="1371600" algn="ctr" rtl="0" fontAlgn="base" latinLnBrk="1">
        <a:spcBef>
          <a:spcPct val="0"/>
        </a:spcBef>
        <a:spcAft>
          <a:spcPct val="0"/>
        </a:spcAft>
        <a:defRPr kumimoji="1" sz="3200">
          <a:solidFill>
            <a:schemeClr val="tx2"/>
          </a:solidFill>
          <a:latin typeface="굴림" pitchFamily="36" charset="-127"/>
          <a:ea typeface="굴림" pitchFamily="36" charset="-127"/>
          <a:cs typeface="굴림" pitchFamily="36" charset="-127"/>
        </a:defRPr>
      </a:lvl8pPr>
      <a:lvl9pPr marL="1828800" algn="ctr" rtl="0" fontAlgn="base" latinLnBrk="1">
        <a:spcBef>
          <a:spcPct val="0"/>
        </a:spcBef>
        <a:spcAft>
          <a:spcPct val="0"/>
        </a:spcAft>
        <a:defRPr kumimoji="1" sz="3200">
          <a:solidFill>
            <a:schemeClr val="tx2"/>
          </a:solidFill>
          <a:latin typeface="굴림" pitchFamily="36" charset="-127"/>
          <a:ea typeface="굴림" pitchFamily="36" charset="-127"/>
          <a:cs typeface="굴림" pitchFamily="36" charset="-127"/>
        </a:defRPr>
      </a:lvl9pPr>
    </p:titleStyle>
    <p:bodyStyle>
      <a:lvl1pPr marL="342900" indent="-342900" algn="l" rtl="0" fontAlgn="base" latinLnBrk="1">
        <a:spcBef>
          <a:spcPct val="20000"/>
        </a:spcBef>
        <a:spcAft>
          <a:spcPct val="0"/>
        </a:spcAft>
        <a:buChar char="•"/>
        <a:defRPr kumimoji="1" sz="2000" b="1">
          <a:solidFill>
            <a:schemeClr val="tx1"/>
          </a:solidFill>
          <a:latin typeface="+mn-lt"/>
          <a:ea typeface="Malgun Gothic" pitchFamily="34" charset="-127"/>
          <a:cs typeface="맑은 고딕" charset="-128"/>
        </a:defRPr>
      </a:lvl1pPr>
      <a:lvl2pPr marL="742950" indent="-285750" algn="l" rtl="0" fontAlgn="base" latinLnBrk="1">
        <a:spcBef>
          <a:spcPct val="20000"/>
        </a:spcBef>
        <a:spcAft>
          <a:spcPct val="0"/>
        </a:spcAft>
        <a:buChar char="–"/>
        <a:defRPr kumimoji="1" sz="1600">
          <a:solidFill>
            <a:schemeClr val="tx1"/>
          </a:solidFill>
          <a:latin typeface="+mn-lt"/>
          <a:ea typeface="Malgun Gothic" pitchFamily="34" charset="-127"/>
          <a:cs typeface="맑은 고딕" charset="-128"/>
        </a:defRPr>
      </a:lvl2pPr>
      <a:lvl3pPr marL="1143000" indent="-228600" algn="l" rtl="0" fontAlgn="base" latinLnBrk="1">
        <a:spcBef>
          <a:spcPct val="20000"/>
        </a:spcBef>
        <a:spcAft>
          <a:spcPct val="0"/>
        </a:spcAft>
        <a:buChar char="•"/>
        <a:defRPr kumimoji="1" sz="2400">
          <a:solidFill>
            <a:schemeClr val="tx1"/>
          </a:solidFill>
          <a:latin typeface="+mn-lt"/>
          <a:ea typeface="Malgun Gothic" pitchFamily="34" charset="-127"/>
          <a:cs typeface="맑은 고딕" charset="-128"/>
        </a:defRPr>
      </a:lvl3pPr>
      <a:lvl4pPr marL="1600200" indent="-228600" algn="l" rtl="0" fontAlgn="base" latinLnBrk="1">
        <a:spcBef>
          <a:spcPct val="20000"/>
        </a:spcBef>
        <a:spcAft>
          <a:spcPct val="0"/>
        </a:spcAft>
        <a:buChar char="–"/>
        <a:defRPr kumimoji="1" sz="2000">
          <a:solidFill>
            <a:schemeClr val="tx1"/>
          </a:solidFill>
          <a:latin typeface="+mn-lt"/>
          <a:ea typeface="Malgun Gothic" pitchFamily="34" charset="-127"/>
          <a:cs typeface="맑은 고딕" charset="-128"/>
        </a:defRPr>
      </a:lvl4pPr>
      <a:lvl5pPr marL="2057400" indent="-228600" algn="l" rtl="0" fontAlgn="base" latinLnBrk="1">
        <a:spcBef>
          <a:spcPct val="20000"/>
        </a:spcBef>
        <a:spcAft>
          <a:spcPct val="0"/>
        </a:spcAft>
        <a:buChar char="»"/>
        <a:defRPr kumimoji="1" sz="2000">
          <a:solidFill>
            <a:schemeClr val="tx1"/>
          </a:solidFill>
          <a:latin typeface="+mn-lt"/>
          <a:ea typeface="Malgun Gothic" pitchFamily="34" charset="-127"/>
          <a:cs typeface="맑은 고딕" charset="-128"/>
        </a:defRPr>
      </a:lvl5pPr>
      <a:lvl6pPr marL="2514600" indent="-228600" algn="l" rtl="0" fontAlgn="base" latinLnBrk="1">
        <a:spcBef>
          <a:spcPct val="20000"/>
        </a:spcBef>
        <a:spcAft>
          <a:spcPct val="0"/>
        </a:spcAft>
        <a:buChar char="»"/>
        <a:defRPr kumimoji="1" sz="2000">
          <a:solidFill>
            <a:schemeClr val="tx1"/>
          </a:solidFill>
          <a:latin typeface="+mn-lt"/>
          <a:ea typeface="+mn-ea"/>
          <a:cs typeface="+mn-cs"/>
        </a:defRPr>
      </a:lvl6pPr>
      <a:lvl7pPr marL="2971800" indent="-228600" algn="l" rtl="0" fontAlgn="base" latinLnBrk="1">
        <a:spcBef>
          <a:spcPct val="20000"/>
        </a:spcBef>
        <a:spcAft>
          <a:spcPct val="0"/>
        </a:spcAft>
        <a:buChar char="»"/>
        <a:defRPr kumimoji="1" sz="2000">
          <a:solidFill>
            <a:schemeClr val="tx1"/>
          </a:solidFill>
          <a:latin typeface="+mn-lt"/>
          <a:ea typeface="+mn-ea"/>
          <a:cs typeface="+mn-cs"/>
        </a:defRPr>
      </a:lvl7pPr>
      <a:lvl8pPr marL="3429000" indent="-228600" algn="l" rtl="0" fontAlgn="base" latinLnBrk="1">
        <a:spcBef>
          <a:spcPct val="20000"/>
        </a:spcBef>
        <a:spcAft>
          <a:spcPct val="0"/>
        </a:spcAft>
        <a:buChar char="»"/>
        <a:defRPr kumimoji="1" sz="2000">
          <a:solidFill>
            <a:schemeClr val="tx1"/>
          </a:solidFill>
          <a:latin typeface="+mn-lt"/>
          <a:ea typeface="+mn-ea"/>
          <a:cs typeface="+mn-cs"/>
        </a:defRPr>
      </a:lvl8pPr>
      <a:lvl9pPr marL="3886200" indent="-228600" algn="l" rtl="0" fontAlgn="base" latinLnBrk="1">
        <a:spcBef>
          <a:spcPct val="20000"/>
        </a:spcBef>
        <a:spcAft>
          <a:spcPct val="0"/>
        </a:spcAft>
        <a:buChar char="»"/>
        <a:defRPr kumimoji="1" sz="2000">
          <a:solidFill>
            <a:schemeClr val="tx1"/>
          </a:solidFill>
          <a:latin typeface="+mn-lt"/>
          <a:ea typeface="+mn-ea"/>
          <a:cs typeface="+mn-cs"/>
        </a:defRPr>
      </a:lvl9pPr>
    </p:bodyStyle>
    <p:other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defRPr/>
            </a:pPr>
            <a:endParaRPr lang="en-US" altLang="ja-JP">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defRPr/>
            </a:pPr>
            <a:endParaRPr lang="en-US" altLang="ja-JP">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defRPr/>
            </a:pPr>
            <a:fld id="{2E05BEEF-B666-4FDC-8092-0F51C83C133A}" type="slidenum">
              <a:rPr lang="en-US" altLang="ja-JP">
                <a:solidFill>
                  <a:srgbClr val="000000"/>
                </a:solidFill>
              </a:rPr>
              <a:pPr fontAlgn="base">
                <a:spcBef>
                  <a:spcPct val="0"/>
                </a:spcBef>
                <a:spcAft>
                  <a:spcPct val="0"/>
                </a:spcAft>
                <a:defRPr/>
              </a:pPr>
              <a:t>‹#›</a:t>
            </a:fld>
            <a:endParaRPr lang="en-US" altLang="ja-JP">
              <a:solidFill>
                <a:srgbClr val="000000"/>
              </a:solidFill>
            </a:endParaRPr>
          </a:p>
        </p:txBody>
      </p:sp>
    </p:spTree>
    <p:extLst>
      <p:ext uri="{BB962C8B-B14F-4D97-AF65-F5344CB8AC3E}">
        <p14:creationId xmlns:p14="http://schemas.microsoft.com/office/powerpoint/2010/main" val="2350243966"/>
      </p:ext>
    </p:extLst>
  </p:cSld>
  <p:clrMap bg1="lt1" tx1="dk1" bg2="lt2" tx2="dk2" accent1="accent1" accent2="accent2" accent3="accent3" accent4="accent4" accent5="accent5" accent6="accent6" hlink="hlink" folHlink="folHlink"/>
  <p:sldLayoutIdLst>
    <p:sldLayoutId id="2147485108" r:id="rId1"/>
    <p:sldLayoutId id="2147485109" r:id="rId2"/>
    <p:sldLayoutId id="2147485110" r:id="rId3"/>
    <p:sldLayoutId id="2147485111" r:id="rId4"/>
    <p:sldLayoutId id="2147485112" r:id="rId5"/>
    <p:sldLayoutId id="2147485113" r:id="rId6"/>
    <p:sldLayoutId id="2147485114" r:id="rId7"/>
    <p:sldLayoutId id="2147485115" r:id="rId8"/>
    <p:sldLayoutId id="2147485116" r:id="rId9"/>
    <p:sldLayoutId id="2147485117" r:id="rId10"/>
    <p:sldLayoutId id="2147485118" r:id="rId11"/>
    <p:sldLayoutId id="2147485119" r:id="rId12"/>
  </p:sldLayoutIdLst>
  <mc:AlternateContent xmlns:mc="http://schemas.openxmlformats.org/markup-compatibility/2006" xmlns:p14="http://schemas.microsoft.com/office/powerpoint/2010/main">
    <mc:Choice Requires="p14">
      <p:transition p14:dur="0">
        <p:sndAc>
          <p:stSnd>
            <p:snd r:embed="rId14" name="CAMERA.WAV"/>
          </p:stSnd>
        </p:sndAc>
      </p:transition>
    </mc:Choice>
    <mc:Fallback xmlns="">
      <p:transition>
        <p:sndAc>
          <p:stSnd>
            <p:snd r:embed="rId15" name="CAMERA.WAV"/>
          </p:stSnd>
        </p:sndAc>
      </p:transition>
    </mc:Fallback>
  </mc:AlternateContent>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5pPr>
      <a:lvl6pPr marL="457200" algn="ctr" rtl="0" fontAlgn="base">
        <a:spcBef>
          <a:spcPct val="0"/>
        </a:spcBef>
        <a:spcAft>
          <a:spcPct val="0"/>
        </a:spcAft>
        <a:defRPr kumimoji="1" sz="4400">
          <a:solidFill>
            <a:schemeClr val="tx2"/>
          </a:solidFill>
          <a:latin typeface="Times New Roman" pitchFamily="18" charset="0"/>
          <a:ea typeface="ＭＳ Ｐゴシック" pitchFamily="50" charset="-128"/>
        </a:defRPr>
      </a:lvl6pPr>
      <a:lvl7pPr marL="914400" algn="ctr" rtl="0" fontAlgn="base">
        <a:spcBef>
          <a:spcPct val="0"/>
        </a:spcBef>
        <a:spcAft>
          <a:spcPct val="0"/>
        </a:spcAft>
        <a:defRPr kumimoji="1" sz="4400">
          <a:solidFill>
            <a:schemeClr val="tx2"/>
          </a:solidFill>
          <a:latin typeface="Times New Roman" pitchFamily="18" charset="0"/>
          <a:ea typeface="ＭＳ Ｐゴシック" pitchFamily="50" charset="-128"/>
        </a:defRPr>
      </a:lvl7pPr>
      <a:lvl8pPr marL="1371600" algn="ctr" rtl="0" fontAlgn="base">
        <a:spcBef>
          <a:spcPct val="0"/>
        </a:spcBef>
        <a:spcAft>
          <a:spcPct val="0"/>
        </a:spcAft>
        <a:defRPr kumimoji="1" sz="4400">
          <a:solidFill>
            <a:schemeClr val="tx2"/>
          </a:solidFill>
          <a:latin typeface="Times New Roman" pitchFamily="18" charset="0"/>
          <a:ea typeface="ＭＳ Ｐゴシック" pitchFamily="50" charset="-128"/>
        </a:defRPr>
      </a:lvl8pPr>
      <a:lvl9pPr marL="1828800" algn="ctr" rtl="0" fontAlgn="base">
        <a:spcBef>
          <a:spcPct val="0"/>
        </a:spcBef>
        <a:spcAft>
          <a:spcPct val="0"/>
        </a:spcAft>
        <a:defRPr kumimoji="1" sz="4400">
          <a:solidFill>
            <a:schemeClr val="tx2"/>
          </a:solidFill>
          <a:latin typeface="Times New Roman" pitchFamily="18" charset="0"/>
          <a:ea typeface="ＭＳ Ｐゴシック" pitchFamily="50"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defRPr/>
            </a:pPr>
            <a:endParaRPr lang="en-US" altLang="ja-JP">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defRPr/>
            </a:pPr>
            <a:endParaRPr lang="en-US" altLang="ja-JP">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defRPr/>
            </a:pPr>
            <a:fld id="{2E05BEEF-B666-4FDC-8092-0F51C83C133A}" type="slidenum">
              <a:rPr lang="en-US" altLang="ja-JP">
                <a:solidFill>
                  <a:srgbClr val="000000"/>
                </a:solidFill>
              </a:rPr>
              <a:pPr fontAlgn="base">
                <a:spcBef>
                  <a:spcPct val="0"/>
                </a:spcBef>
                <a:spcAft>
                  <a:spcPct val="0"/>
                </a:spcAft>
                <a:defRPr/>
              </a:pPr>
              <a:t>‹#›</a:t>
            </a:fld>
            <a:endParaRPr lang="en-US" altLang="ja-JP">
              <a:solidFill>
                <a:srgbClr val="000000"/>
              </a:solidFill>
            </a:endParaRPr>
          </a:p>
        </p:txBody>
      </p:sp>
    </p:spTree>
    <p:extLst>
      <p:ext uri="{BB962C8B-B14F-4D97-AF65-F5344CB8AC3E}">
        <p14:creationId xmlns:p14="http://schemas.microsoft.com/office/powerpoint/2010/main" val="3410694007"/>
      </p:ext>
    </p:extLst>
  </p:cSld>
  <p:clrMap bg1="lt1" tx1="dk1" bg2="lt2" tx2="dk2" accent1="accent1" accent2="accent2" accent3="accent3" accent4="accent4" accent5="accent5" accent6="accent6" hlink="hlink" folHlink="folHlink"/>
  <p:sldLayoutIdLst>
    <p:sldLayoutId id="2147485121" r:id="rId1"/>
    <p:sldLayoutId id="2147485122" r:id="rId2"/>
    <p:sldLayoutId id="2147485123" r:id="rId3"/>
    <p:sldLayoutId id="2147485124" r:id="rId4"/>
    <p:sldLayoutId id="2147485125" r:id="rId5"/>
    <p:sldLayoutId id="2147485126" r:id="rId6"/>
    <p:sldLayoutId id="2147485127" r:id="rId7"/>
    <p:sldLayoutId id="2147485128" r:id="rId8"/>
    <p:sldLayoutId id="2147485129" r:id="rId9"/>
    <p:sldLayoutId id="2147485130" r:id="rId10"/>
    <p:sldLayoutId id="2147485131" r:id="rId11"/>
    <p:sldLayoutId id="2147485132" r:id="rId12"/>
  </p:sldLayoutIdLst>
  <mc:AlternateContent xmlns:mc="http://schemas.openxmlformats.org/markup-compatibility/2006" xmlns:p14="http://schemas.microsoft.com/office/powerpoint/2010/main">
    <mc:Choice Requires="p14">
      <p:transition p14:dur="0">
        <p:sndAc>
          <p:stSnd>
            <p:snd r:embed="rId14" name="CAMERA.WAV"/>
          </p:stSnd>
        </p:sndAc>
      </p:transition>
    </mc:Choice>
    <mc:Fallback xmlns="">
      <p:transition>
        <p:sndAc>
          <p:stSnd>
            <p:snd r:embed="rId15" name="CAMERA.WAV"/>
          </p:stSnd>
        </p:sndAc>
      </p:transition>
    </mc:Fallback>
  </mc:AlternateContent>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5pPr>
      <a:lvl6pPr marL="457200" algn="ctr" rtl="0" fontAlgn="base">
        <a:spcBef>
          <a:spcPct val="0"/>
        </a:spcBef>
        <a:spcAft>
          <a:spcPct val="0"/>
        </a:spcAft>
        <a:defRPr kumimoji="1" sz="4400">
          <a:solidFill>
            <a:schemeClr val="tx2"/>
          </a:solidFill>
          <a:latin typeface="Times New Roman" pitchFamily="18" charset="0"/>
          <a:ea typeface="ＭＳ Ｐゴシック" pitchFamily="50" charset="-128"/>
        </a:defRPr>
      </a:lvl6pPr>
      <a:lvl7pPr marL="914400" algn="ctr" rtl="0" fontAlgn="base">
        <a:spcBef>
          <a:spcPct val="0"/>
        </a:spcBef>
        <a:spcAft>
          <a:spcPct val="0"/>
        </a:spcAft>
        <a:defRPr kumimoji="1" sz="4400">
          <a:solidFill>
            <a:schemeClr val="tx2"/>
          </a:solidFill>
          <a:latin typeface="Times New Roman" pitchFamily="18" charset="0"/>
          <a:ea typeface="ＭＳ Ｐゴシック" pitchFamily="50" charset="-128"/>
        </a:defRPr>
      </a:lvl7pPr>
      <a:lvl8pPr marL="1371600" algn="ctr" rtl="0" fontAlgn="base">
        <a:spcBef>
          <a:spcPct val="0"/>
        </a:spcBef>
        <a:spcAft>
          <a:spcPct val="0"/>
        </a:spcAft>
        <a:defRPr kumimoji="1" sz="4400">
          <a:solidFill>
            <a:schemeClr val="tx2"/>
          </a:solidFill>
          <a:latin typeface="Times New Roman" pitchFamily="18" charset="0"/>
          <a:ea typeface="ＭＳ Ｐゴシック" pitchFamily="50" charset="-128"/>
        </a:defRPr>
      </a:lvl8pPr>
      <a:lvl9pPr marL="1828800" algn="ctr" rtl="0" fontAlgn="base">
        <a:spcBef>
          <a:spcPct val="0"/>
        </a:spcBef>
        <a:spcAft>
          <a:spcPct val="0"/>
        </a:spcAft>
        <a:defRPr kumimoji="1" sz="4400">
          <a:solidFill>
            <a:schemeClr val="tx2"/>
          </a:solidFill>
          <a:latin typeface="Times New Roman" pitchFamily="18" charset="0"/>
          <a:ea typeface="ＭＳ Ｐゴシック" pitchFamily="50"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ea typeface="ＭＳ Ｐゴシック" pitchFamily="50" charset="-128"/>
              </a:defRPr>
            </a:lvl1pPr>
          </a:lstStyle>
          <a:p>
            <a:pPr fontAlgn="base">
              <a:spcBef>
                <a:spcPct val="0"/>
              </a:spcBef>
              <a:spcAft>
                <a:spcPct val="0"/>
              </a:spcAft>
              <a:defRPr/>
            </a:pPr>
            <a:endParaRPr lang="en-US" altLang="ja-JP">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ea typeface="ＭＳ Ｐゴシック" pitchFamily="50" charset="-128"/>
              </a:defRPr>
            </a:lvl1pPr>
          </a:lstStyle>
          <a:p>
            <a:pPr fontAlgn="base">
              <a:spcBef>
                <a:spcPct val="0"/>
              </a:spcBef>
              <a:spcAft>
                <a:spcPct val="0"/>
              </a:spcAft>
              <a:defRPr/>
            </a:pPr>
            <a:endParaRPr lang="en-US" altLang="ja-JP">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ea typeface="ＭＳ Ｐゴシック" pitchFamily="50" charset="-128"/>
              </a:defRPr>
            </a:lvl1pPr>
          </a:lstStyle>
          <a:p>
            <a:pPr fontAlgn="base">
              <a:spcBef>
                <a:spcPct val="0"/>
              </a:spcBef>
              <a:spcAft>
                <a:spcPct val="0"/>
              </a:spcAft>
              <a:defRPr/>
            </a:pPr>
            <a:fld id="{29800070-F623-4A74-861E-A2893467A597}" type="slidenum">
              <a:rPr lang="en-US" altLang="ja-JP">
                <a:solidFill>
                  <a:srgbClr val="000000"/>
                </a:solidFill>
              </a:rPr>
              <a:pPr fontAlgn="base">
                <a:spcBef>
                  <a:spcPct val="0"/>
                </a:spcBef>
                <a:spcAft>
                  <a:spcPct val="0"/>
                </a:spcAft>
                <a:defRPr/>
              </a:pPr>
              <a:t>‹#›</a:t>
            </a:fld>
            <a:endParaRPr lang="en-US" altLang="ja-JP">
              <a:solidFill>
                <a:srgbClr val="000000"/>
              </a:solidFill>
            </a:endParaRPr>
          </a:p>
        </p:txBody>
      </p:sp>
    </p:spTree>
    <p:extLst>
      <p:ext uri="{BB962C8B-B14F-4D97-AF65-F5344CB8AC3E}">
        <p14:creationId xmlns:p14="http://schemas.microsoft.com/office/powerpoint/2010/main" val="923537627"/>
      </p:ext>
    </p:extLst>
  </p:cSld>
  <p:clrMap bg1="lt1" tx1="dk1" bg2="lt2" tx2="dk2" accent1="accent1" accent2="accent2" accent3="accent3" accent4="accent4" accent5="accent5" accent6="accent6" hlink="hlink" folHlink="folHlink"/>
  <p:sldLayoutIdLst>
    <p:sldLayoutId id="2147484715" r:id="rId1"/>
    <p:sldLayoutId id="2147484716" r:id="rId2"/>
    <p:sldLayoutId id="2147484717" r:id="rId3"/>
    <p:sldLayoutId id="2147484718" r:id="rId4"/>
    <p:sldLayoutId id="2147484719" r:id="rId5"/>
    <p:sldLayoutId id="2147484720" r:id="rId6"/>
    <p:sldLayoutId id="2147484721" r:id="rId7"/>
    <p:sldLayoutId id="2147484722" r:id="rId8"/>
    <p:sldLayoutId id="2147484723" r:id="rId9"/>
    <p:sldLayoutId id="2147484724" r:id="rId10"/>
    <p:sldLayoutId id="2147484725" r:id="rId11"/>
    <p:sldLayoutId id="2147484726"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5pPr>
      <a:lvl6pPr marL="457200" algn="ctr" rtl="0" fontAlgn="base">
        <a:spcBef>
          <a:spcPct val="0"/>
        </a:spcBef>
        <a:spcAft>
          <a:spcPct val="0"/>
        </a:spcAft>
        <a:defRPr kumimoji="1" sz="4400">
          <a:solidFill>
            <a:schemeClr val="tx2"/>
          </a:solidFill>
          <a:latin typeface="Times New Roman" pitchFamily="18" charset="0"/>
          <a:ea typeface="ＭＳ Ｐゴシック" pitchFamily="50" charset="-128"/>
        </a:defRPr>
      </a:lvl6pPr>
      <a:lvl7pPr marL="914400" algn="ctr" rtl="0" fontAlgn="base">
        <a:spcBef>
          <a:spcPct val="0"/>
        </a:spcBef>
        <a:spcAft>
          <a:spcPct val="0"/>
        </a:spcAft>
        <a:defRPr kumimoji="1" sz="4400">
          <a:solidFill>
            <a:schemeClr val="tx2"/>
          </a:solidFill>
          <a:latin typeface="Times New Roman" pitchFamily="18" charset="0"/>
          <a:ea typeface="ＭＳ Ｐゴシック" pitchFamily="50" charset="-128"/>
        </a:defRPr>
      </a:lvl7pPr>
      <a:lvl8pPr marL="1371600" algn="ctr" rtl="0" fontAlgn="base">
        <a:spcBef>
          <a:spcPct val="0"/>
        </a:spcBef>
        <a:spcAft>
          <a:spcPct val="0"/>
        </a:spcAft>
        <a:defRPr kumimoji="1" sz="4400">
          <a:solidFill>
            <a:schemeClr val="tx2"/>
          </a:solidFill>
          <a:latin typeface="Times New Roman" pitchFamily="18" charset="0"/>
          <a:ea typeface="ＭＳ Ｐゴシック" pitchFamily="50" charset="-128"/>
        </a:defRPr>
      </a:lvl8pPr>
      <a:lvl9pPr marL="1828800" algn="ctr" rtl="0" fontAlgn="base">
        <a:spcBef>
          <a:spcPct val="0"/>
        </a:spcBef>
        <a:spcAft>
          <a:spcPct val="0"/>
        </a:spcAft>
        <a:defRPr kumimoji="1" sz="4400">
          <a:solidFill>
            <a:schemeClr val="tx2"/>
          </a:solidFill>
          <a:latin typeface="Times New Roman" pitchFamily="18" charset="0"/>
          <a:ea typeface="ＭＳ Ｐゴシック" pitchFamily="50"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vl1pPr>
          </a:lstStyle>
          <a:p>
            <a:pPr fontAlgn="base">
              <a:spcBef>
                <a:spcPct val="0"/>
              </a:spcBef>
              <a:spcAft>
                <a:spcPct val="0"/>
              </a:spcAft>
              <a:defRPr/>
            </a:pPr>
            <a:endParaRPr lang="en-US" altLang="ja-JP">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lvl1pPr>
          </a:lstStyle>
          <a:p>
            <a:pPr fontAlgn="base">
              <a:spcBef>
                <a:spcPct val="0"/>
              </a:spcBef>
              <a:spcAft>
                <a:spcPct val="0"/>
              </a:spcAft>
              <a:defRPr/>
            </a:pPr>
            <a:endParaRPr lang="en-US" altLang="ja-JP">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vl1pPr>
          </a:lstStyle>
          <a:p>
            <a:pPr fontAlgn="base">
              <a:spcBef>
                <a:spcPct val="0"/>
              </a:spcBef>
              <a:spcAft>
                <a:spcPct val="0"/>
              </a:spcAft>
              <a:defRPr/>
            </a:pPr>
            <a:fld id="{8A07CB99-E899-410F-9E26-DEB34F111307}" type="slidenum">
              <a:rPr lang="en-US" altLang="ja-JP">
                <a:solidFill>
                  <a:srgbClr val="000000"/>
                </a:solidFill>
              </a:rPr>
              <a:pPr fontAlgn="base">
                <a:spcBef>
                  <a:spcPct val="0"/>
                </a:spcBef>
                <a:spcAft>
                  <a:spcPct val="0"/>
                </a:spcAft>
                <a:defRPr/>
              </a:pPr>
              <a:t>‹#›</a:t>
            </a:fld>
            <a:endParaRPr lang="en-US" altLang="ja-JP">
              <a:solidFill>
                <a:srgbClr val="000000"/>
              </a:solidFill>
            </a:endParaRPr>
          </a:p>
        </p:txBody>
      </p:sp>
    </p:spTree>
    <p:extLst>
      <p:ext uri="{BB962C8B-B14F-4D97-AF65-F5344CB8AC3E}">
        <p14:creationId xmlns:p14="http://schemas.microsoft.com/office/powerpoint/2010/main" val="1570508476"/>
      </p:ext>
    </p:extLst>
  </p:cSld>
  <p:clrMap bg1="lt1" tx1="dk1" bg2="lt2" tx2="dk2" accent1="accent1" accent2="accent2" accent3="accent3" accent4="accent4" accent5="accent5" accent6="accent6" hlink="hlink" folHlink="folHlink"/>
  <p:sldLayoutIdLst>
    <p:sldLayoutId id="2147484728" r:id="rId1"/>
    <p:sldLayoutId id="2147484729" r:id="rId2"/>
    <p:sldLayoutId id="2147484730" r:id="rId3"/>
    <p:sldLayoutId id="2147484731" r:id="rId4"/>
    <p:sldLayoutId id="2147484732" r:id="rId5"/>
    <p:sldLayoutId id="2147484733" r:id="rId6"/>
    <p:sldLayoutId id="2147484734" r:id="rId7"/>
    <p:sldLayoutId id="2147484735" r:id="rId8"/>
    <p:sldLayoutId id="2147484736" r:id="rId9"/>
    <p:sldLayoutId id="2147484737" r:id="rId10"/>
    <p:sldLayoutId id="2147484738" r:id="rId11"/>
    <p:sldLayoutId id="2147484739"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5pPr>
      <a:lvl6pPr marL="457200" algn="ctr" rtl="0" fontAlgn="base">
        <a:spcBef>
          <a:spcPct val="0"/>
        </a:spcBef>
        <a:spcAft>
          <a:spcPct val="0"/>
        </a:spcAft>
        <a:defRPr kumimoji="1" sz="4400">
          <a:solidFill>
            <a:schemeClr val="tx2"/>
          </a:solidFill>
          <a:latin typeface="Times New Roman" pitchFamily="18" charset="0"/>
          <a:ea typeface="ＭＳ Ｐゴシック" pitchFamily="50" charset="-128"/>
        </a:defRPr>
      </a:lvl6pPr>
      <a:lvl7pPr marL="914400" algn="ctr" rtl="0" fontAlgn="base">
        <a:spcBef>
          <a:spcPct val="0"/>
        </a:spcBef>
        <a:spcAft>
          <a:spcPct val="0"/>
        </a:spcAft>
        <a:defRPr kumimoji="1" sz="4400">
          <a:solidFill>
            <a:schemeClr val="tx2"/>
          </a:solidFill>
          <a:latin typeface="Times New Roman" pitchFamily="18" charset="0"/>
          <a:ea typeface="ＭＳ Ｐゴシック" pitchFamily="50" charset="-128"/>
        </a:defRPr>
      </a:lvl7pPr>
      <a:lvl8pPr marL="1371600" algn="ctr" rtl="0" fontAlgn="base">
        <a:spcBef>
          <a:spcPct val="0"/>
        </a:spcBef>
        <a:spcAft>
          <a:spcPct val="0"/>
        </a:spcAft>
        <a:defRPr kumimoji="1" sz="4400">
          <a:solidFill>
            <a:schemeClr val="tx2"/>
          </a:solidFill>
          <a:latin typeface="Times New Roman" pitchFamily="18" charset="0"/>
          <a:ea typeface="ＭＳ Ｐゴシック" pitchFamily="50" charset="-128"/>
        </a:defRPr>
      </a:lvl8pPr>
      <a:lvl9pPr marL="1828800" algn="ctr" rtl="0" fontAlgn="base">
        <a:spcBef>
          <a:spcPct val="0"/>
        </a:spcBef>
        <a:spcAft>
          <a:spcPct val="0"/>
        </a:spcAft>
        <a:defRPr kumimoji="1" sz="4400">
          <a:solidFill>
            <a:schemeClr val="tx2"/>
          </a:solidFill>
          <a:latin typeface="Times New Roman" pitchFamily="18" charset="0"/>
          <a:ea typeface="ＭＳ Ｐゴシック" pitchFamily="50"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400" smtClean="0"/>
            </a:lvl1pPr>
          </a:lstStyle>
          <a:p>
            <a:pPr fontAlgn="base">
              <a:spcBef>
                <a:spcPct val="0"/>
              </a:spcBef>
              <a:spcAft>
                <a:spcPct val="0"/>
              </a:spcAft>
              <a:defRPr/>
            </a:pPr>
            <a:endParaRPr lang="en-US" altLang="ja-JP">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smtClean="0"/>
            </a:lvl1pPr>
          </a:lstStyle>
          <a:p>
            <a:pPr algn="ctr" fontAlgn="base">
              <a:spcBef>
                <a:spcPct val="0"/>
              </a:spcBef>
              <a:spcAft>
                <a:spcPct val="0"/>
              </a:spcAft>
              <a:defRPr/>
            </a:pPr>
            <a:endParaRPr lang="en-US" altLang="ja-JP">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smtClean="0"/>
            </a:lvl1pPr>
          </a:lstStyle>
          <a:p>
            <a:pPr fontAlgn="base">
              <a:spcBef>
                <a:spcPct val="0"/>
              </a:spcBef>
              <a:spcAft>
                <a:spcPct val="0"/>
              </a:spcAft>
              <a:defRPr/>
            </a:pPr>
            <a:fld id="{77A3340D-372E-41DA-BFD5-7A27824E35D2}" type="slidenum">
              <a:rPr lang="en-US" altLang="ja-JP">
                <a:solidFill>
                  <a:srgbClr val="000000"/>
                </a:solidFill>
              </a:rPr>
              <a:pPr fontAlgn="base">
                <a:spcBef>
                  <a:spcPct val="0"/>
                </a:spcBef>
                <a:spcAft>
                  <a:spcPct val="0"/>
                </a:spcAft>
                <a:defRPr/>
              </a:pPr>
              <a:t>‹#›</a:t>
            </a:fld>
            <a:endParaRPr lang="en-US" altLang="ja-JP">
              <a:solidFill>
                <a:srgbClr val="000000"/>
              </a:solidFill>
            </a:endParaRPr>
          </a:p>
        </p:txBody>
      </p:sp>
    </p:spTree>
    <p:extLst>
      <p:ext uri="{BB962C8B-B14F-4D97-AF65-F5344CB8AC3E}">
        <p14:creationId xmlns:p14="http://schemas.microsoft.com/office/powerpoint/2010/main" val="3795044166"/>
      </p:ext>
    </p:extLst>
  </p:cSld>
  <p:clrMap bg1="lt1" tx1="dk1" bg2="lt2" tx2="dk2" accent1="accent1" accent2="accent2" accent3="accent3" accent4="accent4" accent5="accent5" accent6="accent6" hlink="hlink" folHlink="folHlink"/>
  <p:sldLayoutIdLst>
    <p:sldLayoutId id="2147484753" r:id="rId1"/>
    <p:sldLayoutId id="2147484754" r:id="rId2"/>
    <p:sldLayoutId id="2147484755" r:id="rId3"/>
    <p:sldLayoutId id="2147484756" r:id="rId4"/>
    <p:sldLayoutId id="2147484757" r:id="rId5"/>
    <p:sldLayoutId id="2147484758" r:id="rId6"/>
    <p:sldLayoutId id="2147484759" r:id="rId7"/>
    <p:sldLayoutId id="2147484760" r:id="rId8"/>
    <p:sldLayoutId id="2147484761" r:id="rId9"/>
    <p:sldLayoutId id="2147484762" r:id="rId10"/>
    <p:sldLayoutId id="2147484763"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5pPr>
      <a:lvl6pPr marL="457200" algn="ctr" rtl="0" fontAlgn="base">
        <a:spcBef>
          <a:spcPct val="0"/>
        </a:spcBef>
        <a:spcAft>
          <a:spcPct val="0"/>
        </a:spcAft>
        <a:defRPr kumimoji="1" sz="4400">
          <a:solidFill>
            <a:schemeClr val="tx2"/>
          </a:solidFill>
          <a:latin typeface="Times New Roman" pitchFamily="18" charset="0"/>
          <a:ea typeface="ＭＳ Ｐゴシック" pitchFamily="50" charset="-128"/>
        </a:defRPr>
      </a:lvl6pPr>
      <a:lvl7pPr marL="914400" algn="ctr" rtl="0" fontAlgn="base">
        <a:spcBef>
          <a:spcPct val="0"/>
        </a:spcBef>
        <a:spcAft>
          <a:spcPct val="0"/>
        </a:spcAft>
        <a:defRPr kumimoji="1" sz="4400">
          <a:solidFill>
            <a:schemeClr val="tx2"/>
          </a:solidFill>
          <a:latin typeface="Times New Roman" pitchFamily="18" charset="0"/>
          <a:ea typeface="ＭＳ Ｐゴシック" pitchFamily="50" charset="-128"/>
        </a:defRPr>
      </a:lvl7pPr>
      <a:lvl8pPr marL="1371600" algn="ctr" rtl="0" fontAlgn="base">
        <a:spcBef>
          <a:spcPct val="0"/>
        </a:spcBef>
        <a:spcAft>
          <a:spcPct val="0"/>
        </a:spcAft>
        <a:defRPr kumimoji="1" sz="4400">
          <a:solidFill>
            <a:schemeClr val="tx2"/>
          </a:solidFill>
          <a:latin typeface="Times New Roman" pitchFamily="18" charset="0"/>
          <a:ea typeface="ＭＳ Ｐゴシック" pitchFamily="50" charset="-128"/>
        </a:defRPr>
      </a:lvl8pPr>
      <a:lvl9pPr marL="1828800" algn="ctr" rtl="0" fontAlgn="base">
        <a:spcBef>
          <a:spcPct val="0"/>
        </a:spcBef>
        <a:spcAft>
          <a:spcPct val="0"/>
        </a:spcAft>
        <a:defRPr kumimoji="1" sz="4400">
          <a:solidFill>
            <a:schemeClr val="tx2"/>
          </a:solidFill>
          <a:latin typeface="Times New Roman" pitchFamily="18" charset="0"/>
          <a:ea typeface="ＭＳ Ｐゴシック" pitchFamily="50"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400" smtClean="0"/>
            </a:lvl1pPr>
          </a:lstStyle>
          <a:p>
            <a:pPr fontAlgn="base">
              <a:spcBef>
                <a:spcPct val="0"/>
              </a:spcBef>
              <a:spcAft>
                <a:spcPct val="0"/>
              </a:spcAft>
              <a:defRPr/>
            </a:pPr>
            <a:endParaRPr lang="en-US" altLang="ja-JP">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smtClean="0"/>
            </a:lvl1pPr>
          </a:lstStyle>
          <a:p>
            <a:pPr algn="ctr" fontAlgn="base">
              <a:spcBef>
                <a:spcPct val="0"/>
              </a:spcBef>
              <a:spcAft>
                <a:spcPct val="0"/>
              </a:spcAft>
              <a:defRPr/>
            </a:pPr>
            <a:endParaRPr lang="en-US" altLang="ja-JP">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smtClean="0"/>
            </a:lvl1pPr>
          </a:lstStyle>
          <a:p>
            <a:pPr fontAlgn="base">
              <a:spcBef>
                <a:spcPct val="0"/>
              </a:spcBef>
              <a:spcAft>
                <a:spcPct val="0"/>
              </a:spcAft>
              <a:defRPr/>
            </a:pPr>
            <a:fld id="{77A3340D-372E-41DA-BFD5-7A27824E35D2}" type="slidenum">
              <a:rPr lang="en-US" altLang="ja-JP">
                <a:solidFill>
                  <a:srgbClr val="000000"/>
                </a:solidFill>
              </a:rPr>
              <a:pPr fontAlgn="base">
                <a:spcBef>
                  <a:spcPct val="0"/>
                </a:spcBef>
                <a:spcAft>
                  <a:spcPct val="0"/>
                </a:spcAft>
                <a:defRPr/>
              </a:pPr>
              <a:t>‹#›</a:t>
            </a:fld>
            <a:endParaRPr lang="en-US" altLang="ja-JP">
              <a:solidFill>
                <a:srgbClr val="000000"/>
              </a:solidFill>
            </a:endParaRPr>
          </a:p>
        </p:txBody>
      </p:sp>
    </p:spTree>
    <p:extLst>
      <p:ext uri="{BB962C8B-B14F-4D97-AF65-F5344CB8AC3E}">
        <p14:creationId xmlns:p14="http://schemas.microsoft.com/office/powerpoint/2010/main" val="1246679440"/>
      </p:ext>
    </p:extLst>
  </p:cSld>
  <p:clrMap bg1="lt1" tx1="dk1" bg2="lt2" tx2="dk2" accent1="accent1" accent2="accent2" accent3="accent3" accent4="accent4" accent5="accent5" accent6="accent6" hlink="hlink" folHlink="folHlink"/>
  <p:sldLayoutIdLst>
    <p:sldLayoutId id="2147484765" r:id="rId1"/>
    <p:sldLayoutId id="2147484766" r:id="rId2"/>
    <p:sldLayoutId id="2147484767" r:id="rId3"/>
    <p:sldLayoutId id="2147484768" r:id="rId4"/>
    <p:sldLayoutId id="2147484769" r:id="rId5"/>
    <p:sldLayoutId id="2147484770" r:id="rId6"/>
    <p:sldLayoutId id="2147484771" r:id="rId7"/>
    <p:sldLayoutId id="2147484772" r:id="rId8"/>
    <p:sldLayoutId id="2147484773" r:id="rId9"/>
    <p:sldLayoutId id="2147484774" r:id="rId10"/>
    <p:sldLayoutId id="2147484775"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5pPr>
      <a:lvl6pPr marL="457200" algn="ctr" rtl="0" fontAlgn="base">
        <a:spcBef>
          <a:spcPct val="0"/>
        </a:spcBef>
        <a:spcAft>
          <a:spcPct val="0"/>
        </a:spcAft>
        <a:defRPr kumimoji="1" sz="4400">
          <a:solidFill>
            <a:schemeClr val="tx2"/>
          </a:solidFill>
          <a:latin typeface="Times New Roman" pitchFamily="18" charset="0"/>
          <a:ea typeface="ＭＳ Ｐゴシック" pitchFamily="50" charset="-128"/>
        </a:defRPr>
      </a:lvl6pPr>
      <a:lvl7pPr marL="914400" algn="ctr" rtl="0" fontAlgn="base">
        <a:spcBef>
          <a:spcPct val="0"/>
        </a:spcBef>
        <a:spcAft>
          <a:spcPct val="0"/>
        </a:spcAft>
        <a:defRPr kumimoji="1" sz="4400">
          <a:solidFill>
            <a:schemeClr val="tx2"/>
          </a:solidFill>
          <a:latin typeface="Times New Roman" pitchFamily="18" charset="0"/>
          <a:ea typeface="ＭＳ Ｐゴシック" pitchFamily="50" charset="-128"/>
        </a:defRPr>
      </a:lvl7pPr>
      <a:lvl8pPr marL="1371600" algn="ctr" rtl="0" fontAlgn="base">
        <a:spcBef>
          <a:spcPct val="0"/>
        </a:spcBef>
        <a:spcAft>
          <a:spcPct val="0"/>
        </a:spcAft>
        <a:defRPr kumimoji="1" sz="4400">
          <a:solidFill>
            <a:schemeClr val="tx2"/>
          </a:solidFill>
          <a:latin typeface="Times New Roman" pitchFamily="18" charset="0"/>
          <a:ea typeface="ＭＳ Ｐゴシック" pitchFamily="50" charset="-128"/>
        </a:defRPr>
      </a:lvl8pPr>
      <a:lvl9pPr marL="1828800" algn="ctr" rtl="0" fontAlgn="base">
        <a:spcBef>
          <a:spcPct val="0"/>
        </a:spcBef>
        <a:spcAft>
          <a:spcPct val="0"/>
        </a:spcAft>
        <a:defRPr kumimoji="1" sz="4400">
          <a:solidFill>
            <a:schemeClr val="tx2"/>
          </a:solidFill>
          <a:latin typeface="Times New Roman" pitchFamily="18" charset="0"/>
          <a:ea typeface="ＭＳ Ｐゴシック" pitchFamily="50"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400"/>
            </a:lvl1pPr>
          </a:lstStyle>
          <a:p>
            <a:pPr fontAlgn="base">
              <a:spcBef>
                <a:spcPct val="0"/>
              </a:spcBef>
              <a:spcAft>
                <a:spcPct val="0"/>
              </a:spcAft>
            </a:pPr>
            <a:endParaRPr lang="en-US" altLang="ja-JP" smtClean="0">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algn="ctr" fontAlgn="base">
              <a:spcBef>
                <a:spcPct val="0"/>
              </a:spcBef>
              <a:spcAft>
                <a:spcPct val="0"/>
              </a:spcAft>
            </a:pPr>
            <a:endParaRPr lang="en-US" altLang="ja-JP" smtClean="0">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5C5F90EA-5569-48E3-898B-13DD05EA234E}" type="slidenum">
              <a:rPr lang="en-US" altLang="ja-JP" smtClean="0">
                <a:solidFill>
                  <a:srgbClr val="000000"/>
                </a:solidFill>
              </a:rPr>
              <a:pPr fontAlgn="base">
                <a:spcBef>
                  <a:spcPct val="0"/>
                </a:spcBef>
                <a:spcAft>
                  <a:spcPct val="0"/>
                </a:spcAft>
              </a:pPr>
              <a:t>‹#›</a:t>
            </a:fld>
            <a:endParaRPr lang="en-US" altLang="ja-JP" smtClean="0">
              <a:solidFill>
                <a:srgbClr val="000000"/>
              </a:solidFill>
            </a:endParaRPr>
          </a:p>
        </p:txBody>
      </p:sp>
    </p:spTree>
    <p:extLst>
      <p:ext uri="{BB962C8B-B14F-4D97-AF65-F5344CB8AC3E}">
        <p14:creationId xmlns:p14="http://schemas.microsoft.com/office/powerpoint/2010/main" val="1294984367"/>
      </p:ext>
    </p:extLst>
  </p:cSld>
  <p:clrMap bg1="lt1" tx1="dk1" bg2="lt2" tx2="dk2" accent1="accent1" accent2="accent2" accent3="accent3" accent4="accent4" accent5="accent5" accent6="accent6" hlink="hlink" folHlink="folHlink"/>
  <p:sldLayoutIdLst>
    <p:sldLayoutId id="2147484789" r:id="rId1"/>
    <p:sldLayoutId id="2147484790" r:id="rId2"/>
    <p:sldLayoutId id="2147484791" r:id="rId3"/>
    <p:sldLayoutId id="2147484792" r:id="rId4"/>
    <p:sldLayoutId id="2147484793" r:id="rId5"/>
    <p:sldLayoutId id="2147484794" r:id="rId6"/>
    <p:sldLayoutId id="2147484795" r:id="rId7"/>
    <p:sldLayoutId id="2147484796" r:id="rId8"/>
    <p:sldLayoutId id="2147484797" r:id="rId9"/>
    <p:sldLayoutId id="2147484798" r:id="rId10"/>
    <p:sldLayoutId id="214748479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rtl="0" fontAlgn="base">
        <a:spcBef>
          <a:spcPct val="0"/>
        </a:spcBef>
        <a:spcAft>
          <a:spcPct val="0"/>
        </a:spcAft>
        <a:defRPr kumimoji="1" sz="4400">
          <a:solidFill>
            <a:schemeClr val="tx2"/>
          </a:solidFill>
          <a:latin typeface="+mj-lt"/>
          <a:ea typeface="+mj-ea"/>
          <a:cs typeface="+mj-cs"/>
        </a:defRPr>
      </a:lvl1pPr>
      <a:lvl2pPr algn="ctr" rtl="0" fontAlgn="base">
        <a:spcBef>
          <a:spcPct val="0"/>
        </a:spcBef>
        <a:spcAft>
          <a:spcPct val="0"/>
        </a:spcAft>
        <a:defRPr kumimoji="1" sz="4400">
          <a:solidFill>
            <a:schemeClr val="tx2"/>
          </a:solidFill>
          <a:latin typeface="Times New Roman" pitchFamily="18" charset="0"/>
          <a:ea typeface="ＭＳ Ｐゴシック" pitchFamily="50" charset="-128"/>
        </a:defRPr>
      </a:lvl2pPr>
      <a:lvl3pPr algn="ctr" rtl="0" fontAlgn="base">
        <a:spcBef>
          <a:spcPct val="0"/>
        </a:spcBef>
        <a:spcAft>
          <a:spcPct val="0"/>
        </a:spcAft>
        <a:defRPr kumimoji="1" sz="4400">
          <a:solidFill>
            <a:schemeClr val="tx2"/>
          </a:solidFill>
          <a:latin typeface="Times New Roman" pitchFamily="18" charset="0"/>
          <a:ea typeface="ＭＳ Ｐゴシック" pitchFamily="50" charset="-128"/>
        </a:defRPr>
      </a:lvl3pPr>
      <a:lvl4pPr algn="ctr" rtl="0" fontAlgn="base">
        <a:spcBef>
          <a:spcPct val="0"/>
        </a:spcBef>
        <a:spcAft>
          <a:spcPct val="0"/>
        </a:spcAft>
        <a:defRPr kumimoji="1" sz="4400">
          <a:solidFill>
            <a:schemeClr val="tx2"/>
          </a:solidFill>
          <a:latin typeface="Times New Roman" pitchFamily="18" charset="0"/>
          <a:ea typeface="ＭＳ Ｐゴシック" pitchFamily="50" charset="-128"/>
        </a:defRPr>
      </a:lvl4pPr>
      <a:lvl5pPr algn="ctr" rtl="0" fontAlgn="base">
        <a:spcBef>
          <a:spcPct val="0"/>
        </a:spcBef>
        <a:spcAft>
          <a:spcPct val="0"/>
        </a:spcAft>
        <a:defRPr kumimoji="1" sz="4400">
          <a:solidFill>
            <a:schemeClr val="tx2"/>
          </a:solidFill>
          <a:latin typeface="Times New Roman" pitchFamily="18" charset="0"/>
          <a:ea typeface="ＭＳ Ｐゴシック" pitchFamily="50" charset="-128"/>
        </a:defRPr>
      </a:lvl5pPr>
      <a:lvl6pPr marL="457200" algn="ctr" rtl="0" fontAlgn="base">
        <a:spcBef>
          <a:spcPct val="0"/>
        </a:spcBef>
        <a:spcAft>
          <a:spcPct val="0"/>
        </a:spcAft>
        <a:defRPr kumimoji="1" sz="4400">
          <a:solidFill>
            <a:schemeClr val="tx2"/>
          </a:solidFill>
          <a:latin typeface="Times New Roman" pitchFamily="18" charset="0"/>
          <a:ea typeface="ＭＳ Ｐゴシック" pitchFamily="50" charset="-128"/>
        </a:defRPr>
      </a:lvl6pPr>
      <a:lvl7pPr marL="914400" algn="ctr" rtl="0" fontAlgn="base">
        <a:spcBef>
          <a:spcPct val="0"/>
        </a:spcBef>
        <a:spcAft>
          <a:spcPct val="0"/>
        </a:spcAft>
        <a:defRPr kumimoji="1" sz="4400">
          <a:solidFill>
            <a:schemeClr val="tx2"/>
          </a:solidFill>
          <a:latin typeface="Times New Roman" pitchFamily="18" charset="0"/>
          <a:ea typeface="ＭＳ Ｐゴシック" pitchFamily="50" charset="-128"/>
        </a:defRPr>
      </a:lvl7pPr>
      <a:lvl8pPr marL="1371600" algn="ctr" rtl="0" fontAlgn="base">
        <a:spcBef>
          <a:spcPct val="0"/>
        </a:spcBef>
        <a:spcAft>
          <a:spcPct val="0"/>
        </a:spcAft>
        <a:defRPr kumimoji="1" sz="4400">
          <a:solidFill>
            <a:schemeClr val="tx2"/>
          </a:solidFill>
          <a:latin typeface="Times New Roman" pitchFamily="18" charset="0"/>
          <a:ea typeface="ＭＳ Ｐゴシック" pitchFamily="50" charset="-128"/>
        </a:defRPr>
      </a:lvl8pPr>
      <a:lvl9pPr marL="1828800" algn="ctr" rtl="0" fontAlgn="base">
        <a:spcBef>
          <a:spcPct val="0"/>
        </a:spcBef>
        <a:spcAft>
          <a:spcPct val="0"/>
        </a:spcAft>
        <a:defRPr kumimoji="1" sz="4400">
          <a:solidFill>
            <a:schemeClr val="tx2"/>
          </a:solidFill>
          <a:latin typeface="Times New Roman" pitchFamily="18" charset="0"/>
          <a:ea typeface="ＭＳ Ｐゴシック" pitchFamily="50" charset="-128"/>
        </a:defRPr>
      </a:lvl9pPr>
    </p:titleStyle>
    <p:bodyStyle>
      <a:lvl1pPr marL="342900" indent="-342900" algn="l" rtl="0" fontAlgn="base">
        <a:spcBef>
          <a:spcPct val="20000"/>
        </a:spcBef>
        <a:spcAft>
          <a:spcPct val="0"/>
        </a:spcAft>
        <a:buChar char="•"/>
        <a:defRPr kumimoji="1" sz="3200">
          <a:solidFill>
            <a:schemeClr val="tx1"/>
          </a:solidFill>
          <a:latin typeface="+mn-lt"/>
          <a:ea typeface="+mn-ea"/>
          <a:cs typeface="+mn-cs"/>
        </a:defRPr>
      </a:lvl1pPr>
      <a:lvl2pPr marL="742950" indent="-285750" algn="l" rtl="0" fontAlgn="base">
        <a:spcBef>
          <a:spcPct val="20000"/>
        </a:spcBef>
        <a:spcAft>
          <a:spcPct val="0"/>
        </a:spcAft>
        <a:buChar char="–"/>
        <a:defRPr kumimoji="1" sz="2800">
          <a:solidFill>
            <a:schemeClr val="tx1"/>
          </a:solidFill>
          <a:latin typeface="+mn-lt"/>
          <a:ea typeface="+mn-ea"/>
        </a:defRPr>
      </a:lvl2pPr>
      <a:lvl3pPr marL="1143000" indent="-228600" algn="l" rtl="0" fontAlgn="base">
        <a:spcBef>
          <a:spcPct val="20000"/>
        </a:spcBef>
        <a:spcAft>
          <a:spcPct val="0"/>
        </a:spcAft>
        <a:buChar char="•"/>
        <a:defRPr kumimoji="1" sz="2400">
          <a:solidFill>
            <a:schemeClr val="tx1"/>
          </a:solidFill>
          <a:latin typeface="+mn-lt"/>
          <a:ea typeface="+mn-ea"/>
        </a:defRPr>
      </a:lvl3pPr>
      <a:lvl4pPr marL="1600200" indent="-228600" algn="l" rtl="0" fontAlgn="base">
        <a:spcBef>
          <a:spcPct val="20000"/>
        </a:spcBef>
        <a:spcAft>
          <a:spcPct val="0"/>
        </a:spcAft>
        <a:buChar char="–"/>
        <a:defRPr kumimoji="1" sz="2000">
          <a:solidFill>
            <a:schemeClr val="tx1"/>
          </a:solidFill>
          <a:latin typeface="+mn-lt"/>
          <a:ea typeface="+mn-ea"/>
        </a:defRPr>
      </a:lvl4pPr>
      <a:lvl5pPr marL="2057400" indent="-228600" algn="l" rtl="0" fontAlgn="base">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
        <p:nvSpPr>
          <p:cNvPr id="4099"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b="0">
                <a:solidFill>
                  <a:srgbClr val="000000"/>
                </a:solidFill>
                <a:latin typeface="+mn-lt"/>
              </a:defRPr>
            </a:lvl1pPr>
          </a:lstStyle>
          <a:p>
            <a:pPr fontAlgn="base">
              <a:spcBef>
                <a:spcPct val="0"/>
              </a:spcBef>
              <a:spcAft>
                <a:spcPct val="0"/>
              </a:spcAft>
              <a:defRPr/>
            </a:pPr>
            <a:endParaRPr lang="en-US" altLang="ja-JP"/>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b="0">
                <a:solidFill>
                  <a:srgbClr val="000000"/>
                </a:solidFill>
                <a:latin typeface="+mn-lt"/>
              </a:defRPr>
            </a:lvl1pPr>
          </a:lstStyle>
          <a:p>
            <a:pPr fontAlgn="base">
              <a:spcBef>
                <a:spcPct val="0"/>
              </a:spcBef>
              <a:spcAft>
                <a:spcPct val="0"/>
              </a:spcAft>
              <a:defRPr/>
            </a:pPr>
            <a:endParaRPr lang="en-US" altLang="ja-JP"/>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b="0">
                <a:solidFill>
                  <a:srgbClr val="000000"/>
                </a:solidFill>
                <a:latin typeface="+mn-lt"/>
              </a:defRPr>
            </a:lvl1pPr>
          </a:lstStyle>
          <a:p>
            <a:pPr fontAlgn="base">
              <a:spcBef>
                <a:spcPct val="0"/>
              </a:spcBef>
              <a:spcAft>
                <a:spcPct val="0"/>
              </a:spcAft>
              <a:defRPr/>
            </a:pPr>
            <a:fld id="{B7662DC6-891C-4056-A254-755CBC73AFD0}" type="slidenum">
              <a:rPr lang="en-US" altLang="ja-JP"/>
              <a:pPr fontAlgn="base">
                <a:spcBef>
                  <a:spcPct val="0"/>
                </a:spcBef>
                <a:spcAft>
                  <a:spcPct val="0"/>
                </a:spcAft>
                <a:defRPr/>
              </a:pPr>
              <a:t>‹#›</a:t>
            </a:fld>
            <a:endParaRPr lang="en-US" altLang="ja-JP"/>
          </a:p>
        </p:txBody>
      </p:sp>
    </p:spTree>
    <p:extLst>
      <p:ext uri="{BB962C8B-B14F-4D97-AF65-F5344CB8AC3E}">
        <p14:creationId xmlns:p14="http://schemas.microsoft.com/office/powerpoint/2010/main" val="3913350078"/>
      </p:ext>
    </p:extLst>
  </p:cSld>
  <p:clrMap bg1="lt1" tx1="dk1" bg2="lt2" tx2="dk2" accent1="accent1" accent2="accent2" accent3="accent3" accent4="accent4" accent5="accent5" accent6="accent6" hlink="hlink" folHlink="folHlink"/>
  <p:sldLayoutIdLst>
    <p:sldLayoutId id="2147484839" r:id="rId1"/>
    <p:sldLayoutId id="2147484840" r:id="rId2"/>
    <p:sldLayoutId id="2147484841" r:id="rId3"/>
    <p:sldLayoutId id="2147484842" r:id="rId4"/>
    <p:sldLayoutId id="2147484843" r:id="rId5"/>
    <p:sldLayoutId id="2147484844" r:id="rId6"/>
    <p:sldLayoutId id="2147484845" r:id="rId7"/>
    <p:sldLayoutId id="2147484846" r:id="rId8"/>
    <p:sldLayoutId id="2147484847" r:id="rId9"/>
    <p:sldLayoutId id="2147484848" r:id="rId10"/>
    <p:sldLayoutId id="2147484849" r:id="rId11"/>
    <p:sldLayoutId id="2147484850"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5pPr>
      <a:lvl6pPr marL="457200" algn="ctr" rtl="0" fontAlgn="base">
        <a:spcBef>
          <a:spcPct val="0"/>
        </a:spcBef>
        <a:spcAft>
          <a:spcPct val="0"/>
        </a:spcAft>
        <a:defRPr kumimoji="1" sz="4400">
          <a:solidFill>
            <a:schemeClr val="tx2"/>
          </a:solidFill>
          <a:latin typeface="Arial" pitchFamily="34" charset="0"/>
          <a:ea typeface="ＭＳ Ｐゴシック" pitchFamily="50" charset="-128"/>
        </a:defRPr>
      </a:lvl6pPr>
      <a:lvl7pPr marL="914400" algn="ctr" rtl="0" fontAlgn="base">
        <a:spcBef>
          <a:spcPct val="0"/>
        </a:spcBef>
        <a:spcAft>
          <a:spcPct val="0"/>
        </a:spcAft>
        <a:defRPr kumimoji="1" sz="4400">
          <a:solidFill>
            <a:schemeClr val="tx2"/>
          </a:solidFill>
          <a:latin typeface="Arial" pitchFamily="34" charset="0"/>
          <a:ea typeface="ＭＳ Ｐゴシック" pitchFamily="50" charset="-128"/>
        </a:defRPr>
      </a:lvl7pPr>
      <a:lvl8pPr marL="1371600" algn="ctr" rtl="0" fontAlgn="base">
        <a:spcBef>
          <a:spcPct val="0"/>
        </a:spcBef>
        <a:spcAft>
          <a:spcPct val="0"/>
        </a:spcAft>
        <a:defRPr kumimoji="1" sz="4400">
          <a:solidFill>
            <a:schemeClr val="tx2"/>
          </a:solidFill>
          <a:latin typeface="Arial" pitchFamily="34" charset="0"/>
          <a:ea typeface="ＭＳ Ｐゴシック" pitchFamily="50" charset="-128"/>
        </a:defRPr>
      </a:lvl8pPr>
      <a:lvl9pPr marL="1828800" algn="ctr" rtl="0" fontAlgn="base">
        <a:spcBef>
          <a:spcPct val="0"/>
        </a:spcBef>
        <a:spcAft>
          <a:spcPct val="0"/>
        </a:spcAft>
        <a:defRPr kumimoji="1" sz="4400">
          <a:solidFill>
            <a:schemeClr val="tx2"/>
          </a:solidFill>
          <a:latin typeface="Arial" pitchFamily="34" charset="0"/>
          <a:ea typeface="ＭＳ Ｐゴシック" pitchFamily="50"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latin typeface="Arial" charset="0"/>
                <a:ea typeface="ＭＳ Ｐゴシック" pitchFamily="50" charset="-128"/>
              </a:defRPr>
            </a:lvl1pPr>
          </a:lstStyle>
          <a:p>
            <a:pPr fontAlgn="base">
              <a:spcBef>
                <a:spcPct val="0"/>
              </a:spcBef>
              <a:spcAft>
                <a:spcPct val="0"/>
              </a:spcAft>
              <a:defRPr/>
            </a:pPr>
            <a:endParaRPr lang="en-US" altLang="ja-JP">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ea typeface="ＭＳ Ｐゴシック" pitchFamily="50" charset="-128"/>
              </a:defRPr>
            </a:lvl1pPr>
          </a:lstStyle>
          <a:p>
            <a:pPr fontAlgn="base">
              <a:spcBef>
                <a:spcPct val="0"/>
              </a:spcBef>
              <a:spcAft>
                <a:spcPct val="0"/>
              </a:spcAft>
              <a:defRPr/>
            </a:pPr>
            <a:endParaRPr lang="en-US" altLang="ja-JP">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ea typeface="ＭＳ Ｐゴシック" pitchFamily="50" charset="-128"/>
              </a:defRPr>
            </a:lvl1pPr>
          </a:lstStyle>
          <a:p>
            <a:pPr fontAlgn="base">
              <a:spcBef>
                <a:spcPct val="0"/>
              </a:spcBef>
              <a:spcAft>
                <a:spcPct val="0"/>
              </a:spcAft>
              <a:defRPr/>
            </a:pPr>
            <a:fld id="{E0A96C4C-F0E8-4948-AB67-C29FAC9E93D2}" type="slidenum">
              <a:rPr lang="en-US" altLang="ja-JP">
                <a:solidFill>
                  <a:srgbClr val="000000"/>
                </a:solidFill>
              </a:rPr>
              <a:pPr fontAlgn="base">
                <a:spcBef>
                  <a:spcPct val="0"/>
                </a:spcBef>
                <a:spcAft>
                  <a:spcPct val="0"/>
                </a:spcAft>
                <a:defRPr/>
              </a:pPr>
              <a:t>‹#›</a:t>
            </a:fld>
            <a:endParaRPr lang="en-US" altLang="ja-JP" dirty="0">
              <a:solidFill>
                <a:srgbClr val="000000"/>
              </a:solidFill>
            </a:endParaRPr>
          </a:p>
        </p:txBody>
      </p:sp>
    </p:spTree>
    <p:extLst>
      <p:ext uri="{BB962C8B-B14F-4D97-AF65-F5344CB8AC3E}">
        <p14:creationId xmlns:p14="http://schemas.microsoft.com/office/powerpoint/2010/main" val="2263461068"/>
      </p:ext>
    </p:extLst>
  </p:cSld>
  <p:clrMap bg1="lt1" tx1="dk1" bg2="lt2" tx2="dk2" accent1="accent1" accent2="accent2" accent3="accent3" accent4="accent4" accent5="accent5" accent6="accent6" hlink="hlink" folHlink="folHlink"/>
  <p:sldLayoutIdLst>
    <p:sldLayoutId id="2147484864" r:id="rId1"/>
    <p:sldLayoutId id="2147484865" r:id="rId2"/>
    <p:sldLayoutId id="2147484866" r:id="rId3"/>
    <p:sldLayoutId id="2147484867" r:id="rId4"/>
    <p:sldLayoutId id="2147484868" r:id="rId5"/>
    <p:sldLayoutId id="2147484869" r:id="rId6"/>
    <p:sldLayoutId id="2147484870" r:id="rId7"/>
    <p:sldLayoutId id="2147484871" r:id="rId8"/>
    <p:sldLayoutId id="2147484872" r:id="rId9"/>
    <p:sldLayoutId id="2147484873" r:id="rId10"/>
    <p:sldLayoutId id="2147484874" r:id="rId11"/>
    <p:sldLayoutId id="2147484875" r:id="rId12"/>
    <p:sldLayoutId id="2147484876" r:id="rId13"/>
    <p:sldLayoutId id="2147484877" r:id="rId14"/>
    <p:sldLayoutId id="2147484878" r:id="rId15"/>
  </p:sldLayoutIdLst>
  <mc:AlternateContent xmlns:mc="http://schemas.openxmlformats.org/markup-compatibility/2006" xmlns:p14="http://schemas.microsoft.com/office/powerpoint/2010/main">
    <mc:Choice Requires="p14">
      <p:transition p14:dur="0">
        <p:sndAc>
          <p:stSnd>
            <p:snd r:embed="rId17" name="CAMERA.WAV"/>
          </p:stSnd>
        </p:sndAc>
      </p:transition>
    </mc:Choice>
    <mc:Fallback xmlns="">
      <p:transition>
        <p:sndAc>
          <p:stSnd>
            <p:snd r:embed="rId18" name="CAMERA.WAV"/>
          </p:stSnd>
        </p:sndAc>
      </p:transition>
    </mc:Fallback>
  </mc:AlternateContent>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ctr" rtl="0" fontAlgn="base">
        <a:spcBef>
          <a:spcPct val="0"/>
        </a:spcBef>
        <a:spcAft>
          <a:spcPct val="0"/>
        </a:spcAft>
        <a:defRPr kumimoji="1" sz="4400">
          <a:solidFill>
            <a:schemeClr val="tx2"/>
          </a:solidFill>
          <a:latin typeface="Arial" charset="0"/>
          <a:ea typeface="ＭＳ Ｐゴシック" pitchFamily="50" charset="-128"/>
        </a:defRPr>
      </a:lvl6pPr>
      <a:lvl7pPr marL="914400" algn="ctr" rtl="0" fontAlgn="base">
        <a:spcBef>
          <a:spcPct val="0"/>
        </a:spcBef>
        <a:spcAft>
          <a:spcPct val="0"/>
        </a:spcAft>
        <a:defRPr kumimoji="1" sz="4400">
          <a:solidFill>
            <a:schemeClr val="tx2"/>
          </a:solidFill>
          <a:latin typeface="Arial" charset="0"/>
          <a:ea typeface="ＭＳ Ｐゴシック" pitchFamily="50" charset="-128"/>
        </a:defRPr>
      </a:lvl7pPr>
      <a:lvl8pPr marL="1371600" algn="ctr" rtl="0" fontAlgn="base">
        <a:spcBef>
          <a:spcPct val="0"/>
        </a:spcBef>
        <a:spcAft>
          <a:spcPct val="0"/>
        </a:spcAft>
        <a:defRPr kumimoji="1" sz="4400">
          <a:solidFill>
            <a:schemeClr val="tx2"/>
          </a:solidFill>
          <a:latin typeface="Arial" charset="0"/>
          <a:ea typeface="ＭＳ Ｐゴシック" pitchFamily="50" charset="-128"/>
        </a:defRPr>
      </a:lvl8pPr>
      <a:lvl9pPr marL="1828800" algn="ctr" rtl="0" fontAlgn="base">
        <a:spcBef>
          <a:spcPct val="0"/>
        </a:spcBef>
        <a:spcAft>
          <a:spcPct val="0"/>
        </a:spcAft>
        <a:defRPr kumimoji="1" sz="4400">
          <a:solidFill>
            <a:schemeClr val="tx2"/>
          </a:solidFill>
          <a:latin typeface="Arial" charset="0"/>
          <a:ea typeface="ＭＳ Ｐゴシック" pitchFamily="50"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notesSlide" Target="../notesSlides/notesSlide1.xml"/><Relationship Id="rId7" Type="http://schemas.openxmlformats.org/officeDocument/2006/relationships/image" Target="../media/image3.png"/><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image" Target="../media/image1.png"/><Relationship Id="rId5" Type="http://schemas.openxmlformats.org/officeDocument/2006/relationships/oleObject" Target="../embeddings/oleObject1.bin"/><Relationship Id="rId4" Type="http://schemas.openxmlformats.org/officeDocument/2006/relationships/image" Target="../media/image2.png"/><Relationship Id="rId9" Type="http://schemas.openxmlformats.org/officeDocument/2006/relationships/image" Target="../media/image5.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207.png"/><Relationship Id="rId2" Type="http://schemas.openxmlformats.org/officeDocument/2006/relationships/audio" Target="../media/audio1.wav"/><Relationship Id="rId1" Type="http://schemas.openxmlformats.org/officeDocument/2006/relationships/slideLayout" Target="../slideLayouts/slideLayout37.xml"/><Relationship Id="rId6" Type="http://schemas.openxmlformats.org/officeDocument/2006/relationships/audio" Target="NULL"/><Relationship Id="rId5" Type="http://schemas.openxmlformats.org/officeDocument/2006/relationships/image" Target="../media/image209.jpeg"/><Relationship Id="rId4" Type="http://schemas.openxmlformats.org/officeDocument/2006/relationships/image" Target="../media/image208.jpeg"/></Relationships>
</file>

<file path=ppt/slides/_rels/slide10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60.xml"/><Relationship Id="rId1" Type="http://schemas.openxmlformats.org/officeDocument/2006/relationships/slideLayout" Target="../slideLayouts/slideLayout37.xml"/><Relationship Id="rId4" Type="http://schemas.openxmlformats.org/officeDocument/2006/relationships/audio" Target="../media/audio10.wav"/></Relationships>
</file>

<file path=ppt/slides/_rels/slide10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61.xml"/><Relationship Id="rId1" Type="http://schemas.openxmlformats.org/officeDocument/2006/relationships/slideLayout" Target="../slideLayouts/slideLayout37.xml"/><Relationship Id="rId6" Type="http://schemas.openxmlformats.org/officeDocument/2006/relationships/audio" Target="../media/audio10.wav"/><Relationship Id="rId5" Type="http://schemas.openxmlformats.org/officeDocument/2006/relationships/image" Target="../media/image211.png"/><Relationship Id="rId4" Type="http://schemas.openxmlformats.org/officeDocument/2006/relationships/image" Target="../media/image210.png"/></Relationships>
</file>

<file path=ppt/slides/_rels/slide10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62.xml"/><Relationship Id="rId1" Type="http://schemas.openxmlformats.org/officeDocument/2006/relationships/slideLayout" Target="../slideLayouts/slideLayout42.xml"/><Relationship Id="rId4" Type="http://schemas.openxmlformats.org/officeDocument/2006/relationships/audio" Target="../media/audio10.wav"/></Relationships>
</file>

<file path=ppt/slides/_rels/slide104.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212.png"/><Relationship Id="rId7" Type="http://schemas.openxmlformats.org/officeDocument/2006/relationships/image" Target="../media/image214.png"/><Relationship Id="rId2" Type="http://schemas.openxmlformats.org/officeDocument/2006/relationships/audio" Target="../media/audio1.wav"/><Relationship Id="rId1" Type="http://schemas.openxmlformats.org/officeDocument/2006/relationships/slideLayout" Target="../slideLayouts/slideLayout37.xml"/><Relationship Id="rId6" Type="http://schemas.microsoft.com/office/2007/relationships/hdphoto" Target="../media/hdphoto5.wdp"/><Relationship Id="rId5" Type="http://schemas.openxmlformats.org/officeDocument/2006/relationships/image" Target="../media/image213.png"/><Relationship Id="rId4" Type="http://schemas.microsoft.com/office/2007/relationships/hdphoto" Target="../media/hdphoto4.wdp"/><Relationship Id="rId9" Type="http://schemas.openxmlformats.org/officeDocument/2006/relationships/audio" Target="NULL"/></Relationships>
</file>

<file path=ppt/slides/_rels/slide105.xml.rels><?xml version="1.0" encoding="UTF-8" standalone="yes"?>
<Relationships xmlns="http://schemas.openxmlformats.org/package/2006/relationships"><Relationship Id="rId8" Type="http://schemas.openxmlformats.org/officeDocument/2006/relationships/audio" Target="NULL"/><Relationship Id="rId3" Type="http://schemas.openxmlformats.org/officeDocument/2006/relationships/image" Target="../media/image215.png"/><Relationship Id="rId7" Type="http://schemas.openxmlformats.org/officeDocument/2006/relationships/image" Target="../media/image219.jpeg"/><Relationship Id="rId2" Type="http://schemas.openxmlformats.org/officeDocument/2006/relationships/audio" Target="../media/audio1.wav"/><Relationship Id="rId1" Type="http://schemas.openxmlformats.org/officeDocument/2006/relationships/slideLayout" Target="../slideLayouts/slideLayout37.xml"/><Relationship Id="rId6" Type="http://schemas.openxmlformats.org/officeDocument/2006/relationships/image" Target="../media/image218.jpeg"/><Relationship Id="rId5" Type="http://schemas.openxmlformats.org/officeDocument/2006/relationships/image" Target="../media/image217.png"/><Relationship Id="rId4" Type="http://schemas.openxmlformats.org/officeDocument/2006/relationships/image" Target="../media/image216.jpeg"/></Relationships>
</file>

<file path=ppt/slides/_rels/slide106.xml.rels><?xml version="1.0" encoding="UTF-8" standalone="yes"?>
<Relationships xmlns="http://schemas.openxmlformats.org/package/2006/relationships"><Relationship Id="rId3" Type="http://schemas.openxmlformats.org/officeDocument/2006/relationships/image" Target="../media/image221.png"/><Relationship Id="rId2" Type="http://schemas.openxmlformats.org/officeDocument/2006/relationships/image" Target="../media/image220.png"/><Relationship Id="rId1" Type="http://schemas.openxmlformats.org/officeDocument/2006/relationships/slideLayout" Target="../slideLayouts/slideLayout37.xml"/><Relationship Id="rId6" Type="http://schemas.openxmlformats.org/officeDocument/2006/relationships/image" Target="../media/image224.png"/><Relationship Id="rId5" Type="http://schemas.openxmlformats.org/officeDocument/2006/relationships/image" Target="../media/image223.jpeg"/><Relationship Id="rId4" Type="http://schemas.openxmlformats.org/officeDocument/2006/relationships/image" Target="../media/image222.png"/></Relationships>
</file>

<file path=ppt/slides/_rels/slide107.xml.rels><?xml version="1.0" encoding="UTF-8" standalone="yes"?>
<Relationships xmlns="http://schemas.openxmlformats.org/package/2006/relationships"><Relationship Id="rId3" Type="http://schemas.openxmlformats.org/officeDocument/2006/relationships/image" Target="../media/image226.png"/><Relationship Id="rId2" Type="http://schemas.openxmlformats.org/officeDocument/2006/relationships/image" Target="../media/image225.jpeg"/><Relationship Id="rId1" Type="http://schemas.openxmlformats.org/officeDocument/2006/relationships/slideLayout" Target="../slideLayouts/slideLayout36.xml"/><Relationship Id="rId4" Type="http://schemas.openxmlformats.org/officeDocument/2006/relationships/image" Target="../media/image227.png"/></Relationships>
</file>

<file path=ppt/slides/_rels/slide108.xml.rels><?xml version="1.0" encoding="UTF-8" standalone="yes"?>
<Relationships xmlns="http://schemas.openxmlformats.org/package/2006/relationships"><Relationship Id="rId8" Type="http://schemas.openxmlformats.org/officeDocument/2006/relationships/image" Target="../media/image234.png"/><Relationship Id="rId13" Type="http://schemas.openxmlformats.org/officeDocument/2006/relationships/image" Target="../media/image239.png"/><Relationship Id="rId3" Type="http://schemas.openxmlformats.org/officeDocument/2006/relationships/image" Target="../media/image229.png"/><Relationship Id="rId7" Type="http://schemas.openxmlformats.org/officeDocument/2006/relationships/image" Target="../media/image233.png"/><Relationship Id="rId12" Type="http://schemas.openxmlformats.org/officeDocument/2006/relationships/image" Target="../media/image238.png"/><Relationship Id="rId2" Type="http://schemas.openxmlformats.org/officeDocument/2006/relationships/image" Target="../media/image228.png"/><Relationship Id="rId1" Type="http://schemas.openxmlformats.org/officeDocument/2006/relationships/slideLayout" Target="../slideLayouts/slideLayout12.xml"/><Relationship Id="rId6" Type="http://schemas.openxmlformats.org/officeDocument/2006/relationships/image" Target="../media/image232.png"/><Relationship Id="rId11" Type="http://schemas.openxmlformats.org/officeDocument/2006/relationships/image" Target="../media/image237.png"/><Relationship Id="rId5" Type="http://schemas.openxmlformats.org/officeDocument/2006/relationships/image" Target="../media/image231.png"/><Relationship Id="rId15" Type="http://schemas.openxmlformats.org/officeDocument/2006/relationships/image" Target="../media/image241.png"/><Relationship Id="rId10" Type="http://schemas.openxmlformats.org/officeDocument/2006/relationships/image" Target="../media/image236.png"/><Relationship Id="rId4" Type="http://schemas.openxmlformats.org/officeDocument/2006/relationships/image" Target="../media/image230.png"/><Relationship Id="rId9" Type="http://schemas.openxmlformats.org/officeDocument/2006/relationships/image" Target="../media/image235.png"/><Relationship Id="rId14" Type="http://schemas.openxmlformats.org/officeDocument/2006/relationships/image" Target="../media/image240.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hyperlink" Target="http://www.sharp.co.jp/products/menu/av/aquos/index.html"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16.xml.rels><?xml version="1.0" encoding="UTF-8" standalone="yes"?>
<Relationships xmlns="http://schemas.openxmlformats.org/package/2006/relationships"><Relationship Id="rId8" Type="http://schemas.openxmlformats.org/officeDocument/2006/relationships/image" Target="../media/image27.jpeg"/><Relationship Id="rId13" Type="http://schemas.openxmlformats.org/officeDocument/2006/relationships/image" Target="../media/image32.jpeg"/><Relationship Id="rId3" Type="http://schemas.openxmlformats.org/officeDocument/2006/relationships/image" Target="../media/image22.png"/><Relationship Id="rId7" Type="http://schemas.openxmlformats.org/officeDocument/2006/relationships/image" Target="../media/image26.jpeg"/><Relationship Id="rId12" Type="http://schemas.openxmlformats.org/officeDocument/2006/relationships/image" Target="../media/image31.jpeg"/><Relationship Id="rId2" Type="http://schemas.openxmlformats.org/officeDocument/2006/relationships/audio" Target="../media/audio1.wav"/><Relationship Id="rId1" Type="http://schemas.openxmlformats.org/officeDocument/2006/relationships/slideLayout" Target="../slideLayouts/slideLayout93.x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24.png"/><Relationship Id="rId15" Type="http://schemas.openxmlformats.org/officeDocument/2006/relationships/audio" Target="NULL"/><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png"/><Relationship Id="rId14" Type="http://schemas.openxmlformats.org/officeDocument/2006/relationships/image" Target="../media/image33.png"/></Relationships>
</file>

<file path=ppt/slides/_rels/slide17.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jpeg"/><Relationship Id="rId7" Type="http://schemas.openxmlformats.org/officeDocument/2006/relationships/image" Target="../media/image38.jpe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37.jpeg"/><Relationship Id="rId11" Type="http://schemas.openxmlformats.org/officeDocument/2006/relationships/image" Target="../media/image41.jpeg"/><Relationship Id="rId5" Type="http://schemas.openxmlformats.org/officeDocument/2006/relationships/image" Target="../media/image36.jpeg"/><Relationship Id="rId10" Type="http://schemas.openxmlformats.org/officeDocument/2006/relationships/hyperlink" Target="http://upload.wikimedia.org/wikipedia/commons/4/4f/Hud_on_the_cat.jpg" TargetMode="External"/><Relationship Id="rId4" Type="http://schemas.openxmlformats.org/officeDocument/2006/relationships/image" Target="../media/image35.png"/><Relationship Id="rId9" Type="http://schemas.openxmlformats.org/officeDocument/2006/relationships/image" Target="../media/image40.png"/></Relationships>
</file>

<file path=ppt/slides/_rels/slide1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4.wmf"/><Relationship Id="rId7" Type="http://schemas.openxmlformats.org/officeDocument/2006/relationships/audio" Target="NULL"/><Relationship Id="rId2" Type="http://schemas.openxmlformats.org/officeDocument/2006/relationships/audio" Target="../media/audio1.wav"/><Relationship Id="rId1" Type="http://schemas.openxmlformats.org/officeDocument/2006/relationships/slideLayout" Target="../slideLayouts/slideLayout42.xml"/><Relationship Id="rId6" Type="http://schemas.openxmlformats.org/officeDocument/2006/relationships/image" Target="../media/image47.png"/><Relationship Id="rId5" Type="http://schemas.openxmlformats.org/officeDocument/2006/relationships/image" Target="../media/image46.jpeg"/><Relationship Id="rId4" Type="http://schemas.openxmlformats.org/officeDocument/2006/relationships/image" Target="../media/image45.wmf"/></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8.jpeg"/><Relationship Id="rId1" Type="http://schemas.openxmlformats.org/officeDocument/2006/relationships/slideLayout" Target="../slideLayouts/slideLayout4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hyperlink" Target="//upload.wikimedia.org/wikipedia/commons/0/03/PlayStation_Vita.png"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audio" Target="../media/audio1.wav"/><Relationship Id="rId1" Type="http://schemas.openxmlformats.org/officeDocument/2006/relationships/slideLayout" Target="../slideLayouts/slideLayout36.xml"/><Relationship Id="rId6" Type="http://schemas.openxmlformats.org/officeDocument/2006/relationships/audio" Target="NULL"/><Relationship Id="rId5" Type="http://schemas.openxmlformats.org/officeDocument/2006/relationships/image" Target="../media/image53.png"/><Relationship Id="rId4" Type="http://schemas.openxmlformats.org/officeDocument/2006/relationships/image" Target="../media/image52.jpeg"/></Relationships>
</file>

<file path=ppt/slides/_rels/slide22.xml.rels><?xml version="1.0" encoding="UTF-8" standalone="yes"?>
<Relationships xmlns="http://schemas.openxmlformats.org/package/2006/relationships"><Relationship Id="rId3" Type="http://schemas.openxmlformats.org/officeDocument/2006/relationships/hyperlink" Target="http://car.watch.impress.co.jp/img/car/docs/494/121/html/t40.jpg.html" TargetMode="External"/><Relationship Id="rId7" Type="http://schemas.openxmlformats.org/officeDocument/2006/relationships/audio" Target="NULL"/><Relationship Id="rId2" Type="http://schemas.openxmlformats.org/officeDocument/2006/relationships/audio" Target="../media/audio1.wav"/><Relationship Id="rId1" Type="http://schemas.openxmlformats.org/officeDocument/2006/relationships/slideLayout" Target="../slideLayouts/slideLayout36.xml"/><Relationship Id="rId6" Type="http://schemas.openxmlformats.org/officeDocument/2006/relationships/image" Target="../media/image56.png"/><Relationship Id="rId5" Type="http://schemas.openxmlformats.org/officeDocument/2006/relationships/image" Target="../media/image55.jpeg"/><Relationship Id="rId4" Type="http://schemas.openxmlformats.org/officeDocument/2006/relationships/image" Target="../media/image54.jpeg"/></Relationships>
</file>

<file path=ppt/slides/_rels/slide23.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audio" Target="../media/audio1.wav"/><Relationship Id="rId7" Type="http://schemas.openxmlformats.org/officeDocument/2006/relationships/image" Target="../media/image60.png"/><Relationship Id="rId2" Type="http://schemas.openxmlformats.org/officeDocument/2006/relationships/notesSlide" Target="../notesSlides/notesSlide13.xml"/><Relationship Id="rId1" Type="http://schemas.openxmlformats.org/officeDocument/2006/relationships/slideLayout" Target="../slideLayouts/slideLayout220.xml"/><Relationship Id="rId6" Type="http://schemas.openxmlformats.org/officeDocument/2006/relationships/image" Target="../media/image59.png"/><Relationship Id="rId5" Type="http://schemas.openxmlformats.org/officeDocument/2006/relationships/image" Target="../media/image58.png"/><Relationship Id="rId10" Type="http://schemas.openxmlformats.org/officeDocument/2006/relationships/audio" Target="../media/audio10.wav"/><Relationship Id="rId4" Type="http://schemas.openxmlformats.org/officeDocument/2006/relationships/image" Target="../media/image57.png"/><Relationship Id="rId9" Type="http://schemas.openxmlformats.org/officeDocument/2006/relationships/image" Target="../media/image62.png"/></Relationships>
</file>

<file path=ppt/slides/_rels/slide24.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audio" Target="../media/audio1.wav"/><Relationship Id="rId7" Type="http://schemas.openxmlformats.org/officeDocument/2006/relationships/image" Target="../media/image65.png"/><Relationship Id="rId2" Type="http://schemas.openxmlformats.org/officeDocument/2006/relationships/notesSlide" Target="../notesSlides/notesSlide14.xml"/><Relationship Id="rId1" Type="http://schemas.openxmlformats.org/officeDocument/2006/relationships/slideLayout" Target="../slideLayouts/slideLayout126.xml"/><Relationship Id="rId6" Type="http://schemas.openxmlformats.org/officeDocument/2006/relationships/image" Target="../media/image18.jpeg"/><Relationship Id="rId5" Type="http://schemas.openxmlformats.org/officeDocument/2006/relationships/image" Target="../media/image64.jpeg"/><Relationship Id="rId10" Type="http://schemas.openxmlformats.org/officeDocument/2006/relationships/audio" Target="../media/audio10.wav"/><Relationship Id="rId4" Type="http://schemas.openxmlformats.org/officeDocument/2006/relationships/image" Target="../media/image63.jpeg"/></Relationships>
</file>

<file path=ppt/slides/_rels/slide2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audio" Target="../media/audio1.wav"/><Relationship Id="rId1" Type="http://schemas.openxmlformats.org/officeDocument/2006/relationships/slideLayout" Target="../slideLayouts/slideLayout225.xml"/><Relationship Id="rId6" Type="http://schemas.openxmlformats.org/officeDocument/2006/relationships/audio" Target="../media/audio10.wav"/><Relationship Id="rId5" Type="http://schemas.openxmlformats.org/officeDocument/2006/relationships/image" Target="../media/image69.png"/><Relationship Id="rId4" Type="http://schemas.openxmlformats.org/officeDocument/2006/relationships/image" Target="../media/image68.png"/></Relationships>
</file>

<file path=ppt/slides/_rels/slide26.xml.rels><?xml version="1.0" encoding="UTF-8" standalone="yes"?>
<Relationships xmlns="http://schemas.openxmlformats.org/package/2006/relationships"><Relationship Id="rId8" Type="http://schemas.openxmlformats.org/officeDocument/2006/relationships/image" Target="../media/image72.jpeg"/><Relationship Id="rId3" Type="http://schemas.openxmlformats.org/officeDocument/2006/relationships/audio" Target="../media/audio1.wav"/><Relationship Id="rId7" Type="http://schemas.openxmlformats.org/officeDocument/2006/relationships/hyperlink" Target="http://techon.nikkeibp.co.jp/article/NEWS/20080521/152049/?SS=imgview&amp;FD=185967995&amp;ad_q" TargetMode="External"/><Relationship Id="rId2" Type="http://schemas.openxmlformats.org/officeDocument/2006/relationships/notesSlide" Target="../notesSlides/notesSlide15.xml"/><Relationship Id="rId1" Type="http://schemas.openxmlformats.org/officeDocument/2006/relationships/slideLayout" Target="../slideLayouts/slideLayout126.xml"/><Relationship Id="rId6" Type="http://schemas.openxmlformats.org/officeDocument/2006/relationships/image" Target="../media/image71.png"/><Relationship Id="rId11" Type="http://schemas.openxmlformats.org/officeDocument/2006/relationships/audio" Target="../media/audio10.wav"/><Relationship Id="rId5" Type="http://schemas.openxmlformats.org/officeDocument/2006/relationships/image" Target="../media/image70.jpeg"/><Relationship Id="rId10" Type="http://schemas.openxmlformats.org/officeDocument/2006/relationships/image" Target="../media/image74.png"/><Relationship Id="rId4" Type="http://schemas.openxmlformats.org/officeDocument/2006/relationships/hyperlink" Target="http://techon.nikkeibp.co.jp/article/NEWS/20080606/152960/?SS=imgview&amp;FD=-2057663636" TargetMode="External"/><Relationship Id="rId9" Type="http://schemas.openxmlformats.org/officeDocument/2006/relationships/image" Target="../media/image73.png"/></Relationships>
</file>

<file path=ppt/slides/_rels/slide27.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24.xml"/><Relationship Id="rId4" Type="http://schemas.openxmlformats.org/officeDocument/2006/relationships/image" Target="../media/image77.jpeg"/></Relationships>
</file>

<file path=ppt/slides/_rels/slide28.xml.rels><?xml version="1.0" encoding="UTF-8" standalone="yes"?>
<Relationships xmlns="http://schemas.openxmlformats.org/package/2006/relationships"><Relationship Id="rId3" Type="http://schemas.openxmlformats.org/officeDocument/2006/relationships/image" Target="../media/image77.jpeg"/><Relationship Id="rId7" Type="http://schemas.openxmlformats.org/officeDocument/2006/relationships/audio" Target="../media/audio10.wav"/><Relationship Id="rId2" Type="http://schemas.openxmlformats.org/officeDocument/2006/relationships/audio" Target="../media/audio1.wav"/><Relationship Id="rId1" Type="http://schemas.openxmlformats.org/officeDocument/2006/relationships/slideLayout" Target="../slideLayouts/slideLayout120.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jpeg"/></Relationships>
</file>

<file path=ppt/slides/_rels/slide29.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82.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30.xml.rels><?xml version="1.0" encoding="UTF-8" standalone="yes"?>
<Relationships xmlns="http://schemas.openxmlformats.org/package/2006/relationships"><Relationship Id="rId8" Type="http://schemas.openxmlformats.org/officeDocument/2006/relationships/image" Target="../media/image89.jpeg"/><Relationship Id="rId3" Type="http://schemas.openxmlformats.org/officeDocument/2006/relationships/image" Target="../media/image84.png"/><Relationship Id="rId7" Type="http://schemas.openxmlformats.org/officeDocument/2006/relationships/image" Target="../media/image88.jpeg"/><Relationship Id="rId2" Type="http://schemas.openxmlformats.org/officeDocument/2006/relationships/image" Target="../media/image83.png"/><Relationship Id="rId1" Type="http://schemas.openxmlformats.org/officeDocument/2006/relationships/slideLayout" Target="../slideLayouts/slideLayout49.xml"/><Relationship Id="rId6" Type="http://schemas.openxmlformats.org/officeDocument/2006/relationships/image" Target="../media/image87.jpeg"/><Relationship Id="rId5" Type="http://schemas.openxmlformats.org/officeDocument/2006/relationships/image" Target="../media/image86.jpeg"/><Relationship Id="rId10" Type="http://schemas.openxmlformats.org/officeDocument/2006/relationships/image" Target="../media/image91.jpeg"/><Relationship Id="rId4" Type="http://schemas.openxmlformats.org/officeDocument/2006/relationships/image" Target="../media/image85.png"/><Relationship Id="rId9" Type="http://schemas.openxmlformats.org/officeDocument/2006/relationships/image" Target="../media/image90.jpeg"/></Relationships>
</file>

<file path=ppt/slides/_rels/slide31.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4.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5.jpeg"/><Relationship Id="rId1" Type="http://schemas.openxmlformats.org/officeDocument/2006/relationships/slideLayout" Target="../slideLayouts/slideLayout2.xml"/><Relationship Id="rId4" Type="http://schemas.openxmlformats.org/officeDocument/2006/relationships/image" Target="../media/image97.jpeg"/></Relationships>
</file>

<file path=ppt/slides/_rels/slide3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8.xml"/><Relationship Id="rId1" Type="http://schemas.openxmlformats.org/officeDocument/2006/relationships/slideLayout" Target="../slideLayouts/slideLayout203.xml"/><Relationship Id="rId4" Type="http://schemas.openxmlformats.org/officeDocument/2006/relationships/audio" Target="../media/audio10.wav"/></Relationships>
</file>

<file path=ppt/slides/_rels/slide36.xml.rels><?xml version="1.0" encoding="UTF-8" standalone="yes"?>
<Relationships xmlns="http://schemas.openxmlformats.org/package/2006/relationships"><Relationship Id="rId3" Type="http://schemas.openxmlformats.org/officeDocument/2006/relationships/audio" Target="../media/audio10.wav"/><Relationship Id="rId2" Type="http://schemas.openxmlformats.org/officeDocument/2006/relationships/audio" Target="../media/audio1.wav"/><Relationship Id="rId1" Type="http://schemas.openxmlformats.org/officeDocument/2006/relationships/slideLayout" Target="../slideLayouts/slideLayout114.xml"/></Relationships>
</file>

<file path=ppt/slides/_rels/slide37.xml.rels><?xml version="1.0" encoding="UTF-8" standalone="yes"?>
<Relationships xmlns="http://schemas.openxmlformats.org/package/2006/relationships"><Relationship Id="rId8" Type="http://schemas.openxmlformats.org/officeDocument/2006/relationships/oleObject" Target="../embeddings/oleObject4.bin"/><Relationship Id="rId3" Type="http://schemas.openxmlformats.org/officeDocument/2006/relationships/audio" Target="../media/audio1.wav"/><Relationship Id="rId7" Type="http://schemas.openxmlformats.org/officeDocument/2006/relationships/image" Target="../media/image102.png"/><Relationship Id="rId2" Type="http://schemas.openxmlformats.org/officeDocument/2006/relationships/slideLayout" Target="../slideLayouts/slideLayout30.xml"/><Relationship Id="rId1" Type="http://schemas.openxmlformats.org/officeDocument/2006/relationships/vmlDrawing" Target="../drawings/vmlDrawing3.vml"/><Relationship Id="rId6" Type="http://schemas.openxmlformats.org/officeDocument/2006/relationships/image" Target="../media/image101.png"/><Relationship Id="rId5" Type="http://schemas.openxmlformats.org/officeDocument/2006/relationships/image" Target="../media/image100.png"/><Relationship Id="rId10" Type="http://schemas.openxmlformats.org/officeDocument/2006/relationships/audio" Target="../media/audio10.wav"/><Relationship Id="rId4" Type="http://schemas.openxmlformats.org/officeDocument/2006/relationships/image" Target="../media/image99.png"/><Relationship Id="rId9" Type="http://schemas.openxmlformats.org/officeDocument/2006/relationships/image" Target="../media/image98.png"/></Relationships>
</file>

<file path=ppt/slides/_rels/slide38.xml.rels><?xml version="1.0" encoding="UTF-8" standalone="yes"?>
<Relationships xmlns="http://schemas.openxmlformats.org/package/2006/relationships"><Relationship Id="rId8" Type="http://schemas.openxmlformats.org/officeDocument/2006/relationships/image" Target="../media/image104.wmf"/><Relationship Id="rId3" Type="http://schemas.openxmlformats.org/officeDocument/2006/relationships/notesSlide" Target="../notesSlides/notesSlide19.xml"/><Relationship Id="rId7" Type="http://schemas.openxmlformats.org/officeDocument/2006/relationships/oleObject" Target="../embeddings/oleObject6.bin"/><Relationship Id="rId2" Type="http://schemas.openxmlformats.org/officeDocument/2006/relationships/slideLayout" Target="../slideLayouts/slideLayout37.xml"/><Relationship Id="rId1" Type="http://schemas.openxmlformats.org/officeDocument/2006/relationships/vmlDrawing" Target="../drawings/vmlDrawing4.vml"/><Relationship Id="rId6" Type="http://schemas.openxmlformats.org/officeDocument/2006/relationships/image" Target="../media/image103.wmf"/><Relationship Id="rId5" Type="http://schemas.openxmlformats.org/officeDocument/2006/relationships/oleObject" Target="../embeddings/oleObject5.bin"/><Relationship Id="rId10" Type="http://schemas.openxmlformats.org/officeDocument/2006/relationships/image" Target="../media/image105.wmf"/><Relationship Id="rId4" Type="http://schemas.openxmlformats.org/officeDocument/2006/relationships/image" Target="../media/image106.png"/><Relationship Id="rId9" Type="http://schemas.openxmlformats.org/officeDocument/2006/relationships/oleObject" Target="../embeddings/oleObject7.bin"/></Relationships>
</file>

<file path=ppt/slides/_rels/slide39.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20.xml"/><Relationship Id="rId1" Type="http://schemas.openxmlformats.org/officeDocument/2006/relationships/slideLayout" Target="../slideLayouts/slideLayout87.xml"/><Relationship Id="rId6" Type="http://schemas.openxmlformats.org/officeDocument/2006/relationships/image" Target="../media/image110.png"/><Relationship Id="rId5" Type="http://schemas.openxmlformats.org/officeDocument/2006/relationships/image" Target="../media/image109.png"/><Relationship Id="rId4" Type="http://schemas.openxmlformats.org/officeDocument/2006/relationships/image" Target="../media/image108.jpeg"/></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0.xml"/></Relationships>
</file>

<file path=ppt/slides/_rels/slide40.xml.rels><?xml version="1.0" encoding="UTF-8" standalone="yes"?>
<Relationships xmlns="http://schemas.openxmlformats.org/package/2006/relationships"><Relationship Id="rId8" Type="http://schemas.openxmlformats.org/officeDocument/2006/relationships/image" Target="../media/image116.jpeg"/><Relationship Id="rId3" Type="http://schemas.openxmlformats.org/officeDocument/2006/relationships/image" Target="../media/image111.jpeg"/><Relationship Id="rId7" Type="http://schemas.openxmlformats.org/officeDocument/2006/relationships/image" Target="../media/image115.jpe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114.jpeg"/><Relationship Id="rId5" Type="http://schemas.openxmlformats.org/officeDocument/2006/relationships/image" Target="../media/image113.jpeg"/><Relationship Id="rId4" Type="http://schemas.openxmlformats.org/officeDocument/2006/relationships/image" Target="../media/image112.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42.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5.jpeg"/><Relationship Id="rId1" Type="http://schemas.openxmlformats.org/officeDocument/2006/relationships/slideLayout" Target="../slideLayouts/slideLayout25.xml"/><Relationship Id="rId4" Type="http://schemas.openxmlformats.org/officeDocument/2006/relationships/image" Target="../media/image97.jpeg"/></Relationships>
</file>

<file path=ppt/slides/_rels/slide43.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22.xml"/><Relationship Id="rId1" Type="http://schemas.openxmlformats.org/officeDocument/2006/relationships/slideLayout" Target="../slideLayouts/slideLayout70.xml"/><Relationship Id="rId4" Type="http://schemas.openxmlformats.org/officeDocument/2006/relationships/image" Target="../media/image118.jpeg"/></Relationships>
</file>

<file path=ppt/slides/_rels/slide44.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jpeg"/><Relationship Id="rId1" Type="http://schemas.openxmlformats.org/officeDocument/2006/relationships/slideLayout" Target="../slideLayouts/slideLayout25.xml"/></Relationships>
</file>

<file path=ppt/slides/_rels/slide45.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image" Target="../media/image121.png"/><Relationship Id="rId1" Type="http://schemas.openxmlformats.org/officeDocument/2006/relationships/slideLayout" Target="../slideLayouts/slideLayout30.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48.xml.rels><?xml version="1.0" encoding="UTF-8" standalone="yes"?>
<Relationships xmlns="http://schemas.openxmlformats.org/package/2006/relationships"><Relationship Id="rId8" Type="http://schemas.openxmlformats.org/officeDocument/2006/relationships/image" Target="../media/image125.jpeg"/><Relationship Id="rId3" Type="http://schemas.openxmlformats.org/officeDocument/2006/relationships/audio" Target="../media/audio1.wav"/><Relationship Id="rId7" Type="http://schemas.openxmlformats.org/officeDocument/2006/relationships/image" Target="../media/image124.png"/><Relationship Id="rId2" Type="http://schemas.openxmlformats.org/officeDocument/2006/relationships/slideLayout" Target="../slideLayouts/slideLayout109.xml"/><Relationship Id="rId1" Type="http://schemas.openxmlformats.org/officeDocument/2006/relationships/vmlDrawing" Target="../drawings/vmlDrawing5.vml"/><Relationship Id="rId6" Type="http://schemas.openxmlformats.org/officeDocument/2006/relationships/image" Target="../media/image123.png"/><Relationship Id="rId5" Type="http://schemas.openxmlformats.org/officeDocument/2006/relationships/image" Target="../media/image122.emf"/><Relationship Id="rId10" Type="http://schemas.openxmlformats.org/officeDocument/2006/relationships/audio" Target="NULL"/><Relationship Id="rId4" Type="http://schemas.openxmlformats.org/officeDocument/2006/relationships/package" Target="../embeddings/Microsoft_Excel_______1.xlsx"/><Relationship Id="rId9" Type="http://schemas.openxmlformats.org/officeDocument/2006/relationships/image" Target="../media/image126.png"/></Relationships>
</file>

<file path=ppt/slides/_rels/slide49.xml.rels><?xml version="1.0" encoding="UTF-8" standalone="yes"?>
<Relationships xmlns="http://schemas.openxmlformats.org/package/2006/relationships"><Relationship Id="rId8" Type="http://schemas.openxmlformats.org/officeDocument/2006/relationships/oleObject" Target="../embeddings/oleObject10.bin"/><Relationship Id="rId3" Type="http://schemas.openxmlformats.org/officeDocument/2006/relationships/notesSlide" Target="../notesSlides/notesSlide23.xml"/><Relationship Id="rId7" Type="http://schemas.openxmlformats.org/officeDocument/2006/relationships/image" Target="../media/image128.wmf"/><Relationship Id="rId2" Type="http://schemas.openxmlformats.org/officeDocument/2006/relationships/slideLayout" Target="../slideLayouts/slideLayout30.xml"/><Relationship Id="rId1" Type="http://schemas.openxmlformats.org/officeDocument/2006/relationships/vmlDrawing" Target="../drawings/vmlDrawing6.vml"/><Relationship Id="rId6" Type="http://schemas.openxmlformats.org/officeDocument/2006/relationships/oleObject" Target="../embeddings/oleObject9.bin"/><Relationship Id="rId11" Type="http://schemas.openxmlformats.org/officeDocument/2006/relationships/image" Target="../media/image130.wmf"/><Relationship Id="rId5" Type="http://schemas.openxmlformats.org/officeDocument/2006/relationships/image" Target="../media/image127.wmf"/><Relationship Id="rId10" Type="http://schemas.openxmlformats.org/officeDocument/2006/relationships/oleObject" Target="../embeddings/oleObject11.bin"/><Relationship Id="rId4" Type="http://schemas.openxmlformats.org/officeDocument/2006/relationships/oleObject" Target="../embeddings/oleObject8.bin"/><Relationship Id="rId9" Type="http://schemas.openxmlformats.org/officeDocument/2006/relationships/image" Target="../media/image129.wmf"/></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5.xml"/></Relationships>
</file>

<file path=ppt/slides/_rels/slide51.xml.rels><?xml version="1.0" encoding="UTF-8" standalone="yes"?>
<Relationships xmlns="http://schemas.openxmlformats.org/package/2006/relationships"><Relationship Id="rId8" Type="http://schemas.openxmlformats.org/officeDocument/2006/relationships/image" Target="../media/image132.png"/><Relationship Id="rId13" Type="http://schemas.openxmlformats.org/officeDocument/2006/relationships/image" Target="../media/image137.jpeg"/><Relationship Id="rId3" Type="http://schemas.openxmlformats.org/officeDocument/2006/relationships/notesSlide" Target="../notesSlides/notesSlide25.xml"/><Relationship Id="rId7" Type="http://schemas.openxmlformats.org/officeDocument/2006/relationships/image" Target="../media/image1.png"/><Relationship Id="rId12" Type="http://schemas.openxmlformats.org/officeDocument/2006/relationships/image" Target="../media/image136.wmf"/><Relationship Id="rId2" Type="http://schemas.openxmlformats.org/officeDocument/2006/relationships/slideLayout" Target="../slideLayouts/slideLayout243.xml"/><Relationship Id="rId1" Type="http://schemas.openxmlformats.org/officeDocument/2006/relationships/vmlDrawing" Target="../drawings/vmlDrawing7.vml"/><Relationship Id="rId6" Type="http://schemas.openxmlformats.org/officeDocument/2006/relationships/oleObject" Target="../embeddings/oleObject12.bin"/><Relationship Id="rId11" Type="http://schemas.openxmlformats.org/officeDocument/2006/relationships/image" Target="../media/image135.wmf"/><Relationship Id="rId5" Type="http://schemas.openxmlformats.org/officeDocument/2006/relationships/image" Target="../media/image131.jpeg"/><Relationship Id="rId10" Type="http://schemas.openxmlformats.org/officeDocument/2006/relationships/image" Target="../media/image134.png"/><Relationship Id="rId4" Type="http://schemas.openxmlformats.org/officeDocument/2006/relationships/audio" Target="../media/audio1.wav"/><Relationship Id="rId9" Type="http://schemas.openxmlformats.org/officeDocument/2006/relationships/image" Target="../media/image133.png"/><Relationship Id="rId14" Type="http://schemas.openxmlformats.org/officeDocument/2006/relationships/audio" Target="../media/audio10.wav"/></Relationships>
</file>

<file path=ppt/slides/_rels/slide52.xml.rels><?xml version="1.0" encoding="UTF-8" standalone="yes"?>
<Relationships xmlns="http://schemas.openxmlformats.org/package/2006/relationships"><Relationship Id="rId8" Type="http://schemas.openxmlformats.org/officeDocument/2006/relationships/image" Target="../media/image136.wmf"/><Relationship Id="rId13" Type="http://schemas.openxmlformats.org/officeDocument/2006/relationships/oleObject" Target="../embeddings/oleObject13.bin"/><Relationship Id="rId3" Type="http://schemas.openxmlformats.org/officeDocument/2006/relationships/notesSlide" Target="../notesSlides/notesSlide26.xml"/><Relationship Id="rId7" Type="http://schemas.openxmlformats.org/officeDocument/2006/relationships/image" Target="../media/image135.wmf"/><Relationship Id="rId12" Type="http://schemas.openxmlformats.org/officeDocument/2006/relationships/image" Target="../media/image144.jpeg"/><Relationship Id="rId2" Type="http://schemas.openxmlformats.org/officeDocument/2006/relationships/slideLayout" Target="../slideLayouts/slideLayout114.xml"/><Relationship Id="rId16" Type="http://schemas.openxmlformats.org/officeDocument/2006/relationships/audio" Target="../media/audio10.wav"/><Relationship Id="rId1" Type="http://schemas.openxmlformats.org/officeDocument/2006/relationships/vmlDrawing" Target="../drawings/vmlDrawing8.vml"/><Relationship Id="rId6" Type="http://schemas.openxmlformats.org/officeDocument/2006/relationships/image" Target="../media/image140.jpeg"/><Relationship Id="rId11" Type="http://schemas.openxmlformats.org/officeDocument/2006/relationships/image" Target="../media/image143.jpeg"/><Relationship Id="rId5" Type="http://schemas.openxmlformats.org/officeDocument/2006/relationships/image" Target="../media/image139.png"/><Relationship Id="rId15" Type="http://schemas.openxmlformats.org/officeDocument/2006/relationships/image" Target="../media/image145.png"/><Relationship Id="rId10" Type="http://schemas.openxmlformats.org/officeDocument/2006/relationships/image" Target="../media/image142.jpeg"/><Relationship Id="rId4" Type="http://schemas.openxmlformats.org/officeDocument/2006/relationships/audio" Target="../media/audio1.wav"/><Relationship Id="rId9" Type="http://schemas.openxmlformats.org/officeDocument/2006/relationships/image" Target="../media/image141.jpeg"/><Relationship Id="rId14" Type="http://schemas.openxmlformats.org/officeDocument/2006/relationships/image" Target="../media/image138.png"/></Relationships>
</file>

<file path=ppt/slides/_rels/slide53.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audio" Target="NULL"/><Relationship Id="rId2" Type="http://schemas.openxmlformats.org/officeDocument/2006/relationships/notesSlide" Target="../notesSlides/notesSlide27.xml"/><Relationship Id="rId1" Type="http://schemas.openxmlformats.org/officeDocument/2006/relationships/slideLayout" Target="../slideLayouts/slideLayout138.xml"/><Relationship Id="rId6" Type="http://schemas.openxmlformats.org/officeDocument/2006/relationships/image" Target="../media/image148.png"/><Relationship Id="rId5" Type="http://schemas.openxmlformats.org/officeDocument/2006/relationships/image" Target="../media/image147.png"/><Relationship Id="rId4" Type="http://schemas.openxmlformats.org/officeDocument/2006/relationships/image" Target="../media/image146.png"/></Relationships>
</file>

<file path=ppt/slides/_rels/slide5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audio" Target="../media/audio1.wav"/><Relationship Id="rId7" Type="http://schemas.openxmlformats.org/officeDocument/2006/relationships/image" Target="../media/image152.jpeg"/><Relationship Id="rId2" Type="http://schemas.openxmlformats.org/officeDocument/2006/relationships/notesSlide" Target="../notesSlides/notesSlide28.xml"/><Relationship Id="rId1" Type="http://schemas.openxmlformats.org/officeDocument/2006/relationships/slideLayout" Target="../slideLayouts/slideLayout99.xml"/><Relationship Id="rId6" Type="http://schemas.openxmlformats.org/officeDocument/2006/relationships/image" Target="../media/image151.png"/><Relationship Id="rId5" Type="http://schemas.openxmlformats.org/officeDocument/2006/relationships/image" Target="../media/image150.jpeg"/><Relationship Id="rId4" Type="http://schemas.openxmlformats.org/officeDocument/2006/relationships/image" Target="../media/image149.jpeg"/><Relationship Id="rId9" Type="http://schemas.openxmlformats.org/officeDocument/2006/relationships/audio" Target="../media/audio10.wav"/></Relationships>
</file>

<file path=ppt/slides/_rels/slide55.xml.rels><?xml version="1.0" encoding="UTF-8" standalone="yes"?>
<Relationships xmlns="http://schemas.openxmlformats.org/package/2006/relationships"><Relationship Id="rId2" Type="http://schemas.openxmlformats.org/officeDocument/2006/relationships/image" Target="../media/image153.png"/><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audio" Target="../media/audio10.wav"/></Relationships>
</file>

<file path=ppt/slides/_rels/slide57.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audio" Target="../media/audio1.wav"/><Relationship Id="rId7" Type="http://schemas.openxmlformats.org/officeDocument/2006/relationships/image" Target="../media/image157.emf"/><Relationship Id="rId2" Type="http://schemas.openxmlformats.org/officeDocument/2006/relationships/notesSlide" Target="../notesSlides/notesSlide30.xml"/><Relationship Id="rId1" Type="http://schemas.openxmlformats.org/officeDocument/2006/relationships/slideLayout" Target="../slideLayouts/slideLayout114.xml"/><Relationship Id="rId6" Type="http://schemas.openxmlformats.org/officeDocument/2006/relationships/image" Target="../media/image156.png"/><Relationship Id="rId5" Type="http://schemas.openxmlformats.org/officeDocument/2006/relationships/image" Target="../media/image155.png"/><Relationship Id="rId4" Type="http://schemas.openxmlformats.org/officeDocument/2006/relationships/image" Target="../media/image154.png"/><Relationship Id="rId9" Type="http://schemas.openxmlformats.org/officeDocument/2006/relationships/audio" Target="../media/audio10.wav"/></Relationships>
</file>

<file path=ppt/slides/_rels/slide5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1.xml"/><Relationship Id="rId1" Type="http://schemas.openxmlformats.org/officeDocument/2006/relationships/slideLayout" Target="../slideLayouts/slideLayout156.xml"/><Relationship Id="rId4" Type="http://schemas.openxmlformats.org/officeDocument/2006/relationships/audio" Target="NULL"/></Relationships>
</file>

<file path=ppt/slides/_rels/slide59.xml.rels><?xml version="1.0" encoding="UTF-8" standalone="yes"?>
<Relationships xmlns="http://schemas.openxmlformats.org/package/2006/relationships"><Relationship Id="rId8" Type="http://schemas.openxmlformats.org/officeDocument/2006/relationships/oleObject" Target="../embeddings/oleObject15.bin"/><Relationship Id="rId3" Type="http://schemas.openxmlformats.org/officeDocument/2006/relationships/notesSlide" Target="../notesSlides/notesSlide32.xml"/><Relationship Id="rId7" Type="http://schemas.openxmlformats.org/officeDocument/2006/relationships/image" Target="../media/image158.emf"/><Relationship Id="rId2" Type="http://schemas.openxmlformats.org/officeDocument/2006/relationships/slideLayout" Target="../slideLayouts/slideLayout156.xml"/><Relationship Id="rId1" Type="http://schemas.openxmlformats.org/officeDocument/2006/relationships/vmlDrawing" Target="../drawings/vmlDrawing9.vml"/><Relationship Id="rId6" Type="http://schemas.openxmlformats.org/officeDocument/2006/relationships/package" Target="../embeddings/Microsoft_Excel_______2.xlsx"/><Relationship Id="rId11" Type="http://schemas.openxmlformats.org/officeDocument/2006/relationships/audio" Target="NULL"/><Relationship Id="rId5" Type="http://schemas.openxmlformats.org/officeDocument/2006/relationships/oleObject" Target="../embeddings/oleObject14.bin"/><Relationship Id="rId10" Type="http://schemas.openxmlformats.org/officeDocument/2006/relationships/image" Target="../media/image159.emf"/><Relationship Id="rId4" Type="http://schemas.openxmlformats.org/officeDocument/2006/relationships/audio" Target="../media/audio1.wav"/><Relationship Id="rId9" Type="http://schemas.openxmlformats.org/officeDocument/2006/relationships/package" Target="../embeddings/Microsoft_Excel_______3.xlsx"/></Relationships>
</file>

<file path=ppt/slides/_rels/slide6.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1.png"/><Relationship Id="rId7" Type="http://schemas.openxmlformats.org/officeDocument/2006/relationships/image" Target="../media/image10.wmf"/><Relationship Id="rId2" Type="http://schemas.openxmlformats.org/officeDocument/2006/relationships/slideLayout" Target="../slideLayouts/slideLayout60.xml"/><Relationship Id="rId1" Type="http://schemas.openxmlformats.org/officeDocument/2006/relationships/vmlDrawing" Target="../drawings/vmlDrawing2.vml"/><Relationship Id="rId6" Type="http://schemas.openxmlformats.org/officeDocument/2006/relationships/oleObject" Target="../embeddings/oleObject3.bin"/><Relationship Id="rId5" Type="http://schemas.openxmlformats.org/officeDocument/2006/relationships/image" Target="../media/image9.wmf"/><Relationship Id="rId4" Type="http://schemas.openxmlformats.org/officeDocument/2006/relationships/oleObject" Target="../embeddings/oleObject2.bin"/><Relationship Id="rId9" Type="http://schemas.openxmlformats.org/officeDocument/2006/relationships/image" Target="../media/image13.jpeg"/></Relationships>
</file>

<file path=ppt/slides/_rels/slide6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3.xml"/><Relationship Id="rId1" Type="http://schemas.openxmlformats.org/officeDocument/2006/relationships/slideLayout" Target="../slideLayouts/slideLayout156.xml"/><Relationship Id="rId4" Type="http://schemas.openxmlformats.org/officeDocument/2006/relationships/audio" Target="NULL"/></Relationships>
</file>

<file path=ppt/slides/_rels/slide6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4.xml"/><Relationship Id="rId1" Type="http://schemas.openxmlformats.org/officeDocument/2006/relationships/slideLayout" Target="../slideLayouts/slideLayout156.xml"/><Relationship Id="rId4" Type="http://schemas.openxmlformats.org/officeDocument/2006/relationships/audio" Target="NULL"/></Relationships>
</file>

<file path=ppt/slides/_rels/slide62.xml.rels><?xml version="1.0" encoding="UTF-8" standalone="yes"?>
<Relationships xmlns="http://schemas.openxmlformats.org/package/2006/relationships"><Relationship Id="rId8" Type="http://schemas.openxmlformats.org/officeDocument/2006/relationships/audio" Target="NULL"/><Relationship Id="rId3" Type="http://schemas.openxmlformats.org/officeDocument/2006/relationships/image" Target="../media/image160.png"/><Relationship Id="rId7" Type="http://schemas.microsoft.com/office/2007/relationships/hdphoto" Target="../media/hdphoto3.wdp"/><Relationship Id="rId2" Type="http://schemas.openxmlformats.org/officeDocument/2006/relationships/audio" Target="../media/audio1.wav"/><Relationship Id="rId1" Type="http://schemas.openxmlformats.org/officeDocument/2006/relationships/slideLayout" Target="../slideLayouts/slideLayout132.xml"/><Relationship Id="rId6" Type="http://schemas.openxmlformats.org/officeDocument/2006/relationships/image" Target="../media/image162.png"/><Relationship Id="rId5" Type="http://schemas.microsoft.com/office/2007/relationships/hdphoto" Target="../media/hdphoto2.wdp"/><Relationship Id="rId4" Type="http://schemas.openxmlformats.org/officeDocument/2006/relationships/image" Target="../media/image161.png"/></Relationships>
</file>

<file path=ppt/slides/_rels/slide63.xml.rels><?xml version="1.0" encoding="UTF-8" standalone="yes"?>
<Relationships xmlns="http://schemas.openxmlformats.org/package/2006/relationships"><Relationship Id="rId8" Type="http://schemas.openxmlformats.org/officeDocument/2006/relationships/audio" Target="../media/audio10.wav"/><Relationship Id="rId3" Type="http://schemas.openxmlformats.org/officeDocument/2006/relationships/image" Target="../media/image163.png"/><Relationship Id="rId7" Type="http://schemas.openxmlformats.org/officeDocument/2006/relationships/image" Target="../media/image167.png"/><Relationship Id="rId2" Type="http://schemas.openxmlformats.org/officeDocument/2006/relationships/audio" Target="../media/audio1.wav"/><Relationship Id="rId1" Type="http://schemas.openxmlformats.org/officeDocument/2006/relationships/slideLayout" Target="../slideLayouts/slideLayout132.xml"/><Relationship Id="rId6" Type="http://schemas.openxmlformats.org/officeDocument/2006/relationships/image" Target="../media/image166.png"/><Relationship Id="rId5" Type="http://schemas.openxmlformats.org/officeDocument/2006/relationships/image" Target="../media/image165.png"/><Relationship Id="rId4" Type="http://schemas.openxmlformats.org/officeDocument/2006/relationships/image" Target="../media/image164.png"/></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0.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0.xml"/></Relationships>
</file>

<file path=ppt/slides/_rels/slide66.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notesSlide" Target="../notesSlides/notesSlide37.xml"/><Relationship Id="rId1" Type="http://schemas.openxmlformats.org/officeDocument/2006/relationships/slideLayout" Target="../slideLayouts/slideLayout24.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0.xml"/></Relationships>
</file>

<file path=ppt/slides/_rels/slide6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41.jpeg"/><Relationship Id="rId1" Type="http://schemas.openxmlformats.org/officeDocument/2006/relationships/slideLayout" Target="../slideLayouts/slideLayout25.xml"/><Relationship Id="rId4" Type="http://schemas.openxmlformats.org/officeDocument/2006/relationships/image" Target="../media/image140.jpe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7.xml"/><Relationship Id="rId6" Type="http://schemas.openxmlformats.org/officeDocument/2006/relationships/image" Target="../media/image18.jpeg"/><Relationship Id="rId5" Type="http://schemas.openxmlformats.org/officeDocument/2006/relationships/image" Target="../media/image17.emf"/><Relationship Id="rId4" Type="http://schemas.openxmlformats.org/officeDocument/2006/relationships/image" Target="../media/image16.jpeg"/></Relationships>
</file>

<file path=ppt/slides/_rels/slide70.xml.rels><?xml version="1.0" encoding="UTF-8" standalone="yes"?>
<Relationships xmlns="http://schemas.openxmlformats.org/package/2006/relationships"><Relationship Id="rId3" Type="http://schemas.openxmlformats.org/officeDocument/2006/relationships/audio" Target="NULL"/><Relationship Id="rId2" Type="http://schemas.openxmlformats.org/officeDocument/2006/relationships/audio" Target="../media/audio1.wav"/><Relationship Id="rId1" Type="http://schemas.openxmlformats.org/officeDocument/2006/relationships/slideLayout" Target="../slideLayouts/slideLayout138.xml"/></Relationships>
</file>

<file path=ppt/slides/_rels/slide71.xml.rels><?xml version="1.0" encoding="UTF-8" standalone="yes"?>
<Relationships xmlns="http://schemas.openxmlformats.org/package/2006/relationships"><Relationship Id="rId8" Type="http://schemas.openxmlformats.org/officeDocument/2006/relationships/image" Target="../media/image133.png"/><Relationship Id="rId3" Type="http://schemas.openxmlformats.org/officeDocument/2006/relationships/notesSlide" Target="../notesSlides/notesSlide39.xml"/><Relationship Id="rId7" Type="http://schemas.openxmlformats.org/officeDocument/2006/relationships/image" Target="../media/image1.png"/><Relationship Id="rId12" Type="http://schemas.openxmlformats.org/officeDocument/2006/relationships/audio" Target="NULL"/><Relationship Id="rId2" Type="http://schemas.openxmlformats.org/officeDocument/2006/relationships/slideLayout" Target="../slideLayouts/slideLayout126.xml"/><Relationship Id="rId1" Type="http://schemas.openxmlformats.org/officeDocument/2006/relationships/vmlDrawing" Target="../drawings/vmlDrawing10.vml"/><Relationship Id="rId6" Type="http://schemas.openxmlformats.org/officeDocument/2006/relationships/oleObject" Target="../embeddings/oleObject16.bin"/><Relationship Id="rId11" Type="http://schemas.openxmlformats.org/officeDocument/2006/relationships/image" Target="../media/image171.wmf"/><Relationship Id="rId5" Type="http://schemas.openxmlformats.org/officeDocument/2006/relationships/image" Target="../media/image169.png"/><Relationship Id="rId10" Type="http://schemas.openxmlformats.org/officeDocument/2006/relationships/image" Target="../media/image170.jpeg"/><Relationship Id="rId4" Type="http://schemas.openxmlformats.org/officeDocument/2006/relationships/audio" Target="../media/audio1.wav"/><Relationship Id="rId9" Type="http://schemas.openxmlformats.org/officeDocument/2006/relationships/image" Target="../media/image5.png"/></Relationships>
</file>

<file path=ppt/slides/_rels/slide72.xml.rels><?xml version="1.0" encoding="UTF-8" standalone="yes"?>
<Relationships xmlns="http://schemas.openxmlformats.org/package/2006/relationships"><Relationship Id="rId8" Type="http://schemas.openxmlformats.org/officeDocument/2006/relationships/image" Target="../media/image175.wmf"/><Relationship Id="rId3" Type="http://schemas.openxmlformats.org/officeDocument/2006/relationships/audio" Target="../media/audio1.wav"/><Relationship Id="rId7" Type="http://schemas.openxmlformats.org/officeDocument/2006/relationships/image" Target="../media/image171.wmf"/><Relationship Id="rId2" Type="http://schemas.openxmlformats.org/officeDocument/2006/relationships/notesSlide" Target="../notesSlides/notesSlide40.xml"/><Relationship Id="rId1" Type="http://schemas.openxmlformats.org/officeDocument/2006/relationships/slideLayout" Target="../slideLayouts/slideLayout238.xml"/><Relationship Id="rId6" Type="http://schemas.openxmlformats.org/officeDocument/2006/relationships/image" Target="../media/image174.jpeg"/><Relationship Id="rId5" Type="http://schemas.openxmlformats.org/officeDocument/2006/relationships/image" Target="../media/image173.png"/><Relationship Id="rId10" Type="http://schemas.openxmlformats.org/officeDocument/2006/relationships/audio" Target="../media/audio10.wav"/><Relationship Id="rId4" Type="http://schemas.openxmlformats.org/officeDocument/2006/relationships/image" Target="../media/image172.jpeg"/><Relationship Id="rId9" Type="http://schemas.openxmlformats.org/officeDocument/2006/relationships/image" Target="../media/image176.png"/></Relationships>
</file>

<file path=ppt/slides/_rels/slide73.xml.rels><?xml version="1.0" encoding="UTF-8" standalone="yes"?>
<Relationships xmlns="http://schemas.openxmlformats.org/package/2006/relationships"><Relationship Id="rId8" Type="http://schemas.openxmlformats.org/officeDocument/2006/relationships/image" Target="../media/image178.png"/><Relationship Id="rId3" Type="http://schemas.openxmlformats.org/officeDocument/2006/relationships/audio" Target="../media/audio1.wav"/><Relationship Id="rId7" Type="http://schemas.openxmlformats.org/officeDocument/2006/relationships/oleObject" Target="../embeddings/oleObject18.bin"/><Relationship Id="rId2" Type="http://schemas.openxmlformats.org/officeDocument/2006/relationships/slideLayout" Target="../slideLayouts/slideLayout243.xml"/><Relationship Id="rId1" Type="http://schemas.openxmlformats.org/officeDocument/2006/relationships/vmlDrawing" Target="../drawings/vmlDrawing11.vml"/><Relationship Id="rId6" Type="http://schemas.openxmlformats.org/officeDocument/2006/relationships/image" Target="../media/image177.png"/><Relationship Id="rId11" Type="http://schemas.openxmlformats.org/officeDocument/2006/relationships/audio" Target="../media/audio10.wav"/><Relationship Id="rId5" Type="http://schemas.openxmlformats.org/officeDocument/2006/relationships/oleObject" Target="../embeddings/oleObject17.bin"/><Relationship Id="rId10" Type="http://schemas.openxmlformats.org/officeDocument/2006/relationships/image" Target="../media/image179.png"/><Relationship Id="rId4" Type="http://schemas.openxmlformats.org/officeDocument/2006/relationships/image" Target="../media/image180.jpeg"/><Relationship Id="rId9" Type="http://schemas.openxmlformats.org/officeDocument/2006/relationships/oleObject" Target="../embeddings/oleObject19.bin"/></Relationships>
</file>

<file path=ppt/slides/_rels/slide74.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audio" Target="../media/audio10.wav"/><Relationship Id="rId2" Type="http://schemas.openxmlformats.org/officeDocument/2006/relationships/notesSlide" Target="../notesSlides/notesSlide41.xml"/><Relationship Id="rId1" Type="http://schemas.openxmlformats.org/officeDocument/2006/relationships/slideLayout" Target="../slideLayouts/slideLayout132.xml"/><Relationship Id="rId6" Type="http://schemas.openxmlformats.org/officeDocument/2006/relationships/image" Target="../media/image183.jpeg"/><Relationship Id="rId5" Type="http://schemas.openxmlformats.org/officeDocument/2006/relationships/image" Target="../media/image182.jpeg"/><Relationship Id="rId4" Type="http://schemas.openxmlformats.org/officeDocument/2006/relationships/image" Target="../media/image181.jpeg"/></Relationships>
</file>

<file path=ppt/slides/_rels/slide75.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audio" Target="../media/audio1.wav"/><Relationship Id="rId1" Type="http://schemas.openxmlformats.org/officeDocument/2006/relationships/slideLayout" Target="../slideLayouts/slideLayout132.xml"/><Relationship Id="rId4" Type="http://schemas.openxmlformats.org/officeDocument/2006/relationships/audio" Target="../media/audio10.wav"/></Relationships>
</file>

<file path=ppt/slides/_rels/slide76.xml.rels><?xml version="1.0" encoding="UTF-8" standalone="yes"?>
<Relationships xmlns="http://schemas.openxmlformats.org/package/2006/relationships"><Relationship Id="rId8" Type="http://schemas.openxmlformats.org/officeDocument/2006/relationships/audio" Target="NULL"/><Relationship Id="rId3" Type="http://schemas.openxmlformats.org/officeDocument/2006/relationships/audio" Target="../media/audio1.wav"/><Relationship Id="rId7" Type="http://schemas.openxmlformats.org/officeDocument/2006/relationships/image" Target="../media/image185.wmf"/><Relationship Id="rId2" Type="http://schemas.openxmlformats.org/officeDocument/2006/relationships/slideLayout" Target="../slideLayouts/slideLayout24.xml"/><Relationship Id="rId1" Type="http://schemas.openxmlformats.org/officeDocument/2006/relationships/vmlDrawing" Target="../drawings/vmlDrawing12.vml"/><Relationship Id="rId6" Type="http://schemas.openxmlformats.org/officeDocument/2006/relationships/oleObject" Target="../embeddings/oleObject20.bin"/><Relationship Id="rId5" Type="http://schemas.openxmlformats.org/officeDocument/2006/relationships/image" Target="../media/image187.png"/><Relationship Id="rId4" Type="http://schemas.openxmlformats.org/officeDocument/2006/relationships/image" Target="../media/image186.png"/></Relationships>
</file>

<file path=ppt/slides/_rels/slide77.xml.rels><?xml version="1.0" encoding="UTF-8" standalone="yes"?>
<Relationships xmlns="http://schemas.openxmlformats.org/package/2006/relationships"><Relationship Id="rId3" Type="http://schemas.openxmlformats.org/officeDocument/2006/relationships/image" Target="../media/image188.jpeg"/><Relationship Id="rId7" Type="http://schemas.openxmlformats.org/officeDocument/2006/relationships/audio" Target="NULL"/><Relationship Id="rId2" Type="http://schemas.openxmlformats.org/officeDocument/2006/relationships/audio" Target="../media/audio1.wav"/><Relationship Id="rId1" Type="http://schemas.openxmlformats.org/officeDocument/2006/relationships/slideLayout" Target="../slideLayouts/slideLayout108.xml"/><Relationship Id="rId6" Type="http://schemas.openxmlformats.org/officeDocument/2006/relationships/image" Target="../media/image191.jpeg"/><Relationship Id="rId5" Type="http://schemas.openxmlformats.org/officeDocument/2006/relationships/image" Target="../media/image190.jpeg"/><Relationship Id="rId4" Type="http://schemas.openxmlformats.org/officeDocument/2006/relationships/image" Target="../media/image189.jpeg"/></Relationships>
</file>

<file path=ppt/slides/_rels/slide78.xml.rels><?xml version="1.0" encoding="UTF-8" standalone="yes"?>
<Relationships xmlns="http://schemas.openxmlformats.org/package/2006/relationships"><Relationship Id="rId3" Type="http://schemas.openxmlformats.org/officeDocument/2006/relationships/image" Target="../media/image192.jpeg"/><Relationship Id="rId2" Type="http://schemas.openxmlformats.org/officeDocument/2006/relationships/audio" Target="../media/audio1.wav"/><Relationship Id="rId1" Type="http://schemas.openxmlformats.org/officeDocument/2006/relationships/slideLayout" Target="../slideLayouts/slideLayout108.xml"/><Relationship Id="rId5" Type="http://schemas.openxmlformats.org/officeDocument/2006/relationships/audio" Target="NULL"/><Relationship Id="rId4" Type="http://schemas.openxmlformats.org/officeDocument/2006/relationships/image" Target="../media/image193.jpeg"/></Relationships>
</file>

<file path=ppt/slides/_rels/slide79.xml.rels><?xml version="1.0" encoding="UTF-8" standalone="yes"?>
<Relationships xmlns="http://schemas.openxmlformats.org/package/2006/relationships"><Relationship Id="rId8" Type="http://schemas.openxmlformats.org/officeDocument/2006/relationships/audio" Target="NULL"/><Relationship Id="rId3" Type="http://schemas.openxmlformats.org/officeDocument/2006/relationships/audio" Target="../media/audio1.wav"/><Relationship Id="rId7" Type="http://schemas.openxmlformats.org/officeDocument/2006/relationships/image" Target="../media/image84.png"/><Relationship Id="rId2" Type="http://schemas.openxmlformats.org/officeDocument/2006/relationships/slideLayout" Target="../slideLayouts/slideLayout109.xml"/><Relationship Id="rId1" Type="http://schemas.openxmlformats.org/officeDocument/2006/relationships/vmlDrawing" Target="../drawings/vmlDrawing13.vml"/><Relationship Id="rId6" Type="http://schemas.openxmlformats.org/officeDocument/2006/relationships/image" Target="../media/image194.emf"/><Relationship Id="rId5" Type="http://schemas.openxmlformats.org/officeDocument/2006/relationships/package" Target="../embeddings/Microsoft_Excel_______4.xlsx"/><Relationship Id="rId4" Type="http://schemas.openxmlformats.org/officeDocument/2006/relationships/oleObject" Target="../embeddings/oleObject21.bin"/></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2.xml"/><Relationship Id="rId1" Type="http://schemas.openxmlformats.org/officeDocument/2006/relationships/slideLayout" Target="../slideLayouts/slideLayout144.xml"/><Relationship Id="rId4" Type="http://schemas.openxmlformats.org/officeDocument/2006/relationships/audio" Target="NULL"/></Relationships>
</file>

<file path=ppt/slides/_rels/slide8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3.xml"/><Relationship Id="rId1" Type="http://schemas.openxmlformats.org/officeDocument/2006/relationships/slideLayout" Target="../slideLayouts/slideLayout144.xml"/><Relationship Id="rId4" Type="http://schemas.openxmlformats.org/officeDocument/2006/relationships/audio" Target="NULL"/></Relationships>
</file>

<file path=ppt/slides/_rels/slide8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4.xml"/><Relationship Id="rId1" Type="http://schemas.openxmlformats.org/officeDocument/2006/relationships/slideLayout" Target="../slideLayouts/slideLayout144.xml"/><Relationship Id="rId4" Type="http://schemas.openxmlformats.org/officeDocument/2006/relationships/audio" Target="NULL"/></Relationships>
</file>

<file path=ppt/slides/_rels/slide8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5.xml"/><Relationship Id="rId1" Type="http://schemas.openxmlformats.org/officeDocument/2006/relationships/slideLayout" Target="../slideLayouts/slideLayout144.xml"/><Relationship Id="rId4" Type="http://schemas.openxmlformats.org/officeDocument/2006/relationships/audio" Target="NULL"/></Relationships>
</file>

<file path=ppt/slides/_rels/slide8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6.xml"/><Relationship Id="rId1" Type="http://schemas.openxmlformats.org/officeDocument/2006/relationships/slideLayout" Target="../slideLayouts/slideLayout121.xml"/><Relationship Id="rId4" Type="http://schemas.openxmlformats.org/officeDocument/2006/relationships/audio" Target="NULL"/></Relationships>
</file>

<file path=ppt/slides/_rels/slide8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7.xml"/><Relationship Id="rId1" Type="http://schemas.openxmlformats.org/officeDocument/2006/relationships/slideLayout" Target="../slideLayouts/slideLayout156.xml"/><Relationship Id="rId4" Type="http://schemas.openxmlformats.org/officeDocument/2006/relationships/audio" Target="NULL"/></Relationships>
</file>

<file path=ppt/slides/_rels/slide8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8.xml"/><Relationship Id="rId1" Type="http://schemas.openxmlformats.org/officeDocument/2006/relationships/slideLayout" Target="../slideLayouts/slideLayout156.xml"/><Relationship Id="rId4" Type="http://schemas.openxmlformats.org/officeDocument/2006/relationships/audio" Target="NULL"/></Relationships>
</file>

<file path=ppt/slides/_rels/slide8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9.xml"/><Relationship Id="rId1" Type="http://schemas.openxmlformats.org/officeDocument/2006/relationships/slideLayout" Target="../slideLayouts/slideLayout156.xml"/><Relationship Id="rId4" Type="http://schemas.openxmlformats.org/officeDocument/2006/relationships/audio" Target="NULL"/></Relationships>
</file>

<file path=ppt/slides/_rels/slide8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50.xml"/><Relationship Id="rId1" Type="http://schemas.openxmlformats.org/officeDocument/2006/relationships/slideLayout" Target="../slideLayouts/slideLayout156.xml"/><Relationship Id="rId4" Type="http://schemas.openxmlformats.org/officeDocument/2006/relationships/audio" Target="NULL"/></Relationships>
</file>

<file path=ppt/slides/_rels/slide8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51.xml"/><Relationship Id="rId1" Type="http://schemas.openxmlformats.org/officeDocument/2006/relationships/slideLayout" Target="../slideLayouts/slideLayout156.xml"/><Relationship Id="rId4" Type="http://schemas.openxmlformats.org/officeDocument/2006/relationships/audio" Target="NUL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195.png"/><Relationship Id="rId2" Type="http://schemas.openxmlformats.org/officeDocument/2006/relationships/notesSlide" Target="../notesSlides/notesSlide52.xml"/><Relationship Id="rId1" Type="http://schemas.openxmlformats.org/officeDocument/2006/relationships/slideLayout" Target="../slideLayouts/slideLayout30.xml"/><Relationship Id="rId4" Type="http://schemas.openxmlformats.org/officeDocument/2006/relationships/image" Target="../media/image196.jpeg"/></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30.xml"/></Relationships>
</file>

<file path=ppt/slides/_rels/slide92.xml.rels><?xml version="1.0" encoding="UTF-8" standalone="yes"?>
<Relationships xmlns="http://schemas.openxmlformats.org/package/2006/relationships"><Relationship Id="rId3" Type="http://schemas.openxmlformats.org/officeDocument/2006/relationships/image" Target="../media/image197.png"/><Relationship Id="rId2" Type="http://schemas.openxmlformats.org/officeDocument/2006/relationships/notesSlide" Target="../notesSlides/notesSlide54.xml"/><Relationship Id="rId1" Type="http://schemas.openxmlformats.org/officeDocument/2006/relationships/slideLayout" Target="../slideLayouts/slideLayout30.xml"/><Relationship Id="rId4" Type="http://schemas.openxmlformats.org/officeDocument/2006/relationships/image" Target="../media/image198.png"/></Relationships>
</file>

<file path=ppt/slides/_rels/slide93.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173.xml"/><Relationship Id="rId1" Type="http://schemas.openxmlformats.org/officeDocument/2006/relationships/vmlDrawing" Target="../drawings/vmlDrawing14.vml"/><Relationship Id="rId5" Type="http://schemas.openxmlformats.org/officeDocument/2006/relationships/image" Target="../media/image199.wmf"/><Relationship Id="rId4" Type="http://schemas.openxmlformats.org/officeDocument/2006/relationships/oleObject" Target="../embeddings/oleObject22.bin"/></Relationships>
</file>

<file path=ppt/slides/_rels/slide94.xml.rels><?xml version="1.0" encoding="UTF-8" standalone="yes"?>
<Relationships xmlns="http://schemas.openxmlformats.org/package/2006/relationships"><Relationship Id="rId3" Type="http://schemas.openxmlformats.org/officeDocument/2006/relationships/notesSlide" Target="../notesSlides/notesSlide56.xml"/><Relationship Id="rId7" Type="http://schemas.openxmlformats.org/officeDocument/2006/relationships/image" Target="../media/image201.wmf"/><Relationship Id="rId2" Type="http://schemas.openxmlformats.org/officeDocument/2006/relationships/slideLayout" Target="../slideLayouts/slideLayout185.xml"/><Relationship Id="rId1" Type="http://schemas.openxmlformats.org/officeDocument/2006/relationships/vmlDrawing" Target="../drawings/vmlDrawing15.vml"/><Relationship Id="rId6" Type="http://schemas.openxmlformats.org/officeDocument/2006/relationships/oleObject" Target="../embeddings/oleObject24.bin"/><Relationship Id="rId5" Type="http://schemas.openxmlformats.org/officeDocument/2006/relationships/image" Target="../media/image200.wmf"/><Relationship Id="rId4" Type="http://schemas.openxmlformats.org/officeDocument/2006/relationships/oleObject" Target="../embeddings/oleObject23.bin"/></Relationships>
</file>

<file path=ppt/slides/_rels/slide95.xml.rels><?xml version="1.0" encoding="UTF-8" standalone="yes"?>
<Relationships xmlns="http://schemas.openxmlformats.org/package/2006/relationships"><Relationship Id="rId3" Type="http://schemas.openxmlformats.org/officeDocument/2006/relationships/oleObject" Target="../embeddings/oleObject25.bin"/><Relationship Id="rId2" Type="http://schemas.openxmlformats.org/officeDocument/2006/relationships/slideLayout" Target="../slideLayouts/slideLayout191.xml"/><Relationship Id="rId1" Type="http://schemas.openxmlformats.org/officeDocument/2006/relationships/vmlDrawing" Target="../drawings/vmlDrawing16.vml"/><Relationship Id="rId5" Type="http://schemas.openxmlformats.org/officeDocument/2006/relationships/image" Target="../media/image203.png"/><Relationship Id="rId4" Type="http://schemas.openxmlformats.org/officeDocument/2006/relationships/image" Target="../media/image202.wmf"/></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85.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85.xml"/></Relationships>
</file>

<file path=ppt/slides/_rels/slide98.xml.rels><?xml version="1.0" encoding="UTF-8" standalone="yes"?>
<Relationships xmlns="http://schemas.openxmlformats.org/package/2006/relationships"><Relationship Id="rId3" Type="http://schemas.openxmlformats.org/officeDocument/2006/relationships/image" Target="../media/image204.png"/><Relationship Id="rId2" Type="http://schemas.openxmlformats.org/officeDocument/2006/relationships/notesSlide" Target="../notesSlides/notesSlide59.xml"/><Relationship Id="rId1" Type="http://schemas.openxmlformats.org/officeDocument/2006/relationships/slideLayout" Target="../slideLayouts/slideLayout37.xml"/></Relationships>
</file>

<file path=ppt/slides/_rels/slide99.xml.rels><?xml version="1.0" encoding="UTF-8" standalone="yes"?>
<Relationships xmlns="http://schemas.openxmlformats.org/package/2006/relationships"><Relationship Id="rId3" Type="http://schemas.openxmlformats.org/officeDocument/2006/relationships/image" Target="../media/image206.png"/><Relationship Id="rId2" Type="http://schemas.openxmlformats.org/officeDocument/2006/relationships/image" Target="../media/image205.png"/><Relationship Id="rId1" Type="http://schemas.openxmlformats.org/officeDocument/2006/relationships/slideLayout" Target="../slideLayouts/slideLayout3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2"/>
          <p:cNvPicPr>
            <a:picLocks noChangeAspect="1" noChangeArrowheads="1"/>
          </p:cNvPicPr>
          <p:nvPr/>
        </p:nvPicPr>
        <p:blipFill>
          <a:blip r:embed="rId4">
            <a:lum bright="54000" contrast="-66000"/>
            <a:extLst>
              <a:ext uri="{28A0092B-C50C-407E-A947-70E740481C1C}">
                <a14:useLocalDpi xmlns:a14="http://schemas.microsoft.com/office/drawing/2010/main" val="0"/>
              </a:ext>
            </a:extLst>
          </a:blip>
          <a:srcRect/>
          <a:stretch>
            <a:fillRect/>
          </a:stretch>
        </p:blipFill>
        <p:spPr bwMode="auto">
          <a:xfrm>
            <a:off x="-20637" y="-185407"/>
            <a:ext cx="9144000" cy="731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graphicFrame>
        <p:nvGraphicFramePr>
          <p:cNvPr id="21" name="Object 70"/>
          <p:cNvGraphicFramePr>
            <a:graphicFrameLocks noChangeAspect="1"/>
          </p:cNvGraphicFramePr>
          <p:nvPr>
            <p:extLst>
              <p:ext uri="{D42A27DB-BD31-4B8C-83A1-F6EECF244321}">
                <p14:modId xmlns:p14="http://schemas.microsoft.com/office/powerpoint/2010/main" val="645845237"/>
              </p:ext>
            </p:extLst>
          </p:nvPr>
        </p:nvGraphicFramePr>
        <p:xfrm>
          <a:off x="142875" y="5014913"/>
          <a:ext cx="2114550" cy="1690687"/>
        </p:xfrm>
        <a:graphic>
          <a:graphicData uri="http://schemas.openxmlformats.org/presentationml/2006/ole">
            <mc:AlternateContent xmlns:mc="http://schemas.openxmlformats.org/markup-compatibility/2006">
              <mc:Choice xmlns:v="urn:schemas-microsoft-com:vml" Requires="v">
                <p:oleObj spid="_x0000_s130211" name="Image" r:id="rId5" imgW="9993651" imgH="7987302" progId="Photoshop.Image.7">
                  <p:embed/>
                </p:oleObj>
              </mc:Choice>
              <mc:Fallback>
                <p:oleObj name="Image" r:id="rId5" imgW="9993651" imgH="7987302" progId="Photoshop.Image.7">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2875" y="5014913"/>
                        <a:ext cx="2114550" cy="1690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32" name="Picture 10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62475" y="5145088"/>
            <a:ext cx="2211388" cy="1436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6" descr="http://www.blogcdn.com/www.engadget.com/media/2012/01/lg-55-incher2011-05-0222-02-31600.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933750" y="5114212"/>
            <a:ext cx="2154237" cy="1433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49"/>
          <p:cNvSpPr>
            <a:spLocks noChangeArrowheads="1"/>
          </p:cNvSpPr>
          <p:nvPr/>
        </p:nvSpPr>
        <p:spPr bwMode="auto">
          <a:xfrm>
            <a:off x="-36513" y="4784725"/>
            <a:ext cx="9372601" cy="31432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ja-JP" sz="2400" b="0" dirty="0">
              <a:solidFill>
                <a:srgbClr val="000000"/>
              </a:solidFill>
              <a:ea typeface="HG丸ｺﾞｼｯｸM-PRO" pitchFamily="50" charset="-128"/>
              <a:cs typeface="Times New Roman" pitchFamily="18" charset="0"/>
            </a:endParaRPr>
          </a:p>
        </p:txBody>
      </p:sp>
      <p:pic>
        <p:nvPicPr>
          <p:cNvPr id="18" name="Picture 1030"/>
          <p:cNvPicPr>
            <a:picLocks noChangeAspect="1" noChangeArrowheads="1"/>
          </p:cNvPicPr>
          <p:nvPr/>
        </p:nvPicPr>
        <p:blipFill>
          <a:blip r:embed="rId9">
            <a:lum bright="12000" contrast="12000"/>
            <a:extLst>
              <a:ext uri="{28A0092B-C50C-407E-A947-70E740481C1C}">
                <a14:useLocalDpi xmlns:a14="http://schemas.microsoft.com/office/drawing/2010/main" val="0"/>
              </a:ext>
            </a:extLst>
          </a:blip>
          <a:srcRect/>
          <a:stretch>
            <a:fillRect/>
          </a:stretch>
        </p:blipFill>
        <p:spPr bwMode="auto">
          <a:xfrm>
            <a:off x="2390775" y="5091113"/>
            <a:ext cx="2036763" cy="1619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986932" name="Rectangle 1076"/>
          <p:cNvSpPr>
            <a:spLocks noChangeArrowheads="1"/>
          </p:cNvSpPr>
          <p:nvPr/>
        </p:nvSpPr>
        <p:spPr bwMode="auto">
          <a:xfrm>
            <a:off x="0" y="609600"/>
            <a:ext cx="9144000" cy="16114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fontAlgn="base">
              <a:spcBef>
                <a:spcPct val="0"/>
              </a:spcBef>
              <a:spcAft>
                <a:spcPct val="0"/>
              </a:spcAft>
            </a:pPr>
            <a:r>
              <a:rPr lang="ja-JP" altLang="en-US" sz="4800" b="1" dirty="0" smtClean="0">
                <a:solidFill>
                  <a:srgbClr val="FF0000"/>
                </a:solidFill>
                <a:latin typeface="Times New Roman" pitchFamily="18" charset="0"/>
              </a:rPr>
              <a:t>「</a:t>
            </a:r>
            <a:r>
              <a:rPr lang="ja-JP" altLang="en-US" sz="4800" b="1" dirty="0">
                <a:solidFill>
                  <a:srgbClr val="FF0000"/>
                </a:solidFill>
                <a:latin typeface="Times New Roman" pitchFamily="18" charset="0"/>
              </a:rPr>
              <a:t>ガラス半導体</a:t>
            </a:r>
            <a:r>
              <a:rPr lang="ja-JP" altLang="en-US" sz="4800" b="1" dirty="0" smtClean="0">
                <a:solidFill>
                  <a:srgbClr val="FF0000"/>
                </a:solidFill>
                <a:latin typeface="Times New Roman" pitchFamily="18" charset="0"/>
              </a:rPr>
              <a:t>」が</a:t>
            </a:r>
            <a:endParaRPr lang="en-US" altLang="ja-JP" sz="4800" b="1" dirty="0" smtClean="0">
              <a:solidFill>
                <a:srgbClr val="FF0000"/>
              </a:solidFill>
              <a:latin typeface="Times New Roman" pitchFamily="18" charset="0"/>
            </a:endParaRPr>
          </a:p>
          <a:p>
            <a:pPr algn="ctr" fontAlgn="base">
              <a:spcBef>
                <a:spcPct val="0"/>
              </a:spcBef>
              <a:spcAft>
                <a:spcPct val="0"/>
              </a:spcAft>
            </a:pPr>
            <a:r>
              <a:rPr lang="ja-JP" altLang="en-US" sz="4800" b="1" dirty="0">
                <a:solidFill>
                  <a:srgbClr val="FF0000"/>
                </a:solidFill>
                <a:latin typeface="Times New Roman" pitchFamily="18" charset="0"/>
              </a:rPr>
              <a:t>「</a:t>
            </a:r>
            <a:r>
              <a:rPr lang="ja-JP" altLang="en-US" sz="4800" b="1" dirty="0" smtClean="0">
                <a:solidFill>
                  <a:srgbClr val="FF0000"/>
                </a:solidFill>
                <a:latin typeface="Times New Roman" pitchFamily="18" charset="0"/>
              </a:rPr>
              <a:t>高精細タブレット</a:t>
            </a:r>
            <a:r>
              <a:rPr lang="en-US" altLang="ja-JP" sz="4800" b="1" dirty="0" smtClean="0">
                <a:solidFill>
                  <a:srgbClr val="FF0000"/>
                </a:solidFill>
                <a:latin typeface="Times New Roman" pitchFamily="18" charset="0"/>
              </a:rPr>
              <a:t>PC</a:t>
            </a:r>
            <a:r>
              <a:rPr lang="ja-JP" altLang="en-US" sz="4800" b="1" dirty="0" smtClean="0">
                <a:solidFill>
                  <a:srgbClr val="FF0000"/>
                </a:solidFill>
                <a:latin typeface="Times New Roman" pitchFamily="18" charset="0"/>
              </a:rPr>
              <a:t>」をつくる</a:t>
            </a:r>
            <a:endParaRPr lang="ja-JP" altLang="en-US" sz="4800" b="1" dirty="0">
              <a:solidFill>
                <a:srgbClr val="FF0000"/>
              </a:solidFill>
              <a:latin typeface="Times New Roman" pitchFamily="18" charset="0"/>
            </a:endParaRPr>
          </a:p>
        </p:txBody>
      </p:sp>
      <p:sp>
        <p:nvSpPr>
          <p:cNvPr id="4986934" name="Text Box 1078"/>
          <p:cNvSpPr txBox="1">
            <a:spLocks noChangeArrowheads="1"/>
          </p:cNvSpPr>
          <p:nvPr/>
        </p:nvSpPr>
        <p:spPr bwMode="auto">
          <a:xfrm>
            <a:off x="1776009" y="2221064"/>
            <a:ext cx="7188199"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r" fontAlgn="base">
              <a:spcBef>
                <a:spcPct val="0"/>
              </a:spcBef>
              <a:spcAft>
                <a:spcPct val="0"/>
              </a:spcAft>
            </a:pPr>
            <a:r>
              <a:rPr lang="ja-JP" altLang="en-US" sz="2400" b="1" dirty="0" smtClean="0">
                <a:solidFill>
                  <a:srgbClr val="000000"/>
                </a:solidFill>
                <a:latin typeface="Times New Roman" pitchFamily="18" charset="0"/>
              </a:rPr>
              <a:t>東京</a:t>
            </a:r>
            <a:r>
              <a:rPr lang="ja-JP" altLang="en-US" sz="2400" b="1" dirty="0">
                <a:solidFill>
                  <a:srgbClr val="000000"/>
                </a:solidFill>
                <a:latin typeface="Times New Roman" pitchFamily="18" charset="0"/>
              </a:rPr>
              <a:t>工業</a:t>
            </a:r>
            <a:r>
              <a:rPr lang="ja-JP" altLang="en-US" sz="2400" b="1" dirty="0" smtClean="0">
                <a:solidFill>
                  <a:srgbClr val="000000"/>
                </a:solidFill>
                <a:latin typeface="Times New Roman" pitchFamily="18" charset="0"/>
              </a:rPr>
              <a:t>大学</a:t>
            </a:r>
            <a:r>
              <a:rPr lang="ja-JP" altLang="en-US" sz="2400" b="1" dirty="0">
                <a:solidFill>
                  <a:srgbClr val="000000"/>
                </a:solidFill>
                <a:latin typeface="Times New Roman" pitchFamily="18" charset="0"/>
              </a:rPr>
              <a:t> </a:t>
            </a:r>
            <a:r>
              <a:rPr lang="ja-JP" altLang="en-US" sz="2400" b="1" dirty="0" smtClean="0">
                <a:solidFill>
                  <a:srgbClr val="000000"/>
                </a:solidFill>
                <a:latin typeface="Times New Roman" pitchFamily="18" charset="0"/>
              </a:rPr>
              <a:t>応用</a:t>
            </a:r>
            <a:r>
              <a:rPr lang="ja-JP" altLang="en-US" sz="2400" b="1" dirty="0">
                <a:solidFill>
                  <a:srgbClr val="000000"/>
                </a:solidFill>
                <a:latin typeface="Times New Roman" pitchFamily="18" charset="0"/>
              </a:rPr>
              <a:t>セラミックス</a:t>
            </a:r>
            <a:r>
              <a:rPr lang="ja-JP" altLang="en-US" sz="2400" b="1" dirty="0" smtClean="0">
                <a:solidFill>
                  <a:srgbClr val="000000"/>
                </a:solidFill>
                <a:latin typeface="Times New Roman" pitchFamily="18" charset="0"/>
              </a:rPr>
              <a:t>研究所</a:t>
            </a:r>
            <a:r>
              <a:rPr lang="en-US" altLang="ja-JP" sz="2400" b="1" dirty="0" smtClean="0">
                <a:solidFill>
                  <a:srgbClr val="000000"/>
                </a:solidFill>
                <a:latin typeface="Times New Roman" pitchFamily="18" charset="0"/>
              </a:rPr>
              <a:t/>
            </a:r>
            <a:br>
              <a:rPr lang="en-US" altLang="ja-JP" sz="2400" b="1" dirty="0" smtClean="0">
                <a:solidFill>
                  <a:srgbClr val="000000"/>
                </a:solidFill>
                <a:latin typeface="Times New Roman" pitchFamily="18" charset="0"/>
              </a:rPr>
            </a:br>
            <a:r>
              <a:rPr lang="ja-JP" altLang="en-US" sz="2400" b="1" dirty="0">
                <a:solidFill>
                  <a:srgbClr val="000000"/>
                </a:solidFill>
                <a:latin typeface="Times New Roman" pitchFamily="18" charset="0"/>
              </a:rPr>
              <a:t>神谷</a:t>
            </a:r>
            <a:r>
              <a:rPr lang="ja-JP" altLang="en-US" sz="2400" b="1" dirty="0" smtClean="0">
                <a:solidFill>
                  <a:srgbClr val="000000"/>
                </a:solidFill>
                <a:latin typeface="Times New Roman" pitchFamily="18" charset="0"/>
              </a:rPr>
              <a:t>利夫</a:t>
            </a:r>
            <a:endParaRPr lang="en-US" altLang="ja-JP" sz="2400" b="1" dirty="0">
              <a:solidFill>
                <a:srgbClr val="000000"/>
              </a:solidFill>
              <a:latin typeface="Times New Roman" pitchFamily="18" charset="0"/>
            </a:endParaRPr>
          </a:p>
        </p:txBody>
      </p:sp>
      <p:sp>
        <p:nvSpPr>
          <p:cNvPr id="23" name="Rectangle 71"/>
          <p:cNvSpPr>
            <a:spLocks noChangeArrowheads="1"/>
          </p:cNvSpPr>
          <p:nvPr/>
        </p:nvSpPr>
        <p:spPr bwMode="auto">
          <a:xfrm>
            <a:off x="219075" y="4492625"/>
            <a:ext cx="1604927" cy="523220"/>
          </a:xfrm>
          <a:prstGeom prst="rect">
            <a:avLst/>
          </a:prstGeom>
          <a:noFill/>
          <a:ln>
            <a:noFill/>
          </a:ln>
          <a:effectLst/>
          <a:extLst>
            <a:ext uri="{909E8E84-426E-40DD-AFC4-6F175D3DCCD1}">
              <a14:hiddenFill xmlns:a14="http://schemas.microsoft.com/office/drawing/2010/main">
                <a:solidFill>
                  <a:srgbClr val="66CCFF">
                    <a:alpha val="70195"/>
                  </a:srgbClr>
                </a:solidFill>
              </a14:hiddenFill>
            </a:ext>
            <a:ext uri="{91240B29-F687-4F45-9708-019B960494DF}">
              <a14:hiddenLine xmlns:a14="http://schemas.microsoft.com/office/drawing/2010/main" w="19050">
                <a:solidFill>
                  <a:srgbClr val="000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ja-JP" altLang="en-US" sz="1400" b="1" dirty="0" smtClean="0">
                <a:solidFill>
                  <a:srgbClr val="FF0000"/>
                </a:solidFill>
                <a:latin typeface="Times New Roman" pitchFamily="18" charset="0"/>
              </a:rPr>
              <a:t>透明で曲がる</a:t>
            </a:r>
            <a:r>
              <a:rPr lang="en-US" altLang="ja-JP" sz="1400" b="1" dirty="0" smtClean="0">
                <a:solidFill>
                  <a:srgbClr val="FF0000"/>
                </a:solidFill>
                <a:latin typeface="Times New Roman" pitchFamily="18" charset="0"/>
              </a:rPr>
              <a:t/>
            </a:r>
            <a:br>
              <a:rPr lang="en-US" altLang="ja-JP" sz="1400" b="1" dirty="0" smtClean="0">
                <a:solidFill>
                  <a:srgbClr val="FF0000"/>
                </a:solidFill>
                <a:latin typeface="Times New Roman" pitchFamily="18" charset="0"/>
              </a:rPr>
            </a:br>
            <a:r>
              <a:rPr lang="ja-JP" altLang="en-US" sz="1400" b="1" dirty="0" smtClean="0">
                <a:solidFill>
                  <a:srgbClr val="FF0000"/>
                </a:solidFill>
                <a:latin typeface="Times New Roman" pitchFamily="18" charset="0"/>
              </a:rPr>
              <a:t>酸化物トランジスタ</a:t>
            </a:r>
            <a:endParaRPr lang="en-US" altLang="ja-JP" sz="1400" b="1" i="1" dirty="0">
              <a:solidFill>
                <a:srgbClr val="FF0000"/>
              </a:solidFill>
              <a:latin typeface="Times New Roman" pitchFamily="18" charset="0"/>
              <a:ea typeface="ＭＳ 明朝" pitchFamily="17" charset="-128"/>
            </a:endParaRPr>
          </a:p>
        </p:txBody>
      </p:sp>
      <p:sp>
        <p:nvSpPr>
          <p:cNvPr id="24" name="Line 72"/>
          <p:cNvSpPr>
            <a:spLocks noChangeShapeType="1"/>
          </p:cNvSpPr>
          <p:nvPr/>
        </p:nvSpPr>
        <p:spPr bwMode="auto">
          <a:xfrm>
            <a:off x="152400" y="4329113"/>
            <a:ext cx="8991600" cy="0"/>
          </a:xfrm>
          <a:prstGeom prst="line">
            <a:avLst/>
          </a:prstGeom>
          <a:noFill/>
          <a:ln w="38100" cmpd="dbl">
            <a:solidFill>
              <a:srgbClr val="8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endParaRPr lang="ja-JP" altLang="en-US" sz="4400" b="1">
              <a:solidFill>
                <a:srgbClr val="000000"/>
              </a:solidFill>
              <a:latin typeface="Times New Roman" pitchFamily="18" charset="0"/>
            </a:endParaRPr>
          </a:p>
        </p:txBody>
      </p:sp>
      <p:sp>
        <p:nvSpPr>
          <p:cNvPr id="26" name="Rectangle 73"/>
          <p:cNvSpPr>
            <a:spLocks noChangeArrowheads="1"/>
          </p:cNvSpPr>
          <p:nvPr/>
        </p:nvSpPr>
        <p:spPr bwMode="auto">
          <a:xfrm>
            <a:off x="4813300" y="4400550"/>
            <a:ext cx="1519968" cy="738664"/>
          </a:xfrm>
          <a:prstGeom prst="rect">
            <a:avLst/>
          </a:prstGeom>
          <a:noFill/>
          <a:ln>
            <a:noFill/>
          </a:ln>
          <a:effectLst/>
          <a:extLst>
            <a:ext uri="{909E8E84-426E-40DD-AFC4-6F175D3DCCD1}">
              <a14:hiddenFill xmlns:a14="http://schemas.microsoft.com/office/drawing/2010/main">
                <a:solidFill>
                  <a:srgbClr val="66CCFF">
                    <a:alpha val="70195"/>
                  </a:srgbClr>
                </a:solidFill>
              </a14:hiddenFill>
            </a:ext>
            <a:ext uri="{91240B29-F687-4F45-9708-019B960494DF}">
              <a14:hiddenLine xmlns:a14="http://schemas.microsoft.com/office/drawing/2010/main" w="19050">
                <a:solidFill>
                  <a:srgbClr val="000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ja-JP" sz="1400" b="1" dirty="0">
                <a:solidFill>
                  <a:srgbClr val="FF0000"/>
                </a:solidFill>
                <a:latin typeface="Times New Roman" pitchFamily="18" charset="0"/>
              </a:rPr>
              <a:t>70</a:t>
            </a:r>
            <a:r>
              <a:rPr lang="ja-JP" altLang="en-US" sz="1400" b="1" dirty="0" smtClean="0">
                <a:solidFill>
                  <a:srgbClr val="FF0000"/>
                </a:solidFill>
                <a:latin typeface="Times New Roman" pitchFamily="18" charset="0"/>
              </a:rPr>
              <a:t>”液晶</a:t>
            </a:r>
            <a:r>
              <a:rPr lang="en-US" altLang="ja-JP" sz="1400" b="1" dirty="0" smtClean="0">
                <a:solidFill>
                  <a:srgbClr val="FF0000"/>
                </a:solidFill>
                <a:latin typeface="Times New Roman" pitchFamily="18" charset="0"/>
              </a:rPr>
              <a:t>TV</a:t>
            </a:r>
            <a:r>
              <a:rPr lang="en-US" altLang="ja-JP" sz="1400" b="1" dirty="0">
                <a:solidFill>
                  <a:srgbClr val="FF0000"/>
                </a:solidFill>
                <a:latin typeface="Times New Roman" pitchFamily="18" charset="0"/>
              </a:rPr>
              <a:t/>
            </a:r>
            <a:br>
              <a:rPr lang="en-US" altLang="ja-JP" sz="1400" b="1" dirty="0">
                <a:solidFill>
                  <a:srgbClr val="FF0000"/>
                </a:solidFill>
                <a:latin typeface="Times New Roman" pitchFamily="18" charset="0"/>
              </a:rPr>
            </a:br>
            <a:r>
              <a:rPr lang="en-US" altLang="ja-JP" sz="1400" b="1" dirty="0">
                <a:solidFill>
                  <a:srgbClr val="FF0000"/>
                </a:solidFill>
                <a:latin typeface="Times New Roman" pitchFamily="18" charset="0"/>
              </a:rPr>
              <a:t>3840</a:t>
            </a:r>
            <a:r>
              <a:rPr lang="en-US" altLang="ja-JP" sz="1400" b="1" dirty="0">
                <a:solidFill>
                  <a:srgbClr val="FF0000"/>
                </a:solidFill>
                <a:latin typeface="Times New Roman" pitchFamily="18" charset="0"/>
                <a:sym typeface="Symbol" pitchFamily="18" charset="2"/>
              </a:rPr>
              <a:t></a:t>
            </a:r>
            <a:r>
              <a:rPr lang="en-US" altLang="ja-JP" sz="1400" b="1" dirty="0" smtClean="0">
                <a:solidFill>
                  <a:srgbClr val="FF0000"/>
                </a:solidFill>
                <a:latin typeface="Times New Roman" pitchFamily="18" charset="0"/>
              </a:rPr>
              <a:t>2160</a:t>
            </a:r>
            <a:endParaRPr lang="en-US" altLang="ja-JP" sz="1400" b="1" dirty="0">
              <a:solidFill>
                <a:srgbClr val="FF0000"/>
              </a:solidFill>
              <a:latin typeface="Times New Roman" pitchFamily="18" charset="0"/>
            </a:endParaRPr>
          </a:p>
          <a:p>
            <a:pPr fontAlgn="base">
              <a:spcBef>
                <a:spcPct val="0"/>
              </a:spcBef>
              <a:spcAft>
                <a:spcPct val="0"/>
              </a:spcAft>
            </a:pPr>
            <a:r>
              <a:rPr lang="en-US" altLang="ja-JP" sz="1400" b="1" dirty="0">
                <a:solidFill>
                  <a:srgbClr val="FF0000"/>
                </a:solidFill>
                <a:latin typeface="Times New Roman" pitchFamily="18" charset="0"/>
              </a:rPr>
              <a:t>(SEC, FPDI2010)</a:t>
            </a:r>
          </a:p>
        </p:txBody>
      </p:sp>
      <p:sp>
        <p:nvSpPr>
          <p:cNvPr id="15" name="Rectangle 49"/>
          <p:cNvSpPr>
            <a:spLocks noChangeArrowheads="1"/>
          </p:cNvSpPr>
          <p:nvPr/>
        </p:nvSpPr>
        <p:spPr bwMode="auto">
          <a:xfrm>
            <a:off x="-76200" y="6553200"/>
            <a:ext cx="9372600" cy="31432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ja-JP" sz="2400" b="0" dirty="0">
              <a:solidFill>
                <a:srgbClr val="000000"/>
              </a:solidFill>
              <a:ea typeface="HG丸ｺﾞｼｯｸM-PRO" pitchFamily="50" charset="-128"/>
              <a:cs typeface="Times New Roman" pitchFamily="18" charset="0"/>
            </a:endParaRPr>
          </a:p>
        </p:txBody>
      </p:sp>
      <p:sp>
        <p:nvSpPr>
          <p:cNvPr id="17" name="Text Box 19"/>
          <p:cNvSpPr txBox="1">
            <a:spLocks noChangeArrowheads="1"/>
          </p:cNvSpPr>
          <p:nvPr/>
        </p:nvSpPr>
        <p:spPr bwMode="auto">
          <a:xfrm>
            <a:off x="6957379" y="4359275"/>
            <a:ext cx="193008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1600" b="1">
                <a:solidFill>
                  <a:srgbClr val="0000FF"/>
                </a:solidFill>
                <a:latin typeface="Times New Roman" pitchFamily="18" charset="0"/>
                <a:ea typeface="ＭＳ Ｐゴシック" pitchFamily="50" charset="-128"/>
              </a:defRPr>
            </a:lvl1pPr>
            <a:lvl2pPr marL="742950" indent="-285750" eaLnBrk="0" hangingPunct="0">
              <a:defRPr kumimoji="1" sz="1600" b="1">
                <a:solidFill>
                  <a:srgbClr val="0000FF"/>
                </a:solidFill>
                <a:latin typeface="Times New Roman" pitchFamily="18" charset="0"/>
                <a:ea typeface="ＭＳ Ｐゴシック" pitchFamily="50" charset="-128"/>
              </a:defRPr>
            </a:lvl2pPr>
            <a:lvl3pPr marL="1143000" indent="-228600" eaLnBrk="0" hangingPunct="0">
              <a:defRPr kumimoji="1" sz="1600" b="1">
                <a:solidFill>
                  <a:srgbClr val="0000FF"/>
                </a:solidFill>
                <a:latin typeface="Times New Roman" pitchFamily="18" charset="0"/>
                <a:ea typeface="ＭＳ Ｐゴシック" pitchFamily="50" charset="-128"/>
              </a:defRPr>
            </a:lvl3pPr>
            <a:lvl4pPr marL="1600200" indent="-228600" eaLnBrk="0" hangingPunct="0">
              <a:defRPr kumimoji="1" sz="1600" b="1">
                <a:solidFill>
                  <a:srgbClr val="0000FF"/>
                </a:solidFill>
                <a:latin typeface="Times New Roman" pitchFamily="18" charset="0"/>
                <a:ea typeface="ＭＳ Ｐゴシック" pitchFamily="50" charset="-128"/>
              </a:defRPr>
            </a:lvl4pPr>
            <a:lvl5pPr marL="2057400" indent="-228600" eaLnBrk="0" hangingPunct="0">
              <a:defRPr kumimoji="1" sz="1600" b="1">
                <a:solidFill>
                  <a:srgbClr val="0000FF"/>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1600" b="1">
                <a:solidFill>
                  <a:srgbClr val="0000FF"/>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1600" b="1">
                <a:solidFill>
                  <a:srgbClr val="0000FF"/>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1600" b="1">
                <a:solidFill>
                  <a:srgbClr val="0000FF"/>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1600" b="1">
                <a:solidFill>
                  <a:srgbClr val="0000FF"/>
                </a:solidFill>
                <a:latin typeface="Times New Roman" pitchFamily="18" charset="0"/>
                <a:ea typeface="ＭＳ Ｐゴシック" pitchFamily="50" charset="-128"/>
              </a:defRPr>
            </a:lvl9pPr>
          </a:lstStyle>
          <a:p>
            <a:pPr algn="ctr" eaLnBrk="1" hangingPunct="1"/>
            <a:r>
              <a:rPr lang="en-US" altLang="ja-JP" sz="1400" dirty="0">
                <a:solidFill>
                  <a:srgbClr val="FF0000"/>
                </a:solidFill>
                <a:cs typeface="Times New Roman" pitchFamily="18" charset="0"/>
              </a:rPr>
              <a:t>55” </a:t>
            </a:r>
            <a:r>
              <a:rPr lang="ja-JP" altLang="en-US" sz="1400" dirty="0" smtClean="0">
                <a:solidFill>
                  <a:srgbClr val="FF0000"/>
                </a:solidFill>
                <a:cs typeface="Times New Roman" pitchFamily="18" charset="0"/>
              </a:rPr>
              <a:t>有機</a:t>
            </a:r>
            <a:r>
              <a:rPr lang="en-US" altLang="ja-JP" sz="1400" dirty="0" smtClean="0">
                <a:solidFill>
                  <a:srgbClr val="FF0000"/>
                </a:solidFill>
                <a:cs typeface="Times New Roman" pitchFamily="18" charset="0"/>
              </a:rPr>
              <a:t>EL</a:t>
            </a:r>
            <a:r>
              <a:rPr lang="en-US" altLang="ja-JP" sz="1400" dirty="0">
                <a:solidFill>
                  <a:srgbClr val="FF0000"/>
                </a:solidFill>
                <a:cs typeface="Times New Roman" pitchFamily="18" charset="0"/>
              </a:rPr>
              <a:t/>
            </a:r>
            <a:br>
              <a:rPr lang="en-US" altLang="ja-JP" sz="1400" dirty="0">
                <a:solidFill>
                  <a:srgbClr val="FF0000"/>
                </a:solidFill>
                <a:cs typeface="Times New Roman" pitchFamily="18" charset="0"/>
              </a:rPr>
            </a:br>
            <a:r>
              <a:rPr lang="en-US" altLang="ja-JP" sz="1400" dirty="0">
                <a:solidFill>
                  <a:srgbClr val="FF0000"/>
                </a:solidFill>
                <a:cs typeface="Times New Roman" pitchFamily="18" charset="0"/>
              </a:rPr>
              <a:t>1,920</a:t>
            </a:r>
            <a:r>
              <a:rPr lang="en-US" altLang="ja-JP" sz="1400" dirty="0">
                <a:solidFill>
                  <a:srgbClr val="FF0000"/>
                </a:solidFill>
                <a:cs typeface="Times New Roman" pitchFamily="18" charset="0"/>
                <a:sym typeface="Symbol" pitchFamily="18" charset="2"/>
              </a:rPr>
              <a:t></a:t>
            </a:r>
            <a:r>
              <a:rPr lang="en-US" altLang="ja-JP" sz="1400" dirty="0">
                <a:solidFill>
                  <a:srgbClr val="FF0000"/>
                </a:solidFill>
                <a:cs typeface="Times New Roman" pitchFamily="18" charset="0"/>
              </a:rPr>
              <a:t>1,080, FHD</a:t>
            </a:r>
            <a:br>
              <a:rPr lang="en-US" altLang="ja-JP" sz="1400" dirty="0">
                <a:solidFill>
                  <a:srgbClr val="FF0000"/>
                </a:solidFill>
                <a:cs typeface="Times New Roman" pitchFamily="18" charset="0"/>
              </a:rPr>
            </a:br>
            <a:r>
              <a:rPr lang="en-US" altLang="ja-JP" sz="1400" dirty="0">
                <a:solidFill>
                  <a:srgbClr val="FF0000"/>
                </a:solidFill>
                <a:cs typeface="Times New Roman" pitchFamily="18" charset="0"/>
              </a:rPr>
              <a:t>(LG Display CES2011)</a:t>
            </a:r>
          </a:p>
        </p:txBody>
      </p:sp>
      <p:sp>
        <p:nvSpPr>
          <p:cNvPr id="19" name="Text Box 18"/>
          <p:cNvSpPr txBox="1">
            <a:spLocks noChangeArrowheads="1"/>
          </p:cNvSpPr>
          <p:nvPr/>
        </p:nvSpPr>
        <p:spPr bwMode="auto">
          <a:xfrm>
            <a:off x="2239963" y="4346575"/>
            <a:ext cx="2218877"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1600" b="1">
                <a:solidFill>
                  <a:srgbClr val="0000FF"/>
                </a:solidFill>
                <a:latin typeface="Times New Roman" pitchFamily="18" charset="0"/>
                <a:ea typeface="ＭＳ Ｐゴシック" pitchFamily="50" charset="-128"/>
              </a:defRPr>
            </a:lvl1pPr>
            <a:lvl2pPr marL="742950" indent="-285750" eaLnBrk="0" hangingPunct="0">
              <a:defRPr kumimoji="1" sz="1600" b="1">
                <a:solidFill>
                  <a:srgbClr val="0000FF"/>
                </a:solidFill>
                <a:latin typeface="Times New Roman" pitchFamily="18" charset="0"/>
                <a:ea typeface="ＭＳ Ｐゴシック" pitchFamily="50" charset="-128"/>
              </a:defRPr>
            </a:lvl2pPr>
            <a:lvl3pPr marL="1143000" indent="-228600" eaLnBrk="0" hangingPunct="0">
              <a:defRPr kumimoji="1" sz="1600" b="1">
                <a:solidFill>
                  <a:srgbClr val="0000FF"/>
                </a:solidFill>
                <a:latin typeface="Times New Roman" pitchFamily="18" charset="0"/>
                <a:ea typeface="ＭＳ Ｐゴシック" pitchFamily="50" charset="-128"/>
              </a:defRPr>
            </a:lvl3pPr>
            <a:lvl4pPr marL="1600200" indent="-228600" eaLnBrk="0" hangingPunct="0">
              <a:defRPr kumimoji="1" sz="1600" b="1">
                <a:solidFill>
                  <a:srgbClr val="0000FF"/>
                </a:solidFill>
                <a:latin typeface="Times New Roman" pitchFamily="18" charset="0"/>
                <a:ea typeface="ＭＳ Ｐゴシック" pitchFamily="50" charset="-128"/>
              </a:defRPr>
            </a:lvl4pPr>
            <a:lvl5pPr marL="2057400" indent="-228600" eaLnBrk="0" hangingPunct="0">
              <a:defRPr kumimoji="1" sz="1600" b="1">
                <a:solidFill>
                  <a:srgbClr val="0000FF"/>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1600" b="1">
                <a:solidFill>
                  <a:srgbClr val="0000FF"/>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1600" b="1">
                <a:solidFill>
                  <a:srgbClr val="0000FF"/>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1600" b="1">
                <a:solidFill>
                  <a:srgbClr val="0000FF"/>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1600" b="1">
                <a:solidFill>
                  <a:srgbClr val="0000FF"/>
                </a:solidFill>
                <a:latin typeface="Times New Roman" pitchFamily="18" charset="0"/>
                <a:ea typeface="ＭＳ Ｐゴシック" pitchFamily="50" charset="-128"/>
              </a:defRPr>
            </a:lvl9pPr>
          </a:lstStyle>
          <a:p>
            <a:pPr>
              <a:spcBef>
                <a:spcPct val="20000"/>
              </a:spcBef>
            </a:pPr>
            <a:r>
              <a:rPr lang="en-US" altLang="ja-JP" sz="1400" dirty="0">
                <a:solidFill>
                  <a:srgbClr val="FF0000"/>
                </a:solidFill>
                <a:cs typeface="Times New Roman" pitchFamily="18" charset="0"/>
              </a:rPr>
              <a:t>6.5” </a:t>
            </a:r>
            <a:r>
              <a:rPr lang="ja-JP" altLang="en-US" sz="1400" dirty="0" smtClean="0">
                <a:solidFill>
                  <a:srgbClr val="FF0000"/>
                </a:solidFill>
                <a:cs typeface="Times New Roman" pitchFamily="18" charset="0"/>
              </a:rPr>
              <a:t>フレキシブル有機</a:t>
            </a:r>
            <a:r>
              <a:rPr lang="en-US" altLang="ja-JP" sz="1400" dirty="0" smtClean="0">
                <a:solidFill>
                  <a:srgbClr val="FF0000"/>
                </a:solidFill>
                <a:cs typeface="Times New Roman" pitchFamily="18" charset="0"/>
              </a:rPr>
              <a:t>EL</a:t>
            </a:r>
            <a:br>
              <a:rPr lang="en-US" altLang="ja-JP" sz="1400" dirty="0" smtClean="0">
                <a:solidFill>
                  <a:srgbClr val="FF0000"/>
                </a:solidFill>
                <a:cs typeface="Times New Roman" pitchFamily="18" charset="0"/>
              </a:rPr>
            </a:br>
            <a:r>
              <a:rPr lang="en-US" altLang="ja-JP" sz="1400" dirty="0" smtClean="0">
                <a:solidFill>
                  <a:srgbClr val="FF0000"/>
                </a:solidFill>
                <a:cs typeface="Times New Roman" pitchFamily="18" charset="0"/>
              </a:rPr>
              <a:t>160</a:t>
            </a:r>
            <a:r>
              <a:rPr lang="en-US" altLang="ja-JP" sz="1400" dirty="0">
                <a:solidFill>
                  <a:srgbClr val="FF0000"/>
                </a:solidFill>
                <a:cs typeface="Times New Roman" pitchFamily="18" charset="0"/>
                <a:sym typeface="Symbol" pitchFamily="18" charset="2"/>
              </a:rPr>
              <a:t></a:t>
            </a:r>
            <a:r>
              <a:rPr lang="en-US" altLang="ja-JP" sz="1400" dirty="0">
                <a:solidFill>
                  <a:srgbClr val="FF0000"/>
                </a:solidFill>
                <a:cs typeface="Times New Roman" pitchFamily="18" charset="0"/>
              </a:rPr>
              <a:t>272, WQVGA</a:t>
            </a:r>
          </a:p>
          <a:p>
            <a:pPr eaLnBrk="1" hangingPunct="1"/>
            <a:r>
              <a:rPr lang="en-US" altLang="ja-JP" sz="1400" dirty="0">
                <a:solidFill>
                  <a:srgbClr val="FF0000"/>
                </a:solidFill>
                <a:cs typeface="Times New Roman" pitchFamily="18" charset="0"/>
              </a:rPr>
              <a:t>(SMD, SID2010/APL2009)</a:t>
            </a:r>
          </a:p>
        </p:txBody>
      </p:sp>
    </p:spTree>
    <p:extLst>
      <p:ext uri="{BB962C8B-B14F-4D97-AF65-F5344CB8AC3E}">
        <p14:creationId xmlns:p14="http://schemas.microsoft.com/office/powerpoint/2010/main" val="809526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2018" name="Freeform 2"/>
          <p:cNvSpPr>
            <a:spLocks/>
          </p:cNvSpPr>
          <p:nvPr/>
        </p:nvSpPr>
        <p:spPr bwMode="auto">
          <a:xfrm>
            <a:off x="990600" y="2286000"/>
            <a:ext cx="8686800" cy="7010400"/>
          </a:xfrm>
          <a:custGeom>
            <a:avLst/>
            <a:gdLst>
              <a:gd name="T0" fmla="*/ 48 w 5472"/>
              <a:gd name="T1" fmla="*/ 3936 h 4416"/>
              <a:gd name="T2" fmla="*/ 1344 w 5472"/>
              <a:gd name="T3" fmla="*/ 3936 h 4416"/>
              <a:gd name="T4" fmla="*/ 1428 w 5472"/>
              <a:gd name="T5" fmla="*/ 2268 h 4416"/>
              <a:gd name="T6" fmla="*/ 2784 w 5472"/>
              <a:gd name="T7" fmla="*/ 2268 h 4416"/>
              <a:gd name="T8" fmla="*/ 2880 w 5472"/>
              <a:gd name="T9" fmla="*/ 1020 h 4416"/>
              <a:gd name="T10" fmla="*/ 3936 w 5472"/>
              <a:gd name="T11" fmla="*/ 1044 h 4416"/>
              <a:gd name="T12" fmla="*/ 4032 w 5472"/>
              <a:gd name="T13" fmla="*/ 0 h 4416"/>
              <a:gd name="T14" fmla="*/ 5472 w 5472"/>
              <a:gd name="T15" fmla="*/ 0 h 4416"/>
              <a:gd name="T16" fmla="*/ 5472 w 5472"/>
              <a:gd name="T17" fmla="*/ 4416 h 4416"/>
              <a:gd name="T18" fmla="*/ 0 w 5472"/>
              <a:gd name="T19" fmla="*/ 4416 h 4416"/>
              <a:gd name="T20" fmla="*/ 48 w 5472"/>
              <a:gd name="T21" fmla="*/ 3936 h 4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472" h="4416">
                <a:moveTo>
                  <a:pt x="48" y="3936"/>
                </a:moveTo>
                <a:lnTo>
                  <a:pt x="1344" y="3936"/>
                </a:lnTo>
                <a:lnTo>
                  <a:pt x="1428" y="2268"/>
                </a:lnTo>
                <a:lnTo>
                  <a:pt x="2784" y="2268"/>
                </a:lnTo>
                <a:lnTo>
                  <a:pt x="2880" y="1020"/>
                </a:lnTo>
                <a:lnTo>
                  <a:pt x="3936" y="1044"/>
                </a:lnTo>
                <a:lnTo>
                  <a:pt x="4032" y="0"/>
                </a:lnTo>
                <a:lnTo>
                  <a:pt x="5472" y="0"/>
                </a:lnTo>
                <a:lnTo>
                  <a:pt x="5472" y="4416"/>
                </a:lnTo>
                <a:lnTo>
                  <a:pt x="0" y="4416"/>
                </a:lnTo>
                <a:lnTo>
                  <a:pt x="48" y="3936"/>
                </a:lnTo>
                <a:close/>
              </a:path>
            </a:pathLst>
          </a:custGeom>
          <a:solidFill>
            <a:srgbClr val="CC66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982019" name="Rectangle 3"/>
          <p:cNvSpPr>
            <a:spLocks noGrp="1" noChangeArrowheads="1"/>
          </p:cNvSpPr>
          <p:nvPr>
            <p:ph type="title"/>
          </p:nvPr>
        </p:nvSpPr>
        <p:spPr>
          <a:xfrm>
            <a:off x="0" y="0"/>
            <a:ext cx="9144000" cy="990600"/>
          </a:xfrm>
        </p:spPr>
        <p:txBody>
          <a:bodyPr/>
          <a:lstStyle/>
          <a:p>
            <a:r>
              <a:rPr lang="ja-JP" altLang="en-US" sz="3600" b="1" dirty="0" smtClean="0">
                <a:solidFill>
                  <a:srgbClr val="0000FF"/>
                </a:solidFill>
              </a:rPr>
              <a:t>半導体の中の電子</a:t>
            </a:r>
            <a:endParaRPr lang="en-US" altLang="ja-JP" sz="3600" b="1" dirty="0">
              <a:solidFill>
                <a:srgbClr val="0000FF"/>
              </a:solidFill>
            </a:endParaRPr>
          </a:p>
        </p:txBody>
      </p:sp>
      <p:sp>
        <p:nvSpPr>
          <p:cNvPr id="982020" name="Rectangle 4"/>
          <p:cNvSpPr>
            <a:spLocks noChangeArrowheads="1"/>
          </p:cNvSpPr>
          <p:nvPr/>
        </p:nvSpPr>
        <p:spPr bwMode="auto">
          <a:xfrm>
            <a:off x="-781050" y="8429625"/>
            <a:ext cx="3267075" cy="565150"/>
          </a:xfrm>
          <a:prstGeom prst="rect">
            <a:avLst/>
          </a:prstGeom>
          <a:solidFill>
            <a:srgbClr val="80808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021" name="Rectangle 5"/>
          <p:cNvSpPr>
            <a:spLocks noChangeArrowheads="1"/>
          </p:cNvSpPr>
          <p:nvPr/>
        </p:nvSpPr>
        <p:spPr bwMode="auto">
          <a:xfrm>
            <a:off x="-714375" y="8496300"/>
            <a:ext cx="3143250" cy="43815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022" name="Oval 6"/>
          <p:cNvSpPr>
            <a:spLocks noChangeArrowheads="1"/>
          </p:cNvSpPr>
          <p:nvPr/>
        </p:nvSpPr>
        <p:spPr bwMode="auto">
          <a:xfrm>
            <a:off x="-704850" y="8496300"/>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023" name="Oval 7"/>
          <p:cNvSpPr>
            <a:spLocks noChangeArrowheads="1"/>
          </p:cNvSpPr>
          <p:nvPr/>
        </p:nvSpPr>
        <p:spPr bwMode="auto">
          <a:xfrm>
            <a:off x="-381000" y="8496300"/>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024" name="Oval 8"/>
          <p:cNvSpPr>
            <a:spLocks noChangeArrowheads="1"/>
          </p:cNvSpPr>
          <p:nvPr/>
        </p:nvSpPr>
        <p:spPr bwMode="auto">
          <a:xfrm>
            <a:off x="-542925" y="8496300"/>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025" name="Oval 9"/>
          <p:cNvSpPr>
            <a:spLocks noChangeArrowheads="1"/>
          </p:cNvSpPr>
          <p:nvPr/>
        </p:nvSpPr>
        <p:spPr bwMode="auto">
          <a:xfrm>
            <a:off x="-219075" y="8496300"/>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026" name="Oval 10"/>
          <p:cNvSpPr>
            <a:spLocks noChangeArrowheads="1"/>
          </p:cNvSpPr>
          <p:nvPr/>
        </p:nvSpPr>
        <p:spPr bwMode="auto">
          <a:xfrm>
            <a:off x="-57150" y="8496300"/>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027" name="Oval 11"/>
          <p:cNvSpPr>
            <a:spLocks noChangeArrowheads="1"/>
          </p:cNvSpPr>
          <p:nvPr/>
        </p:nvSpPr>
        <p:spPr bwMode="auto">
          <a:xfrm>
            <a:off x="266700" y="8496300"/>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028" name="Oval 12"/>
          <p:cNvSpPr>
            <a:spLocks noChangeArrowheads="1"/>
          </p:cNvSpPr>
          <p:nvPr/>
        </p:nvSpPr>
        <p:spPr bwMode="auto">
          <a:xfrm>
            <a:off x="104775" y="8496300"/>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029" name="Oval 13"/>
          <p:cNvSpPr>
            <a:spLocks noChangeArrowheads="1"/>
          </p:cNvSpPr>
          <p:nvPr/>
        </p:nvSpPr>
        <p:spPr bwMode="auto">
          <a:xfrm>
            <a:off x="419100" y="8496300"/>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030" name="Oval 14"/>
          <p:cNvSpPr>
            <a:spLocks noChangeArrowheads="1"/>
          </p:cNvSpPr>
          <p:nvPr/>
        </p:nvSpPr>
        <p:spPr bwMode="auto">
          <a:xfrm>
            <a:off x="742950" y="8496300"/>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031" name="Oval 15"/>
          <p:cNvSpPr>
            <a:spLocks noChangeArrowheads="1"/>
          </p:cNvSpPr>
          <p:nvPr/>
        </p:nvSpPr>
        <p:spPr bwMode="auto">
          <a:xfrm>
            <a:off x="581025" y="8496300"/>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032" name="Oval 16"/>
          <p:cNvSpPr>
            <a:spLocks noChangeArrowheads="1"/>
          </p:cNvSpPr>
          <p:nvPr/>
        </p:nvSpPr>
        <p:spPr bwMode="auto">
          <a:xfrm>
            <a:off x="904875" y="8496300"/>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033" name="Oval 17"/>
          <p:cNvSpPr>
            <a:spLocks noChangeArrowheads="1"/>
          </p:cNvSpPr>
          <p:nvPr/>
        </p:nvSpPr>
        <p:spPr bwMode="auto">
          <a:xfrm>
            <a:off x="1066800" y="8496300"/>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034" name="Oval 18"/>
          <p:cNvSpPr>
            <a:spLocks noChangeArrowheads="1"/>
          </p:cNvSpPr>
          <p:nvPr/>
        </p:nvSpPr>
        <p:spPr bwMode="auto">
          <a:xfrm>
            <a:off x="1390650" y="8496300"/>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035" name="Oval 19"/>
          <p:cNvSpPr>
            <a:spLocks noChangeArrowheads="1"/>
          </p:cNvSpPr>
          <p:nvPr/>
        </p:nvSpPr>
        <p:spPr bwMode="auto">
          <a:xfrm>
            <a:off x="1228725" y="8496300"/>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036" name="Oval 20"/>
          <p:cNvSpPr>
            <a:spLocks noChangeArrowheads="1"/>
          </p:cNvSpPr>
          <p:nvPr/>
        </p:nvSpPr>
        <p:spPr bwMode="auto">
          <a:xfrm>
            <a:off x="1552575" y="8496300"/>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037" name="Oval 21"/>
          <p:cNvSpPr>
            <a:spLocks noChangeArrowheads="1"/>
          </p:cNvSpPr>
          <p:nvPr/>
        </p:nvSpPr>
        <p:spPr bwMode="auto">
          <a:xfrm>
            <a:off x="1714500" y="8496300"/>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038" name="Oval 22"/>
          <p:cNvSpPr>
            <a:spLocks noChangeArrowheads="1"/>
          </p:cNvSpPr>
          <p:nvPr/>
        </p:nvSpPr>
        <p:spPr bwMode="auto">
          <a:xfrm>
            <a:off x="2038350" y="8496300"/>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039" name="Oval 23"/>
          <p:cNvSpPr>
            <a:spLocks noChangeArrowheads="1"/>
          </p:cNvSpPr>
          <p:nvPr/>
        </p:nvSpPr>
        <p:spPr bwMode="auto">
          <a:xfrm>
            <a:off x="1876425" y="8496300"/>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040" name="Oval 24"/>
          <p:cNvSpPr>
            <a:spLocks noChangeArrowheads="1"/>
          </p:cNvSpPr>
          <p:nvPr/>
        </p:nvSpPr>
        <p:spPr bwMode="auto">
          <a:xfrm>
            <a:off x="2200275" y="8496300"/>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041" name="Oval 25"/>
          <p:cNvSpPr>
            <a:spLocks noChangeArrowheads="1"/>
          </p:cNvSpPr>
          <p:nvPr/>
        </p:nvSpPr>
        <p:spPr bwMode="auto">
          <a:xfrm>
            <a:off x="-628650" y="8639175"/>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042" name="Oval 26"/>
          <p:cNvSpPr>
            <a:spLocks noChangeArrowheads="1"/>
          </p:cNvSpPr>
          <p:nvPr/>
        </p:nvSpPr>
        <p:spPr bwMode="auto">
          <a:xfrm>
            <a:off x="-304800" y="8639175"/>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043" name="Oval 27"/>
          <p:cNvSpPr>
            <a:spLocks noChangeArrowheads="1"/>
          </p:cNvSpPr>
          <p:nvPr/>
        </p:nvSpPr>
        <p:spPr bwMode="auto">
          <a:xfrm>
            <a:off x="-466725" y="8639175"/>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044" name="Oval 28"/>
          <p:cNvSpPr>
            <a:spLocks noChangeArrowheads="1"/>
          </p:cNvSpPr>
          <p:nvPr/>
        </p:nvSpPr>
        <p:spPr bwMode="auto">
          <a:xfrm>
            <a:off x="-142875" y="8639175"/>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045" name="Oval 29"/>
          <p:cNvSpPr>
            <a:spLocks noChangeArrowheads="1"/>
          </p:cNvSpPr>
          <p:nvPr/>
        </p:nvSpPr>
        <p:spPr bwMode="auto">
          <a:xfrm>
            <a:off x="-704850" y="8782050"/>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046" name="Oval 30"/>
          <p:cNvSpPr>
            <a:spLocks noChangeArrowheads="1"/>
          </p:cNvSpPr>
          <p:nvPr/>
        </p:nvSpPr>
        <p:spPr bwMode="auto">
          <a:xfrm>
            <a:off x="-381000" y="8782050"/>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047" name="Oval 31"/>
          <p:cNvSpPr>
            <a:spLocks noChangeArrowheads="1"/>
          </p:cNvSpPr>
          <p:nvPr/>
        </p:nvSpPr>
        <p:spPr bwMode="auto">
          <a:xfrm>
            <a:off x="-542925" y="8782050"/>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048" name="Oval 32"/>
          <p:cNvSpPr>
            <a:spLocks noChangeArrowheads="1"/>
          </p:cNvSpPr>
          <p:nvPr/>
        </p:nvSpPr>
        <p:spPr bwMode="auto">
          <a:xfrm>
            <a:off x="-219075" y="8782050"/>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049" name="Oval 33"/>
          <p:cNvSpPr>
            <a:spLocks noChangeArrowheads="1"/>
          </p:cNvSpPr>
          <p:nvPr/>
        </p:nvSpPr>
        <p:spPr bwMode="auto">
          <a:xfrm>
            <a:off x="19050" y="8639175"/>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050" name="Oval 34"/>
          <p:cNvSpPr>
            <a:spLocks noChangeArrowheads="1"/>
          </p:cNvSpPr>
          <p:nvPr/>
        </p:nvSpPr>
        <p:spPr bwMode="auto">
          <a:xfrm>
            <a:off x="342900" y="8639175"/>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051" name="Oval 35"/>
          <p:cNvSpPr>
            <a:spLocks noChangeArrowheads="1"/>
          </p:cNvSpPr>
          <p:nvPr/>
        </p:nvSpPr>
        <p:spPr bwMode="auto">
          <a:xfrm>
            <a:off x="180975" y="8639175"/>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052" name="Oval 36"/>
          <p:cNvSpPr>
            <a:spLocks noChangeArrowheads="1"/>
          </p:cNvSpPr>
          <p:nvPr/>
        </p:nvSpPr>
        <p:spPr bwMode="auto">
          <a:xfrm>
            <a:off x="-57150" y="8782050"/>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053" name="Oval 37"/>
          <p:cNvSpPr>
            <a:spLocks noChangeArrowheads="1"/>
          </p:cNvSpPr>
          <p:nvPr/>
        </p:nvSpPr>
        <p:spPr bwMode="auto">
          <a:xfrm>
            <a:off x="266700" y="8782050"/>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054" name="Oval 38"/>
          <p:cNvSpPr>
            <a:spLocks noChangeArrowheads="1"/>
          </p:cNvSpPr>
          <p:nvPr/>
        </p:nvSpPr>
        <p:spPr bwMode="auto">
          <a:xfrm>
            <a:off x="104775" y="8782050"/>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055" name="Oval 39"/>
          <p:cNvSpPr>
            <a:spLocks noChangeArrowheads="1"/>
          </p:cNvSpPr>
          <p:nvPr/>
        </p:nvSpPr>
        <p:spPr bwMode="auto">
          <a:xfrm>
            <a:off x="495300" y="8639175"/>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056" name="Oval 40"/>
          <p:cNvSpPr>
            <a:spLocks noChangeArrowheads="1"/>
          </p:cNvSpPr>
          <p:nvPr/>
        </p:nvSpPr>
        <p:spPr bwMode="auto">
          <a:xfrm>
            <a:off x="819150" y="8639175"/>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057" name="Oval 41"/>
          <p:cNvSpPr>
            <a:spLocks noChangeArrowheads="1"/>
          </p:cNvSpPr>
          <p:nvPr/>
        </p:nvSpPr>
        <p:spPr bwMode="auto">
          <a:xfrm>
            <a:off x="657225" y="8639175"/>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058" name="Oval 42"/>
          <p:cNvSpPr>
            <a:spLocks noChangeArrowheads="1"/>
          </p:cNvSpPr>
          <p:nvPr/>
        </p:nvSpPr>
        <p:spPr bwMode="auto">
          <a:xfrm>
            <a:off x="981075" y="8639175"/>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059" name="Oval 43"/>
          <p:cNvSpPr>
            <a:spLocks noChangeArrowheads="1"/>
          </p:cNvSpPr>
          <p:nvPr/>
        </p:nvSpPr>
        <p:spPr bwMode="auto">
          <a:xfrm>
            <a:off x="419100" y="8782050"/>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060" name="Oval 44"/>
          <p:cNvSpPr>
            <a:spLocks noChangeArrowheads="1"/>
          </p:cNvSpPr>
          <p:nvPr/>
        </p:nvSpPr>
        <p:spPr bwMode="auto">
          <a:xfrm>
            <a:off x="742950" y="8782050"/>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061" name="Oval 45"/>
          <p:cNvSpPr>
            <a:spLocks noChangeArrowheads="1"/>
          </p:cNvSpPr>
          <p:nvPr/>
        </p:nvSpPr>
        <p:spPr bwMode="auto">
          <a:xfrm>
            <a:off x="581025" y="8782050"/>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062" name="Oval 46"/>
          <p:cNvSpPr>
            <a:spLocks noChangeArrowheads="1"/>
          </p:cNvSpPr>
          <p:nvPr/>
        </p:nvSpPr>
        <p:spPr bwMode="auto">
          <a:xfrm>
            <a:off x="904875" y="8782050"/>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063" name="Oval 47"/>
          <p:cNvSpPr>
            <a:spLocks noChangeArrowheads="1"/>
          </p:cNvSpPr>
          <p:nvPr/>
        </p:nvSpPr>
        <p:spPr bwMode="auto">
          <a:xfrm>
            <a:off x="1143000" y="8639175"/>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064" name="Oval 48"/>
          <p:cNvSpPr>
            <a:spLocks noChangeArrowheads="1"/>
          </p:cNvSpPr>
          <p:nvPr/>
        </p:nvSpPr>
        <p:spPr bwMode="auto">
          <a:xfrm>
            <a:off x="1466850" y="8639175"/>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065" name="Oval 49"/>
          <p:cNvSpPr>
            <a:spLocks noChangeArrowheads="1"/>
          </p:cNvSpPr>
          <p:nvPr/>
        </p:nvSpPr>
        <p:spPr bwMode="auto">
          <a:xfrm>
            <a:off x="1304925" y="8639175"/>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066" name="Oval 50"/>
          <p:cNvSpPr>
            <a:spLocks noChangeArrowheads="1"/>
          </p:cNvSpPr>
          <p:nvPr/>
        </p:nvSpPr>
        <p:spPr bwMode="auto">
          <a:xfrm>
            <a:off x="1066800" y="8782050"/>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067" name="Oval 51"/>
          <p:cNvSpPr>
            <a:spLocks noChangeArrowheads="1"/>
          </p:cNvSpPr>
          <p:nvPr/>
        </p:nvSpPr>
        <p:spPr bwMode="auto">
          <a:xfrm>
            <a:off x="1390650" y="8782050"/>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068" name="Oval 52"/>
          <p:cNvSpPr>
            <a:spLocks noChangeArrowheads="1"/>
          </p:cNvSpPr>
          <p:nvPr/>
        </p:nvSpPr>
        <p:spPr bwMode="auto">
          <a:xfrm>
            <a:off x="1228725" y="8782050"/>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069" name="Oval 53"/>
          <p:cNvSpPr>
            <a:spLocks noChangeArrowheads="1"/>
          </p:cNvSpPr>
          <p:nvPr/>
        </p:nvSpPr>
        <p:spPr bwMode="auto">
          <a:xfrm>
            <a:off x="1628775" y="8639175"/>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070" name="Oval 54"/>
          <p:cNvSpPr>
            <a:spLocks noChangeArrowheads="1"/>
          </p:cNvSpPr>
          <p:nvPr/>
        </p:nvSpPr>
        <p:spPr bwMode="auto">
          <a:xfrm>
            <a:off x="1552575" y="8782050"/>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071" name="Oval 55"/>
          <p:cNvSpPr>
            <a:spLocks noChangeArrowheads="1"/>
          </p:cNvSpPr>
          <p:nvPr/>
        </p:nvSpPr>
        <p:spPr bwMode="auto">
          <a:xfrm>
            <a:off x="1790700" y="8639175"/>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072" name="Oval 56"/>
          <p:cNvSpPr>
            <a:spLocks noChangeArrowheads="1"/>
          </p:cNvSpPr>
          <p:nvPr/>
        </p:nvSpPr>
        <p:spPr bwMode="auto">
          <a:xfrm>
            <a:off x="2114550" y="8639175"/>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073" name="Oval 57"/>
          <p:cNvSpPr>
            <a:spLocks noChangeArrowheads="1"/>
          </p:cNvSpPr>
          <p:nvPr/>
        </p:nvSpPr>
        <p:spPr bwMode="auto">
          <a:xfrm>
            <a:off x="1952625" y="8639175"/>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074" name="Oval 58"/>
          <p:cNvSpPr>
            <a:spLocks noChangeArrowheads="1"/>
          </p:cNvSpPr>
          <p:nvPr/>
        </p:nvSpPr>
        <p:spPr bwMode="auto">
          <a:xfrm>
            <a:off x="1714500" y="8782050"/>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075" name="Oval 59"/>
          <p:cNvSpPr>
            <a:spLocks noChangeArrowheads="1"/>
          </p:cNvSpPr>
          <p:nvPr/>
        </p:nvSpPr>
        <p:spPr bwMode="auto">
          <a:xfrm>
            <a:off x="2038350" y="8782050"/>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076" name="Oval 60"/>
          <p:cNvSpPr>
            <a:spLocks noChangeArrowheads="1"/>
          </p:cNvSpPr>
          <p:nvPr/>
        </p:nvSpPr>
        <p:spPr bwMode="auto">
          <a:xfrm>
            <a:off x="1876425" y="8782050"/>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077" name="Oval 61"/>
          <p:cNvSpPr>
            <a:spLocks noChangeArrowheads="1"/>
          </p:cNvSpPr>
          <p:nvPr/>
        </p:nvSpPr>
        <p:spPr bwMode="auto">
          <a:xfrm>
            <a:off x="2276475" y="8639175"/>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078" name="Oval 62"/>
          <p:cNvSpPr>
            <a:spLocks noChangeArrowheads="1"/>
          </p:cNvSpPr>
          <p:nvPr/>
        </p:nvSpPr>
        <p:spPr bwMode="auto">
          <a:xfrm>
            <a:off x="2200275" y="8782050"/>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079" name="Freeform 63"/>
          <p:cNvSpPr>
            <a:spLocks/>
          </p:cNvSpPr>
          <p:nvPr/>
        </p:nvSpPr>
        <p:spPr bwMode="auto">
          <a:xfrm>
            <a:off x="-790575" y="7985125"/>
            <a:ext cx="3886200" cy="447675"/>
          </a:xfrm>
          <a:custGeom>
            <a:avLst/>
            <a:gdLst>
              <a:gd name="T0" fmla="*/ 0 w 2448"/>
              <a:gd name="T1" fmla="*/ 282 h 282"/>
              <a:gd name="T2" fmla="*/ 396 w 2448"/>
              <a:gd name="T3" fmla="*/ 0 h 282"/>
              <a:gd name="T4" fmla="*/ 2448 w 2448"/>
              <a:gd name="T5" fmla="*/ 0 h 282"/>
              <a:gd name="T6" fmla="*/ 2160 w 2448"/>
              <a:gd name="T7" fmla="*/ 282 h 282"/>
              <a:gd name="T8" fmla="*/ 0 w 2448"/>
              <a:gd name="T9" fmla="*/ 282 h 282"/>
            </a:gdLst>
            <a:ahLst/>
            <a:cxnLst>
              <a:cxn ang="0">
                <a:pos x="T0" y="T1"/>
              </a:cxn>
              <a:cxn ang="0">
                <a:pos x="T2" y="T3"/>
              </a:cxn>
              <a:cxn ang="0">
                <a:pos x="T4" y="T5"/>
              </a:cxn>
              <a:cxn ang="0">
                <a:pos x="T6" y="T7"/>
              </a:cxn>
              <a:cxn ang="0">
                <a:pos x="T8" y="T9"/>
              </a:cxn>
            </a:cxnLst>
            <a:rect l="0" t="0" r="r" b="b"/>
            <a:pathLst>
              <a:path w="2448" h="282">
                <a:moveTo>
                  <a:pt x="0" y="282"/>
                </a:moveTo>
                <a:lnTo>
                  <a:pt x="396" y="0"/>
                </a:lnTo>
                <a:lnTo>
                  <a:pt x="2448" y="0"/>
                </a:lnTo>
                <a:lnTo>
                  <a:pt x="2160" y="282"/>
                </a:lnTo>
                <a:lnTo>
                  <a:pt x="0" y="282"/>
                </a:lnTo>
                <a:close/>
              </a:path>
            </a:pathLst>
          </a:custGeom>
          <a:solidFill>
            <a:srgbClr val="8080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982080" name="Line 64"/>
          <p:cNvSpPr>
            <a:spLocks noChangeShapeType="1"/>
          </p:cNvSpPr>
          <p:nvPr/>
        </p:nvSpPr>
        <p:spPr bwMode="auto">
          <a:xfrm>
            <a:off x="-1035050" y="9215438"/>
            <a:ext cx="9144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982081" name="Line 65"/>
          <p:cNvSpPr>
            <a:spLocks noChangeShapeType="1"/>
          </p:cNvSpPr>
          <p:nvPr/>
        </p:nvSpPr>
        <p:spPr bwMode="auto">
          <a:xfrm flipV="1">
            <a:off x="-1035050" y="8301038"/>
            <a:ext cx="0" cy="9144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982082" name="Text Box 66"/>
          <p:cNvSpPr txBox="1">
            <a:spLocks noChangeArrowheads="1"/>
          </p:cNvSpPr>
          <p:nvPr/>
        </p:nvSpPr>
        <p:spPr bwMode="auto">
          <a:xfrm>
            <a:off x="-790575" y="9188450"/>
            <a:ext cx="7937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ja-JP" altLang="en-US" sz="1600"/>
              <a:t>横方向</a:t>
            </a:r>
          </a:p>
        </p:txBody>
      </p:sp>
      <p:sp>
        <p:nvSpPr>
          <p:cNvPr id="982083" name="Freeform 67"/>
          <p:cNvSpPr>
            <a:spLocks/>
          </p:cNvSpPr>
          <p:nvPr/>
        </p:nvSpPr>
        <p:spPr bwMode="auto">
          <a:xfrm>
            <a:off x="2486025" y="7994650"/>
            <a:ext cx="609600" cy="1000125"/>
          </a:xfrm>
          <a:custGeom>
            <a:avLst/>
            <a:gdLst>
              <a:gd name="T0" fmla="*/ 0 w 384"/>
              <a:gd name="T1" fmla="*/ 276 h 630"/>
              <a:gd name="T2" fmla="*/ 384 w 384"/>
              <a:gd name="T3" fmla="*/ 0 h 630"/>
              <a:gd name="T4" fmla="*/ 384 w 384"/>
              <a:gd name="T5" fmla="*/ 348 h 630"/>
              <a:gd name="T6" fmla="*/ 0 w 384"/>
              <a:gd name="T7" fmla="*/ 630 h 630"/>
              <a:gd name="T8" fmla="*/ 0 w 384"/>
              <a:gd name="T9" fmla="*/ 276 h 630"/>
            </a:gdLst>
            <a:ahLst/>
            <a:cxnLst>
              <a:cxn ang="0">
                <a:pos x="T0" y="T1"/>
              </a:cxn>
              <a:cxn ang="0">
                <a:pos x="T2" y="T3"/>
              </a:cxn>
              <a:cxn ang="0">
                <a:pos x="T4" y="T5"/>
              </a:cxn>
              <a:cxn ang="0">
                <a:pos x="T6" y="T7"/>
              </a:cxn>
              <a:cxn ang="0">
                <a:pos x="T8" y="T9"/>
              </a:cxn>
            </a:cxnLst>
            <a:rect l="0" t="0" r="r" b="b"/>
            <a:pathLst>
              <a:path w="384" h="630">
                <a:moveTo>
                  <a:pt x="0" y="276"/>
                </a:moveTo>
                <a:lnTo>
                  <a:pt x="384" y="0"/>
                </a:lnTo>
                <a:lnTo>
                  <a:pt x="384" y="348"/>
                </a:lnTo>
                <a:lnTo>
                  <a:pt x="0" y="630"/>
                </a:lnTo>
                <a:lnTo>
                  <a:pt x="0" y="276"/>
                </a:lnTo>
                <a:close/>
              </a:path>
            </a:pathLst>
          </a:custGeom>
          <a:solidFill>
            <a:srgbClr val="8080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982084" name="Rectangle 68"/>
          <p:cNvSpPr>
            <a:spLocks noChangeArrowheads="1"/>
          </p:cNvSpPr>
          <p:nvPr/>
        </p:nvSpPr>
        <p:spPr bwMode="auto">
          <a:xfrm>
            <a:off x="1457325" y="5451475"/>
            <a:ext cx="3267075" cy="863600"/>
          </a:xfrm>
          <a:prstGeom prst="rect">
            <a:avLst/>
          </a:prstGeom>
          <a:solidFill>
            <a:srgbClr val="80808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085" name="Rectangle 69"/>
          <p:cNvSpPr>
            <a:spLocks noChangeArrowheads="1"/>
          </p:cNvSpPr>
          <p:nvPr/>
        </p:nvSpPr>
        <p:spPr bwMode="auto">
          <a:xfrm>
            <a:off x="1524000" y="5524500"/>
            <a:ext cx="3143250" cy="72390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086" name="Oval 70"/>
          <p:cNvSpPr>
            <a:spLocks noChangeArrowheads="1"/>
          </p:cNvSpPr>
          <p:nvPr/>
        </p:nvSpPr>
        <p:spPr bwMode="auto">
          <a:xfrm>
            <a:off x="1533525" y="5524500"/>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087" name="Oval 71"/>
          <p:cNvSpPr>
            <a:spLocks noChangeArrowheads="1"/>
          </p:cNvSpPr>
          <p:nvPr/>
        </p:nvSpPr>
        <p:spPr bwMode="auto">
          <a:xfrm>
            <a:off x="1857375" y="5524500"/>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088" name="Oval 72"/>
          <p:cNvSpPr>
            <a:spLocks noChangeArrowheads="1"/>
          </p:cNvSpPr>
          <p:nvPr/>
        </p:nvSpPr>
        <p:spPr bwMode="auto">
          <a:xfrm>
            <a:off x="1695450" y="5524500"/>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089" name="Oval 73"/>
          <p:cNvSpPr>
            <a:spLocks noChangeArrowheads="1"/>
          </p:cNvSpPr>
          <p:nvPr/>
        </p:nvSpPr>
        <p:spPr bwMode="auto">
          <a:xfrm>
            <a:off x="2019300" y="5524500"/>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090" name="Oval 74"/>
          <p:cNvSpPr>
            <a:spLocks noChangeArrowheads="1"/>
          </p:cNvSpPr>
          <p:nvPr/>
        </p:nvSpPr>
        <p:spPr bwMode="auto">
          <a:xfrm>
            <a:off x="2181225" y="5524500"/>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091" name="Oval 75"/>
          <p:cNvSpPr>
            <a:spLocks noChangeArrowheads="1"/>
          </p:cNvSpPr>
          <p:nvPr/>
        </p:nvSpPr>
        <p:spPr bwMode="auto">
          <a:xfrm>
            <a:off x="2505075" y="5524500"/>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092" name="Oval 76"/>
          <p:cNvSpPr>
            <a:spLocks noChangeArrowheads="1"/>
          </p:cNvSpPr>
          <p:nvPr/>
        </p:nvSpPr>
        <p:spPr bwMode="auto">
          <a:xfrm>
            <a:off x="2343150" y="5524500"/>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093" name="Oval 77"/>
          <p:cNvSpPr>
            <a:spLocks noChangeArrowheads="1"/>
          </p:cNvSpPr>
          <p:nvPr/>
        </p:nvSpPr>
        <p:spPr bwMode="auto">
          <a:xfrm>
            <a:off x="2657475" y="5524500"/>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094" name="Oval 78"/>
          <p:cNvSpPr>
            <a:spLocks noChangeArrowheads="1"/>
          </p:cNvSpPr>
          <p:nvPr/>
        </p:nvSpPr>
        <p:spPr bwMode="auto">
          <a:xfrm>
            <a:off x="2981325" y="5524500"/>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097" name="Oval 81"/>
          <p:cNvSpPr>
            <a:spLocks noChangeArrowheads="1"/>
          </p:cNvSpPr>
          <p:nvPr/>
        </p:nvSpPr>
        <p:spPr bwMode="auto">
          <a:xfrm>
            <a:off x="3305175" y="5524500"/>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098" name="Oval 82"/>
          <p:cNvSpPr>
            <a:spLocks noChangeArrowheads="1"/>
          </p:cNvSpPr>
          <p:nvPr/>
        </p:nvSpPr>
        <p:spPr bwMode="auto">
          <a:xfrm>
            <a:off x="3629025" y="5524500"/>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099" name="Oval 83"/>
          <p:cNvSpPr>
            <a:spLocks noChangeArrowheads="1"/>
          </p:cNvSpPr>
          <p:nvPr/>
        </p:nvSpPr>
        <p:spPr bwMode="auto">
          <a:xfrm>
            <a:off x="3467100" y="5524500"/>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101" name="Oval 85"/>
          <p:cNvSpPr>
            <a:spLocks noChangeArrowheads="1"/>
          </p:cNvSpPr>
          <p:nvPr/>
        </p:nvSpPr>
        <p:spPr bwMode="auto">
          <a:xfrm>
            <a:off x="3952875" y="5524500"/>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102" name="Oval 86"/>
          <p:cNvSpPr>
            <a:spLocks noChangeArrowheads="1"/>
          </p:cNvSpPr>
          <p:nvPr/>
        </p:nvSpPr>
        <p:spPr bwMode="auto">
          <a:xfrm>
            <a:off x="4276725" y="5524500"/>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103" name="Oval 87"/>
          <p:cNvSpPr>
            <a:spLocks noChangeArrowheads="1"/>
          </p:cNvSpPr>
          <p:nvPr/>
        </p:nvSpPr>
        <p:spPr bwMode="auto">
          <a:xfrm>
            <a:off x="4114800" y="5524500"/>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104" name="Oval 88"/>
          <p:cNvSpPr>
            <a:spLocks noChangeArrowheads="1"/>
          </p:cNvSpPr>
          <p:nvPr/>
        </p:nvSpPr>
        <p:spPr bwMode="auto">
          <a:xfrm>
            <a:off x="4438650" y="5524500"/>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105" name="Oval 89"/>
          <p:cNvSpPr>
            <a:spLocks noChangeArrowheads="1"/>
          </p:cNvSpPr>
          <p:nvPr/>
        </p:nvSpPr>
        <p:spPr bwMode="auto">
          <a:xfrm>
            <a:off x="1609725" y="5667375"/>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106" name="Oval 90"/>
          <p:cNvSpPr>
            <a:spLocks noChangeArrowheads="1"/>
          </p:cNvSpPr>
          <p:nvPr/>
        </p:nvSpPr>
        <p:spPr bwMode="auto">
          <a:xfrm>
            <a:off x="1933575" y="5667375"/>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107" name="Oval 91"/>
          <p:cNvSpPr>
            <a:spLocks noChangeArrowheads="1"/>
          </p:cNvSpPr>
          <p:nvPr/>
        </p:nvSpPr>
        <p:spPr bwMode="auto">
          <a:xfrm>
            <a:off x="1771650" y="5667375"/>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108" name="Oval 92"/>
          <p:cNvSpPr>
            <a:spLocks noChangeArrowheads="1"/>
          </p:cNvSpPr>
          <p:nvPr/>
        </p:nvSpPr>
        <p:spPr bwMode="auto">
          <a:xfrm>
            <a:off x="2095500" y="5667375"/>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109" name="Oval 93"/>
          <p:cNvSpPr>
            <a:spLocks noChangeArrowheads="1"/>
          </p:cNvSpPr>
          <p:nvPr/>
        </p:nvSpPr>
        <p:spPr bwMode="auto">
          <a:xfrm>
            <a:off x="1533525" y="5810250"/>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110" name="Oval 94"/>
          <p:cNvSpPr>
            <a:spLocks noChangeArrowheads="1"/>
          </p:cNvSpPr>
          <p:nvPr/>
        </p:nvSpPr>
        <p:spPr bwMode="auto">
          <a:xfrm>
            <a:off x="1857375" y="5810250"/>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111" name="Oval 95"/>
          <p:cNvSpPr>
            <a:spLocks noChangeArrowheads="1"/>
          </p:cNvSpPr>
          <p:nvPr/>
        </p:nvSpPr>
        <p:spPr bwMode="auto">
          <a:xfrm>
            <a:off x="1695450" y="5810250"/>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112" name="Oval 96"/>
          <p:cNvSpPr>
            <a:spLocks noChangeArrowheads="1"/>
          </p:cNvSpPr>
          <p:nvPr/>
        </p:nvSpPr>
        <p:spPr bwMode="auto">
          <a:xfrm>
            <a:off x="2019300" y="5810250"/>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113" name="Oval 97"/>
          <p:cNvSpPr>
            <a:spLocks noChangeArrowheads="1"/>
          </p:cNvSpPr>
          <p:nvPr/>
        </p:nvSpPr>
        <p:spPr bwMode="auto">
          <a:xfrm>
            <a:off x="2257425" y="5667375"/>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114" name="Oval 98"/>
          <p:cNvSpPr>
            <a:spLocks noChangeArrowheads="1"/>
          </p:cNvSpPr>
          <p:nvPr/>
        </p:nvSpPr>
        <p:spPr bwMode="auto">
          <a:xfrm>
            <a:off x="2581275" y="5667375"/>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115" name="Oval 99"/>
          <p:cNvSpPr>
            <a:spLocks noChangeArrowheads="1"/>
          </p:cNvSpPr>
          <p:nvPr/>
        </p:nvSpPr>
        <p:spPr bwMode="auto">
          <a:xfrm>
            <a:off x="2419350" y="5667375"/>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116" name="Oval 100"/>
          <p:cNvSpPr>
            <a:spLocks noChangeArrowheads="1"/>
          </p:cNvSpPr>
          <p:nvPr/>
        </p:nvSpPr>
        <p:spPr bwMode="auto">
          <a:xfrm>
            <a:off x="2181225" y="5810250"/>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117" name="Oval 101"/>
          <p:cNvSpPr>
            <a:spLocks noChangeArrowheads="1"/>
          </p:cNvSpPr>
          <p:nvPr/>
        </p:nvSpPr>
        <p:spPr bwMode="auto">
          <a:xfrm>
            <a:off x="2505075" y="5810250"/>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118" name="Oval 102"/>
          <p:cNvSpPr>
            <a:spLocks noChangeArrowheads="1"/>
          </p:cNvSpPr>
          <p:nvPr/>
        </p:nvSpPr>
        <p:spPr bwMode="auto">
          <a:xfrm>
            <a:off x="2343150" y="5810250"/>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119" name="Oval 103"/>
          <p:cNvSpPr>
            <a:spLocks noChangeArrowheads="1"/>
          </p:cNvSpPr>
          <p:nvPr/>
        </p:nvSpPr>
        <p:spPr bwMode="auto">
          <a:xfrm>
            <a:off x="2733675" y="5667375"/>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120" name="Oval 104"/>
          <p:cNvSpPr>
            <a:spLocks noChangeArrowheads="1"/>
          </p:cNvSpPr>
          <p:nvPr/>
        </p:nvSpPr>
        <p:spPr bwMode="auto">
          <a:xfrm>
            <a:off x="3057525" y="5667375"/>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121" name="Oval 105"/>
          <p:cNvSpPr>
            <a:spLocks noChangeArrowheads="1"/>
          </p:cNvSpPr>
          <p:nvPr/>
        </p:nvSpPr>
        <p:spPr bwMode="auto">
          <a:xfrm>
            <a:off x="2895600" y="5667375"/>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122" name="Oval 106"/>
          <p:cNvSpPr>
            <a:spLocks noChangeArrowheads="1"/>
          </p:cNvSpPr>
          <p:nvPr/>
        </p:nvSpPr>
        <p:spPr bwMode="auto">
          <a:xfrm>
            <a:off x="3219450" y="5667375"/>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123" name="Oval 107"/>
          <p:cNvSpPr>
            <a:spLocks noChangeArrowheads="1"/>
          </p:cNvSpPr>
          <p:nvPr/>
        </p:nvSpPr>
        <p:spPr bwMode="auto">
          <a:xfrm>
            <a:off x="2657475" y="5810250"/>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124" name="Oval 108"/>
          <p:cNvSpPr>
            <a:spLocks noChangeArrowheads="1"/>
          </p:cNvSpPr>
          <p:nvPr/>
        </p:nvSpPr>
        <p:spPr bwMode="auto">
          <a:xfrm>
            <a:off x="2981325" y="5810250"/>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125" name="Oval 109"/>
          <p:cNvSpPr>
            <a:spLocks noChangeArrowheads="1"/>
          </p:cNvSpPr>
          <p:nvPr/>
        </p:nvSpPr>
        <p:spPr bwMode="auto">
          <a:xfrm>
            <a:off x="2819400" y="5810250"/>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126" name="Oval 110"/>
          <p:cNvSpPr>
            <a:spLocks noChangeArrowheads="1"/>
          </p:cNvSpPr>
          <p:nvPr/>
        </p:nvSpPr>
        <p:spPr bwMode="auto">
          <a:xfrm>
            <a:off x="3143250" y="5810250"/>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127" name="Oval 111"/>
          <p:cNvSpPr>
            <a:spLocks noChangeArrowheads="1"/>
          </p:cNvSpPr>
          <p:nvPr/>
        </p:nvSpPr>
        <p:spPr bwMode="auto">
          <a:xfrm>
            <a:off x="3381375" y="5667375"/>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128" name="Oval 112"/>
          <p:cNvSpPr>
            <a:spLocks noChangeArrowheads="1"/>
          </p:cNvSpPr>
          <p:nvPr/>
        </p:nvSpPr>
        <p:spPr bwMode="auto">
          <a:xfrm>
            <a:off x="3705225" y="5667375"/>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129" name="Oval 113"/>
          <p:cNvSpPr>
            <a:spLocks noChangeArrowheads="1"/>
          </p:cNvSpPr>
          <p:nvPr/>
        </p:nvSpPr>
        <p:spPr bwMode="auto">
          <a:xfrm>
            <a:off x="3543300" y="5667375"/>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130" name="Oval 114"/>
          <p:cNvSpPr>
            <a:spLocks noChangeArrowheads="1"/>
          </p:cNvSpPr>
          <p:nvPr/>
        </p:nvSpPr>
        <p:spPr bwMode="auto">
          <a:xfrm>
            <a:off x="3305175" y="5810250"/>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131" name="Oval 115"/>
          <p:cNvSpPr>
            <a:spLocks noChangeArrowheads="1"/>
          </p:cNvSpPr>
          <p:nvPr/>
        </p:nvSpPr>
        <p:spPr bwMode="auto">
          <a:xfrm>
            <a:off x="3629025" y="5810250"/>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132" name="Oval 116"/>
          <p:cNvSpPr>
            <a:spLocks noChangeArrowheads="1"/>
          </p:cNvSpPr>
          <p:nvPr/>
        </p:nvSpPr>
        <p:spPr bwMode="auto">
          <a:xfrm>
            <a:off x="3467100" y="5810250"/>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133" name="Oval 117"/>
          <p:cNvSpPr>
            <a:spLocks noChangeArrowheads="1"/>
          </p:cNvSpPr>
          <p:nvPr/>
        </p:nvSpPr>
        <p:spPr bwMode="auto">
          <a:xfrm>
            <a:off x="3867150" y="5667375"/>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134" name="Oval 118"/>
          <p:cNvSpPr>
            <a:spLocks noChangeArrowheads="1"/>
          </p:cNvSpPr>
          <p:nvPr/>
        </p:nvSpPr>
        <p:spPr bwMode="auto">
          <a:xfrm>
            <a:off x="3790950" y="5810250"/>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135" name="Oval 119"/>
          <p:cNvSpPr>
            <a:spLocks noChangeArrowheads="1"/>
          </p:cNvSpPr>
          <p:nvPr/>
        </p:nvSpPr>
        <p:spPr bwMode="auto">
          <a:xfrm>
            <a:off x="4029075" y="5667375"/>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136" name="Oval 120"/>
          <p:cNvSpPr>
            <a:spLocks noChangeArrowheads="1"/>
          </p:cNvSpPr>
          <p:nvPr/>
        </p:nvSpPr>
        <p:spPr bwMode="auto">
          <a:xfrm>
            <a:off x="4352925" y="5667375"/>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137" name="Oval 121"/>
          <p:cNvSpPr>
            <a:spLocks noChangeArrowheads="1"/>
          </p:cNvSpPr>
          <p:nvPr/>
        </p:nvSpPr>
        <p:spPr bwMode="auto">
          <a:xfrm>
            <a:off x="4191000" y="5667375"/>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138" name="Oval 122"/>
          <p:cNvSpPr>
            <a:spLocks noChangeArrowheads="1"/>
          </p:cNvSpPr>
          <p:nvPr/>
        </p:nvSpPr>
        <p:spPr bwMode="auto">
          <a:xfrm>
            <a:off x="3952875" y="5810250"/>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139" name="Oval 123"/>
          <p:cNvSpPr>
            <a:spLocks noChangeArrowheads="1"/>
          </p:cNvSpPr>
          <p:nvPr/>
        </p:nvSpPr>
        <p:spPr bwMode="auto">
          <a:xfrm>
            <a:off x="4276725" y="5810250"/>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140" name="Oval 124"/>
          <p:cNvSpPr>
            <a:spLocks noChangeArrowheads="1"/>
          </p:cNvSpPr>
          <p:nvPr/>
        </p:nvSpPr>
        <p:spPr bwMode="auto">
          <a:xfrm>
            <a:off x="4114800" y="5810250"/>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141" name="Oval 125"/>
          <p:cNvSpPr>
            <a:spLocks noChangeArrowheads="1"/>
          </p:cNvSpPr>
          <p:nvPr/>
        </p:nvSpPr>
        <p:spPr bwMode="auto">
          <a:xfrm>
            <a:off x="4514850" y="5667375"/>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142" name="Oval 126"/>
          <p:cNvSpPr>
            <a:spLocks noChangeArrowheads="1"/>
          </p:cNvSpPr>
          <p:nvPr/>
        </p:nvSpPr>
        <p:spPr bwMode="auto">
          <a:xfrm>
            <a:off x="4438650" y="5810250"/>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143" name="Oval 127"/>
          <p:cNvSpPr>
            <a:spLocks noChangeArrowheads="1"/>
          </p:cNvSpPr>
          <p:nvPr/>
        </p:nvSpPr>
        <p:spPr bwMode="auto">
          <a:xfrm>
            <a:off x="1609725" y="5953125"/>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144" name="Oval 128"/>
          <p:cNvSpPr>
            <a:spLocks noChangeArrowheads="1"/>
          </p:cNvSpPr>
          <p:nvPr/>
        </p:nvSpPr>
        <p:spPr bwMode="auto">
          <a:xfrm>
            <a:off x="1933575" y="5953125"/>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145" name="Oval 129"/>
          <p:cNvSpPr>
            <a:spLocks noChangeArrowheads="1"/>
          </p:cNvSpPr>
          <p:nvPr/>
        </p:nvSpPr>
        <p:spPr bwMode="auto">
          <a:xfrm>
            <a:off x="1771650" y="5953125"/>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146" name="Oval 130"/>
          <p:cNvSpPr>
            <a:spLocks noChangeArrowheads="1"/>
          </p:cNvSpPr>
          <p:nvPr/>
        </p:nvSpPr>
        <p:spPr bwMode="auto">
          <a:xfrm>
            <a:off x="2095500" y="5953125"/>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147" name="Oval 131"/>
          <p:cNvSpPr>
            <a:spLocks noChangeArrowheads="1"/>
          </p:cNvSpPr>
          <p:nvPr/>
        </p:nvSpPr>
        <p:spPr bwMode="auto">
          <a:xfrm>
            <a:off x="1533525" y="6096000"/>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148" name="Oval 132"/>
          <p:cNvSpPr>
            <a:spLocks noChangeArrowheads="1"/>
          </p:cNvSpPr>
          <p:nvPr/>
        </p:nvSpPr>
        <p:spPr bwMode="auto">
          <a:xfrm>
            <a:off x="1857375" y="6096000"/>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149" name="Oval 133"/>
          <p:cNvSpPr>
            <a:spLocks noChangeArrowheads="1"/>
          </p:cNvSpPr>
          <p:nvPr/>
        </p:nvSpPr>
        <p:spPr bwMode="auto">
          <a:xfrm>
            <a:off x="1695450" y="6096000"/>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150" name="Oval 134"/>
          <p:cNvSpPr>
            <a:spLocks noChangeArrowheads="1"/>
          </p:cNvSpPr>
          <p:nvPr/>
        </p:nvSpPr>
        <p:spPr bwMode="auto">
          <a:xfrm>
            <a:off x="2019300" y="6096000"/>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151" name="Oval 135"/>
          <p:cNvSpPr>
            <a:spLocks noChangeArrowheads="1"/>
          </p:cNvSpPr>
          <p:nvPr/>
        </p:nvSpPr>
        <p:spPr bwMode="auto">
          <a:xfrm>
            <a:off x="2257425" y="5953125"/>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152" name="Oval 136"/>
          <p:cNvSpPr>
            <a:spLocks noChangeArrowheads="1"/>
          </p:cNvSpPr>
          <p:nvPr/>
        </p:nvSpPr>
        <p:spPr bwMode="auto">
          <a:xfrm>
            <a:off x="2581275" y="5953125"/>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153" name="Oval 137"/>
          <p:cNvSpPr>
            <a:spLocks noChangeArrowheads="1"/>
          </p:cNvSpPr>
          <p:nvPr/>
        </p:nvSpPr>
        <p:spPr bwMode="auto">
          <a:xfrm>
            <a:off x="2419350" y="5953125"/>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154" name="Oval 138"/>
          <p:cNvSpPr>
            <a:spLocks noChangeArrowheads="1"/>
          </p:cNvSpPr>
          <p:nvPr/>
        </p:nvSpPr>
        <p:spPr bwMode="auto">
          <a:xfrm>
            <a:off x="2181225" y="6096000"/>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155" name="Oval 139"/>
          <p:cNvSpPr>
            <a:spLocks noChangeArrowheads="1"/>
          </p:cNvSpPr>
          <p:nvPr/>
        </p:nvSpPr>
        <p:spPr bwMode="auto">
          <a:xfrm>
            <a:off x="2505075" y="6096000"/>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156" name="Oval 140"/>
          <p:cNvSpPr>
            <a:spLocks noChangeArrowheads="1"/>
          </p:cNvSpPr>
          <p:nvPr/>
        </p:nvSpPr>
        <p:spPr bwMode="auto">
          <a:xfrm>
            <a:off x="2343150" y="6096000"/>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157" name="Oval 141"/>
          <p:cNvSpPr>
            <a:spLocks noChangeArrowheads="1"/>
          </p:cNvSpPr>
          <p:nvPr/>
        </p:nvSpPr>
        <p:spPr bwMode="auto">
          <a:xfrm>
            <a:off x="2733675" y="5953125"/>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158" name="Oval 142"/>
          <p:cNvSpPr>
            <a:spLocks noChangeArrowheads="1"/>
          </p:cNvSpPr>
          <p:nvPr/>
        </p:nvSpPr>
        <p:spPr bwMode="auto">
          <a:xfrm>
            <a:off x="3057525" y="5953125"/>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159" name="Oval 143"/>
          <p:cNvSpPr>
            <a:spLocks noChangeArrowheads="1"/>
          </p:cNvSpPr>
          <p:nvPr/>
        </p:nvSpPr>
        <p:spPr bwMode="auto">
          <a:xfrm>
            <a:off x="2895600" y="5953125"/>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160" name="Oval 144"/>
          <p:cNvSpPr>
            <a:spLocks noChangeArrowheads="1"/>
          </p:cNvSpPr>
          <p:nvPr/>
        </p:nvSpPr>
        <p:spPr bwMode="auto">
          <a:xfrm>
            <a:off x="3219450" y="5953125"/>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161" name="Oval 145"/>
          <p:cNvSpPr>
            <a:spLocks noChangeArrowheads="1"/>
          </p:cNvSpPr>
          <p:nvPr/>
        </p:nvSpPr>
        <p:spPr bwMode="auto">
          <a:xfrm>
            <a:off x="2657475" y="6096000"/>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162" name="Oval 146"/>
          <p:cNvSpPr>
            <a:spLocks noChangeArrowheads="1"/>
          </p:cNvSpPr>
          <p:nvPr/>
        </p:nvSpPr>
        <p:spPr bwMode="auto">
          <a:xfrm>
            <a:off x="2981325" y="6096000"/>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163" name="Oval 147"/>
          <p:cNvSpPr>
            <a:spLocks noChangeArrowheads="1"/>
          </p:cNvSpPr>
          <p:nvPr/>
        </p:nvSpPr>
        <p:spPr bwMode="auto">
          <a:xfrm>
            <a:off x="2819400" y="6096000"/>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164" name="Oval 148"/>
          <p:cNvSpPr>
            <a:spLocks noChangeArrowheads="1"/>
          </p:cNvSpPr>
          <p:nvPr/>
        </p:nvSpPr>
        <p:spPr bwMode="auto">
          <a:xfrm>
            <a:off x="3143250" y="6096000"/>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165" name="Oval 149"/>
          <p:cNvSpPr>
            <a:spLocks noChangeArrowheads="1"/>
          </p:cNvSpPr>
          <p:nvPr/>
        </p:nvSpPr>
        <p:spPr bwMode="auto">
          <a:xfrm>
            <a:off x="3381375" y="5953125"/>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166" name="Oval 150"/>
          <p:cNvSpPr>
            <a:spLocks noChangeArrowheads="1"/>
          </p:cNvSpPr>
          <p:nvPr/>
        </p:nvSpPr>
        <p:spPr bwMode="auto">
          <a:xfrm>
            <a:off x="3705225" y="5953125"/>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167" name="Oval 151"/>
          <p:cNvSpPr>
            <a:spLocks noChangeArrowheads="1"/>
          </p:cNvSpPr>
          <p:nvPr/>
        </p:nvSpPr>
        <p:spPr bwMode="auto">
          <a:xfrm>
            <a:off x="3543300" y="5953125"/>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168" name="Oval 152"/>
          <p:cNvSpPr>
            <a:spLocks noChangeArrowheads="1"/>
          </p:cNvSpPr>
          <p:nvPr/>
        </p:nvSpPr>
        <p:spPr bwMode="auto">
          <a:xfrm>
            <a:off x="3305175" y="6096000"/>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169" name="Oval 153"/>
          <p:cNvSpPr>
            <a:spLocks noChangeArrowheads="1"/>
          </p:cNvSpPr>
          <p:nvPr/>
        </p:nvSpPr>
        <p:spPr bwMode="auto">
          <a:xfrm>
            <a:off x="3629025" y="6096000"/>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170" name="Oval 154"/>
          <p:cNvSpPr>
            <a:spLocks noChangeArrowheads="1"/>
          </p:cNvSpPr>
          <p:nvPr/>
        </p:nvSpPr>
        <p:spPr bwMode="auto">
          <a:xfrm>
            <a:off x="3467100" y="6096000"/>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171" name="Oval 155"/>
          <p:cNvSpPr>
            <a:spLocks noChangeArrowheads="1"/>
          </p:cNvSpPr>
          <p:nvPr/>
        </p:nvSpPr>
        <p:spPr bwMode="auto">
          <a:xfrm>
            <a:off x="3867150" y="5953125"/>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172" name="Oval 156"/>
          <p:cNvSpPr>
            <a:spLocks noChangeArrowheads="1"/>
          </p:cNvSpPr>
          <p:nvPr/>
        </p:nvSpPr>
        <p:spPr bwMode="auto">
          <a:xfrm>
            <a:off x="3790950" y="6096000"/>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173" name="Oval 157"/>
          <p:cNvSpPr>
            <a:spLocks noChangeArrowheads="1"/>
          </p:cNvSpPr>
          <p:nvPr/>
        </p:nvSpPr>
        <p:spPr bwMode="auto">
          <a:xfrm>
            <a:off x="4029075" y="5953125"/>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174" name="Oval 158"/>
          <p:cNvSpPr>
            <a:spLocks noChangeArrowheads="1"/>
          </p:cNvSpPr>
          <p:nvPr/>
        </p:nvSpPr>
        <p:spPr bwMode="auto">
          <a:xfrm>
            <a:off x="4352925" y="5953125"/>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175" name="Oval 159"/>
          <p:cNvSpPr>
            <a:spLocks noChangeArrowheads="1"/>
          </p:cNvSpPr>
          <p:nvPr/>
        </p:nvSpPr>
        <p:spPr bwMode="auto">
          <a:xfrm>
            <a:off x="4191000" y="5953125"/>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176" name="Oval 160"/>
          <p:cNvSpPr>
            <a:spLocks noChangeArrowheads="1"/>
          </p:cNvSpPr>
          <p:nvPr/>
        </p:nvSpPr>
        <p:spPr bwMode="auto">
          <a:xfrm>
            <a:off x="3952875" y="6096000"/>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177" name="Oval 161"/>
          <p:cNvSpPr>
            <a:spLocks noChangeArrowheads="1"/>
          </p:cNvSpPr>
          <p:nvPr/>
        </p:nvSpPr>
        <p:spPr bwMode="auto">
          <a:xfrm>
            <a:off x="4276725" y="6096000"/>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178" name="Oval 162"/>
          <p:cNvSpPr>
            <a:spLocks noChangeArrowheads="1"/>
          </p:cNvSpPr>
          <p:nvPr/>
        </p:nvSpPr>
        <p:spPr bwMode="auto">
          <a:xfrm>
            <a:off x="4114800" y="6096000"/>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179" name="Oval 163"/>
          <p:cNvSpPr>
            <a:spLocks noChangeArrowheads="1"/>
          </p:cNvSpPr>
          <p:nvPr/>
        </p:nvSpPr>
        <p:spPr bwMode="auto">
          <a:xfrm>
            <a:off x="4514850" y="5953125"/>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180" name="Oval 164"/>
          <p:cNvSpPr>
            <a:spLocks noChangeArrowheads="1"/>
          </p:cNvSpPr>
          <p:nvPr/>
        </p:nvSpPr>
        <p:spPr bwMode="auto">
          <a:xfrm>
            <a:off x="4438650" y="6096000"/>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181" name="Freeform 165"/>
          <p:cNvSpPr>
            <a:spLocks/>
          </p:cNvSpPr>
          <p:nvPr/>
        </p:nvSpPr>
        <p:spPr bwMode="auto">
          <a:xfrm>
            <a:off x="1447800" y="5006975"/>
            <a:ext cx="3886200" cy="447675"/>
          </a:xfrm>
          <a:custGeom>
            <a:avLst/>
            <a:gdLst>
              <a:gd name="T0" fmla="*/ 0 w 2448"/>
              <a:gd name="T1" fmla="*/ 282 h 282"/>
              <a:gd name="T2" fmla="*/ 396 w 2448"/>
              <a:gd name="T3" fmla="*/ 0 h 282"/>
              <a:gd name="T4" fmla="*/ 2448 w 2448"/>
              <a:gd name="T5" fmla="*/ 0 h 282"/>
              <a:gd name="T6" fmla="*/ 2160 w 2448"/>
              <a:gd name="T7" fmla="*/ 282 h 282"/>
              <a:gd name="T8" fmla="*/ 0 w 2448"/>
              <a:gd name="T9" fmla="*/ 282 h 282"/>
            </a:gdLst>
            <a:ahLst/>
            <a:cxnLst>
              <a:cxn ang="0">
                <a:pos x="T0" y="T1"/>
              </a:cxn>
              <a:cxn ang="0">
                <a:pos x="T2" y="T3"/>
              </a:cxn>
              <a:cxn ang="0">
                <a:pos x="T4" y="T5"/>
              </a:cxn>
              <a:cxn ang="0">
                <a:pos x="T6" y="T7"/>
              </a:cxn>
              <a:cxn ang="0">
                <a:pos x="T8" y="T9"/>
              </a:cxn>
            </a:cxnLst>
            <a:rect l="0" t="0" r="r" b="b"/>
            <a:pathLst>
              <a:path w="2448" h="282">
                <a:moveTo>
                  <a:pt x="0" y="282"/>
                </a:moveTo>
                <a:lnTo>
                  <a:pt x="396" y="0"/>
                </a:lnTo>
                <a:lnTo>
                  <a:pt x="2448" y="0"/>
                </a:lnTo>
                <a:lnTo>
                  <a:pt x="2160" y="282"/>
                </a:lnTo>
                <a:lnTo>
                  <a:pt x="0" y="282"/>
                </a:lnTo>
                <a:close/>
              </a:path>
            </a:pathLst>
          </a:custGeom>
          <a:solidFill>
            <a:srgbClr val="8080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982182" name="Freeform 166"/>
          <p:cNvSpPr>
            <a:spLocks/>
          </p:cNvSpPr>
          <p:nvPr/>
        </p:nvSpPr>
        <p:spPr bwMode="auto">
          <a:xfrm>
            <a:off x="4724400" y="5010150"/>
            <a:ext cx="609600" cy="1304925"/>
          </a:xfrm>
          <a:custGeom>
            <a:avLst/>
            <a:gdLst>
              <a:gd name="T0" fmla="*/ 0 w 384"/>
              <a:gd name="T1" fmla="*/ 280 h 822"/>
              <a:gd name="T2" fmla="*/ 384 w 384"/>
              <a:gd name="T3" fmla="*/ 0 h 822"/>
              <a:gd name="T4" fmla="*/ 384 w 384"/>
              <a:gd name="T5" fmla="*/ 540 h 822"/>
              <a:gd name="T6" fmla="*/ 0 w 384"/>
              <a:gd name="T7" fmla="*/ 822 h 822"/>
              <a:gd name="T8" fmla="*/ 0 w 384"/>
              <a:gd name="T9" fmla="*/ 280 h 822"/>
            </a:gdLst>
            <a:ahLst/>
            <a:cxnLst>
              <a:cxn ang="0">
                <a:pos x="T0" y="T1"/>
              </a:cxn>
              <a:cxn ang="0">
                <a:pos x="T2" y="T3"/>
              </a:cxn>
              <a:cxn ang="0">
                <a:pos x="T4" y="T5"/>
              </a:cxn>
              <a:cxn ang="0">
                <a:pos x="T6" y="T7"/>
              </a:cxn>
              <a:cxn ang="0">
                <a:pos x="T8" y="T9"/>
              </a:cxn>
            </a:cxnLst>
            <a:rect l="0" t="0" r="r" b="b"/>
            <a:pathLst>
              <a:path w="384" h="822">
                <a:moveTo>
                  <a:pt x="0" y="280"/>
                </a:moveTo>
                <a:lnTo>
                  <a:pt x="384" y="0"/>
                </a:lnTo>
                <a:lnTo>
                  <a:pt x="384" y="540"/>
                </a:lnTo>
                <a:lnTo>
                  <a:pt x="0" y="822"/>
                </a:lnTo>
                <a:lnTo>
                  <a:pt x="0" y="280"/>
                </a:lnTo>
                <a:close/>
              </a:path>
            </a:pathLst>
          </a:custGeom>
          <a:solidFill>
            <a:srgbClr val="8080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982183" name="Rectangle 167"/>
          <p:cNvSpPr>
            <a:spLocks noChangeArrowheads="1"/>
          </p:cNvSpPr>
          <p:nvPr/>
        </p:nvSpPr>
        <p:spPr bwMode="auto">
          <a:xfrm>
            <a:off x="3286125" y="3267075"/>
            <a:ext cx="3267075" cy="1143000"/>
          </a:xfrm>
          <a:prstGeom prst="rect">
            <a:avLst/>
          </a:prstGeom>
          <a:solidFill>
            <a:srgbClr val="80808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184" name="Rectangle 168"/>
          <p:cNvSpPr>
            <a:spLocks noChangeArrowheads="1"/>
          </p:cNvSpPr>
          <p:nvPr/>
        </p:nvSpPr>
        <p:spPr bwMode="auto">
          <a:xfrm>
            <a:off x="3352800" y="3333750"/>
            <a:ext cx="3143250" cy="100965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252" name="Oval 236"/>
          <p:cNvSpPr>
            <a:spLocks noChangeArrowheads="1"/>
          </p:cNvSpPr>
          <p:nvPr/>
        </p:nvSpPr>
        <p:spPr bwMode="auto">
          <a:xfrm>
            <a:off x="4019550" y="4191000"/>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258" name="Oval 242"/>
          <p:cNvSpPr>
            <a:spLocks noChangeArrowheads="1"/>
          </p:cNvSpPr>
          <p:nvPr/>
        </p:nvSpPr>
        <p:spPr bwMode="auto">
          <a:xfrm>
            <a:off x="4343400" y="4191000"/>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260" name="Oval 244"/>
          <p:cNvSpPr>
            <a:spLocks noChangeArrowheads="1"/>
          </p:cNvSpPr>
          <p:nvPr/>
        </p:nvSpPr>
        <p:spPr bwMode="auto">
          <a:xfrm>
            <a:off x="4667250" y="4191000"/>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261" name="Freeform 245"/>
          <p:cNvSpPr>
            <a:spLocks/>
          </p:cNvSpPr>
          <p:nvPr/>
        </p:nvSpPr>
        <p:spPr bwMode="auto">
          <a:xfrm>
            <a:off x="3276600" y="2819400"/>
            <a:ext cx="3886200" cy="447675"/>
          </a:xfrm>
          <a:custGeom>
            <a:avLst/>
            <a:gdLst>
              <a:gd name="T0" fmla="*/ 0 w 2448"/>
              <a:gd name="T1" fmla="*/ 282 h 282"/>
              <a:gd name="T2" fmla="*/ 396 w 2448"/>
              <a:gd name="T3" fmla="*/ 0 h 282"/>
              <a:gd name="T4" fmla="*/ 2448 w 2448"/>
              <a:gd name="T5" fmla="*/ 0 h 282"/>
              <a:gd name="T6" fmla="*/ 2160 w 2448"/>
              <a:gd name="T7" fmla="*/ 282 h 282"/>
              <a:gd name="T8" fmla="*/ 0 w 2448"/>
              <a:gd name="T9" fmla="*/ 282 h 282"/>
            </a:gdLst>
            <a:ahLst/>
            <a:cxnLst>
              <a:cxn ang="0">
                <a:pos x="T0" y="T1"/>
              </a:cxn>
              <a:cxn ang="0">
                <a:pos x="T2" y="T3"/>
              </a:cxn>
              <a:cxn ang="0">
                <a:pos x="T4" y="T5"/>
              </a:cxn>
              <a:cxn ang="0">
                <a:pos x="T6" y="T7"/>
              </a:cxn>
              <a:cxn ang="0">
                <a:pos x="T8" y="T9"/>
              </a:cxn>
            </a:cxnLst>
            <a:rect l="0" t="0" r="r" b="b"/>
            <a:pathLst>
              <a:path w="2448" h="282">
                <a:moveTo>
                  <a:pt x="0" y="282"/>
                </a:moveTo>
                <a:lnTo>
                  <a:pt x="396" y="0"/>
                </a:lnTo>
                <a:lnTo>
                  <a:pt x="2448" y="0"/>
                </a:lnTo>
                <a:lnTo>
                  <a:pt x="2160" y="282"/>
                </a:lnTo>
                <a:lnTo>
                  <a:pt x="0" y="282"/>
                </a:lnTo>
                <a:close/>
              </a:path>
            </a:pathLst>
          </a:custGeom>
          <a:solidFill>
            <a:srgbClr val="8080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982262" name="Freeform 246"/>
          <p:cNvSpPr>
            <a:spLocks/>
          </p:cNvSpPr>
          <p:nvPr/>
        </p:nvSpPr>
        <p:spPr bwMode="auto">
          <a:xfrm>
            <a:off x="6553200" y="2819400"/>
            <a:ext cx="609600" cy="1590675"/>
          </a:xfrm>
          <a:custGeom>
            <a:avLst/>
            <a:gdLst>
              <a:gd name="T0" fmla="*/ 0 w 384"/>
              <a:gd name="T1" fmla="*/ 288 h 1002"/>
              <a:gd name="T2" fmla="*/ 384 w 384"/>
              <a:gd name="T3" fmla="*/ 0 h 1002"/>
              <a:gd name="T4" fmla="*/ 384 w 384"/>
              <a:gd name="T5" fmla="*/ 720 h 1002"/>
              <a:gd name="T6" fmla="*/ 0 w 384"/>
              <a:gd name="T7" fmla="*/ 1002 h 1002"/>
              <a:gd name="T8" fmla="*/ 0 w 384"/>
              <a:gd name="T9" fmla="*/ 288 h 1002"/>
            </a:gdLst>
            <a:ahLst/>
            <a:cxnLst>
              <a:cxn ang="0">
                <a:pos x="T0" y="T1"/>
              </a:cxn>
              <a:cxn ang="0">
                <a:pos x="T2" y="T3"/>
              </a:cxn>
              <a:cxn ang="0">
                <a:pos x="T4" y="T5"/>
              </a:cxn>
              <a:cxn ang="0">
                <a:pos x="T6" y="T7"/>
              </a:cxn>
              <a:cxn ang="0">
                <a:pos x="T8" y="T9"/>
              </a:cxn>
            </a:cxnLst>
            <a:rect l="0" t="0" r="r" b="b"/>
            <a:pathLst>
              <a:path w="384" h="1002">
                <a:moveTo>
                  <a:pt x="0" y="288"/>
                </a:moveTo>
                <a:lnTo>
                  <a:pt x="384" y="0"/>
                </a:lnTo>
                <a:lnTo>
                  <a:pt x="384" y="720"/>
                </a:lnTo>
                <a:lnTo>
                  <a:pt x="0" y="1002"/>
                </a:lnTo>
                <a:lnTo>
                  <a:pt x="0" y="288"/>
                </a:lnTo>
                <a:close/>
              </a:path>
            </a:pathLst>
          </a:custGeom>
          <a:solidFill>
            <a:srgbClr val="8080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982263" name="Rectangle 247"/>
          <p:cNvSpPr>
            <a:spLocks noChangeArrowheads="1"/>
          </p:cNvSpPr>
          <p:nvPr/>
        </p:nvSpPr>
        <p:spPr bwMode="auto">
          <a:xfrm>
            <a:off x="5114925" y="1590675"/>
            <a:ext cx="3267075" cy="1143000"/>
          </a:xfrm>
          <a:prstGeom prst="rect">
            <a:avLst/>
          </a:prstGeom>
          <a:solidFill>
            <a:srgbClr val="80808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264" name="Rectangle 248"/>
          <p:cNvSpPr>
            <a:spLocks noChangeArrowheads="1"/>
          </p:cNvSpPr>
          <p:nvPr/>
        </p:nvSpPr>
        <p:spPr bwMode="auto">
          <a:xfrm>
            <a:off x="5181600" y="1657350"/>
            <a:ext cx="3143250" cy="100965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265" name="Freeform 249"/>
          <p:cNvSpPr>
            <a:spLocks/>
          </p:cNvSpPr>
          <p:nvPr/>
        </p:nvSpPr>
        <p:spPr bwMode="auto">
          <a:xfrm>
            <a:off x="5105400" y="1143000"/>
            <a:ext cx="3886200" cy="447675"/>
          </a:xfrm>
          <a:custGeom>
            <a:avLst/>
            <a:gdLst>
              <a:gd name="T0" fmla="*/ 0 w 2448"/>
              <a:gd name="T1" fmla="*/ 282 h 282"/>
              <a:gd name="T2" fmla="*/ 396 w 2448"/>
              <a:gd name="T3" fmla="*/ 0 h 282"/>
              <a:gd name="T4" fmla="*/ 2448 w 2448"/>
              <a:gd name="T5" fmla="*/ 0 h 282"/>
              <a:gd name="T6" fmla="*/ 2160 w 2448"/>
              <a:gd name="T7" fmla="*/ 282 h 282"/>
              <a:gd name="T8" fmla="*/ 0 w 2448"/>
              <a:gd name="T9" fmla="*/ 282 h 282"/>
            </a:gdLst>
            <a:ahLst/>
            <a:cxnLst>
              <a:cxn ang="0">
                <a:pos x="T0" y="T1"/>
              </a:cxn>
              <a:cxn ang="0">
                <a:pos x="T2" y="T3"/>
              </a:cxn>
              <a:cxn ang="0">
                <a:pos x="T4" y="T5"/>
              </a:cxn>
              <a:cxn ang="0">
                <a:pos x="T6" y="T7"/>
              </a:cxn>
              <a:cxn ang="0">
                <a:pos x="T8" y="T9"/>
              </a:cxn>
            </a:cxnLst>
            <a:rect l="0" t="0" r="r" b="b"/>
            <a:pathLst>
              <a:path w="2448" h="282">
                <a:moveTo>
                  <a:pt x="0" y="282"/>
                </a:moveTo>
                <a:lnTo>
                  <a:pt x="396" y="0"/>
                </a:lnTo>
                <a:lnTo>
                  <a:pt x="2448" y="0"/>
                </a:lnTo>
                <a:lnTo>
                  <a:pt x="2160" y="282"/>
                </a:lnTo>
                <a:lnTo>
                  <a:pt x="0" y="282"/>
                </a:lnTo>
                <a:close/>
              </a:path>
            </a:pathLst>
          </a:custGeom>
          <a:solidFill>
            <a:srgbClr val="8080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982266" name="Freeform 250"/>
          <p:cNvSpPr>
            <a:spLocks/>
          </p:cNvSpPr>
          <p:nvPr/>
        </p:nvSpPr>
        <p:spPr bwMode="auto">
          <a:xfrm>
            <a:off x="8382000" y="1143000"/>
            <a:ext cx="609600" cy="1590675"/>
          </a:xfrm>
          <a:custGeom>
            <a:avLst/>
            <a:gdLst>
              <a:gd name="T0" fmla="*/ 0 w 384"/>
              <a:gd name="T1" fmla="*/ 288 h 1002"/>
              <a:gd name="T2" fmla="*/ 384 w 384"/>
              <a:gd name="T3" fmla="*/ 0 h 1002"/>
              <a:gd name="T4" fmla="*/ 384 w 384"/>
              <a:gd name="T5" fmla="*/ 720 h 1002"/>
              <a:gd name="T6" fmla="*/ 0 w 384"/>
              <a:gd name="T7" fmla="*/ 1002 h 1002"/>
              <a:gd name="T8" fmla="*/ 0 w 384"/>
              <a:gd name="T9" fmla="*/ 288 h 1002"/>
            </a:gdLst>
            <a:ahLst/>
            <a:cxnLst>
              <a:cxn ang="0">
                <a:pos x="T0" y="T1"/>
              </a:cxn>
              <a:cxn ang="0">
                <a:pos x="T2" y="T3"/>
              </a:cxn>
              <a:cxn ang="0">
                <a:pos x="T4" y="T5"/>
              </a:cxn>
              <a:cxn ang="0">
                <a:pos x="T6" y="T7"/>
              </a:cxn>
              <a:cxn ang="0">
                <a:pos x="T8" y="T9"/>
              </a:cxn>
            </a:cxnLst>
            <a:rect l="0" t="0" r="r" b="b"/>
            <a:pathLst>
              <a:path w="384" h="1002">
                <a:moveTo>
                  <a:pt x="0" y="288"/>
                </a:moveTo>
                <a:lnTo>
                  <a:pt x="384" y="0"/>
                </a:lnTo>
                <a:lnTo>
                  <a:pt x="384" y="720"/>
                </a:lnTo>
                <a:lnTo>
                  <a:pt x="0" y="1002"/>
                </a:lnTo>
                <a:lnTo>
                  <a:pt x="0" y="288"/>
                </a:lnTo>
                <a:close/>
              </a:path>
            </a:pathLst>
          </a:custGeom>
          <a:solidFill>
            <a:srgbClr val="8080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982267" name="Text Box 251"/>
          <p:cNvSpPr txBox="1">
            <a:spLocks noChangeArrowheads="1"/>
          </p:cNvSpPr>
          <p:nvPr/>
        </p:nvSpPr>
        <p:spPr bwMode="auto">
          <a:xfrm>
            <a:off x="-1371600" y="7391400"/>
            <a:ext cx="428625" cy="1830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spAutoFit/>
          </a:bodyPr>
          <a:lstStyle/>
          <a:p>
            <a:pPr algn="l"/>
            <a:r>
              <a:rPr lang="ja-JP" altLang="en-US" sz="1600"/>
              <a:t>上方向（エネルギー）</a:t>
            </a:r>
          </a:p>
        </p:txBody>
      </p:sp>
      <p:sp>
        <p:nvSpPr>
          <p:cNvPr id="982268" name="Line 252"/>
          <p:cNvSpPr>
            <a:spLocks noChangeShapeType="1"/>
          </p:cNvSpPr>
          <p:nvPr/>
        </p:nvSpPr>
        <p:spPr bwMode="auto">
          <a:xfrm flipV="1">
            <a:off x="2590800" y="8610600"/>
            <a:ext cx="533400" cy="40798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982269" name="Text Box 253"/>
          <p:cNvSpPr txBox="1">
            <a:spLocks noChangeArrowheads="1"/>
          </p:cNvSpPr>
          <p:nvPr/>
        </p:nvSpPr>
        <p:spPr bwMode="auto">
          <a:xfrm>
            <a:off x="2759075" y="8763000"/>
            <a:ext cx="7937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ja-JP" altLang="en-US" sz="1600"/>
              <a:t>横方向</a:t>
            </a:r>
          </a:p>
        </p:txBody>
      </p:sp>
      <p:sp>
        <p:nvSpPr>
          <p:cNvPr id="982270" name="Oval 254"/>
          <p:cNvSpPr>
            <a:spLocks noChangeArrowheads="1"/>
          </p:cNvSpPr>
          <p:nvPr/>
        </p:nvSpPr>
        <p:spPr bwMode="auto">
          <a:xfrm>
            <a:off x="3048000" y="6858000"/>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271" name="Line 255"/>
          <p:cNvSpPr>
            <a:spLocks noChangeShapeType="1"/>
          </p:cNvSpPr>
          <p:nvPr/>
        </p:nvSpPr>
        <p:spPr bwMode="auto">
          <a:xfrm flipH="1">
            <a:off x="3086100" y="6972300"/>
            <a:ext cx="19050" cy="8001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982272" name="Text Box 256"/>
          <p:cNvSpPr txBox="1">
            <a:spLocks noChangeArrowheads="1"/>
          </p:cNvSpPr>
          <p:nvPr/>
        </p:nvSpPr>
        <p:spPr bwMode="auto">
          <a:xfrm>
            <a:off x="3048000" y="6934200"/>
            <a:ext cx="2882900"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ja-JP" altLang="en-US" sz="1600"/>
              <a:t>がけの途中にあるパチンコ玉は</a:t>
            </a:r>
          </a:p>
          <a:p>
            <a:pPr algn="l"/>
            <a:r>
              <a:rPr lang="ja-JP" altLang="en-US" sz="1600"/>
              <a:t>すぐに落ちる</a:t>
            </a:r>
          </a:p>
        </p:txBody>
      </p:sp>
      <p:sp>
        <p:nvSpPr>
          <p:cNvPr id="982273" name="Text Box 257"/>
          <p:cNvSpPr txBox="1">
            <a:spLocks noChangeArrowheads="1"/>
          </p:cNvSpPr>
          <p:nvPr/>
        </p:nvSpPr>
        <p:spPr bwMode="auto">
          <a:xfrm>
            <a:off x="3132138" y="7494588"/>
            <a:ext cx="461962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ja-JP" altLang="en-US" sz="1600"/>
              <a:t>ただし、下の箱に隙間が無いと落ちることはできない</a:t>
            </a:r>
          </a:p>
        </p:txBody>
      </p:sp>
      <p:sp>
        <p:nvSpPr>
          <p:cNvPr id="260" name="Text Box 258"/>
          <p:cNvSpPr txBox="1">
            <a:spLocks noChangeArrowheads="1"/>
          </p:cNvSpPr>
          <p:nvPr/>
        </p:nvSpPr>
        <p:spPr bwMode="auto">
          <a:xfrm>
            <a:off x="246622" y="3259137"/>
            <a:ext cx="3105337"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ja-JP" altLang="en-US" sz="3200" b="1" dirty="0" smtClean="0">
                <a:solidFill>
                  <a:srgbClr val="FF0000"/>
                </a:solidFill>
              </a:rPr>
              <a:t>温まった電子は</a:t>
            </a:r>
            <a:r>
              <a:rPr lang="en-US" altLang="ja-JP" sz="3200" b="1" dirty="0" smtClean="0">
                <a:solidFill>
                  <a:srgbClr val="FF0000"/>
                </a:solidFill>
              </a:rPr>
              <a:t/>
            </a:r>
            <a:br>
              <a:rPr lang="en-US" altLang="ja-JP" sz="3200" b="1" dirty="0" smtClean="0">
                <a:solidFill>
                  <a:srgbClr val="FF0000"/>
                </a:solidFill>
              </a:rPr>
            </a:br>
            <a:r>
              <a:rPr lang="ja-JP" altLang="en-US" sz="3200" b="1" dirty="0" smtClean="0">
                <a:solidFill>
                  <a:srgbClr val="FF0000"/>
                </a:solidFill>
              </a:rPr>
              <a:t>動けるようになる</a:t>
            </a:r>
            <a:endParaRPr lang="ja-JP" altLang="en-US" sz="3200" b="1" dirty="0">
              <a:solidFill>
                <a:srgbClr val="FF0000"/>
              </a:solidFill>
            </a:endParaRPr>
          </a:p>
        </p:txBody>
      </p:sp>
      <p:cxnSp>
        <p:nvCxnSpPr>
          <p:cNvPr id="3" name="直線矢印コネクタ 2"/>
          <p:cNvCxnSpPr>
            <a:endCxn id="982258" idx="3"/>
          </p:cNvCxnSpPr>
          <p:nvPr/>
        </p:nvCxnSpPr>
        <p:spPr bwMode="auto">
          <a:xfrm flipV="1">
            <a:off x="3867150" y="4321082"/>
            <a:ext cx="498568" cy="1279618"/>
          </a:xfrm>
          <a:prstGeom prst="straightConnector1">
            <a:avLst/>
          </a:prstGeom>
          <a:solidFill>
            <a:schemeClr val="accent1"/>
          </a:solidFill>
          <a:ln w="38100" cap="flat" cmpd="sng" algn="ctr">
            <a:solidFill>
              <a:srgbClr val="FF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62" name="Text Box 258"/>
          <p:cNvSpPr txBox="1">
            <a:spLocks noChangeArrowheads="1"/>
          </p:cNvSpPr>
          <p:nvPr/>
        </p:nvSpPr>
        <p:spPr bwMode="auto">
          <a:xfrm>
            <a:off x="1203231" y="4415637"/>
            <a:ext cx="2640466"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ja-JP" altLang="en-US" sz="3200" b="1" dirty="0">
                <a:solidFill>
                  <a:srgbClr val="3333FF"/>
                </a:solidFill>
              </a:rPr>
              <a:t>バンドギャップ</a:t>
            </a:r>
          </a:p>
        </p:txBody>
      </p:sp>
    </p:spTree>
    <p:extLst>
      <p:ext uri="{BB962C8B-B14F-4D97-AF65-F5344CB8AC3E}">
        <p14:creationId xmlns:p14="http://schemas.microsoft.com/office/powerpoint/2010/main" val="3698061331"/>
      </p:ext>
    </p:extLst>
  </p:cSld>
  <p:clrMapOvr>
    <a:masterClrMapping/>
  </p:clrMapOvr>
  <p:transition spd="med"/>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0" y="0"/>
            <a:ext cx="9144000" cy="764704"/>
          </a:xfr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solidFill>
                  <a:srgbClr val="000000"/>
                </a:solidFill>
                <a:prstDash val="solid"/>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normAutofit/>
          </a:bodyPr>
          <a:lstStyle/>
          <a:p>
            <a:r>
              <a:rPr lang="en-US" altLang="ja-JP" sz="3600" b="1" dirty="0" smtClean="0">
                <a:solidFill>
                  <a:srgbClr val="0000FF"/>
                </a:solidFill>
                <a:latin typeface="Times New Roman" pitchFamily="18" charset="0"/>
                <a:cs typeface="Times New Roman" pitchFamily="18" charset="0"/>
              </a:rPr>
              <a:t>New </a:t>
            </a:r>
            <a:r>
              <a:rPr lang="en-US" altLang="ja-JP" sz="3600" b="1" dirty="0" err="1" smtClean="0">
                <a:solidFill>
                  <a:srgbClr val="0000FF"/>
                </a:solidFill>
                <a:latin typeface="Times New Roman" pitchFamily="18" charset="0"/>
                <a:cs typeface="Times New Roman" pitchFamily="18" charset="0"/>
              </a:rPr>
              <a:t>iPad</a:t>
            </a:r>
            <a:r>
              <a:rPr lang="en-US" altLang="ja-JP" sz="3600" b="1" dirty="0" smtClean="0">
                <a:solidFill>
                  <a:srgbClr val="0000FF"/>
                </a:solidFill>
                <a:latin typeface="Times New Roman" pitchFamily="18" charset="0"/>
                <a:cs typeface="Times New Roman" pitchFamily="18" charset="0"/>
              </a:rPr>
              <a:t> (2012</a:t>
            </a:r>
            <a:r>
              <a:rPr lang="ja-JP" altLang="en-US" sz="3600" b="1" dirty="0" smtClean="0">
                <a:solidFill>
                  <a:srgbClr val="0000FF"/>
                </a:solidFill>
                <a:latin typeface="Times New Roman" pitchFamily="18" charset="0"/>
                <a:cs typeface="Times New Roman" pitchFamily="18" charset="0"/>
              </a:rPr>
              <a:t>年</a:t>
            </a:r>
            <a:r>
              <a:rPr lang="en-US" altLang="ja-JP" sz="3600" b="1" dirty="0" smtClean="0">
                <a:solidFill>
                  <a:srgbClr val="0000FF"/>
                </a:solidFill>
                <a:latin typeface="Times New Roman" pitchFamily="18" charset="0"/>
                <a:cs typeface="Times New Roman" pitchFamily="18" charset="0"/>
              </a:rPr>
              <a:t>3</a:t>
            </a:r>
            <a:r>
              <a:rPr lang="ja-JP" altLang="en-US" sz="3600" b="1" dirty="0" smtClean="0">
                <a:solidFill>
                  <a:srgbClr val="0000FF"/>
                </a:solidFill>
                <a:latin typeface="Times New Roman" pitchFamily="18" charset="0"/>
                <a:cs typeface="Times New Roman" pitchFamily="18" charset="0"/>
              </a:rPr>
              <a:t>月</a:t>
            </a:r>
            <a:r>
              <a:rPr lang="en-US" altLang="ja-JP" sz="3600" b="1" dirty="0" smtClean="0">
                <a:solidFill>
                  <a:srgbClr val="0000FF"/>
                </a:solidFill>
                <a:latin typeface="Times New Roman" pitchFamily="18" charset="0"/>
                <a:cs typeface="Times New Roman" pitchFamily="18" charset="0"/>
              </a:rPr>
              <a:t>)</a:t>
            </a:r>
            <a:endParaRPr lang="en-US" altLang="ja-JP" sz="3600" b="1" dirty="0">
              <a:solidFill>
                <a:srgbClr val="0000FF"/>
              </a:solidFill>
              <a:latin typeface="Times New Roman" pitchFamily="18" charset="0"/>
              <a:cs typeface="Times New Roman" pitchFamily="18" charset="0"/>
            </a:endParaRPr>
          </a:p>
        </p:txBody>
      </p:sp>
      <p:pic>
        <p:nvPicPr>
          <p:cNvPr id="5995522" name="Picture 2" descr="http://images.apple.com/jp/ipad/specs/images/new_ipad_hero_front.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3568" y="1484784"/>
            <a:ext cx="4257675" cy="3609976"/>
          </a:xfrm>
          <a:prstGeom prst="rect">
            <a:avLst/>
          </a:prstGeom>
          <a:noFill/>
          <a:extLst>
            <a:ext uri="{909E8E84-426E-40DD-AFC4-6F175D3DCCD1}">
              <a14:hiddenFill xmlns:a14="http://schemas.microsoft.com/office/drawing/2010/main">
                <a:solidFill>
                  <a:srgbClr val="FFFFFF"/>
                </a:solidFill>
              </a14:hiddenFill>
            </a:ext>
          </a:extLst>
        </p:spPr>
      </p:pic>
      <p:sp>
        <p:nvSpPr>
          <p:cNvPr id="2" name="正方形/長方形 1"/>
          <p:cNvSpPr/>
          <p:nvPr/>
        </p:nvSpPr>
        <p:spPr>
          <a:xfrm>
            <a:off x="2987824" y="550421"/>
            <a:ext cx="6156176" cy="646331"/>
          </a:xfrm>
          <a:prstGeom prst="rect">
            <a:avLst/>
          </a:prstGeom>
        </p:spPr>
        <p:txBody>
          <a:bodyPr wrap="square">
            <a:spAutoFit/>
          </a:bodyPr>
          <a:lstStyle/>
          <a:p>
            <a:pPr algn="r" fontAlgn="base">
              <a:spcBef>
                <a:spcPct val="0"/>
              </a:spcBef>
              <a:spcAft>
                <a:spcPct val="0"/>
              </a:spcAft>
            </a:pPr>
            <a:r>
              <a:rPr lang="en-US" altLang="ja-JP" dirty="0">
                <a:solidFill>
                  <a:srgbClr val="000000"/>
                </a:solidFill>
              </a:rPr>
              <a:t>http://www.apple.com/jp/ipad/specs</a:t>
            </a:r>
            <a:r>
              <a:rPr lang="en-US" altLang="ja-JP" dirty="0" smtClean="0">
                <a:solidFill>
                  <a:srgbClr val="000000"/>
                </a:solidFill>
              </a:rPr>
              <a:t>/</a:t>
            </a:r>
          </a:p>
          <a:p>
            <a:pPr algn="r" fontAlgn="base">
              <a:spcBef>
                <a:spcPct val="0"/>
              </a:spcBef>
              <a:spcAft>
                <a:spcPct val="0"/>
              </a:spcAft>
            </a:pPr>
            <a:r>
              <a:rPr lang="en-US" altLang="ja-JP" dirty="0">
                <a:solidFill>
                  <a:srgbClr val="000000"/>
                </a:solidFill>
              </a:rPr>
              <a:t>http://techon.nikkeibp.co.jp/article/NEWS/20120316/209353/</a:t>
            </a:r>
            <a:endParaRPr lang="ja-JP" altLang="en-US" dirty="0">
              <a:solidFill>
                <a:srgbClr val="000000"/>
              </a:solidFill>
            </a:endParaRPr>
          </a:p>
        </p:txBody>
      </p:sp>
      <p:sp>
        <p:nvSpPr>
          <p:cNvPr id="3" name="正方形/長方形 2"/>
          <p:cNvSpPr/>
          <p:nvPr/>
        </p:nvSpPr>
        <p:spPr>
          <a:xfrm>
            <a:off x="107504" y="5284365"/>
            <a:ext cx="6588224" cy="1384995"/>
          </a:xfrm>
          <a:prstGeom prst="rect">
            <a:avLst/>
          </a:prstGeom>
        </p:spPr>
        <p:txBody>
          <a:bodyPr wrap="square">
            <a:spAutoFit/>
          </a:bodyPr>
          <a:lstStyle/>
          <a:p>
            <a:pPr fontAlgn="base">
              <a:spcBef>
                <a:spcPct val="0"/>
              </a:spcBef>
              <a:spcAft>
                <a:spcPct val="0"/>
              </a:spcAft>
            </a:pPr>
            <a:r>
              <a:rPr lang="ja-JP" altLang="en-US" sz="2800" b="1" dirty="0" smtClean="0">
                <a:solidFill>
                  <a:srgbClr val="FF0000"/>
                </a:solidFill>
              </a:rPr>
              <a:t>レティナディスプレイ</a:t>
            </a:r>
            <a:r>
              <a:rPr lang="en-US" altLang="ja-JP" sz="2800" b="1" dirty="0" smtClean="0">
                <a:solidFill>
                  <a:srgbClr val="FF0000"/>
                </a:solidFill>
              </a:rPr>
              <a:t/>
            </a:r>
            <a:br>
              <a:rPr lang="en-US" altLang="ja-JP" sz="2800" b="1" dirty="0" smtClean="0">
                <a:solidFill>
                  <a:srgbClr val="FF0000"/>
                </a:solidFill>
              </a:rPr>
            </a:br>
            <a:r>
              <a:rPr lang="en-US" altLang="ja-JP" sz="2800" b="1" dirty="0" smtClean="0">
                <a:solidFill>
                  <a:srgbClr val="FF0000"/>
                </a:solidFill>
              </a:rPr>
              <a:t>   2,048</a:t>
            </a:r>
            <a:r>
              <a:rPr lang="en-US" altLang="ja-JP" sz="2800" b="1" dirty="0" smtClean="0">
                <a:solidFill>
                  <a:srgbClr val="FF0000"/>
                </a:solidFill>
                <a:cs typeface="Times New Roman"/>
                <a:sym typeface="Symbol"/>
              </a:rPr>
              <a:t></a:t>
            </a:r>
            <a:r>
              <a:rPr lang="en-US" altLang="ja-JP" sz="2800" b="1" dirty="0" smtClean="0">
                <a:solidFill>
                  <a:srgbClr val="FF0000"/>
                </a:solidFill>
              </a:rPr>
              <a:t>1,536, 264 </a:t>
            </a:r>
            <a:r>
              <a:rPr lang="en-US" altLang="ja-JP" sz="2800" b="1" dirty="0" err="1" smtClean="0">
                <a:solidFill>
                  <a:srgbClr val="FF0000"/>
                </a:solidFill>
              </a:rPr>
              <a:t>ppi</a:t>
            </a:r>
            <a:endParaRPr lang="en-US" altLang="ja-JP" sz="2800" b="1" dirty="0" smtClean="0">
              <a:solidFill>
                <a:srgbClr val="FF0000"/>
              </a:solidFill>
            </a:endParaRPr>
          </a:p>
          <a:p>
            <a:pPr fontAlgn="base">
              <a:spcBef>
                <a:spcPct val="0"/>
              </a:spcBef>
              <a:spcAft>
                <a:spcPct val="0"/>
              </a:spcAft>
            </a:pPr>
            <a:r>
              <a:rPr lang="ja-JP" altLang="en-US" sz="2800" b="1" dirty="0" smtClean="0">
                <a:solidFill>
                  <a:srgbClr val="FF0000"/>
                </a:solidFill>
              </a:rPr>
              <a:t>シャープが</a:t>
            </a:r>
            <a:r>
              <a:rPr lang="en-US" altLang="ja-JP" sz="2800" b="1" dirty="0" smtClean="0">
                <a:solidFill>
                  <a:srgbClr val="FF0000"/>
                </a:solidFill>
              </a:rPr>
              <a:t>a-IGZO</a:t>
            </a:r>
            <a:r>
              <a:rPr lang="ja-JP" altLang="en-US" sz="2800" b="1" dirty="0" smtClean="0">
                <a:solidFill>
                  <a:srgbClr val="FF0000"/>
                </a:solidFill>
              </a:rPr>
              <a:t>パネルを供給</a:t>
            </a:r>
            <a:endParaRPr lang="en-US" altLang="ja-JP" sz="2800" b="1" dirty="0" smtClean="0">
              <a:solidFill>
                <a:srgbClr val="FF0000"/>
              </a:solidFill>
            </a:endParaRPr>
          </a:p>
        </p:txBody>
      </p:sp>
      <p:pic>
        <p:nvPicPr>
          <p:cNvPr id="5995524" name="Picture 4" descr="標準アプリ「マップ」の航空写真をiPad 2で表示した画面の拡大写真。ドットの存在が明確に分かる（干渉でドットが強調されているが、実物はもう少しきれいである）"/>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08104" y="1340768"/>
            <a:ext cx="3048001" cy="2286001"/>
          </a:xfrm>
          <a:prstGeom prst="rect">
            <a:avLst/>
          </a:prstGeom>
          <a:noFill/>
          <a:extLst>
            <a:ext uri="{909E8E84-426E-40DD-AFC4-6F175D3DCCD1}">
              <a14:hiddenFill xmlns:a14="http://schemas.microsoft.com/office/drawing/2010/main">
                <a:solidFill>
                  <a:srgbClr val="FFFFFF"/>
                </a:solidFill>
              </a14:hiddenFill>
            </a:ext>
          </a:extLst>
        </p:spPr>
      </p:pic>
      <p:pic>
        <p:nvPicPr>
          <p:cNvPr id="5995526" name="Picture 6" descr="上とほぼ同じ大きさの航空写真を新しいiPadで表示したところ。明らかに鮮明なのが分かる"/>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08104" y="3717032"/>
            <a:ext cx="3002868" cy="2252152"/>
          </a:xfrm>
          <a:prstGeom prst="rect">
            <a:avLst/>
          </a:prstGeom>
          <a:noFill/>
          <a:extLst>
            <a:ext uri="{909E8E84-426E-40DD-AFC4-6F175D3DCCD1}">
              <a14:hiddenFill xmlns:a14="http://schemas.microsoft.com/office/drawing/2010/main">
                <a:solidFill>
                  <a:srgbClr val="FFFFFF"/>
                </a:solidFill>
              </a14:hiddenFill>
            </a:ext>
          </a:extLst>
        </p:spPr>
      </p:pic>
      <p:sp>
        <p:nvSpPr>
          <p:cNvPr id="4" name="テキスト ボックス 3"/>
          <p:cNvSpPr txBox="1"/>
          <p:nvPr/>
        </p:nvSpPr>
        <p:spPr>
          <a:xfrm>
            <a:off x="7979416" y="1340768"/>
            <a:ext cx="1063112" cy="523220"/>
          </a:xfrm>
          <a:prstGeom prst="rect">
            <a:avLst/>
          </a:prstGeom>
          <a:solidFill>
            <a:schemeClr val="bg1"/>
          </a:solidFill>
        </p:spPr>
        <p:txBody>
          <a:bodyPr wrap="none" rtlCol="0">
            <a:spAutoFit/>
          </a:bodyPr>
          <a:lstStyle/>
          <a:p>
            <a:pPr fontAlgn="base">
              <a:spcBef>
                <a:spcPct val="0"/>
              </a:spcBef>
              <a:spcAft>
                <a:spcPct val="0"/>
              </a:spcAft>
            </a:pPr>
            <a:r>
              <a:rPr lang="en-US" altLang="ja-JP" sz="2800" b="1" dirty="0" smtClean="0">
                <a:solidFill>
                  <a:srgbClr val="000000"/>
                </a:solidFill>
              </a:rPr>
              <a:t>iPad2</a:t>
            </a:r>
            <a:endParaRPr lang="ja-JP" altLang="en-US" sz="2800" b="1" dirty="0">
              <a:solidFill>
                <a:srgbClr val="000000"/>
              </a:solidFill>
            </a:endParaRPr>
          </a:p>
        </p:txBody>
      </p:sp>
      <p:sp>
        <p:nvSpPr>
          <p:cNvPr id="18" name="テキスト ボックス 17"/>
          <p:cNvSpPr txBox="1"/>
          <p:nvPr/>
        </p:nvSpPr>
        <p:spPr>
          <a:xfrm>
            <a:off x="8224929" y="3699029"/>
            <a:ext cx="883575" cy="954107"/>
          </a:xfrm>
          <a:prstGeom prst="rect">
            <a:avLst/>
          </a:prstGeom>
          <a:solidFill>
            <a:schemeClr val="bg1"/>
          </a:solidFill>
        </p:spPr>
        <p:txBody>
          <a:bodyPr wrap="none" rtlCol="0">
            <a:spAutoFit/>
          </a:bodyPr>
          <a:lstStyle/>
          <a:p>
            <a:pPr fontAlgn="base">
              <a:spcBef>
                <a:spcPct val="0"/>
              </a:spcBef>
              <a:spcAft>
                <a:spcPct val="0"/>
              </a:spcAft>
            </a:pPr>
            <a:r>
              <a:rPr lang="en-US" altLang="ja-JP" sz="2800" b="1" dirty="0" smtClean="0">
                <a:solidFill>
                  <a:srgbClr val="000000"/>
                </a:solidFill>
              </a:rPr>
              <a:t>New</a:t>
            </a:r>
            <a:br>
              <a:rPr lang="en-US" altLang="ja-JP" sz="2800" b="1" dirty="0" smtClean="0">
                <a:solidFill>
                  <a:srgbClr val="000000"/>
                </a:solidFill>
              </a:rPr>
            </a:br>
            <a:r>
              <a:rPr lang="en-US" altLang="ja-JP" sz="2800" b="1" dirty="0" err="1" smtClean="0">
                <a:solidFill>
                  <a:srgbClr val="000000"/>
                </a:solidFill>
              </a:rPr>
              <a:t>iPad</a:t>
            </a:r>
            <a:endParaRPr lang="ja-JP" altLang="en-US" sz="2800" b="1" dirty="0">
              <a:solidFill>
                <a:srgbClr val="000000"/>
              </a:solidFill>
            </a:endParaRPr>
          </a:p>
        </p:txBody>
      </p:sp>
      <p:sp>
        <p:nvSpPr>
          <p:cNvPr id="5" name="正方形/長方形 4"/>
          <p:cNvSpPr/>
          <p:nvPr/>
        </p:nvSpPr>
        <p:spPr>
          <a:xfrm>
            <a:off x="2812405" y="6580872"/>
            <a:ext cx="5412524" cy="784830"/>
          </a:xfrm>
          <a:prstGeom prst="rect">
            <a:avLst/>
          </a:prstGeom>
        </p:spPr>
        <p:txBody>
          <a:bodyPr wrap="square">
            <a:spAutoFit/>
          </a:bodyPr>
          <a:lstStyle/>
          <a:p>
            <a:pPr fontAlgn="base">
              <a:spcBef>
                <a:spcPct val="0"/>
              </a:spcBef>
              <a:spcAft>
                <a:spcPct val="0"/>
              </a:spcAft>
            </a:pPr>
            <a:r>
              <a:rPr lang="en-US" altLang="ja-JP" sz="1500" b="1" dirty="0" smtClean="0">
                <a:solidFill>
                  <a:srgbClr val="000000"/>
                </a:solidFill>
              </a:rPr>
              <a:t>http</a:t>
            </a:r>
            <a:r>
              <a:rPr lang="en-US" altLang="ja-JP" sz="1500" b="1" dirty="0">
                <a:solidFill>
                  <a:srgbClr val="000000"/>
                </a:solidFill>
              </a:rPr>
              <a:t>://</a:t>
            </a:r>
            <a:r>
              <a:rPr lang="en-US" altLang="ja-JP" sz="1500" b="1" dirty="0" smtClean="0">
                <a:solidFill>
                  <a:srgbClr val="000000"/>
                </a:solidFill>
              </a:rPr>
              <a:t>www.sharp.co.jp/corporate/news/120413-b.html</a:t>
            </a:r>
          </a:p>
          <a:p>
            <a:pPr fontAlgn="base">
              <a:spcBef>
                <a:spcPct val="0"/>
              </a:spcBef>
              <a:spcAft>
                <a:spcPct val="0"/>
              </a:spcAft>
            </a:pPr>
            <a:r>
              <a:rPr lang="en-US" altLang="ja-JP" sz="1500" b="1" dirty="0" smtClean="0">
                <a:solidFill>
                  <a:srgbClr val="000000"/>
                </a:solidFill>
              </a:rPr>
              <a:t>http</a:t>
            </a:r>
            <a:r>
              <a:rPr lang="en-US" altLang="ja-JP" sz="1500" b="1" dirty="0">
                <a:solidFill>
                  <a:srgbClr val="000000"/>
                </a:solidFill>
              </a:rPr>
              <a:t>://www.nikkei.com/tech/news/article/g=96958A9C9381949EE3E1E290868DE3E1E2E6E0E2E3E0E2E2E2E2E2E2</a:t>
            </a:r>
            <a:endParaRPr lang="ja-JP" altLang="en-US" sz="1500" b="1" dirty="0">
              <a:solidFill>
                <a:srgbClr val="000000"/>
              </a:solidFill>
            </a:endParaRPr>
          </a:p>
        </p:txBody>
      </p:sp>
    </p:spTree>
    <p:extLst>
      <p:ext uri="{BB962C8B-B14F-4D97-AF65-F5344CB8AC3E}">
        <p14:creationId xmlns:p14="http://schemas.microsoft.com/office/powerpoint/2010/main" val="2089575272"/>
      </p:ext>
    </p:extLst>
  </p:cSld>
  <p:clrMapOvr>
    <a:masterClrMapping/>
  </p:clrMapOvr>
  <mc:AlternateContent xmlns:mc="http://schemas.openxmlformats.org/markup-compatibility/2006" xmlns:p14="http://schemas.microsoft.com/office/powerpoint/2010/main">
    <mc:Choice Requires="p14">
      <p:transition p14:dur="0">
        <p:sndAc>
          <p:stSnd>
            <p:snd r:embed="rId2" name="CAMERA.WAV"/>
          </p:stSnd>
        </p:sndAc>
      </p:transition>
    </mc:Choice>
    <mc:Fallback xmlns="">
      <p:transition>
        <p:sndAc>
          <p:stSnd>
            <p:snd r:embed="rId6" name="CAMERA.WAV"/>
          </p:stSnd>
        </p:sndAc>
      </p:transition>
    </mc:Fallback>
  </mc:AlternateContent>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1026"/>
          <p:cNvSpPr>
            <a:spLocks noGrp="1" noChangeArrowheads="1"/>
          </p:cNvSpPr>
          <p:nvPr>
            <p:ph type="title"/>
          </p:nvPr>
        </p:nvSpPr>
        <p:spPr>
          <a:xfrm>
            <a:off x="0" y="0"/>
            <a:ext cx="9144000" cy="762000"/>
          </a:xfrm>
          <a:noFill/>
          <a:extLst>
            <a:ext uri="{91240B29-F687-4F45-9708-019B960494DF}">
              <a14:hiddenLine xmlns:a14="http://schemas.microsoft.com/office/drawing/2010/main" w="9525" cap="flat" cmpd="sng">
                <a:solidFill>
                  <a:schemeClr val="tx1"/>
                </a:solidFill>
                <a:prstDash val="solid"/>
                <a:miter lim="800000"/>
                <a:headEnd/>
                <a:tailEnd/>
              </a14:hiddenLine>
            </a:ext>
          </a:extLst>
        </p:spPr>
        <p:txBody>
          <a:bodyPr/>
          <a:lstStyle/>
          <a:p>
            <a:pPr eaLnBrk="1" hangingPunct="1"/>
            <a:r>
              <a:rPr lang="en-US" altLang="ja-JP" sz="3600" b="1" dirty="0" smtClean="0">
                <a:solidFill>
                  <a:srgbClr val="0000FF"/>
                </a:solidFill>
              </a:rPr>
              <a:t>TCO</a:t>
            </a:r>
            <a:r>
              <a:rPr lang="ja-JP" altLang="en-US" sz="3600" b="1" dirty="0" smtClean="0">
                <a:solidFill>
                  <a:srgbClr val="0000FF"/>
                </a:solidFill>
              </a:rPr>
              <a:t>から</a:t>
            </a:r>
            <a:r>
              <a:rPr lang="en-US" altLang="ja-JP" sz="3600" b="1" dirty="0" smtClean="0">
                <a:solidFill>
                  <a:srgbClr val="0000FF"/>
                </a:solidFill>
              </a:rPr>
              <a:t>TOS</a:t>
            </a:r>
            <a:r>
              <a:rPr lang="ja-JP" altLang="en-US" sz="3600" b="1" dirty="0" smtClean="0">
                <a:solidFill>
                  <a:srgbClr val="0000FF"/>
                </a:solidFill>
              </a:rPr>
              <a:t>へ</a:t>
            </a:r>
            <a:endParaRPr lang="en-US" altLang="ja-JP" sz="3600" b="1" dirty="0" smtClean="0">
              <a:solidFill>
                <a:srgbClr val="0000FF"/>
              </a:solidFill>
            </a:endParaRPr>
          </a:p>
        </p:txBody>
      </p:sp>
      <p:sp>
        <p:nvSpPr>
          <p:cNvPr id="107523" name="Text Box 1027"/>
          <p:cNvSpPr txBox="1">
            <a:spLocks noChangeArrowheads="1"/>
          </p:cNvSpPr>
          <p:nvPr/>
        </p:nvSpPr>
        <p:spPr bwMode="auto">
          <a:xfrm>
            <a:off x="228600" y="586804"/>
            <a:ext cx="8915400" cy="2800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tabLst>
                <a:tab pos="3338513" algn="l"/>
              </a:tabLst>
              <a:defRPr kumimoji="1" sz="2400">
                <a:solidFill>
                  <a:schemeClr val="tx1"/>
                </a:solidFill>
                <a:latin typeface="Times New Roman" pitchFamily="18" charset="0"/>
                <a:ea typeface="ＭＳ Ｐゴシック" charset="-128"/>
              </a:defRPr>
            </a:lvl1pPr>
            <a:lvl2pPr marL="742950" indent="-285750" eaLnBrk="0" hangingPunct="0">
              <a:tabLst>
                <a:tab pos="3338513" algn="l"/>
              </a:tabLst>
              <a:defRPr kumimoji="1" sz="2400">
                <a:solidFill>
                  <a:schemeClr val="tx1"/>
                </a:solidFill>
                <a:latin typeface="Times New Roman" pitchFamily="18" charset="0"/>
                <a:ea typeface="ＭＳ Ｐゴシック" charset="-128"/>
              </a:defRPr>
            </a:lvl2pPr>
            <a:lvl3pPr marL="1143000" indent="-228600" eaLnBrk="0" hangingPunct="0">
              <a:tabLst>
                <a:tab pos="3338513" algn="l"/>
              </a:tabLst>
              <a:defRPr kumimoji="1" sz="2400">
                <a:solidFill>
                  <a:schemeClr val="tx1"/>
                </a:solidFill>
                <a:latin typeface="Times New Roman" pitchFamily="18" charset="0"/>
                <a:ea typeface="ＭＳ Ｐゴシック" charset="-128"/>
              </a:defRPr>
            </a:lvl3pPr>
            <a:lvl4pPr marL="1600200" indent="-228600" eaLnBrk="0" hangingPunct="0">
              <a:tabLst>
                <a:tab pos="3338513" algn="l"/>
              </a:tabLst>
              <a:defRPr kumimoji="1" sz="2400">
                <a:solidFill>
                  <a:schemeClr val="tx1"/>
                </a:solidFill>
                <a:latin typeface="Times New Roman" pitchFamily="18" charset="0"/>
                <a:ea typeface="ＭＳ Ｐゴシック" charset="-128"/>
              </a:defRPr>
            </a:lvl4pPr>
            <a:lvl5pPr marL="2057400" indent="-228600" eaLnBrk="0" hangingPunct="0">
              <a:tabLst>
                <a:tab pos="3338513" algn="l"/>
              </a:tabLst>
              <a:defRPr kumimoji="1" sz="24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tabLst>
                <a:tab pos="3338513" algn="l"/>
              </a:tabLst>
              <a:defRPr kumimoji="1" sz="24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tabLst>
                <a:tab pos="3338513" algn="l"/>
              </a:tabLst>
              <a:defRPr kumimoji="1" sz="24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tabLst>
                <a:tab pos="3338513" algn="l"/>
              </a:tabLst>
              <a:defRPr kumimoji="1" sz="24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tabLst>
                <a:tab pos="3338513" algn="l"/>
              </a:tabLst>
              <a:defRPr kumimoji="1" sz="2400">
                <a:solidFill>
                  <a:schemeClr val="tx1"/>
                </a:solidFill>
                <a:latin typeface="Times New Roman" pitchFamily="18" charset="0"/>
                <a:ea typeface="ＭＳ Ｐゴシック" charset="-128"/>
              </a:defRPr>
            </a:lvl9pPr>
          </a:lstStyle>
          <a:p>
            <a:pPr eaLnBrk="1" fontAlgn="base" hangingPunct="1">
              <a:spcBef>
                <a:spcPct val="50000"/>
              </a:spcBef>
              <a:spcAft>
                <a:spcPct val="0"/>
              </a:spcAft>
            </a:pPr>
            <a:r>
              <a:rPr lang="ja-JP" altLang="en-US" sz="3200" b="1" dirty="0" smtClean="0">
                <a:solidFill>
                  <a:srgbClr val="0000FF"/>
                </a:solidFill>
              </a:rPr>
              <a:t>透明導電性酸化物</a:t>
            </a:r>
            <a:r>
              <a:rPr lang="en-US" altLang="ja-JP" sz="3200" b="1" dirty="0" smtClean="0">
                <a:solidFill>
                  <a:srgbClr val="0000FF"/>
                </a:solidFill>
              </a:rPr>
              <a:t> </a:t>
            </a:r>
            <a:r>
              <a:rPr lang="en-US" altLang="ja-JP" sz="3200" b="1" dirty="0">
                <a:solidFill>
                  <a:srgbClr val="0000FF"/>
                </a:solidFill>
              </a:rPr>
              <a:t>(TCO)</a:t>
            </a:r>
            <a:br>
              <a:rPr lang="en-US" altLang="ja-JP" sz="3200" b="1" dirty="0">
                <a:solidFill>
                  <a:srgbClr val="0000FF"/>
                </a:solidFill>
              </a:rPr>
            </a:br>
            <a:r>
              <a:rPr lang="en-US" altLang="ja-JP" b="1" dirty="0">
                <a:solidFill>
                  <a:srgbClr val="000000"/>
                </a:solidFill>
              </a:rPr>
              <a:t>      </a:t>
            </a:r>
            <a:r>
              <a:rPr lang="ja-JP" altLang="en-US" b="1" dirty="0" smtClean="0">
                <a:solidFill>
                  <a:srgbClr val="000000"/>
                </a:solidFill>
              </a:rPr>
              <a:t>窓層透明電極</a:t>
            </a:r>
            <a:r>
              <a:rPr lang="en-US" altLang="ja-JP" b="1" dirty="0">
                <a:solidFill>
                  <a:srgbClr val="000000"/>
                </a:solidFill>
              </a:rPr>
              <a:t/>
            </a:r>
            <a:br>
              <a:rPr lang="en-US" altLang="ja-JP" b="1" dirty="0">
                <a:solidFill>
                  <a:srgbClr val="000000"/>
                </a:solidFill>
              </a:rPr>
            </a:br>
            <a:r>
              <a:rPr lang="en-US" altLang="ja-JP" b="1" dirty="0">
                <a:solidFill>
                  <a:srgbClr val="000000"/>
                </a:solidFill>
              </a:rPr>
              <a:t>      </a:t>
            </a:r>
            <a:r>
              <a:rPr lang="ja-JP" altLang="en-US" b="1" dirty="0" smtClean="0">
                <a:solidFill>
                  <a:srgbClr val="000000"/>
                </a:solidFill>
              </a:rPr>
              <a:t>受動機能材料</a:t>
            </a:r>
            <a:r>
              <a:rPr lang="en-US" altLang="ja-JP" b="1" dirty="0">
                <a:solidFill>
                  <a:srgbClr val="000000"/>
                </a:solidFill>
              </a:rPr>
              <a:t/>
            </a:r>
            <a:br>
              <a:rPr lang="en-US" altLang="ja-JP" b="1" dirty="0">
                <a:solidFill>
                  <a:srgbClr val="000000"/>
                </a:solidFill>
              </a:rPr>
            </a:br>
            <a:r>
              <a:rPr lang="en-US" altLang="ja-JP" b="1" dirty="0">
                <a:solidFill>
                  <a:srgbClr val="FF0000"/>
                </a:solidFill>
              </a:rPr>
              <a:t>             </a:t>
            </a:r>
            <a:r>
              <a:rPr lang="ja-JP" altLang="en-US" b="1" dirty="0" smtClean="0">
                <a:solidFill>
                  <a:srgbClr val="FF0000"/>
                </a:solidFill>
              </a:rPr>
              <a:t>高い透光率 </a:t>
            </a:r>
            <a:r>
              <a:rPr lang="en-US" altLang="ja-JP" b="1" dirty="0" smtClean="0">
                <a:solidFill>
                  <a:srgbClr val="FF0000"/>
                </a:solidFill>
              </a:rPr>
              <a:t>&amp;</a:t>
            </a:r>
            <a:r>
              <a:rPr lang="ja-JP" altLang="en-US" b="1" dirty="0" smtClean="0">
                <a:solidFill>
                  <a:srgbClr val="FF0000"/>
                </a:solidFill>
              </a:rPr>
              <a:t> 高い電気伝導度</a:t>
            </a:r>
            <a:r>
              <a:rPr lang="en-US" altLang="ja-JP" b="1" dirty="0">
                <a:solidFill>
                  <a:srgbClr val="FF0000"/>
                </a:solidFill>
              </a:rPr>
              <a:t/>
            </a:r>
            <a:br>
              <a:rPr lang="en-US" altLang="ja-JP" b="1" dirty="0">
                <a:solidFill>
                  <a:srgbClr val="FF0000"/>
                </a:solidFill>
              </a:rPr>
            </a:br>
            <a:r>
              <a:rPr lang="en-US" altLang="ja-JP" b="1" dirty="0">
                <a:solidFill>
                  <a:srgbClr val="0000FF"/>
                </a:solidFill>
              </a:rPr>
              <a:t>      In</a:t>
            </a:r>
            <a:r>
              <a:rPr lang="en-US" altLang="ja-JP" b="1" baseline="-25000" dirty="0">
                <a:solidFill>
                  <a:srgbClr val="0000FF"/>
                </a:solidFill>
              </a:rPr>
              <a:t>2</a:t>
            </a:r>
            <a:r>
              <a:rPr lang="en-US" altLang="ja-JP" b="1" dirty="0">
                <a:solidFill>
                  <a:srgbClr val="0000FF"/>
                </a:solidFill>
              </a:rPr>
              <a:t>O</a:t>
            </a:r>
            <a:r>
              <a:rPr lang="en-US" altLang="ja-JP" b="1" baseline="-25000" dirty="0">
                <a:solidFill>
                  <a:srgbClr val="0000FF"/>
                </a:solidFill>
              </a:rPr>
              <a:t>3</a:t>
            </a:r>
            <a:r>
              <a:rPr lang="en-US" altLang="ja-JP" b="1" dirty="0">
                <a:solidFill>
                  <a:srgbClr val="0000FF"/>
                </a:solidFill>
              </a:rPr>
              <a:t>:Sn (ITO) </a:t>
            </a:r>
            <a:r>
              <a:rPr lang="en-US" altLang="ja-JP" dirty="0" smtClean="0">
                <a:solidFill>
                  <a:srgbClr val="000000"/>
                </a:solidFill>
              </a:rPr>
              <a:t>: </a:t>
            </a:r>
            <a:r>
              <a:rPr lang="en-US" altLang="ja-JP" dirty="0">
                <a:solidFill>
                  <a:srgbClr val="000000"/>
                </a:solidFill>
              </a:rPr>
              <a:t>FPD, </a:t>
            </a:r>
            <a:r>
              <a:rPr lang="ja-JP" altLang="en-US" dirty="0" smtClean="0">
                <a:solidFill>
                  <a:srgbClr val="000000"/>
                </a:solidFill>
              </a:rPr>
              <a:t>薄膜太陽電池</a:t>
            </a:r>
            <a:r>
              <a:rPr lang="en-US" altLang="ja-JP" dirty="0" smtClean="0">
                <a:solidFill>
                  <a:srgbClr val="000000"/>
                </a:solidFill>
              </a:rPr>
              <a:t> </a:t>
            </a:r>
            <a:r>
              <a:rPr lang="en-US" altLang="ja-JP" dirty="0">
                <a:solidFill>
                  <a:srgbClr val="000000"/>
                </a:solidFill>
              </a:rPr>
              <a:t>(a-/</a:t>
            </a:r>
            <a:r>
              <a:rPr lang="en-US" altLang="ja-JP" dirty="0" err="1">
                <a:solidFill>
                  <a:srgbClr val="000000"/>
                </a:solidFill>
              </a:rPr>
              <a:t>uc-Si:H</a:t>
            </a:r>
            <a:r>
              <a:rPr lang="en-US" altLang="ja-JP" dirty="0">
                <a:solidFill>
                  <a:srgbClr val="000000"/>
                </a:solidFill>
              </a:rPr>
              <a:t>), </a:t>
            </a:r>
            <a:r>
              <a:rPr lang="ja-JP" altLang="en-US" dirty="0" smtClean="0">
                <a:solidFill>
                  <a:srgbClr val="000000"/>
                </a:solidFill>
              </a:rPr>
              <a:t>タッチパネル</a:t>
            </a:r>
            <a:r>
              <a:rPr lang="en-US" altLang="ja-JP" b="1" dirty="0">
                <a:solidFill>
                  <a:srgbClr val="0000FF"/>
                </a:solidFill>
              </a:rPr>
              <a:t/>
            </a:r>
            <a:br>
              <a:rPr lang="en-US" altLang="ja-JP" b="1" dirty="0">
                <a:solidFill>
                  <a:srgbClr val="0000FF"/>
                </a:solidFill>
              </a:rPr>
            </a:br>
            <a:r>
              <a:rPr lang="en-US" altLang="ja-JP" b="1" dirty="0">
                <a:solidFill>
                  <a:srgbClr val="0000FF"/>
                </a:solidFill>
              </a:rPr>
              <a:t>      SnO</a:t>
            </a:r>
            <a:r>
              <a:rPr lang="en-US" altLang="ja-JP" b="1" baseline="-25000" dirty="0">
                <a:solidFill>
                  <a:srgbClr val="0000FF"/>
                </a:solidFill>
              </a:rPr>
              <a:t>2</a:t>
            </a:r>
            <a:r>
              <a:rPr lang="en-US" altLang="ja-JP" b="1" dirty="0">
                <a:solidFill>
                  <a:srgbClr val="0000FF"/>
                </a:solidFill>
              </a:rPr>
              <a:t>:F, </a:t>
            </a:r>
            <a:r>
              <a:rPr lang="en-US" altLang="ja-JP" b="1" dirty="0" err="1">
                <a:solidFill>
                  <a:srgbClr val="0000FF"/>
                </a:solidFill>
              </a:rPr>
              <a:t>ZnO</a:t>
            </a:r>
            <a:r>
              <a:rPr lang="en-US" altLang="ja-JP" b="1" dirty="0">
                <a:solidFill>
                  <a:srgbClr val="0000FF"/>
                </a:solidFill>
                <a:sym typeface="Wingdings" pitchFamily="2" charset="2"/>
              </a:rPr>
              <a:t>:(</a:t>
            </a:r>
            <a:r>
              <a:rPr lang="en-US" altLang="ja-JP" b="1" dirty="0" err="1">
                <a:solidFill>
                  <a:srgbClr val="0000FF"/>
                </a:solidFill>
                <a:sym typeface="Wingdings" pitchFamily="2" charset="2"/>
              </a:rPr>
              <a:t>Al,Ga</a:t>
            </a:r>
            <a:r>
              <a:rPr lang="en-US" altLang="ja-JP" b="1" dirty="0">
                <a:solidFill>
                  <a:srgbClr val="0000FF"/>
                </a:solidFill>
                <a:sym typeface="Wingdings" pitchFamily="2" charset="2"/>
              </a:rPr>
              <a:t>)</a:t>
            </a:r>
            <a:r>
              <a:rPr lang="en-US" altLang="ja-JP" dirty="0">
                <a:solidFill>
                  <a:srgbClr val="000000"/>
                </a:solidFill>
                <a:sym typeface="Wingdings" pitchFamily="2" charset="2"/>
              </a:rPr>
              <a:t>	: </a:t>
            </a:r>
            <a:r>
              <a:rPr lang="ja-JP" altLang="en-US" dirty="0" smtClean="0">
                <a:solidFill>
                  <a:srgbClr val="000000"/>
                </a:solidFill>
                <a:sym typeface="Wingdings" pitchFamily="2" charset="2"/>
              </a:rPr>
              <a:t>薄膜太陽電池</a:t>
            </a:r>
            <a:r>
              <a:rPr lang="en-US" altLang="ja-JP" dirty="0" smtClean="0">
                <a:solidFill>
                  <a:srgbClr val="000000"/>
                </a:solidFill>
                <a:sym typeface="Wingdings" pitchFamily="2" charset="2"/>
              </a:rPr>
              <a:t> </a:t>
            </a:r>
            <a:r>
              <a:rPr lang="en-US" altLang="ja-JP" dirty="0">
                <a:solidFill>
                  <a:srgbClr val="000000"/>
                </a:solidFill>
                <a:sym typeface="Wingdings" pitchFamily="2" charset="2"/>
              </a:rPr>
              <a:t>(a-/</a:t>
            </a:r>
            <a:r>
              <a:rPr lang="en-US" altLang="ja-JP" dirty="0" err="1">
                <a:solidFill>
                  <a:srgbClr val="000000"/>
                </a:solidFill>
                <a:sym typeface="Wingdings" pitchFamily="2" charset="2"/>
              </a:rPr>
              <a:t>uc-Si:H</a:t>
            </a:r>
            <a:r>
              <a:rPr lang="en-US" altLang="ja-JP" dirty="0">
                <a:solidFill>
                  <a:srgbClr val="000000"/>
                </a:solidFill>
                <a:sym typeface="Wingdings" pitchFamily="2" charset="2"/>
              </a:rPr>
              <a:t>, CIGS)</a:t>
            </a:r>
            <a:br>
              <a:rPr lang="en-US" altLang="ja-JP" dirty="0">
                <a:solidFill>
                  <a:srgbClr val="000000"/>
                </a:solidFill>
                <a:sym typeface="Wingdings" pitchFamily="2" charset="2"/>
              </a:rPr>
            </a:br>
            <a:r>
              <a:rPr lang="en-US" altLang="ja-JP" b="1" dirty="0">
                <a:solidFill>
                  <a:srgbClr val="0000FF"/>
                </a:solidFill>
                <a:sym typeface="Wingdings" pitchFamily="2" charset="2"/>
              </a:rPr>
              <a:t>      a-</a:t>
            </a:r>
            <a:r>
              <a:rPr lang="en-US" altLang="ja-JP" b="1" dirty="0">
                <a:solidFill>
                  <a:srgbClr val="0000FF"/>
                </a:solidFill>
              </a:rPr>
              <a:t>In</a:t>
            </a:r>
            <a:r>
              <a:rPr lang="en-US" altLang="ja-JP" b="1" baseline="-25000" dirty="0">
                <a:solidFill>
                  <a:srgbClr val="0000FF"/>
                </a:solidFill>
              </a:rPr>
              <a:t>2</a:t>
            </a:r>
            <a:r>
              <a:rPr lang="en-US" altLang="ja-JP" b="1" dirty="0">
                <a:solidFill>
                  <a:srgbClr val="0000FF"/>
                </a:solidFill>
              </a:rPr>
              <a:t>O</a:t>
            </a:r>
            <a:r>
              <a:rPr lang="en-US" altLang="ja-JP" b="1" baseline="-25000" dirty="0">
                <a:solidFill>
                  <a:srgbClr val="0000FF"/>
                </a:solidFill>
              </a:rPr>
              <a:t>3</a:t>
            </a:r>
            <a:r>
              <a:rPr lang="en-US" altLang="ja-JP" b="1" dirty="0">
                <a:solidFill>
                  <a:srgbClr val="0000FF"/>
                </a:solidFill>
                <a:sym typeface="Wingdings" pitchFamily="2" charset="2"/>
              </a:rPr>
              <a:t>:ZnO (a-IZO)</a:t>
            </a:r>
            <a:r>
              <a:rPr lang="en-US" altLang="ja-JP" dirty="0">
                <a:solidFill>
                  <a:srgbClr val="000000"/>
                </a:solidFill>
                <a:sym typeface="Wingdings" pitchFamily="2" charset="2"/>
              </a:rPr>
              <a:t>	: </a:t>
            </a:r>
            <a:r>
              <a:rPr lang="en-US" altLang="ja-JP" dirty="0" smtClean="0">
                <a:solidFill>
                  <a:srgbClr val="000000"/>
                </a:solidFill>
                <a:sym typeface="Wingdings" pitchFamily="2" charset="2"/>
              </a:rPr>
              <a:t>OLED</a:t>
            </a:r>
            <a:r>
              <a:rPr lang="ja-JP" altLang="en-US" dirty="0" err="1" smtClean="0">
                <a:solidFill>
                  <a:srgbClr val="000000"/>
                </a:solidFill>
                <a:sym typeface="Wingdings" pitchFamily="2" charset="2"/>
              </a:rPr>
              <a:t>、</a:t>
            </a:r>
            <a:r>
              <a:rPr lang="ja-JP" altLang="en-US" dirty="0" smtClean="0">
                <a:solidFill>
                  <a:srgbClr val="000000"/>
                </a:solidFill>
                <a:sym typeface="Wingdings" pitchFamily="2" charset="2"/>
              </a:rPr>
              <a:t>他</a:t>
            </a:r>
            <a:r>
              <a:rPr lang="en-US" altLang="ja-JP" dirty="0" smtClean="0">
                <a:solidFill>
                  <a:srgbClr val="000000"/>
                </a:solidFill>
                <a:sym typeface="Wingdings" pitchFamily="2" charset="2"/>
              </a:rPr>
              <a:t>?</a:t>
            </a:r>
            <a:endParaRPr lang="en-US" altLang="ja-JP" dirty="0">
              <a:solidFill>
                <a:srgbClr val="000000"/>
              </a:solidFill>
              <a:sym typeface="Wingdings" pitchFamily="2" charset="2"/>
            </a:endParaRPr>
          </a:p>
        </p:txBody>
      </p:sp>
      <p:sp>
        <p:nvSpPr>
          <p:cNvPr id="107524" name="Text Box 1028"/>
          <p:cNvSpPr txBox="1">
            <a:spLocks noChangeArrowheads="1"/>
          </p:cNvSpPr>
          <p:nvPr/>
        </p:nvSpPr>
        <p:spPr bwMode="auto">
          <a:xfrm>
            <a:off x="228600" y="3643277"/>
            <a:ext cx="8610600" cy="31700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sz="2400">
                <a:solidFill>
                  <a:schemeClr val="tx1"/>
                </a:solidFill>
                <a:latin typeface="Times New Roman" pitchFamily="18" charset="0"/>
                <a:ea typeface="ＭＳ Ｐゴシック" charset="-128"/>
              </a:defRPr>
            </a:lvl1pPr>
            <a:lvl2pPr marL="742950" indent="-285750" eaLnBrk="0" hangingPunct="0">
              <a:defRPr kumimoji="1" sz="2400">
                <a:solidFill>
                  <a:schemeClr val="tx1"/>
                </a:solidFill>
                <a:latin typeface="Times New Roman" pitchFamily="18" charset="0"/>
                <a:ea typeface="ＭＳ Ｐゴシック" charset="-128"/>
              </a:defRPr>
            </a:lvl2pPr>
            <a:lvl3pPr marL="1143000" indent="-228600" eaLnBrk="0" hangingPunct="0">
              <a:defRPr kumimoji="1" sz="2400">
                <a:solidFill>
                  <a:schemeClr val="tx1"/>
                </a:solidFill>
                <a:latin typeface="Times New Roman" pitchFamily="18" charset="0"/>
                <a:ea typeface="ＭＳ Ｐゴシック" charset="-128"/>
              </a:defRPr>
            </a:lvl3pPr>
            <a:lvl4pPr marL="1600200" indent="-228600" eaLnBrk="0" hangingPunct="0">
              <a:defRPr kumimoji="1" sz="2400">
                <a:solidFill>
                  <a:schemeClr val="tx1"/>
                </a:solidFill>
                <a:latin typeface="Times New Roman" pitchFamily="18" charset="0"/>
                <a:ea typeface="ＭＳ Ｐゴシック" charset="-128"/>
              </a:defRPr>
            </a:lvl4pPr>
            <a:lvl5pPr marL="2057400" indent="-228600" eaLnBrk="0" hangingPunct="0">
              <a:defRPr kumimoji="1" sz="24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eaLnBrk="1" fontAlgn="base" hangingPunct="1">
              <a:spcBef>
                <a:spcPct val="50000"/>
              </a:spcBef>
              <a:spcAft>
                <a:spcPct val="0"/>
              </a:spcAft>
            </a:pPr>
            <a:r>
              <a:rPr lang="ja-JP" altLang="en-US" sz="3200" b="1" dirty="0" smtClean="0">
                <a:solidFill>
                  <a:srgbClr val="0000FF"/>
                </a:solidFill>
              </a:rPr>
              <a:t>透明酸化物半導体</a:t>
            </a:r>
            <a:r>
              <a:rPr lang="en-US" altLang="ja-JP" sz="3200" b="1" dirty="0" smtClean="0">
                <a:solidFill>
                  <a:srgbClr val="0000FF"/>
                </a:solidFill>
              </a:rPr>
              <a:t> </a:t>
            </a:r>
            <a:r>
              <a:rPr lang="en-US" altLang="ja-JP" sz="3200" b="1" dirty="0">
                <a:solidFill>
                  <a:srgbClr val="0000FF"/>
                </a:solidFill>
              </a:rPr>
              <a:t>(TOS)</a:t>
            </a:r>
            <a:br>
              <a:rPr lang="en-US" altLang="ja-JP" sz="3200" b="1" dirty="0">
                <a:solidFill>
                  <a:srgbClr val="0000FF"/>
                </a:solidFill>
              </a:rPr>
            </a:br>
            <a:r>
              <a:rPr lang="en-US" altLang="ja-JP" b="1" dirty="0">
                <a:solidFill>
                  <a:srgbClr val="000000"/>
                </a:solidFill>
              </a:rPr>
              <a:t>     </a:t>
            </a:r>
            <a:r>
              <a:rPr lang="ja-JP" altLang="en-US" b="1" dirty="0" smtClean="0">
                <a:solidFill>
                  <a:srgbClr val="000000"/>
                </a:solidFill>
              </a:rPr>
              <a:t>光電デバイスの能動層</a:t>
            </a:r>
            <a:r>
              <a:rPr lang="en-US" altLang="ja-JP" b="1" dirty="0">
                <a:solidFill>
                  <a:srgbClr val="000000"/>
                </a:solidFill>
              </a:rPr>
              <a:t/>
            </a:r>
            <a:br>
              <a:rPr lang="en-US" altLang="ja-JP" b="1" dirty="0">
                <a:solidFill>
                  <a:srgbClr val="000000"/>
                </a:solidFill>
              </a:rPr>
            </a:br>
            <a:r>
              <a:rPr lang="en-US" altLang="ja-JP" b="1" dirty="0">
                <a:solidFill>
                  <a:srgbClr val="000000"/>
                </a:solidFill>
              </a:rPr>
              <a:t>           </a:t>
            </a:r>
            <a:r>
              <a:rPr lang="ja-JP" altLang="en-US" b="1" dirty="0" smtClean="0">
                <a:solidFill>
                  <a:srgbClr val="000000"/>
                </a:solidFill>
              </a:rPr>
              <a:t>高透光率</a:t>
            </a:r>
            <a:r>
              <a:rPr lang="en-US" altLang="ja-JP" b="1" dirty="0">
                <a:solidFill>
                  <a:srgbClr val="FF0000"/>
                </a:solidFill>
              </a:rPr>
              <a:t/>
            </a:r>
            <a:br>
              <a:rPr lang="en-US" altLang="ja-JP" b="1" dirty="0">
                <a:solidFill>
                  <a:srgbClr val="FF0000"/>
                </a:solidFill>
              </a:rPr>
            </a:br>
            <a:r>
              <a:rPr lang="ja-JP" altLang="en-US" b="1" dirty="0">
                <a:solidFill>
                  <a:srgbClr val="FF0000"/>
                </a:solidFill>
              </a:rPr>
              <a:t> </a:t>
            </a:r>
            <a:r>
              <a:rPr lang="ja-JP" altLang="en-US" b="1" dirty="0" smtClean="0">
                <a:solidFill>
                  <a:srgbClr val="FF0000"/>
                </a:solidFill>
              </a:rPr>
              <a:t>    初期の研究では</a:t>
            </a:r>
            <a:r>
              <a:rPr lang="en-US" altLang="ja-JP" b="1" dirty="0" err="1" smtClean="0">
                <a:solidFill>
                  <a:srgbClr val="FF0000"/>
                </a:solidFill>
              </a:rPr>
              <a:t>ZnO</a:t>
            </a:r>
            <a:r>
              <a:rPr lang="en-US" altLang="ja-JP" b="1" dirty="0">
                <a:solidFill>
                  <a:srgbClr val="FF0000"/>
                </a:solidFill>
              </a:rPr>
              <a:t>, In</a:t>
            </a:r>
            <a:r>
              <a:rPr lang="en-US" altLang="ja-JP" b="1" baseline="-25000" dirty="0">
                <a:solidFill>
                  <a:srgbClr val="FF0000"/>
                </a:solidFill>
              </a:rPr>
              <a:t>2</a:t>
            </a:r>
            <a:r>
              <a:rPr lang="en-US" altLang="ja-JP" b="1" dirty="0">
                <a:solidFill>
                  <a:srgbClr val="FF0000"/>
                </a:solidFill>
              </a:rPr>
              <a:t>O</a:t>
            </a:r>
            <a:r>
              <a:rPr lang="en-US" altLang="ja-JP" b="1" baseline="-25000" dirty="0">
                <a:solidFill>
                  <a:srgbClr val="FF0000"/>
                </a:solidFill>
              </a:rPr>
              <a:t>3</a:t>
            </a:r>
            <a:r>
              <a:rPr lang="en-US" altLang="ja-JP" b="1" dirty="0">
                <a:solidFill>
                  <a:srgbClr val="FF0000"/>
                </a:solidFill>
              </a:rPr>
              <a:t>, </a:t>
            </a:r>
            <a:r>
              <a:rPr lang="en-US" altLang="ja-JP" b="1" dirty="0" smtClean="0">
                <a:solidFill>
                  <a:srgbClr val="FF0000"/>
                </a:solidFill>
              </a:rPr>
              <a:t>SnO</a:t>
            </a:r>
            <a:r>
              <a:rPr lang="en-US" altLang="ja-JP" b="1" baseline="-25000" dirty="0" smtClean="0">
                <a:solidFill>
                  <a:srgbClr val="FF0000"/>
                </a:solidFill>
              </a:rPr>
              <a:t>2</a:t>
            </a:r>
            <a:r>
              <a:rPr lang="en-US" altLang="ja-JP" b="1" dirty="0">
                <a:solidFill>
                  <a:srgbClr val="FF0000"/>
                </a:solidFill>
                <a:sym typeface="Wingdings" pitchFamily="2" charset="2"/>
              </a:rPr>
              <a:t/>
            </a:r>
            <a:br>
              <a:rPr lang="en-US" altLang="ja-JP" b="1" dirty="0">
                <a:solidFill>
                  <a:srgbClr val="FF0000"/>
                </a:solidFill>
                <a:sym typeface="Wingdings" pitchFamily="2" charset="2"/>
              </a:rPr>
            </a:br>
            <a:r>
              <a:rPr lang="en-US" altLang="ja-JP" b="1" dirty="0" smtClean="0">
                <a:solidFill>
                  <a:srgbClr val="FF0000"/>
                </a:solidFill>
              </a:rPr>
              <a:t>     </a:t>
            </a:r>
            <a:r>
              <a:rPr lang="ja-JP" altLang="en-US" b="1" dirty="0" smtClean="0">
                <a:solidFill>
                  <a:srgbClr val="FF0000"/>
                </a:solidFill>
              </a:rPr>
              <a:t>しかし、</a:t>
            </a:r>
            <a:r>
              <a:rPr lang="en-US" altLang="ja-JP" b="1" dirty="0" smtClean="0">
                <a:solidFill>
                  <a:srgbClr val="FF0000"/>
                </a:solidFill>
              </a:rPr>
              <a:t>TOS</a:t>
            </a:r>
            <a:r>
              <a:rPr lang="ja-JP" altLang="en-US" b="1" dirty="0" smtClean="0">
                <a:solidFill>
                  <a:srgbClr val="FF0000"/>
                </a:solidFill>
              </a:rPr>
              <a:t>は</a:t>
            </a:r>
            <a:r>
              <a:rPr lang="en-US" altLang="ja-JP" b="1" dirty="0" smtClean="0">
                <a:solidFill>
                  <a:srgbClr val="FF0000"/>
                </a:solidFill>
              </a:rPr>
              <a:t>…</a:t>
            </a:r>
            <a:br>
              <a:rPr lang="en-US" altLang="ja-JP" b="1" dirty="0" smtClean="0">
                <a:solidFill>
                  <a:srgbClr val="FF0000"/>
                </a:solidFill>
              </a:rPr>
            </a:br>
            <a:r>
              <a:rPr lang="en-US" altLang="ja-JP" b="1" dirty="0" smtClean="0">
                <a:solidFill>
                  <a:srgbClr val="FF0000"/>
                </a:solidFill>
              </a:rPr>
              <a:t>           </a:t>
            </a:r>
            <a:r>
              <a:rPr lang="ja-JP" altLang="en-US" b="1" dirty="0" smtClean="0">
                <a:solidFill>
                  <a:srgbClr val="FF0000"/>
                </a:solidFill>
              </a:rPr>
              <a:t>低いキャリア濃度で高い安定性</a:t>
            </a:r>
            <a:r>
              <a:rPr lang="en-US" altLang="ja-JP" b="1" dirty="0" smtClean="0">
                <a:solidFill>
                  <a:srgbClr val="FF0000"/>
                </a:solidFill>
              </a:rPr>
              <a:t/>
            </a:r>
            <a:br>
              <a:rPr lang="en-US" altLang="ja-JP" b="1" dirty="0" smtClean="0">
                <a:solidFill>
                  <a:srgbClr val="FF0000"/>
                </a:solidFill>
              </a:rPr>
            </a:br>
            <a:r>
              <a:rPr lang="en-US" altLang="ja-JP" b="1" dirty="0" smtClean="0">
                <a:solidFill>
                  <a:srgbClr val="FF0000"/>
                </a:solidFill>
              </a:rPr>
              <a:t>          </a:t>
            </a:r>
            <a:r>
              <a:rPr lang="en-US" altLang="ja-JP" b="1" dirty="0">
                <a:solidFill>
                  <a:srgbClr val="FF0000"/>
                </a:solidFill>
              </a:rPr>
              <a:t>&amp; </a:t>
            </a:r>
            <a:r>
              <a:rPr lang="ja-JP" altLang="en-US" b="1" dirty="0" smtClean="0">
                <a:solidFill>
                  <a:srgbClr val="FF0000"/>
                </a:solidFill>
              </a:rPr>
              <a:t>高い移動度</a:t>
            </a:r>
            <a:r>
              <a:rPr lang="en-US" altLang="ja-JP" b="1" dirty="0" smtClean="0">
                <a:solidFill>
                  <a:srgbClr val="FF0000"/>
                </a:solidFill>
              </a:rPr>
              <a:t> &amp; </a:t>
            </a:r>
            <a:r>
              <a:rPr lang="ja-JP" altLang="en-US" b="1" dirty="0" smtClean="0">
                <a:solidFill>
                  <a:srgbClr val="FF0000"/>
                </a:solidFill>
              </a:rPr>
              <a:t>低い欠陥密度</a:t>
            </a:r>
            <a:r>
              <a:rPr lang="en-US" altLang="ja-JP" b="1" dirty="0" smtClean="0">
                <a:solidFill>
                  <a:srgbClr val="FF0000"/>
                </a:solidFill>
              </a:rPr>
              <a:t/>
            </a:r>
            <a:br>
              <a:rPr lang="en-US" altLang="ja-JP" b="1" dirty="0" smtClean="0">
                <a:solidFill>
                  <a:srgbClr val="FF0000"/>
                </a:solidFill>
              </a:rPr>
            </a:br>
            <a:r>
              <a:rPr lang="en-US" altLang="ja-JP" b="1" dirty="0" smtClean="0">
                <a:solidFill>
                  <a:srgbClr val="FF0000"/>
                </a:solidFill>
              </a:rPr>
              <a:t>      </a:t>
            </a:r>
            <a:r>
              <a:rPr lang="en-US" altLang="ja-JP" b="1" dirty="0" smtClean="0">
                <a:solidFill>
                  <a:srgbClr val="0000FF"/>
                </a:solidFill>
                <a:sym typeface="Wingdings" pitchFamily="2" charset="2"/>
              </a:rPr>
              <a:t>c-</a:t>
            </a:r>
            <a:r>
              <a:rPr lang="en-US" altLang="ja-JP" b="1" dirty="0" smtClean="0">
                <a:solidFill>
                  <a:srgbClr val="0000FF"/>
                </a:solidFill>
              </a:rPr>
              <a:t>InGaZnO</a:t>
            </a:r>
            <a:r>
              <a:rPr lang="en-US" altLang="ja-JP" b="1" baseline="-25000" dirty="0" smtClean="0">
                <a:solidFill>
                  <a:srgbClr val="0000FF"/>
                </a:solidFill>
              </a:rPr>
              <a:t>4</a:t>
            </a:r>
            <a:r>
              <a:rPr lang="en-US" altLang="ja-JP" b="1" dirty="0" smtClean="0">
                <a:solidFill>
                  <a:srgbClr val="0000FF"/>
                </a:solidFill>
                <a:sym typeface="Wingdings" pitchFamily="2" charset="2"/>
              </a:rPr>
              <a:t> (c-IGZO).</a:t>
            </a:r>
            <a:endParaRPr lang="en-US" altLang="ja-JP" b="1" baseline="-25000" dirty="0">
              <a:solidFill>
                <a:srgbClr val="FF0000"/>
              </a:solidFill>
            </a:endParaRPr>
          </a:p>
        </p:txBody>
      </p:sp>
    </p:spTree>
    <p:extLst>
      <p:ext uri="{BB962C8B-B14F-4D97-AF65-F5344CB8AC3E}">
        <p14:creationId xmlns:p14="http://schemas.microsoft.com/office/powerpoint/2010/main" val="993402880"/>
      </p:ext>
    </p:extLst>
  </p:cSld>
  <p:clrMapOvr>
    <a:masterClrMapping/>
  </p:clrMapOvr>
  <mc:AlternateContent xmlns:mc="http://schemas.openxmlformats.org/markup-compatibility/2006" xmlns:p14="http://schemas.microsoft.com/office/powerpoint/2010/main">
    <mc:Choice Requires="p14">
      <p:transition p14:dur="0">
        <p:sndAc>
          <p:stSnd>
            <p:snd r:embed="rId3" name="CAMERA.WAV"/>
          </p:stSnd>
        </p:sndAc>
      </p:transition>
    </mc:Choice>
    <mc:Fallback xmlns="">
      <p:transition>
        <p:sndAc>
          <p:stSnd>
            <p:snd r:embed="rId4" name="CAMERA.WAV"/>
          </p:stSnd>
        </p:sndAc>
      </p:transition>
    </mc:Fallback>
  </mc:AlternateContent>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0" y="0"/>
            <a:ext cx="9144000" cy="914400"/>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eaLnBrk="1" hangingPunct="1"/>
            <a:r>
              <a:rPr lang="ja-JP" altLang="en-US" sz="3600" b="1" dirty="0">
                <a:solidFill>
                  <a:srgbClr val="0000FF"/>
                </a:solidFill>
              </a:rPr>
              <a:t>高性能透明</a:t>
            </a:r>
            <a:r>
              <a:rPr lang="en-US" altLang="ja-JP" sz="3600" b="1" dirty="0">
                <a:solidFill>
                  <a:srgbClr val="0000FF"/>
                </a:solidFill>
              </a:rPr>
              <a:t>FET</a:t>
            </a:r>
          </a:p>
        </p:txBody>
      </p:sp>
      <p:pic>
        <p:nvPicPr>
          <p:cNvPr id="2150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1811338"/>
            <a:ext cx="4343400" cy="4132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08" name="Picture 4" descr="図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05400" y="1925638"/>
            <a:ext cx="3581400" cy="333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9" name="Text Box 5"/>
          <p:cNvSpPr txBox="1">
            <a:spLocks noChangeArrowheads="1"/>
          </p:cNvSpPr>
          <p:nvPr/>
        </p:nvSpPr>
        <p:spPr bwMode="auto">
          <a:xfrm>
            <a:off x="1403648" y="908720"/>
            <a:ext cx="3215945"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eaLnBrk="1" fontAlgn="base" hangingPunct="1">
              <a:spcBef>
                <a:spcPct val="0"/>
              </a:spcBef>
              <a:spcAft>
                <a:spcPct val="0"/>
              </a:spcAft>
            </a:pPr>
            <a:r>
              <a:rPr lang="ja-JP" altLang="en-US" b="1" dirty="0" smtClean="0">
                <a:solidFill>
                  <a:srgbClr val="FF0000"/>
                </a:solidFill>
              </a:rPr>
              <a:t>透明</a:t>
            </a:r>
            <a:r>
              <a:rPr lang="en-US" altLang="ja-JP" b="1" dirty="0" smtClean="0">
                <a:solidFill>
                  <a:srgbClr val="FF0000"/>
                </a:solidFill>
              </a:rPr>
              <a:t>FET</a:t>
            </a:r>
            <a:br>
              <a:rPr lang="en-US" altLang="ja-JP" b="1" dirty="0" smtClean="0">
                <a:solidFill>
                  <a:srgbClr val="FF0000"/>
                </a:solidFill>
              </a:rPr>
            </a:br>
            <a:r>
              <a:rPr lang="en-US" altLang="ja-JP" b="1" dirty="0" smtClean="0">
                <a:solidFill>
                  <a:srgbClr val="FF0000"/>
                </a:solidFill>
              </a:rPr>
              <a:t>  </a:t>
            </a:r>
            <a:r>
              <a:rPr lang="ja-JP" altLang="en-US" b="1" dirty="0" smtClean="0">
                <a:solidFill>
                  <a:srgbClr val="FF0000"/>
                </a:solidFill>
              </a:rPr>
              <a:t>単結晶</a:t>
            </a:r>
            <a:r>
              <a:rPr lang="en-US" altLang="ja-JP" b="1" dirty="0" smtClean="0">
                <a:solidFill>
                  <a:srgbClr val="000000"/>
                </a:solidFill>
              </a:rPr>
              <a:t>InGaO</a:t>
            </a:r>
            <a:r>
              <a:rPr lang="en-US" altLang="ja-JP" b="1" baseline="-25000" dirty="0" smtClean="0">
                <a:solidFill>
                  <a:srgbClr val="000000"/>
                </a:solidFill>
              </a:rPr>
              <a:t>3</a:t>
            </a:r>
            <a:r>
              <a:rPr lang="en-US" altLang="ja-JP" b="1" dirty="0" smtClean="0">
                <a:solidFill>
                  <a:srgbClr val="000000"/>
                </a:solidFill>
              </a:rPr>
              <a:t>(</a:t>
            </a:r>
            <a:r>
              <a:rPr lang="en-US" altLang="ja-JP" b="1" dirty="0" err="1" smtClean="0">
                <a:solidFill>
                  <a:srgbClr val="000000"/>
                </a:solidFill>
              </a:rPr>
              <a:t>ZnO</a:t>
            </a:r>
            <a:r>
              <a:rPr lang="en-US" altLang="ja-JP" b="1" dirty="0" smtClean="0">
                <a:solidFill>
                  <a:srgbClr val="000000"/>
                </a:solidFill>
              </a:rPr>
              <a:t>)</a:t>
            </a:r>
            <a:r>
              <a:rPr lang="en-US" altLang="ja-JP" b="1" baseline="-25000" dirty="0" smtClean="0">
                <a:solidFill>
                  <a:srgbClr val="000000"/>
                </a:solidFill>
              </a:rPr>
              <a:t>5</a:t>
            </a:r>
          </a:p>
        </p:txBody>
      </p:sp>
      <p:sp>
        <p:nvSpPr>
          <p:cNvPr id="21510" name="Text Box 6"/>
          <p:cNvSpPr txBox="1">
            <a:spLocks noChangeArrowheads="1"/>
          </p:cNvSpPr>
          <p:nvPr/>
        </p:nvSpPr>
        <p:spPr bwMode="auto">
          <a:xfrm>
            <a:off x="5529263" y="6232525"/>
            <a:ext cx="346233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457200" indent="-457200"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eaLnBrk="1" fontAlgn="base" hangingPunct="1">
              <a:spcBef>
                <a:spcPct val="0"/>
              </a:spcBef>
              <a:spcAft>
                <a:spcPct val="0"/>
              </a:spcAft>
            </a:pPr>
            <a:r>
              <a:rPr lang="en-US" altLang="ja-JP" sz="2000" i="1" smtClean="0">
                <a:solidFill>
                  <a:srgbClr val="000000"/>
                </a:solidFill>
              </a:rPr>
              <a:t>K. Nomura et al. Science (2003)</a:t>
            </a:r>
          </a:p>
        </p:txBody>
      </p:sp>
      <p:sp>
        <p:nvSpPr>
          <p:cNvPr id="21511" name="Rectangle 7"/>
          <p:cNvSpPr>
            <a:spLocks noChangeArrowheads="1"/>
          </p:cNvSpPr>
          <p:nvPr/>
        </p:nvSpPr>
        <p:spPr bwMode="auto">
          <a:xfrm>
            <a:off x="1452563" y="5835650"/>
            <a:ext cx="3195637" cy="641350"/>
          </a:xfrm>
          <a:prstGeom prst="rect">
            <a:avLst/>
          </a:prstGeom>
          <a:solidFill>
            <a:srgbClr val="00008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base">
              <a:spcBef>
                <a:spcPct val="0"/>
              </a:spcBef>
              <a:spcAft>
                <a:spcPct val="0"/>
              </a:spcAft>
            </a:pPr>
            <a:r>
              <a:rPr lang="en-US" altLang="ja-JP" sz="3600" b="1" smtClean="0">
                <a:solidFill>
                  <a:srgbClr val="FFFF00"/>
                </a:solidFill>
                <a:sym typeface="Symbol" pitchFamily="18" charset="2"/>
              </a:rPr>
              <a:t></a:t>
            </a:r>
            <a:r>
              <a:rPr lang="en-US" altLang="ja-JP" sz="3600" b="1" baseline="-25000" smtClean="0">
                <a:solidFill>
                  <a:srgbClr val="FFFF00"/>
                </a:solidFill>
                <a:sym typeface="Symbol" pitchFamily="18" charset="2"/>
              </a:rPr>
              <a:t>eff</a:t>
            </a:r>
            <a:r>
              <a:rPr lang="en-US" altLang="ja-JP" sz="3600" b="1" smtClean="0">
                <a:solidFill>
                  <a:srgbClr val="FFFF00"/>
                </a:solidFill>
                <a:sym typeface="Symbol" pitchFamily="18" charset="2"/>
              </a:rPr>
              <a:t> ~ 80 cm</a:t>
            </a:r>
            <a:r>
              <a:rPr lang="en-US" altLang="ja-JP" sz="3600" b="1" baseline="30000" smtClean="0">
                <a:solidFill>
                  <a:srgbClr val="FFFF00"/>
                </a:solidFill>
                <a:sym typeface="Symbol" pitchFamily="18" charset="2"/>
              </a:rPr>
              <a:t>2</a:t>
            </a:r>
            <a:r>
              <a:rPr lang="en-US" altLang="ja-JP" sz="3600" b="1" smtClean="0">
                <a:solidFill>
                  <a:srgbClr val="FFFF00"/>
                </a:solidFill>
                <a:sym typeface="Symbol" pitchFamily="18" charset="2"/>
              </a:rPr>
              <a:t>/Vs</a:t>
            </a:r>
            <a:endParaRPr lang="en-US" altLang="ja-JP" sz="3600" b="1" smtClean="0">
              <a:solidFill>
                <a:srgbClr val="FFFF00"/>
              </a:solidFill>
            </a:endParaRPr>
          </a:p>
        </p:txBody>
      </p:sp>
    </p:spTree>
    <p:extLst>
      <p:ext uri="{BB962C8B-B14F-4D97-AF65-F5344CB8AC3E}">
        <p14:creationId xmlns:p14="http://schemas.microsoft.com/office/powerpoint/2010/main" val="3620055254"/>
      </p:ext>
    </p:extLst>
  </p:cSld>
  <p:clrMapOvr>
    <a:masterClrMapping/>
  </p:clrMapOvr>
  <mc:AlternateContent xmlns:mc="http://schemas.openxmlformats.org/markup-compatibility/2006" xmlns:p14="http://schemas.microsoft.com/office/powerpoint/2010/main">
    <mc:Choice Requires="p14">
      <p:transition p14:dur="0">
        <p:sndAc>
          <p:stSnd>
            <p:snd r:embed="rId3" name="CAMERA.WAV"/>
          </p:stSnd>
        </p:sndAc>
      </p:transition>
    </mc:Choice>
    <mc:Fallback xmlns="">
      <p:transition>
        <p:sndAc>
          <p:stSnd>
            <p:snd r:embed="rId6" name="CAMERA.WAV"/>
          </p:stSnd>
        </p:sndAc>
      </p:transition>
    </mc:Fallback>
  </mc:AlternateContent>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ChangeArrowheads="1"/>
          </p:cNvSpPr>
          <p:nvPr/>
        </p:nvSpPr>
        <p:spPr bwMode="auto">
          <a:xfrm>
            <a:off x="0" y="990600"/>
            <a:ext cx="8686800" cy="944563"/>
          </a:xfrm>
          <a:prstGeom prst="rect">
            <a:avLst/>
          </a:prstGeom>
          <a:noFill/>
          <a:ln>
            <a:noFill/>
          </a:ln>
          <a:effectLst/>
          <a:extLst>
            <a:ext uri="{909E8E84-426E-40DD-AFC4-6F175D3DCCD1}">
              <a14:hiddenFill xmlns:a14="http://schemas.microsoft.com/office/drawing/2010/main">
                <a:solidFill>
                  <a:srgbClr val="66CCFF">
                    <a:alpha val="70195"/>
                  </a:srgbClr>
                </a:solidFill>
              </a14:hiddenFill>
            </a:ext>
            <a:ext uri="{91240B29-F687-4F45-9708-019B960494DF}">
              <a14:hiddenLine xmlns:a14="http://schemas.microsoft.com/office/drawing/2010/main" w="19050">
                <a:solidFill>
                  <a:srgbClr val="000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ja-JP" altLang="en-US" sz="3200" b="1">
                <a:solidFill>
                  <a:srgbClr val="000000"/>
                </a:solidFill>
              </a:rPr>
              <a:t>・</a:t>
            </a:r>
            <a:r>
              <a:rPr lang="ja-JP" altLang="en-US" sz="3200" b="1">
                <a:solidFill>
                  <a:srgbClr val="FF0000"/>
                </a:solidFill>
              </a:rPr>
              <a:t>既存半導体技術に勝てるのか</a:t>
            </a:r>
            <a:r>
              <a:rPr lang="en-US" altLang="ja-JP" sz="3200" b="1">
                <a:solidFill>
                  <a:srgbClr val="FF0000"/>
                </a:solidFill>
              </a:rPr>
              <a:t>?</a:t>
            </a:r>
            <a:r>
              <a:rPr lang="en-US" altLang="ja-JP" sz="3200" b="1">
                <a:solidFill>
                  <a:srgbClr val="000000"/>
                </a:solidFill>
              </a:rPr>
              <a:t> </a:t>
            </a:r>
            <a:br>
              <a:rPr lang="en-US" altLang="ja-JP" sz="3200" b="1">
                <a:solidFill>
                  <a:srgbClr val="000000"/>
                </a:solidFill>
              </a:rPr>
            </a:br>
            <a:r>
              <a:rPr lang="en-US" altLang="ja-JP" sz="2400" b="1">
                <a:solidFill>
                  <a:srgbClr val="000000"/>
                </a:solidFill>
              </a:rPr>
              <a:t>                               (GaN LEDs, Si MOS ULSIs </a:t>
            </a:r>
            <a:r>
              <a:rPr lang="ja-JP" altLang="en-US" sz="2400" b="1">
                <a:solidFill>
                  <a:srgbClr val="000000"/>
                </a:solidFill>
              </a:rPr>
              <a:t>などなど</a:t>
            </a:r>
            <a:r>
              <a:rPr lang="en-US" altLang="ja-JP" sz="2400" b="1">
                <a:solidFill>
                  <a:srgbClr val="000000"/>
                </a:solidFill>
              </a:rPr>
              <a:t>)?</a:t>
            </a:r>
            <a:endParaRPr lang="en-US" altLang="ja-JP" sz="2400">
              <a:solidFill>
                <a:srgbClr val="000000"/>
              </a:solidFill>
            </a:endParaRPr>
          </a:p>
        </p:txBody>
      </p:sp>
      <p:sp>
        <p:nvSpPr>
          <p:cNvPr id="98307" name="Rectangle 3"/>
          <p:cNvSpPr>
            <a:spLocks noGrp="1" noChangeArrowheads="1"/>
          </p:cNvSpPr>
          <p:nvPr>
            <p:ph type="title" idx="4294967295"/>
          </p:nvPr>
        </p:nvSpPr>
        <p:spPr>
          <a:xfrm>
            <a:off x="0" y="0"/>
            <a:ext cx="9144000" cy="762000"/>
          </a:xfrm>
          <a:prstGeom prst="rect">
            <a:avLst/>
          </a:prstGeom>
        </p:spPr>
        <p:txBody>
          <a:bodyPr/>
          <a:lstStyle/>
          <a:p>
            <a:pPr eaLnBrk="1" hangingPunct="1"/>
            <a:r>
              <a:rPr lang="ja-JP" altLang="en-US" sz="3600" b="1" dirty="0" smtClean="0">
                <a:solidFill>
                  <a:srgbClr val="0000FF"/>
                </a:solidFill>
              </a:rPr>
              <a:t>酸化物機能材料の課題</a:t>
            </a:r>
            <a:endParaRPr lang="ja-JP" altLang="en-US" dirty="0" smtClean="0"/>
          </a:p>
        </p:txBody>
      </p:sp>
      <p:sp>
        <p:nvSpPr>
          <p:cNvPr id="184324" name="Rectangle 4"/>
          <p:cNvSpPr>
            <a:spLocks noChangeArrowheads="1"/>
          </p:cNvSpPr>
          <p:nvPr/>
        </p:nvSpPr>
        <p:spPr bwMode="auto">
          <a:xfrm>
            <a:off x="4763" y="4164013"/>
            <a:ext cx="8682037" cy="1309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50000"/>
              </a:spcBef>
              <a:spcAft>
                <a:spcPct val="0"/>
              </a:spcAft>
            </a:pPr>
            <a:r>
              <a:rPr lang="ja-JP" altLang="en-US" sz="3200" b="1">
                <a:solidFill>
                  <a:srgbClr val="000000"/>
                </a:solidFill>
              </a:rPr>
              <a:t>・</a:t>
            </a:r>
            <a:r>
              <a:rPr lang="ja-JP" altLang="en-US" sz="2400" b="1">
                <a:solidFill>
                  <a:srgbClr val="0000FF"/>
                </a:solidFill>
              </a:rPr>
              <a:t>酸化物だけでしか作れない</a:t>
            </a:r>
            <a:r>
              <a:rPr lang="ja-JP" altLang="en-US" sz="3200" b="1">
                <a:solidFill>
                  <a:srgbClr val="FF0000"/>
                </a:solidFill>
              </a:rPr>
              <a:t>アプリケーション</a:t>
            </a:r>
            <a:r>
              <a:rPr lang="ja-JP" altLang="en-US" sz="2400" b="1">
                <a:solidFill>
                  <a:srgbClr val="000000"/>
                </a:solidFill>
              </a:rPr>
              <a:t>を見つける必要</a:t>
            </a:r>
            <a:r>
              <a:rPr lang="ja-JP" altLang="en-US" sz="2400" b="1">
                <a:solidFill>
                  <a:srgbClr val="FF0000"/>
                </a:solidFill>
              </a:rPr>
              <a:t/>
            </a:r>
            <a:br>
              <a:rPr lang="ja-JP" altLang="en-US" sz="2400" b="1">
                <a:solidFill>
                  <a:srgbClr val="FF0000"/>
                </a:solidFill>
              </a:rPr>
            </a:br>
            <a:r>
              <a:rPr lang="ja-JP" altLang="en-US" sz="2400" b="1">
                <a:solidFill>
                  <a:srgbClr val="FF0000"/>
                </a:solidFill>
              </a:rPr>
              <a:t>                酸化物に固有の特性、物性を考え直す。</a:t>
            </a:r>
            <a:br>
              <a:rPr lang="ja-JP" altLang="en-US" sz="2400" b="1">
                <a:solidFill>
                  <a:srgbClr val="FF0000"/>
                </a:solidFill>
              </a:rPr>
            </a:br>
            <a:r>
              <a:rPr lang="ja-JP" altLang="en-US" sz="2400" b="1">
                <a:solidFill>
                  <a:srgbClr val="FF0000"/>
                </a:solidFill>
              </a:rPr>
              <a:t>                なぜ酸化物を使わなければいけないのか。</a:t>
            </a:r>
          </a:p>
        </p:txBody>
      </p:sp>
      <p:sp>
        <p:nvSpPr>
          <p:cNvPr id="184325" name="Rectangle 5"/>
          <p:cNvSpPr>
            <a:spLocks noChangeArrowheads="1"/>
          </p:cNvSpPr>
          <p:nvPr/>
        </p:nvSpPr>
        <p:spPr bwMode="auto">
          <a:xfrm>
            <a:off x="1812925" y="2482850"/>
            <a:ext cx="5027613"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base">
              <a:spcBef>
                <a:spcPct val="0"/>
              </a:spcBef>
              <a:spcAft>
                <a:spcPct val="0"/>
              </a:spcAft>
            </a:pPr>
            <a:r>
              <a:rPr lang="ja-JP" altLang="en-US" sz="3600" b="1">
                <a:solidFill>
                  <a:srgbClr val="0000FF"/>
                </a:solidFill>
              </a:rPr>
              <a:t>ターゲットが同じなら</a:t>
            </a:r>
            <a:r>
              <a:rPr lang="ja-JP" altLang="en-US" sz="3600" b="1">
                <a:solidFill>
                  <a:srgbClr val="FF0000"/>
                </a:solidFill>
              </a:rPr>
              <a:t>無理</a:t>
            </a:r>
          </a:p>
        </p:txBody>
      </p:sp>
    </p:spTree>
    <p:extLst>
      <p:ext uri="{BB962C8B-B14F-4D97-AF65-F5344CB8AC3E}">
        <p14:creationId xmlns:p14="http://schemas.microsoft.com/office/powerpoint/2010/main" val="3076807101"/>
      </p:ext>
    </p:extLst>
  </p:cSld>
  <p:clrMapOvr>
    <a:masterClrMapping/>
  </p:clrMapOvr>
  <mc:AlternateContent xmlns:mc="http://schemas.openxmlformats.org/markup-compatibility/2006" xmlns:p14="http://schemas.microsoft.com/office/powerpoint/2010/main">
    <mc:Choice Requires="p14">
      <p:transition p14:dur="0">
        <p:sndAc>
          <p:stSnd>
            <p:snd r:embed="rId3" name="CAMERA.WAV"/>
          </p:stSnd>
        </p:sndAc>
      </p:transition>
    </mc:Choice>
    <mc:Fallback xmlns="">
      <p:transition>
        <p:sndAc>
          <p:stSnd>
            <p:snd r:embed="rId4" name="CAMERA.WAV"/>
          </p:stSnd>
        </p:sndAc>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84325"/>
                                        </p:tgtEl>
                                        <p:attrNameLst>
                                          <p:attrName>style.visibility</p:attrName>
                                        </p:attrNameLst>
                                      </p:cBhvr>
                                      <p:to>
                                        <p:strVal val="visible"/>
                                      </p:to>
                                    </p:set>
                                  </p:childTnLst>
                                </p:cTn>
                              </p:par>
                            </p:childTnLst>
                          </p:cTn>
                        </p:par>
                        <p:par>
                          <p:cTn id="7" fill="hold" nodeType="afterGroup">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1843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24" grpId="0" autoUpdateAnimBg="0"/>
      <p:bldP spid="184325" grpId="0" autoUpdateAnimBg="0"/>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0" y="0"/>
            <a:ext cx="9144000" cy="624757"/>
          </a:xfrm>
        </p:spPr>
        <p:txBody>
          <a:bodyPr/>
          <a:lstStyle/>
          <a:p>
            <a:pPr eaLnBrk="1" hangingPunct="1"/>
            <a:r>
              <a:rPr lang="ja-JP" altLang="en-US" sz="3600" b="1" dirty="0" smtClean="0">
                <a:solidFill>
                  <a:srgbClr val="0000FF"/>
                </a:solidFill>
              </a:rPr>
              <a:t>フレキシブル</a:t>
            </a:r>
            <a:r>
              <a:rPr lang="ja-JP" altLang="en-US" sz="3600" b="1" dirty="0">
                <a:solidFill>
                  <a:srgbClr val="0000FF"/>
                </a:solidFill>
              </a:rPr>
              <a:t>電卓</a:t>
            </a:r>
            <a:endParaRPr lang="ja-JP" altLang="en-US" sz="3600" b="1" dirty="0" smtClean="0">
              <a:solidFill>
                <a:srgbClr val="0000FF"/>
              </a:solidFill>
            </a:endParaRPr>
          </a:p>
        </p:txBody>
      </p:sp>
      <p:sp>
        <p:nvSpPr>
          <p:cNvPr id="14" name="Text Box 1033"/>
          <p:cNvSpPr txBox="1">
            <a:spLocks noChangeArrowheads="1"/>
          </p:cNvSpPr>
          <p:nvPr/>
        </p:nvSpPr>
        <p:spPr bwMode="auto">
          <a:xfrm>
            <a:off x="4003427" y="332657"/>
            <a:ext cx="184150" cy="584200"/>
          </a:xfrm>
          <a:prstGeom prst="rect">
            <a:avLst/>
          </a:prstGeom>
          <a:noFill/>
          <a:ln>
            <a:noFill/>
          </a:ln>
          <a:effectLst/>
          <a:extLst>
            <a:ext uri="{909E8E84-426E-40DD-AFC4-6F175D3DCCD1}">
              <a14:hiddenFill xmlns:a14="http://schemas.microsoft.com/office/drawing/2010/main">
                <a:solidFill>
                  <a:srgbClr val="66CCFF">
                    <a:alpha val="70195"/>
                  </a:srgbClr>
                </a:solidFill>
              </a14:hiddenFill>
            </a:ext>
            <a:ext uri="{91240B29-F687-4F45-9708-019B960494DF}">
              <a14:hiddenLine xmlns:a14="http://schemas.microsoft.com/office/drawing/2010/main" w="19050">
                <a:solidFill>
                  <a:srgbClr val="000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eaLnBrk="1" fontAlgn="base" hangingPunct="1">
              <a:spcBef>
                <a:spcPct val="0"/>
              </a:spcBef>
              <a:spcAft>
                <a:spcPct val="0"/>
              </a:spcAft>
            </a:pPr>
            <a:endParaRPr lang="en-US" altLang="ja-JP" sz="3200" b="1" dirty="0">
              <a:solidFill>
                <a:srgbClr val="FF0000"/>
              </a:solidFill>
              <a:ea typeface="MS UI Gothic" pitchFamily="50" charset="-128"/>
            </a:endParaRPr>
          </a:p>
        </p:txBody>
      </p:sp>
      <p:pic>
        <p:nvPicPr>
          <p:cNvPr id="472070" name="Picture 6"/>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5364088" y="2654946"/>
            <a:ext cx="3062800" cy="38524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72071" name="Picture 7"/>
          <p:cNvPicPr>
            <a:picLocks noChangeAspect="1" noChangeArrowheads="1"/>
          </p:cNvPicPr>
          <p:nvPr/>
        </p:nvPicPr>
        <p:blipFill>
          <a:blip r:embed="rId5">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207740" y="2005007"/>
            <a:ext cx="4404109" cy="3309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72072" name="Picture 8"/>
          <p:cNvPicPr>
            <a:picLocks noChangeAspect="1" noChangeArrowheads="1"/>
          </p:cNvPicPr>
          <p:nvPr/>
        </p:nvPicPr>
        <p:blipFill>
          <a:blip r:embed="rId7">
            <a:extLst>
              <a:ext uri="{BEBA8EAE-BF5A-486C-A8C5-ECC9F3942E4B}">
                <a14:imgProps xmlns:a14="http://schemas.microsoft.com/office/drawing/2010/main">
                  <a14:imgLayer r:embed="rId8">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4824027" y="1385776"/>
            <a:ext cx="3959721" cy="12559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35092905"/>
      </p:ext>
    </p:extLst>
  </p:cSld>
  <p:clrMapOvr>
    <a:masterClrMapping/>
  </p:clrMapOvr>
  <mc:AlternateContent xmlns:mc="http://schemas.openxmlformats.org/markup-compatibility/2006" xmlns:p14="http://schemas.microsoft.com/office/powerpoint/2010/main">
    <mc:Choice Requires="p14">
      <p:transition p14:dur="0">
        <p:sndAc>
          <p:stSnd>
            <p:snd r:embed="rId2" name="CAMERA.WAV"/>
          </p:stSnd>
        </p:sndAc>
      </p:transition>
    </mc:Choice>
    <mc:Fallback xmlns="">
      <p:transition>
        <p:sndAc>
          <p:stSnd>
            <p:snd r:embed="rId9" name="CAMERA.WAV"/>
          </p:stSnd>
        </p:sndAc>
      </p:transition>
    </mc:Fallback>
  </mc:AlternateContent>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3455" y="624757"/>
            <a:ext cx="2466119" cy="16440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8" name="Rectangle 2"/>
          <p:cNvSpPr>
            <a:spLocks noGrp="1" noChangeArrowheads="1"/>
          </p:cNvSpPr>
          <p:nvPr>
            <p:ph type="title"/>
          </p:nvPr>
        </p:nvSpPr>
        <p:spPr>
          <a:xfrm>
            <a:off x="0" y="0"/>
            <a:ext cx="9144000" cy="624757"/>
          </a:xfrm>
        </p:spPr>
        <p:txBody>
          <a:bodyPr/>
          <a:lstStyle/>
          <a:p>
            <a:pPr eaLnBrk="1" hangingPunct="1"/>
            <a:r>
              <a:rPr lang="ja-JP" altLang="en-US" sz="3600" b="1" dirty="0" smtClean="0">
                <a:solidFill>
                  <a:srgbClr val="0000FF"/>
                </a:solidFill>
              </a:rPr>
              <a:t>フレキシブル太陽電池</a:t>
            </a:r>
          </a:p>
        </p:txBody>
      </p:sp>
      <p:pic>
        <p:nvPicPr>
          <p:cNvPr id="4099"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07604" y="2268836"/>
            <a:ext cx="2830419" cy="1986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1" name="Text Box 6"/>
          <p:cNvSpPr txBox="1">
            <a:spLocks noChangeArrowheads="1"/>
          </p:cNvSpPr>
          <p:nvPr/>
        </p:nvSpPr>
        <p:spPr bwMode="auto">
          <a:xfrm>
            <a:off x="18802" y="4255276"/>
            <a:ext cx="3927604" cy="954107"/>
          </a:xfrm>
          <a:prstGeom prst="rect">
            <a:avLst/>
          </a:prstGeom>
          <a:solidFill>
            <a:schemeClr val="bg1"/>
          </a:solidFill>
          <a:ln>
            <a:noFill/>
          </a:ln>
          <a:extLst/>
        </p:spPr>
        <p:txBody>
          <a:bodyPr wrap="square">
            <a:spAutoFit/>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eaLnBrk="1" hangingPunct="1"/>
            <a:r>
              <a:rPr lang="en-US" altLang="ja-JP" sz="1400" dirty="0">
                <a:solidFill>
                  <a:srgbClr val="000000"/>
                </a:solidFill>
              </a:rPr>
              <a:t>Y. </a:t>
            </a:r>
            <a:r>
              <a:rPr lang="en-US" altLang="ja-JP" sz="1400" dirty="0" err="1">
                <a:solidFill>
                  <a:srgbClr val="000000"/>
                </a:solidFill>
              </a:rPr>
              <a:t>Hamakawa</a:t>
            </a:r>
            <a:r>
              <a:rPr lang="en-US" altLang="ja-JP" sz="1400" dirty="0">
                <a:solidFill>
                  <a:srgbClr val="000000"/>
                </a:solidFill>
              </a:rPr>
              <a:t>: </a:t>
            </a:r>
            <a:r>
              <a:rPr lang="en-US" altLang="ja-JP" sz="1400" i="1" dirty="0">
                <a:solidFill>
                  <a:srgbClr val="000000"/>
                </a:solidFill>
              </a:rPr>
              <a:t>Recent advances in amorphous and </a:t>
            </a:r>
            <a:r>
              <a:rPr lang="en-US" altLang="ja-JP" sz="1400" i="1" dirty="0" err="1">
                <a:solidFill>
                  <a:srgbClr val="000000"/>
                </a:solidFill>
              </a:rPr>
              <a:t>microcrystallie</a:t>
            </a:r>
            <a:r>
              <a:rPr lang="en-US" altLang="ja-JP" sz="1400" i="1" dirty="0">
                <a:solidFill>
                  <a:srgbClr val="000000"/>
                </a:solidFill>
              </a:rPr>
              <a:t> silicon basis devices for optoelectronic applications</a:t>
            </a:r>
            <a:r>
              <a:rPr lang="en-US" altLang="ja-JP" sz="1400" dirty="0">
                <a:solidFill>
                  <a:srgbClr val="000000"/>
                </a:solidFill>
              </a:rPr>
              <a:t>; Applied Surface Science </a:t>
            </a:r>
            <a:r>
              <a:rPr lang="en-US" altLang="ja-JP" sz="1400" b="1" dirty="0">
                <a:solidFill>
                  <a:srgbClr val="000000"/>
                </a:solidFill>
              </a:rPr>
              <a:t>142</a:t>
            </a:r>
            <a:r>
              <a:rPr lang="en-US" altLang="ja-JP" sz="1400" dirty="0">
                <a:solidFill>
                  <a:srgbClr val="000000"/>
                </a:solidFill>
              </a:rPr>
              <a:t> (1999) 215.</a:t>
            </a:r>
          </a:p>
        </p:txBody>
      </p:sp>
      <p:pic>
        <p:nvPicPr>
          <p:cNvPr id="8"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121962" y="635702"/>
            <a:ext cx="1648889" cy="1161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 Box 1033"/>
          <p:cNvSpPr txBox="1">
            <a:spLocks noChangeArrowheads="1"/>
          </p:cNvSpPr>
          <p:nvPr/>
        </p:nvSpPr>
        <p:spPr bwMode="auto">
          <a:xfrm>
            <a:off x="4003427" y="332657"/>
            <a:ext cx="184150" cy="584200"/>
          </a:xfrm>
          <a:prstGeom prst="rect">
            <a:avLst/>
          </a:prstGeom>
          <a:noFill/>
          <a:ln>
            <a:noFill/>
          </a:ln>
          <a:effectLst/>
          <a:extLst>
            <a:ext uri="{909E8E84-426E-40DD-AFC4-6F175D3DCCD1}">
              <a14:hiddenFill xmlns:a14="http://schemas.microsoft.com/office/drawing/2010/main">
                <a:solidFill>
                  <a:srgbClr val="66CCFF">
                    <a:alpha val="70195"/>
                  </a:srgbClr>
                </a:solidFill>
              </a14:hiddenFill>
            </a:ext>
            <a:ext uri="{91240B29-F687-4F45-9708-019B960494DF}">
              <a14:hiddenLine xmlns:a14="http://schemas.microsoft.com/office/drawing/2010/main" w="19050">
                <a:solidFill>
                  <a:srgbClr val="000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eaLnBrk="1" hangingPunct="1"/>
            <a:endParaRPr lang="en-US" altLang="ja-JP" sz="3200" b="1" dirty="0">
              <a:solidFill>
                <a:srgbClr val="FF0000"/>
              </a:solidFill>
              <a:ea typeface="MS UI Gothic" pitchFamily="50" charset="-128"/>
            </a:endParaRPr>
          </a:p>
        </p:txBody>
      </p:sp>
      <p:pic>
        <p:nvPicPr>
          <p:cNvPr id="473090" name="Picture 2" descr="富士電機システムズの太陽電池の試作品"/>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45822" y="635702"/>
            <a:ext cx="2450668" cy="2872183"/>
          </a:xfrm>
          <a:prstGeom prst="rect">
            <a:avLst/>
          </a:prstGeom>
          <a:noFill/>
          <a:extLst>
            <a:ext uri="{909E8E84-426E-40DD-AFC4-6F175D3DCCD1}">
              <a14:hiddenFill xmlns:a14="http://schemas.microsoft.com/office/drawing/2010/main">
                <a:solidFill>
                  <a:srgbClr val="FFFFFF"/>
                </a:solidFill>
              </a14:hiddenFill>
            </a:ext>
          </a:extLst>
        </p:spPr>
      </p:pic>
      <p:sp>
        <p:nvSpPr>
          <p:cNvPr id="2" name="正方形/長方形 1"/>
          <p:cNvSpPr/>
          <p:nvPr/>
        </p:nvSpPr>
        <p:spPr>
          <a:xfrm>
            <a:off x="4964968" y="3670501"/>
            <a:ext cx="4006225" cy="584775"/>
          </a:xfrm>
          <a:prstGeom prst="rect">
            <a:avLst/>
          </a:prstGeom>
        </p:spPr>
        <p:txBody>
          <a:bodyPr wrap="none">
            <a:spAutoFit/>
          </a:bodyPr>
          <a:lstStyle/>
          <a:p>
            <a:r>
              <a:rPr lang="ja-JP" altLang="en-US" b="1" dirty="0" smtClean="0">
                <a:solidFill>
                  <a:srgbClr val="FF0000"/>
                </a:solidFill>
              </a:rPr>
              <a:t>富士電機</a:t>
            </a:r>
            <a:r>
              <a:rPr lang="ja-JP" altLang="en-US" dirty="0" smtClean="0">
                <a:solidFill>
                  <a:srgbClr val="000000"/>
                </a:solidFill>
              </a:rPr>
              <a:t> </a:t>
            </a:r>
            <a:r>
              <a:rPr lang="en-US" altLang="ja-JP" dirty="0" smtClean="0">
                <a:solidFill>
                  <a:srgbClr val="000000"/>
                </a:solidFill>
              </a:rPr>
              <a:t>(~1</a:t>
            </a:r>
            <a:r>
              <a:rPr lang="ja-JP" altLang="en-US" dirty="0" smtClean="0">
                <a:solidFill>
                  <a:srgbClr val="000000"/>
                </a:solidFill>
              </a:rPr>
              <a:t> </a:t>
            </a:r>
            <a:r>
              <a:rPr lang="en-US" altLang="ja-JP" dirty="0" smtClean="0">
                <a:solidFill>
                  <a:srgbClr val="000000"/>
                </a:solidFill>
              </a:rPr>
              <a:t>kg/m</a:t>
            </a:r>
            <a:r>
              <a:rPr lang="en-US" altLang="ja-JP" baseline="30000" dirty="0" smtClean="0">
                <a:solidFill>
                  <a:srgbClr val="000000"/>
                </a:solidFill>
              </a:rPr>
              <a:t>2</a:t>
            </a:r>
            <a:r>
              <a:rPr lang="en-US" altLang="ja-JP" dirty="0" smtClean="0">
                <a:solidFill>
                  <a:srgbClr val="000000"/>
                </a:solidFill>
              </a:rPr>
              <a:t>)</a:t>
            </a:r>
          </a:p>
          <a:p>
            <a:r>
              <a:rPr lang="en-US" altLang="ja-JP" sz="1200" dirty="0" smtClean="0">
                <a:solidFill>
                  <a:srgbClr val="000000"/>
                </a:solidFill>
              </a:rPr>
              <a:t>http</a:t>
            </a:r>
            <a:r>
              <a:rPr lang="en-US" altLang="ja-JP" sz="1200" dirty="0">
                <a:solidFill>
                  <a:srgbClr val="000000"/>
                </a:solidFill>
              </a:rPr>
              <a:t>://techon.nikkeibp.co.jp/article/NEWS/20071004/140243/</a:t>
            </a:r>
            <a:endParaRPr lang="ja-JP" altLang="en-US" sz="1200" dirty="0">
              <a:solidFill>
                <a:srgbClr val="000000"/>
              </a:solidFill>
            </a:endParaRPr>
          </a:p>
        </p:txBody>
      </p:sp>
      <p:sp>
        <p:nvSpPr>
          <p:cNvPr id="3" name="正方形/長方形 2"/>
          <p:cNvSpPr/>
          <p:nvPr/>
        </p:nvSpPr>
        <p:spPr>
          <a:xfrm>
            <a:off x="4815850" y="5812594"/>
            <a:ext cx="4240263" cy="892552"/>
          </a:xfrm>
          <a:prstGeom prst="rect">
            <a:avLst/>
          </a:prstGeom>
        </p:spPr>
        <p:txBody>
          <a:bodyPr wrap="none">
            <a:spAutoFit/>
          </a:bodyPr>
          <a:lstStyle/>
          <a:p>
            <a:r>
              <a:rPr lang="en-US" altLang="ja-JP" b="1" dirty="0" smtClean="0">
                <a:solidFill>
                  <a:srgbClr val="FF0000"/>
                </a:solidFill>
              </a:rPr>
              <a:t>FLEX</a:t>
            </a:r>
            <a:r>
              <a:rPr lang="ja-JP" altLang="en-US" b="1" dirty="0" smtClean="0">
                <a:solidFill>
                  <a:srgbClr val="FF0000"/>
                </a:solidFill>
              </a:rPr>
              <a:t> </a:t>
            </a:r>
            <a:r>
              <a:rPr lang="en-US" altLang="ja-JP" b="1" dirty="0" smtClean="0">
                <a:solidFill>
                  <a:srgbClr val="FF0000"/>
                </a:solidFill>
              </a:rPr>
              <a:t>CELL</a:t>
            </a:r>
            <a:r>
              <a:rPr lang="ja-JP" altLang="en-US" b="1" dirty="0" smtClean="0">
                <a:solidFill>
                  <a:srgbClr val="FF0000"/>
                </a:solidFill>
              </a:rPr>
              <a:t>社</a:t>
            </a:r>
            <a:r>
              <a:rPr lang="ja-JP" altLang="en-US" dirty="0" smtClean="0">
                <a:solidFill>
                  <a:srgbClr val="000000"/>
                </a:solidFill>
              </a:rPr>
              <a:t> </a:t>
            </a:r>
            <a:r>
              <a:rPr lang="en-US" altLang="ja-JP" dirty="0" smtClean="0">
                <a:solidFill>
                  <a:srgbClr val="000000"/>
                </a:solidFill>
              </a:rPr>
              <a:t>(</a:t>
            </a:r>
            <a:r>
              <a:rPr lang="ja-JP" altLang="en-US" dirty="0" smtClean="0">
                <a:solidFill>
                  <a:srgbClr val="000000"/>
                </a:solidFill>
              </a:rPr>
              <a:t>独</a:t>
            </a:r>
            <a:r>
              <a:rPr lang="en-US" altLang="ja-JP" dirty="0" smtClean="0">
                <a:solidFill>
                  <a:srgbClr val="000000"/>
                </a:solidFill>
              </a:rPr>
              <a:t>Q-Cell</a:t>
            </a:r>
            <a:r>
              <a:rPr lang="ja-JP" altLang="en-US" dirty="0" smtClean="0">
                <a:solidFill>
                  <a:srgbClr val="000000"/>
                </a:solidFill>
              </a:rPr>
              <a:t>の子会社</a:t>
            </a:r>
            <a:r>
              <a:rPr lang="en-US" altLang="ja-JP" dirty="0" smtClean="0">
                <a:solidFill>
                  <a:srgbClr val="000000"/>
                </a:solidFill>
              </a:rPr>
              <a:t>)</a:t>
            </a:r>
          </a:p>
          <a:p>
            <a:r>
              <a:rPr lang="en-US" altLang="ja-JP" dirty="0" smtClean="0">
                <a:solidFill>
                  <a:srgbClr val="000000"/>
                </a:solidFill>
              </a:rPr>
              <a:t>1.2</a:t>
            </a:r>
            <a:r>
              <a:rPr lang="ja-JP" altLang="en-US" dirty="0" smtClean="0">
                <a:solidFill>
                  <a:srgbClr val="000000"/>
                </a:solidFill>
              </a:rPr>
              <a:t> </a:t>
            </a:r>
            <a:r>
              <a:rPr lang="en-US" altLang="ja-JP" dirty="0" smtClean="0">
                <a:solidFill>
                  <a:srgbClr val="000000"/>
                </a:solidFill>
              </a:rPr>
              <a:t>mm</a:t>
            </a:r>
            <a:r>
              <a:rPr lang="ja-JP" altLang="en-US" dirty="0" smtClean="0">
                <a:solidFill>
                  <a:srgbClr val="000000"/>
                </a:solidFill>
              </a:rPr>
              <a:t>厚</a:t>
            </a:r>
            <a:r>
              <a:rPr lang="en-US" altLang="ja-JP" dirty="0" smtClean="0">
                <a:solidFill>
                  <a:srgbClr val="000000"/>
                </a:solidFill>
              </a:rPr>
              <a:t>,</a:t>
            </a:r>
            <a:r>
              <a:rPr lang="ja-JP" altLang="en-US" dirty="0" smtClean="0">
                <a:solidFill>
                  <a:srgbClr val="000000"/>
                </a:solidFill>
              </a:rPr>
              <a:t> </a:t>
            </a:r>
            <a:r>
              <a:rPr lang="en-US" altLang="ja-JP" dirty="0" smtClean="0">
                <a:solidFill>
                  <a:srgbClr val="000000"/>
                </a:solidFill>
              </a:rPr>
              <a:t>27W/(642</a:t>
            </a:r>
            <a:r>
              <a:rPr lang="en-US" altLang="ja-JP" dirty="0" smtClean="0">
                <a:solidFill>
                  <a:srgbClr val="000000"/>
                </a:solidFill>
                <a:sym typeface="Symbol"/>
              </a:rPr>
              <a:t></a:t>
            </a:r>
            <a:r>
              <a:rPr lang="en-US" altLang="ja-JP" dirty="0" smtClean="0">
                <a:solidFill>
                  <a:srgbClr val="000000"/>
                </a:solidFill>
              </a:rPr>
              <a:t>1310mm</a:t>
            </a:r>
            <a:r>
              <a:rPr lang="en-US" altLang="ja-JP" baseline="30000" dirty="0" smtClean="0">
                <a:solidFill>
                  <a:srgbClr val="000000"/>
                </a:solidFill>
              </a:rPr>
              <a:t>2</a:t>
            </a:r>
            <a:r>
              <a:rPr lang="en-US" altLang="ja-JP" dirty="0" smtClean="0">
                <a:solidFill>
                  <a:srgbClr val="000000"/>
                </a:solidFill>
              </a:rPr>
              <a:t>),</a:t>
            </a:r>
            <a:r>
              <a:rPr lang="ja-JP" altLang="en-US" dirty="0" smtClean="0">
                <a:solidFill>
                  <a:srgbClr val="000000"/>
                </a:solidFill>
              </a:rPr>
              <a:t> </a:t>
            </a:r>
            <a:r>
              <a:rPr lang="en-US" altLang="ja-JP" dirty="0" smtClean="0">
                <a:solidFill>
                  <a:srgbClr val="000000"/>
                </a:solidFill>
              </a:rPr>
              <a:t>3%</a:t>
            </a:r>
          </a:p>
          <a:p>
            <a:r>
              <a:rPr lang="en-US" altLang="ja-JP" sz="1200" dirty="0" smtClean="0">
                <a:solidFill>
                  <a:srgbClr val="000000"/>
                </a:solidFill>
              </a:rPr>
              <a:t>http</a:t>
            </a:r>
            <a:r>
              <a:rPr lang="en-US" altLang="ja-JP" sz="1200" dirty="0">
                <a:solidFill>
                  <a:srgbClr val="000000"/>
                </a:solidFill>
              </a:rPr>
              <a:t>://</a:t>
            </a:r>
            <a:r>
              <a:rPr lang="en-US" altLang="ja-JP" sz="1200" dirty="0" smtClean="0">
                <a:solidFill>
                  <a:srgbClr val="000000"/>
                </a:solidFill>
              </a:rPr>
              <a:t>www.chikahisa.co.jp/eco/flex.html</a:t>
            </a:r>
            <a:endParaRPr lang="ja-JP" altLang="en-US" sz="1200" dirty="0">
              <a:solidFill>
                <a:srgbClr val="000000"/>
              </a:solidFill>
            </a:endParaRPr>
          </a:p>
        </p:txBody>
      </p:sp>
      <p:pic>
        <p:nvPicPr>
          <p:cNvPr id="473093" name="Picture 5" descr="http://www.chikahisa.co.jp/_img/e_fleximg.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83315" y="4255276"/>
            <a:ext cx="4017812" cy="16071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9039926"/>
      </p:ext>
    </p:extLst>
  </p:cSld>
  <p:clrMapOvr>
    <a:masterClrMapping/>
  </p:clrMapOvr>
  <mc:AlternateContent xmlns:mc="http://schemas.openxmlformats.org/markup-compatibility/2006" xmlns:p14="http://schemas.microsoft.com/office/powerpoint/2010/main">
    <mc:Choice Requires="p14">
      <p:transition p14:dur="0">
        <p:sndAc>
          <p:stSnd>
            <p:snd r:embed="rId2" name="CAMERA.WAV"/>
          </p:stSnd>
        </p:sndAc>
      </p:transition>
    </mc:Choice>
    <mc:Fallback xmlns="">
      <p:transition>
        <p:sndAc>
          <p:stSnd>
            <p:snd r:embed="rId8" name="CAMERA.WAV"/>
          </p:stSnd>
        </p:sndAc>
      </p:transition>
    </mc:Fallback>
  </mc:AlternateContent>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 y="2276872"/>
            <a:ext cx="4171764" cy="2781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8" name="Rectangle 2"/>
          <p:cNvSpPr>
            <a:spLocks noGrp="1" noChangeArrowheads="1"/>
          </p:cNvSpPr>
          <p:nvPr>
            <p:ph type="title"/>
          </p:nvPr>
        </p:nvSpPr>
        <p:spPr>
          <a:xfrm>
            <a:off x="0" y="0"/>
            <a:ext cx="9144000" cy="624757"/>
          </a:xfrm>
        </p:spPr>
        <p:txBody>
          <a:bodyPr/>
          <a:lstStyle/>
          <a:p>
            <a:pPr eaLnBrk="1" hangingPunct="1"/>
            <a:r>
              <a:rPr lang="ja-JP" altLang="en-US" sz="3600" b="1" dirty="0" smtClean="0">
                <a:solidFill>
                  <a:srgbClr val="0000FF"/>
                </a:solidFill>
              </a:rPr>
              <a:t>フレキシブル太陽電池・ディスプレイ</a:t>
            </a:r>
          </a:p>
        </p:txBody>
      </p:sp>
      <p:pic>
        <p:nvPicPr>
          <p:cNvPr id="4099"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67744" y="3239260"/>
            <a:ext cx="4788024" cy="3360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1" name="Text Box 6"/>
          <p:cNvSpPr txBox="1">
            <a:spLocks noChangeArrowheads="1"/>
          </p:cNvSpPr>
          <p:nvPr/>
        </p:nvSpPr>
        <p:spPr bwMode="auto">
          <a:xfrm>
            <a:off x="0" y="6340474"/>
            <a:ext cx="8153400" cy="517525"/>
          </a:xfrm>
          <a:prstGeom prst="rect">
            <a:avLst/>
          </a:prstGeom>
          <a:solidFill>
            <a:schemeClr val="bg1"/>
          </a:solidFill>
          <a:ln>
            <a:noFill/>
          </a:ln>
          <a:extLst/>
        </p:spPr>
        <p:txBody>
          <a:bodyPr>
            <a:spAutoFit/>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eaLnBrk="1" fontAlgn="base" hangingPunct="1">
              <a:spcBef>
                <a:spcPct val="0"/>
              </a:spcBef>
              <a:spcAft>
                <a:spcPct val="0"/>
              </a:spcAft>
            </a:pPr>
            <a:r>
              <a:rPr lang="en-US" altLang="ja-JP" sz="1400" dirty="0">
                <a:solidFill>
                  <a:srgbClr val="000000"/>
                </a:solidFill>
              </a:rPr>
              <a:t>Y. </a:t>
            </a:r>
            <a:r>
              <a:rPr lang="en-US" altLang="ja-JP" sz="1400" dirty="0" err="1">
                <a:solidFill>
                  <a:srgbClr val="000000"/>
                </a:solidFill>
              </a:rPr>
              <a:t>Hamakawa</a:t>
            </a:r>
            <a:r>
              <a:rPr lang="en-US" altLang="ja-JP" sz="1400" dirty="0">
                <a:solidFill>
                  <a:srgbClr val="000000"/>
                </a:solidFill>
              </a:rPr>
              <a:t>: </a:t>
            </a:r>
            <a:r>
              <a:rPr lang="en-US" altLang="ja-JP" sz="1400" i="1" dirty="0">
                <a:solidFill>
                  <a:srgbClr val="000000"/>
                </a:solidFill>
              </a:rPr>
              <a:t>Recent advances in amorphous and </a:t>
            </a:r>
            <a:r>
              <a:rPr lang="en-US" altLang="ja-JP" sz="1400" i="1" dirty="0" err="1">
                <a:solidFill>
                  <a:srgbClr val="000000"/>
                </a:solidFill>
              </a:rPr>
              <a:t>microcrystallie</a:t>
            </a:r>
            <a:r>
              <a:rPr lang="en-US" altLang="ja-JP" sz="1400" i="1" dirty="0">
                <a:solidFill>
                  <a:srgbClr val="000000"/>
                </a:solidFill>
              </a:rPr>
              <a:t> silicon basis devices for optoelectronic applications</a:t>
            </a:r>
            <a:r>
              <a:rPr lang="en-US" altLang="ja-JP" sz="1400" dirty="0">
                <a:solidFill>
                  <a:srgbClr val="000000"/>
                </a:solidFill>
              </a:rPr>
              <a:t>; Applied Surface Science </a:t>
            </a:r>
            <a:r>
              <a:rPr lang="en-US" altLang="ja-JP" sz="1400" b="1" dirty="0">
                <a:solidFill>
                  <a:srgbClr val="000000"/>
                </a:solidFill>
              </a:rPr>
              <a:t>142</a:t>
            </a:r>
            <a:r>
              <a:rPr lang="en-US" altLang="ja-JP" sz="1400" dirty="0">
                <a:solidFill>
                  <a:srgbClr val="000000"/>
                </a:solidFill>
              </a:rPr>
              <a:t> (1999) 215.</a:t>
            </a:r>
          </a:p>
        </p:txBody>
      </p:sp>
      <p:pic>
        <p:nvPicPr>
          <p:cNvPr id="8"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35005" y="2834968"/>
            <a:ext cx="2789312" cy="19646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roup 1028"/>
          <p:cNvGrpSpPr>
            <a:grpSpLocks/>
          </p:cNvGrpSpPr>
          <p:nvPr/>
        </p:nvGrpSpPr>
        <p:grpSpPr bwMode="auto">
          <a:xfrm>
            <a:off x="4003427" y="332657"/>
            <a:ext cx="4800606" cy="2414588"/>
            <a:chOff x="48" y="2111"/>
            <a:chExt cx="3024" cy="1521"/>
          </a:xfrm>
        </p:grpSpPr>
        <p:sp>
          <p:nvSpPr>
            <p:cNvPr id="11" name="Text Box 1030"/>
            <p:cNvSpPr txBox="1">
              <a:spLocks noChangeArrowheads="1"/>
            </p:cNvSpPr>
            <p:nvPr/>
          </p:nvSpPr>
          <p:spPr bwMode="auto">
            <a:xfrm>
              <a:off x="361" y="3261"/>
              <a:ext cx="1330" cy="368"/>
            </a:xfrm>
            <a:prstGeom prst="rect">
              <a:avLst/>
            </a:prstGeom>
            <a:noFill/>
            <a:ln>
              <a:noFill/>
            </a:ln>
            <a:effectLst/>
            <a:extLst>
              <a:ext uri="{909E8E84-426E-40DD-AFC4-6F175D3DCCD1}">
                <a14:hiddenFill xmlns:a14="http://schemas.microsoft.com/office/drawing/2010/main">
                  <a:solidFill>
                    <a:srgbClr val="66CCFF">
                      <a:alpha val="70195"/>
                    </a:srgbClr>
                  </a:solidFill>
                </a14:hiddenFill>
              </a:ext>
              <a:ext uri="{91240B29-F687-4F45-9708-019B960494DF}">
                <a14:hiddenLine xmlns:a14="http://schemas.microsoft.com/office/drawing/2010/main" w="19050">
                  <a:solidFill>
                    <a:srgbClr val="000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eaLnBrk="1" fontAlgn="base" hangingPunct="1">
                <a:spcBef>
                  <a:spcPct val="0"/>
                </a:spcBef>
                <a:spcAft>
                  <a:spcPct val="0"/>
                </a:spcAft>
              </a:pPr>
              <a:r>
                <a:rPr lang="ja-JP" altLang="en-US" sz="1600" b="1" dirty="0" smtClean="0">
                  <a:solidFill>
                    <a:srgbClr val="000000"/>
                  </a:solidFill>
                  <a:ea typeface="ＭＳ 明朝" pitchFamily="17" charset="-128"/>
                </a:rPr>
                <a:t>フレキシブル有機</a:t>
              </a:r>
              <a:r>
                <a:rPr lang="en-US" altLang="ja-JP" sz="1600" b="1" dirty="0" smtClean="0">
                  <a:solidFill>
                    <a:srgbClr val="000000"/>
                  </a:solidFill>
                  <a:ea typeface="ＭＳ 明朝" pitchFamily="17" charset="-128"/>
                </a:rPr>
                <a:t>EL</a:t>
              </a:r>
              <a:br>
                <a:rPr lang="en-US" altLang="ja-JP" sz="1600" b="1" dirty="0" smtClean="0">
                  <a:solidFill>
                    <a:srgbClr val="000000"/>
                  </a:solidFill>
                  <a:ea typeface="ＭＳ 明朝" pitchFamily="17" charset="-128"/>
                </a:rPr>
              </a:br>
              <a:r>
                <a:rPr lang="en-US" altLang="ja-JP" sz="1600" b="1" dirty="0" smtClean="0">
                  <a:solidFill>
                    <a:srgbClr val="000000"/>
                  </a:solidFill>
                  <a:ea typeface="ＭＳ 明朝" pitchFamily="17" charset="-128"/>
                </a:rPr>
                <a:t>   </a:t>
              </a:r>
              <a:r>
                <a:rPr lang="ja-JP" altLang="en-US" sz="1600" b="1" dirty="0" smtClean="0">
                  <a:solidFill>
                    <a:srgbClr val="000000"/>
                  </a:solidFill>
                  <a:ea typeface="ＭＳ 明朝" pitchFamily="17" charset="-128"/>
                </a:rPr>
                <a:t>　　　　　ソニー</a:t>
              </a:r>
              <a:endParaRPr lang="en-US" altLang="ja-JP" sz="1600" b="1" dirty="0">
                <a:solidFill>
                  <a:srgbClr val="000000"/>
                </a:solidFill>
                <a:ea typeface="ＭＳ 明朝" pitchFamily="17" charset="-128"/>
              </a:endParaRPr>
            </a:p>
          </p:txBody>
        </p:sp>
        <p:pic>
          <p:nvPicPr>
            <p:cNvPr id="12" name="Picture 1031" descr="http://www.pioneer.co.jp/environment/report/img/film_dis.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32" y="2418"/>
              <a:ext cx="1440" cy="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 Box 1032"/>
            <p:cNvSpPr txBox="1">
              <a:spLocks noChangeArrowheads="1"/>
            </p:cNvSpPr>
            <p:nvPr/>
          </p:nvSpPr>
          <p:spPr bwMode="auto">
            <a:xfrm>
              <a:off x="1632" y="3264"/>
              <a:ext cx="1289" cy="368"/>
            </a:xfrm>
            <a:prstGeom prst="rect">
              <a:avLst/>
            </a:prstGeom>
            <a:noFill/>
            <a:ln>
              <a:noFill/>
            </a:ln>
            <a:effectLst/>
            <a:extLst>
              <a:ext uri="{909E8E84-426E-40DD-AFC4-6F175D3DCCD1}">
                <a14:hiddenFill xmlns:a14="http://schemas.microsoft.com/office/drawing/2010/main">
                  <a:solidFill>
                    <a:srgbClr val="66CCFF">
                      <a:alpha val="70195"/>
                    </a:srgbClr>
                  </a:solidFill>
                </a14:hiddenFill>
              </a:ext>
              <a:ext uri="{91240B29-F687-4F45-9708-019B960494DF}">
                <a14:hiddenLine xmlns:a14="http://schemas.microsoft.com/office/drawing/2010/main" w="19050">
                  <a:solidFill>
                    <a:srgbClr val="000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eaLnBrk="1" fontAlgn="base" hangingPunct="1">
                <a:spcBef>
                  <a:spcPct val="0"/>
                </a:spcBef>
                <a:spcAft>
                  <a:spcPct val="0"/>
                </a:spcAft>
              </a:pPr>
              <a:r>
                <a:rPr lang="ja-JP" altLang="en-US" sz="1600" b="1" dirty="0" smtClean="0">
                  <a:solidFill>
                    <a:srgbClr val="000000"/>
                  </a:solidFill>
                  <a:ea typeface="ＭＳ 明朝" pitchFamily="17" charset="-128"/>
                </a:rPr>
                <a:t>「着れる」有機</a:t>
              </a:r>
              <a:r>
                <a:rPr lang="en-US" altLang="ja-JP" sz="1600" b="1" dirty="0" smtClean="0">
                  <a:solidFill>
                    <a:srgbClr val="000000"/>
                  </a:solidFill>
                  <a:ea typeface="ＭＳ 明朝" pitchFamily="17" charset="-128"/>
                </a:rPr>
                <a:t>EL</a:t>
              </a:r>
              <a:br>
                <a:rPr lang="en-US" altLang="ja-JP" sz="1600" b="1" dirty="0" smtClean="0">
                  <a:solidFill>
                    <a:srgbClr val="000000"/>
                  </a:solidFill>
                  <a:ea typeface="ＭＳ 明朝" pitchFamily="17" charset="-128"/>
                </a:rPr>
              </a:br>
              <a:r>
                <a:rPr lang="ja-JP" altLang="en-US" sz="1600" b="1" dirty="0" smtClean="0">
                  <a:solidFill>
                    <a:srgbClr val="000000"/>
                  </a:solidFill>
                  <a:ea typeface="ＭＳ 明朝" pitchFamily="17" charset="-128"/>
                </a:rPr>
                <a:t>　　　　パイオニア</a:t>
              </a:r>
              <a:endParaRPr lang="ja-JP" altLang="en-US" sz="1600" b="1" dirty="0">
                <a:solidFill>
                  <a:srgbClr val="000000"/>
                </a:solidFill>
                <a:ea typeface="ＭＳ 明朝" pitchFamily="17" charset="-128"/>
              </a:endParaRPr>
            </a:p>
          </p:txBody>
        </p:sp>
        <p:sp>
          <p:nvSpPr>
            <p:cNvPr id="14" name="Text Box 1033"/>
            <p:cNvSpPr txBox="1">
              <a:spLocks noChangeArrowheads="1"/>
            </p:cNvSpPr>
            <p:nvPr/>
          </p:nvSpPr>
          <p:spPr bwMode="auto">
            <a:xfrm>
              <a:off x="48" y="2111"/>
              <a:ext cx="116" cy="368"/>
            </a:xfrm>
            <a:prstGeom prst="rect">
              <a:avLst/>
            </a:prstGeom>
            <a:noFill/>
            <a:ln>
              <a:noFill/>
            </a:ln>
            <a:effectLst/>
            <a:extLst>
              <a:ext uri="{909E8E84-426E-40DD-AFC4-6F175D3DCCD1}">
                <a14:hiddenFill xmlns:a14="http://schemas.microsoft.com/office/drawing/2010/main">
                  <a:solidFill>
                    <a:srgbClr val="66CCFF">
                      <a:alpha val="70195"/>
                    </a:srgbClr>
                  </a:solidFill>
                </a14:hiddenFill>
              </a:ext>
              <a:ext uri="{91240B29-F687-4F45-9708-019B960494DF}">
                <a14:hiddenLine xmlns:a14="http://schemas.microsoft.com/office/drawing/2010/main" w="19050">
                  <a:solidFill>
                    <a:srgbClr val="000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eaLnBrk="1" fontAlgn="base" hangingPunct="1">
                <a:spcBef>
                  <a:spcPct val="0"/>
                </a:spcBef>
                <a:spcAft>
                  <a:spcPct val="0"/>
                </a:spcAft>
              </a:pPr>
              <a:endParaRPr lang="en-US" altLang="ja-JP" sz="3200" b="1" dirty="0">
                <a:solidFill>
                  <a:srgbClr val="FF0000"/>
                </a:solidFill>
                <a:ea typeface="MS UI Gothic" pitchFamily="50" charset="-128"/>
              </a:endParaRPr>
            </a:p>
          </p:txBody>
        </p:sp>
      </p:grpSp>
      <p:sp>
        <p:nvSpPr>
          <p:cNvPr id="2" name="正方形/長方形 1"/>
          <p:cNvSpPr/>
          <p:nvPr/>
        </p:nvSpPr>
        <p:spPr>
          <a:xfrm>
            <a:off x="2420516" y="764704"/>
            <a:ext cx="2286000" cy="584775"/>
          </a:xfrm>
          <a:prstGeom prst="rect">
            <a:avLst/>
          </a:prstGeom>
        </p:spPr>
        <p:txBody>
          <a:bodyPr>
            <a:spAutoFit/>
          </a:bodyPr>
          <a:lstStyle/>
          <a:p>
            <a:pPr fontAlgn="base">
              <a:spcBef>
                <a:spcPct val="0"/>
              </a:spcBef>
              <a:spcAft>
                <a:spcPct val="0"/>
              </a:spcAft>
            </a:pPr>
            <a:r>
              <a:rPr lang="ja-JP" altLang="en-US" sz="3200" b="1" dirty="0" smtClean="0">
                <a:solidFill>
                  <a:srgbClr val="FF0000"/>
                </a:solidFill>
                <a:ea typeface="MS UI Gothic" pitchFamily="50" charset="-128"/>
              </a:rPr>
              <a:t>ディスプレイ</a:t>
            </a:r>
            <a:endParaRPr lang="en-US" altLang="ja-JP" sz="3200" b="1" dirty="0">
              <a:solidFill>
                <a:srgbClr val="FF0000"/>
              </a:solidFill>
              <a:ea typeface="MS UI Gothic" pitchFamily="50" charset="-128"/>
            </a:endParaRPr>
          </a:p>
        </p:txBody>
      </p:sp>
      <p:sp>
        <p:nvSpPr>
          <p:cNvPr id="16" name="正方形/長方形 15"/>
          <p:cNvSpPr/>
          <p:nvPr/>
        </p:nvSpPr>
        <p:spPr>
          <a:xfrm>
            <a:off x="305222" y="1764105"/>
            <a:ext cx="2286000" cy="584775"/>
          </a:xfrm>
          <a:prstGeom prst="rect">
            <a:avLst/>
          </a:prstGeom>
        </p:spPr>
        <p:txBody>
          <a:bodyPr>
            <a:spAutoFit/>
          </a:bodyPr>
          <a:lstStyle/>
          <a:p>
            <a:pPr fontAlgn="base">
              <a:spcBef>
                <a:spcPct val="0"/>
              </a:spcBef>
              <a:spcAft>
                <a:spcPct val="0"/>
              </a:spcAft>
            </a:pPr>
            <a:r>
              <a:rPr lang="ja-JP" altLang="en-US" sz="3200" b="1" dirty="0" smtClean="0">
                <a:solidFill>
                  <a:srgbClr val="FF0000"/>
                </a:solidFill>
                <a:ea typeface="MS UI Gothic" pitchFamily="50" charset="-128"/>
              </a:rPr>
              <a:t>太陽電池</a:t>
            </a:r>
            <a:endParaRPr lang="en-US" altLang="ja-JP" sz="3200" b="1" dirty="0">
              <a:solidFill>
                <a:srgbClr val="FF0000"/>
              </a:solidFill>
              <a:ea typeface="MS UI Gothic" pitchFamily="50" charset="-128"/>
            </a:endParaRPr>
          </a:p>
        </p:txBody>
      </p:sp>
      <p:pic>
        <p:nvPicPr>
          <p:cNvPr id="17"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00315" y="813785"/>
            <a:ext cx="1889770" cy="13358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01338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7332" name="Picture 4" descr="曲げ 01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527" y="927100"/>
            <a:ext cx="3349625" cy="4465637"/>
          </a:xfrm>
          <a:prstGeom prst="rect">
            <a:avLst/>
          </a:prstGeom>
          <a:noFill/>
          <a:extLst>
            <a:ext uri="{909E8E84-426E-40DD-AFC4-6F175D3DCCD1}">
              <a14:hiddenFill xmlns:a14="http://schemas.microsoft.com/office/drawing/2010/main">
                <a:solidFill>
                  <a:srgbClr val="FFFFFF"/>
                </a:solidFill>
              </a14:hiddenFill>
            </a:ext>
          </a:extLst>
        </p:spPr>
      </p:pic>
      <p:sp>
        <p:nvSpPr>
          <p:cNvPr id="867333" name="Text Box 5"/>
          <p:cNvSpPr txBox="1">
            <a:spLocks noChangeArrowheads="1"/>
          </p:cNvSpPr>
          <p:nvPr/>
        </p:nvSpPr>
        <p:spPr bwMode="auto">
          <a:xfrm>
            <a:off x="1093715" y="5381625"/>
            <a:ext cx="2881312"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ja-JP" altLang="en-US" sz="2400" dirty="0" smtClean="0">
                <a:solidFill>
                  <a:srgbClr val="000000"/>
                </a:solidFill>
                <a:effectLst>
                  <a:outerShdw blurRad="38100" dist="38100" dir="2700000" algn="tl">
                    <a:srgbClr val="C0C0C0"/>
                  </a:outerShdw>
                </a:effectLst>
                <a:latin typeface="Times New Roman" pitchFamily="18" charset="0"/>
              </a:rPr>
              <a:t>厚さ</a:t>
            </a:r>
            <a:r>
              <a:rPr lang="en-US" altLang="ja-JP" sz="2400" dirty="0" smtClean="0">
                <a:solidFill>
                  <a:srgbClr val="000000"/>
                </a:solidFill>
                <a:effectLst>
                  <a:outerShdw blurRad="38100" dist="38100" dir="2700000" algn="tl">
                    <a:srgbClr val="C0C0C0"/>
                  </a:outerShdw>
                </a:effectLst>
                <a:latin typeface="Times New Roman" pitchFamily="18" charset="0"/>
              </a:rPr>
              <a:t>: 320 </a:t>
            </a:r>
            <a:r>
              <a:rPr lang="en-US" altLang="ja-JP" sz="2400" dirty="0" smtClean="0">
                <a:solidFill>
                  <a:srgbClr val="000000"/>
                </a:solidFill>
                <a:effectLst>
                  <a:outerShdw blurRad="38100" dist="38100" dir="2700000" algn="tl">
                    <a:srgbClr val="C0C0C0"/>
                  </a:outerShdw>
                </a:effectLst>
                <a:latin typeface="Symbol" pitchFamily="18" charset="2"/>
              </a:rPr>
              <a:t>m</a:t>
            </a:r>
            <a:r>
              <a:rPr lang="en-US" altLang="ja-JP" sz="2400" dirty="0" smtClean="0">
                <a:solidFill>
                  <a:srgbClr val="000000"/>
                </a:solidFill>
                <a:effectLst>
                  <a:outerShdw blurRad="38100" dist="38100" dir="2700000" algn="tl">
                    <a:srgbClr val="C0C0C0"/>
                  </a:outerShdw>
                </a:effectLst>
                <a:latin typeface="Times New Roman" pitchFamily="18" charset="0"/>
              </a:rPr>
              <a:t>m</a:t>
            </a:r>
          </a:p>
          <a:p>
            <a:pPr fontAlgn="base">
              <a:spcBef>
                <a:spcPct val="0"/>
              </a:spcBef>
              <a:spcAft>
                <a:spcPct val="0"/>
              </a:spcAft>
            </a:pPr>
            <a:r>
              <a:rPr lang="ja-JP" altLang="en-US" sz="2400" dirty="0" smtClean="0">
                <a:solidFill>
                  <a:srgbClr val="000000"/>
                </a:solidFill>
                <a:effectLst>
                  <a:outerShdw blurRad="38100" dist="38100" dir="2700000" algn="tl">
                    <a:srgbClr val="C0C0C0"/>
                  </a:outerShdw>
                </a:effectLst>
                <a:latin typeface="Times New Roman" pitchFamily="18" charset="0"/>
              </a:rPr>
              <a:t>重さ</a:t>
            </a:r>
            <a:r>
              <a:rPr lang="en-US" altLang="ja-JP" sz="2400" dirty="0" smtClean="0">
                <a:solidFill>
                  <a:srgbClr val="000000"/>
                </a:solidFill>
                <a:effectLst>
                  <a:outerShdw blurRad="38100" dist="38100" dir="2700000" algn="tl">
                    <a:srgbClr val="C0C0C0"/>
                  </a:outerShdw>
                </a:effectLst>
                <a:latin typeface="Times New Roman" pitchFamily="18" charset="0"/>
              </a:rPr>
              <a:t>: 7.7 g</a:t>
            </a:r>
          </a:p>
        </p:txBody>
      </p:sp>
      <p:pic>
        <p:nvPicPr>
          <p:cNvPr id="867349" name="Picture 21" descr="company_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59738" y="261938"/>
            <a:ext cx="796925" cy="13017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91240" y="31750"/>
            <a:ext cx="4827360" cy="682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タイトル 2"/>
          <p:cNvSpPr>
            <a:spLocks noGrp="1"/>
          </p:cNvSpPr>
          <p:nvPr>
            <p:ph type="ctrTitle"/>
          </p:nvPr>
        </p:nvSpPr>
        <p:spPr>
          <a:xfrm>
            <a:off x="-27062" y="1"/>
            <a:ext cx="9158361" cy="812800"/>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solidFill>
                  <a:srgbClr val="000000"/>
                </a:solidFill>
                <a:prstDash val="solid"/>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algn="l" eaLnBrk="1" hangingPunct="1"/>
            <a:r>
              <a:rPr lang="ja-JP" altLang="en-US" sz="3600" b="1" dirty="0">
                <a:solidFill>
                  <a:srgbClr val="0000FF"/>
                </a:solidFill>
                <a:cs typeface="Times New Roman" pitchFamily="18" charset="0"/>
              </a:rPr>
              <a:t>曲がる電子ペーパー</a:t>
            </a:r>
          </a:p>
        </p:txBody>
      </p:sp>
    </p:spTree>
    <p:extLst>
      <p:ext uri="{BB962C8B-B14F-4D97-AF65-F5344CB8AC3E}">
        <p14:creationId xmlns:p14="http://schemas.microsoft.com/office/powerpoint/2010/main" val="41375439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6967" y="5733256"/>
            <a:ext cx="1533262" cy="10589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1748" y="116500"/>
            <a:ext cx="1366777" cy="14401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テキスト ボックス 3"/>
          <p:cNvSpPr txBox="1"/>
          <p:nvPr/>
        </p:nvSpPr>
        <p:spPr>
          <a:xfrm>
            <a:off x="1026848" y="1558533"/>
            <a:ext cx="1210588" cy="646331"/>
          </a:xfrm>
          <a:prstGeom prst="rect">
            <a:avLst/>
          </a:prstGeom>
          <a:noFill/>
        </p:spPr>
        <p:txBody>
          <a:bodyPr wrap="none" rtlCol="0">
            <a:spAutoFit/>
          </a:bodyPr>
          <a:lstStyle/>
          <a:p>
            <a:r>
              <a:rPr lang="en-US" altLang="ja-JP" b="1" dirty="0" smtClean="0">
                <a:solidFill>
                  <a:prstClr val="black"/>
                </a:solidFill>
                <a:latin typeface="Times New Roman" pitchFamily="18" charset="0"/>
                <a:cs typeface="Times New Roman" pitchFamily="18" charset="0"/>
              </a:rPr>
              <a:t>DMG300?</a:t>
            </a:r>
            <a:br>
              <a:rPr lang="en-US" altLang="ja-JP" b="1" dirty="0" smtClean="0">
                <a:solidFill>
                  <a:prstClr val="black"/>
                </a:solidFill>
                <a:latin typeface="Times New Roman" pitchFamily="18" charset="0"/>
                <a:cs typeface="Times New Roman" pitchFamily="18" charset="0"/>
              </a:rPr>
            </a:br>
            <a:r>
              <a:rPr lang="en-US" altLang="ja-JP" b="1" dirty="0" smtClean="0">
                <a:solidFill>
                  <a:prstClr val="black"/>
                </a:solidFill>
                <a:latin typeface="Times New Roman" pitchFamily="18" charset="0"/>
                <a:cs typeface="Times New Roman" pitchFamily="18" charset="0"/>
              </a:rPr>
              <a:t>(MPIO)</a:t>
            </a:r>
            <a:endParaRPr lang="ja-JP" altLang="en-US" b="1" dirty="0">
              <a:solidFill>
                <a:prstClr val="black"/>
              </a:solidFill>
              <a:latin typeface="Times New Roman" pitchFamily="18" charset="0"/>
              <a:cs typeface="Times New Roman" pitchFamily="18" charset="0"/>
            </a:endParaRPr>
          </a:p>
        </p:txBody>
      </p:sp>
      <p:sp>
        <p:nvSpPr>
          <p:cNvPr id="7" name="テキスト ボックス 6"/>
          <p:cNvSpPr txBox="1"/>
          <p:nvPr/>
        </p:nvSpPr>
        <p:spPr>
          <a:xfrm>
            <a:off x="1791486" y="6038307"/>
            <a:ext cx="2204450" cy="646331"/>
          </a:xfrm>
          <a:prstGeom prst="rect">
            <a:avLst/>
          </a:prstGeom>
          <a:noFill/>
        </p:spPr>
        <p:txBody>
          <a:bodyPr wrap="none" rtlCol="0">
            <a:spAutoFit/>
          </a:bodyPr>
          <a:lstStyle/>
          <a:p>
            <a:r>
              <a:rPr lang="en-US" altLang="ja-JP" b="1" dirty="0" smtClean="0">
                <a:solidFill>
                  <a:prstClr val="black"/>
                </a:solidFill>
                <a:latin typeface="Times New Roman" pitchFamily="18" charset="0"/>
                <a:cs typeface="Times New Roman" pitchFamily="18" charset="0"/>
              </a:rPr>
              <a:t>LUMIX</a:t>
            </a:r>
            <a:r>
              <a:rPr lang="ja-JP" altLang="en-US" b="1" dirty="0" smtClean="0">
                <a:solidFill>
                  <a:prstClr val="black"/>
                </a:solidFill>
                <a:latin typeface="Times New Roman" pitchFamily="18" charset="0"/>
                <a:cs typeface="Times New Roman" pitchFamily="18" charset="0"/>
              </a:rPr>
              <a:t> </a:t>
            </a:r>
            <a:r>
              <a:rPr lang="en-US" altLang="ja-JP" b="1" dirty="0" smtClean="0">
                <a:solidFill>
                  <a:prstClr val="black"/>
                </a:solidFill>
                <a:latin typeface="Times New Roman" pitchFamily="18" charset="0"/>
                <a:cs typeface="Times New Roman" pitchFamily="18" charset="0"/>
              </a:rPr>
              <a:t>DMC-FX07</a:t>
            </a:r>
            <a:br>
              <a:rPr lang="en-US" altLang="ja-JP" b="1" dirty="0" smtClean="0">
                <a:solidFill>
                  <a:prstClr val="black"/>
                </a:solidFill>
                <a:latin typeface="Times New Roman" pitchFamily="18" charset="0"/>
                <a:cs typeface="Times New Roman" pitchFamily="18" charset="0"/>
              </a:rPr>
            </a:br>
            <a:r>
              <a:rPr lang="en-US" altLang="ja-JP" b="1" dirty="0" smtClean="0">
                <a:solidFill>
                  <a:prstClr val="black"/>
                </a:solidFill>
                <a:latin typeface="Times New Roman" pitchFamily="18" charset="0"/>
                <a:cs typeface="Times New Roman" pitchFamily="18" charset="0"/>
              </a:rPr>
              <a:t>(Panasonic)</a:t>
            </a:r>
            <a:endParaRPr lang="ja-JP" altLang="en-US" b="1" dirty="0">
              <a:solidFill>
                <a:prstClr val="black"/>
              </a:solidFill>
              <a:latin typeface="Times New Roman" pitchFamily="18" charset="0"/>
              <a:cs typeface="Times New Roman" pitchFamily="18" charset="0"/>
            </a:endParaRPr>
          </a:p>
        </p:txBody>
      </p:sp>
      <p:pic>
        <p:nvPicPr>
          <p:cNvPr id="102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60055" y="116500"/>
            <a:ext cx="830084" cy="12662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318525" y="116500"/>
            <a:ext cx="789471" cy="12662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68246" y="2857352"/>
            <a:ext cx="701770" cy="13482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テキスト ボックス 10"/>
          <p:cNvSpPr txBox="1"/>
          <p:nvPr/>
        </p:nvSpPr>
        <p:spPr>
          <a:xfrm>
            <a:off x="3501154" y="1558533"/>
            <a:ext cx="1636025" cy="646331"/>
          </a:xfrm>
          <a:prstGeom prst="rect">
            <a:avLst/>
          </a:prstGeom>
          <a:noFill/>
        </p:spPr>
        <p:txBody>
          <a:bodyPr wrap="none" rtlCol="0">
            <a:spAutoFit/>
          </a:bodyPr>
          <a:lstStyle/>
          <a:p>
            <a:r>
              <a:rPr lang="en-US" altLang="ja-JP" b="1" dirty="0" smtClean="0">
                <a:solidFill>
                  <a:prstClr val="black"/>
                </a:solidFill>
                <a:latin typeface="Times New Roman" pitchFamily="18" charset="0"/>
                <a:cs typeface="Times New Roman" pitchFamily="18" charset="0"/>
              </a:rPr>
              <a:t>ZEN</a:t>
            </a:r>
            <a:r>
              <a:rPr lang="ja-JP" altLang="en-US" b="1" dirty="0" smtClean="0">
                <a:solidFill>
                  <a:prstClr val="black"/>
                </a:solidFill>
                <a:latin typeface="Times New Roman" pitchFamily="18" charset="0"/>
                <a:cs typeface="Times New Roman" pitchFamily="18" charset="0"/>
              </a:rPr>
              <a:t> </a:t>
            </a:r>
            <a:r>
              <a:rPr lang="en-US" altLang="ja-JP" b="1" dirty="0" smtClean="0">
                <a:solidFill>
                  <a:prstClr val="black"/>
                </a:solidFill>
                <a:latin typeface="Times New Roman" pitchFamily="18" charset="0"/>
                <a:cs typeface="Times New Roman" pitchFamily="18" charset="0"/>
              </a:rPr>
              <a:t>NEEON</a:t>
            </a:r>
            <a:br>
              <a:rPr lang="en-US" altLang="ja-JP" b="1" dirty="0" smtClean="0">
                <a:solidFill>
                  <a:prstClr val="black"/>
                </a:solidFill>
                <a:latin typeface="Times New Roman" pitchFamily="18" charset="0"/>
                <a:cs typeface="Times New Roman" pitchFamily="18" charset="0"/>
              </a:rPr>
            </a:br>
            <a:r>
              <a:rPr lang="en-US" altLang="ja-JP" b="1" dirty="0" smtClean="0">
                <a:solidFill>
                  <a:prstClr val="black"/>
                </a:solidFill>
                <a:latin typeface="Times New Roman" pitchFamily="18" charset="0"/>
                <a:cs typeface="Times New Roman" pitchFamily="18" charset="0"/>
              </a:rPr>
              <a:t>(Creative Lab)</a:t>
            </a:r>
            <a:endParaRPr lang="ja-JP" altLang="en-US" b="1" dirty="0">
              <a:solidFill>
                <a:prstClr val="black"/>
              </a:solidFill>
              <a:latin typeface="Times New Roman" pitchFamily="18" charset="0"/>
              <a:cs typeface="Times New Roman" pitchFamily="18" charset="0"/>
            </a:endParaRPr>
          </a:p>
        </p:txBody>
      </p:sp>
      <p:sp>
        <p:nvSpPr>
          <p:cNvPr id="12" name="テキスト ボックス 11"/>
          <p:cNvSpPr txBox="1"/>
          <p:nvPr/>
        </p:nvSpPr>
        <p:spPr>
          <a:xfrm>
            <a:off x="2253248" y="1558533"/>
            <a:ext cx="1294265" cy="646331"/>
          </a:xfrm>
          <a:prstGeom prst="rect">
            <a:avLst/>
          </a:prstGeom>
          <a:noFill/>
        </p:spPr>
        <p:txBody>
          <a:bodyPr wrap="none" rtlCol="0">
            <a:spAutoFit/>
          </a:bodyPr>
          <a:lstStyle/>
          <a:p>
            <a:r>
              <a:rPr lang="en-US" altLang="ja-JP" b="1" dirty="0" smtClean="0">
                <a:solidFill>
                  <a:prstClr val="black"/>
                </a:solidFill>
                <a:latin typeface="Times New Roman" pitchFamily="18" charset="0"/>
                <a:cs typeface="Times New Roman" pitchFamily="18" charset="0"/>
              </a:rPr>
              <a:t>iPod</a:t>
            </a:r>
            <a:r>
              <a:rPr lang="ja-JP" altLang="en-US" b="1" dirty="0" smtClean="0">
                <a:solidFill>
                  <a:prstClr val="black"/>
                </a:solidFill>
                <a:latin typeface="Times New Roman" pitchFamily="18" charset="0"/>
                <a:cs typeface="Times New Roman" pitchFamily="18" charset="0"/>
              </a:rPr>
              <a:t> </a:t>
            </a:r>
            <a:r>
              <a:rPr lang="en-US" altLang="ja-JP" b="1" dirty="0" smtClean="0">
                <a:solidFill>
                  <a:prstClr val="black"/>
                </a:solidFill>
                <a:latin typeface="Times New Roman" pitchFamily="18" charset="0"/>
                <a:cs typeface="Times New Roman" pitchFamily="18" charset="0"/>
              </a:rPr>
              <a:t>Touch</a:t>
            </a:r>
            <a:br>
              <a:rPr lang="en-US" altLang="ja-JP" b="1" dirty="0" smtClean="0">
                <a:solidFill>
                  <a:prstClr val="black"/>
                </a:solidFill>
                <a:latin typeface="Times New Roman" pitchFamily="18" charset="0"/>
                <a:cs typeface="Times New Roman" pitchFamily="18" charset="0"/>
              </a:rPr>
            </a:br>
            <a:r>
              <a:rPr lang="en-US" altLang="ja-JP" b="1" dirty="0" smtClean="0">
                <a:solidFill>
                  <a:prstClr val="black"/>
                </a:solidFill>
                <a:latin typeface="Times New Roman" pitchFamily="18" charset="0"/>
                <a:cs typeface="Times New Roman" pitchFamily="18" charset="0"/>
              </a:rPr>
              <a:t>(Apple)</a:t>
            </a:r>
            <a:endParaRPr lang="ja-JP" altLang="en-US" b="1" dirty="0">
              <a:solidFill>
                <a:prstClr val="black"/>
              </a:solidFill>
              <a:latin typeface="Times New Roman" pitchFamily="18" charset="0"/>
              <a:cs typeface="Times New Roman" pitchFamily="18" charset="0"/>
            </a:endParaRPr>
          </a:p>
        </p:txBody>
      </p:sp>
      <p:sp>
        <p:nvSpPr>
          <p:cNvPr id="13" name="テキスト ボックス 12"/>
          <p:cNvSpPr txBox="1"/>
          <p:nvPr/>
        </p:nvSpPr>
        <p:spPr>
          <a:xfrm>
            <a:off x="827584" y="4653136"/>
            <a:ext cx="1294265" cy="646331"/>
          </a:xfrm>
          <a:prstGeom prst="rect">
            <a:avLst/>
          </a:prstGeom>
          <a:noFill/>
        </p:spPr>
        <p:txBody>
          <a:bodyPr wrap="none" rtlCol="0">
            <a:spAutoFit/>
          </a:bodyPr>
          <a:lstStyle/>
          <a:p>
            <a:r>
              <a:rPr lang="en-US" altLang="ja-JP" b="1" dirty="0" smtClean="0">
                <a:solidFill>
                  <a:prstClr val="black"/>
                </a:solidFill>
                <a:latin typeface="Times New Roman" pitchFamily="18" charset="0"/>
                <a:cs typeface="Times New Roman" pitchFamily="18" charset="0"/>
              </a:rPr>
              <a:t>iPod</a:t>
            </a:r>
            <a:r>
              <a:rPr lang="ja-JP" altLang="en-US" b="1" dirty="0" smtClean="0">
                <a:solidFill>
                  <a:prstClr val="black"/>
                </a:solidFill>
                <a:latin typeface="Times New Roman" pitchFamily="18" charset="0"/>
                <a:cs typeface="Times New Roman" pitchFamily="18" charset="0"/>
              </a:rPr>
              <a:t> </a:t>
            </a:r>
            <a:r>
              <a:rPr lang="en-US" altLang="ja-JP" b="1" dirty="0" smtClean="0">
                <a:solidFill>
                  <a:prstClr val="black"/>
                </a:solidFill>
                <a:latin typeface="Times New Roman" pitchFamily="18" charset="0"/>
                <a:cs typeface="Times New Roman" pitchFamily="18" charset="0"/>
              </a:rPr>
              <a:t>Touch</a:t>
            </a:r>
            <a:r>
              <a:rPr lang="en-US" altLang="ja-JP" b="1" dirty="0">
                <a:solidFill>
                  <a:prstClr val="black"/>
                </a:solidFill>
                <a:latin typeface="Times New Roman" pitchFamily="18" charset="0"/>
                <a:cs typeface="Times New Roman" pitchFamily="18" charset="0"/>
              </a:rPr>
              <a:t/>
            </a:r>
            <a:br>
              <a:rPr lang="en-US" altLang="ja-JP" b="1" dirty="0">
                <a:solidFill>
                  <a:prstClr val="black"/>
                </a:solidFill>
                <a:latin typeface="Times New Roman" pitchFamily="18" charset="0"/>
                <a:cs typeface="Times New Roman" pitchFamily="18" charset="0"/>
              </a:rPr>
            </a:br>
            <a:r>
              <a:rPr lang="en-US" altLang="ja-JP" b="1" dirty="0">
                <a:solidFill>
                  <a:prstClr val="black"/>
                </a:solidFill>
                <a:latin typeface="Times New Roman" pitchFamily="18" charset="0"/>
                <a:cs typeface="Times New Roman" pitchFamily="18" charset="0"/>
              </a:rPr>
              <a:t>(Apple)</a:t>
            </a:r>
            <a:endParaRPr lang="ja-JP" altLang="en-US" b="1" dirty="0">
              <a:solidFill>
                <a:prstClr val="black"/>
              </a:solidFill>
              <a:latin typeface="Times New Roman" pitchFamily="18" charset="0"/>
              <a:cs typeface="Times New Roman" pitchFamily="18" charset="0"/>
            </a:endParaRPr>
          </a:p>
        </p:txBody>
      </p:sp>
      <p:pic>
        <p:nvPicPr>
          <p:cNvPr id="1031" name="Picture 7"/>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071231" y="2857352"/>
            <a:ext cx="1253956" cy="1899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テキスト ボックス 14"/>
          <p:cNvSpPr txBox="1"/>
          <p:nvPr/>
        </p:nvSpPr>
        <p:spPr>
          <a:xfrm>
            <a:off x="1984864" y="4726885"/>
            <a:ext cx="1511952" cy="369332"/>
          </a:xfrm>
          <a:prstGeom prst="rect">
            <a:avLst/>
          </a:prstGeom>
          <a:noFill/>
        </p:spPr>
        <p:txBody>
          <a:bodyPr wrap="none" rtlCol="0">
            <a:spAutoFit/>
          </a:bodyPr>
          <a:lstStyle/>
          <a:p>
            <a:r>
              <a:rPr lang="en-US" altLang="ja-JP" b="1" dirty="0" smtClean="0">
                <a:solidFill>
                  <a:prstClr val="black"/>
                </a:solidFill>
                <a:latin typeface="Times New Roman" pitchFamily="18" charset="0"/>
                <a:cs typeface="Times New Roman" pitchFamily="18" charset="0"/>
              </a:rPr>
              <a:t>NOOK Color</a:t>
            </a:r>
            <a:endParaRPr lang="ja-JP" altLang="en-US" b="1" dirty="0">
              <a:solidFill>
                <a:prstClr val="black"/>
              </a:solidFill>
              <a:latin typeface="Times New Roman" pitchFamily="18" charset="0"/>
              <a:cs typeface="Times New Roman" pitchFamily="18" charset="0"/>
            </a:endParaRPr>
          </a:p>
        </p:txBody>
      </p:sp>
      <p:pic>
        <p:nvPicPr>
          <p:cNvPr id="1032" name="Picture 8"/>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428284" y="2857352"/>
            <a:ext cx="1240032" cy="1916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テキスト ボックス 16"/>
          <p:cNvSpPr txBox="1"/>
          <p:nvPr/>
        </p:nvSpPr>
        <p:spPr>
          <a:xfrm>
            <a:off x="3428284" y="4726885"/>
            <a:ext cx="1315425" cy="369332"/>
          </a:xfrm>
          <a:prstGeom prst="rect">
            <a:avLst/>
          </a:prstGeom>
          <a:noFill/>
        </p:spPr>
        <p:txBody>
          <a:bodyPr wrap="none" rtlCol="0">
            <a:spAutoFit/>
          </a:bodyPr>
          <a:lstStyle/>
          <a:p>
            <a:r>
              <a:rPr lang="en-US" altLang="ja-JP" b="1" dirty="0" smtClean="0">
                <a:solidFill>
                  <a:prstClr val="black"/>
                </a:solidFill>
                <a:latin typeface="Times New Roman" pitchFamily="18" charset="0"/>
                <a:cs typeface="Times New Roman" pitchFamily="18" charset="0"/>
              </a:rPr>
              <a:t>Kindle Fire</a:t>
            </a:r>
            <a:endParaRPr lang="ja-JP" altLang="en-US" b="1" dirty="0">
              <a:solidFill>
                <a:prstClr val="black"/>
              </a:solidFill>
              <a:latin typeface="Times New Roman" pitchFamily="18" charset="0"/>
              <a:cs typeface="Times New Roman" pitchFamily="18" charset="0"/>
            </a:endParaRPr>
          </a:p>
        </p:txBody>
      </p:sp>
      <p:pic>
        <p:nvPicPr>
          <p:cNvPr id="1033" name="Picture 9"/>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909906" y="116500"/>
            <a:ext cx="880233" cy="13937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4" name="Picture 10"/>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790139" y="2857352"/>
            <a:ext cx="1786186" cy="2271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テキスト ボックス 19"/>
          <p:cNvSpPr txBox="1"/>
          <p:nvPr/>
        </p:nvSpPr>
        <p:spPr>
          <a:xfrm>
            <a:off x="5004233" y="5086925"/>
            <a:ext cx="1306768" cy="646331"/>
          </a:xfrm>
          <a:prstGeom prst="rect">
            <a:avLst/>
          </a:prstGeom>
          <a:noFill/>
        </p:spPr>
        <p:txBody>
          <a:bodyPr wrap="none" rtlCol="0">
            <a:spAutoFit/>
          </a:bodyPr>
          <a:lstStyle/>
          <a:p>
            <a:r>
              <a:rPr lang="en-US" altLang="ja-JP" b="1" dirty="0" err="1" smtClean="0">
                <a:solidFill>
                  <a:prstClr val="black"/>
                </a:solidFill>
                <a:latin typeface="Times New Roman" pitchFamily="18" charset="0"/>
                <a:cs typeface="Times New Roman" pitchFamily="18" charset="0"/>
              </a:rPr>
              <a:t>iPad</a:t>
            </a:r>
            <a:r>
              <a:rPr lang="en-US" altLang="ja-JP" b="1" dirty="0" smtClean="0">
                <a:solidFill>
                  <a:prstClr val="black"/>
                </a:solidFill>
                <a:latin typeface="Times New Roman" pitchFamily="18" charset="0"/>
                <a:cs typeface="Times New Roman" pitchFamily="18" charset="0"/>
              </a:rPr>
              <a:t> (2012)</a:t>
            </a:r>
            <a:br>
              <a:rPr lang="en-US" altLang="ja-JP" b="1" dirty="0" smtClean="0">
                <a:solidFill>
                  <a:prstClr val="black"/>
                </a:solidFill>
                <a:latin typeface="Times New Roman" pitchFamily="18" charset="0"/>
                <a:cs typeface="Times New Roman" pitchFamily="18" charset="0"/>
              </a:rPr>
            </a:br>
            <a:r>
              <a:rPr lang="en-US" altLang="ja-JP" b="1" dirty="0" smtClean="0">
                <a:solidFill>
                  <a:prstClr val="black"/>
                </a:solidFill>
                <a:latin typeface="Times New Roman" pitchFamily="18" charset="0"/>
                <a:cs typeface="Times New Roman" pitchFamily="18" charset="0"/>
              </a:rPr>
              <a:t>(Apple)</a:t>
            </a:r>
            <a:endParaRPr lang="ja-JP" altLang="en-US" b="1" dirty="0">
              <a:solidFill>
                <a:prstClr val="black"/>
              </a:solidFill>
              <a:latin typeface="Times New Roman" pitchFamily="18" charset="0"/>
              <a:cs typeface="Times New Roman" pitchFamily="18" charset="0"/>
            </a:endParaRPr>
          </a:p>
        </p:txBody>
      </p:sp>
      <p:pic>
        <p:nvPicPr>
          <p:cNvPr id="1035" name="Picture 11"/>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923590" y="2857352"/>
            <a:ext cx="2044175" cy="25272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テキスト ボックス 21"/>
          <p:cNvSpPr txBox="1"/>
          <p:nvPr/>
        </p:nvSpPr>
        <p:spPr>
          <a:xfrm>
            <a:off x="6986627" y="5086925"/>
            <a:ext cx="1909497" cy="646331"/>
          </a:xfrm>
          <a:prstGeom prst="rect">
            <a:avLst/>
          </a:prstGeom>
          <a:noFill/>
        </p:spPr>
        <p:txBody>
          <a:bodyPr wrap="none" rtlCol="0">
            <a:spAutoFit/>
          </a:bodyPr>
          <a:lstStyle/>
          <a:p>
            <a:r>
              <a:rPr lang="en-US" altLang="ja-JP" b="1" dirty="0" err="1" smtClean="0">
                <a:solidFill>
                  <a:prstClr val="black"/>
                </a:solidFill>
                <a:latin typeface="Times New Roman" pitchFamily="18" charset="0"/>
                <a:cs typeface="Times New Roman" pitchFamily="18" charset="0"/>
              </a:rPr>
              <a:t>Zenbook</a:t>
            </a:r>
            <a:r>
              <a:rPr lang="en-US" altLang="ja-JP" b="1" dirty="0" smtClean="0">
                <a:solidFill>
                  <a:prstClr val="black"/>
                </a:solidFill>
                <a:latin typeface="Times New Roman" pitchFamily="18" charset="0"/>
                <a:cs typeface="Times New Roman" pitchFamily="18" charset="0"/>
              </a:rPr>
              <a:t> UX-31E</a:t>
            </a:r>
            <a:br>
              <a:rPr lang="en-US" altLang="ja-JP" b="1" dirty="0" smtClean="0">
                <a:solidFill>
                  <a:prstClr val="black"/>
                </a:solidFill>
                <a:latin typeface="Times New Roman" pitchFamily="18" charset="0"/>
                <a:cs typeface="Times New Roman" pitchFamily="18" charset="0"/>
              </a:rPr>
            </a:br>
            <a:r>
              <a:rPr lang="en-US" altLang="ja-JP" b="1" dirty="0" smtClean="0">
                <a:solidFill>
                  <a:prstClr val="black"/>
                </a:solidFill>
                <a:latin typeface="Times New Roman" pitchFamily="18" charset="0"/>
                <a:cs typeface="Times New Roman" pitchFamily="18" charset="0"/>
              </a:rPr>
              <a:t>(ASUS)</a:t>
            </a:r>
            <a:endParaRPr lang="ja-JP" altLang="en-US" b="1" dirty="0">
              <a:solidFill>
                <a:prstClr val="black"/>
              </a:solidFill>
              <a:latin typeface="Times New Roman" pitchFamily="18" charset="0"/>
              <a:cs typeface="Times New Roman" pitchFamily="18" charset="0"/>
            </a:endParaRPr>
          </a:p>
        </p:txBody>
      </p:sp>
      <p:pic>
        <p:nvPicPr>
          <p:cNvPr id="1036" name="Picture 12"/>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002179" y="116500"/>
            <a:ext cx="1993039" cy="16338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テキスト ボックス 23"/>
          <p:cNvSpPr txBox="1"/>
          <p:nvPr/>
        </p:nvSpPr>
        <p:spPr>
          <a:xfrm>
            <a:off x="7143990" y="2062589"/>
            <a:ext cx="1950214" cy="646331"/>
          </a:xfrm>
          <a:prstGeom prst="rect">
            <a:avLst/>
          </a:prstGeom>
          <a:noFill/>
        </p:spPr>
        <p:txBody>
          <a:bodyPr wrap="none" rtlCol="0">
            <a:spAutoFit/>
          </a:bodyPr>
          <a:lstStyle/>
          <a:p>
            <a:r>
              <a:rPr lang="en-US" altLang="ja-JP" b="1" dirty="0" err="1" smtClean="0">
                <a:solidFill>
                  <a:prstClr val="black"/>
                </a:solidFill>
                <a:latin typeface="Times New Roman" pitchFamily="18" charset="0"/>
                <a:cs typeface="Times New Roman" pitchFamily="18" charset="0"/>
              </a:rPr>
              <a:t>Eee</a:t>
            </a:r>
            <a:r>
              <a:rPr lang="ja-JP" altLang="en-US" b="1" smtClean="0">
                <a:solidFill>
                  <a:prstClr val="black"/>
                </a:solidFill>
                <a:latin typeface="Times New Roman" pitchFamily="18" charset="0"/>
                <a:cs typeface="Times New Roman" pitchFamily="18" charset="0"/>
              </a:rPr>
              <a:t> </a:t>
            </a:r>
            <a:r>
              <a:rPr lang="en-US" altLang="ja-JP" b="1" smtClean="0">
                <a:solidFill>
                  <a:prstClr val="black"/>
                </a:solidFill>
                <a:latin typeface="Times New Roman" pitchFamily="18" charset="0"/>
                <a:cs typeface="Times New Roman" pitchFamily="18" charset="0"/>
              </a:rPr>
              <a:t>PC </a:t>
            </a:r>
            <a:r>
              <a:rPr lang="en-US" altLang="ja-JP" b="1" dirty="0" smtClean="0">
                <a:solidFill>
                  <a:prstClr val="black"/>
                </a:solidFill>
                <a:latin typeface="Times New Roman" pitchFamily="18" charset="0"/>
                <a:cs typeface="Times New Roman" pitchFamily="18" charset="0"/>
              </a:rPr>
              <a:t>T101MT?</a:t>
            </a:r>
            <a:br>
              <a:rPr lang="en-US" altLang="ja-JP" b="1" dirty="0" smtClean="0">
                <a:solidFill>
                  <a:prstClr val="black"/>
                </a:solidFill>
                <a:latin typeface="Times New Roman" pitchFamily="18" charset="0"/>
                <a:cs typeface="Times New Roman" pitchFamily="18" charset="0"/>
              </a:rPr>
            </a:br>
            <a:r>
              <a:rPr lang="en-US" altLang="ja-JP" b="1" dirty="0" smtClean="0">
                <a:solidFill>
                  <a:prstClr val="black"/>
                </a:solidFill>
                <a:latin typeface="Times New Roman" pitchFamily="18" charset="0"/>
                <a:cs typeface="Times New Roman" pitchFamily="18" charset="0"/>
              </a:rPr>
              <a:t>(ASUS)</a:t>
            </a:r>
            <a:endParaRPr lang="ja-JP" altLang="en-US" b="1" dirty="0">
              <a:solidFill>
                <a:prstClr val="black"/>
              </a:solidFill>
              <a:latin typeface="Times New Roman" pitchFamily="18" charset="0"/>
              <a:cs typeface="Times New Roman" pitchFamily="18" charset="0"/>
            </a:endParaRPr>
          </a:p>
        </p:txBody>
      </p:sp>
      <p:pic>
        <p:nvPicPr>
          <p:cNvPr id="1037" name="Picture 13"/>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424588" y="116500"/>
            <a:ext cx="1442544" cy="19594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テキスト ボックス 25"/>
          <p:cNvSpPr txBox="1"/>
          <p:nvPr/>
        </p:nvSpPr>
        <p:spPr>
          <a:xfrm>
            <a:off x="5652120" y="2062589"/>
            <a:ext cx="928459" cy="646331"/>
          </a:xfrm>
          <a:prstGeom prst="rect">
            <a:avLst/>
          </a:prstGeom>
          <a:noFill/>
        </p:spPr>
        <p:txBody>
          <a:bodyPr wrap="none" rtlCol="0">
            <a:spAutoFit/>
          </a:bodyPr>
          <a:lstStyle/>
          <a:p>
            <a:r>
              <a:rPr lang="en-US" altLang="ja-JP" b="1" smtClean="0">
                <a:solidFill>
                  <a:prstClr val="black"/>
                </a:solidFill>
                <a:latin typeface="Times New Roman" pitchFamily="18" charset="0"/>
                <a:cs typeface="Times New Roman" pitchFamily="18" charset="0"/>
              </a:rPr>
              <a:t>EeePC</a:t>
            </a:r>
            <a:r>
              <a:rPr lang="en-US" altLang="ja-JP" b="1" dirty="0" smtClean="0">
                <a:solidFill>
                  <a:prstClr val="black"/>
                </a:solidFill>
                <a:latin typeface="Times New Roman" pitchFamily="18" charset="0"/>
                <a:cs typeface="Times New Roman" pitchFamily="18" charset="0"/>
              </a:rPr>
              <a:t/>
            </a:r>
            <a:br>
              <a:rPr lang="en-US" altLang="ja-JP" b="1" dirty="0" smtClean="0">
                <a:solidFill>
                  <a:prstClr val="black"/>
                </a:solidFill>
                <a:latin typeface="Times New Roman" pitchFamily="18" charset="0"/>
                <a:cs typeface="Times New Roman" pitchFamily="18" charset="0"/>
              </a:rPr>
            </a:br>
            <a:r>
              <a:rPr lang="en-US" altLang="ja-JP" b="1" dirty="0" smtClean="0">
                <a:solidFill>
                  <a:prstClr val="black"/>
                </a:solidFill>
                <a:latin typeface="Times New Roman" pitchFamily="18" charset="0"/>
                <a:cs typeface="Times New Roman" pitchFamily="18" charset="0"/>
              </a:rPr>
              <a:t>(ASUS)</a:t>
            </a:r>
            <a:endParaRPr lang="ja-JP" altLang="en-US" b="1" dirty="0">
              <a:solidFill>
                <a:prstClr val="black"/>
              </a:solidFill>
              <a:latin typeface="Times New Roman" pitchFamily="18" charset="0"/>
              <a:cs typeface="Times New Roman" pitchFamily="18" charset="0"/>
            </a:endParaRPr>
          </a:p>
        </p:txBody>
      </p:sp>
      <p:pic>
        <p:nvPicPr>
          <p:cNvPr id="1038" name="Picture 14"/>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25567" y="2857352"/>
            <a:ext cx="724047" cy="17583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 name="テキスト ボックス 27"/>
          <p:cNvSpPr txBox="1"/>
          <p:nvPr/>
        </p:nvSpPr>
        <p:spPr>
          <a:xfrm>
            <a:off x="-108520" y="4653136"/>
            <a:ext cx="1657249" cy="646331"/>
          </a:xfrm>
          <a:prstGeom prst="rect">
            <a:avLst/>
          </a:prstGeom>
          <a:noFill/>
        </p:spPr>
        <p:txBody>
          <a:bodyPr wrap="none" rtlCol="0">
            <a:spAutoFit/>
          </a:bodyPr>
          <a:lstStyle/>
          <a:p>
            <a:r>
              <a:rPr lang="en-US" altLang="ja-JP" b="1" dirty="0" smtClean="0">
                <a:solidFill>
                  <a:prstClr val="black"/>
                </a:solidFill>
                <a:latin typeface="Times New Roman" pitchFamily="18" charset="0"/>
                <a:cs typeface="Times New Roman" pitchFamily="18" charset="0"/>
              </a:rPr>
              <a:t>W-ZERO3 [</a:t>
            </a:r>
            <a:r>
              <a:rPr lang="en-US" altLang="ja-JP" b="1" dirty="0" err="1" smtClean="0">
                <a:solidFill>
                  <a:prstClr val="black"/>
                </a:solidFill>
                <a:latin typeface="Times New Roman" pitchFamily="18" charset="0"/>
                <a:cs typeface="Times New Roman" pitchFamily="18" charset="0"/>
              </a:rPr>
              <a:t>es</a:t>
            </a:r>
            <a:r>
              <a:rPr lang="en-US" altLang="ja-JP" b="1" dirty="0" smtClean="0">
                <a:solidFill>
                  <a:prstClr val="black"/>
                </a:solidFill>
                <a:latin typeface="Times New Roman" pitchFamily="18" charset="0"/>
                <a:cs typeface="Times New Roman" pitchFamily="18" charset="0"/>
              </a:rPr>
              <a:t>]</a:t>
            </a:r>
          </a:p>
          <a:p>
            <a:r>
              <a:rPr lang="en-US" altLang="ja-JP" b="1" dirty="0" smtClean="0">
                <a:solidFill>
                  <a:prstClr val="black"/>
                </a:solidFill>
                <a:latin typeface="Times New Roman" pitchFamily="18" charset="0"/>
                <a:cs typeface="Times New Roman" pitchFamily="18" charset="0"/>
              </a:rPr>
              <a:t>(Sharp)</a:t>
            </a:r>
            <a:endParaRPr lang="ja-JP" altLang="en-US" b="1" dirty="0">
              <a:solidFill>
                <a:prstClr val="black"/>
              </a:solidFill>
              <a:latin typeface="Times New Roman" pitchFamily="18" charset="0"/>
              <a:cs typeface="Times New Roman" pitchFamily="18" charset="0"/>
            </a:endParaRPr>
          </a:p>
        </p:txBody>
      </p:sp>
      <p:pic>
        <p:nvPicPr>
          <p:cNvPr id="1039" name="Picture 15"/>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76711" y="116500"/>
            <a:ext cx="857220" cy="11919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 name="テキスト ボックス 29"/>
          <p:cNvSpPr txBox="1"/>
          <p:nvPr/>
        </p:nvSpPr>
        <p:spPr>
          <a:xfrm>
            <a:off x="13271" y="1558533"/>
            <a:ext cx="1390124" cy="923330"/>
          </a:xfrm>
          <a:prstGeom prst="rect">
            <a:avLst/>
          </a:prstGeom>
          <a:noFill/>
        </p:spPr>
        <p:txBody>
          <a:bodyPr wrap="none" rtlCol="0">
            <a:spAutoFit/>
          </a:bodyPr>
          <a:lstStyle/>
          <a:p>
            <a:r>
              <a:rPr lang="en-US" altLang="ja-JP" b="1" dirty="0" smtClean="0">
                <a:solidFill>
                  <a:prstClr val="black"/>
                </a:solidFill>
                <a:latin typeface="Times New Roman" pitchFamily="18" charset="0"/>
                <a:cs typeface="Times New Roman" pitchFamily="18" charset="0"/>
              </a:rPr>
              <a:t>Rio 500</a:t>
            </a:r>
            <a:br>
              <a:rPr lang="en-US" altLang="ja-JP" b="1" dirty="0" smtClean="0">
                <a:solidFill>
                  <a:prstClr val="black"/>
                </a:solidFill>
                <a:latin typeface="Times New Roman" pitchFamily="18" charset="0"/>
                <a:cs typeface="Times New Roman" pitchFamily="18" charset="0"/>
              </a:rPr>
            </a:br>
            <a:r>
              <a:rPr lang="en-US" altLang="ja-JP" b="1" dirty="0" smtClean="0">
                <a:solidFill>
                  <a:prstClr val="black"/>
                </a:solidFill>
                <a:latin typeface="Times New Roman" pitchFamily="18" charset="0"/>
                <a:cs typeface="Times New Roman" pitchFamily="18" charset="0"/>
              </a:rPr>
              <a:t>(Diamond</a:t>
            </a:r>
            <a:br>
              <a:rPr lang="en-US" altLang="ja-JP" b="1" dirty="0" smtClean="0">
                <a:solidFill>
                  <a:prstClr val="black"/>
                </a:solidFill>
                <a:latin typeface="Times New Roman" pitchFamily="18" charset="0"/>
                <a:cs typeface="Times New Roman" pitchFamily="18" charset="0"/>
              </a:rPr>
            </a:br>
            <a:r>
              <a:rPr lang="en-US" altLang="ja-JP" b="1" dirty="0" smtClean="0">
                <a:solidFill>
                  <a:prstClr val="black"/>
                </a:solidFill>
                <a:latin typeface="Times New Roman" pitchFamily="18" charset="0"/>
                <a:cs typeface="Times New Roman" pitchFamily="18" charset="0"/>
              </a:rPr>
              <a:t>multimedia)</a:t>
            </a:r>
            <a:endParaRPr lang="ja-JP" altLang="en-US" b="1" dirty="0">
              <a:solidFill>
                <a:prstClr val="black"/>
              </a:solidFill>
              <a:latin typeface="Times New Roman" pitchFamily="18" charset="0"/>
              <a:cs typeface="Times New Roman" pitchFamily="18" charset="0"/>
            </a:endParaRPr>
          </a:p>
        </p:txBody>
      </p:sp>
    </p:spTree>
    <p:extLst>
      <p:ext uri="{BB962C8B-B14F-4D97-AF65-F5344CB8AC3E}">
        <p14:creationId xmlns:p14="http://schemas.microsoft.com/office/powerpoint/2010/main" val="5097778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2018" name="Freeform 2"/>
          <p:cNvSpPr>
            <a:spLocks/>
          </p:cNvSpPr>
          <p:nvPr/>
        </p:nvSpPr>
        <p:spPr bwMode="auto">
          <a:xfrm>
            <a:off x="990600" y="2286000"/>
            <a:ext cx="8686800" cy="7010400"/>
          </a:xfrm>
          <a:custGeom>
            <a:avLst/>
            <a:gdLst>
              <a:gd name="T0" fmla="*/ 48 w 5472"/>
              <a:gd name="T1" fmla="*/ 3936 h 4416"/>
              <a:gd name="T2" fmla="*/ 1344 w 5472"/>
              <a:gd name="T3" fmla="*/ 3936 h 4416"/>
              <a:gd name="T4" fmla="*/ 1428 w 5472"/>
              <a:gd name="T5" fmla="*/ 2268 h 4416"/>
              <a:gd name="T6" fmla="*/ 2784 w 5472"/>
              <a:gd name="T7" fmla="*/ 2268 h 4416"/>
              <a:gd name="T8" fmla="*/ 2880 w 5472"/>
              <a:gd name="T9" fmla="*/ 1020 h 4416"/>
              <a:gd name="T10" fmla="*/ 3936 w 5472"/>
              <a:gd name="T11" fmla="*/ 1044 h 4416"/>
              <a:gd name="T12" fmla="*/ 4032 w 5472"/>
              <a:gd name="T13" fmla="*/ 0 h 4416"/>
              <a:gd name="T14" fmla="*/ 5472 w 5472"/>
              <a:gd name="T15" fmla="*/ 0 h 4416"/>
              <a:gd name="T16" fmla="*/ 5472 w 5472"/>
              <a:gd name="T17" fmla="*/ 4416 h 4416"/>
              <a:gd name="T18" fmla="*/ 0 w 5472"/>
              <a:gd name="T19" fmla="*/ 4416 h 4416"/>
              <a:gd name="T20" fmla="*/ 48 w 5472"/>
              <a:gd name="T21" fmla="*/ 3936 h 4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472" h="4416">
                <a:moveTo>
                  <a:pt x="48" y="3936"/>
                </a:moveTo>
                <a:lnTo>
                  <a:pt x="1344" y="3936"/>
                </a:lnTo>
                <a:lnTo>
                  <a:pt x="1428" y="2268"/>
                </a:lnTo>
                <a:lnTo>
                  <a:pt x="2784" y="2268"/>
                </a:lnTo>
                <a:lnTo>
                  <a:pt x="2880" y="1020"/>
                </a:lnTo>
                <a:lnTo>
                  <a:pt x="3936" y="1044"/>
                </a:lnTo>
                <a:lnTo>
                  <a:pt x="4032" y="0"/>
                </a:lnTo>
                <a:lnTo>
                  <a:pt x="5472" y="0"/>
                </a:lnTo>
                <a:lnTo>
                  <a:pt x="5472" y="4416"/>
                </a:lnTo>
                <a:lnTo>
                  <a:pt x="0" y="4416"/>
                </a:lnTo>
                <a:lnTo>
                  <a:pt x="48" y="3936"/>
                </a:lnTo>
                <a:close/>
              </a:path>
            </a:pathLst>
          </a:custGeom>
          <a:solidFill>
            <a:srgbClr val="CC66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982019" name="Rectangle 3"/>
          <p:cNvSpPr>
            <a:spLocks noGrp="1" noChangeArrowheads="1"/>
          </p:cNvSpPr>
          <p:nvPr>
            <p:ph type="title"/>
          </p:nvPr>
        </p:nvSpPr>
        <p:spPr>
          <a:xfrm>
            <a:off x="0" y="0"/>
            <a:ext cx="9144000" cy="990600"/>
          </a:xfrm>
        </p:spPr>
        <p:txBody>
          <a:bodyPr/>
          <a:lstStyle/>
          <a:p>
            <a:r>
              <a:rPr lang="ja-JP" altLang="en-US" sz="3600" b="1" dirty="0" smtClean="0">
                <a:solidFill>
                  <a:srgbClr val="0000FF"/>
                </a:solidFill>
              </a:rPr>
              <a:t>半導体の中の電子</a:t>
            </a:r>
            <a:endParaRPr lang="en-US" altLang="ja-JP" sz="3600" b="1" dirty="0">
              <a:solidFill>
                <a:srgbClr val="0000FF"/>
              </a:solidFill>
            </a:endParaRPr>
          </a:p>
        </p:txBody>
      </p:sp>
      <p:sp>
        <p:nvSpPr>
          <p:cNvPr id="982020" name="Rectangle 4"/>
          <p:cNvSpPr>
            <a:spLocks noChangeArrowheads="1"/>
          </p:cNvSpPr>
          <p:nvPr/>
        </p:nvSpPr>
        <p:spPr bwMode="auto">
          <a:xfrm>
            <a:off x="-781050" y="8429625"/>
            <a:ext cx="3267075" cy="565150"/>
          </a:xfrm>
          <a:prstGeom prst="rect">
            <a:avLst/>
          </a:prstGeom>
          <a:solidFill>
            <a:srgbClr val="80808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021" name="Rectangle 5"/>
          <p:cNvSpPr>
            <a:spLocks noChangeArrowheads="1"/>
          </p:cNvSpPr>
          <p:nvPr/>
        </p:nvSpPr>
        <p:spPr bwMode="auto">
          <a:xfrm>
            <a:off x="-714375" y="8496300"/>
            <a:ext cx="3143250" cy="43815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022" name="Oval 6"/>
          <p:cNvSpPr>
            <a:spLocks noChangeArrowheads="1"/>
          </p:cNvSpPr>
          <p:nvPr/>
        </p:nvSpPr>
        <p:spPr bwMode="auto">
          <a:xfrm>
            <a:off x="-704850" y="8496300"/>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023" name="Oval 7"/>
          <p:cNvSpPr>
            <a:spLocks noChangeArrowheads="1"/>
          </p:cNvSpPr>
          <p:nvPr/>
        </p:nvSpPr>
        <p:spPr bwMode="auto">
          <a:xfrm>
            <a:off x="-381000" y="8496300"/>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024" name="Oval 8"/>
          <p:cNvSpPr>
            <a:spLocks noChangeArrowheads="1"/>
          </p:cNvSpPr>
          <p:nvPr/>
        </p:nvSpPr>
        <p:spPr bwMode="auto">
          <a:xfrm>
            <a:off x="-542925" y="8496300"/>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025" name="Oval 9"/>
          <p:cNvSpPr>
            <a:spLocks noChangeArrowheads="1"/>
          </p:cNvSpPr>
          <p:nvPr/>
        </p:nvSpPr>
        <p:spPr bwMode="auto">
          <a:xfrm>
            <a:off x="-219075" y="8496300"/>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026" name="Oval 10"/>
          <p:cNvSpPr>
            <a:spLocks noChangeArrowheads="1"/>
          </p:cNvSpPr>
          <p:nvPr/>
        </p:nvSpPr>
        <p:spPr bwMode="auto">
          <a:xfrm>
            <a:off x="-57150" y="8496300"/>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027" name="Oval 11"/>
          <p:cNvSpPr>
            <a:spLocks noChangeArrowheads="1"/>
          </p:cNvSpPr>
          <p:nvPr/>
        </p:nvSpPr>
        <p:spPr bwMode="auto">
          <a:xfrm>
            <a:off x="266700" y="8496300"/>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028" name="Oval 12"/>
          <p:cNvSpPr>
            <a:spLocks noChangeArrowheads="1"/>
          </p:cNvSpPr>
          <p:nvPr/>
        </p:nvSpPr>
        <p:spPr bwMode="auto">
          <a:xfrm>
            <a:off x="104775" y="8496300"/>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029" name="Oval 13"/>
          <p:cNvSpPr>
            <a:spLocks noChangeArrowheads="1"/>
          </p:cNvSpPr>
          <p:nvPr/>
        </p:nvSpPr>
        <p:spPr bwMode="auto">
          <a:xfrm>
            <a:off x="419100" y="8496300"/>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030" name="Oval 14"/>
          <p:cNvSpPr>
            <a:spLocks noChangeArrowheads="1"/>
          </p:cNvSpPr>
          <p:nvPr/>
        </p:nvSpPr>
        <p:spPr bwMode="auto">
          <a:xfrm>
            <a:off x="742950" y="8496300"/>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031" name="Oval 15"/>
          <p:cNvSpPr>
            <a:spLocks noChangeArrowheads="1"/>
          </p:cNvSpPr>
          <p:nvPr/>
        </p:nvSpPr>
        <p:spPr bwMode="auto">
          <a:xfrm>
            <a:off x="581025" y="8496300"/>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032" name="Oval 16"/>
          <p:cNvSpPr>
            <a:spLocks noChangeArrowheads="1"/>
          </p:cNvSpPr>
          <p:nvPr/>
        </p:nvSpPr>
        <p:spPr bwMode="auto">
          <a:xfrm>
            <a:off x="904875" y="8496300"/>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033" name="Oval 17"/>
          <p:cNvSpPr>
            <a:spLocks noChangeArrowheads="1"/>
          </p:cNvSpPr>
          <p:nvPr/>
        </p:nvSpPr>
        <p:spPr bwMode="auto">
          <a:xfrm>
            <a:off x="1066800" y="8496300"/>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034" name="Oval 18"/>
          <p:cNvSpPr>
            <a:spLocks noChangeArrowheads="1"/>
          </p:cNvSpPr>
          <p:nvPr/>
        </p:nvSpPr>
        <p:spPr bwMode="auto">
          <a:xfrm>
            <a:off x="1390650" y="8496300"/>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035" name="Oval 19"/>
          <p:cNvSpPr>
            <a:spLocks noChangeArrowheads="1"/>
          </p:cNvSpPr>
          <p:nvPr/>
        </p:nvSpPr>
        <p:spPr bwMode="auto">
          <a:xfrm>
            <a:off x="1228725" y="8496300"/>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036" name="Oval 20"/>
          <p:cNvSpPr>
            <a:spLocks noChangeArrowheads="1"/>
          </p:cNvSpPr>
          <p:nvPr/>
        </p:nvSpPr>
        <p:spPr bwMode="auto">
          <a:xfrm>
            <a:off x="1552575" y="8496300"/>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037" name="Oval 21"/>
          <p:cNvSpPr>
            <a:spLocks noChangeArrowheads="1"/>
          </p:cNvSpPr>
          <p:nvPr/>
        </p:nvSpPr>
        <p:spPr bwMode="auto">
          <a:xfrm>
            <a:off x="1714500" y="8496300"/>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038" name="Oval 22"/>
          <p:cNvSpPr>
            <a:spLocks noChangeArrowheads="1"/>
          </p:cNvSpPr>
          <p:nvPr/>
        </p:nvSpPr>
        <p:spPr bwMode="auto">
          <a:xfrm>
            <a:off x="2038350" y="8496300"/>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039" name="Oval 23"/>
          <p:cNvSpPr>
            <a:spLocks noChangeArrowheads="1"/>
          </p:cNvSpPr>
          <p:nvPr/>
        </p:nvSpPr>
        <p:spPr bwMode="auto">
          <a:xfrm>
            <a:off x="1876425" y="8496300"/>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040" name="Oval 24"/>
          <p:cNvSpPr>
            <a:spLocks noChangeArrowheads="1"/>
          </p:cNvSpPr>
          <p:nvPr/>
        </p:nvSpPr>
        <p:spPr bwMode="auto">
          <a:xfrm>
            <a:off x="2200275" y="8496300"/>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041" name="Oval 25"/>
          <p:cNvSpPr>
            <a:spLocks noChangeArrowheads="1"/>
          </p:cNvSpPr>
          <p:nvPr/>
        </p:nvSpPr>
        <p:spPr bwMode="auto">
          <a:xfrm>
            <a:off x="-628650" y="8639175"/>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042" name="Oval 26"/>
          <p:cNvSpPr>
            <a:spLocks noChangeArrowheads="1"/>
          </p:cNvSpPr>
          <p:nvPr/>
        </p:nvSpPr>
        <p:spPr bwMode="auto">
          <a:xfrm>
            <a:off x="-304800" y="8639175"/>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043" name="Oval 27"/>
          <p:cNvSpPr>
            <a:spLocks noChangeArrowheads="1"/>
          </p:cNvSpPr>
          <p:nvPr/>
        </p:nvSpPr>
        <p:spPr bwMode="auto">
          <a:xfrm>
            <a:off x="-466725" y="8639175"/>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044" name="Oval 28"/>
          <p:cNvSpPr>
            <a:spLocks noChangeArrowheads="1"/>
          </p:cNvSpPr>
          <p:nvPr/>
        </p:nvSpPr>
        <p:spPr bwMode="auto">
          <a:xfrm>
            <a:off x="-142875" y="8639175"/>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045" name="Oval 29"/>
          <p:cNvSpPr>
            <a:spLocks noChangeArrowheads="1"/>
          </p:cNvSpPr>
          <p:nvPr/>
        </p:nvSpPr>
        <p:spPr bwMode="auto">
          <a:xfrm>
            <a:off x="-704850" y="8782050"/>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046" name="Oval 30"/>
          <p:cNvSpPr>
            <a:spLocks noChangeArrowheads="1"/>
          </p:cNvSpPr>
          <p:nvPr/>
        </p:nvSpPr>
        <p:spPr bwMode="auto">
          <a:xfrm>
            <a:off x="-381000" y="8782050"/>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047" name="Oval 31"/>
          <p:cNvSpPr>
            <a:spLocks noChangeArrowheads="1"/>
          </p:cNvSpPr>
          <p:nvPr/>
        </p:nvSpPr>
        <p:spPr bwMode="auto">
          <a:xfrm>
            <a:off x="-542925" y="8782050"/>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048" name="Oval 32"/>
          <p:cNvSpPr>
            <a:spLocks noChangeArrowheads="1"/>
          </p:cNvSpPr>
          <p:nvPr/>
        </p:nvSpPr>
        <p:spPr bwMode="auto">
          <a:xfrm>
            <a:off x="-219075" y="8782050"/>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049" name="Oval 33"/>
          <p:cNvSpPr>
            <a:spLocks noChangeArrowheads="1"/>
          </p:cNvSpPr>
          <p:nvPr/>
        </p:nvSpPr>
        <p:spPr bwMode="auto">
          <a:xfrm>
            <a:off x="19050" y="8639175"/>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050" name="Oval 34"/>
          <p:cNvSpPr>
            <a:spLocks noChangeArrowheads="1"/>
          </p:cNvSpPr>
          <p:nvPr/>
        </p:nvSpPr>
        <p:spPr bwMode="auto">
          <a:xfrm>
            <a:off x="342900" y="8639175"/>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051" name="Oval 35"/>
          <p:cNvSpPr>
            <a:spLocks noChangeArrowheads="1"/>
          </p:cNvSpPr>
          <p:nvPr/>
        </p:nvSpPr>
        <p:spPr bwMode="auto">
          <a:xfrm>
            <a:off x="180975" y="8639175"/>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052" name="Oval 36"/>
          <p:cNvSpPr>
            <a:spLocks noChangeArrowheads="1"/>
          </p:cNvSpPr>
          <p:nvPr/>
        </p:nvSpPr>
        <p:spPr bwMode="auto">
          <a:xfrm>
            <a:off x="-57150" y="8782050"/>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053" name="Oval 37"/>
          <p:cNvSpPr>
            <a:spLocks noChangeArrowheads="1"/>
          </p:cNvSpPr>
          <p:nvPr/>
        </p:nvSpPr>
        <p:spPr bwMode="auto">
          <a:xfrm>
            <a:off x="266700" y="8782050"/>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054" name="Oval 38"/>
          <p:cNvSpPr>
            <a:spLocks noChangeArrowheads="1"/>
          </p:cNvSpPr>
          <p:nvPr/>
        </p:nvSpPr>
        <p:spPr bwMode="auto">
          <a:xfrm>
            <a:off x="104775" y="8782050"/>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055" name="Oval 39"/>
          <p:cNvSpPr>
            <a:spLocks noChangeArrowheads="1"/>
          </p:cNvSpPr>
          <p:nvPr/>
        </p:nvSpPr>
        <p:spPr bwMode="auto">
          <a:xfrm>
            <a:off x="495300" y="8639175"/>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056" name="Oval 40"/>
          <p:cNvSpPr>
            <a:spLocks noChangeArrowheads="1"/>
          </p:cNvSpPr>
          <p:nvPr/>
        </p:nvSpPr>
        <p:spPr bwMode="auto">
          <a:xfrm>
            <a:off x="819150" y="8639175"/>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057" name="Oval 41"/>
          <p:cNvSpPr>
            <a:spLocks noChangeArrowheads="1"/>
          </p:cNvSpPr>
          <p:nvPr/>
        </p:nvSpPr>
        <p:spPr bwMode="auto">
          <a:xfrm>
            <a:off x="657225" y="8639175"/>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058" name="Oval 42"/>
          <p:cNvSpPr>
            <a:spLocks noChangeArrowheads="1"/>
          </p:cNvSpPr>
          <p:nvPr/>
        </p:nvSpPr>
        <p:spPr bwMode="auto">
          <a:xfrm>
            <a:off x="981075" y="8639175"/>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059" name="Oval 43"/>
          <p:cNvSpPr>
            <a:spLocks noChangeArrowheads="1"/>
          </p:cNvSpPr>
          <p:nvPr/>
        </p:nvSpPr>
        <p:spPr bwMode="auto">
          <a:xfrm>
            <a:off x="419100" y="8782050"/>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060" name="Oval 44"/>
          <p:cNvSpPr>
            <a:spLocks noChangeArrowheads="1"/>
          </p:cNvSpPr>
          <p:nvPr/>
        </p:nvSpPr>
        <p:spPr bwMode="auto">
          <a:xfrm>
            <a:off x="742950" y="8782050"/>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061" name="Oval 45"/>
          <p:cNvSpPr>
            <a:spLocks noChangeArrowheads="1"/>
          </p:cNvSpPr>
          <p:nvPr/>
        </p:nvSpPr>
        <p:spPr bwMode="auto">
          <a:xfrm>
            <a:off x="581025" y="8782050"/>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062" name="Oval 46"/>
          <p:cNvSpPr>
            <a:spLocks noChangeArrowheads="1"/>
          </p:cNvSpPr>
          <p:nvPr/>
        </p:nvSpPr>
        <p:spPr bwMode="auto">
          <a:xfrm>
            <a:off x="904875" y="8782050"/>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063" name="Oval 47"/>
          <p:cNvSpPr>
            <a:spLocks noChangeArrowheads="1"/>
          </p:cNvSpPr>
          <p:nvPr/>
        </p:nvSpPr>
        <p:spPr bwMode="auto">
          <a:xfrm>
            <a:off x="1143000" y="8639175"/>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064" name="Oval 48"/>
          <p:cNvSpPr>
            <a:spLocks noChangeArrowheads="1"/>
          </p:cNvSpPr>
          <p:nvPr/>
        </p:nvSpPr>
        <p:spPr bwMode="auto">
          <a:xfrm>
            <a:off x="1466850" y="8639175"/>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065" name="Oval 49"/>
          <p:cNvSpPr>
            <a:spLocks noChangeArrowheads="1"/>
          </p:cNvSpPr>
          <p:nvPr/>
        </p:nvSpPr>
        <p:spPr bwMode="auto">
          <a:xfrm>
            <a:off x="1304925" y="8639175"/>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066" name="Oval 50"/>
          <p:cNvSpPr>
            <a:spLocks noChangeArrowheads="1"/>
          </p:cNvSpPr>
          <p:nvPr/>
        </p:nvSpPr>
        <p:spPr bwMode="auto">
          <a:xfrm>
            <a:off x="1066800" y="8782050"/>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067" name="Oval 51"/>
          <p:cNvSpPr>
            <a:spLocks noChangeArrowheads="1"/>
          </p:cNvSpPr>
          <p:nvPr/>
        </p:nvSpPr>
        <p:spPr bwMode="auto">
          <a:xfrm>
            <a:off x="1390650" y="8782050"/>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068" name="Oval 52"/>
          <p:cNvSpPr>
            <a:spLocks noChangeArrowheads="1"/>
          </p:cNvSpPr>
          <p:nvPr/>
        </p:nvSpPr>
        <p:spPr bwMode="auto">
          <a:xfrm>
            <a:off x="1228725" y="8782050"/>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069" name="Oval 53"/>
          <p:cNvSpPr>
            <a:spLocks noChangeArrowheads="1"/>
          </p:cNvSpPr>
          <p:nvPr/>
        </p:nvSpPr>
        <p:spPr bwMode="auto">
          <a:xfrm>
            <a:off x="1628775" y="8639175"/>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070" name="Oval 54"/>
          <p:cNvSpPr>
            <a:spLocks noChangeArrowheads="1"/>
          </p:cNvSpPr>
          <p:nvPr/>
        </p:nvSpPr>
        <p:spPr bwMode="auto">
          <a:xfrm>
            <a:off x="1552575" y="8782050"/>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071" name="Oval 55"/>
          <p:cNvSpPr>
            <a:spLocks noChangeArrowheads="1"/>
          </p:cNvSpPr>
          <p:nvPr/>
        </p:nvSpPr>
        <p:spPr bwMode="auto">
          <a:xfrm>
            <a:off x="1790700" y="8639175"/>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072" name="Oval 56"/>
          <p:cNvSpPr>
            <a:spLocks noChangeArrowheads="1"/>
          </p:cNvSpPr>
          <p:nvPr/>
        </p:nvSpPr>
        <p:spPr bwMode="auto">
          <a:xfrm>
            <a:off x="2114550" y="8639175"/>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073" name="Oval 57"/>
          <p:cNvSpPr>
            <a:spLocks noChangeArrowheads="1"/>
          </p:cNvSpPr>
          <p:nvPr/>
        </p:nvSpPr>
        <p:spPr bwMode="auto">
          <a:xfrm>
            <a:off x="1952625" y="8639175"/>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074" name="Oval 58"/>
          <p:cNvSpPr>
            <a:spLocks noChangeArrowheads="1"/>
          </p:cNvSpPr>
          <p:nvPr/>
        </p:nvSpPr>
        <p:spPr bwMode="auto">
          <a:xfrm>
            <a:off x="1714500" y="8782050"/>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075" name="Oval 59"/>
          <p:cNvSpPr>
            <a:spLocks noChangeArrowheads="1"/>
          </p:cNvSpPr>
          <p:nvPr/>
        </p:nvSpPr>
        <p:spPr bwMode="auto">
          <a:xfrm>
            <a:off x="2038350" y="8782050"/>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076" name="Oval 60"/>
          <p:cNvSpPr>
            <a:spLocks noChangeArrowheads="1"/>
          </p:cNvSpPr>
          <p:nvPr/>
        </p:nvSpPr>
        <p:spPr bwMode="auto">
          <a:xfrm>
            <a:off x="1876425" y="8782050"/>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077" name="Oval 61"/>
          <p:cNvSpPr>
            <a:spLocks noChangeArrowheads="1"/>
          </p:cNvSpPr>
          <p:nvPr/>
        </p:nvSpPr>
        <p:spPr bwMode="auto">
          <a:xfrm>
            <a:off x="2276475" y="8639175"/>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078" name="Oval 62"/>
          <p:cNvSpPr>
            <a:spLocks noChangeArrowheads="1"/>
          </p:cNvSpPr>
          <p:nvPr/>
        </p:nvSpPr>
        <p:spPr bwMode="auto">
          <a:xfrm>
            <a:off x="2200275" y="8782050"/>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079" name="Freeform 63"/>
          <p:cNvSpPr>
            <a:spLocks/>
          </p:cNvSpPr>
          <p:nvPr/>
        </p:nvSpPr>
        <p:spPr bwMode="auto">
          <a:xfrm>
            <a:off x="-790575" y="7985125"/>
            <a:ext cx="3886200" cy="447675"/>
          </a:xfrm>
          <a:custGeom>
            <a:avLst/>
            <a:gdLst>
              <a:gd name="T0" fmla="*/ 0 w 2448"/>
              <a:gd name="T1" fmla="*/ 282 h 282"/>
              <a:gd name="T2" fmla="*/ 396 w 2448"/>
              <a:gd name="T3" fmla="*/ 0 h 282"/>
              <a:gd name="T4" fmla="*/ 2448 w 2448"/>
              <a:gd name="T5" fmla="*/ 0 h 282"/>
              <a:gd name="T6" fmla="*/ 2160 w 2448"/>
              <a:gd name="T7" fmla="*/ 282 h 282"/>
              <a:gd name="T8" fmla="*/ 0 w 2448"/>
              <a:gd name="T9" fmla="*/ 282 h 282"/>
            </a:gdLst>
            <a:ahLst/>
            <a:cxnLst>
              <a:cxn ang="0">
                <a:pos x="T0" y="T1"/>
              </a:cxn>
              <a:cxn ang="0">
                <a:pos x="T2" y="T3"/>
              </a:cxn>
              <a:cxn ang="0">
                <a:pos x="T4" y="T5"/>
              </a:cxn>
              <a:cxn ang="0">
                <a:pos x="T6" y="T7"/>
              </a:cxn>
              <a:cxn ang="0">
                <a:pos x="T8" y="T9"/>
              </a:cxn>
            </a:cxnLst>
            <a:rect l="0" t="0" r="r" b="b"/>
            <a:pathLst>
              <a:path w="2448" h="282">
                <a:moveTo>
                  <a:pt x="0" y="282"/>
                </a:moveTo>
                <a:lnTo>
                  <a:pt x="396" y="0"/>
                </a:lnTo>
                <a:lnTo>
                  <a:pt x="2448" y="0"/>
                </a:lnTo>
                <a:lnTo>
                  <a:pt x="2160" y="282"/>
                </a:lnTo>
                <a:lnTo>
                  <a:pt x="0" y="282"/>
                </a:lnTo>
                <a:close/>
              </a:path>
            </a:pathLst>
          </a:custGeom>
          <a:solidFill>
            <a:srgbClr val="8080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982080" name="Line 64"/>
          <p:cNvSpPr>
            <a:spLocks noChangeShapeType="1"/>
          </p:cNvSpPr>
          <p:nvPr/>
        </p:nvSpPr>
        <p:spPr bwMode="auto">
          <a:xfrm>
            <a:off x="-1035050" y="9215438"/>
            <a:ext cx="9144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982081" name="Line 65"/>
          <p:cNvSpPr>
            <a:spLocks noChangeShapeType="1"/>
          </p:cNvSpPr>
          <p:nvPr/>
        </p:nvSpPr>
        <p:spPr bwMode="auto">
          <a:xfrm flipV="1">
            <a:off x="-1035050" y="8301038"/>
            <a:ext cx="0" cy="9144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982082" name="Text Box 66"/>
          <p:cNvSpPr txBox="1">
            <a:spLocks noChangeArrowheads="1"/>
          </p:cNvSpPr>
          <p:nvPr/>
        </p:nvSpPr>
        <p:spPr bwMode="auto">
          <a:xfrm>
            <a:off x="-790575" y="9188450"/>
            <a:ext cx="7937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ja-JP" altLang="en-US" sz="1600"/>
              <a:t>横方向</a:t>
            </a:r>
          </a:p>
        </p:txBody>
      </p:sp>
      <p:sp>
        <p:nvSpPr>
          <p:cNvPr id="982083" name="Freeform 67"/>
          <p:cNvSpPr>
            <a:spLocks/>
          </p:cNvSpPr>
          <p:nvPr/>
        </p:nvSpPr>
        <p:spPr bwMode="auto">
          <a:xfrm>
            <a:off x="2486025" y="7994650"/>
            <a:ext cx="609600" cy="1000125"/>
          </a:xfrm>
          <a:custGeom>
            <a:avLst/>
            <a:gdLst>
              <a:gd name="T0" fmla="*/ 0 w 384"/>
              <a:gd name="T1" fmla="*/ 276 h 630"/>
              <a:gd name="T2" fmla="*/ 384 w 384"/>
              <a:gd name="T3" fmla="*/ 0 h 630"/>
              <a:gd name="T4" fmla="*/ 384 w 384"/>
              <a:gd name="T5" fmla="*/ 348 h 630"/>
              <a:gd name="T6" fmla="*/ 0 w 384"/>
              <a:gd name="T7" fmla="*/ 630 h 630"/>
              <a:gd name="T8" fmla="*/ 0 w 384"/>
              <a:gd name="T9" fmla="*/ 276 h 630"/>
            </a:gdLst>
            <a:ahLst/>
            <a:cxnLst>
              <a:cxn ang="0">
                <a:pos x="T0" y="T1"/>
              </a:cxn>
              <a:cxn ang="0">
                <a:pos x="T2" y="T3"/>
              </a:cxn>
              <a:cxn ang="0">
                <a:pos x="T4" y="T5"/>
              </a:cxn>
              <a:cxn ang="0">
                <a:pos x="T6" y="T7"/>
              </a:cxn>
              <a:cxn ang="0">
                <a:pos x="T8" y="T9"/>
              </a:cxn>
            </a:cxnLst>
            <a:rect l="0" t="0" r="r" b="b"/>
            <a:pathLst>
              <a:path w="384" h="630">
                <a:moveTo>
                  <a:pt x="0" y="276"/>
                </a:moveTo>
                <a:lnTo>
                  <a:pt x="384" y="0"/>
                </a:lnTo>
                <a:lnTo>
                  <a:pt x="384" y="348"/>
                </a:lnTo>
                <a:lnTo>
                  <a:pt x="0" y="630"/>
                </a:lnTo>
                <a:lnTo>
                  <a:pt x="0" y="276"/>
                </a:lnTo>
                <a:close/>
              </a:path>
            </a:pathLst>
          </a:custGeom>
          <a:solidFill>
            <a:srgbClr val="8080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982084" name="Rectangle 68"/>
          <p:cNvSpPr>
            <a:spLocks noChangeArrowheads="1"/>
          </p:cNvSpPr>
          <p:nvPr/>
        </p:nvSpPr>
        <p:spPr bwMode="auto">
          <a:xfrm>
            <a:off x="1457325" y="5451475"/>
            <a:ext cx="3267075" cy="863600"/>
          </a:xfrm>
          <a:prstGeom prst="rect">
            <a:avLst/>
          </a:prstGeom>
          <a:solidFill>
            <a:srgbClr val="80808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085" name="Rectangle 69"/>
          <p:cNvSpPr>
            <a:spLocks noChangeArrowheads="1"/>
          </p:cNvSpPr>
          <p:nvPr/>
        </p:nvSpPr>
        <p:spPr bwMode="auto">
          <a:xfrm>
            <a:off x="1524000" y="5524500"/>
            <a:ext cx="3143250" cy="72390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086" name="Oval 70"/>
          <p:cNvSpPr>
            <a:spLocks noChangeArrowheads="1"/>
          </p:cNvSpPr>
          <p:nvPr/>
        </p:nvSpPr>
        <p:spPr bwMode="auto">
          <a:xfrm>
            <a:off x="1533525" y="5524500"/>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087" name="Oval 71"/>
          <p:cNvSpPr>
            <a:spLocks noChangeArrowheads="1"/>
          </p:cNvSpPr>
          <p:nvPr/>
        </p:nvSpPr>
        <p:spPr bwMode="auto">
          <a:xfrm>
            <a:off x="1857375" y="5524500"/>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088" name="Oval 72"/>
          <p:cNvSpPr>
            <a:spLocks noChangeArrowheads="1"/>
          </p:cNvSpPr>
          <p:nvPr/>
        </p:nvSpPr>
        <p:spPr bwMode="auto">
          <a:xfrm>
            <a:off x="1695450" y="5524500"/>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089" name="Oval 73"/>
          <p:cNvSpPr>
            <a:spLocks noChangeArrowheads="1"/>
          </p:cNvSpPr>
          <p:nvPr/>
        </p:nvSpPr>
        <p:spPr bwMode="auto">
          <a:xfrm>
            <a:off x="2019300" y="5524500"/>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090" name="Oval 74"/>
          <p:cNvSpPr>
            <a:spLocks noChangeArrowheads="1"/>
          </p:cNvSpPr>
          <p:nvPr/>
        </p:nvSpPr>
        <p:spPr bwMode="auto">
          <a:xfrm>
            <a:off x="2181225" y="5524500"/>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091" name="Oval 75"/>
          <p:cNvSpPr>
            <a:spLocks noChangeArrowheads="1"/>
          </p:cNvSpPr>
          <p:nvPr/>
        </p:nvSpPr>
        <p:spPr bwMode="auto">
          <a:xfrm>
            <a:off x="2505075" y="5524500"/>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092" name="Oval 76"/>
          <p:cNvSpPr>
            <a:spLocks noChangeArrowheads="1"/>
          </p:cNvSpPr>
          <p:nvPr/>
        </p:nvSpPr>
        <p:spPr bwMode="auto">
          <a:xfrm>
            <a:off x="2343150" y="5524500"/>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093" name="Oval 77"/>
          <p:cNvSpPr>
            <a:spLocks noChangeArrowheads="1"/>
          </p:cNvSpPr>
          <p:nvPr/>
        </p:nvSpPr>
        <p:spPr bwMode="auto">
          <a:xfrm>
            <a:off x="2657475" y="5524500"/>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094" name="Oval 78"/>
          <p:cNvSpPr>
            <a:spLocks noChangeArrowheads="1"/>
          </p:cNvSpPr>
          <p:nvPr/>
        </p:nvSpPr>
        <p:spPr bwMode="auto">
          <a:xfrm>
            <a:off x="2981325" y="5524500"/>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097" name="Oval 81"/>
          <p:cNvSpPr>
            <a:spLocks noChangeArrowheads="1"/>
          </p:cNvSpPr>
          <p:nvPr/>
        </p:nvSpPr>
        <p:spPr bwMode="auto">
          <a:xfrm>
            <a:off x="3305175" y="5524500"/>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098" name="Oval 82"/>
          <p:cNvSpPr>
            <a:spLocks noChangeArrowheads="1"/>
          </p:cNvSpPr>
          <p:nvPr/>
        </p:nvSpPr>
        <p:spPr bwMode="auto">
          <a:xfrm>
            <a:off x="3629025" y="5524500"/>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099" name="Oval 83"/>
          <p:cNvSpPr>
            <a:spLocks noChangeArrowheads="1"/>
          </p:cNvSpPr>
          <p:nvPr/>
        </p:nvSpPr>
        <p:spPr bwMode="auto">
          <a:xfrm>
            <a:off x="3467100" y="5524500"/>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101" name="Oval 85"/>
          <p:cNvSpPr>
            <a:spLocks noChangeArrowheads="1"/>
          </p:cNvSpPr>
          <p:nvPr/>
        </p:nvSpPr>
        <p:spPr bwMode="auto">
          <a:xfrm>
            <a:off x="3952875" y="5524500"/>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102" name="Oval 86"/>
          <p:cNvSpPr>
            <a:spLocks noChangeArrowheads="1"/>
          </p:cNvSpPr>
          <p:nvPr/>
        </p:nvSpPr>
        <p:spPr bwMode="auto">
          <a:xfrm>
            <a:off x="4276725" y="5524500"/>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103" name="Oval 87"/>
          <p:cNvSpPr>
            <a:spLocks noChangeArrowheads="1"/>
          </p:cNvSpPr>
          <p:nvPr/>
        </p:nvSpPr>
        <p:spPr bwMode="auto">
          <a:xfrm>
            <a:off x="4114800" y="5524500"/>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104" name="Oval 88"/>
          <p:cNvSpPr>
            <a:spLocks noChangeArrowheads="1"/>
          </p:cNvSpPr>
          <p:nvPr/>
        </p:nvSpPr>
        <p:spPr bwMode="auto">
          <a:xfrm>
            <a:off x="4438650" y="5524500"/>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105" name="Oval 89"/>
          <p:cNvSpPr>
            <a:spLocks noChangeArrowheads="1"/>
          </p:cNvSpPr>
          <p:nvPr/>
        </p:nvSpPr>
        <p:spPr bwMode="auto">
          <a:xfrm>
            <a:off x="1609725" y="5667375"/>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106" name="Oval 90"/>
          <p:cNvSpPr>
            <a:spLocks noChangeArrowheads="1"/>
          </p:cNvSpPr>
          <p:nvPr/>
        </p:nvSpPr>
        <p:spPr bwMode="auto">
          <a:xfrm>
            <a:off x="1933575" y="5667375"/>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107" name="Oval 91"/>
          <p:cNvSpPr>
            <a:spLocks noChangeArrowheads="1"/>
          </p:cNvSpPr>
          <p:nvPr/>
        </p:nvSpPr>
        <p:spPr bwMode="auto">
          <a:xfrm>
            <a:off x="1771650" y="5667375"/>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108" name="Oval 92"/>
          <p:cNvSpPr>
            <a:spLocks noChangeArrowheads="1"/>
          </p:cNvSpPr>
          <p:nvPr/>
        </p:nvSpPr>
        <p:spPr bwMode="auto">
          <a:xfrm>
            <a:off x="2095500" y="5667375"/>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109" name="Oval 93"/>
          <p:cNvSpPr>
            <a:spLocks noChangeArrowheads="1"/>
          </p:cNvSpPr>
          <p:nvPr/>
        </p:nvSpPr>
        <p:spPr bwMode="auto">
          <a:xfrm>
            <a:off x="1533525" y="5810250"/>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110" name="Oval 94"/>
          <p:cNvSpPr>
            <a:spLocks noChangeArrowheads="1"/>
          </p:cNvSpPr>
          <p:nvPr/>
        </p:nvSpPr>
        <p:spPr bwMode="auto">
          <a:xfrm>
            <a:off x="1857375" y="5810250"/>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111" name="Oval 95"/>
          <p:cNvSpPr>
            <a:spLocks noChangeArrowheads="1"/>
          </p:cNvSpPr>
          <p:nvPr/>
        </p:nvSpPr>
        <p:spPr bwMode="auto">
          <a:xfrm>
            <a:off x="1695450" y="5810250"/>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112" name="Oval 96"/>
          <p:cNvSpPr>
            <a:spLocks noChangeArrowheads="1"/>
          </p:cNvSpPr>
          <p:nvPr/>
        </p:nvSpPr>
        <p:spPr bwMode="auto">
          <a:xfrm>
            <a:off x="2019300" y="5810250"/>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113" name="Oval 97"/>
          <p:cNvSpPr>
            <a:spLocks noChangeArrowheads="1"/>
          </p:cNvSpPr>
          <p:nvPr/>
        </p:nvSpPr>
        <p:spPr bwMode="auto">
          <a:xfrm>
            <a:off x="2257425" y="5667375"/>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114" name="Oval 98"/>
          <p:cNvSpPr>
            <a:spLocks noChangeArrowheads="1"/>
          </p:cNvSpPr>
          <p:nvPr/>
        </p:nvSpPr>
        <p:spPr bwMode="auto">
          <a:xfrm>
            <a:off x="2581275" y="5667375"/>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115" name="Oval 99"/>
          <p:cNvSpPr>
            <a:spLocks noChangeArrowheads="1"/>
          </p:cNvSpPr>
          <p:nvPr/>
        </p:nvSpPr>
        <p:spPr bwMode="auto">
          <a:xfrm>
            <a:off x="2419350" y="5667375"/>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116" name="Oval 100"/>
          <p:cNvSpPr>
            <a:spLocks noChangeArrowheads="1"/>
          </p:cNvSpPr>
          <p:nvPr/>
        </p:nvSpPr>
        <p:spPr bwMode="auto">
          <a:xfrm>
            <a:off x="2181225" y="5810250"/>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117" name="Oval 101"/>
          <p:cNvSpPr>
            <a:spLocks noChangeArrowheads="1"/>
          </p:cNvSpPr>
          <p:nvPr/>
        </p:nvSpPr>
        <p:spPr bwMode="auto">
          <a:xfrm>
            <a:off x="2505075" y="5810250"/>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118" name="Oval 102"/>
          <p:cNvSpPr>
            <a:spLocks noChangeArrowheads="1"/>
          </p:cNvSpPr>
          <p:nvPr/>
        </p:nvSpPr>
        <p:spPr bwMode="auto">
          <a:xfrm>
            <a:off x="2343150" y="5810250"/>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119" name="Oval 103"/>
          <p:cNvSpPr>
            <a:spLocks noChangeArrowheads="1"/>
          </p:cNvSpPr>
          <p:nvPr/>
        </p:nvSpPr>
        <p:spPr bwMode="auto">
          <a:xfrm>
            <a:off x="2733675" y="5667375"/>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120" name="Oval 104"/>
          <p:cNvSpPr>
            <a:spLocks noChangeArrowheads="1"/>
          </p:cNvSpPr>
          <p:nvPr/>
        </p:nvSpPr>
        <p:spPr bwMode="auto">
          <a:xfrm>
            <a:off x="3057525" y="5667375"/>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121" name="Oval 105"/>
          <p:cNvSpPr>
            <a:spLocks noChangeArrowheads="1"/>
          </p:cNvSpPr>
          <p:nvPr/>
        </p:nvSpPr>
        <p:spPr bwMode="auto">
          <a:xfrm>
            <a:off x="2895600" y="5667375"/>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122" name="Oval 106"/>
          <p:cNvSpPr>
            <a:spLocks noChangeArrowheads="1"/>
          </p:cNvSpPr>
          <p:nvPr/>
        </p:nvSpPr>
        <p:spPr bwMode="auto">
          <a:xfrm>
            <a:off x="3219450" y="5667375"/>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123" name="Oval 107"/>
          <p:cNvSpPr>
            <a:spLocks noChangeArrowheads="1"/>
          </p:cNvSpPr>
          <p:nvPr/>
        </p:nvSpPr>
        <p:spPr bwMode="auto">
          <a:xfrm>
            <a:off x="2657475" y="5810250"/>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124" name="Oval 108"/>
          <p:cNvSpPr>
            <a:spLocks noChangeArrowheads="1"/>
          </p:cNvSpPr>
          <p:nvPr/>
        </p:nvSpPr>
        <p:spPr bwMode="auto">
          <a:xfrm>
            <a:off x="2981325" y="5810250"/>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125" name="Oval 109"/>
          <p:cNvSpPr>
            <a:spLocks noChangeArrowheads="1"/>
          </p:cNvSpPr>
          <p:nvPr/>
        </p:nvSpPr>
        <p:spPr bwMode="auto">
          <a:xfrm>
            <a:off x="2819400" y="5810250"/>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126" name="Oval 110"/>
          <p:cNvSpPr>
            <a:spLocks noChangeArrowheads="1"/>
          </p:cNvSpPr>
          <p:nvPr/>
        </p:nvSpPr>
        <p:spPr bwMode="auto">
          <a:xfrm>
            <a:off x="3143250" y="5810250"/>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127" name="Oval 111"/>
          <p:cNvSpPr>
            <a:spLocks noChangeArrowheads="1"/>
          </p:cNvSpPr>
          <p:nvPr/>
        </p:nvSpPr>
        <p:spPr bwMode="auto">
          <a:xfrm>
            <a:off x="3381375" y="5667375"/>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128" name="Oval 112"/>
          <p:cNvSpPr>
            <a:spLocks noChangeArrowheads="1"/>
          </p:cNvSpPr>
          <p:nvPr/>
        </p:nvSpPr>
        <p:spPr bwMode="auto">
          <a:xfrm>
            <a:off x="3705225" y="5667375"/>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129" name="Oval 113"/>
          <p:cNvSpPr>
            <a:spLocks noChangeArrowheads="1"/>
          </p:cNvSpPr>
          <p:nvPr/>
        </p:nvSpPr>
        <p:spPr bwMode="auto">
          <a:xfrm>
            <a:off x="3543300" y="5667375"/>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130" name="Oval 114"/>
          <p:cNvSpPr>
            <a:spLocks noChangeArrowheads="1"/>
          </p:cNvSpPr>
          <p:nvPr/>
        </p:nvSpPr>
        <p:spPr bwMode="auto">
          <a:xfrm>
            <a:off x="3305175" y="5810250"/>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131" name="Oval 115"/>
          <p:cNvSpPr>
            <a:spLocks noChangeArrowheads="1"/>
          </p:cNvSpPr>
          <p:nvPr/>
        </p:nvSpPr>
        <p:spPr bwMode="auto">
          <a:xfrm>
            <a:off x="3629025" y="5810250"/>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132" name="Oval 116"/>
          <p:cNvSpPr>
            <a:spLocks noChangeArrowheads="1"/>
          </p:cNvSpPr>
          <p:nvPr/>
        </p:nvSpPr>
        <p:spPr bwMode="auto">
          <a:xfrm>
            <a:off x="3467100" y="5810250"/>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133" name="Oval 117"/>
          <p:cNvSpPr>
            <a:spLocks noChangeArrowheads="1"/>
          </p:cNvSpPr>
          <p:nvPr/>
        </p:nvSpPr>
        <p:spPr bwMode="auto">
          <a:xfrm>
            <a:off x="3867150" y="5667375"/>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134" name="Oval 118"/>
          <p:cNvSpPr>
            <a:spLocks noChangeArrowheads="1"/>
          </p:cNvSpPr>
          <p:nvPr/>
        </p:nvSpPr>
        <p:spPr bwMode="auto">
          <a:xfrm>
            <a:off x="3790950" y="5810250"/>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135" name="Oval 119"/>
          <p:cNvSpPr>
            <a:spLocks noChangeArrowheads="1"/>
          </p:cNvSpPr>
          <p:nvPr/>
        </p:nvSpPr>
        <p:spPr bwMode="auto">
          <a:xfrm>
            <a:off x="4029075" y="5667375"/>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136" name="Oval 120"/>
          <p:cNvSpPr>
            <a:spLocks noChangeArrowheads="1"/>
          </p:cNvSpPr>
          <p:nvPr/>
        </p:nvSpPr>
        <p:spPr bwMode="auto">
          <a:xfrm>
            <a:off x="4352925" y="5667375"/>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137" name="Oval 121"/>
          <p:cNvSpPr>
            <a:spLocks noChangeArrowheads="1"/>
          </p:cNvSpPr>
          <p:nvPr/>
        </p:nvSpPr>
        <p:spPr bwMode="auto">
          <a:xfrm>
            <a:off x="4191000" y="5667375"/>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138" name="Oval 122"/>
          <p:cNvSpPr>
            <a:spLocks noChangeArrowheads="1"/>
          </p:cNvSpPr>
          <p:nvPr/>
        </p:nvSpPr>
        <p:spPr bwMode="auto">
          <a:xfrm>
            <a:off x="3952875" y="5810250"/>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139" name="Oval 123"/>
          <p:cNvSpPr>
            <a:spLocks noChangeArrowheads="1"/>
          </p:cNvSpPr>
          <p:nvPr/>
        </p:nvSpPr>
        <p:spPr bwMode="auto">
          <a:xfrm>
            <a:off x="4276725" y="5810250"/>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140" name="Oval 124"/>
          <p:cNvSpPr>
            <a:spLocks noChangeArrowheads="1"/>
          </p:cNvSpPr>
          <p:nvPr/>
        </p:nvSpPr>
        <p:spPr bwMode="auto">
          <a:xfrm>
            <a:off x="4114800" y="5810250"/>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141" name="Oval 125"/>
          <p:cNvSpPr>
            <a:spLocks noChangeArrowheads="1"/>
          </p:cNvSpPr>
          <p:nvPr/>
        </p:nvSpPr>
        <p:spPr bwMode="auto">
          <a:xfrm>
            <a:off x="4514850" y="5667375"/>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142" name="Oval 126"/>
          <p:cNvSpPr>
            <a:spLocks noChangeArrowheads="1"/>
          </p:cNvSpPr>
          <p:nvPr/>
        </p:nvSpPr>
        <p:spPr bwMode="auto">
          <a:xfrm>
            <a:off x="4438650" y="5810250"/>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143" name="Oval 127"/>
          <p:cNvSpPr>
            <a:spLocks noChangeArrowheads="1"/>
          </p:cNvSpPr>
          <p:nvPr/>
        </p:nvSpPr>
        <p:spPr bwMode="auto">
          <a:xfrm>
            <a:off x="1609725" y="5953125"/>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144" name="Oval 128"/>
          <p:cNvSpPr>
            <a:spLocks noChangeArrowheads="1"/>
          </p:cNvSpPr>
          <p:nvPr/>
        </p:nvSpPr>
        <p:spPr bwMode="auto">
          <a:xfrm>
            <a:off x="1933575" y="5953125"/>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145" name="Oval 129"/>
          <p:cNvSpPr>
            <a:spLocks noChangeArrowheads="1"/>
          </p:cNvSpPr>
          <p:nvPr/>
        </p:nvSpPr>
        <p:spPr bwMode="auto">
          <a:xfrm>
            <a:off x="1771650" y="5953125"/>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146" name="Oval 130"/>
          <p:cNvSpPr>
            <a:spLocks noChangeArrowheads="1"/>
          </p:cNvSpPr>
          <p:nvPr/>
        </p:nvSpPr>
        <p:spPr bwMode="auto">
          <a:xfrm>
            <a:off x="2095500" y="5953125"/>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147" name="Oval 131"/>
          <p:cNvSpPr>
            <a:spLocks noChangeArrowheads="1"/>
          </p:cNvSpPr>
          <p:nvPr/>
        </p:nvSpPr>
        <p:spPr bwMode="auto">
          <a:xfrm>
            <a:off x="1533525" y="6096000"/>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148" name="Oval 132"/>
          <p:cNvSpPr>
            <a:spLocks noChangeArrowheads="1"/>
          </p:cNvSpPr>
          <p:nvPr/>
        </p:nvSpPr>
        <p:spPr bwMode="auto">
          <a:xfrm>
            <a:off x="1857375" y="6096000"/>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149" name="Oval 133"/>
          <p:cNvSpPr>
            <a:spLocks noChangeArrowheads="1"/>
          </p:cNvSpPr>
          <p:nvPr/>
        </p:nvSpPr>
        <p:spPr bwMode="auto">
          <a:xfrm>
            <a:off x="1695450" y="6096000"/>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150" name="Oval 134"/>
          <p:cNvSpPr>
            <a:spLocks noChangeArrowheads="1"/>
          </p:cNvSpPr>
          <p:nvPr/>
        </p:nvSpPr>
        <p:spPr bwMode="auto">
          <a:xfrm>
            <a:off x="2019300" y="6096000"/>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151" name="Oval 135"/>
          <p:cNvSpPr>
            <a:spLocks noChangeArrowheads="1"/>
          </p:cNvSpPr>
          <p:nvPr/>
        </p:nvSpPr>
        <p:spPr bwMode="auto">
          <a:xfrm>
            <a:off x="2257425" y="5953125"/>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152" name="Oval 136"/>
          <p:cNvSpPr>
            <a:spLocks noChangeArrowheads="1"/>
          </p:cNvSpPr>
          <p:nvPr/>
        </p:nvSpPr>
        <p:spPr bwMode="auto">
          <a:xfrm>
            <a:off x="2581275" y="5953125"/>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153" name="Oval 137"/>
          <p:cNvSpPr>
            <a:spLocks noChangeArrowheads="1"/>
          </p:cNvSpPr>
          <p:nvPr/>
        </p:nvSpPr>
        <p:spPr bwMode="auto">
          <a:xfrm>
            <a:off x="2419350" y="5953125"/>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154" name="Oval 138"/>
          <p:cNvSpPr>
            <a:spLocks noChangeArrowheads="1"/>
          </p:cNvSpPr>
          <p:nvPr/>
        </p:nvSpPr>
        <p:spPr bwMode="auto">
          <a:xfrm>
            <a:off x="2181225" y="6096000"/>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155" name="Oval 139"/>
          <p:cNvSpPr>
            <a:spLocks noChangeArrowheads="1"/>
          </p:cNvSpPr>
          <p:nvPr/>
        </p:nvSpPr>
        <p:spPr bwMode="auto">
          <a:xfrm>
            <a:off x="2505075" y="6096000"/>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156" name="Oval 140"/>
          <p:cNvSpPr>
            <a:spLocks noChangeArrowheads="1"/>
          </p:cNvSpPr>
          <p:nvPr/>
        </p:nvSpPr>
        <p:spPr bwMode="auto">
          <a:xfrm>
            <a:off x="2343150" y="6096000"/>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157" name="Oval 141"/>
          <p:cNvSpPr>
            <a:spLocks noChangeArrowheads="1"/>
          </p:cNvSpPr>
          <p:nvPr/>
        </p:nvSpPr>
        <p:spPr bwMode="auto">
          <a:xfrm>
            <a:off x="2733675" y="5953125"/>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158" name="Oval 142"/>
          <p:cNvSpPr>
            <a:spLocks noChangeArrowheads="1"/>
          </p:cNvSpPr>
          <p:nvPr/>
        </p:nvSpPr>
        <p:spPr bwMode="auto">
          <a:xfrm>
            <a:off x="3057525" y="5953125"/>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159" name="Oval 143"/>
          <p:cNvSpPr>
            <a:spLocks noChangeArrowheads="1"/>
          </p:cNvSpPr>
          <p:nvPr/>
        </p:nvSpPr>
        <p:spPr bwMode="auto">
          <a:xfrm>
            <a:off x="2895600" y="5953125"/>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160" name="Oval 144"/>
          <p:cNvSpPr>
            <a:spLocks noChangeArrowheads="1"/>
          </p:cNvSpPr>
          <p:nvPr/>
        </p:nvSpPr>
        <p:spPr bwMode="auto">
          <a:xfrm>
            <a:off x="3219450" y="5953125"/>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161" name="Oval 145"/>
          <p:cNvSpPr>
            <a:spLocks noChangeArrowheads="1"/>
          </p:cNvSpPr>
          <p:nvPr/>
        </p:nvSpPr>
        <p:spPr bwMode="auto">
          <a:xfrm>
            <a:off x="2657475" y="6096000"/>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162" name="Oval 146"/>
          <p:cNvSpPr>
            <a:spLocks noChangeArrowheads="1"/>
          </p:cNvSpPr>
          <p:nvPr/>
        </p:nvSpPr>
        <p:spPr bwMode="auto">
          <a:xfrm>
            <a:off x="2981325" y="6096000"/>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163" name="Oval 147"/>
          <p:cNvSpPr>
            <a:spLocks noChangeArrowheads="1"/>
          </p:cNvSpPr>
          <p:nvPr/>
        </p:nvSpPr>
        <p:spPr bwMode="auto">
          <a:xfrm>
            <a:off x="2819400" y="6096000"/>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164" name="Oval 148"/>
          <p:cNvSpPr>
            <a:spLocks noChangeArrowheads="1"/>
          </p:cNvSpPr>
          <p:nvPr/>
        </p:nvSpPr>
        <p:spPr bwMode="auto">
          <a:xfrm>
            <a:off x="3143250" y="6096000"/>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165" name="Oval 149"/>
          <p:cNvSpPr>
            <a:spLocks noChangeArrowheads="1"/>
          </p:cNvSpPr>
          <p:nvPr/>
        </p:nvSpPr>
        <p:spPr bwMode="auto">
          <a:xfrm>
            <a:off x="3381375" y="5953125"/>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166" name="Oval 150"/>
          <p:cNvSpPr>
            <a:spLocks noChangeArrowheads="1"/>
          </p:cNvSpPr>
          <p:nvPr/>
        </p:nvSpPr>
        <p:spPr bwMode="auto">
          <a:xfrm>
            <a:off x="3705225" y="5953125"/>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167" name="Oval 151"/>
          <p:cNvSpPr>
            <a:spLocks noChangeArrowheads="1"/>
          </p:cNvSpPr>
          <p:nvPr/>
        </p:nvSpPr>
        <p:spPr bwMode="auto">
          <a:xfrm>
            <a:off x="3543300" y="5953125"/>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168" name="Oval 152"/>
          <p:cNvSpPr>
            <a:spLocks noChangeArrowheads="1"/>
          </p:cNvSpPr>
          <p:nvPr/>
        </p:nvSpPr>
        <p:spPr bwMode="auto">
          <a:xfrm>
            <a:off x="3305175" y="6096000"/>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169" name="Oval 153"/>
          <p:cNvSpPr>
            <a:spLocks noChangeArrowheads="1"/>
          </p:cNvSpPr>
          <p:nvPr/>
        </p:nvSpPr>
        <p:spPr bwMode="auto">
          <a:xfrm>
            <a:off x="3629025" y="6096000"/>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170" name="Oval 154"/>
          <p:cNvSpPr>
            <a:spLocks noChangeArrowheads="1"/>
          </p:cNvSpPr>
          <p:nvPr/>
        </p:nvSpPr>
        <p:spPr bwMode="auto">
          <a:xfrm>
            <a:off x="3467100" y="6096000"/>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171" name="Oval 155"/>
          <p:cNvSpPr>
            <a:spLocks noChangeArrowheads="1"/>
          </p:cNvSpPr>
          <p:nvPr/>
        </p:nvSpPr>
        <p:spPr bwMode="auto">
          <a:xfrm>
            <a:off x="3867150" y="5953125"/>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172" name="Oval 156"/>
          <p:cNvSpPr>
            <a:spLocks noChangeArrowheads="1"/>
          </p:cNvSpPr>
          <p:nvPr/>
        </p:nvSpPr>
        <p:spPr bwMode="auto">
          <a:xfrm>
            <a:off x="3790950" y="6096000"/>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173" name="Oval 157"/>
          <p:cNvSpPr>
            <a:spLocks noChangeArrowheads="1"/>
          </p:cNvSpPr>
          <p:nvPr/>
        </p:nvSpPr>
        <p:spPr bwMode="auto">
          <a:xfrm>
            <a:off x="4029075" y="5953125"/>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174" name="Oval 158"/>
          <p:cNvSpPr>
            <a:spLocks noChangeArrowheads="1"/>
          </p:cNvSpPr>
          <p:nvPr/>
        </p:nvSpPr>
        <p:spPr bwMode="auto">
          <a:xfrm>
            <a:off x="4352925" y="5953125"/>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175" name="Oval 159"/>
          <p:cNvSpPr>
            <a:spLocks noChangeArrowheads="1"/>
          </p:cNvSpPr>
          <p:nvPr/>
        </p:nvSpPr>
        <p:spPr bwMode="auto">
          <a:xfrm>
            <a:off x="4191000" y="5953125"/>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176" name="Oval 160"/>
          <p:cNvSpPr>
            <a:spLocks noChangeArrowheads="1"/>
          </p:cNvSpPr>
          <p:nvPr/>
        </p:nvSpPr>
        <p:spPr bwMode="auto">
          <a:xfrm>
            <a:off x="3952875" y="6096000"/>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177" name="Oval 161"/>
          <p:cNvSpPr>
            <a:spLocks noChangeArrowheads="1"/>
          </p:cNvSpPr>
          <p:nvPr/>
        </p:nvSpPr>
        <p:spPr bwMode="auto">
          <a:xfrm>
            <a:off x="4276725" y="6096000"/>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178" name="Oval 162"/>
          <p:cNvSpPr>
            <a:spLocks noChangeArrowheads="1"/>
          </p:cNvSpPr>
          <p:nvPr/>
        </p:nvSpPr>
        <p:spPr bwMode="auto">
          <a:xfrm>
            <a:off x="4114800" y="6096000"/>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179" name="Oval 163"/>
          <p:cNvSpPr>
            <a:spLocks noChangeArrowheads="1"/>
          </p:cNvSpPr>
          <p:nvPr/>
        </p:nvSpPr>
        <p:spPr bwMode="auto">
          <a:xfrm>
            <a:off x="4514850" y="5953125"/>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180" name="Oval 164"/>
          <p:cNvSpPr>
            <a:spLocks noChangeArrowheads="1"/>
          </p:cNvSpPr>
          <p:nvPr/>
        </p:nvSpPr>
        <p:spPr bwMode="auto">
          <a:xfrm>
            <a:off x="4438650" y="6096000"/>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181" name="Freeform 165"/>
          <p:cNvSpPr>
            <a:spLocks/>
          </p:cNvSpPr>
          <p:nvPr/>
        </p:nvSpPr>
        <p:spPr bwMode="auto">
          <a:xfrm>
            <a:off x="1447800" y="5006975"/>
            <a:ext cx="3886200" cy="447675"/>
          </a:xfrm>
          <a:custGeom>
            <a:avLst/>
            <a:gdLst>
              <a:gd name="T0" fmla="*/ 0 w 2448"/>
              <a:gd name="T1" fmla="*/ 282 h 282"/>
              <a:gd name="T2" fmla="*/ 396 w 2448"/>
              <a:gd name="T3" fmla="*/ 0 h 282"/>
              <a:gd name="T4" fmla="*/ 2448 w 2448"/>
              <a:gd name="T5" fmla="*/ 0 h 282"/>
              <a:gd name="T6" fmla="*/ 2160 w 2448"/>
              <a:gd name="T7" fmla="*/ 282 h 282"/>
              <a:gd name="T8" fmla="*/ 0 w 2448"/>
              <a:gd name="T9" fmla="*/ 282 h 282"/>
            </a:gdLst>
            <a:ahLst/>
            <a:cxnLst>
              <a:cxn ang="0">
                <a:pos x="T0" y="T1"/>
              </a:cxn>
              <a:cxn ang="0">
                <a:pos x="T2" y="T3"/>
              </a:cxn>
              <a:cxn ang="0">
                <a:pos x="T4" y="T5"/>
              </a:cxn>
              <a:cxn ang="0">
                <a:pos x="T6" y="T7"/>
              </a:cxn>
              <a:cxn ang="0">
                <a:pos x="T8" y="T9"/>
              </a:cxn>
            </a:cxnLst>
            <a:rect l="0" t="0" r="r" b="b"/>
            <a:pathLst>
              <a:path w="2448" h="282">
                <a:moveTo>
                  <a:pt x="0" y="282"/>
                </a:moveTo>
                <a:lnTo>
                  <a:pt x="396" y="0"/>
                </a:lnTo>
                <a:lnTo>
                  <a:pt x="2448" y="0"/>
                </a:lnTo>
                <a:lnTo>
                  <a:pt x="2160" y="282"/>
                </a:lnTo>
                <a:lnTo>
                  <a:pt x="0" y="282"/>
                </a:lnTo>
                <a:close/>
              </a:path>
            </a:pathLst>
          </a:custGeom>
          <a:solidFill>
            <a:srgbClr val="8080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982182" name="Freeform 166"/>
          <p:cNvSpPr>
            <a:spLocks/>
          </p:cNvSpPr>
          <p:nvPr/>
        </p:nvSpPr>
        <p:spPr bwMode="auto">
          <a:xfrm>
            <a:off x="4724400" y="5010150"/>
            <a:ext cx="609600" cy="1304925"/>
          </a:xfrm>
          <a:custGeom>
            <a:avLst/>
            <a:gdLst>
              <a:gd name="T0" fmla="*/ 0 w 384"/>
              <a:gd name="T1" fmla="*/ 280 h 822"/>
              <a:gd name="T2" fmla="*/ 384 w 384"/>
              <a:gd name="T3" fmla="*/ 0 h 822"/>
              <a:gd name="T4" fmla="*/ 384 w 384"/>
              <a:gd name="T5" fmla="*/ 540 h 822"/>
              <a:gd name="T6" fmla="*/ 0 w 384"/>
              <a:gd name="T7" fmla="*/ 822 h 822"/>
              <a:gd name="T8" fmla="*/ 0 w 384"/>
              <a:gd name="T9" fmla="*/ 280 h 822"/>
            </a:gdLst>
            <a:ahLst/>
            <a:cxnLst>
              <a:cxn ang="0">
                <a:pos x="T0" y="T1"/>
              </a:cxn>
              <a:cxn ang="0">
                <a:pos x="T2" y="T3"/>
              </a:cxn>
              <a:cxn ang="0">
                <a:pos x="T4" y="T5"/>
              </a:cxn>
              <a:cxn ang="0">
                <a:pos x="T6" y="T7"/>
              </a:cxn>
              <a:cxn ang="0">
                <a:pos x="T8" y="T9"/>
              </a:cxn>
            </a:cxnLst>
            <a:rect l="0" t="0" r="r" b="b"/>
            <a:pathLst>
              <a:path w="384" h="822">
                <a:moveTo>
                  <a:pt x="0" y="280"/>
                </a:moveTo>
                <a:lnTo>
                  <a:pt x="384" y="0"/>
                </a:lnTo>
                <a:lnTo>
                  <a:pt x="384" y="540"/>
                </a:lnTo>
                <a:lnTo>
                  <a:pt x="0" y="822"/>
                </a:lnTo>
                <a:lnTo>
                  <a:pt x="0" y="280"/>
                </a:lnTo>
                <a:close/>
              </a:path>
            </a:pathLst>
          </a:custGeom>
          <a:solidFill>
            <a:srgbClr val="8080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982183" name="Rectangle 167"/>
          <p:cNvSpPr>
            <a:spLocks noChangeArrowheads="1"/>
          </p:cNvSpPr>
          <p:nvPr/>
        </p:nvSpPr>
        <p:spPr bwMode="auto">
          <a:xfrm>
            <a:off x="3286125" y="3267075"/>
            <a:ext cx="3267075" cy="1143000"/>
          </a:xfrm>
          <a:prstGeom prst="rect">
            <a:avLst/>
          </a:prstGeom>
          <a:solidFill>
            <a:srgbClr val="80808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184" name="Rectangle 168"/>
          <p:cNvSpPr>
            <a:spLocks noChangeArrowheads="1"/>
          </p:cNvSpPr>
          <p:nvPr/>
        </p:nvSpPr>
        <p:spPr bwMode="auto">
          <a:xfrm>
            <a:off x="3352800" y="3333750"/>
            <a:ext cx="3143250" cy="100965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252" name="Oval 236"/>
          <p:cNvSpPr>
            <a:spLocks noChangeArrowheads="1"/>
          </p:cNvSpPr>
          <p:nvPr/>
        </p:nvSpPr>
        <p:spPr bwMode="auto">
          <a:xfrm>
            <a:off x="4019550" y="4191000"/>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258" name="Oval 242"/>
          <p:cNvSpPr>
            <a:spLocks noChangeArrowheads="1"/>
          </p:cNvSpPr>
          <p:nvPr/>
        </p:nvSpPr>
        <p:spPr bwMode="auto">
          <a:xfrm>
            <a:off x="4343400" y="4191000"/>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260" name="Oval 244"/>
          <p:cNvSpPr>
            <a:spLocks noChangeArrowheads="1"/>
          </p:cNvSpPr>
          <p:nvPr/>
        </p:nvSpPr>
        <p:spPr bwMode="auto">
          <a:xfrm>
            <a:off x="4667250" y="4191000"/>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261" name="Freeform 245"/>
          <p:cNvSpPr>
            <a:spLocks/>
          </p:cNvSpPr>
          <p:nvPr/>
        </p:nvSpPr>
        <p:spPr bwMode="auto">
          <a:xfrm>
            <a:off x="3276600" y="2819400"/>
            <a:ext cx="3886200" cy="447675"/>
          </a:xfrm>
          <a:custGeom>
            <a:avLst/>
            <a:gdLst>
              <a:gd name="T0" fmla="*/ 0 w 2448"/>
              <a:gd name="T1" fmla="*/ 282 h 282"/>
              <a:gd name="T2" fmla="*/ 396 w 2448"/>
              <a:gd name="T3" fmla="*/ 0 h 282"/>
              <a:gd name="T4" fmla="*/ 2448 w 2448"/>
              <a:gd name="T5" fmla="*/ 0 h 282"/>
              <a:gd name="T6" fmla="*/ 2160 w 2448"/>
              <a:gd name="T7" fmla="*/ 282 h 282"/>
              <a:gd name="T8" fmla="*/ 0 w 2448"/>
              <a:gd name="T9" fmla="*/ 282 h 282"/>
            </a:gdLst>
            <a:ahLst/>
            <a:cxnLst>
              <a:cxn ang="0">
                <a:pos x="T0" y="T1"/>
              </a:cxn>
              <a:cxn ang="0">
                <a:pos x="T2" y="T3"/>
              </a:cxn>
              <a:cxn ang="0">
                <a:pos x="T4" y="T5"/>
              </a:cxn>
              <a:cxn ang="0">
                <a:pos x="T6" y="T7"/>
              </a:cxn>
              <a:cxn ang="0">
                <a:pos x="T8" y="T9"/>
              </a:cxn>
            </a:cxnLst>
            <a:rect l="0" t="0" r="r" b="b"/>
            <a:pathLst>
              <a:path w="2448" h="282">
                <a:moveTo>
                  <a:pt x="0" y="282"/>
                </a:moveTo>
                <a:lnTo>
                  <a:pt x="396" y="0"/>
                </a:lnTo>
                <a:lnTo>
                  <a:pt x="2448" y="0"/>
                </a:lnTo>
                <a:lnTo>
                  <a:pt x="2160" y="282"/>
                </a:lnTo>
                <a:lnTo>
                  <a:pt x="0" y="282"/>
                </a:lnTo>
                <a:close/>
              </a:path>
            </a:pathLst>
          </a:custGeom>
          <a:solidFill>
            <a:srgbClr val="8080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982262" name="Freeform 246"/>
          <p:cNvSpPr>
            <a:spLocks/>
          </p:cNvSpPr>
          <p:nvPr/>
        </p:nvSpPr>
        <p:spPr bwMode="auto">
          <a:xfrm>
            <a:off x="6553200" y="2819400"/>
            <a:ext cx="609600" cy="1590675"/>
          </a:xfrm>
          <a:custGeom>
            <a:avLst/>
            <a:gdLst>
              <a:gd name="T0" fmla="*/ 0 w 384"/>
              <a:gd name="T1" fmla="*/ 288 h 1002"/>
              <a:gd name="T2" fmla="*/ 384 w 384"/>
              <a:gd name="T3" fmla="*/ 0 h 1002"/>
              <a:gd name="T4" fmla="*/ 384 w 384"/>
              <a:gd name="T5" fmla="*/ 720 h 1002"/>
              <a:gd name="T6" fmla="*/ 0 w 384"/>
              <a:gd name="T7" fmla="*/ 1002 h 1002"/>
              <a:gd name="T8" fmla="*/ 0 w 384"/>
              <a:gd name="T9" fmla="*/ 288 h 1002"/>
            </a:gdLst>
            <a:ahLst/>
            <a:cxnLst>
              <a:cxn ang="0">
                <a:pos x="T0" y="T1"/>
              </a:cxn>
              <a:cxn ang="0">
                <a:pos x="T2" y="T3"/>
              </a:cxn>
              <a:cxn ang="0">
                <a:pos x="T4" y="T5"/>
              </a:cxn>
              <a:cxn ang="0">
                <a:pos x="T6" y="T7"/>
              </a:cxn>
              <a:cxn ang="0">
                <a:pos x="T8" y="T9"/>
              </a:cxn>
            </a:cxnLst>
            <a:rect l="0" t="0" r="r" b="b"/>
            <a:pathLst>
              <a:path w="384" h="1002">
                <a:moveTo>
                  <a:pt x="0" y="288"/>
                </a:moveTo>
                <a:lnTo>
                  <a:pt x="384" y="0"/>
                </a:lnTo>
                <a:lnTo>
                  <a:pt x="384" y="720"/>
                </a:lnTo>
                <a:lnTo>
                  <a:pt x="0" y="1002"/>
                </a:lnTo>
                <a:lnTo>
                  <a:pt x="0" y="288"/>
                </a:lnTo>
                <a:close/>
              </a:path>
            </a:pathLst>
          </a:custGeom>
          <a:solidFill>
            <a:srgbClr val="8080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982263" name="Rectangle 247"/>
          <p:cNvSpPr>
            <a:spLocks noChangeArrowheads="1"/>
          </p:cNvSpPr>
          <p:nvPr/>
        </p:nvSpPr>
        <p:spPr bwMode="auto">
          <a:xfrm>
            <a:off x="5114925" y="1590675"/>
            <a:ext cx="3267075" cy="1143000"/>
          </a:xfrm>
          <a:prstGeom prst="rect">
            <a:avLst/>
          </a:prstGeom>
          <a:solidFill>
            <a:srgbClr val="80808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264" name="Rectangle 248"/>
          <p:cNvSpPr>
            <a:spLocks noChangeArrowheads="1"/>
          </p:cNvSpPr>
          <p:nvPr/>
        </p:nvSpPr>
        <p:spPr bwMode="auto">
          <a:xfrm>
            <a:off x="5181600" y="1657350"/>
            <a:ext cx="3143250" cy="100965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265" name="Freeform 249"/>
          <p:cNvSpPr>
            <a:spLocks/>
          </p:cNvSpPr>
          <p:nvPr/>
        </p:nvSpPr>
        <p:spPr bwMode="auto">
          <a:xfrm>
            <a:off x="5105400" y="1143000"/>
            <a:ext cx="3886200" cy="447675"/>
          </a:xfrm>
          <a:custGeom>
            <a:avLst/>
            <a:gdLst>
              <a:gd name="T0" fmla="*/ 0 w 2448"/>
              <a:gd name="T1" fmla="*/ 282 h 282"/>
              <a:gd name="T2" fmla="*/ 396 w 2448"/>
              <a:gd name="T3" fmla="*/ 0 h 282"/>
              <a:gd name="T4" fmla="*/ 2448 w 2448"/>
              <a:gd name="T5" fmla="*/ 0 h 282"/>
              <a:gd name="T6" fmla="*/ 2160 w 2448"/>
              <a:gd name="T7" fmla="*/ 282 h 282"/>
              <a:gd name="T8" fmla="*/ 0 w 2448"/>
              <a:gd name="T9" fmla="*/ 282 h 282"/>
            </a:gdLst>
            <a:ahLst/>
            <a:cxnLst>
              <a:cxn ang="0">
                <a:pos x="T0" y="T1"/>
              </a:cxn>
              <a:cxn ang="0">
                <a:pos x="T2" y="T3"/>
              </a:cxn>
              <a:cxn ang="0">
                <a:pos x="T4" y="T5"/>
              </a:cxn>
              <a:cxn ang="0">
                <a:pos x="T6" y="T7"/>
              </a:cxn>
              <a:cxn ang="0">
                <a:pos x="T8" y="T9"/>
              </a:cxn>
            </a:cxnLst>
            <a:rect l="0" t="0" r="r" b="b"/>
            <a:pathLst>
              <a:path w="2448" h="282">
                <a:moveTo>
                  <a:pt x="0" y="282"/>
                </a:moveTo>
                <a:lnTo>
                  <a:pt x="396" y="0"/>
                </a:lnTo>
                <a:lnTo>
                  <a:pt x="2448" y="0"/>
                </a:lnTo>
                <a:lnTo>
                  <a:pt x="2160" y="282"/>
                </a:lnTo>
                <a:lnTo>
                  <a:pt x="0" y="282"/>
                </a:lnTo>
                <a:close/>
              </a:path>
            </a:pathLst>
          </a:custGeom>
          <a:solidFill>
            <a:srgbClr val="8080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982266" name="Freeform 250"/>
          <p:cNvSpPr>
            <a:spLocks/>
          </p:cNvSpPr>
          <p:nvPr/>
        </p:nvSpPr>
        <p:spPr bwMode="auto">
          <a:xfrm>
            <a:off x="8382000" y="1143000"/>
            <a:ext cx="609600" cy="1590675"/>
          </a:xfrm>
          <a:custGeom>
            <a:avLst/>
            <a:gdLst>
              <a:gd name="T0" fmla="*/ 0 w 384"/>
              <a:gd name="T1" fmla="*/ 288 h 1002"/>
              <a:gd name="T2" fmla="*/ 384 w 384"/>
              <a:gd name="T3" fmla="*/ 0 h 1002"/>
              <a:gd name="T4" fmla="*/ 384 w 384"/>
              <a:gd name="T5" fmla="*/ 720 h 1002"/>
              <a:gd name="T6" fmla="*/ 0 w 384"/>
              <a:gd name="T7" fmla="*/ 1002 h 1002"/>
              <a:gd name="T8" fmla="*/ 0 w 384"/>
              <a:gd name="T9" fmla="*/ 288 h 1002"/>
            </a:gdLst>
            <a:ahLst/>
            <a:cxnLst>
              <a:cxn ang="0">
                <a:pos x="T0" y="T1"/>
              </a:cxn>
              <a:cxn ang="0">
                <a:pos x="T2" y="T3"/>
              </a:cxn>
              <a:cxn ang="0">
                <a:pos x="T4" y="T5"/>
              </a:cxn>
              <a:cxn ang="0">
                <a:pos x="T6" y="T7"/>
              </a:cxn>
              <a:cxn ang="0">
                <a:pos x="T8" y="T9"/>
              </a:cxn>
            </a:cxnLst>
            <a:rect l="0" t="0" r="r" b="b"/>
            <a:pathLst>
              <a:path w="384" h="1002">
                <a:moveTo>
                  <a:pt x="0" y="288"/>
                </a:moveTo>
                <a:lnTo>
                  <a:pt x="384" y="0"/>
                </a:lnTo>
                <a:lnTo>
                  <a:pt x="384" y="720"/>
                </a:lnTo>
                <a:lnTo>
                  <a:pt x="0" y="1002"/>
                </a:lnTo>
                <a:lnTo>
                  <a:pt x="0" y="288"/>
                </a:lnTo>
                <a:close/>
              </a:path>
            </a:pathLst>
          </a:custGeom>
          <a:solidFill>
            <a:srgbClr val="8080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982267" name="Text Box 251"/>
          <p:cNvSpPr txBox="1">
            <a:spLocks noChangeArrowheads="1"/>
          </p:cNvSpPr>
          <p:nvPr/>
        </p:nvSpPr>
        <p:spPr bwMode="auto">
          <a:xfrm>
            <a:off x="-1371600" y="7391400"/>
            <a:ext cx="428625" cy="1830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spAutoFit/>
          </a:bodyPr>
          <a:lstStyle/>
          <a:p>
            <a:pPr algn="l"/>
            <a:r>
              <a:rPr lang="ja-JP" altLang="en-US" sz="1600"/>
              <a:t>上方向（エネルギー）</a:t>
            </a:r>
          </a:p>
        </p:txBody>
      </p:sp>
      <p:sp>
        <p:nvSpPr>
          <p:cNvPr id="982268" name="Line 252"/>
          <p:cNvSpPr>
            <a:spLocks noChangeShapeType="1"/>
          </p:cNvSpPr>
          <p:nvPr/>
        </p:nvSpPr>
        <p:spPr bwMode="auto">
          <a:xfrm flipV="1">
            <a:off x="2590800" y="8610600"/>
            <a:ext cx="533400" cy="40798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982269" name="Text Box 253"/>
          <p:cNvSpPr txBox="1">
            <a:spLocks noChangeArrowheads="1"/>
          </p:cNvSpPr>
          <p:nvPr/>
        </p:nvSpPr>
        <p:spPr bwMode="auto">
          <a:xfrm>
            <a:off x="2759075" y="8763000"/>
            <a:ext cx="7937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ja-JP" altLang="en-US" sz="1600"/>
              <a:t>横方向</a:t>
            </a:r>
          </a:p>
        </p:txBody>
      </p:sp>
      <p:sp>
        <p:nvSpPr>
          <p:cNvPr id="982270" name="Oval 254"/>
          <p:cNvSpPr>
            <a:spLocks noChangeArrowheads="1"/>
          </p:cNvSpPr>
          <p:nvPr/>
        </p:nvSpPr>
        <p:spPr bwMode="auto">
          <a:xfrm>
            <a:off x="3048000" y="6858000"/>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271" name="Line 255"/>
          <p:cNvSpPr>
            <a:spLocks noChangeShapeType="1"/>
          </p:cNvSpPr>
          <p:nvPr/>
        </p:nvSpPr>
        <p:spPr bwMode="auto">
          <a:xfrm flipH="1">
            <a:off x="3086100" y="6972300"/>
            <a:ext cx="19050" cy="8001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982272" name="Text Box 256"/>
          <p:cNvSpPr txBox="1">
            <a:spLocks noChangeArrowheads="1"/>
          </p:cNvSpPr>
          <p:nvPr/>
        </p:nvSpPr>
        <p:spPr bwMode="auto">
          <a:xfrm>
            <a:off x="3048000" y="6934200"/>
            <a:ext cx="2882900"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ja-JP" altLang="en-US" sz="1600"/>
              <a:t>がけの途中にあるパチンコ玉は</a:t>
            </a:r>
          </a:p>
          <a:p>
            <a:pPr algn="l"/>
            <a:r>
              <a:rPr lang="ja-JP" altLang="en-US" sz="1600"/>
              <a:t>すぐに落ちる</a:t>
            </a:r>
          </a:p>
        </p:txBody>
      </p:sp>
      <p:sp>
        <p:nvSpPr>
          <p:cNvPr id="982273" name="Text Box 257"/>
          <p:cNvSpPr txBox="1">
            <a:spLocks noChangeArrowheads="1"/>
          </p:cNvSpPr>
          <p:nvPr/>
        </p:nvSpPr>
        <p:spPr bwMode="auto">
          <a:xfrm>
            <a:off x="3132138" y="7494588"/>
            <a:ext cx="461962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ja-JP" altLang="en-US" sz="1600"/>
              <a:t>ただし、下の箱に隙間が無いと落ちることはできない</a:t>
            </a:r>
          </a:p>
        </p:txBody>
      </p:sp>
      <p:sp>
        <p:nvSpPr>
          <p:cNvPr id="260" name="Text Box 258"/>
          <p:cNvSpPr txBox="1">
            <a:spLocks noChangeArrowheads="1"/>
          </p:cNvSpPr>
          <p:nvPr/>
        </p:nvSpPr>
        <p:spPr bwMode="auto">
          <a:xfrm>
            <a:off x="246622" y="3259137"/>
            <a:ext cx="3105337"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ja-JP" altLang="en-US" sz="3200" b="1" dirty="0" smtClean="0">
                <a:solidFill>
                  <a:srgbClr val="FF0000"/>
                </a:solidFill>
              </a:rPr>
              <a:t>温まった電子は</a:t>
            </a:r>
            <a:r>
              <a:rPr lang="en-US" altLang="ja-JP" sz="3200" b="1" dirty="0" smtClean="0">
                <a:solidFill>
                  <a:srgbClr val="FF0000"/>
                </a:solidFill>
              </a:rPr>
              <a:t/>
            </a:r>
            <a:br>
              <a:rPr lang="en-US" altLang="ja-JP" sz="3200" b="1" dirty="0" smtClean="0">
                <a:solidFill>
                  <a:srgbClr val="FF0000"/>
                </a:solidFill>
              </a:rPr>
            </a:br>
            <a:r>
              <a:rPr lang="ja-JP" altLang="en-US" sz="3200" b="1" dirty="0" smtClean="0">
                <a:solidFill>
                  <a:srgbClr val="FF0000"/>
                </a:solidFill>
              </a:rPr>
              <a:t>動けるようになる</a:t>
            </a:r>
            <a:endParaRPr lang="ja-JP" altLang="en-US" sz="3200" b="1" dirty="0">
              <a:solidFill>
                <a:srgbClr val="FF0000"/>
              </a:solidFill>
            </a:endParaRPr>
          </a:p>
        </p:txBody>
      </p:sp>
      <p:cxnSp>
        <p:nvCxnSpPr>
          <p:cNvPr id="3" name="直線矢印コネクタ 2"/>
          <p:cNvCxnSpPr>
            <a:endCxn id="982258" idx="3"/>
          </p:cNvCxnSpPr>
          <p:nvPr/>
        </p:nvCxnSpPr>
        <p:spPr bwMode="auto">
          <a:xfrm flipV="1">
            <a:off x="3867150" y="4321082"/>
            <a:ext cx="498568" cy="1279618"/>
          </a:xfrm>
          <a:prstGeom prst="straightConnector1">
            <a:avLst/>
          </a:prstGeom>
          <a:solidFill>
            <a:schemeClr val="accent1"/>
          </a:solidFill>
          <a:ln w="38100" cap="flat" cmpd="sng" algn="ctr">
            <a:solidFill>
              <a:srgbClr val="FF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62" name="Text Box 258"/>
          <p:cNvSpPr txBox="1">
            <a:spLocks noChangeArrowheads="1"/>
          </p:cNvSpPr>
          <p:nvPr/>
        </p:nvSpPr>
        <p:spPr bwMode="auto">
          <a:xfrm>
            <a:off x="1203231" y="4415637"/>
            <a:ext cx="2640466"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ja-JP" altLang="en-US" sz="3200" b="1" dirty="0" smtClean="0">
                <a:solidFill>
                  <a:srgbClr val="3333FF"/>
                </a:solidFill>
              </a:rPr>
              <a:t>バンドギャップ</a:t>
            </a:r>
            <a:endParaRPr lang="ja-JP" altLang="en-US" sz="3200" b="1" dirty="0">
              <a:solidFill>
                <a:srgbClr val="3333FF"/>
              </a:solidFill>
            </a:endParaRPr>
          </a:p>
        </p:txBody>
      </p:sp>
      <p:sp>
        <p:nvSpPr>
          <p:cNvPr id="185" name="Text Box 258"/>
          <p:cNvSpPr txBox="1">
            <a:spLocks noChangeArrowheads="1"/>
          </p:cNvSpPr>
          <p:nvPr/>
        </p:nvSpPr>
        <p:spPr bwMode="auto">
          <a:xfrm>
            <a:off x="147029" y="846197"/>
            <a:ext cx="4297971" cy="1569660"/>
          </a:xfrm>
          <a:prstGeom prst="rect">
            <a:avLst/>
          </a:prstGeom>
          <a:solidFill>
            <a:schemeClr val="accent2"/>
          </a:solidFill>
          <a:ln>
            <a:noFill/>
          </a:ln>
          <a:effectLst/>
        </p:spPr>
        <p:txBody>
          <a:bodyPr wrap="none">
            <a:spAutoFit/>
          </a:bodyPr>
          <a:lstStyle/>
          <a:p>
            <a:pPr algn="l"/>
            <a:r>
              <a:rPr lang="ja-JP" altLang="en-US" sz="3200" b="1" dirty="0" smtClean="0">
                <a:solidFill>
                  <a:schemeClr val="bg1"/>
                </a:solidFill>
              </a:rPr>
              <a:t>バンドギャップﾟが大きい</a:t>
            </a:r>
            <a:endParaRPr lang="en-US" altLang="ja-JP" sz="3200" b="1" dirty="0" smtClean="0">
              <a:solidFill>
                <a:schemeClr val="bg1"/>
              </a:solidFill>
            </a:endParaRPr>
          </a:p>
          <a:p>
            <a:pPr algn="l"/>
            <a:r>
              <a:rPr lang="ja-JP" altLang="en-US" sz="3200" b="1" dirty="0" smtClean="0">
                <a:solidFill>
                  <a:schemeClr val="bg1"/>
                </a:solidFill>
              </a:rPr>
              <a:t>＊動ける電子が少ない</a:t>
            </a:r>
            <a:endParaRPr lang="en-US" altLang="ja-JP" sz="3200" b="1" dirty="0" smtClean="0">
              <a:solidFill>
                <a:schemeClr val="bg1"/>
              </a:solidFill>
            </a:endParaRPr>
          </a:p>
          <a:p>
            <a:pPr algn="l"/>
            <a:r>
              <a:rPr lang="ja-JP" altLang="en-US" sz="3200" b="1" dirty="0">
                <a:solidFill>
                  <a:schemeClr val="bg1"/>
                </a:solidFill>
              </a:rPr>
              <a:t>　</a:t>
            </a:r>
            <a:r>
              <a:rPr lang="ja-JP" altLang="en-US" sz="3200" b="1" dirty="0" smtClean="0">
                <a:solidFill>
                  <a:schemeClr val="bg1"/>
                </a:solidFill>
              </a:rPr>
              <a:t>　＝＞絶縁体</a:t>
            </a:r>
            <a:endParaRPr lang="en-US" altLang="ja-JP" sz="3200" b="1" dirty="0" smtClean="0">
              <a:solidFill>
                <a:schemeClr val="bg1"/>
              </a:solidFill>
            </a:endParaRPr>
          </a:p>
        </p:txBody>
      </p:sp>
    </p:spTree>
    <p:extLst>
      <p:ext uri="{BB962C8B-B14F-4D97-AF65-F5344CB8AC3E}">
        <p14:creationId xmlns:p14="http://schemas.microsoft.com/office/powerpoint/2010/main" val="1566743394"/>
      </p:ext>
    </p:extLst>
  </p:cSld>
  <p:clrMapOvr>
    <a:masterClrMapping/>
  </p:clrMapOvr>
  <p:transition spd="med"/>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ChangeArrowheads="1"/>
          </p:cNvSpPr>
          <p:nvPr/>
        </p:nvSpPr>
        <p:spPr bwMode="auto">
          <a:xfrm>
            <a:off x="304800" y="2178050"/>
            <a:ext cx="83820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marL="457200" indent="-457200" fontAlgn="base">
              <a:spcBef>
                <a:spcPct val="50000"/>
              </a:spcBef>
              <a:spcAft>
                <a:spcPct val="0"/>
              </a:spcAft>
            </a:pPr>
            <a:r>
              <a:rPr lang="en-US" altLang="ja-JP" sz="3200" b="1" dirty="0">
                <a:solidFill>
                  <a:srgbClr val="000000"/>
                </a:solidFill>
              </a:rPr>
              <a:t>2. </a:t>
            </a:r>
            <a:r>
              <a:rPr lang="ja-JP" altLang="en-US" sz="3200" b="1" dirty="0" smtClean="0">
                <a:solidFill>
                  <a:srgbClr val="000000"/>
                </a:solidFill>
              </a:rPr>
              <a:t>周期表のほとんどの</a:t>
            </a:r>
            <a:r>
              <a:rPr lang="ja-JP" altLang="en-US" sz="3200" b="1" dirty="0" smtClean="0">
                <a:solidFill>
                  <a:srgbClr val="FF0000"/>
                </a:solidFill>
              </a:rPr>
              <a:t>元素を使える</a:t>
            </a:r>
            <a:r>
              <a:rPr lang="en-US" altLang="ja-JP" sz="3200" b="1" dirty="0" smtClean="0">
                <a:solidFill>
                  <a:srgbClr val="FF0000"/>
                </a:solidFill>
              </a:rPr>
              <a:t/>
            </a:r>
            <a:br>
              <a:rPr lang="en-US" altLang="ja-JP" sz="3200" b="1" dirty="0" smtClean="0">
                <a:solidFill>
                  <a:srgbClr val="FF0000"/>
                </a:solidFill>
              </a:rPr>
            </a:br>
            <a:r>
              <a:rPr lang="ja-JP" altLang="en-US" sz="3200" b="1" dirty="0" smtClean="0">
                <a:solidFill>
                  <a:srgbClr val="FF0000"/>
                </a:solidFill>
              </a:rPr>
              <a:t>　</a:t>
            </a:r>
            <a:r>
              <a:rPr lang="ja-JP" altLang="en-US" sz="3200" b="1" dirty="0" smtClean="0"/>
              <a:t>　＝＞</a:t>
            </a:r>
            <a:r>
              <a:rPr lang="ja-JP" altLang="en-US" sz="3200" b="1" dirty="0" smtClean="0">
                <a:solidFill>
                  <a:srgbClr val="000000"/>
                </a:solidFill>
              </a:rPr>
              <a:t>選択肢が多い</a:t>
            </a:r>
            <a:endParaRPr lang="ja-JP" altLang="en-US" sz="3200" b="1" dirty="0">
              <a:solidFill>
                <a:srgbClr val="FF0000"/>
              </a:solidFill>
            </a:endParaRPr>
          </a:p>
        </p:txBody>
      </p:sp>
      <p:sp>
        <p:nvSpPr>
          <p:cNvPr id="17411" name="Rectangle 3"/>
          <p:cNvSpPr>
            <a:spLocks noGrp="1" noChangeArrowheads="1"/>
          </p:cNvSpPr>
          <p:nvPr>
            <p:ph type="title" idx="4294967295"/>
          </p:nvPr>
        </p:nvSpPr>
        <p:spPr>
          <a:xfrm>
            <a:off x="0" y="0"/>
            <a:ext cx="9144000" cy="762000"/>
          </a:xfrm>
        </p:spPr>
        <p:txBody>
          <a:bodyPr/>
          <a:lstStyle/>
          <a:p>
            <a:pPr eaLnBrk="1" hangingPunct="1"/>
            <a:r>
              <a:rPr lang="ja-JP" altLang="en-US" sz="3600" b="1" smtClean="0">
                <a:solidFill>
                  <a:srgbClr val="0000FF"/>
                </a:solidFill>
                <a:latin typeface="ＭＳ Ｐゴシック" charset="-128"/>
              </a:rPr>
              <a:t>酸化物の特徴は</a:t>
            </a:r>
            <a:r>
              <a:rPr lang="en-US" altLang="ja-JP" sz="3600" b="1" smtClean="0">
                <a:solidFill>
                  <a:srgbClr val="0000FF"/>
                </a:solidFill>
                <a:latin typeface="ＭＳ Ｐゴシック" charset="-128"/>
              </a:rPr>
              <a:t>?</a:t>
            </a:r>
            <a:endParaRPr lang="en-US" altLang="ja-JP" smtClean="0">
              <a:latin typeface="ＭＳ Ｐゴシック" charset="-128"/>
            </a:endParaRPr>
          </a:p>
        </p:txBody>
      </p:sp>
      <p:sp>
        <p:nvSpPr>
          <p:cNvPr id="17412" name="Rectangle 4"/>
          <p:cNvSpPr>
            <a:spLocks noChangeArrowheads="1"/>
          </p:cNvSpPr>
          <p:nvPr/>
        </p:nvSpPr>
        <p:spPr bwMode="auto">
          <a:xfrm>
            <a:off x="1293813" y="5757863"/>
            <a:ext cx="7850187"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457200" indent="-457200" fontAlgn="base">
              <a:spcBef>
                <a:spcPct val="50000"/>
              </a:spcBef>
              <a:spcAft>
                <a:spcPct val="0"/>
              </a:spcAft>
            </a:pPr>
            <a:r>
              <a:rPr lang="ja-JP" altLang="en-US" sz="3200" dirty="0" smtClean="0">
                <a:solidFill>
                  <a:srgbClr val="0000FF"/>
                </a:solidFill>
              </a:rPr>
              <a:t>半導体には使えないというのが</a:t>
            </a:r>
            <a:r>
              <a:rPr lang="en-US" altLang="ja-JP" sz="3200" dirty="0">
                <a:solidFill>
                  <a:srgbClr val="0000FF"/>
                </a:solidFill>
              </a:rPr>
              <a:t/>
            </a:r>
            <a:br>
              <a:rPr lang="en-US" altLang="ja-JP" sz="3200" dirty="0">
                <a:solidFill>
                  <a:srgbClr val="0000FF"/>
                </a:solidFill>
              </a:rPr>
            </a:br>
            <a:r>
              <a:rPr lang="ja-JP" altLang="en-US" sz="3200" dirty="0" smtClean="0">
                <a:solidFill>
                  <a:srgbClr val="0000FF"/>
                </a:solidFill>
              </a:rPr>
              <a:t>エレクトロニクス技術の常識</a:t>
            </a:r>
            <a:endParaRPr lang="ja-JP" altLang="en-US" sz="3200" dirty="0">
              <a:solidFill>
                <a:srgbClr val="0000FF"/>
              </a:solidFill>
            </a:endParaRPr>
          </a:p>
        </p:txBody>
      </p:sp>
      <p:sp>
        <p:nvSpPr>
          <p:cNvPr id="17413" name="Rectangle 5"/>
          <p:cNvSpPr>
            <a:spLocks noChangeArrowheads="1"/>
          </p:cNvSpPr>
          <p:nvPr/>
        </p:nvSpPr>
        <p:spPr bwMode="auto">
          <a:xfrm>
            <a:off x="1219200" y="3155950"/>
            <a:ext cx="553228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fontAlgn="base">
              <a:spcBef>
                <a:spcPct val="0"/>
              </a:spcBef>
              <a:spcAft>
                <a:spcPct val="0"/>
              </a:spcAft>
            </a:pPr>
            <a:r>
              <a:rPr lang="ja-JP" altLang="en-US" sz="2800" dirty="0" smtClean="0">
                <a:solidFill>
                  <a:srgbClr val="000000"/>
                </a:solidFill>
              </a:rPr>
              <a:t>環境にやさしい、複雑で高度な機能</a:t>
            </a:r>
            <a:endParaRPr lang="ja-JP" altLang="en-US" sz="2800" dirty="0">
              <a:solidFill>
                <a:srgbClr val="000000"/>
              </a:solidFill>
            </a:endParaRPr>
          </a:p>
        </p:txBody>
      </p:sp>
      <p:sp>
        <p:nvSpPr>
          <p:cNvPr id="17414" name="Rectangle 6"/>
          <p:cNvSpPr>
            <a:spLocks noChangeArrowheads="1"/>
          </p:cNvSpPr>
          <p:nvPr/>
        </p:nvSpPr>
        <p:spPr bwMode="auto">
          <a:xfrm>
            <a:off x="311150" y="3906838"/>
            <a:ext cx="510909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fontAlgn="base">
              <a:spcBef>
                <a:spcPct val="0"/>
              </a:spcBef>
              <a:spcAft>
                <a:spcPct val="0"/>
              </a:spcAft>
            </a:pPr>
            <a:r>
              <a:rPr lang="en-US" altLang="ja-JP" sz="3200" b="1" dirty="0">
                <a:solidFill>
                  <a:srgbClr val="000000"/>
                </a:solidFill>
              </a:rPr>
              <a:t>3. </a:t>
            </a:r>
            <a:r>
              <a:rPr lang="ja-JP" altLang="en-US" sz="3200" b="1" dirty="0">
                <a:solidFill>
                  <a:srgbClr val="FF0000"/>
                </a:solidFill>
              </a:rPr>
              <a:t>結晶構造</a:t>
            </a:r>
            <a:r>
              <a:rPr lang="ja-JP" altLang="en-US" sz="3200" b="1" dirty="0">
                <a:solidFill>
                  <a:srgbClr val="000000"/>
                </a:solidFill>
              </a:rPr>
              <a:t>が</a:t>
            </a:r>
            <a:r>
              <a:rPr lang="ja-JP" altLang="en-US" sz="3200" b="1" dirty="0" smtClean="0">
                <a:solidFill>
                  <a:srgbClr val="000000"/>
                </a:solidFill>
              </a:rPr>
              <a:t>多彩で面白い</a:t>
            </a:r>
            <a:endParaRPr lang="ja-JP" altLang="en-US" sz="3200" b="1" dirty="0">
              <a:solidFill>
                <a:srgbClr val="000000"/>
              </a:solidFill>
            </a:endParaRPr>
          </a:p>
        </p:txBody>
      </p:sp>
      <p:sp>
        <p:nvSpPr>
          <p:cNvPr id="17415" name="Rectangle 7"/>
          <p:cNvSpPr>
            <a:spLocks noChangeArrowheads="1"/>
          </p:cNvSpPr>
          <p:nvPr/>
        </p:nvSpPr>
        <p:spPr bwMode="auto">
          <a:xfrm>
            <a:off x="1243013" y="4545013"/>
            <a:ext cx="384592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fontAlgn="base">
              <a:spcBef>
                <a:spcPct val="0"/>
              </a:spcBef>
              <a:spcAft>
                <a:spcPct val="0"/>
              </a:spcAft>
            </a:pPr>
            <a:r>
              <a:rPr lang="ja-JP" altLang="en-US" sz="2800" dirty="0" smtClean="0">
                <a:solidFill>
                  <a:srgbClr val="000000"/>
                </a:solidFill>
              </a:rPr>
              <a:t>自然にナノ構造ができる</a:t>
            </a:r>
            <a:endParaRPr lang="en-US" altLang="ja-JP" sz="2800" dirty="0">
              <a:solidFill>
                <a:srgbClr val="000000"/>
              </a:solidFill>
            </a:endParaRPr>
          </a:p>
        </p:txBody>
      </p:sp>
      <p:sp>
        <p:nvSpPr>
          <p:cNvPr id="17416" name="Rectangle 8"/>
          <p:cNvSpPr>
            <a:spLocks noChangeArrowheads="1"/>
          </p:cNvSpPr>
          <p:nvPr/>
        </p:nvSpPr>
        <p:spPr bwMode="auto">
          <a:xfrm>
            <a:off x="304800" y="5211763"/>
            <a:ext cx="86868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fontAlgn="base">
              <a:spcBef>
                <a:spcPct val="0"/>
              </a:spcBef>
              <a:spcAft>
                <a:spcPct val="0"/>
              </a:spcAft>
            </a:pPr>
            <a:r>
              <a:rPr lang="en-US" altLang="ja-JP" sz="3200" b="1" dirty="0">
                <a:solidFill>
                  <a:srgbClr val="000000"/>
                </a:solidFill>
              </a:rPr>
              <a:t>4. </a:t>
            </a:r>
            <a:r>
              <a:rPr lang="ja-JP" altLang="en-US" sz="3200" b="1" dirty="0" smtClean="0">
                <a:solidFill>
                  <a:srgbClr val="000000"/>
                </a:solidFill>
              </a:rPr>
              <a:t>イオン結合性</a:t>
            </a:r>
            <a:endParaRPr lang="ja-JP" altLang="en-US" sz="3200" b="1" dirty="0">
              <a:solidFill>
                <a:srgbClr val="FF0000"/>
              </a:solidFill>
            </a:endParaRPr>
          </a:p>
        </p:txBody>
      </p:sp>
      <p:sp>
        <p:nvSpPr>
          <p:cNvPr id="17417" name="Rectangle 11"/>
          <p:cNvSpPr>
            <a:spLocks noChangeArrowheads="1"/>
          </p:cNvSpPr>
          <p:nvPr/>
        </p:nvSpPr>
        <p:spPr bwMode="auto">
          <a:xfrm>
            <a:off x="304800" y="762000"/>
            <a:ext cx="83820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marL="457200" indent="-457200" fontAlgn="base">
              <a:spcBef>
                <a:spcPct val="50000"/>
              </a:spcBef>
              <a:spcAft>
                <a:spcPct val="0"/>
              </a:spcAft>
            </a:pPr>
            <a:r>
              <a:rPr lang="en-US" altLang="ja-JP" sz="3200" b="1" dirty="0">
                <a:solidFill>
                  <a:srgbClr val="000000"/>
                </a:solidFill>
              </a:rPr>
              <a:t>1. </a:t>
            </a:r>
            <a:r>
              <a:rPr lang="ja-JP" altLang="en-US" sz="3200" b="1" dirty="0" smtClean="0">
                <a:solidFill>
                  <a:srgbClr val="FF0000"/>
                </a:solidFill>
              </a:rPr>
              <a:t>透明 </a:t>
            </a:r>
            <a:r>
              <a:rPr lang="en-US" altLang="ja-JP" sz="3200" b="1" dirty="0" smtClean="0">
                <a:solidFill>
                  <a:srgbClr val="FF0000"/>
                </a:solidFill>
              </a:rPr>
              <a:t>(</a:t>
            </a:r>
            <a:r>
              <a:rPr lang="ja-JP" altLang="en-US" sz="3200" b="1" dirty="0" smtClean="0">
                <a:solidFill>
                  <a:srgbClr val="FF0000"/>
                </a:solidFill>
              </a:rPr>
              <a:t>バンドギャップが</a:t>
            </a:r>
            <a:r>
              <a:rPr lang="ja-JP" altLang="en-US" sz="3200" b="1" dirty="0">
                <a:solidFill>
                  <a:srgbClr val="FF0000"/>
                </a:solidFill>
              </a:rPr>
              <a:t>大きい</a:t>
            </a:r>
            <a:r>
              <a:rPr lang="en-US" altLang="ja-JP" sz="3200" b="1" dirty="0" smtClean="0">
                <a:solidFill>
                  <a:srgbClr val="FF0000"/>
                </a:solidFill>
              </a:rPr>
              <a:t>)</a:t>
            </a:r>
            <a:endParaRPr lang="ja-JP" altLang="en-US" sz="3200" b="1" dirty="0">
              <a:solidFill>
                <a:srgbClr val="FF0000"/>
              </a:solidFill>
            </a:endParaRPr>
          </a:p>
        </p:txBody>
      </p:sp>
      <p:sp>
        <p:nvSpPr>
          <p:cNvPr id="17418" name="Rectangle 12"/>
          <p:cNvSpPr>
            <a:spLocks noChangeArrowheads="1"/>
          </p:cNvSpPr>
          <p:nvPr/>
        </p:nvSpPr>
        <p:spPr bwMode="auto">
          <a:xfrm>
            <a:off x="1219200" y="1349375"/>
            <a:ext cx="4267200" cy="584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marL="457200" indent="-457200" fontAlgn="base">
              <a:spcBef>
                <a:spcPct val="50000"/>
              </a:spcBef>
              <a:spcAft>
                <a:spcPct val="0"/>
              </a:spcAft>
            </a:pPr>
            <a:r>
              <a:rPr lang="ja-JP" altLang="en-US" sz="3200" dirty="0" smtClean="0">
                <a:solidFill>
                  <a:srgbClr val="0000FF"/>
                </a:solidFill>
              </a:rPr>
              <a:t>電気絶縁体</a:t>
            </a:r>
            <a:endParaRPr lang="ja-JP" altLang="en-US" sz="3200" dirty="0">
              <a:solidFill>
                <a:srgbClr val="0000FF"/>
              </a:solidFill>
            </a:endParaRPr>
          </a:p>
        </p:txBody>
      </p:sp>
      <p:sp>
        <p:nvSpPr>
          <p:cNvPr id="11" name="テキスト ボックス 10"/>
          <p:cNvSpPr txBox="1"/>
          <p:nvPr/>
        </p:nvSpPr>
        <p:spPr>
          <a:xfrm>
            <a:off x="8851900" y="6488668"/>
            <a:ext cx="300082" cy="369332"/>
          </a:xfrm>
          <a:prstGeom prst="rect">
            <a:avLst/>
          </a:prstGeom>
          <a:solidFill>
            <a:schemeClr val="accent2"/>
          </a:solidFill>
        </p:spPr>
        <p:txBody>
          <a:bodyPr wrap="none" rtlCol="0">
            <a:spAutoFit/>
          </a:bodyPr>
          <a:lstStyle>
            <a:defPPr>
              <a:defRPr lang="ja-JP"/>
            </a:defPPr>
            <a:lvl1pPr>
              <a:defRPr b="1">
                <a:solidFill>
                  <a:schemeClr val="bg1"/>
                </a:solidFill>
              </a:defRPr>
            </a:lvl1pPr>
          </a:lstStyle>
          <a:p>
            <a:r>
              <a:rPr lang="en-US" altLang="ja-JP" dirty="0" smtClean="0">
                <a:latin typeface="Times New Roman" pitchFamily="18" charset="0"/>
                <a:cs typeface="Times New Roman" pitchFamily="18" charset="0"/>
              </a:rPr>
              <a:t>4</a:t>
            </a:r>
            <a:endParaRPr lang="ja-JP" altLang="en-US" dirty="0">
              <a:latin typeface="Times New Roman" pitchFamily="18" charset="0"/>
              <a:cs typeface="Times New Roman" pitchFamily="18" charset="0"/>
            </a:endParaRPr>
          </a:p>
        </p:txBody>
      </p:sp>
    </p:spTree>
    <p:extLst>
      <p:ext uri="{BB962C8B-B14F-4D97-AF65-F5344CB8AC3E}">
        <p14:creationId xmlns:p14="http://schemas.microsoft.com/office/powerpoint/2010/main" val="1358227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3"/>
          <p:cNvSpPr>
            <a:spLocks noGrp="1" noChangeArrowheads="1"/>
          </p:cNvSpPr>
          <p:nvPr>
            <p:ph type="title" idx="4294967295"/>
          </p:nvPr>
        </p:nvSpPr>
        <p:spPr>
          <a:xfrm>
            <a:off x="0" y="0"/>
            <a:ext cx="9144000" cy="762000"/>
          </a:xfrm>
        </p:spPr>
        <p:txBody>
          <a:bodyPr/>
          <a:lstStyle/>
          <a:p>
            <a:pPr eaLnBrk="1" hangingPunct="1"/>
            <a:r>
              <a:rPr lang="ja-JP" altLang="en-US" sz="3600" b="1" smtClean="0">
                <a:solidFill>
                  <a:srgbClr val="0000FF"/>
                </a:solidFill>
                <a:latin typeface="ＭＳ Ｐゴシック" charset="-128"/>
              </a:rPr>
              <a:t>酸化物の特徴は</a:t>
            </a:r>
            <a:r>
              <a:rPr lang="en-US" altLang="ja-JP" sz="3600" b="1" smtClean="0">
                <a:solidFill>
                  <a:srgbClr val="0000FF"/>
                </a:solidFill>
                <a:latin typeface="ＭＳ Ｐゴシック" charset="-128"/>
              </a:rPr>
              <a:t>?</a:t>
            </a:r>
            <a:endParaRPr lang="en-US" altLang="ja-JP" smtClean="0">
              <a:latin typeface="ＭＳ Ｐゴシック" charset="-128"/>
            </a:endParaRPr>
          </a:p>
        </p:txBody>
      </p:sp>
      <p:sp>
        <p:nvSpPr>
          <p:cNvPr id="14339" name="Rectangle 11"/>
          <p:cNvSpPr>
            <a:spLocks noChangeArrowheads="1"/>
          </p:cNvSpPr>
          <p:nvPr/>
        </p:nvSpPr>
        <p:spPr bwMode="auto">
          <a:xfrm>
            <a:off x="304800" y="762000"/>
            <a:ext cx="8382000" cy="501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marL="514350" indent="-514350" fontAlgn="base">
              <a:spcBef>
                <a:spcPct val="50000"/>
              </a:spcBef>
              <a:spcAft>
                <a:spcPct val="0"/>
              </a:spcAft>
              <a:buFontTx/>
              <a:buAutoNum type="arabicPeriod"/>
            </a:pPr>
            <a:r>
              <a:rPr lang="ja-JP" altLang="en-US" sz="3200" b="1" dirty="0">
                <a:solidFill>
                  <a:srgbClr val="FF0000"/>
                </a:solidFill>
                <a:latin typeface="Times New Roman" pitchFamily="18" charset="0"/>
                <a:cs typeface="Times New Roman" pitchFamily="18" charset="0"/>
              </a:rPr>
              <a:t>脆い</a:t>
            </a:r>
            <a:r>
              <a:rPr lang="en-US" altLang="ja-JP" sz="3200" b="1" dirty="0">
                <a:solidFill>
                  <a:srgbClr val="FF0000"/>
                </a:solidFill>
                <a:latin typeface="Times New Roman" pitchFamily="18" charset="0"/>
                <a:cs typeface="Times New Roman" pitchFamily="18" charset="0"/>
              </a:rPr>
              <a:t/>
            </a:r>
            <a:br>
              <a:rPr lang="en-US" altLang="ja-JP" sz="3200" b="1" dirty="0">
                <a:solidFill>
                  <a:srgbClr val="FF0000"/>
                </a:solidFill>
                <a:latin typeface="Times New Roman" pitchFamily="18" charset="0"/>
                <a:cs typeface="Times New Roman" pitchFamily="18" charset="0"/>
              </a:rPr>
            </a:br>
            <a:r>
              <a:rPr lang="ja-JP" altLang="en-US" sz="3200" b="1" dirty="0">
                <a:solidFill>
                  <a:srgbClr val="0000FF"/>
                </a:solidFill>
                <a:latin typeface="Times New Roman" pitchFamily="18" charset="0"/>
                <a:cs typeface="Times New Roman" pitchFamily="18" charset="0"/>
              </a:rPr>
              <a:t>曲がる酸化物はたくさんある</a:t>
            </a:r>
            <a:endParaRPr lang="en-US" altLang="ja-JP" sz="3200" b="1" dirty="0">
              <a:solidFill>
                <a:srgbClr val="0000FF"/>
              </a:solidFill>
              <a:latin typeface="Times New Roman" pitchFamily="18" charset="0"/>
              <a:cs typeface="Times New Roman" pitchFamily="18" charset="0"/>
            </a:endParaRPr>
          </a:p>
          <a:p>
            <a:pPr marL="514350" indent="-514350" fontAlgn="base">
              <a:spcBef>
                <a:spcPct val="50000"/>
              </a:spcBef>
              <a:spcAft>
                <a:spcPct val="0"/>
              </a:spcAft>
              <a:buFontTx/>
              <a:buAutoNum type="arabicPeriod"/>
            </a:pPr>
            <a:r>
              <a:rPr lang="ja-JP" altLang="en-US" sz="3200" b="1" dirty="0">
                <a:solidFill>
                  <a:srgbClr val="FF0000"/>
                </a:solidFill>
                <a:latin typeface="Times New Roman" pitchFamily="18" charset="0"/>
                <a:cs typeface="Times New Roman" pitchFamily="18" charset="0"/>
              </a:rPr>
              <a:t>電気を流さない</a:t>
            </a:r>
            <a:r>
              <a:rPr lang="en-US" altLang="ja-JP" sz="3200" b="1" dirty="0">
                <a:solidFill>
                  <a:srgbClr val="FF0000"/>
                </a:solidFill>
                <a:latin typeface="Times New Roman" pitchFamily="18" charset="0"/>
                <a:cs typeface="Times New Roman" pitchFamily="18" charset="0"/>
              </a:rPr>
              <a:t/>
            </a:r>
            <a:br>
              <a:rPr lang="en-US" altLang="ja-JP" sz="3200" b="1" dirty="0">
                <a:solidFill>
                  <a:srgbClr val="FF0000"/>
                </a:solidFill>
                <a:latin typeface="Times New Roman" pitchFamily="18" charset="0"/>
                <a:cs typeface="Times New Roman" pitchFamily="18" charset="0"/>
              </a:rPr>
            </a:br>
            <a:r>
              <a:rPr lang="ja-JP" altLang="en-US" sz="3200" b="1" dirty="0">
                <a:solidFill>
                  <a:srgbClr val="0000FF"/>
                </a:solidFill>
                <a:latin typeface="Times New Roman" pitchFamily="18" charset="0"/>
                <a:cs typeface="Times New Roman" pitchFamily="18" charset="0"/>
              </a:rPr>
              <a:t>電気を流す酸化物はたくさんある</a:t>
            </a:r>
            <a:r>
              <a:rPr lang="en-US" altLang="ja-JP" sz="3200" b="1" dirty="0">
                <a:solidFill>
                  <a:srgbClr val="0000FF"/>
                </a:solidFill>
                <a:latin typeface="Times New Roman" pitchFamily="18" charset="0"/>
                <a:cs typeface="Times New Roman" pitchFamily="18" charset="0"/>
              </a:rPr>
              <a:t/>
            </a:r>
            <a:br>
              <a:rPr lang="en-US" altLang="ja-JP" sz="3200" b="1" dirty="0">
                <a:solidFill>
                  <a:srgbClr val="0000FF"/>
                </a:solidFill>
                <a:latin typeface="Times New Roman" pitchFamily="18" charset="0"/>
                <a:cs typeface="Times New Roman" pitchFamily="18" charset="0"/>
              </a:rPr>
            </a:br>
            <a:r>
              <a:rPr lang="ja-JP" altLang="en-US" sz="3200" b="1" dirty="0">
                <a:solidFill>
                  <a:srgbClr val="0000FF"/>
                </a:solidFill>
                <a:latin typeface="Times New Roman" pitchFamily="18" charset="0"/>
                <a:cs typeface="Times New Roman" pitchFamily="18" charset="0"/>
              </a:rPr>
              <a:t>バンドギャップが大きいことは悪いことばかりではない</a:t>
            </a:r>
            <a:endParaRPr lang="en-US" altLang="ja-JP" sz="3200" b="1" dirty="0">
              <a:solidFill>
                <a:srgbClr val="FF0000"/>
              </a:solidFill>
              <a:latin typeface="Times New Roman" pitchFamily="18" charset="0"/>
              <a:cs typeface="Times New Roman" pitchFamily="18" charset="0"/>
            </a:endParaRPr>
          </a:p>
          <a:p>
            <a:pPr marL="514350" indent="-514350" fontAlgn="base">
              <a:spcBef>
                <a:spcPct val="50000"/>
              </a:spcBef>
              <a:spcAft>
                <a:spcPct val="0"/>
              </a:spcAft>
              <a:buFontTx/>
              <a:buAutoNum type="arabicPeriod"/>
            </a:pPr>
            <a:r>
              <a:rPr lang="ja-JP" altLang="en-US" sz="3200" b="1" dirty="0">
                <a:solidFill>
                  <a:srgbClr val="FF0000"/>
                </a:solidFill>
                <a:latin typeface="Times New Roman" pitchFamily="18" charset="0"/>
                <a:cs typeface="Times New Roman" pitchFamily="18" charset="0"/>
              </a:rPr>
              <a:t>構造材料としてしか使えない</a:t>
            </a:r>
            <a:r>
              <a:rPr lang="en-US" altLang="ja-JP" sz="3200" b="1" dirty="0">
                <a:solidFill>
                  <a:srgbClr val="FF0000"/>
                </a:solidFill>
                <a:latin typeface="Times New Roman" pitchFamily="18" charset="0"/>
                <a:cs typeface="Times New Roman" pitchFamily="18" charset="0"/>
              </a:rPr>
              <a:t/>
            </a:r>
            <a:br>
              <a:rPr lang="en-US" altLang="ja-JP" sz="3200" b="1" dirty="0">
                <a:solidFill>
                  <a:srgbClr val="FF0000"/>
                </a:solidFill>
                <a:latin typeface="Times New Roman" pitchFamily="18" charset="0"/>
                <a:cs typeface="Times New Roman" pitchFamily="18" charset="0"/>
              </a:rPr>
            </a:br>
            <a:r>
              <a:rPr lang="ja-JP" altLang="en-US" sz="3200" b="1" dirty="0">
                <a:solidFill>
                  <a:srgbClr val="0000FF"/>
                </a:solidFill>
                <a:latin typeface="Times New Roman" pitchFamily="18" charset="0"/>
                <a:cs typeface="Times New Roman" pitchFamily="18" charset="0"/>
              </a:rPr>
              <a:t>使い方によっては</a:t>
            </a:r>
            <a:r>
              <a:rPr lang="en-US" altLang="ja-JP" sz="3200" b="1" dirty="0">
                <a:solidFill>
                  <a:srgbClr val="0000FF"/>
                </a:solidFill>
                <a:latin typeface="Times New Roman" pitchFamily="18" charset="0"/>
                <a:cs typeface="Times New Roman" pitchFamily="18" charset="0"/>
              </a:rPr>
              <a:t>Si</a:t>
            </a:r>
            <a:r>
              <a:rPr lang="ja-JP" altLang="en-US" sz="3200" b="1" dirty="0">
                <a:solidFill>
                  <a:srgbClr val="0000FF"/>
                </a:solidFill>
                <a:latin typeface="Times New Roman" pitchFamily="18" charset="0"/>
                <a:cs typeface="Times New Roman" pitchFamily="18" charset="0"/>
              </a:rPr>
              <a:t>よりも優れた</a:t>
            </a:r>
            <a:r>
              <a:rPr lang="en-US" altLang="ja-JP" sz="3200" b="1" dirty="0">
                <a:solidFill>
                  <a:srgbClr val="0000FF"/>
                </a:solidFill>
                <a:latin typeface="Times New Roman" pitchFamily="18" charset="0"/>
                <a:cs typeface="Times New Roman" pitchFamily="18" charset="0"/>
              </a:rPr>
              <a:t/>
            </a:r>
            <a:br>
              <a:rPr lang="en-US" altLang="ja-JP" sz="3200" b="1" dirty="0">
                <a:solidFill>
                  <a:srgbClr val="0000FF"/>
                </a:solidFill>
                <a:latin typeface="Times New Roman" pitchFamily="18" charset="0"/>
                <a:cs typeface="Times New Roman" pitchFamily="18" charset="0"/>
              </a:rPr>
            </a:br>
            <a:r>
              <a:rPr lang="ja-JP" altLang="en-US" sz="3200" b="1" dirty="0">
                <a:solidFill>
                  <a:srgbClr val="0000FF"/>
                </a:solidFill>
                <a:latin typeface="Times New Roman" pitchFamily="18" charset="0"/>
                <a:cs typeface="Times New Roman" pitchFamily="18" charset="0"/>
              </a:rPr>
              <a:t>半導体デバイスを作れる</a:t>
            </a:r>
            <a:endParaRPr lang="ja-JP" altLang="en-US" sz="3200" b="1" dirty="0">
              <a:solidFill>
                <a:srgbClr val="000000"/>
              </a:solidFill>
              <a:latin typeface="Times New Roman" pitchFamily="18" charset="0"/>
              <a:cs typeface="Times New Roman" pitchFamily="18" charset="0"/>
            </a:endParaRPr>
          </a:p>
        </p:txBody>
      </p:sp>
      <p:sp>
        <p:nvSpPr>
          <p:cNvPr id="5" name="テキスト ボックス 4"/>
          <p:cNvSpPr txBox="1"/>
          <p:nvPr/>
        </p:nvSpPr>
        <p:spPr>
          <a:xfrm>
            <a:off x="8851900" y="6488668"/>
            <a:ext cx="300082" cy="369332"/>
          </a:xfrm>
          <a:prstGeom prst="rect">
            <a:avLst/>
          </a:prstGeom>
          <a:solidFill>
            <a:schemeClr val="accent2"/>
          </a:solidFill>
        </p:spPr>
        <p:txBody>
          <a:bodyPr wrap="none" rtlCol="0">
            <a:spAutoFit/>
          </a:bodyPr>
          <a:lstStyle>
            <a:defPPr>
              <a:defRPr lang="ja-JP"/>
            </a:defPPr>
            <a:lvl1pPr>
              <a:defRPr b="1">
                <a:solidFill>
                  <a:schemeClr val="bg1"/>
                </a:solidFill>
              </a:defRPr>
            </a:lvl1pPr>
          </a:lstStyle>
          <a:p>
            <a:r>
              <a:rPr lang="en-US" altLang="ja-JP" dirty="0" smtClean="0">
                <a:latin typeface="Times New Roman" pitchFamily="18" charset="0"/>
                <a:cs typeface="Times New Roman" pitchFamily="18" charset="0"/>
              </a:rPr>
              <a:t>5</a:t>
            </a:r>
            <a:endParaRPr lang="ja-JP" altLang="en-US" dirty="0">
              <a:latin typeface="Times New Roman" pitchFamily="18" charset="0"/>
              <a:cs typeface="Times New Roman" pitchFamily="18" charset="0"/>
            </a:endParaRPr>
          </a:p>
        </p:txBody>
      </p:sp>
    </p:spTree>
    <p:extLst>
      <p:ext uri="{BB962C8B-B14F-4D97-AF65-F5344CB8AC3E}">
        <p14:creationId xmlns:p14="http://schemas.microsoft.com/office/powerpoint/2010/main" val="3071861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3"/>
          <p:cNvSpPr>
            <a:spLocks noGrp="1" noChangeArrowheads="1"/>
          </p:cNvSpPr>
          <p:nvPr>
            <p:ph type="title" idx="4294967295"/>
          </p:nvPr>
        </p:nvSpPr>
        <p:spPr>
          <a:xfrm>
            <a:off x="0" y="0"/>
            <a:ext cx="9144000" cy="762000"/>
          </a:xfrm>
        </p:spPr>
        <p:txBody>
          <a:bodyPr/>
          <a:lstStyle/>
          <a:p>
            <a:pPr eaLnBrk="1" hangingPunct="1"/>
            <a:r>
              <a:rPr lang="ja-JP" altLang="en-US" sz="3600" b="1" dirty="0" smtClean="0">
                <a:solidFill>
                  <a:srgbClr val="0000FF"/>
                </a:solidFill>
                <a:latin typeface="ＭＳ Ｐゴシック" charset="-128"/>
              </a:rPr>
              <a:t>ブレークスルーへ： 逆張りの発想</a:t>
            </a:r>
            <a:endParaRPr lang="ja-JP" altLang="en-US" dirty="0" smtClean="0">
              <a:latin typeface="ＭＳ Ｐゴシック" charset="-128"/>
            </a:endParaRPr>
          </a:p>
        </p:txBody>
      </p:sp>
      <p:sp>
        <p:nvSpPr>
          <p:cNvPr id="18436" name="Rectangle 4"/>
          <p:cNvSpPr>
            <a:spLocks noChangeArrowheads="1"/>
          </p:cNvSpPr>
          <p:nvPr/>
        </p:nvSpPr>
        <p:spPr bwMode="auto">
          <a:xfrm>
            <a:off x="1293813" y="5232400"/>
            <a:ext cx="7850187"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fontAlgn="base">
              <a:spcBef>
                <a:spcPct val="50000"/>
              </a:spcBef>
              <a:spcAft>
                <a:spcPct val="0"/>
              </a:spcAft>
            </a:pPr>
            <a:r>
              <a:rPr lang="ja-JP" altLang="en-US" sz="2800">
                <a:solidFill>
                  <a:srgbClr val="000000"/>
                </a:solidFill>
              </a:rPr>
              <a:t>室温でも動く半導体デバイス</a:t>
            </a:r>
            <a:br>
              <a:rPr lang="ja-JP" altLang="en-US" sz="2800">
                <a:solidFill>
                  <a:srgbClr val="000000"/>
                </a:solidFill>
              </a:rPr>
            </a:br>
            <a:r>
              <a:rPr lang="ja-JP" altLang="en-US" sz="2800">
                <a:solidFill>
                  <a:srgbClr val="000000"/>
                </a:solidFill>
              </a:rPr>
              <a:t>アモルファス中でも大きい電子移動度</a:t>
            </a:r>
            <a:endParaRPr lang="ja-JP" altLang="en-US" sz="3200">
              <a:solidFill>
                <a:srgbClr val="0000FF"/>
              </a:solidFill>
            </a:endParaRPr>
          </a:p>
        </p:txBody>
      </p:sp>
      <p:sp>
        <p:nvSpPr>
          <p:cNvPr id="18438" name="Rectangle 6"/>
          <p:cNvSpPr>
            <a:spLocks noChangeArrowheads="1"/>
          </p:cNvSpPr>
          <p:nvPr/>
        </p:nvSpPr>
        <p:spPr bwMode="auto">
          <a:xfrm>
            <a:off x="311150" y="3429000"/>
            <a:ext cx="694453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fontAlgn="base">
              <a:spcBef>
                <a:spcPct val="0"/>
              </a:spcBef>
              <a:spcAft>
                <a:spcPct val="0"/>
              </a:spcAft>
            </a:pPr>
            <a:r>
              <a:rPr lang="en-US" altLang="ja-JP" sz="3200" b="1" dirty="0" smtClean="0">
                <a:solidFill>
                  <a:srgbClr val="000000"/>
                </a:solidFill>
              </a:rPr>
              <a:t>3. ‘</a:t>
            </a:r>
            <a:r>
              <a:rPr lang="ja-JP" altLang="en-US" sz="3200" b="1" dirty="0" smtClean="0">
                <a:solidFill>
                  <a:srgbClr val="000000"/>
                </a:solidFill>
              </a:rPr>
              <a:t>変わった</a:t>
            </a:r>
            <a:r>
              <a:rPr lang="en-US" altLang="ja-JP" sz="3200" b="1" dirty="0" smtClean="0">
                <a:solidFill>
                  <a:srgbClr val="000000"/>
                </a:solidFill>
              </a:rPr>
              <a:t>’</a:t>
            </a:r>
            <a:r>
              <a:rPr lang="ja-JP" altLang="en-US" sz="3200" b="1" dirty="0" smtClean="0">
                <a:solidFill>
                  <a:srgbClr val="000000"/>
                </a:solidFill>
              </a:rPr>
              <a:t> </a:t>
            </a:r>
            <a:r>
              <a:rPr lang="ja-JP" altLang="en-US" sz="3200" b="1" dirty="0" smtClean="0">
                <a:solidFill>
                  <a:srgbClr val="FF0000"/>
                </a:solidFill>
              </a:rPr>
              <a:t>結晶</a:t>
            </a:r>
            <a:r>
              <a:rPr lang="ja-JP" altLang="en-US" sz="3200" b="1" dirty="0">
                <a:solidFill>
                  <a:srgbClr val="FF0000"/>
                </a:solidFill>
              </a:rPr>
              <a:t>構造</a:t>
            </a:r>
            <a:r>
              <a:rPr lang="ja-JP" altLang="en-US" sz="3200" b="1" dirty="0">
                <a:solidFill>
                  <a:srgbClr val="000000"/>
                </a:solidFill>
              </a:rPr>
              <a:t>を積極的に利用</a:t>
            </a:r>
          </a:p>
        </p:txBody>
      </p:sp>
      <p:sp>
        <p:nvSpPr>
          <p:cNvPr id="18439" name="Rectangle 7"/>
          <p:cNvSpPr>
            <a:spLocks noChangeArrowheads="1"/>
          </p:cNvSpPr>
          <p:nvPr/>
        </p:nvSpPr>
        <p:spPr bwMode="auto">
          <a:xfrm>
            <a:off x="1243013" y="3962400"/>
            <a:ext cx="464582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fontAlgn="base">
              <a:spcBef>
                <a:spcPct val="0"/>
              </a:spcBef>
              <a:spcAft>
                <a:spcPct val="0"/>
              </a:spcAft>
            </a:pPr>
            <a:r>
              <a:rPr lang="ja-JP" altLang="en-US" sz="2800" dirty="0" smtClean="0">
                <a:solidFill>
                  <a:srgbClr val="000000"/>
                </a:solidFill>
              </a:rPr>
              <a:t>不安定</a:t>
            </a:r>
            <a:r>
              <a:rPr lang="ja-JP" altLang="en-US" sz="2800" dirty="0">
                <a:solidFill>
                  <a:srgbClr val="000000"/>
                </a:solidFill>
              </a:rPr>
              <a:t>な電子、正孔を安定化</a:t>
            </a:r>
          </a:p>
        </p:txBody>
      </p:sp>
      <p:sp>
        <p:nvSpPr>
          <p:cNvPr id="18440" name="Rectangle 8"/>
          <p:cNvSpPr>
            <a:spLocks noChangeArrowheads="1"/>
          </p:cNvSpPr>
          <p:nvPr/>
        </p:nvSpPr>
        <p:spPr bwMode="auto">
          <a:xfrm>
            <a:off x="304800" y="4681538"/>
            <a:ext cx="86868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fontAlgn="base">
              <a:spcBef>
                <a:spcPct val="0"/>
              </a:spcBef>
              <a:spcAft>
                <a:spcPct val="0"/>
              </a:spcAft>
            </a:pPr>
            <a:r>
              <a:rPr lang="en-US" altLang="ja-JP" sz="3200" b="1" dirty="0" smtClean="0">
                <a:solidFill>
                  <a:srgbClr val="000000"/>
                </a:solidFill>
              </a:rPr>
              <a:t>4. </a:t>
            </a:r>
            <a:r>
              <a:rPr lang="ja-JP" altLang="en-US" sz="3200" b="1" dirty="0">
                <a:solidFill>
                  <a:srgbClr val="FF0000"/>
                </a:solidFill>
              </a:rPr>
              <a:t>強いイオン性</a:t>
            </a:r>
            <a:r>
              <a:rPr lang="ja-JP" altLang="en-US" sz="3200" b="1" dirty="0">
                <a:solidFill>
                  <a:srgbClr val="000000"/>
                </a:solidFill>
              </a:rPr>
              <a:t>によって何が得られるか？</a:t>
            </a:r>
            <a:endParaRPr lang="ja-JP" altLang="en-US" sz="3200" b="1" dirty="0">
              <a:solidFill>
                <a:srgbClr val="FF0000"/>
              </a:solidFill>
            </a:endParaRPr>
          </a:p>
        </p:txBody>
      </p:sp>
      <p:sp>
        <p:nvSpPr>
          <p:cNvPr id="18441" name="Rectangle 9"/>
          <p:cNvSpPr>
            <a:spLocks noChangeArrowheads="1"/>
          </p:cNvSpPr>
          <p:nvPr/>
        </p:nvSpPr>
        <p:spPr bwMode="auto">
          <a:xfrm>
            <a:off x="304800" y="838200"/>
            <a:ext cx="88392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p>
            <a:pPr marL="457200" indent="-457200" fontAlgn="base">
              <a:spcBef>
                <a:spcPct val="50000"/>
              </a:spcBef>
              <a:spcAft>
                <a:spcPct val="0"/>
              </a:spcAft>
            </a:pPr>
            <a:r>
              <a:rPr lang="en-US" altLang="ja-JP" sz="3200" b="1" dirty="0">
                <a:solidFill>
                  <a:srgbClr val="000000"/>
                </a:solidFill>
              </a:rPr>
              <a:t>1. </a:t>
            </a:r>
            <a:r>
              <a:rPr lang="ja-JP" altLang="en-US" sz="3200" b="1" dirty="0" smtClean="0">
                <a:solidFill>
                  <a:srgbClr val="FF0000"/>
                </a:solidFill>
              </a:rPr>
              <a:t>バンドギャップが大きい</a:t>
            </a:r>
            <a:endParaRPr lang="ja-JP" altLang="en-US" sz="3200" b="1" dirty="0">
              <a:solidFill>
                <a:srgbClr val="000000"/>
              </a:solidFill>
            </a:endParaRPr>
          </a:p>
        </p:txBody>
      </p:sp>
      <p:sp>
        <p:nvSpPr>
          <p:cNvPr id="18442" name="Rectangle 10"/>
          <p:cNvSpPr>
            <a:spLocks noChangeArrowheads="1"/>
          </p:cNvSpPr>
          <p:nvPr/>
        </p:nvSpPr>
        <p:spPr bwMode="auto">
          <a:xfrm>
            <a:off x="1219200" y="1355725"/>
            <a:ext cx="534312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fontAlgn="base">
              <a:spcBef>
                <a:spcPct val="0"/>
              </a:spcBef>
              <a:spcAft>
                <a:spcPct val="0"/>
              </a:spcAft>
            </a:pPr>
            <a:r>
              <a:rPr lang="ja-JP" altLang="en-US" sz="2800" dirty="0" smtClean="0">
                <a:solidFill>
                  <a:srgbClr val="000000"/>
                </a:solidFill>
              </a:rPr>
              <a:t>絶縁体に電流を流せる電極になる</a:t>
            </a:r>
            <a:endParaRPr lang="ja-JP" altLang="en-US" sz="2800" dirty="0">
              <a:solidFill>
                <a:srgbClr val="000000"/>
              </a:solidFill>
            </a:endParaRPr>
          </a:p>
        </p:txBody>
      </p:sp>
      <p:sp>
        <p:nvSpPr>
          <p:cNvPr id="18443" name="Rectangle 11"/>
          <p:cNvSpPr>
            <a:spLocks noChangeArrowheads="1"/>
          </p:cNvSpPr>
          <p:nvPr/>
        </p:nvSpPr>
        <p:spPr bwMode="auto">
          <a:xfrm>
            <a:off x="304800" y="2074863"/>
            <a:ext cx="722345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fontAlgn="base">
              <a:spcBef>
                <a:spcPct val="0"/>
              </a:spcBef>
              <a:spcAft>
                <a:spcPct val="0"/>
              </a:spcAft>
            </a:pPr>
            <a:r>
              <a:rPr lang="en-US" altLang="ja-JP" sz="3200" b="1" dirty="0" smtClean="0">
                <a:solidFill>
                  <a:srgbClr val="000000"/>
                </a:solidFill>
              </a:rPr>
              <a:t>2. </a:t>
            </a:r>
            <a:r>
              <a:rPr lang="ja-JP" altLang="en-US" sz="3200" b="1" dirty="0" smtClean="0">
                <a:solidFill>
                  <a:srgbClr val="000000"/>
                </a:solidFill>
              </a:rPr>
              <a:t>専門家に相手にされてこなかった材料</a:t>
            </a:r>
            <a:endParaRPr lang="ja-JP" altLang="en-US" sz="3200" b="1" dirty="0">
              <a:solidFill>
                <a:srgbClr val="000000"/>
              </a:solidFill>
            </a:endParaRPr>
          </a:p>
        </p:txBody>
      </p:sp>
      <p:sp>
        <p:nvSpPr>
          <p:cNvPr id="18444" name="Rectangle 12"/>
          <p:cNvSpPr>
            <a:spLocks noChangeArrowheads="1"/>
          </p:cNvSpPr>
          <p:nvPr/>
        </p:nvSpPr>
        <p:spPr bwMode="auto">
          <a:xfrm>
            <a:off x="1236663" y="2606675"/>
            <a:ext cx="571182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fontAlgn="base">
              <a:spcBef>
                <a:spcPct val="0"/>
              </a:spcBef>
              <a:spcAft>
                <a:spcPct val="0"/>
              </a:spcAft>
            </a:pPr>
            <a:r>
              <a:rPr lang="ja-JP" altLang="en-US" sz="2800" dirty="0">
                <a:solidFill>
                  <a:srgbClr val="000000"/>
                </a:solidFill>
              </a:rPr>
              <a:t>イオン性半導体、アモルファス酸化物</a:t>
            </a:r>
          </a:p>
        </p:txBody>
      </p:sp>
      <p:sp>
        <p:nvSpPr>
          <p:cNvPr id="11" name="テキスト ボックス 10"/>
          <p:cNvSpPr txBox="1"/>
          <p:nvPr/>
        </p:nvSpPr>
        <p:spPr>
          <a:xfrm>
            <a:off x="8851900" y="6488668"/>
            <a:ext cx="300082" cy="369332"/>
          </a:xfrm>
          <a:prstGeom prst="rect">
            <a:avLst/>
          </a:prstGeom>
          <a:solidFill>
            <a:schemeClr val="accent2"/>
          </a:solidFill>
        </p:spPr>
        <p:txBody>
          <a:bodyPr wrap="none" rtlCol="0">
            <a:spAutoFit/>
          </a:bodyPr>
          <a:lstStyle>
            <a:defPPr>
              <a:defRPr lang="ja-JP"/>
            </a:defPPr>
            <a:lvl1pPr>
              <a:defRPr b="1">
                <a:solidFill>
                  <a:schemeClr val="bg1"/>
                </a:solidFill>
              </a:defRPr>
            </a:lvl1pPr>
          </a:lstStyle>
          <a:p>
            <a:r>
              <a:rPr lang="en-US" altLang="ja-JP" dirty="0" smtClean="0">
                <a:latin typeface="Times New Roman" pitchFamily="18" charset="0"/>
                <a:cs typeface="Times New Roman" pitchFamily="18" charset="0"/>
              </a:rPr>
              <a:t>5</a:t>
            </a:r>
            <a:endParaRPr lang="ja-JP" altLang="en-US" dirty="0">
              <a:latin typeface="Times New Roman" pitchFamily="18" charset="0"/>
              <a:cs typeface="Times New Roman" pitchFamily="18" charset="0"/>
            </a:endParaRPr>
          </a:p>
        </p:txBody>
      </p:sp>
    </p:spTree>
    <p:extLst>
      <p:ext uri="{BB962C8B-B14F-4D97-AF65-F5344CB8AC3E}">
        <p14:creationId xmlns:p14="http://schemas.microsoft.com/office/powerpoint/2010/main" val="378636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ChangeArrowheads="1"/>
          </p:cNvSpPr>
          <p:nvPr/>
        </p:nvSpPr>
        <p:spPr bwMode="auto">
          <a:xfrm>
            <a:off x="1752600" y="228600"/>
            <a:ext cx="6705600" cy="5334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ja-JP" altLang="en-US" sz="2400">
              <a:solidFill>
                <a:srgbClr val="000000"/>
              </a:solidFill>
            </a:endParaRPr>
          </a:p>
        </p:txBody>
      </p:sp>
      <p:sp>
        <p:nvSpPr>
          <p:cNvPr id="69636" name="Rectangle 4"/>
          <p:cNvSpPr>
            <a:spLocks noChangeArrowheads="1"/>
          </p:cNvSpPr>
          <p:nvPr/>
        </p:nvSpPr>
        <p:spPr bwMode="auto">
          <a:xfrm>
            <a:off x="914400" y="762000"/>
            <a:ext cx="5410200" cy="36576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ja-JP" altLang="en-US" sz="2400">
              <a:solidFill>
                <a:srgbClr val="000000"/>
              </a:solidFill>
            </a:endParaRPr>
          </a:p>
        </p:txBody>
      </p:sp>
      <p:pic>
        <p:nvPicPr>
          <p:cNvPr id="69637" name="Picture 5" descr="長く使うから、美しさにこだわりたい。">
            <a:hlinkClick r:id="rId3" tooltip="アクオス製品情報はこちら"/>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327352"/>
            <a:ext cx="8915400" cy="25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38" name="Picture 6" descr="040415-14565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4400" y="3733800"/>
            <a:ext cx="4267200" cy="289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39"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34000" y="1327352"/>
            <a:ext cx="3657600"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9640" name="Text Box 8"/>
          <p:cNvSpPr txBox="1">
            <a:spLocks noChangeArrowheads="1"/>
          </p:cNvSpPr>
          <p:nvPr/>
        </p:nvSpPr>
        <p:spPr bwMode="auto">
          <a:xfrm>
            <a:off x="914400" y="4205288"/>
            <a:ext cx="2754313"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sz="2400">
                <a:solidFill>
                  <a:schemeClr val="tx1"/>
                </a:solidFill>
                <a:latin typeface="Times New Roman" pitchFamily="18" charset="0"/>
                <a:ea typeface="ＭＳ Ｐゴシック" charset="-128"/>
              </a:defRPr>
            </a:lvl1pPr>
            <a:lvl2pPr marL="742950" indent="-285750" eaLnBrk="0" hangingPunct="0">
              <a:defRPr kumimoji="1" sz="2400">
                <a:solidFill>
                  <a:schemeClr val="tx1"/>
                </a:solidFill>
                <a:latin typeface="Times New Roman" pitchFamily="18" charset="0"/>
                <a:ea typeface="ＭＳ Ｐゴシック" charset="-128"/>
              </a:defRPr>
            </a:lvl2pPr>
            <a:lvl3pPr marL="1143000" indent="-228600" eaLnBrk="0" hangingPunct="0">
              <a:defRPr kumimoji="1" sz="2400">
                <a:solidFill>
                  <a:schemeClr val="tx1"/>
                </a:solidFill>
                <a:latin typeface="Times New Roman" pitchFamily="18" charset="0"/>
                <a:ea typeface="ＭＳ Ｐゴシック" charset="-128"/>
              </a:defRPr>
            </a:lvl3pPr>
            <a:lvl4pPr marL="1600200" indent="-228600" eaLnBrk="0" hangingPunct="0">
              <a:defRPr kumimoji="1" sz="2400">
                <a:solidFill>
                  <a:schemeClr val="tx1"/>
                </a:solidFill>
                <a:latin typeface="Times New Roman" pitchFamily="18" charset="0"/>
                <a:ea typeface="ＭＳ Ｐゴシック" charset="-128"/>
              </a:defRPr>
            </a:lvl4pPr>
            <a:lvl5pPr marL="2057400" indent="-228600" eaLnBrk="0" hangingPunct="0">
              <a:defRPr kumimoji="1" sz="24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eaLnBrk="1" fontAlgn="base" hangingPunct="1">
              <a:spcBef>
                <a:spcPct val="0"/>
              </a:spcBef>
              <a:spcAft>
                <a:spcPct val="0"/>
              </a:spcAft>
            </a:pPr>
            <a:r>
              <a:rPr lang="ja-JP" altLang="en-US" sz="1800" i="1">
                <a:solidFill>
                  <a:srgbClr val="000000"/>
                </a:solidFill>
              </a:rPr>
              <a:t>産総研</a:t>
            </a:r>
            <a:r>
              <a:rPr lang="en-US" altLang="ja-JP" sz="1800" i="1">
                <a:solidFill>
                  <a:srgbClr val="000000"/>
                </a:solidFill>
              </a:rPr>
              <a:t>, </a:t>
            </a:r>
            <a:r>
              <a:rPr lang="ja-JP" altLang="en-US" sz="1800" i="1">
                <a:solidFill>
                  <a:srgbClr val="000000"/>
                </a:solidFill>
              </a:rPr>
              <a:t>メガソーラータウン</a:t>
            </a:r>
          </a:p>
        </p:txBody>
      </p:sp>
      <p:sp>
        <p:nvSpPr>
          <p:cNvPr id="69641" name="Text Box 9"/>
          <p:cNvSpPr txBox="1">
            <a:spLocks noChangeArrowheads="1"/>
          </p:cNvSpPr>
          <p:nvPr/>
        </p:nvSpPr>
        <p:spPr bwMode="auto">
          <a:xfrm>
            <a:off x="1219200" y="5851525"/>
            <a:ext cx="10985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sz="2400">
                <a:solidFill>
                  <a:schemeClr val="tx1"/>
                </a:solidFill>
                <a:latin typeface="Times New Roman" pitchFamily="18" charset="0"/>
                <a:ea typeface="ＭＳ Ｐゴシック" charset="-128"/>
              </a:defRPr>
            </a:lvl1pPr>
            <a:lvl2pPr marL="742950" indent="-285750" eaLnBrk="0" hangingPunct="0">
              <a:defRPr kumimoji="1" sz="2400">
                <a:solidFill>
                  <a:schemeClr val="tx1"/>
                </a:solidFill>
                <a:latin typeface="Times New Roman" pitchFamily="18" charset="0"/>
                <a:ea typeface="ＭＳ Ｐゴシック" charset="-128"/>
              </a:defRPr>
            </a:lvl2pPr>
            <a:lvl3pPr marL="1143000" indent="-228600" eaLnBrk="0" hangingPunct="0">
              <a:defRPr kumimoji="1" sz="2400">
                <a:solidFill>
                  <a:schemeClr val="tx1"/>
                </a:solidFill>
                <a:latin typeface="Times New Roman" pitchFamily="18" charset="0"/>
                <a:ea typeface="ＭＳ Ｐゴシック" charset="-128"/>
              </a:defRPr>
            </a:lvl3pPr>
            <a:lvl4pPr marL="1600200" indent="-228600" eaLnBrk="0" hangingPunct="0">
              <a:defRPr kumimoji="1" sz="2400">
                <a:solidFill>
                  <a:schemeClr val="tx1"/>
                </a:solidFill>
                <a:latin typeface="Times New Roman" pitchFamily="18" charset="0"/>
                <a:ea typeface="ＭＳ Ｐゴシック" charset="-128"/>
              </a:defRPr>
            </a:lvl4pPr>
            <a:lvl5pPr marL="2057400" indent="-228600" eaLnBrk="0" hangingPunct="0">
              <a:defRPr kumimoji="1" sz="24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eaLnBrk="1" fontAlgn="base" hangingPunct="1">
              <a:spcBef>
                <a:spcPct val="0"/>
              </a:spcBef>
              <a:spcAft>
                <a:spcPct val="0"/>
              </a:spcAft>
            </a:pPr>
            <a:r>
              <a:rPr lang="ja-JP" altLang="en-US" sz="1800" i="1">
                <a:solidFill>
                  <a:srgbClr val="FFFF00"/>
                </a:solidFill>
              </a:rPr>
              <a:t>三菱重工</a:t>
            </a:r>
            <a:br>
              <a:rPr lang="ja-JP" altLang="en-US" sz="1800" i="1">
                <a:solidFill>
                  <a:srgbClr val="FFFF00"/>
                </a:solidFill>
              </a:rPr>
            </a:br>
            <a:r>
              <a:rPr lang="en-US" altLang="ja-JP" sz="1800" i="1">
                <a:solidFill>
                  <a:srgbClr val="FFFF00"/>
                </a:solidFill>
              </a:rPr>
              <a:t>a-Si:H</a:t>
            </a:r>
          </a:p>
        </p:txBody>
      </p:sp>
      <p:sp>
        <p:nvSpPr>
          <p:cNvPr id="69642" name="Text Box 10"/>
          <p:cNvSpPr txBox="1">
            <a:spLocks noChangeArrowheads="1"/>
          </p:cNvSpPr>
          <p:nvPr/>
        </p:nvSpPr>
        <p:spPr bwMode="auto">
          <a:xfrm>
            <a:off x="0" y="1341640"/>
            <a:ext cx="730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sz="2400">
                <a:solidFill>
                  <a:schemeClr val="tx1"/>
                </a:solidFill>
                <a:latin typeface="Times New Roman" pitchFamily="18" charset="0"/>
                <a:ea typeface="ＭＳ Ｐゴシック" charset="-128"/>
              </a:defRPr>
            </a:lvl1pPr>
            <a:lvl2pPr marL="742950" indent="-285750" eaLnBrk="0" hangingPunct="0">
              <a:defRPr kumimoji="1" sz="2400">
                <a:solidFill>
                  <a:schemeClr val="tx1"/>
                </a:solidFill>
                <a:latin typeface="Times New Roman" pitchFamily="18" charset="0"/>
                <a:ea typeface="ＭＳ Ｐゴシック" charset="-128"/>
              </a:defRPr>
            </a:lvl2pPr>
            <a:lvl3pPr marL="1143000" indent="-228600" eaLnBrk="0" hangingPunct="0">
              <a:defRPr kumimoji="1" sz="2400">
                <a:solidFill>
                  <a:schemeClr val="tx1"/>
                </a:solidFill>
                <a:latin typeface="Times New Roman" pitchFamily="18" charset="0"/>
                <a:ea typeface="ＭＳ Ｐゴシック" charset="-128"/>
              </a:defRPr>
            </a:lvl3pPr>
            <a:lvl4pPr marL="1600200" indent="-228600" eaLnBrk="0" hangingPunct="0">
              <a:defRPr kumimoji="1" sz="2400">
                <a:solidFill>
                  <a:schemeClr val="tx1"/>
                </a:solidFill>
                <a:latin typeface="Times New Roman" pitchFamily="18" charset="0"/>
                <a:ea typeface="ＭＳ Ｐゴシック" charset="-128"/>
              </a:defRPr>
            </a:lvl4pPr>
            <a:lvl5pPr marL="2057400" indent="-228600" eaLnBrk="0" hangingPunct="0">
              <a:defRPr kumimoji="1" sz="24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eaLnBrk="1" fontAlgn="base" hangingPunct="1">
              <a:spcBef>
                <a:spcPct val="0"/>
              </a:spcBef>
              <a:spcAft>
                <a:spcPct val="0"/>
              </a:spcAft>
            </a:pPr>
            <a:r>
              <a:rPr lang="en-US" altLang="ja-JP" sz="1800" i="1">
                <a:solidFill>
                  <a:srgbClr val="000000"/>
                </a:solidFill>
              </a:rPr>
              <a:t>Sharp</a:t>
            </a:r>
          </a:p>
        </p:txBody>
      </p:sp>
      <p:sp>
        <p:nvSpPr>
          <p:cNvPr id="69643" name="Text Box 11"/>
          <p:cNvSpPr txBox="1">
            <a:spLocks noChangeArrowheads="1"/>
          </p:cNvSpPr>
          <p:nvPr/>
        </p:nvSpPr>
        <p:spPr bwMode="auto">
          <a:xfrm>
            <a:off x="1231900" y="852690"/>
            <a:ext cx="23495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sz="2400">
                <a:solidFill>
                  <a:schemeClr val="tx1"/>
                </a:solidFill>
                <a:latin typeface="Times New Roman" pitchFamily="18" charset="0"/>
                <a:ea typeface="ＭＳ Ｐゴシック" charset="-128"/>
              </a:defRPr>
            </a:lvl1pPr>
            <a:lvl2pPr marL="742950" indent="-285750" eaLnBrk="0" hangingPunct="0">
              <a:defRPr kumimoji="1" sz="2400">
                <a:solidFill>
                  <a:schemeClr val="tx1"/>
                </a:solidFill>
                <a:latin typeface="Times New Roman" pitchFamily="18" charset="0"/>
                <a:ea typeface="ＭＳ Ｐゴシック" charset="-128"/>
              </a:defRPr>
            </a:lvl2pPr>
            <a:lvl3pPr marL="1143000" indent="-228600" eaLnBrk="0" hangingPunct="0">
              <a:defRPr kumimoji="1" sz="2400">
                <a:solidFill>
                  <a:schemeClr val="tx1"/>
                </a:solidFill>
                <a:latin typeface="Times New Roman" pitchFamily="18" charset="0"/>
                <a:ea typeface="ＭＳ Ｐゴシック" charset="-128"/>
              </a:defRPr>
            </a:lvl3pPr>
            <a:lvl4pPr marL="1600200" indent="-228600" eaLnBrk="0" hangingPunct="0">
              <a:defRPr kumimoji="1" sz="2400">
                <a:solidFill>
                  <a:schemeClr val="tx1"/>
                </a:solidFill>
                <a:latin typeface="Times New Roman" pitchFamily="18" charset="0"/>
                <a:ea typeface="ＭＳ Ｐゴシック" charset="-128"/>
              </a:defRPr>
            </a:lvl4pPr>
            <a:lvl5pPr marL="2057400" indent="-228600" eaLnBrk="0" hangingPunct="0">
              <a:defRPr kumimoji="1" sz="24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eaLnBrk="1" fontAlgn="base" hangingPunct="1">
              <a:spcBef>
                <a:spcPct val="0"/>
              </a:spcBef>
              <a:spcAft>
                <a:spcPct val="0"/>
              </a:spcAft>
            </a:pPr>
            <a:r>
              <a:rPr lang="ja-JP" altLang="en-US" b="1">
                <a:solidFill>
                  <a:srgbClr val="FF0000"/>
                </a:solidFill>
              </a:rPr>
              <a:t>平面ディスプレイ</a:t>
            </a:r>
          </a:p>
        </p:txBody>
      </p:sp>
      <p:sp>
        <p:nvSpPr>
          <p:cNvPr id="69644" name="Text Box 12"/>
          <p:cNvSpPr txBox="1">
            <a:spLocks noChangeArrowheads="1"/>
          </p:cNvSpPr>
          <p:nvPr/>
        </p:nvSpPr>
        <p:spPr bwMode="auto">
          <a:xfrm>
            <a:off x="5954713" y="849515"/>
            <a:ext cx="182086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sz="2400">
                <a:solidFill>
                  <a:schemeClr val="tx1"/>
                </a:solidFill>
                <a:latin typeface="Times New Roman" pitchFamily="18" charset="0"/>
                <a:ea typeface="ＭＳ Ｐゴシック" charset="-128"/>
              </a:defRPr>
            </a:lvl1pPr>
            <a:lvl2pPr marL="742950" indent="-285750" eaLnBrk="0" hangingPunct="0">
              <a:defRPr kumimoji="1" sz="2400">
                <a:solidFill>
                  <a:schemeClr val="tx1"/>
                </a:solidFill>
                <a:latin typeface="Times New Roman" pitchFamily="18" charset="0"/>
                <a:ea typeface="ＭＳ Ｐゴシック" charset="-128"/>
              </a:defRPr>
            </a:lvl2pPr>
            <a:lvl3pPr marL="1143000" indent="-228600" eaLnBrk="0" hangingPunct="0">
              <a:defRPr kumimoji="1" sz="2400">
                <a:solidFill>
                  <a:schemeClr val="tx1"/>
                </a:solidFill>
                <a:latin typeface="Times New Roman" pitchFamily="18" charset="0"/>
                <a:ea typeface="ＭＳ Ｐゴシック" charset="-128"/>
              </a:defRPr>
            </a:lvl3pPr>
            <a:lvl4pPr marL="1600200" indent="-228600" eaLnBrk="0" hangingPunct="0">
              <a:defRPr kumimoji="1" sz="2400">
                <a:solidFill>
                  <a:schemeClr val="tx1"/>
                </a:solidFill>
                <a:latin typeface="Times New Roman" pitchFamily="18" charset="0"/>
                <a:ea typeface="ＭＳ Ｐゴシック" charset="-128"/>
              </a:defRPr>
            </a:lvl4pPr>
            <a:lvl5pPr marL="2057400" indent="-228600" eaLnBrk="0" hangingPunct="0">
              <a:defRPr kumimoji="1" sz="24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eaLnBrk="1" fontAlgn="base" hangingPunct="1">
              <a:spcBef>
                <a:spcPct val="0"/>
              </a:spcBef>
              <a:spcAft>
                <a:spcPct val="0"/>
              </a:spcAft>
            </a:pPr>
            <a:r>
              <a:rPr lang="ja-JP" altLang="en-US" b="1">
                <a:solidFill>
                  <a:srgbClr val="FF0000"/>
                </a:solidFill>
              </a:rPr>
              <a:t>タッチパネル</a:t>
            </a:r>
          </a:p>
        </p:txBody>
      </p:sp>
      <p:sp>
        <p:nvSpPr>
          <p:cNvPr id="69645" name="Rectangle 13"/>
          <p:cNvSpPr>
            <a:spLocks noChangeArrowheads="1"/>
          </p:cNvSpPr>
          <p:nvPr/>
        </p:nvSpPr>
        <p:spPr bwMode="auto">
          <a:xfrm>
            <a:off x="0" y="3581400"/>
            <a:ext cx="5334000" cy="6096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ja-JP" altLang="en-US" sz="2400">
              <a:solidFill>
                <a:srgbClr val="000000"/>
              </a:solidFill>
            </a:endParaRPr>
          </a:p>
        </p:txBody>
      </p:sp>
      <p:sp>
        <p:nvSpPr>
          <p:cNvPr id="69646" name="Text Box 14"/>
          <p:cNvSpPr txBox="1">
            <a:spLocks noChangeArrowheads="1"/>
          </p:cNvSpPr>
          <p:nvPr/>
        </p:nvSpPr>
        <p:spPr bwMode="auto">
          <a:xfrm>
            <a:off x="1600200" y="3789363"/>
            <a:ext cx="20224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sz="2400">
                <a:solidFill>
                  <a:schemeClr val="tx1"/>
                </a:solidFill>
                <a:latin typeface="Times New Roman" pitchFamily="18" charset="0"/>
                <a:ea typeface="ＭＳ Ｐゴシック" charset="-128"/>
              </a:defRPr>
            </a:lvl1pPr>
            <a:lvl2pPr marL="742950" indent="-285750" eaLnBrk="0" hangingPunct="0">
              <a:defRPr kumimoji="1" sz="2400">
                <a:solidFill>
                  <a:schemeClr val="tx1"/>
                </a:solidFill>
                <a:latin typeface="Times New Roman" pitchFamily="18" charset="0"/>
                <a:ea typeface="ＭＳ Ｐゴシック" charset="-128"/>
              </a:defRPr>
            </a:lvl2pPr>
            <a:lvl3pPr marL="1143000" indent="-228600" eaLnBrk="0" hangingPunct="0">
              <a:defRPr kumimoji="1" sz="2400">
                <a:solidFill>
                  <a:schemeClr val="tx1"/>
                </a:solidFill>
                <a:latin typeface="Times New Roman" pitchFamily="18" charset="0"/>
                <a:ea typeface="ＭＳ Ｐゴシック" charset="-128"/>
              </a:defRPr>
            </a:lvl3pPr>
            <a:lvl4pPr marL="1600200" indent="-228600" eaLnBrk="0" hangingPunct="0">
              <a:defRPr kumimoji="1" sz="2400">
                <a:solidFill>
                  <a:schemeClr val="tx1"/>
                </a:solidFill>
                <a:latin typeface="Times New Roman" pitchFamily="18" charset="0"/>
                <a:ea typeface="ＭＳ Ｐゴシック" charset="-128"/>
              </a:defRPr>
            </a:lvl4pPr>
            <a:lvl5pPr marL="2057400" indent="-228600" eaLnBrk="0" hangingPunct="0">
              <a:defRPr kumimoji="1" sz="24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eaLnBrk="1" fontAlgn="base" hangingPunct="1">
              <a:spcBef>
                <a:spcPct val="0"/>
              </a:spcBef>
              <a:spcAft>
                <a:spcPct val="0"/>
              </a:spcAft>
            </a:pPr>
            <a:r>
              <a:rPr lang="ja-JP" altLang="en-US" b="1">
                <a:solidFill>
                  <a:srgbClr val="FF0000"/>
                </a:solidFill>
              </a:rPr>
              <a:t>薄膜太陽電池</a:t>
            </a:r>
          </a:p>
        </p:txBody>
      </p:sp>
      <p:sp>
        <p:nvSpPr>
          <p:cNvPr id="69647" name="Text Box 15"/>
          <p:cNvSpPr txBox="1">
            <a:spLocks noChangeArrowheads="1"/>
          </p:cNvSpPr>
          <p:nvPr/>
        </p:nvSpPr>
        <p:spPr bwMode="auto">
          <a:xfrm>
            <a:off x="5854700" y="5837440"/>
            <a:ext cx="2557463"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sz="2400">
                <a:solidFill>
                  <a:schemeClr val="tx1"/>
                </a:solidFill>
                <a:latin typeface="Times New Roman" pitchFamily="18" charset="0"/>
                <a:ea typeface="ＭＳ Ｐゴシック" charset="-128"/>
              </a:defRPr>
            </a:lvl1pPr>
            <a:lvl2pPr marL="742950" indent="-285750" eaLnBrk="0" hangingPunct="0">
              <a:defRPr kumimoji="1" sz="2400">
                <a:solidFill>
                  <a:schemeClr val="tx1"/>
                </a:solidFill>
                <a:latin typeface="Times New Roman" pitchFamily="18" charset="0"/>
                <a:ea typeface="ＭＳ Ｐゴシック" charset="-128"/>
              </a:defRPr>
            </a:lvl2pPr>
            <a:lvl3pPr marL="1143000" indent="-228600" eaLnBrk="0" hangingPunct="0">
              <a:defRPr kumimoji="1" sz="2400">
                <a:solidFill>
                  <a:schemeClr val="tx1"/>
                </a:solidFill>
                <a:latin typeface="Times New Roman" pitchFamily="18" charset="0"/>
                <a:ea typeface="ＭＳ Ｐゴシック" charset="-128"/>
              </a:defRPr>
            </a:lvl3pPr>
            <a:lvl4pPr marL="1600200" indent="-228600" eaLnBrk="0" hangingPunct="0">
              <a:defRPr kumimoji="1" sz="2400">
                <a:solidFill>
                  <a:schemeClr val="tx1"/>
                </a:solidFill>
                <a:latin typeface="Times New Roman" pitchFamily="18" charset="0"/>
                <a:ea typeface="ＭＳ Ｐゴシック" charset="-128"/>
              </a:defRPr>
            </a:lvl4pPr>
            <a:lvl5pPr marL="2057400" indent="-228600" eaLnBrk="0" hangingPunct="0">
              <a:defRPr kumimoji="1" sz="24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eaLnBrk="1" fontAlgn="base" hangingPunct="1">
              <a:spcBef>
                <a:spcPct val="0"/>
              </a:spcBef>
              <a:spcAft>
                <a:spcPct val="0"/>
              </a:spcAft>
            </a:pPr>
            <a:r>
              <a:rPr lang="ja-JP" altLang="en-US" sz="1800" i="1">
                <a:solidFill>
                  <a:srgbClr val="000000"/>
                </a:solidFill>
              </a:rPr>
              <a:t>東急電鉄</a:t>
            </a:r>
            <a:r>
              <a:rPr lang="en-US" altLang="ja-JP" sz="1800" i="1">
                <a:solidFill>
                  <a:srgbClr val="000000"/>
                </a:solidFill>
              </a:rPr>
              <a:t>, </a:t>
            </a:r>
            <a:r>
              <a:rPr lang="ja-JP" altLang="en-US" sz="1800" i="1">
                <a:solidFill>
                  <a:srgbClr val="000000"/>
                </a:solidFill>
              </a:rPr>
              <a:t>すずかけ台駅</a:t>
            </a:r>
          </a:p>
        </p:txBody>
      </p:sp>
      <p:sp>
        <p:nvSpPr>
          <p:cNvPr id="69635" name="Rectangle 3"/>
          <p:cNvSpPr>
            <a:spLocks noGrp="1" noChangeArrowheads="1"/>
          </p:cNvSpPr>
          <p:nvPr>
            <p:ph type="title"/>
          </p:nvPr>
        </p:nvSpPr>
        <p:spPr>
          <a:xfrm>
            <a:off x="0" y="0"/>
            <a:ext cx="9144000" cy="762000"/>
          </a:xfrm>
          <a:noFill/>
          <a:extLst>
            <a:ext uri="{91240B29-F687-4F45-9708-019B960494DF}">
              <a14:hiddenLine xmlns:a14="http://schemas.microsoft.com/office/drawing/2010/main" w="9525" cap="flat" cmpd="sng">
                <a:solidFill>
                  <a:schemeClr val="tx1"/>
                </a:solidFill>
                <a:prstDash val="solid"/>
                <a:miter lim="800000"/>
                <a:headEnd/>
                <a:tailEnd/>
              </a14:hiddenLine>
            </a:ext>
          </a:extLst>
        </p:spPr>
        <p:txBody>
          <a:bodyPr/>
          <a:lstStyle/>
          <a:p>
            <a:pPr eaLnBrk="1" hangingPunct="1"/>
            <a:r>
              <a:rPr lang="ja-JP" altLang="en-US" sz="3800" b="1" dirty="0" smtClean="0">
                <a:solidFill>
                  <a:srgbClr val="0000FF"/>
                </a:solidFill>
                <a:latin typeface="Times New Roman" pitchFamily="18" charset="0"/>
                <a:cs typeface="Times New Roman" pitchFamily="18" charset="0"/>
              </a:rPr>
              <a:t>電気を流す酸化物： 透明酸化物導電体</a:t>
            </a:r>
            <a:endParaRPr lang="en-US" altLang="ja-JP" sz="3800" b="1" dirty="0" smtClean="0">
              <a:solidFill>
                <a:srgbClr val="0000FF"/>
              </a:solidFill>
              <a:latin typeface="Times New Roman" pitchFamily="18" charset="0"/>
              <a:cs typeface="Times New Roman" pitchFamily="18" charset="0"/>
            </a:endParaRPr>
          </a:p>
        </p:txBody>
      </p:sp>
      <p:sp>
        <p:nvSpPr>
          <p:cNvPr id="16" name="テキスト ボックス 15"/>
          <p:cNvSpPr txBox="1"/>
          <p:nvPr/>
        </p:nvSpPr>
        <p:spPr>
          <a:xfrm>
            <a:off x="8851900" y="6488668"/>
            <a:ext cx="300082" cy="369332"/>
          </a:xfrm>
          <a:prstGeom prst="rect">
            <a:avLst/>
          </a:prstGeom>
          <a:solidFill>
            <a:schemeClr val="accent2"/>
          </a:solidFill>
        </p:spPr>
        <p:txBody>
          <a:bodyPr wrap="none" rtlCol="0">
            <a:spAutoFit/>
          </a:bodyPr>
          <a:lstStyle>
            <a:defPPr>
              <a:defRPr lang="ja-JP"/>
            </a:defPPr>
            <a:lvl1pPr>
              <a:defRPr b="1">
                <a:solidFill>
                  <a:schemeClr val="bg1"/>
                </a:solidFill>
              </a:defRPr>
            </a:lvl1pPr>
          </a:lstStyle>
          <a:p>
            <a:r>
              <a:rPr lang="en-US" altLang="ja-JP" dirty="0" smtClean="0">
                <a:latin typeface="Times New Roman" pitchFamily="18" charset="0"/>
                <a:cs typeface="Times New Roman" pitchFamily="18" charset="0"/>
              </a:rPr>
              <a:t>6</a:t>
            </a:r>
            <a:endParaRPr lang="ja-JP" altLang="en-US" dirty="0">
              <a:latin typeface="Times New Roman" pitchFamily="18" charset="0"/>
              <a:cs typeface="Times New Roman" pitchFamily="18" charset="0"/>
            </a:endParaRPr>
          </a:p>
        </p:txBody>
      </p:sp>
    </p:spTree>
    <p:extLst>
      <p:ext uri="{BB962C8B-B14F-4D97-AF65-F5344CB8AC3E}">
        <p14:creationId xmlns:p14="http://schemas.microsoft.com/office/powerpoint/2010/main" val="3772417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7524" y="642096"/>
            <a:ext cx="2952328" cy="1972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7524" y="2690653"/>
            <a:ext cx="2839726" cy="18091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8" y="4571698"/>
            <a:ext cx="3734308" cy="3334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テキスト ボックス 3"/>
          <p:cNvSpPr txBox="1"/>
          <p:nvPr/>
        </p:nvSpPr>
        <p:spPr>
          <a:xfrm>
            <a:off x="3608358" y="815224"/>
            <a:ext cx="3454792" cy="1569660"/>
          </a:xfrm>
          <a:prstGeom prst="rect">
            <a:avLst/>
          </a:prstGeom>
          <a:noFill/>
        </p:spPr>
        <p:txBody>
          <a:bodyPr wrap="none" rtlCol="0">
            <a:spAutoFit/>
          </a:bodyPr>
          <a:lstStyle/>
          <a:p>
            <a:r>
              <a:rPr lang="en-US" altLang="ja-JP" sz="2400" b="1" dirty="0" smtClean="0">
                <a:solidFill>
                  <a:srgbClr val="FF0000"/>
                </a:solidFill>
                <a:latin typeface="Times New Roman" pitchFamily="18" charset="0"/>
                <a:cs typeface="Times New Roman" pitchFamily="18" charset="0"/>
              </a:rPr>
              <a:t>LED</a:t>
            </a:r>
            <a:r>
              <a:rPr lang="ja-JP" altLang="en-US" sz="2400" b="1" dirty="0" smtClean="0">
                <a:solidFill>
                  <a:srgbClr val="FF0000"/>
                </a:solidFill>
                <a:latin typeface="Times New Roman" pitchFamily="18" charset="0"/>
                <a:cs typeface="Times New Roman" pitchFamily="18" charset="0"/>
              </a:rPr>
              <a:t>ライト</a:t>
            </a:r>
            <a:endParaRPr lang="en-US" altLang="ja-JP" sz="2400" b="1" dirty="0" smtClean="0">
              <a:solidFill>
                <a:srgbClr val="FF0000"/>
              </a:solidFill>
              <a:latin typeface="Times New Roman" pitchFamily="18" charset="0"/>
              <a:cs typeface="Times New Roman" pitchFamily="18" charset="0"/>
            </a:endParaRPr>
          </a:p>
          <a:p>
            <a:r>
              <a:rPr lang="ja-JP" altLang="en-US" sz="2400" b="1" dirty="0" smtClean="0">
                <a:solidFill>
                  <a:srgbClr val="FF0000"/>
                </a:solidFill>
                <a:latin typeface="Times New Roman" pitchFamily="18" charset="0"/>
                <a:cs typeface="Times New Roman" pitchFamily="18" charset="0"/>
              </a:rPr>
              <a:t>ヘッドアップディスプレイ</a:t>
            </a:r>
            <a:r>
              <a:rPr lang="en-US" altLang="ja-JP" sz="2400" b="1" dirty="0" smtClean="0">
                <a:solidFill>
                  <a:srgbClr val="FF0000"/>
                </a:solidFill>
                <a:latin typeface="Times New Roman" pitchFamily="18" charset="0"/>
                <a:cs typeface="Times New Roman" pitchFamily="18" charset="0"/>
              </a:rPr>
              <a:t/>
            </a:r>
            <a:br>
              <a:rPr lang="en-US" altLang="ja-JP" sz="2400" b="1" dirty="0" smtClean="0">
                <a:solidFill>
                  <a:srgbClr val="FF0000"/>
                </a:solidFill>
                <a:latin typeface="Times New Roman" pitchFamily="18" charset="0"/>
                <a:cs typeface="Times New Roman" pitchFamily="18" charset="0"/>
              </a:rPr>
            </a:br>
            <a:r>
              <a:rPr lang="ja-JP" altLang="en-US" sz="2400" b="1" dirty="0" smtClean="0">
                <a:solidFill>
                  <a:srgbClr val="FF0000"/>
                </a:solidFill>
                <a:latin typeface="Times New Roman" pitchFamily="18" charset="0"/>
                <a:cs typeface="Times New Roman" pitchFamily="18" charset="0"/>
              </a:rPr>
              <a:t>タッチパネル</a:t>
            </a:r>
            <a:endParaRPr lang="en-US" altLang="ja-JP" sz="2400" b="1" dirty="0" smtClean="0">
              <a:solidFill>
                <a:srgbClr val="FF0000"/>
              </a:solidFill>
              <a:latin typeface="Times New Roman" pitchFamily="18" charset="0"/>
              <a:cs typeface="Times New Roman" pitchFamily="18" charset="0"/>
            </a:endParaRPr>
          </a:p>
          <a:p>
            <a:r>
              <a:rPr lang="ja-JP" altLang="en-US" sz="2400" b="1" dirty="0" smtClean="0">
                <a:solidFill>
                  <a:srgbClr val="FF0000"/>
                </a:solidFill>
                <a:latin typeface="Times New Roman" pitchFamily="18" charset="0"/>
                <a:cs typeface="Times New Roman" pitchFamily="18" charset="0"/>
              </a:rPr>
              <a:t>エレクトロクロミックガラス</a:t>
            </a:r>
            <a:endParaRPr lang="en-US" altLang="ja-JP" sz="2400" b="1" dirty="0" smtClean="0">
              <a:solidFill>
                <a:srgbClr val="FF0000"/>
              </a:solidFill>
              <a:latin typeface="Times New Roman" pitchFamily="18" charset="0"/>
              <a:cs typeface="Times New Roman" pitchFamily="18" charset="0"/>
            </a:endParaRPr>
          </a:p>
        </p:txBody>
      </p:sp>
      <p:pic>
        <p:nvPicPr>
          <p:cNvPr id="1029"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726882" y="2583329"/>
            <a:ext cx="1470137" cy="12805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197019" y="2582193"/>
            <a:ext cx="1470137" cy="12650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770574" y="2498234"/>
            <a:ext cx="2301926" cy="1520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2" name="Picture 8"/>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736618" y="4074312"/>
            <a:ext cx="1351614" cy="7747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3" name="Picture 9"/>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237507" y="4082844"/>
            <a:ext cx="1389159" cy="7577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4" name="Picture 10"/>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869380" y="4149080"/>
            <a:ext cx="2047901" cy="546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5" name="Picture 11"/>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43172" y="4911042"/>
            <a:ext cx="2180773" cy="16222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6" name="Picture 12"/>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352553" y="4927469"/>
            <a:ext cx="1203327" cy="15893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7" name="Picture 1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787188" y="4911042"/>
            <a:ext cx="2547938" cy="1938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テキスト ボックス 16"/>
          <p:cNvSpPr txBox="1"/>
          <p:nvPr/>
        </p:nvSpPr>
        <p:spPr>
          <a:xfrm>
            <a:off x="6888474" y="512676"/>
            <a:ext cx="2292038" cy="369332"/>
          </a:xfrm>
          <a:prstGeom prst="rect">
            <a:avLst/>
          </a:prstGeom>
          <a:noFill/>
        </p:spPr>
        <p:txBody>
          <a:bodyPr wrap="none" rtlCol="0">
            <a:spAutoFit/>
          </a:bodyPr>
          <a:lstStyle/>
          <a:p>
            <a:r>
              <a:rPr lang="en-US" altLang="ja-JP" smtClean="0">
                <a:solidFill>
                  <a:prstClr val="black"/>
                </a:solidFill>
                <a:cs typeface="Times New Roman" pitchFamily="18" charset="0"/>
              </a:rPr>
              <a:t>Newton2011</a:t>
            </a:r>
            <a:r>
              <a:rPr lang="ja-JP" altLang="en-US" dirty="0" smtClean="0">
                <a:solidFill>
                  <a:prstClr val="black"/>
                </a:solidFill>
                <a:cs typeface="Times New Roman" pitchFamily="18" charset="0"/>
              </a:rPr>
              <a:t>年</a:t>
            </a:r>
            <a:r>
              <a:rPr lang="en-US" altLang="ja-JP" dirty="0" smtClean="0">
                <a:solidFill>
                  <a:prstClr val="black"/>
                </a:solidFill>
                <a:cs typeface="Times New Roman" pitchFamily="18" charset="0"/>
              </a:rPr>
              <a:t>12</a:t>
            </a:r>
            <a:r>
              <a:rPr lang="ja-JP" altLang="en-US" dirty="0" smtClean="0">
                <a:solidFill>
                  <a:prstClr val="black"/>
                </a:solidFill>
                <a:cs typeface="Times New Roman" pitchFamily="18" charset="0"/>
              </a:rPr>
              <a:t>月号</a:t>
            </a:r>
            <a:endParaRPr lang="ja-JP" altLang="en-US" dirty="0">
              <a:solidFill>
                <a:prstClr val="black"/>
              </a:solidFill>
              <a:cs typeface="Times New Roman" pitchFamily="18" charset="0"/>
            </a:endParaRPr>
          </a:p>
        </p:txBody>
      </p:sp>
      <p:sp>
        <p:nvSpPr>
          <p:cNvPr id="2" name="タイトル 1"/>
          <p:cNvSpPr>
            <a:spLocks noGrp="1"/>
          </p:cNvSpPr>
          <p:nvPr>
            <p:ph type="ctrTitle"/>
          </p:nvPr>
        </p:nvSpPr>
        <p:spPr>
          <a:xfrm>
            <a:off x="0" y="1"/>
            <a:ext cx="9144000" cy="692695"/>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fontAlgn="base">
              <a:spcAft>
                <a:spcPct val="0"/>
              </a:spcAft>
            </a:pPr>
            <a:r>
              <a:rPr lang="ja-JP" altLang="en-US" sz="3600" b="1" dirty="0">
                <a:solidFill>
                  <a:srgbClr val="0000FF"/>
                </a:solidFill>
                <a:latin typeface="Times New Roman" pitchFamily="18" charset="0"/>
                <a:ea typeface="ＭＳ ゴシック" pitchFamily="49" charset="-128"/>
                <a:cs typeface="Times New Roman" pitchFamily="18" charset="0"/>
              </a:rPr>
              <a:t>ボーイング</a:t>
            </a:r>
            <a:r>
              <a:rPr lang="en-US" altLang="ja-JP" sz="3600" b="1" dirty="0">
                <a:solidFill>
                  <a:srgbClr val="0000FF"/>
                </a:solidFill>
                <a:latin typeface="Times New Roman" pitchFamily="18" charset="0"/>
                <a:ea typeface="ＭＳ ゴシック" pitchFamily="49" charset="-128"/>
                <a:cs typeface="Times New Roman" pitchFamily="18" charset="0"/>
              </a:rPr>
              <a:t>787</a:t>
            </a:r>
            <a:r>
              <a:rPr lang="ja-JP" altLang="en-US" sz="3600" b="1" dirty="0">
                <a:solidFill>
                  <a:srgbClr val="0000FF"/>
                </a:solidFill>
                <a:latin typeface="Times New Roman" pitchFamily="18" charset="0"/>
                <a:ea typeface="ＭＳ ゴシック" pitchFamily="49" charset="-128"/>
                <a:cs typeface="Times New Roman" pitchFamily="18" charset="0"/>
              </a:rPr>
              <a:t> </a:t>
            </a:r>
            <a:r>
              <a:rPr lang="en-US" altLang="ja-JP" sz="3600" b="1" dirty="0">
                <a:solidFill>
                  <a:srgbClr val="0000FF"/>
                </a:solidFill>
                <a:latin typeface="Times New Roman" pitchFamily="18" charset="0"/>
                <a:ea typeface="ＭＳ ゴシック" pitchFamily="49" charset="-128"/>
                <a:cs typeface="Times New Roman" pitchFamily="18" charset="0"/>
              </a:rPr>
              <a:t>Dreamliner</a:t>
            </a:r>
            <a:endParaRPr lang="ja-JP" altLang="en-US" sz="3600" b="1" dirty="0">
              <a:solidFill>
                <a:srgbClr val="0000FF"/>
              </a:solidFill>
              <a:latin typeface="Times New Roman" pitchFamily="18" charset="0"/>
              <a:ea typeface="ＭＳ ゴシック" pitchFamily="49" charset="-128"/>
              <a:cs typeface="Times New Roman" pitchFamily="18" charset="0"/>
            </a:endParaRPr>
          </a:p>
        </p:txBody>
      </p:sp>
      <p:sp>
        <p:nvSpPr>
          <p:cNvPr id="3" name="角丸四角形 2"/>
          <p:cNvSpPr/>
          <p:nvPr/>
        </p:nvSpPr>
        <p:spPr>
          <a:xfrm>
            <a:off x="683568" y="917228"/>
            <a:ext cx="828092" cy="647494"/>
          </a:xfrm>
          <a:prstGeom prst="roundRect">
            <a:avLst/>
          </a:prstGeom>
          <a:noFill/>
          <a:ln w="635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FFFFFF"/>
              </a:solidFill>
            </a:endParaRPr>
          </a:p>
        </p:txBody>
      </p:sp>
      <p:sp>
        <p:nvSpPr>
          <p:cNvPr id="18" name="角丸四角形 17"/>
          <p:cNvSpPr/>
          <p:nvPr/>
        </p:nvSpPr>
        <p:spPr>
          <a:xfrm>
            <a:off x="1943708" y="908720"/>
            <a:ext cx="828092" cy="647494"/>
          </a:xfrm>
          <a:prstGeom prst="roundRect">
            <a:avLst/>
          </a:prstGeom>
          <a:noFill/>
          <a:ln w="635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FFFFFF"/>
              </a:solidFill>
            </a:endParaRPr>
          </a:p>
        </p:txBody>
      </p:sp>
      <p:cxnSp>
        <p:nvCxnSpPr>
          <p:cNvPr id="6" name="直線コネクタ 5"/>
          <p:cNvCxnSpPr/>
          <p:nvPr/>
        </p:nvCxnSpPr>
        <p:spPr>
          <a:xfrm flipH="1">
            <a:off x="287524" y="1556214"/>
            <a:ext cx="396044" cy="1134439"/>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直線コネクタ 20"/>
          <p:cNvCxnSpPr/>
          <p:nvPr/>
        </p:nvCxnSpPr>
        <p:spPr>
          <a:xfrm>
            <a:off x="1475656" y="1556792"/>
            <a:ext cx="1651594" cy="1134439"/>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テキスト ボックス 21"/>
          <p:cNvSpPr txBox="1"/>
          <p:nvPr/>
        </p:nvSpPr>
        <p:spPr>
          <a:xfrm>
            <a:off x="8851900" y="6488668"/>
            <a:ext cx="300082" cy="369332"/>
          </a:xfrm>
          <a:prstGeom prst="rect">
            <a:avLst/>
          </a:prstGeom>
          <a:solidFill>
            <a:schemeClr val="accent2"/>
          </a:solidFill>
        </p:spPr>
        <p:txBody>
          <a:bodyPr wrap="none" rtlCol="0">
            <a:spAutoFit/>
          </a:bodyPr>
          <a:lstStyle>
            <a:defPPr>
              <a:defRPr lang="ja-JP"/>
            </a:defPPr>
            <a:lvl1pPr>
              <a:defRPr b="1">
                <a:solidFill>
                  <a:schemeClr val="bg1"/>
                </a:solidFill>
              </a:defRPr>
            </a:lvl1pPr>
          </a:lstStyle>
          <a:p>
            <a:r>
              <a:rPr lang="en-US" altLang="ja-JP" dirty="0" smtClean="0">
                <a:latin typeface="Times New Roman" pitchFamily="18" charset="0"/>
                <a:cs typeface="Times New Roman" pitchFamily="18" charset="0"/>
              </a:rPr>
              <a:t>7</a:t>
            </a:r>
            <a:endParaRPr lang="ja-JP" altLang="en-US" dirty="0">
              <a:latin typeface="Times New Roman" pitchFamily="18" charset="0"/>
              <a:cs typeface="Times New Roman" pitchFamily="18" charset="0"/>
            </a:endParaRPr>
          </a:p>
        </p:txBody>
      </p:sp>
    </p:spTree>
    <p:extLst>
      <p:ext uri="{BB962C8B-B14F-4D97-AF65-F5344CB8AC3E}">
        <p14:creationId xmlns:p14="http://schemas.microsoft.com/office/powerpoint/2010/main" val="1860426939"/>
      </p:ext>
    </p:extLst>
  </p:cSld>
  <p:clrMapOvr>
    <a:masterClrMapping/>
  </p:clrMapOvr>
  <mc:AlternateContent xmlns:mc="http://schemas.openxmlformats.org/markup-compatibility/2006" xmlns:p14="http://schemas.microsoft.com/office/powerpoint/2010/main">
    <mc:Choice Requires="p14">
      <p:transition p14:dur="0">
        <p:sndAc>
          <p:stSnd>
            <p:snd r:embed="rId2" name="CAMERA.WAV"/>
          </p:stSnd>
        </p:sndAc>
      </p:transition>
    </mc:Choice>
    <mc:Fallback xmlns="">
      <p:transition>
        <p:sndAc>
          <p:stSnd>
            <p:snd r:embed="rId15" name="CAMERA.WAV"/>
          </p:stSnd>
        </p:sndAc>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3650" name="Picture 2" descr="http://www.nippon-seiki.co.jp/defi/product/concept/images/imag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228725"/>
            <a:ext cx="5791200" cy="1592263"/>
          </a:xfrm>
          <a:prstGeom prst="rect">
            <a:avLst/>
          </a:prstGeom>
          <a:noFill/>
          <a:extLst>
            <a:ext uri="{909E8E84-426E-40DD-AFC4-6F175D3DCCD1}">
              <a14:hiddenFill xmlns:a14="http://schemas.microsoft.com/office/drawing/2010/main">
                <a:solidFill>
                  <a:srgbClr val="FFFFFF"/>
                </a:solidFill>
              </a14:hiddenFill>
            </a:ext>
          </a:extLst>
        </p:spPr>
      </p:pic>
      <p:pic>
        <p:nvPicPr>
          <p:cNvPr id="2836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467100"/>
            <a:ext cx="2235200" cy="266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83652" name="Group 4"/>
          <p:cNvGrpSpPr>
            <a:grpSpLocks/>
          </p:cNvGrpSpPr>
          <p:nvPr/>
        </p:nvGrpSpPr>
        <p:grpSpPr bwMode="auto">
          <a:xfrm>
            <a:off x="0" y="5143500"/>
            <a:ext cx="2303463" cy="1943100"/>
            <a:chOff x="3560" y="799"/>
            <a:chExt cx="1815" cy="1361"/>
          </a:xfrm>
        </p:grpSpPr>
        <p:pic>
          <p:nvPicPr>
            <p:cNvPr id="283653" name="Picture 5" descr="snap_img_2004-03-26_21-09-5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60" y="799"/>
              <a:ext cx="1814" cy="1361"/>
            </a:xfrm>
            <a:prstGeom prst="rect">
              <a:avLst/>
            </a:prstGeom>
            <a:noFill/>
            <a:extLst>
              <a:ext uri="{909E8E84-426E-40DD-AFC4-6F175D3DCCD1}">
                <a14:hiddenFill xmlns:a14="http://schemas.microsoft.com/office/drawing/2010/main">
                  <a:solidFill>
                    <a:srgbClr val="FFFFFF"/>
                  </a:solidFill>
                </a14:hiddenFill>
              </a:ext>
            </a:extLst>
          </p:spPr>
        </p:pic>
        <p:pic>
          <p:nvPicPr>
            <p:cNvPr id="283654" name="Picture 6" descr="snap_img_2004-03-26_21-09-5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04" y="799"/>
              <a:ext cx="771" cy="578"/>
            </a:xfrm>
            <a:prstGeom prst="rect">
              <a:avLst/>
            </a:prstGeom>
            <a:noFill/>
            <a:extLst>
              <a:ext uri="{909E8E84-426E-40DD-AFC4-6F175D3DCCD1}">
                <a14:hiddenFill xmlns:a14="http://schemas.microsoft.com/office/drawing/2010/main">
                  <a:solidFill>
                    <a:srgbClr val="FFFFFF"/>
                  </a:solidFill>
                </a14:hiddenFill>
              </a:ext>
            </a:extLst>
          </p:spPr>
        </p:pic>
      </p:grpSp>
      <p:pic>
        <p:nvPicPr>
          <p:cNvPr id="283655" name="Picture 7" descr="snap_img_2004-03-26_21-09-4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68550" y="4043363"/>
            <a:ext cx="2736850" cy="2052637"/>
          </a:xfrm>
          <a:prstGeom prst="rect">
            <a:avLst/>
          </a:prstGeom>
          <a:noFill/>
          <a:extLst>
            <a:ext uri="{909E8E84-426E-40DD-AFC4-6F175D3DCCD1}">
              <a14:hiddenFill xmlns:a14="http://schemas.microsoft.com/office/drawing/2010/main">
                <a:solidFill>
                  <a:srgbClr val="FFFFFF"/>
                </a:solidFill>
              </a14:hiddenFill>
            </a:ext>
          </a:extLst>
        </p:spPr>
      </p:pic>
      <p:sp>
        <p:nvSpPr>
          <p:cNvPr id="283656" name="Rectangle 8"/>
          <p:cNvSpPr>
            <a:spLocks noGrp="1" noChangeArrowheads="1"/>
          </p:cNvSpPr>
          <p:nvPr>
            <p:ph type="title" idx="4294967295"/>
          </p:nvPr>
        </p:nvSpPr>
        <p:spPr>
          <a:xfrm>
            <a:off x="0" y="0"/>
            <a:ext cx="9144000" cy="762000"/>
          </a:xfrm>
          <a:noFill/>
          <a:ln/>
          <a:extLst>
            <a:ext uri="{91240B29-F687-4F45-9708-019B960494DF}">
              <a14:hiddenLine xmlns:a14="http://schemas.microsoft.com/office/drawing/2010/main" w="9525" cap="flat" cmpd="sng">
                <a:solidFill>
                  <a:schemeClr val="tx1"/>
                </a:solidFill>
                <a:prstDash val="solid"/>
                <a:miter lim="800000"/>
                <a:headEnd/>
                <a:tailEnd/>
              </a14:hiddenLine>
            </a:ext>
          </a:extLst>
        </p:spPr>
        <p:txBody>
          <a:bodyPr/>
          <a:lstStyle/>
          <a:p>
            <a:r>
              <a:rPr lang="ja-JP" altLang="en-US" sz="3800" b="1" dirty="0">
                <a:solidFill>
                  <a:srgbClr val="0000FF"/>
                </a:solidFill>
              </a:rPr>
              <a:t>透明</a:t>
            </a:r>
            <a:r>
              <a:rPr lang="ja-JP" altLang="en-US" sz="3800" b="1" dirty="0" smtClean="0">
                <a:solidFill>
                  <a:srgbClr val="0000FF"/>
                </a:solidFill>
              </a:rPr>
              <a:t>ディスプレイの実例</a:t>
            </a:r>
            <a:endParaRPr lang="ja-JP" altLang="en-US" sz="3800" b="1" dirty="0">
              <a:solidFill>
                <a:srgbClr val="0000FF"/>
              </a:solidFill>
            </a:endParaRPr>
          </a:p>
        </p:txBody>
      </p:sp>
      <p:pic>
        <p:nvPicPr>
          <p:cNvPr id="283657" name="Picture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410200" y="2286000"/>
            <a:ext cx="3657600" cy="2438400"/>
          </a:xfrm>
          <a:prstGeom prst="rect">
            <a:avLst/>
          </a:prstGeom>
          <a:noFill/>
          <a:ln>
            <a:noFill/>
          </a:ln>
          <a:effectLst/>
          <a:extLst>
            <a:ext uri="{909E8E84-426E-40DD-AFC4-6F175D3DCCD1}">
              <a14:hiddenFill xmlns:a14="http://schemas.microsoft.com/office/drawing/2010/main">
                <a:solidFill>
                  <a:srgbClr val="66CCFF">
                    <a:alpha val="70000"/>
                  </a:srgbClr>
                </a:solidFill>
              </a14:hiddenFill>
            </a:ext>
            <a:ext uri="{91240B29-F687-4F45-9708-019B960494DF}">
              <a14:hiddenLine xmlns:a14="http://schemas.microsoft.com/office/drawing/2010/main" w="19050">
                <a:solidFill>
                  <a:srgbClr val="000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3658" name="Rectangle 10"/>
          <p:cNvSpPr>
            <a:spLocks noChangeArrowheads="1"/>
          </p:cNvSpPr>
          <p:nvPr/>
        </p:nvSpPr>
        <p:spPr bwMode="auto">
          <a:xfrm>
            <a:off x="5410200" y="914400"/>
            <a:ext cx="3657600" cy="16764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ja-JP" altLang="en-US" sz="1600" b="1" smtClean="0">
              <a:solidFill>
                <a:srgbClr val="0000FF"/>
              </a:solidFill>
            </a:endParaRPr>
          </a:p>
        </p:txBody>
      </p:sp>
      <p:sp>
        <p:nvSpPr>
          <p:cNvPr id="283659" name="Text Box 11"/>
          <p:cNvSpPr txBox="1">
            <a:spLocks noChangeArrowheads="1"/>
          </p:cNvSpPr>
          <p:nvPr/>
        </p:nvSpPr>
        <p:spPr bwMode="auto">
          <a:xfrm>
            <a:off x="5791200" y="2292350"/>
            <a:ext cx="3013075" cy="336550"/>
          </a:xfrm>
          <a:prstGeom prst="rect">
            <a:avLst/>
          </a:prstGeom>
          <a:noFill/>
          <a:ln>
            <a:noFill/>
          </a:ln>
          <a:effectLst/>
          <a:extLst>
            <a:ext uri="{909E8E84-426E-40DD-AFC4-6F175D3DCCD1}">
              <a14:hiddenFill xmlns:a14="http://schemas.microsoft.com/office/drawing/2010/main">
                <a:solidFill>
                  <a:srgbClr val="66CCFF">
                    <a:alpha val="70000"/>
                  </a:srgbClr>
                </a:solidFill>
              </a14:hiddenFill>
            </a:ext>
            <a:ext uri="{91240B29-F687-4F45-9708-019B960494DF}">
              <a14:hiddenLine xmlns:a14="http://schemas.microsoft.com/office/drawing/2010/main" w="19050">
                <a:solidFill>
                  <a:srgbClr val="000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r" fontAlgn="base">
              <a:spcBef>
                <a:spcPct val="0"/>
              </a:spcBef>
              <a:spcAft>
                <a:spcPct val="0"/>
              </a:spcAft>
            </a:pPr>
            <a:r>
              <a:rPr lang="en-US" altLang="ja-JP" sz="1600" i="1" smtClean="0">
                <a:solidFill>
                  <a:srgbClr val="000000"/>
                </a:solidFill>
                <a:ea typeface="ＭＳ 明朝" pitchFamily="17" charset="-128"/>
              </a:rPr>
              <a:t>Time Machine, 2002, Dreamworks</a:t>
            </a:r>
          </a:p>
        </p:txBody>
      </p:sp>
      <p:sp>
        <p:nvSpPr>
          <p:cNvPr id="283660" name="Rectangle 12"/>
          <p:cNvSpPr>
            <a:spLocks noChangeArrowheads="1"/>
          </p:cNvSpPr>
          <p:nvPr/>
        </p:nvSpPr>
        <p:spPr bwMode="auto">
          <a:xfrm>
            <a:off x="5334000" y="4400550"/>
            <a:ext cx="3810000" cy="3810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ja-JP" altLang="en-US" sz="1600" b="1" smtClean="0">
              <a:solidFill>
                <a:srgbClr val="0000FF"/>
              </a:solidFill>
            </a:endParaRPr>
          </a:p>
        </p:txBody>
      </p:sp>
      <p:pic>
        <p:nvPicPr>
          <p:cNvPr id="283661" name="Picture 13"/>
          <p:cNvPicPr>
            <a:picLocks noChangeAspect="1" noChangeArrowheads="1"/>
          </p:cNvPicPr>
          <p:nvPr/>
        </p:nvPicPr>
        <p:blipFill>
          <a:blip r:embed="rId9">
            <a:lum bright="24000"/>
            <a:extLst>
              <a:ext uri="{28A0092B-C50C-407E-A947-70E740481C1C}">
                <a14:useLocalDpi xmlns:a14="http://schemas.microsoft.com/office/drawing/2010/main" val="0"/>
              </a:ext>
            </a:extLst>
          </a:blip>
          <a:srcRect/>
          <a:stretch>
            <a:fillRect/>
          </a:stretch>
        </p:blipFill>
        <p:spPr bwMode="auto">
          <a:xfrm>
            <a:off x="5410200" y="4495800"/>
            <a:ext cx="3657600" cy="2438400"/>
          </a:xfrm>
          <a:prstGeom prst="rect">
            <a:avLst/>
          </a:prstGeom>
          <a:noFill/>
          <a:ln>
            <a:noFill/>
          </a:ln>
          <a:effectLst/>
          <a:extLst>
            <a:ext uri="{909E8E84-426E-40DD-AFC4-6F175D3DCCD1}">
              <a14:hiddenFill xmlns:a14="http://schemas.microsoft.com/office/drawing/2010/main">
                <a:solidFill>
                  <a:srgbClr val="66CCFF">
                    <a:alpha val="70000"/>
                  </a:srgbClr>
                </a:solidFill>
              </a14:hiddenFill>
            </a:ext>
            <a:ext uri="{91240B29-F687-4F45-9708-019B960494DF}">
              <a14:hiddenLine xmlns:a14="http://schemas.microsoft.com/office/drawing/2010/main" w="19050">
                <a:solidFill>
                  <a:srgbClr val="000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3662" name="Rectangle 14"/>
          <p:cNvSpPr>
            <a:spLocks noChangeArrowheads="1"/>
          </p:cNvSpPr>
          <p:nvPr/>
        </p:nvSpPr>
        <p:spPr bwMode="auto">
          <a:xfrm>
            <a:off x="5257800" y="4418013"/>
            <a:ext cx="3810000" cy="3810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ja-JP" altLang="en-US" sz="1600" b="1" smtClean="0">
              <a:solidFill>
                <a:srgbClr val="0000FF"/>
              </a:solidFill>
            </a:endParaRPr>
          </a:p>
        </p:txBody>
      </p:sp>
      <p:sp>
        <p:nvSpPr>
          <p:cNvPr id="283663" name="Text Box 15"/>
          <p:cNvSpPr txBox="1">
            <a:spLocks noChangeArrowheads="1"/>
          </p:cNvSpPr>
          <p:nvPr/>
        </p:nvSpPr>
        <p:spPr bwMode="auto">
          <a:xfrm>
            <a:off x="5562600" y="4495800"/>
            <a:ext cx="3338513" cy="336550"/>
          </a:xfrm>
          <a:prstGeom prst="rect">
            <a:avLst/>
          </a:prstGeom>
          <a:noFill/>
          <a:ln>
            <a:noFill/>
          </a:ln>
          <a:effectLst/>
          <a:extLst>
            <a:ext uri="{909E8E84-426E-40DD-AFC4-6F175D3DCCD1}">
              <a14:hiddenFill xmlns:a14="http://schemas.microsoft.com/office/drawing/2010/main">
                <a:solidFill>
                  <a:srgbClr val="66CCFF">
                    <a:alpha val="70000"/>
                  </a:srgbClr>
                </a:solidFill>
              </a14:hiddenFill>
            </a:ext>
            <a:ext uri="{91240B29-F687-4F45-9708-019B960494DF}">
              <a14:hiddenLine xmlns:a14="http://schemas.microsoft.com/office/drawing/2010/main" w="19050">
                <a:solidFill>
                  <a:srgbClr val="000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ja-JP" sz="1600" i="1" smtClean="0">
                <a:solidFill>
                  <a:srgbClr val="000000"/>
                </a:solidFill>
                <a:ea typeface="ＭＳ 明朝" pitchFamily="17" charset="-128"/>
              </a:rPr>
              <a:t>Minority Report, 2002, 20Century Fox</a:t>
            </a:r>
          </a:p>
        </p:txBody>
      </p:sp>
      <p:sp>
        <p:nvSpPr>
          <p:cNvPr id="283664" name="Rectangle 16"/>
          <p:cNvSpPr>
            <a:spLocks noChangeArrowheads="1"/>
          </p:cNvSpPr>
          <p:nvPr/>
        </p:nvSpPr>
        <p:spPr bwMode="auto">
          <a:xfrm>
            <a:off x="5410200" y="6619875"/>
            <a:ext cx="3733800" cy="100012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ja-JP" altLang="en-US" sz="1600" b="1" smtClean="0">
              <a:solidFill>
                <a:srgbClr val="0000FF"/>
              </a:solidFill>
            </a:endParaRPr>
          </a:p>
        </p:txBody>
      </p:sp>
      <p:pic>
        <p:nvPicPr>
          <p:cNvPr id="283665" name="Picture 17" descr="画像:Hud on the cat.jpg">
            <a:hlinkClick r:id="rId10"/>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0" y="914400"/>
            <a:ext cx="2895600" cy="2171700"/>
          </a:xfrm>
          <a:prstGeom prst="rect">
            <a:avLst/>
          </a:prstGeom>
          <a:noFill/>
          <a:extLst>
            <a:ext uri="{909E8E84-426E-40DD-AFC4-6F175D3DCCD1}">
              <a14:hiddenFill xmlns:a14="http://schemas.microsoft.com/office/drawing/2010/main">
                <a:solidFill>
                  <a:srgbClr val="FFFFFF"/>
                </a:solidFill>
              </a14:hiddenFill>
            </a:ext>
          </a:extLst>
        </p:spPr>
      </p:pic>
      <p:sp>
        <p:nvSpPr>
          <p:cNvPr id="283666" name="Rectangle 18"/>
          <p:cNvSpPr>
            <a:spLocks noChangeArrowheads="1"/>
          </p:cNvSpPr>
          <p:nvPr/>
        </p:nvSpPr>
        <p:spPr bwMode="auto">
          <a:xfrm>
            <a:off x="0" y="2819400"/>
            <a:ext cx="2971800" cy="3810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ja-JP" altLang="en-US" sz="1600" b="1" smtClean="0">
              <a:solidFill>
                <a:srgbClr val="0000FF"/>
              </a:solidFill>
            </a:endParaRPr>
          </a:p>
        </p:txBody>
      </p:sp>
      <p:sp>
        <p:nvSpPr>
          <p:cNvPr id="283667" name="Text Box 19"/>
          <p:cNvSpPr txBox="1">
            <a:spLocks noChangeArrowheads="1"/>
          </p:cNvSpPr>
          <p:nvPr/>
        </p:nvSpPr>
        <p:spPr bwMode="auto">
          <a:xfrm>
            <a:off x="-76200" y="2743200"/>
            <a:ext cx="1866217"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ja-JP" sz="1600" i="1" dirty="0" smtClean="0">
                <a:solidFill>
                  <a:srgbClr val="000000"/>
                </a:solidFill>
              </a:rPr>
              <a:t>F/A-18C </a:t>
            </a:r>
            <a:r>
              <a:rPr lang="ja-JP" altLang="en-US" sz="1600" i="1" dirty="0" smtClean="0">
                <a:solidFill>
                  <a:srgbClr val="000000"/>
                </a:solidFill>
              </a:rPr>
              <a:t>ホーネット</a:t>
            </a:r>
            <a:r>
              <a:rPr lang="en-US" altLang="ja-JP" sz="1600" i="1" dirty="0" smtClean="0">
                <a:solidFill>
                  <a:srgbClr val="000000"/>
                </a:solidFill>
              </a:rPr>
              <a:t/>
            </a:r>
            <a:br>
              <a:rPr lang="en-US" altLang="ja-JP" sz="1600" i="1" dirty="0" smtClean="0">
                <a:solidFill>
                  <a:srgbClr val="000000"/>
                </a:solidFill>
              </a:rPr>
            </a:br>
            <a:r>
              <a:rPr lang="en-US" altLang="ja-JP" sz="1200" i="1" dirty="0" smtClean="0">
                <a:solidFill>
                  <a:srgbClr val="000000"/>
                </a:solidFill>
              </a:rPr>
              <a:t>Wikipedia, Japanese</a:t>
            </a:r>
            <a:br>
              <a:rPr lang="en-US" altLang="ja-JP" sz="1200" i="1" dirty="0" smtClean="0">
                <a:solidFill>
                  <a:srgbClr val="000000"/>
                </a:solidFill>
              </a:rPr>
            </a:br>
            <a:r>
              <a:rPr lang="en-US" altLang="ja-JP" sz="1200" i="1" dirty="0" smtClean="0">
                <a:solidFill>
                  <a:srgbClr val="000000"/>
                </a:solidFill>
              </a:rPr>
              <a:t>http://ja.wikipedia.org/</a:t>
            </a:r>
          </a:p>
        </p:txBody>
      </p:sp>
      <p:sp>
        <p:nvSpPr>
          <p:cNvPr id="283668" name="Text Box 20"/>
          <p:cNvSpPr txBox="1">
            <a:spLocks noChangeArrowheads="1"/>
          </p:cNvSpPr>
          <p:nvPr/>
        </p:nvSpPr>
        <p:spPr bwMode="auto">
          <a:xfrm>
            <a:off x="2209800" y="3560763"/>
            <a:ext cx="26558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ja-JP" altLang="en-US" sz="2400" b="1" smtClean="0">
                <a:solidFill>
                  <a:srgbClr val="FF0000"/>
                </a:solidFill>
              </a:rPr>
              <a:t>透明窓ディスプレイ</a:t>
            </a:r>
          </a:p>
        </p:txBody>
      </p:sp>
      <p:sp>
        <p:nvSpPr>
          <p:cNvPr id="283669" name="Text Box 21"/>
          <p:cNvSpPr txBox="1">
            <a:spLocks noChangeArrowheads="1"/>
          </p:cNvSpPr>
          <p:nvPr/>
        </p:nvSpPr>
        <p:spPr bwMode="auto">
          <a:xfrm>
            <a:off x="2895600" y="741363"/>
            <a:ext cx="32385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ja-JP" altLang="en-US" sz="2400" b="1" smtClean="0">
                <a:solidFill>
                  <a:srgbClr val="FF0000"/>
                </a:solidFill>
              </a:rPr>
              <a:t>ヘッドアップディスプレイ</a:t>
            </a:r>
          </a:p>
        </p:txBody>
      </p:sp>
      <p:sp>
        <p:nvSpPr>
          <p:cNvPr id="283670" name="Text Box 22"/>
          <p:cNvSpPr txBox="1">
            <a:spLocks noChangeArrowheads="1"/>
          </p:cNvSpPr>
          <p:nvPr/>
        </p:nvSpPr>
        <p:spPr bwMode="auto">
          <a:xfrm>
            <a:off x="2857500" y="2744788"/>
            <a:ext cx="2585964"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ja-JP" sz="1600" i="1" dirty="0" err="1" smtClean="0">
                <a:solidFill>
                  <a:srgbClr val="000000"/>
                </a:solidFill>
              </a:rPr>
              <a:t>Defi</a:t>
            </a:r>
            <a:r>
              <a:rPr lang="en-US" altLang="ja-JP" sz="1600" i="1" dirty="0" smtClean="0">
                <a:solidFill>
                  <a:srgbClr val="000000"/>
                </a:solidFill>
              </a:rPr>
              <a:t>-Link VSD CONCEPT </a:t>
            </a:r>
            <a:br>
              <a:rPr lang="en-US" altLang="ja-JP" sz="1600" i="1" dirty="0" smtClean="0">
                <a:solidFill>
                  <a:srgbClr val="000000"/>
                </a:solidFill>
              </a:rPr>
            </a:br>
            <a:r>
              <a:rPr lang="ja-JP" altLang="en-US" sz="1600" i="1" dirty="0" smtClean="0">
                <a:solidFill>
                  <a:srgbClr val="000000"/>
                </a:solidFill>
              </a:rPr>
              <a:t>日本精機</a:t>
            </a:r>
            <a:r>
              <a:rPr lang="en-US" altLang="ja-JP" sz="1600" i="1" dirty="0" smtClean="0">
                <a:solidFill>
                  <a:srgbClr val="000000"/>
                </a:solidFill>
              </a:rPr>
              <a:t/>
            </a:r>
            <a:br>
              <a:rPr lang="en-US" altLang="ja-JP" sz="1600" i="1" dirty="0" smtClean="0">
                <a:solidFill>
                  <a:srgbClr val="000000"/>
                </a:solidFill>
              </a:rPr>
            </a:br>
            <a:r>
              <a:rPr lang="en-US" altLang="ja-JP" sz="1200" i="1" dirty="0" smtClean="0">
                <a:solidFill>
                  <a:srgbClr val="000000"/>
                </a:solidFill>
              </a:rPr>
              <a:t>http://www.nippon-seiki.co.jp/defi/</a:t>
            </a:r>
          </a:p>
        </p:txBody>
      </p:sp>
      <p:sp>
        <p:nvSpPr>
          <p:cNvPr id="283671" name="Text Box 23"/>
          <p:cNvSpPr txBox="1">
            <a:spLocks noChangeArrowheads="1"/>
          </p:cNvSpPr>
          <p:nvPr/>
        </p:nvSpPr>
        <p:spPr bwMode="auto">
          <a:xfrm>
            <a:off x="5275263" y="1808163"/>
            <a:ext cx="388143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ja-JP" altLang="en-US" sz="2400" b="1" i="1" dirty="0" smtClean="0">
                <a:solidFill>
                  <a:srgbClr val="FF0000"/>
                </a:solidFill>
              </a:rPr>
              <a:t>映画の中の透明ディスプレイ</a:t>
            </a:r>
          </a:p>
        </p:txBody>
      </p:sp>
      <p:sp>
        <p:nvSpPr>
          <p:cNvPr id="24" name="テキスト ボックス 23"/>
          <p:cNvSpPr txBox="1"/>
          <p:nvPr/>
        </p:nvSpPr>
        <p:spPr>
          <a:xfrm>
            <a:off x="8851900" y="6488668"/>
            <a:ext cx="300082" cy="369332"/>
          </a:xfrm>
          <a:prstGeom prst="rect">
            <a:avLst/>
          </a:prstGeom>
          <a:solidFill>
            <a:schemeClr val="accent2"/>
          </a:solidFill>
        </p:spPr>
        <p:txBody>
          <a:bodyPr wrap="none" rtlCol="0">
            <a:spAutoFit/>
          </a:bodyPr>
          <a:lstStyle>
            <a:defPPr>
              <a:defRPr lang="ja-JP"/>
            </a:defPPr>
            <a:lvl1pPr>
              <a:defRPr b="1">
                <a:solidFill>
                  <a:schemeClr val="bg1"/>
                </a:solidFill>
              </a:defRPr>
            </a:lvl1pPr>
          </a:lstStyle>
          <a:p>
            <a:r>
              <a:rPr lang="en-US" altLang="ja-JP" dirty="0" smtClean="0">
                <a:latin typeface="Times New Roman" pitchFamily="18" charset="0"/>
                <a:cs typeface="Times New Roman" pitchFamily="18" charset="0"/>
              </a:rPr>
              <a:t>8</a:t>
            </a:r>
            <a:endParaRPr lang="ja-JP" altLang="en-US" dirty="0">
              <a:latin typeface="Times New Roman" pitchFamily="18" charset="0"/>
              <a:cs typeface="Times New Roman" pitchFamily="18" charset="0"/>
            </a:endParaRPr>
          </a:p>
        </p:txBody>
      </p:sp>
    </p:spTree>
    <p:extLst>
      <p:ext uri="{BB962C8B-B14F-4D97-AF65-F5344CB8AC3E}">
        <p14:creationId xmlns:p14="http://schemas.microsoft.com/office/powerpoint/2010/main" val="3661875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8" name="Rectangle 2"/>
          <p:cNvSpPr>
            <a:spLocks noGrp="1" noChangeArrowheads="1"/>
          </p:cNvSpPr>
          <p:nvPr>
            <p:ph type="title" idx="4294967295"/>
          </p:nvPr>
        </p:nvSpPr>
        <p:spPr>
          <a:xfrm>
            <a:off x="0" y="0"/>
            <a:ext cx="9144000" cy="8636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solidFill>
                  <a:srgbClr val="000000"/>
                </a:solidFill>
                <a:prstDash val="solid"/>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r>
              <a:rPr lang="ja-JP" altLang="en-US" sz="3600" b="1" dirty="0">
                <a:solidFill>
                  <a:srgbClr val="0000FF"/>
                </a:solidFill>
                <a:latin typeface="Times New Roman" pitchFamily="18" charset="0"/>
                <a:cs typeface="Times New Roman" pitchFamily="18" charset="0"/>
              </a:rPr>
              <a:t>透明液晶ディスプレイ </a:t>
            </a:r>
            <a:r>
              <a:rPr lang="en-US" altLang="ja-JP" sz="3600" b="1" dirty="0">
                <a:solidFill>
                  <a:srgbClr val="0000FF"/>
                </a:solidFill>
                <a:latin typeface="Times New Roman" pitchFamily="18" charset="0"/>
                <a:cs typeface="Times New Roman" pitchFamily="18" charset="0"/>
              </a:rPr>
              <a:t>(</a:t>
            </a:r>
            <a:r>
              <a:rPr lang="ja-JP" altLang="en-US" sz="3600" b="1" dirty="0">
                <a:solidFill>
                  <a:srgbClr val="0000FF"/>
                </a:solidFill>
                <a:latin typeface="Times New Roman" pitchFamily="18" charset="0"/>
                <a:cs typeface="Times New Roman" pitchFamily="18" charset="0"/>
              </a:rPr>
              <a:t>タッチパネル内蔵</a:t>
            </a:r>
            <a:r>
              <a:rPr lang="en-US" altLang="ja-JP" sz="3600" b="1" dirty="0" smtClean="0">
                <a:solidFill>
                  <a:srgbClr val="0000FF"/>
                </a:solidFill>
                <a:latin typeface="Times New Roman" pitchFamily="18" charset="0"/>
                <a:cs typeface="Times New Roman" pitchFamily="18" charset="0"/>
              </a:rPr>
              <a:t>)</a:t>
            </a:r>
            <a:endParaRPr lang="en-US" altLang="ja-JP" sz="3600" b="1" dirty="0">
              <a:solidFill>
                <a:srgbClr val="0000FF"/>
              </a:solidFill>
              <a:latin typeface="Times New Roman" pitchFamily="18" charset="0"/>
              <a:cs typeface="Times New Roman" pitchFamily="18" charset="0"/>
            </a:endParaRPr>
          </a:p>
        </p:txBody>
      </p:sp>
      <p:pic>
        <p:nvPicPr>
          <p:cNvPr id="285699"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104900"/>
            <a:ext cx="5638800" cy="4229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5701"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05200" y="2628900"/>
            <a:ext cx="5638800" cy="4229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5702" name="Rectangle 6"/>
          <p:cNvSpPr>
            <a:spLocks noChangeArrowheads="1"/>
          </p:cNvSpPr>
          <p:nvPr/>
        </p:nvSpPr>
        <p:spPr bwMode="auto">
          <a:xfrm>
            <a:off x="5707729" y="1535331"/>
            <a:ext cx="2351926"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just" fontAlgn="base">
              <a:spcBef>
                <a:spcPct val="0"/>
              </a:spcBef>
              <a:spcAft>
                <a:spcPct val="0"/>
              </a:spcAft>
            </a:pPr>
            <a:r>
              <a:rPr lang="en-US" altLang="ja-JP" sz="3200" b="1" dirty="0" smtClean="0">
                <a:solidFill>
                  <a:srgbClr val="FF0000"/>
                </a:solidFill>
                <a:latin typeface="Times New Roman" pitchFamily="18" charset="0"/>
                <a:cs typeface="Times New Roman" pitchFamily="18" charset="0"/>
              </a:rPr>
              <a:t>46</a:t>
            </a:r>
            <a:r>
              <a:rPr lang="ja-JP" altLang="en-US" sz="3200" b="1" dirty="0" smtClean="0">
                <a:solidFill>
                  <a:srgbClr val="FF0000"/>
                </a:solidFill>
                <a:latin typeface="Times New Roman" pitchFamily="18" charset="0"/>
                <a:cs typeface="Times New Roman" pitchFamily="18" charset="0"/>
              </a:rPr>
              <a:t>型液晶</a:t>
            </a:r>
            <a:r>
              <a:rPr lang="en-US" altLang="ja-JP" sz="3200" b="1" dirty="0" smtClean="0">
                <a:solidFill>
                  <a:srgbClr val="FF0000"/>
                </a:solidFill>
                <a:latin typeface="Times New Roman" pitchFamily="18" charset="0"/>
                <a:cs typeface="Times New Roman" pitchFamily="18" charset="0"/>
              </a:rPr>
              <a:t/>
            </a:r>
            <a:br>
              <a:rPr lang="en-US" altLang="ja-JP" sz="3200" b="1" dirty="0" smtClean="0">
                <a:solidFill>
                  <a:srgbClr val="FF0000"/>
                </a:solidFill>
                <a:latin typeface="Times New Roman" pitchFamily="18" charset="0"/>
                <a:cs typeface="Times New Roman" pitchFamily="18" charset="0"/>
              </a:rPr>
            </a:br>
            <a:r>
              <a:rPr lang="ja-JP" altLang="en-US" sz="3200" b="1" dirty="0">
                <a:solidFill>
                  <a:srgbClr val="FF0000"/>
                </a:solidFill>
                <a:latin typeface="Times New Roman" pitchFamily="18" charset="0"/>
                <a:ea typeface="ＭＳ ゴシック" pitchFamily="49" charset="-128"/>
              </a:rPr>
              <a:t>透過率 </a:t>
            </a:r>
            <a:r>
              <a:rPr lang="en-US" altLang="ja-JP" sz="3200" b="1" dirty="0" smtClean="0">
                <a:solidFill>
                  <a:srgbClr val="FF0000"/>
                </a:solidFill>
                <a:latin typeface="Times New Roman" pitchFamily="18" charset="0"/>
                <a:ea typeface="ＭＳ ゴシック" pitchFamily="49" charset="-128"/>
              </a:rPr>
              <a:t>~6</a:t>
            </a:r>
            <a:r>
              <a:rPr lang="ja-JP" altLang="en-US" sz="3200" b="1" dirty="0" smtClean="0">
                <a:solidFill>
                  <a:srgbClr val="FF0000"/>
                </a:solidFill>
                <a:latin typeface="Times New Roman" pitchFamily="18" charset="0"/>
                <a:ea typeface="ＭＳ ゴシック" pitchFamily="49" charset="-128"/>
              </a:rPr>
              <a:t>%</a:t>
            </a:r>
            <a:endParaRPr lang="ja-JP" altLang="en-US" sz="3200" b="1" dirty="0" smtClean="0">
              <a:solidFill>
                <a:srgbClr val="FF0000"/>
              </a:solidFill>
              <a:latin typeface="Times New Roman" pitchFamily="18" charset="0"/>
              <a:cs typeface="Times New Roman" pitchFamily="18" charset="0"/>
            </a:endParaRPr>
          </a:p>
        </p:txBody>
      </p:sp>
      <p:sp>
        <p:nvSpPr>
          <p:cNvPr id="7" name="正方形/長方形 6"/>
          <p:cNvSpPr/>
          <p:nvPr/>
        </p:nvSpPr>
        <p:spPr>
          <a:xfrm>
            <a:off x="6159500" y="704334"/>
            <a:ext cx="2969083" cy="830997"/>
          </a:xfrm>
          <a:prstGeom prst="rect">
            <a:avLst/>
          </a:prstGeom>
        </p:spPr>
        <p:txBody>
          <a:bodyPr wrap="none">
            <a:spAutoFit/>
          </a:bodyPr>
          <a:lstStyle/>
          <a:p>
            <a:pPr algn="r"/>
            <a:r>
              <a:rPr lang="ja-JP" altLang="en-US" sz="2400" b="1" dirty="0" smtClean="0">
                <a:solidFill>
                  <a:srgbClr val="0000FF"/>
                </a:solidFill>
                <a:latin typeface="Times New Roman" pitchFamily="18" charset="0"/>
              </a:rPr>
              <a:t>サムソン</a:t>
            </a:r>
            <a:r>
              <a:rPr lang="en-US" altLang="ja-JP" sz="2400" b="1" dirty="0" smtClean="0">
                <a:solidFill>
                  <a:srgbClr val="0000FF"/>
                </a:solidFill>
                <a:latin typeface="Times New Roman" pitchFamily="18" charset="0"/>
              </a:rPr>
              <a:t>LCD</a:t>
            </a:r>
            <a:r>
              <a:rPr lang="ja-JP" altLang="en-US" sz="2400" b="1" dirty="0" smtClean="0">
                <a:solidFill>
                  <a:srgbClr val="0000FF"/>
                </a:solidFill>
                <a:latin typeface="Times New Roman" pitchFamily="18" charset="0"/>
              </a:rPr>
              <a:t>（韓国）</a:t>
            </a:r>
            <a:r>
              <a:rPr lang="en-US" altLang="ja-JP" sz="2400" b="1" dirty="0" smtClean="0">
                <a:solidFill>
                  <a:srgbClr val="0000FF"/>
                </a:solidFill>
                <a:latin typeface="Times New Roman" pitchFamily="18" charset="0"/>
              </a:rPr>
              <a:t> </a:t>
            </a:r>
            <a:br>
              <a:rPr lang="en-US" altLang="ja-JP" sz="2400" b="1" dirty="0" smtClean="0">
                <a:solidFill>
                  <a:srgbClr val="0000FF"/>
                </a:solidFill>
                <a:latin typeface="Times New Roman" pitchFamily="18" charset="0"/>
              </a:rPr>
            </a:br>
            <a:r>
              <a:rPr lang="en-US" altLang="ja-JP" sz="2400" b="1" dirty="0" smtClean="0">
                <a:solidFill>
                  <a:srgbClr val="0000FF"/>
                </a:solidFill>
                <a:latin typeface="Times New Roman" pitchFamily="18" charset="0"/>
              </a:rPr>
              <a:t>SID2010</a:t>
            </a:r>
            <a:endParaRPr lang="ja-JP" altLang="en-US" sz="2400" dirty="0">
              <a:solidFill>
                <a:srgbClr val="000000"/>
              </a:solidFill>
            </a:endParaRPr>
          </a:p>
        </p:txBody>
      </p:sp>
      <p:sp>
        <p:nvSpPr>
          <p:cNvPr id="8" name="Rectangle 6"/>
          <p:cNvSpPr>
            <a:spLocks noChangeArrowheads="1"/>
          </p:cNvSpPr>
          <p:nvPr/>
        </p:nvSpPr>
        <p:spPr bwMode="auto">
          <a:xfrm>
            <a:off x="-43355" y="5535831"/>
            <a:ext cx="3515129"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just" fontAlgn="base">
              <a:spcBef>
                <a:spcPct val="0"/>
              </a:spcBef>
              <a:spcAft>
                <a:spcPct val="0"/>
              </a:spcAft>
            </a:pPr>
            <a:r>
              <a:rPr lang="en-US" altLang="ja-JP" sz="2800" b="1" dirty="0" smtClean="0">
                <a:solidFill>
                  <a:srgbClr val="FF0000"/>
                </a:solidFill>
                <a:latin typeface="Times New Roman" pitchFamily="18" charset="0"/>
                <a:cs typeface="Times New Roman" pitchFamily="18" charset="0"/>
              </a:rPr>
              <a:t>2011</a:t>
            </a:r>
            <a:r>
              <a:rPr lang="ja-JP" altLang="en-US" sz="2800" b="1" dirty="0" smtClean="0">
                <a:solidFill>
                  <a:srgbClr val="FF0000"/>
                </a:solidFill>
                <a:latin typeface="Times New Roman" pitchFamily="18" charset="0"/>
                <a:cs typeface="Times New Roman" pitchFamily="18" charset="0"/>
              </a:rPr>
              <a:t>年</a:t>
            </a:r>
            <a:r>
              <a:rPr lang="en-US" altLang="ja-JP" sz="2800" b="1" dirty="0" smtClean="0">
                <a:solidFill>
                  <a:srgbClr val="FF0000"/>
                </a:solidFill>
                <a:latin typeface="Times New Roman" pitchFamily="18" charset="0"/>
                <a:cs typeface="Times New Roman" pitchFamily="18" charset="0"/>
              </a:rPr>
              <a:t>3</a:t>
            </a:r>
            <a:r>
              <a:rPr lang="ja-JP" altLang="en-US" sz="2800" b="1" dirty="0" smtClean="0">
                <a:solidFill>
                  <a:srgbClr val="FF0000"/>
                </a:solidFill>
                <a:latin typeface="Times New Roman" pitchFamily="18" charset="0"/>
                <a:cs typeface="Times New Roman" pitchFamily="18" charset="0"/>
              </a:rPr>
              <a:t>月から</a:t>
            </a:r>
            <a:r>
              <a:rPr lang="en-US" altLang="ja-JP" sz="2800" b="1" dirty="0" smtClean="0">
                <a:solidFill>
                  <a:srgbClr val="FF0000"/>
                </a:solidFill>
                <a:latin typeface="Times New Roman" pitchFamily="18" charset="0"/>
                <a:cs typeface="Times New Roman" pitchFamily="18" charset="0"/>
              </a:rPr>
              <a:t>22</a:t>
            </a:r>
            <a:r>
              <a:rPr lang="ja-JP" altLang="en-US" sz="2800" b="1" dirty="0" smtClean="0">
                <a:solidFill>
                  <a:srgbClr val="FF0000"/>
                </a:solidFill>
                <a:latin typeface="Times New Roman" pitchFamily="18" charset="0"/>
                <a:cs typeface="Times New Roman" pitchFamily="18" charset="0"/>
              </a:rPr>
              <a:t>型の</a:t>
            </a:r>
            <a:r>
              <a:rPr lang="en-US" altLang="ja-JP" sz="2800" b="1" dirty="0" smtClean="0">
                <a:solidFill>
                  <a:srgbClr val="FF0000"/>
                </a:solidFill>
                <a:latin typeface="Times New Roman" pitchFamily="18" charset="0"/>
                <a:cs typeface="Times New Roman" pitchFamily="18" charset="0"/>
              </a:rPr>
              <a:t/>
            </a:r>
            <a:br>
              <a:rPr lang="en-US" altLang="ja-JP" sz="2800" b="1" dirty="0" smtClean="0">
                <a:solidFill>
                  <a:srgbClr val="FF0000"/>
                </a:solidFill>
                <a:latin typeface="Times New Roman" pitchFamily="18" charset="0"/>
                <a:cs typeface="Times New Roman" pitchFamily="18" charset="0"/>
              </a:rPr>
            </a:br>
            <a:r>
              <a:rPr lang="ja-JP" altLang="en-US" sz="2800" b="1" dirty="0" smtClean="0">
                <a:solidFill>
                  <a:srgbClr val="FF0000"/>
                </a:solidFill>
                <a:latin typeface="Times New Roman" pitchFamily="18" charset="0"/>
                <a:cs typeface="Times New Roman" pitchFamily="18" charset="0"/>
              </a:rPr>
              <a:t>量産を開始</a:t>
            </a:r>
          </a:p>
        </p:txBody>
      </p:sp>
      <p:sp>
        <p:nvSpPr>
          <p:cNvPr id="9" name="テキスト ボックス 8"/>
          <p:cNvSpPr txBox="1"/>
          <p:nvPr/>
        </p:nvSpPr>
        <p:spPr>
          <a:xfrm>
            <a:off x="8851900" y="6488668"/>
            <a:ext cx="300082" cy="369332"/>
          </a:xfrm>
          <a:prstGeom prst="rect">
            <a:avLst/>
          </a:prstGeom>
          <a:solidFill>
            <a:schemeClr val="accent2"/>
          </a:solidFill>
        </p:spPr>
        <p:txBody>
          <a:bodyPr wrap="none" rtlCol="0">
            <a:spAutoFit/>
          </a:bodyPr>
          <a:lstStyle>
            <a:defPPr>
              <a:defRPr lang="ja-JP"/>
            </a:defPPr>
            <a:lvl1pPr>
              <a:defRPr b="1">
                <a:solidFill>
                  <a:schemeClr val="bg1"/>
                </a:solidFill>
              </a:defRPr>
            </a:lvl1pPr>
          </a:lstStyle>
          <a:p>
            <a:r>
              <a:rPr lang="en-US" altLang="ja-JP" dirty="0" smtClean="0">
                <a:latin typeface="Times New Roman" pitchFamily="18" charset="0"/>
                <a:cs typeface="Times New Roman" pitchFamily="18" charset="0"/>
              </a:rPr>
              <a:t>8</a:t>
            </a:r>
            <a:endParaRPr lang="ja-JP" altLang="en-US" dirty="0">
              <a:latin typeface="Times New Roman" pitchFamily="18" charset="0"/>
              <a:cs typeface="Times New Roman" pitchFamily="18" charset="0"/>
            </a:endParaRPr>
          </a:p>
        </p:txBody>
      </p:sp>
    </p:spTree>
    <p:extLst>
      <p:ext uri="{BB962C8B-B14F-4D97-AF65-F5344CB8AC3E}">
        <p14:creationId xmlns:p14="http://schemas.microsoft.com/office/powerpoint/2010/main" val="8430222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24300" y="4152900"/>
            <a:ext cx="952500" cy="2882900"/>
          </a:xfrm>
          <a:prstGeom prst="rect">
            <a:avLst/>
          </a:prstGeom>
          <a:noFill/>
          <a:ln>
            <a:noFill/>
          </a:ln>
          <a:effectLst/>
          <a:extLst>
            <a:ext uri="{909E8E84-426E-40DD-AFC4-6F175D3DCCD1}">
              <a14:hiddenFill xmlns:a14="http://schemas.microsoft.com/office/drawing/2010/main">
                <a:solidFill>
                  <a:srgbClr val="66CCFF">
                    <a:alpha val="70195"/>
                  </a:srgbClr>
                </a:solidFill>
              </a14:hiddenFill>
            </a:ext>
            <a:ext uri="{91240B29-F687-4F45-9708-019B960494DF}">
              <a14:hiddenLine xmlns:a14="http://schemas.microsoft.com/office/drawing/2010/main" w="19050">
                <a:solidFill>
                  <a:srgbClr val="000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6019"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057650"/>
            <a:ext cx="3744913" cy="2847975"/>
          </a:xfrm>
          <a:prstGeom prst="rect">
            <a:avLst/>
          </a:prstGeom>
          <a:noFill/>
          <a:ln>
            <a:noFill/>
          </a:ln>
          <a:effectLst/>
          <a:extLst>
            <a:ext uri="{909E8E84-426E-40DD-AFC4-6F175D3DCCD1}">
              <a14:hiddenFill xmlns:a14="http://schemas.microsoft.com/office/drawing/2010/main">
                <a:solidFill>
                  <a:srgbClr val="66CCFF">
                    <a:alpha val="70195"/>
                  </a:srgbClr>
                </a:solidFill>
              </a14:hiddenFill>
            </a:ext>
            <a:ext uri="{91240B29-F687-4F45-9708-019B960494DF}">
              <a14:hiddenLine xmlns:a14="http://schemas.microsoft.com/office/drawing/2010/main" w="19050">
                <a:solidFill>
                  <a:srgbClr val="000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正方形/長方形 2"/>
          <p:cNvSpPr/>
          <p:nvPr/>
        </p:nvSpPr>
        <p:spPr>
          <a:xfrm>
            <a:off x="-66675" y="4057650"/>
            <a:ext cx="5038725" cy="266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pic>
        <p:nvPicPr>
          <p:cNvPr id="86021"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3388" y="1743075"/>
            <a:ext cx="29464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22" name="Rectangle 5"/>
          <p:cNvSpPr>
            <a:spLocks noGrp="1" noChangeArrowheads="1"/>
          </p:cNvSpPr>
          <p:nvPr>
            <p:ph type="title" idx="4294967295"/>
          </p:nvPr>
        </p:nvSpPr>
        <p:spPr>
          <a:xfrm>
            <a:off x="0" y="0"/>
            <a:ext cx="9144000" cy="692150"/>
          </a:xfrm>
          <a:prstGeom prst="rect">
            <a:avLst/>
          </a:prstGeom>
          <a:extLst>
            <a:ext uri="{91240B29-F687-4F45-9708-019B960494DF}">
              <a14:hiddenLine xmlns:a14="http://schemas.microsoft.com/office/drawing/2010/main" w="9525" cap="flat" cmpd="sng">
                <a:solidFill>
                  <a:srgbClr val="000000"/>
                </a:solidFill>
                <a:prstDash val="solid"/>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r>
              <a:rPr lang="ja-JP" altLang="en-US" sz="3600" b="1" smtClean="0">
                <a:solidFill>
                  <a:srgbClr val="0000FF"/>
                </a:solidFill>
                <a:latin typeface="Times New Roman" pitchFamily="18" charset="0"/>
                <a:cs typeface="Times New Roman" pitchFamily="18" charset="0"/>
              </a:rPr>
              <a:t>実用化された有機</a:t>
            </a:r>
            <a:r>
              <a:rPr lang="en-US" altLang="ja-JP" sz="3600" b="1" smtClean="0">
                <a:solidFill>
                  <a:srgbClr val="0000FF"/>
                </a:solidFill>
                <a:latin typeface="Times New Roman" pitchFamily="18" charset="0"/>
                <a:cs typeface="Times New Roman" pitchFamily="18" charset="0"/>
              </a:rPr>
              <a:t>EL</a:t>
            </a:r>
            <a:r>
              <a:rPr lang="ja-JP" altLang="en-US" sz="3600" b="1" smtClean="0">
                <a:solidFill>
                  <a:srgbClr val="0000FF"/>
                </a:solidFill>
                <a:latin typeface="Times New Roman" pitchFamily="18" charset="0"/>
                <a:cs typeface="Times New Roman" pitchFamily="18" charset="0"/>
              </a:rPr>
              <a:t>ディスプレイ</a:t>
            </a:r>
            <a:endParaRPr lang="en-US" altLang="ja-JP" sz="3600" b="1" smtClean="0">
              <a:solidFill>
                <a:srgbClr val="0000FF"/>
              </a:solidFill>
              <a:latin typeface="Times New Roman" pitchFamily="18" charset="0"/>
              <a:cs typeface="Times New Roman" pitchFamily="18" charset="0"/>
            </a:endParaRPr>
          </a:p>
        </p:txBody>
      </p:sp>
      <p:sp>
        <p:nvSpPr>
          <p:cNvPr id="86023" name="Rectangle 6"/>
          <p:cNvSpPr>
            <a:spLocks noChangeArrowheads="1"/>
          </p:cNvSpPr>
          <p:nvPr/>
        </p:nvSpPr>
        <p:spPr bwMode="auto">
          <a:xfrm>
            <a:off x="34925" y="533400"/>
            <a:ext cx="7124700" cy="1201738"/>
          </a:xfrm>
          <a:prstGeom prst="rect">
            <a:avLst/>
          </a:prstGeom>
          <a:noFill/>
          <a:ln>
            <a:noFill/>
          </a:ln>
          <a:effectLst/>
          <a:extLst>
            <a:ext uri="{909E8E84-426E-40DD-AFC4-6F175D3DCCD1}">
              <a14:hiddenFill xmlns:a14="http://schemas.microsoft.com/office/drawing/2010/main">
                <a:solidFill>
                  <a:srgbClr val="66CCFF">
                    <a:alpha val="70195"/>
                  </a:srgbClr>
                </a:solidFill>
              </a14:hiddenFill>
            </a:ext>
            <a:ext uri="{91240B29-F687-4F45-9708-019B960494DF}">
              <a14:hiddenLine xmlns:a14="http://schemas.microsoft.com/office/drawing/2010/main" w="19050">
                <a:solidFill>
                  <a:srgbClr val="000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ja-JP" altLang="en-US" sz="2400" b="1" smtClean="0">
                <a:solidFill>
                  <a:srgbClr val="FF0000"/>
                </a:solidFill>
                <a:cs typeface="Times New Roman" pitchFamily="18" charset="0"/>
              </a:rPr>
              <a:t>ソニー</a:t>
            </a:r>
            <a:r>
              <a:rPr lang="en-US" altLang="ja-JP" sz="2400" b="1" smtClean="0">
                <a:solidFill>
                  <a:srgbClr val="FF0000"/>
                </a:solidFill>
                <a:cs typeface="Times New Roman" pitchFamily="18" charset="0"/>
              </a:rPr>
              <a:t/>
            </a:r>
            <a:br>
              <a:rPr lang="en-US" altLang="ja-JP" sz="2400" b="1" smtClean="0">
                <a:solidFill>
                  <a:srgbClr val="FF0000"/>
                </a:solidFill>
                <a:cs typeface="Times New Roman" pitchFamily="18" charset="0"/>
              </a:rPr>
            </a:br>
            <a:r>
              <a:rPr lang="en-US" altLang="ja-JP" sz="2400" b="1" smtClean="0">
                <a:solidFill>
                  <a:srgbClr val="0000FF"/>
                </a:solidFill>
                <a:cs typeface="Times New Roman" pitchFamily="18" charset="0"/>
              </a:rPr>
              <a:t>  11</a:t>
            </a:r>
            <a:r>
              <a:rPr lang="ja-JP" altLang="en-US" sz="2400" b="1" smtClean="0">
                <a:solidFill>
                  <a:srgbClr val="0000FF"/>
                </a:solidFill>
                <a:cs typeface="Times New Roman" pitchFamily="18" charset="0"/>
              </a:rPr>
              <a:t>型</a:t>
            </a:r>
            <a:r>
              <a:rPr lang="en-US" altLang="ja-JP" sz="2400" b="1" smtClean="0">
                <a:solidFill>
                  <a:srgbClr val="0000FF"/>
                </a:solidFill>
                <a:cs typeface="Times New Roman" pitchFamily="18" charset="0"/>
              </a:rPr>
              <a:t> TV (XEL-1) </a:t>
            </a:r>
            <a:r>
              <a:rPr lang="ja-JP" altLang="en-US" sz="2400" b="1" smtClean="0">
                <a:solidFill>
                  <a:srgbClr val="0000FF"/>
                </a:solidFill>
                <a:cs typeface="Times New Roman" pitchFamily="18" charset="0"/>
              </a:rPr>
              <a:t>         　       </a:t>
            </a:r>
            <a:r>
              <a:rPr lang="ja-JP" altLang="en-US" sz="2400" b="1" smtClean="0">
                <a:solidFill>
                  <a:srgbClr val="000000"/>
                </a:solidFill>
              </a:rPr>
              <a:t>(2007/12/1 </a:t>
            </a:r>
            <a:r>
              <a:rPr lang="en-US" altLang="ja-JP" sz="2400" b="1" smtClean="0">
                <a:solidFill>
                  <a:srgbClr val="000000"/>
                </a:solidFill>
              </a:rPr>
              <a:t>– 2010/2/16)</a:t>
            </a:r>
            <a:br>
              <a:rPr lang="en-US" altLang="ja-JP" sz="2400" b="1" smtClean="0">
                <a:solidFill>
                  <a:srgbClr val="000000"/>
                </a:solidFill>
              </a:rPr>
            </a:br>
            <a:r>
              <a:rPr lang="en-US" altLang="ja-JP" sz="2400" b="1" smtClean="0">
                <a:solidFill>
                  <a:srgbClr val="000000"/>
                </a:solidFill>
              </a:rPr>
              <a:t>  </a:t>
            </a:r>
            <a:r>
              <a:rPr lang="en-US" altLang="ja-JP" sz="2400" b="1" smtClean="0">
                <a:solidFill>
                  <a:srgbClr val="0000FF"/>
                </a:solidFill>
              </a:rPr>
              <a:t>25</a:t>
            </a:r>
            <a:r>
              <a:rPr lang="ja-JP" altLang="en-US" sz="2400" b="1" smtClean="0">
                <a:solidFill>
                  <a:srgbClr val="0000FF"/>
                </a:solidFill>
                <a:cs typeface="Times New Roman" pitchFamily="18" charset="0"/>
              </a:rPr>
              <a:t>型</a:t>
            </a:r>
            <a:r>
              <a:rPr lang="en-US" altLang="ja-JP" sz="2400" b="1" smtClean="0">
                <a:solidFill>
                  <a:srgbClr val="0000FF"/>
                </a:solidFill>
                <a:cs typeface="Times New Roman" pitchFamily="18" charset="0"/>
              </a:rPr>
              <a:t>､</a:t>
            </a:r>
            <a:r>
              <a:rPr lang="en-US" altLang="ja-JP" sz="2400" b="1" smtClean="0">
                <a:solidFill>
                  <a:srgbClr val="0000FF"/>
                </a:solidFill>
              </a:rPr>
              <a:t> 17</a:t>
            </a:r>
            <a:r>
              <a:rPr lang="ja-JP" altLang="en-US" sz="2400" b="1" smtClean="0">
                <a:solidFill>
                  <a:srgbClr val="0000FF"/>
                </a:solidFill>
                <a:cs typeface="Times New Roman" pitchFamily="18" charset="0"/>
              </a:rPr>
              <a:t>型 </a:t>
            </a:r>
            <a:r>
              <a:rPr lang="en-US" altLang="ja-JP" sz="2400" b="1" smtClean="0">
                <a:solidFill>
                  <a:srgbClr val="0000FF"/>
                </a:solidFill>
                <a:cs typeface="Times New Roman" pitchFamily="18" charset="0"/>
              </a:rPr>
              <a:t>(</a:t>
            </a:r>
            <a:r>
              <a:rPr lang="ja-JP" altLang="en-US" sz="2400" b="1" smtClean="0">
                <a:solidFill>
                  <a:srgbClr val="0000FF"/>
                </a:solidFill>
                <a:cs typeface="Times New Roman" pitchFamily="18" charset="0"/>
              </a:rPr>
              <a:t>業務用</a:t>
            </a:r>
            <a:r>
              <a:rPr lang="en-US" altLang="ja-JP" sz="2400" b="1" smtClean="0">
                <a:solidFill>
                  <a:srgbClr val="0000FF"/>
                </a:solidFill>
                <a:cs typeface="Times New Roman" pitchFamily="18" charset="0"/>
              </a:rPr>
              <a:t>,</a:t>
            </a:r>
            <a:r>
              <a:rPr lang="ja-JP" altLang="en-US" sz="2400" b="1" smtClean="0">
                <a:solidFill>
                  <a:srgbClr val="0000FF"/>
                </a:solidFill>
                <a:cs typeface="Times New Roman" pitchFamily="18" charset="0"/>
              </a:rPr>
              <a:t> 医療用</a:t>
            </a:r>
            <a:r>
              <a:rPr lang="en-US" altLang="ja-JP" sz="2400" b="1" smtClean="0">
                <a:solidFill>
                  <a:srgbClr val="0000FF"/>
                </a:solidFill>
                <a:cs typeface="Times New Roman" pitchFamily="18" charset="0"/>
              </a:rPr>
              <a:t>)</a:t>
            </a:r>
            <a:r>
              <a:rPr lang="en-US" altLang="ja-JP" sz="2400" b="1" smtClean="0">
                <a:solidFill>
                  <a:srgbClr val="000000"/>
                </a:solidFill>
              </a:rPr>
              <a:t> (2011/2/16</a:t>
            </a:r>
            <a:r>
              <a:rPr lang="ja-JP" altLang="en-US" sz="2400" b="1" smtClean="0">
                <a:solidFill>
                  <a:srgbClr val="000000"/>
                </a:solidFill>
              </a:rPr>
              <a:t>発表</a:t>
            </a:r>
            <a:r>
              <a:rPr lang="en-US" altLang="ja-JP" sz="2400" b="1" smtClean="0">
                <a:solidFill>
                  <a:srgbClr val="000000"/>
                </a:solidFill>
              </a:rPr>
              <a:t>)</a:t>
            </a:r>
          </a:p>
        </p:txBody>
      </p:sp>
      <p:pic>
        <p:nvPicPr>
          <p:cNvPr id="8602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40425" y="3446463"/>
            <a:ext cx="2592388" cy="3367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6025" name="正方形/長方形 9"/>
          <p:cNvSpPr>
            <a:spLocks noChangeArrowheads="1"/>
          </p:cNvSpPr>
          <p:nvPr/>
        </p:nvSpPr>
        <p:spPr bwMode="auto">
          <a:xfrm>
            <a:off x="4711700" y="2106613"/>
            <a:ext cx="4537075"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fontAlgn="base">
              <a:spcBef>
                <a:spcPct val="0"/>
              </a:spcBef>
              <a:spcAft>
                <a:spcPct val="0"/>
              </a:spcAft>
            </a:pPr>
            <a:r>
              <a:rPr lang="ja-JP" altLang="en-US" sz="2400" b="1" smtClean="0">
                <a:solidFill>
                  <a:srgbClr val="FF0000"/>
                </a:solidFill>
                <a:cs typeface="Times New Roman" pitchFamily="18" charset="0"/>
              </a:rPr>
              <a:t>サムソン電子</a:t>
            </a:r>
            <a:r>
              <a:rPr lang="en-US" altLang="ja-JP" sz="2400" b="1" smtClean="0">
                <a:solidFill>
                  <a:srgbClr val="3333FF"/>
                </a:solidFill>
                <a:cs typeface="Times New Roman" pitchFamily="18" charset="0"/>
              </a:rPr>
              <a:t/>
            </a:r>
            <a:br>
              <a:rPr lang="en-US" altLang="ja-JP" sz="2400" b="1" smtClean="0">
                <a:solidFill>
                  <a:srgbClr val="3333FF"/>
                </a:solidFill>
                <a:cs typeface="Times New Roman" pitchFamily="18" charset="0"/>
              </a:rPr>
            </a:br>
            <a:r>
              <a:rPr lang="en-US" altLang="ja-JP" sz="2400" b="1" smtClean="0">
                <a:solidFill>
                  <a:srgbClr val="3333FF"/>
                </a:solidFill>
                <a:cs typeface="Times New Roman" pitchFamily="18" charset="0"/>
              </a:rPr>
              <a:t> </a:t>
            </a:r>
            <a:r>
              <a:rPr lang="en-US" altLang="ja-JP" sz="2400" b="1" smtClean="0">
                <a:solidFill>
                  <a:srgbClr val="000000"/>
                </a:solidFill>
                <a:cs typeface="Times New Roman" pitchFamily="18" charset="0"/>
              </a:rPr>
              <a:t> Galaxy S     SC-02B (2010)</a:t>
            </a:r>
            <a:br>
              <a:rPr lang="en-US" altLang="ja-JP" sz="2400" b="1" smtClean="0">
                <a:solidFill>
                  <a:srgbClr val="000000"/>
                </a:solidFill>
                <a:cs typeface="Times New Roman" pitchFamily="18" charset="0"/>
              </a:rPr>
            </a:br>
            <a:r>
              <a:rPr lang="en-US" altLang="ja-JP" sz="2400" b="1" smtClean="0">
                <a:solidFill>
                  <a:srgbClr val="000000"/>
                </a:solidFill>
                <a:cs typeface="Times New Roman" pitchFamily="18" charset="0"/>
              </a:rPr>
              <a:t>  Galaxy S II SC-02C (2011)</a:t>
            </a:r>
            <a:br>
              <a:rPr lang="en-US" altLang="ja-JP" sz="2400" b="1" smtClean="0">
                <a:solidFill>
                  <a:srgbClr val="000000"/>
                </a:solidFill>
                <a:cs typeface="Times New Roman" pitchFamily="18" charset="0"/>
              </a:rPr>
            </a:br>
            <a:r>
              <a:rPr lang="en-US" altLang="ja-JP" sz="2400" b="1" smtClean="0">
                <a:solidFill>
                  <a:srgbClr val="000000"/>
                </a:solidFill>
                <a:cs typeface="Times New Roman" pitchFamily="18" charset="0"/>
              </a:rPr>
              <a:t>   4.3</a:t>
            </a:r>
            <a:r>
              <a:rPr lang="ja-JP" altLang="en-US" sz="2400" b="1" smtClean="0">
                <a:solidFill>
                  <a:srgbClr val="000000"/>
                </a:solidFill>
                <a:cs typeface="Times New Roman" pitchFamily="18" charset="0"/>
              </a:rPr>
              <a:t>型</a:t>
            </a:r>
            <a:endParaRPr lang="ja-JP" altLang="en-US" sz="2400" b="1" smtClean="0">
              <a:solidFill>
                <a:srgbClr val="000000"/>
              </a:solidFill>
            </a:endParaRPr>
          </a:p>
        </p:txBody>
      </p:sp>
      <p:sp>
        <p:nvSpPr>
          <p:cNvPr id="11" name="正方形/長方形 10"/>
          <p:cNvSpPr/>
          <p:nvPr/>
        </p:nvSpPr>
        <p:spPr>
          <a:xfrm>
            <a:off x="4800600" y="4210050"/>
            <a:ext cx="323850" cy="26955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sp>
        <p:nvSpPr>
          <p:cNvPr id="12" name="正方形/長方形 11"/>
          <p:cNvSpPr/>
          <p:nvPr/>
        </p:nvSpPr>
        <p:spPr>
          <a:xfrm>
            <a:off x="3725863" y="4246563"/>
            <a:ext cx="323850" cy="26955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sp>
        <p:nvSpPr>
          <p:cNvPr id="86028" name="正方形/長方形 1"/>
          <p:cNvSpPr>
            <a:spLocks noChangeArrowheads="1"/>
          </p:cNvSpPr>
          <p:nvPr/>
        </p:nvSpPr>
        <p:spPr bwMode="auto">
          <a:xfrm>
            <a:off x="34925" y="3933825"/>
            <a:ext cx="5497513"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fontAlgn="base">
              <a:spcBef>
                <a:spcPct val="0"/>
              </a:spcBef>
              <a:spcAft>
                <a:spcPct val="0"/>
              </a:spcAft>
            </a:pPr>
            <a:r>
              <a:rPr lang="en-US" altLang="ja-JP" sz="2400" b="1" smtClean="0">
                <a:solidFill>
                  <a:srgbClr val="FF0000"/>
                </a:solidFill>
                <a:cs typeface="Times New Roman" pitchFamily="18" charset="0"/>
              </a:rPr>
              <a:t>LG</a:t>
            </a:r>
            <a:r>
              <a:rPr lang="ja-JP" altLang="en-US" sz="2400" b="1" smtClean="0">
                <a:solidFill>
                  <a:srgbClr val="FF0000"/>
                </a:solidFill>
                <a:cs typeface="Times New Roman" pitchFamily="18" charset="0"/>
              </a:rPr>
              <a:t>ディスプレイ</a:t>
            </a:r>
            <a:r>
              <a:rPr lang="en-US" altLang="ja-JP" sz="2400" b="1" smtClean="0">
                <a:solidFill>
                  <a:srgbClr val="0000FF"/>
                </a:solidFill>
                <a:cs typeface="Times New Roman" pitchFamily="18" charset="0"/>
              </a:rPr>
              <a:t>:</a:t>
            </a:r>
            <a:r>
              <a:rPr lang="ja-JP" altLang="en-US" sz="2400" b="1" smtClean="0">
                <a:solidFill>
                  <a:srgbClr val="0000FF"/>
                </a:solidFill>
                <a:cs typeface="Times New Roman" pitchFamily="18" charset="0"/>
              </a:rPr>
              <a:t> </a:t>
            </a:r>
            <a:r>
              <a:rPr lang="en-US" altLang="ja-JP" sz="2400" b="1" smtClean="0">
                <a:solidFill>
                  <a:srgbClr val="0000FF"/>
                </a:solidFill>
                <a:cs typeface="Times New Roman" pitchFamily="18" charset="0"/>
              </a:rPr>
              <a:t>15</a:t>
            </a:r>
            <a:r>
              <a:rPr lang="ja-JP" altLang="en-US" sz="2400" b="1" smtClean="0">
                <a:solidFill>
                  <a:srgbClr val="0000FF"/>
                </a:solidFill>
                <a:cs typeface="Times New Roman" pitchFamily="18" charset="0"/>
              </a:rPr>
              <a:t>型</a:t>
            </a:r>
            <a:r>
              <a:rPr lang="en-US" altLang="ja-JP" sz="2400" b="1" smtClean="0">
                <a:solidFill>
                  <a:srgbClr val="0000FF"/>
                </a:solidFill>
                <a:cs typeface="Times New Roman" pitchFamily="18" charset="0"/>
              </a:rPr>
              <a:t> TV (2009)</a:t>
            </a:r>
            <a:endParaRPr lang="ja-JP" altLang="en-US" sz="2400" b="1" smtClean="0">
              <a:solidFill>
                <a:srgbClr val="000000"/>
              </a:solidFill>
            </a:endParaRPr>
          </a:p>
        </p:txBody>
      </p:sp>
    </p:spTree>
    <p:extLst>
      <p:ext uri="{BB962C8B-B14F-4D97-AF65-F5344CB8AC3E}">
        <p14:creationId xmlns:p14="http://schemas.microsoft.com/office/powerpoint/2010/main" val="3880582060"/>
      </p:ext>
    </p:extLst>
  </p:cSld>
  <p:clrMapOvr>
    <a:masterClrMapping/>
  </p:clrMapOvr>
  <mc:AlternateContent xmlns:mc="http://schemas.openxmlformats.org/markup-compatibility/2006" xmlns:p14="http://schemas.microsoft.com/office/powerpoint/2010/main">
    <mc:Choice Requires="p14">
      <p:transition p14:dur="0">
        <p:sndAc>
          <p:stSnd>
            <p:snd r:embed="rId2" name="CAMERA.WAV"/>
          </p:stSnd>
        </p:sndAc>
      </p:transition>
    </mc:Choice>
    <mc:Fallback xmlns="">
      <p:transition>
        <p:sndAc>
          <p:stSnd>
            <p:snd r:embed="rId7" name="CAMERA.WAV"/>
          </p:stSnd>
        </p:sndAc>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050"/>
          <p:cNvSpPr>
            <a:spLocks noGrp="1" noChangeArrowheads="1"/>
          </p:cNvSpPr>
          <p:nvPr>
            <p:ph type="title" idx="4294967295"/>
          </p:nvPr>
        </p:nvSpPr>
        <p:spPr>
          <a:xfrm>
            <a:off x="0" y="0"/>
            <a:ext cx="9144000" cy="752475"/>
          </a:xfrm>
        </p:spPr>
        <p:txBody>
          <a:bodyPr/>
          <a:lstStyle/>
          <a:p>
            <a:pPr eaLnBrk="1" hangingPunct="1"/>
            <a:r>
              <a:rPr lang="ja-JP" altLang="en-US" sz="3200" b="1" dirty="0" smtClean="0">
                <a:solidFill>
                  <a:srgbClr val="0000FF"/>
                </a:solidFill>
              </a:rPr>
              <a:t>参考図書： 透明金属が拓く脅威の世界 ［絶版 </a:t>
            </a:r>
            <a:r>
              <a:rPr lang="en-US" altLang="ja-JP" sz="3200" b="1" dirty="0" smtClean="0">
                <a:solidFill>
                  <a:srgbClr val="0000FF"/>
                </a:solidFill>
              </a:rPr>
              <a:t>!!</a:t>
            </a:r>
            <a:r>
              <a:rPr lang="ja-JP" altLang="en-US" sz="3200" b="1" dirty="0" smtClean="0">
                <a:solidFill>
                  <a:srgbClr val="0000FF"/>
                </a:solidFill>
              </a:rPr>
              <a:t>］</a:t>
            </a:r>
          </a:p>
        </p:txBody>
      </p:sp>
      <p:pic>
        <p:nvPicPr>
          <p:cNvPr id="9219" name="Picture 205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1613" y="752475"/>
            <a:ext cx="3836987" cy="586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220" name="Text Box 2052"/>
          <p:cNvSpPr txBox="1">
            <a:spLocks noChangeArrowheads="1"/>
          </p:cNvSpPr>
          <p:nvPr/>
        </p:nvSpPr>
        <p:spPr bwMode="auto">
          <a:xfrm>
            <a:off x="4378325" y="981075"/>
            <a:ext cx="4446588" cy="5584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sz="2400">
                <a:solidFill>
                  <a:schemeClr val="tx1"/>
                </a:solidFill>
                <a:latin typeface="Times New Roman" pitchFamily="18" charset="0"/>
                <a:ea typeface="ＭＳ Ｐゴシック" charset="-128"/>
              </a:defRPr>
            </a:lvl1pPr>
            <a:lvl2pPr marL="742950" indent="-285750" eaLnBrk="0" hangingPunct="0">
              <a:defRPr kumimoji="1" sz="2400">
                <a:solidFill>
                  <a:schemeClr val="tx1"/>
                </a:solidFill>
                <a:latin typeface="Times New Roman" pitchFamily="18" charset="0"/>
                <a:ea typeface="ＭＳ Ｐゴシック" charset="-128"/>
              </a:defRPr>
            </a:lvl2pPr>
            <a:lvl3pPr marL="1143000" indent="-228600" eaLnBrk="0" hangingPunct="0">
              <a:defRPr kumimoji="1" sz="2400">
                <a:solidFill>
                  <a:schemeClr val="tx1"/>
                </a:solidFill>
                <a:latin typeface="Times New Roman" pitchFamily="18" charset="0"/>
                <a:ea typeface="ＭＳ Ｐゴシック" charset="-128"/>
              </a:defRPr>
            </a:lvl3pPr>
            <a:lvl4pPr marL="1600200" indent="-228600" eaLnBrk="0" hangingPunct="0">
              <a:defRPr kumimoji="1" sz="2400">
                <a:solidFill>
                  <a:schemeClr val="tx1"/>
                </a:solidFill>
                <a:latin typeface="Times New Roman" pitchFamily="18" charset="0"/>
                <a:ea typeface="ＭＳ Ｐゴシック" charset="-128"/>
              </a:defRPr>
            </a:lvl4pPr>
            <a:lvl5pPr marL="2057400" indent="-228600" eaLnBrk="0" hangingPunct="0">
              <a:defRPr kumimoji="1" sz="24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eaLnBrk="1" fontAlgn="base" hangingPunct="1">
              <a:spcBef>
                <a:spcPct val="0"/>
              </a:spcBef>
              <a:spcAft>
                <a:spcPct val="0"/>
              </a:spcAft>
            </a:pPr>
            <a:r>
              <a:rPr lang="ja-JP" altLang="en-US" sz="1800" b="1">
                <a:solidFill>
                  <a:srgbClr val="000000"/>
                </a:solidFill>
                <a:latin typeface="Arial" charset="0"/>
              </a:rPr>
              <a:t>第１章　プロローグ：材料研究が持つ可能性</a:t>
            </a:r>
          </a:p>
          <a:p>
            <a:pPr eaLnBrk="1" fontAlgn="base" hangingPunct="1">
              <a:spcBef>
                <a:spcPct val="0"/>
              </a:spcBef>
              <a:spcAft>
                <a:spcPct val="0"/>
              </a:spcAft>
            </a:pPr>
            <a:endParaRPr lang="ja-JP" altLang="en-US" sz="1800" b="1">
              <a:solidFill>
                <a:srgbClr val="000000"/>
              </a:solidFill>
              <a:latin typeface="Arial" charset="0"/>
            </a:endParaRPr>
          </a:p>
          <a:p>
            <a:pPr eaLnBrk="1" fontAlgn="base" hangingPunct="1">
              <a:spcBef>
                <a:spcPct val="0"/>
              </a:spcBef>
              <a:spcAft>
                <a:spcPct val="0"/>
              </a:spcAft>
            </a:pPr>
            <a:r>
              <a:rPr lang="ja-JP" altLang="en-US" sz="1800" b="1">
                <a:solidFill>
                  <a:srgbClr val="000000"/>
                </a:solidFill>
                <a:latin typeface="Arial" charset="0"/>
              </a:rPr>
              <a:t>第２章　透明金属の用途</a:t>
            </a:r>
          </a:p>
          <a:p>
            <a:pPr eaLnBrk="1" fontAlgn="base" hangingPunct="1">
              <a:spcBef>
                <a:spcPct val="0"/>
              </a:spcBef>
              <a:spcAft>
                <a:spcPct val="0"/>
              </a:spcAft>
            </a:pPr>
            <a:endParaRPr lang="ja-JP" altLang="en-US" sz="1800" b="1">
              <a:solidFill>
                <a:srgbClr val="000000"/>
              </a:solidFill>
              <a:latin typeface="Arial" charset="0"/>
            </a:endParaRPr>
          </a:p>
          <a:p>
            <a:pPr eaLnBrk="1" fontAlgn="base" hangingPunct="1">
              <a:spcBef>
                <a:spcPct val="0"/>
              </a:spcBef>
              <a:spcAft>
                <a:spcPct val="0"/>
              </a:spcAft>
            </a:pPr>
            <a:r>
              <a:rPr lang="ja-JP" altLang="en-US" sz="1800" b="1">
                <a:solidFill>
                  <a:srgbClr val="000000"/>
                </a:solidFill>
                <a:latin typeface="Arial" charset="0"/>
              </a:rPr>
              <a:t>第３章　透明ってどういうこと？　</a:t>
            </a:r>
            <a:br>
              <a:rPr lang="ja-JP" altLang="en-US" sz="1800" b="1">
                <a:solidFill>
                  <a:srgbClr val="000000"/>
                </a:solidFill>
                <a:latin typeface="Arial" charset="0"/>
              </a:rPr>
            </a:br>
            <a:r>
              <a:rPr lang="ja-JP" altLang="en-US" sz="1800" b="1">
                <a:solidFill>
                  <a:srgbClr val="000000"/>
                </a:solidFill>
                <a:latin typeface="Arial" charset="0"/>
              </a:rPr>
              <a:t>　　　　　金属と絶縁体の違いは何？</a:t>
            </a:r>
          </a:p>
          <a:p>
            <a:pPr eaLnBrk="1" fontAlgn="base" hangingPunct="1">
              <a:spcBef>
                <a:spcPct val="0"/>
              </a:spcBef>
              <a:spcAft>
                <a:spcPct val="0"/>
              </a:spcAft>
            </a:pPr>
            <a:endParaRPr lang="ja-JP" altLang="en-US" sz="1800" b="1">
              <a:solidFill>
                <a:srgbClr val="000000"/>
              </a:solidFill>
              <a:latin typeface="Arial" charset="0"/>
            </a:endParaRPr>
          </a:p>
          <a:p>
            <a:pPr eaLnBrk="1" fontAlgn="base" hangingPunct="1">
              <a:spcBef>
                <a:spcPct val="0"/>
              </a:spcBef>
              <a:spcAft>
                <a:spcPct val="0"/>
              </a:spcAft>
            </a:pPr>
            <a:r>
              <a:rPr lang="ja-JP" altLang="en-US" sz="1800" b="1">
                <a:solidFill>
                  <a:srgbClr val="000000"/>
                </a:solidFill>
                <a:latin typeface="Arial" charset="0"/>
              </a:rPr>
              <a:t>第４章　電気を流すもの、流さないもの</a:t>
            </a:r>
          </a:p>
          <a:p>
            <a:pPr eaLnBrk="1" fontAlgn="base" hangingPunct="1">
              <a:spcBef>
                <a:spcPct val="0"/>
              </a:spcBef>
              <a:spcAft>
                <a:spcPct val="0"/>
              </a:spcAft>
            </a:pPr>
            <a:endParaRPr lang="ja-JP" altLang="en-US" sz="1800" b="1">
              <a:solidFill>
                <a:srgbClr val="000000"/>
              </a:solidFill>
              <a:latin typeface="Arial" charset="0"/>
            </a:endParaRPr>
          </a:p>
          <a:p>
            <a:pPr eaLnBrk="1" fontAlgn="base" hangingPunct="1">
              <a:spcBef>
                <a:spcPct val="0"/>
              </a:spcBef>
              <a:spcAft>
                <a:spcPct val="0"/>
              </a:spcAft>
            </a:pPr>
            <a:r>
              <a:rPr lang="ja-JP" altLang="en-US" sz="1800" b="1">
                <a:solidFill>
                  <a:srgbClr val="000000"/>
                </a:solidFill>
                <a:latin typeface="Arial" charset="0"/>
              </a:rPr>
              <a:t>第５章　色と電気伝導度の関係</a:t>
            </a:r>
          </a:p>
          <a:p>
            <a:pPr eaLnBrk="1" fontAlgn="base" hangingPunct="1">
              <a:spcBef>
                <a:spcPct val="0"/>
              </a:spcBef>
              <a:spcAft>
                <a:spcPct val="0"/>
              </a:spcAft>
            </a:pPr>
            <a:endParaRPr lang="ja-JP" altLang="en-US" sz="1800" b="1">
              <a:solidFill>
                <a:srgbClr val="000000"/>
              </a:solidFill>
              <a:latin typeface="Arial" charset="0"/>
            </a:endParaRPr>
          </a:p>
          <a:p>
            <a:pPr eaLnBrk="1" fontAlgn="base" hangingPunct="1">
              <a:spcBef>
                <a:spcPct val="0"/>
              </a:spcBef>
              <a:spcAft>
                <a:spcPct val="0"/>
              </a:spcAft>
            </a:pPr>
            <a:r>
              <a:rPr lang="ja-JP" altLang="en-US" sz="1800" b="1">
                <a:solidFill>
                  <a:srgbClr val="000000"/>
                </a:solidFill>
                <a:latin typeface="Arial" charset="0"/>
              </a:rPr>
              <a:t>第６章　新しい透明金属と応用</a:t>
            </a:r>
          </a:p>
          <a:p>
            <a:pPr eaLnBrk="1" fontAlgn="base" hangingPunct="1">
              <a:spcBef>
                <a:spcPct val="0"/>
              </a:spcBef>
              <a:spcAft>
                <a:spcPct val="0"/>
              </a:spcAft>
            </a:pPr>
            <a:endParaRPr lang="ja-JP" altLang="en-US" sz="1800" b="1">
              <a:solidFill>
                <a:srgbClr val="000000"/>
              </a:solidFill>
              <a:latin typeface="Arial" charset="0"/>
            </a:endParaRPr>
          </a:p>
          <a:p>
            <a:pPr eaLnBrk="1" fontAlgn="base" hangingPunct="1">
              <a:spcBef>
                <a:spcPct val="0"/>
              </a:spcBef>
              <a:spcAft>
                <a:spcPct val="0"/>
              </a:spcAft>
            </a:pPr>
            <a:r>
              <a:rPr lang="ja-JP" altLang="en-US" sz="1800" b="1">
                <a:solidFill>
                  <a:srgbClr val="000000"/>
                </a:solidFill>
                <a:latin typeface="Arial" charset="0"/>
              </a:rPr>
              <a:t>第７章　ガラスが高性能の</a:t>
            </a:r>
            <a:br>
              <a:rPr lang="ja-JP" altLang="en-US" sz="1800" b="1">
                <a:solidFill>
                  <a:srgbClr val="000000"/>
                </a:solidFill>
                <a:latin typeface="Arial" charset="0"/>
              </a:rPr>
            </a:br>
            <a:r>
              <a:rPr lang="ja-JP" altLang="en-US" sz="1800" b="1">
                <a:solidFill>
                  <a:srgbClr val="000000"/>
                </a:solidFill>
                <a:latin typeface="Arial" charset="0"/>
              </a:rPr>
              <a:t>　　　　　透明トランジスタに変身</a:t>
            </a:r>
          </a:p>
          <a:p>
            <a:pPr eaLnBrk="1" fontAlgn="base" hangingPunct="1">
              <a:spcBef>
                <a:spcPct val="0"/>
              </a:spcBef>
              <a:spcAft>
                <a:spcPct val="0"/>
              </a:spcAft>
            </a:pPr>
            <a:endParaRPr lang="ja-JP" altLang="en-US" sz="1800" b="1">
              <a:solidFill>
                <a:srgbClr val="000000"/>
              </a:solidFill>
              <a:latin typeface="Arial" charset="0"/>
            </a:endParaRPr>
          </a:p>
          <a:p>
            <a:pPr eaLnBrk="1" fontAlgn="base" hangingPunct="1">
              <a:spcBef>
                <a:spcPct val="0"/>
              </a:spcBef>
              <a:spcAft>
                <a:spcPct val="0"/>
              </a:spcAft>
            </a:pPr>
            <a:r>
              <a:rPr lang="ja-JP" altLang="en-US" sz="1800" b="1">
                <a:solidFill>
                  <a:srgbClr val="000000"/>
                </a:solidFill>
                <a:latin typeface="Arial" charset="0"/>
              </a:rPr>
              <a:t>第８章　セメントを透明な半導体、</a:t>
            </a:r>
            <a:br>
              <a:rPr lang="ja-JP" altLang="en-US" sz="1800" b="1">
                <a:solidFill>
                  <a:srgbClr val="000000"/>
                </a:solidFill>
                <a:latin typeface="Arial" charset="0"/>
              </a:rPr>
            </a:br>
            <a:r>
              <a:rPr lang="ja-JP" altLang="en-US" sz="1800" b="1">
                <a:solidFill>
                  <a:srgbClr val="000000"/>
                </a:solidFill>
                <a:latin typeface="Arial" charset="0"/>
              </a:rPr>
              <a:t>　　　　　さらに金属に変身させる</a:t>
            </a:r>
          </a:p>
          <a:p>
            <a:pPr eaLnBrk="1" fontAlgn="base" hangingPunct="1">
              <a:spcBef>
                <a:spcPct val="0"/>
              </a:spcBef>
              <a:spcAft>
                <a:spcPct val="0"/>
              </a:spcAft>
            </a:pPr>
            <a:endParaRPr lang="ja-JP" altLang="en-US" sz="1800" b="1">
              <a:solidFill>
                <a:srgbClr val="000000"/>
              </a:solidFill>
              <a:latin typeface="Arial" charset="0"/>
            </a:endParaRPr>
          </a:p>
          <a:p>
            <a:pPr eaLnBrk="1" fontAlgn="base" hangingPunct="1">
              <a:spcBef>
                <a:spcPct val="0"/>
              </a:spcBef>
              <a:spcAft>
                <a:spcPct val="0"/>
              </a:spcAft>
            </a:pPr>
            <a:r>
              <a:rPr lang="ja-JP" altLang="en-US" sz="1800" b="1">
                <a:solidFill>
                  <a:srgbClr val="000000"/>
                </a:solidFill>
                <a:latin typeface="Arial" charset="0"/>
              </a:rPr>
              <a:t>第９章　エピローグ：材料科学への誘い</a:t>
            </a:r>
          </a:p>
        </p:txBody>
      </p:sp>
    </p:spTree>
    <p:extLst>
      <p:ext uri="{BB962C8B-B14F-4D97-AF65-F5344CB8AC3E}">
        <p14:creationId xmlns:p14="http://schemas.microsoft.com/office/powerpoint/2010/main" val="3312805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50" name="Picture 2" descr="http://juggly.cn/wpjuggly/wp-content/uploads/2011/10/mediaspp.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3050" y="4475441"/>
            <a:ext cx="2452688" cy="23825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0051" name="Rectangle 5"/>
          <p:cNvSpPr>
            <a:spLocks noGrp="1" noChangeArrowheads="1"/>
          </p:cNvSpPr>
          <p:nvPr>
            <p:ph type="title" idx="4294967295"/>
          </p:nvPr>
        </p:nvSpPr>
        <p:spPr>
          <a:xfrm>
            <a:off x="0" y="0"/>
            <a:ext cx="9144000" cy="692150"/>
          </a:xfrm>
          <a:extLst>
            <a:ext uri="{91240B29-F687-4F45-9708-019B960494DF}">
              <a14:hiddenLine xmlns:a14="http://schemas.microsoft.com/office/drawing/2010/main" w="9525" cap="flat" cmpd="sng">
                <a:solidFill>
                  <a:srgbClr val="000000"/>
                </a:solidFill>
                <a:prstDash val="solid"/>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r>
              <a:rPr lang="ja-JP" altLang="en-US" sz="3600" b="1" smtClean="0">
                <a:solidFill>
                  <a:srgbClr val="0000FF"/>
                </a:solidFill>
                <a:latin typeface="Times New Roman" pitchFamily="18" charset="0"/>
                <a:cs typeface="Times New Roman" pitchFamily="18" charset="0"/>
              </a:rPr>
              <a:t>実用化された有機</a:t>
            </a:r>
            <a:r>
              <a:rPr lang="en-US" altLang="ja-JP" sz="3600" b="1" smtClean="0">
                <a:solidFill>
                  <a:srgbClr val="0000FF"/>
                </a:solidFill>
                <a:latin typeface="Times New Roman" pitchFamily="18" charset="0"/>
                <a:cs typeface="Times New Roman" pitchFamily="18" charset="0"/>
              </a:rPr>
              <a:t>EL</a:t>
            </a:r>
            <a:r>
              <a:rPr lang="ja-JP" altLang="en-US" sz="3600" b="1" smtClean="0">
                <a:solidFill>
                  <a:srgbClr val="0000FF"/>
                </a:solidFill>
                <a:latin typeface="Times New Roman" pitchFamily="18" charset="0"/>
                <a:cs typeface="Times New Roman" pitchFamily="18" charset="0"/>
              </a:rPr>
              <a:t>ディスプレイ</a:t>
            </a:r>
            <a:endParaRPr lang="en-US" altLang="ja-JP" sz="3600" b="1" smtClean="0">
              <a:solidFill>
                <a:srgbClr val="0000FF"/>
              </a:solidFill>
              <a:latin typeface="Times New Roman" pitchFamily="18" charset="0"/>
              <a:cs typeface="Times New Roman" pitchFamily="18" charset="0"/>
            </a:endParaRPr>
          </a:p>
        </p:txBody>
      </p:sp>
      <p:sp>
        <p:nvSpPr>
          <p:cNvPr id="130052" name="Rectangle 6"/>
          <p:cNvSpPr>
            <a:spLocks noChangeArrowheads="1"/>
          </p:cNvSpPr>
          <p:nvPr/>
        </p:nvSpPr>
        <p:spPr bwMode="auto">
          <a:xfrm>
            <a:off x="34925" y="533400"/>
            <a:ext cx="2613025" cy="1201738"/>
          </a:xfrm>
          <a:prstGeom prst="rect">
            <a:avLst/>
          </a:prstGeom>
          <a:noFill/>
          <a:ln>
            <a:noFill/>
          </a:ln>
          <a:effectLst/>
          <a:extLst>
            <a:ext uri="{909E8E84-426E-40DD-AFC4-6F175D3DCCD1}">
              <a14:hiddenFill xmlns:a14="http://schemas.microsoft.com/office/drawing/2010/main">
                <a:solidFill>
                  <a:srgbClr val="66CCFF">
                    <a:alpha val="70195"/>
                  </a:srgbClr>
                </a:solidFill>
              </a14:hiddenFill>
            </a:ext>
            <a:ext uri="{91240B29-F687-4F45-9708-019B960494DF}">
              <a14:hiddenLine xmlns:a14="http://schemas.microsoft.com/office/drawing/2010/main" w="19050">
                <a:solidFill>
                  <a:srgbClr val="000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b="1">
                <a:solidFill>
                  <a:srgbClr val="FF0000"/>
                </a:solidFill>
                <a:cs typeface="Times New Roman" pitchFamily="18" charset="0"/>
              </a:rPr>
              <a:t>ソニー</a:t>
            </a:r>
            <a:r>
              <a:rPr lang="en-US" altLang="ja-JP" b="1">
                <a:solidFill>
                  <a:srgbClr val="FF0000"/>
                </a:solidFill>
                <a:cs typeface="Times New Roman" pitchFamily="18" charset="0"/>
              </a:rPr>
              <a:t/>
            </a:r>
            <a:br>
              <a:rPr lang="en-US" altLang="ja-JP" b="1">
                <a:solidFill>
                  <a:srgbClr val="FF0000"/>
                </a:solidFill>
                <a:cs typeface="Times New Roman" pitchFamily="18" charset="0"/>
              </a:rPr>
            </a:br>
            <a:r>
              <a:rPr lang="ja-JP" altLang="en-US" b="1">
                <a:solidFill>
                  <a:srgbClr val="000000"/>
                </a:solidFill>
                <a:cs typeface="Times New Roman" pitchFamily="18" charset="0"/>
              </a:rPr>
              <a:t>　</a:t>
            </a:r>
            <a:r>
              <a:rPr lang="en-US" altLang="ja-JP" b="1">
                <a:solidFill>
                  <a:srgbClr val="000000"/>
                </a:solidFill>
                <a:cs typeface="Times New Roman" pitchFamily="18" charset="0"/>
              </a:rPr>
              <a:t>Play</a:t>
            </a:r>
            <a:r>
              <a:rPr lang="ja-JP" altLang="en-US" b="1">
                <a:solidFill>
                  <a:srgbClr val="000000"/>
                </a:solidFill>
                <a:cs typeface="Times New Roman" pitchFamily="18" charset="0"/>
              </a:rPr>
              <a:t> </a:t>
            </a:r>
            <a:r>
              <a:rPr lang="en-US" altLang="ja-JP" b="1">
                <a:solidFill>
                  <a:srgbClr val="000000"/>
                </a:solidFill>
                <a:cs typeface="Times New Roman" pitchFamily="18" charset="0"/>
              </a:rPr>
              <a:t>Station</a:t>
            </a:r>
            <a:r>
              <a:rPr lang="ja-JP" altLang="en-US" b="1">
                <a:solidFill>
                  <a:srgbClr val="000000"/>
                </a:solidFill>
                <a:cs typeface="Times New Roman" pitchFamily="18" charset="0"/>
              </a:rPr>
              <a:t> </a:t>
            </a:r>
            <a:r>
              <a:rPr lang="en-US" altLang="ja-JP" b="1">
                <a:solidFill>
                  <a:srgbClr val="000000"/>
                </a:solidFill>
                <a:cs typeface="Times New Roman" pitchFamily="18" charset="0"/>
              </a:rPr>
              <a:t>Vita</a:t>
            </a:r>
            <a:br>
              <a:rPr lang="en-US" altLang="ja-JP" b="1">
                <a:solidFill>
                  <a:srgbClr val="000000"/>
                </a:solidFill>
                <a:cs typeface="Times New Roman" pitchFamily="18" charset="0"/>
              </a:rPr>
            </a:br>
            <a:r>
              <a:rPr lang="ja-JP" altLang="en-US" b="1">
                <a:solidFill>
                  <a:srgbClr val="000000"/>
                </a:solidFill>
                <a:cs typeface="Times New Roman" pitchFamily="18" charset="0"/>
              </a:rPr>
              <a:t>　</a:t>
            </a:r>
            <a:r>
              <a:rPr lang="en-US" altLang="ja-JP" b="1">
                <a:solidFill>
                  <a:srgbClr val="000000"/>
                </a:solidFill>
                <a:cs typeface="Times New Roman" pitchFamily="18" charset="0"/>
              </a:rPr>
              <a:t>5</a:t>
            </a:r>
            <a:r>
              <a:rPr lang="ja-JP" altLang="en-US" b="1">
                <a:solidFill>
                  <a:srgbClr val="000000"/>
                </a:solidFill>
                <a:cs typeface="Times New Roman" pitchFamily="18" charset="0"/>
              </a:rPr>
              <a:t>型</a:t>
            </a:r>
            <a:r>
              <a:rPr lang="en-US" altLang="ja-JP" b="1">
                <a:solidFill>
                  <a:srgbClr val="000000"/>
                </a:solidFill>
                <a:cs typeface="Times New Roman" pitchFamily="18" charset="0"/>
              </a:rPr>
              <a:t>960×544</a:t>
            </a:r>
          </a:p>
        </p:txBody>
      </p:sp>
      <p:pic>
        <p:nvPicPr>
          <p:cNvPr id="13005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92950" y="657225"/>
            <a:ext cx="1800225" cy="2339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0054" name="正方形/長方形 9"/>
          <p:cNvSpPr>
            <a:spLocks noChangeArrowheads="1"/>
          </p:cNvSpPr>
          <p:nvPr/>
        </p:nvSpPr>
        <p:spPr bwMode="auto">
          <a:xfrm>
            <a:off x="3095625" y="598488"/>
            <a:ext cx="4537075"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ja-JP" altLang="en-US" b="1">
                <a:solidFill>
                  <a:srgbClr val="FF0000"/>
                </a:solidFill>
                <a:cs typeface="Times New Roman" pitchFamily="18" charset="0"/>
              </a:rPr>
              <a:t>サムソン電子</a:t>
            </a:r>
            <a:r>
              <a:rPr lang="en-US" altLang="ja-JP" b="1">
                <a:solidFill>
                  <a:srgbClr val="FF0000"/>
                </a:solidFill>
                <a:cs typeface="Times New Roman" pitchFamily="18" charset="0"/>
              </a:rPr>
              <a:t/>
            </a:r>
            <a:br>
              <a:rPr lang="en-US" altLang="ja-JP" b="1">
                <a:solidFill>
                  <a:srgbClr val="FF0000"/>
                </a:solidFill>
                <a:cs typeface="Times New Roman" pitchFamily="18" charset="0"/>
              </a:rPr>
            </a:br>
            <a:r>
              <a:rPr lang="ja-JP" altLang="en-US" b="1">
                <a:solidFill>
                  <a:srgbClr val="3333FF"/>
                </a:solidFill>
                <a:cs typeface="Times New Roman" pitchFamily="18" charset="0"/>
              </a:rPr>
              <a:t>　</a:t>
            </a:r>
            <a:r>
              <a:rPr lang="en-US" altLang="ja-JP" b="1">
                <a:solidFill>
                  <a:srgbClr val="000000"/>
                </a:solidFill>
                <a:cs typeface="Times New Roman" pitchFamily="18" charset="0"/>
              </a:rPr>
              <a:t>Galaxy S     SC-02B (2010)</a:t>
            </a:r>
            <a:br>
              <a:rPr lang="en-US" altLang="ja-JP" b="1">
                <a:solidFill>
                  <a:srgbClr val="000000"/>
                </a:solidFill>
                <a:cs typeface="Times New Roman" pitchFamily="18" charset="0"/>
              </a:rPr>
            </a:br>
            <a:r>
              <a:rPr lang="ja-JP" altLang="en-US" b="1">
                <a:solidFill>
                  <a:srgbClr val="000000"/>
                </a:solidFill>
                <a:cs typeface="Times New Roman" pitchFamily="18" charset="0"/>
              </a:rPr>
              <a:t>　</a:t>
            </a:r>
            <a:r>
              <a:rPr lang="en-US" altLang="ja-JP" b="1">
                <a:solidFill>
                  <a:srgbClr val="000000"/>
                </a:solidFill>
                <a:cs typeface="Times New Roman" pitchFamily="18" charset="0"/>
              </a:rPr>
              <a:t>Galaxy S II SC-02C (2011)</a:t>
            </a:r>
            <a:br>
              <a:rPr lang="en-US" altLang="ja-JP" b="1">
                <a:solidFill>
                  <a:srgbClr val="000000"/>
                </a:solidFill>
                <a:cs typeface="Times New Roman" pitchFamily="18" charset="0"/>
              </a:rPr>
            </a:br>
            <a:r>
              <a:rPr lang="ja-JP" altLang="en-US" b="1">
                <a:solidFill>
                  <a:srgbClr val="000000"/>
                </a:solidFill>
                <a:cs typeface="Times New Roman" pitchFamily="18" charset="0"/>
              </a:rPr>
              <a:t>　</a:t>
            </a:r>
            <a:r>
              <a:rPr lang="en-US" altLang="ja-JP" b="1">
                <a:solidFill>
                  <a:srgbClr val="000000"/>
                </a:solidFill>
                <a:cs typeface="Times New Roman" pitchFamily="18" charset="0"/>
              </a:rPr>
              <a:t>4.3</a:t>
            </a:r>
            <a:r>
              <a:rPr lang="ja-JP" altLang="en-US" b="1">
                <a:solidFill>
                  <a:srgbClr val="000000"/>
                </a:solidFill>
                <a:cs typeface="Times New Roman" pitchFamily="18" charset="0"/>
              </a:rPr>
              <a:t>型</a:t>
            </a:r>
            <a:r>
              <a:rPr lang="en-US" altLang="ja-JP" b="1">
                <a:solidFill>
                  <a:srgbClr val="000000"/>
                </a:solidFill>
                <a:cs typeface="Times New Roman" pitchFamily="18" charset="0"/>
              </a:rPr>
              <a:t>800×480</a:t>
            </a:r>
            <a:r>
              <a:rPr lang="ja-JP" altLang="en-US" b="1">
                <a:solidFill>
                  <a:srgbClr val="000000"/>
                </a:solidFill>
                <a:cs typeface="Times New Roman" pitchFamily="18" charset="0"/>
              </a:rPr>
              <a:t> </a:t>
            </a:r>
            <a:r>
              <a:rPr lang="en-US" altLang="ja-JP" b="1">
                <a:solidFill>
                  <a:srgbClr val="000000"/>
                </a:solidFill>
                <a:cs typeface="Times New Roman" pitchFamily="18" charset="0"/>
              </a:rPr>
              <a:t>(WVGA)</a:t>
            </a:r>
            <a:endParaRPr lang="ja-JP" altLang="en-US" b="1">
              <a:solidFill>
                <a:srgbClr val="000000"/>
              </a:solidFill>
            </a:endParaRPr>
          </a:p>
        </p:txBody>
      </p:sp>
      <p:sp>
        <p:nvSpPr>
          <p:cNvPr id="130055" name="正方形/長方形 1"/>
          <p:cNvSpPr>
            <a:spLocks noChangeArrowheads="1"/>
          </p:cNvSpPr>
          <p:nvPr/>
        </p:nvSpPr>
        <p:spPr bwMode="auto">
          <a:xfrm>
            <a:off x="11113" y="3357563"/>
            <a:ext cx="5497512"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ja-JP" b="1">
                <a:solidFill>
                  <a:srgbClr val="FF0000"/>
                </a:solidFill>
                <a:cs typeface="Times New Roman" pitchFamily="18" charset="0"/>
              </a:rPr>
              <a:t>NTT</a:t>
            </a:r>
            <a:r>
              <a:rPr lang="ja-JP" altLang="en-US" b="1">
                <a:solidFill>
                  <a:srgbClr val="FF0000"/>
                </a:solidFill>
              </a:rPr>
              <a:t>ドコモ</a:t>
            </a:r>
            <a:endParaRPr lang="en-US" altLang="ja-JP" b="1">
              <a:solidFill>
                <a:srgbClr val="FF0000"/>
              </a:solidFill>
            </a:endParaRPr>
          </a:p>
          <a:p>
            <a:r>
              <a:rPr lang="ja-JP" altLang="en-US" b="1">
                <a:solidFill>
                  <a:srgbClr val="000000"/>
                </a:solidFill>
              </a:rPr>
              <a:t>　</a:t>
            </a:r>
            <a:r>
              <a:rPr lang="en-US" altLang="ja-JP" b="1">
                <a:solidFill>
                  <a:srgbClr val="000000"/>
                </a:solidFill>
              </a:rPr>
              <a:t>MEDIAS</a:t>
            </a:r>
            <a:r>
              <a:rPr lang="ja-JP" altLang="en-US" b="1">
                <a:solidFill>
                  <a:srgbClr val="000000"/>
                </a:solidFill>
              </a:rPr>
              <a:t> </a:t>
            </a:r>
            <a:r>
              <a:rPr lang="en-US" altLang="ja-JP" b="1">
                <a:solidFill>
                  <a:srgbClr val="000000"/>
                </a:solidFill>
              </a:rPr>
              <a:t>PP</a:t>
            </a:r>
            <a:r>
              <a:rPr lang="ja-JP" altLang="en-US" b="1">
                <a:solidFill>
                  <a:srgbClr val="000000"/>
                </a:solidFill>
              </a:rPr>
              <a:t> </a:t>
            </a:r>
            <a:r>
              <a:rPr lang="en-US" altLang="ja-JP" b="1">
                <a:solidFill>
                  <a:srgbClr val="000000"/>
                </a:solidFill>
              </a:rPr>
              <a:t>N-01D</a:t>
            </a:r>
          </a:p>
          <a:p>
            <a:r>
              <a:rPr lang="ja-JP" altLang="en-US" b="1">
                <a:solidFill>
                  <a:srgbClr val="000000"/>
                </a:solidFill>
                <a:cs typeface="Times New Roman" pitchFamily="18" charset="0"/>
              </a:rPr>
              <a:t>　</a:t>
            </a:r>
            <a:r>
              <a:rPr lang="en-US" altLang="ja-JP" b="1">
                <a:solidFill>
                  <a:srgbClr val="000000"/>
                </a:solidFill>
                <a:cs typeface="Times New Roman" pitchFamily="18" charset="0"/>
              </a:rPr>
              <a:t>4</a:t>
            </a:r>
            <a:r>
              <a:rPr lang="ja-JP" altLang="en-US" b="1">
                <a:solidFill>
                  <a:srgbClr val="000000"/>
                </a:solidFill>
                <a:cs typeface="Times New Roman" pitchFamily="18" charset="0"/>
              </a:rPr>
              <a:t>型</a:t>
            </a:r>
            <a:r>
              <a:rPr lang="en-US" altLang="ja-JP" b="1">
                <a:solidFill>
                  <a:srgbClr val="000000"/>
                </a:solidFill>
                <a:cs typeface="Times New Roman" pitchFamily="18" charset="0"/>
              </a:rPr>
              <a:t>800×480</a:t>
            </a:r>
            <a:r>
              <a:rPr lang="ja-JP" altLang="en-US" b="1">
                <a:solidFill>
                  <a:srgbClr val="000000"/>
                </a:solidFill>
                <a:cs typeface="Times New Roman" pitchFamily="18" charset="0"/>
              </a:rPr>
              <a:t> </a:t>
            </a:r>
            <a:r>
              <a:rPr lang="en-US" altLang="ja-JP" b="1">
                <a:solidFill>
                  <a:srgbClr val="000000"/>
                </a:solidFill>
                <a:cs typeface="Times New Roman" pitchFamily="18" charset="0"/>
              </a:rPr>
              <a:t>(WVGA)</a:t>
            </a:r>
          </a:p>
        </p:txBody>
      </p:sp>
      <p:sp>
        <p:nvSpPr>
          <p:cNvPr id="130056" name="正方形/長方形 3"/>
          <p:cNvSpPr>
            <a:spLocks noChangeArrowheads="1"/>
          </p:cNvSpPr>
          <p:nvPr/>
        </p:nvSpPr>
        <p:spPr bwMode="auto">
          <a:xfrm>
            <a:off x="39688" y="4238625"/>
            <a:ext cx="31797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ja-JP" sz="1600" dirty="0">
                <a:solidFill>
                  <a:srgbClr val="000000"/>
                </a:solidFill>
                <a:ea typeface="ＭＳ ゴシック" pitchFamily="49" charset="-128"/>
              </a:rPr>
              <a:t>http://juggly.cn/archives/43216.html</a:t>
            </a:r>
            <a:endParaRPr lang="ja-JP" altLang="en-US" sz="1600" dirty="0">
              <a:solidFill>
                <a:srgbClr val="000000"/>
              </a:solidFill>
              <a:ea typeface="ＭＳ ゴシック" pitchFamily="49" charset="-128"/>
            </a:endParaRPr>
          </a:p>
        </p:txBody>
      </p:sp>
      <p:pic>
        <p:nvPicPr>
          <p:cNvPr id="130057" name="Picture 4" descr="ファイル:PlayStation Vita.png">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15900" y="1757363"/>
            <a:ext cx="3311525" cy="161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0058" name="正方形/長方形 15"/>
          <p:cNvSpPr>
            <a:spLocks noChangeArrowheads="1"/>
          </p:cNvSpPr>
          <p:nvPr/>
        </p:nvSpPr>
        <p:spPr bwMode="auto">
          <a:xfrm>
            <a:off x="3995738" y="3367088"/>
            <a:ext cx="5497512"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ja-JP" altLang="en-US" b="1">
                <a:solidFill>
                  <a:srgbClr val="FF0000"/>
                </a:solidFill>
              </a:rPr>
              <a:t>東芝</a:t>
            </a:r>
            <a:endParaRPr lang="en-US" altLang="ja-JP" b="1">
              <a:solidFill>
                <a:srgbClr val="FF0000"/>
              </a:solidFill>
            </a:endParaRPr>
          </a:p>
          <a:p>
            <a:r>
              <a:rPr lang="ja-JP" altLang="en-US" b="1">
                <a:solidFill>
                  <a:srgbClr val="000000"/>
                </a:solidFill>
              </a:rPr>
              <a:t>　</a:t>
            </a:r>
            <a:r>
              <a:rPr lang="nb-NO" altLang="ja-JP" b="1">
                <a:solidFill>
                  <a:srgbClr val="000000"/>
                </a:solidFill>
              </a:rPr>
              <a:t>REGZA Tablet AT57</a:t>
            </a:r>
            <a:r>
              <a:rPr lang="en-US" altLang="ja-JP" b="1">
                <a:solidFill>
                  <a:srgbClr val="000000"/>
                </a:solidFill>
              </a:rPr>
              <a:t>0</a:t>
            </a:r>
            <a:r>
              <a:rPr lang="ja-JP" altLang="en-US" b="1">
                <a:solidFill>
                  <a:srgbClr val="000000"/>
                </a:solidFill>
              </a:rPr>
              <a:t> </a:t>
            </a:r>
            <a:r>
              <a:rPr lang="en-US" altLang="ja-JP" b="1">
                <a:solidFill>
                  <a:srgbClr val="000000"/>
                </a:solidFill>
              </a:rPr>
              <a:t>(2012)</a:t>
            </a:r>
            <a:r>
              <a:rPr lang="ja-JP" altLang="en-US" b="1">
                <a:solidFill>
                  <a:srgbClr val="000000"/>
                </a:solidFill>
              </a:rPr>
              <a:t> </a:t>
            </a:r>
            <a:r>
              <a:rPr lang="nb-NO" altLang="ja-JP" b="1">
                <a:solidFill>
                  <a:srgbClr val="000000"/>
                </a:solidFill>
              </a:rPr>
              <a:t/>
            </a:r>
            <a:br>
              <a:rPr lang="nb-NO" altLang="ja-JP" b="1">
                <a:solidFill>
                  <a:srgbClr val="000000"/>
                </a:solidFill>
              </a:rPr>
            </a:br>
            <a:r>
              <a:rPr lang="ja-JP" altLang="en-US" b="1">
                <a:solidFill>
                  <a:srgbClr val="000000"/>
                </a:solidFill>
              </a:rPr>
              <a:t>　</a:t>
            </a:r>
            <a:r>
              <a:rPr lang="nb-NO" altLang="ja-JP" b="1">
                <a:solidFill>
                  <a:srgbClr val="000000"/>
                </a:solidFill>
              </a:rPr>
              <a:t>7.7</a:t>
            </a:r>
            <a:r>
              <a:rPr lang="ja-JP" altLang="nb-NO" b="1">
                <a:solidFill>
                  <a:srgbClr val="000000"/>
                </a:solidFill>
              </a:rPr>
              <a:t>型</a:t>
            </a:r>
            <a:r>
              <a:rPr lang="nb-NO" altLang="ja-JP" b="1">
                <a:solidFill>
                  <a:srgbClr val="000000"/>
                </a:solidFill>
              </a:rPr>
              <a:t>1280×800</a:t>
            </a:r>
          </a:p>
        </p:txBody>
      </p:sp>
      <p:sp>
        <p:nvSpPr>
          <p:cNvPr id="130059" name="正方形/長方形 16"/>
          <p:cNvSpPr>
            <a:spLocks noChangeArrowheads="1"/>
          </p:cNvSpPr>
          <p:nvPr/>
        </p:nvSpPr>
        <p:spPr bwMode="auto">
          <a:xfrm>
            <a:off x="5076825" y="3232150"/>
            <a:ext cx="38512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ja-JP" sz="1600">
                <a:solidFill>
                  <a:srgbClr val="000000"/>
                </a:solidFill>
                <a:ea typeface="ＭＳ ゴシック" pitchFamily="49" charset="-128"/>
              </a:rPr>
              <a:t>http://techon.nikkeibp.co.jp/article/NEWS/20120109/203352/?ref=ML</a:t>
            </a:r>
            <a:endParaRPr lang="ja-JP" altLang="en-US" sz="1600" dirty="0">
              <a:solidFill>
                <a:srgbClr val="000000"/>
              </a:solidFill>
              <a:ea typeface="ＭＳ ゴシック" pitchFamily="49" charset="-128"/>
            </a:endParaRPr>
          </a:p>
        </p:txBody>
      </p:sp>
      <p:pic>
        <p:nvPicPr>
          <p:cNvPr id="13006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45288" y="4151313"/>
            <a:ext cx="1782762" cy="2593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9363782"/>
      </p:ext>
    </p:extLst>
  </p:cSld>
  <p:clrMapOvr>
    <a:masterClrMapping/>
  </p:clrMapOvr>
  <p:transition spd="med">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1000万画素を超える高解像度で、宇宙に輝く地球の姿をリアルに映し出す日本科学未来館のシンボル展示。有機ELパネルを使った世界初の地球ディスプレイです。"/>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8323" y="4143374"/>
            <a:ext cx="7858125" cy="2714626"/>
          </a:xfrm>
          <a:prstGeom prst="rect">
            <a:avLst/>
          </a:prstGeom>
          <a:noFill/>
          <a:extLst>
            <a:ext uri="{909E8E84-426E-40DD-AFC4-6F175D3DCCD1}">
              <a14:hiddenFill xmlns:a14="http://schemas.microsoft.com/office/drawing/2010/main">
                <a:solidFill>
                  <a:srgbClr val="FFFFFF"/>
                </a:solidFill>
              </a14:hiddenFill>
            </a:ext>
          </a:extLst>
        </p:spPr>
      </p:pic>
      <p:sp>
        <p:nvSpPr>
          <p:cNvPr id="3" name="正方形/長方形 2"/>
          <p:cNvSpPr/>
          <p:nvPr/>
        </p:nvSpPr>
        <p:spPr>
          <a:xfrm>
            <a:off x="1308323" y="3861048"/>
            <a:ext cx="7858125" cy="10081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1600" b="1">
              <a:solidFill>
                <a:prstClr val="white"/>
              </a:solidFill>
              <a:cs typeface="Times New Roman" pitchFamily="18" charset="0"/>
            </a:endParaRPr>
          </a:p>
        </p:txBody>
      </p:sp>
      <p:sp>
        <p:nvSpPr>
          <p:cNvPr id="2" name="タイトル 1"/>
          <p:cNvSpPr>
            <a:spLocks noGrp="1"/>
          </p:cNvSpPr>
          <p:nvPr>
            <p:ph type="ctrTitle"/>
          </p:nvPr>
        </p:nvSpPr>
        <p:spPr>
          <a:xfrm>
            <a:off x="0" y="1"/>
            <a:ext cx="9144000" cy="1052736"/>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p>
            <a:pPr fontAlgn="base">
              <a:spcAft>
                <a:spcPct val="0"/>
              </a:spcAft>
            </a:pPr>
            <a:r>
              <a:rPr lang="ja-JP" altLang="en-US" sz="3600" b="1" dirty="0">
                <a:solidFill>
                  <a:srgbClr val="0000FF"/>
                </a:solidFill>
                <a:latin typeface="Times New Roman" pitchFamily="18" charset="0"/>
                <a:ea typeface="ＭＳ ゴシック" pitchFamily="49" charset="-128"/>
                <a:cs typeface="Times New Roman" pitchFamily="18" charset="0"/>
              </a:rPr>
              <a:t>ジオ・コスモスに次世代の</a:t>
            </a:r>
            <a:r>
              <a:rPr lang="ja-JP" altLang="en-US" sz="3600" b="1" dirty="0" smtClean="0">
                <a:solidFill>
                  <a:srgbClr val="0000FF"/>
                </a:solidFill>
                <a:latin typeface="Times New Roman" pitchFamily="18" charset="0"/>
                <a:ea typeface="ＭＳ ゴシック" pitchFamily="49" charset="-128"/>
                <a:cs typeface="Times New Roman" pitchFamily="18" charset="0"/>
              </a:rPr>
              <a:t>光</a:t>
            </a:r>
            <a:r>
              <a:rPr lang="en-US" altLang="ja-JP" sz="3600" b="1" dirty="0" smtClean="0">
                <a:solidFill>
                  <a:srgbClr val="0000FF"/>
                </a:solidFill>
                <a:latin typeface="Times New Roman" pitchFamily="18" charset="0"/>
                <a:ea typeface="ＭＳ ゴシック" pitchFamily="49" charset="-128"/>
                <a:cs typeface="Times New Roman" pitchFamily="18" charset="0"/>
              </a:rPr>
              <a:t/>
            </a:r>
            <a:br>
              <a:rPr lang="en-US" altLang="ja-JP" sz="3600" b="1" dirty="0" smtClean="0">
                <a:solidFill>
                  <a:srgbClr val="0000FF"/>
                </a:solidFill>
                <a:latin typeface="Times New Roman" pitchFamily="18" charset="0"/>
                <a:ea typeface="ＭＳ ゴシック" pitchFamily="49" charset="-128"/>
                <a:cs typeface="Times New Roman" pitchFamily="18" charset="0"/>
              </a:rPr>
            </a:br>
            <a:r>
              <a:rPr lang="ja-JP" altLang="en-US" sz="3600" b="1" dirty="0" smtClean="0">
                <a:solidFill>
                  <a:srgbClr val="0000FF"/>
                </a:solidFill>
                <a:latin typeface="Times New Roman" pitchFamily="18" charset="0"/>
                <a:ea typeface="ＭＳ ゴシック" pitchFamily="49" charset="-128"/>
                <a:cs typeface="Times New Roman" pitchFamily="18" charset="0"/>
              </a:rPr>
              <a:t>日本</a:t>
            </a:r>
            <a:r>
              <a:rPr lang="ja-JP" altLang="en-US" sz="3600" b="1" dirty="0">
                <a:solidFill>
                  <a:srgbClr val="0000FF"/>
                </a:solidFill>
                <a:latin typeface="Times New Roman" pitchFamily="18" charset="0"/>
                <a:ea typeface="ＭＳ ゴシック" pitchFamily="49" charset="-128"/>
                <a:cs typeface="Times New Roman" pitchFamily="18" charset="0"/>
              </a:rPr>
              <a:t>科学</a:t>
            </a:r>
            <a:r>
              <a:rPr lang="ja-JP" altLang="en-US" sz="3600" b="1" dirty="0" smtClean="0">
                <a:solidFill>
                  <a:srgbClr val="0000FF"/>
                </a:solidFill>
                <a:latin typeface="Times New Roman" pitchFamily="18" charset="0"/>
                <a:ea typeface="ＭＳ ゴシック" pitchFamily="49" charset="-128"/>
                <a:cs typeface="Times New Roman" pitchFamily="18" charset="0"/>
              </a:rPr>
              <a:t>未来館</a:t>
            </a:r>
            <a:r>
              <a:rPr lang="en-US" altLang="ja-JP" sz="3600" b="1" dirty="0" smtClean="0">
                <a:solidFill>
                  <a:srgbClr val="0000FF"/>
                </a:solidFill>
                <a:latin typeface="Times New Roman" pitchFamily="18" charset="0"/>
                <a:ea typeface="ＭＳ ゴシック" pitchFamily="49" charset="-128"/>
                <a:cs typeface="Times New Roman" pitchFamily="18" charset="0"/>
              </a:rPr>
              <a:t>11</a:t>
            </a:r>
            <a:r>
              <a:rPr lang="ja-JP" altLang="en-US" sz="3600" b="1" dirty="0" smtClean="0">
                <a:solidFill>
                  <a:srgbClr val="0000FF"/>
                </a:solidFill>
                <a:latin typeface="Times New Roman" pitchFamily="18" charset="0"/>
                <a:ea typeface="ＭＳ ゴシック" pitchFamily="49" charset="-128"/>
                <a:cs typeface="Times New Roman" pitchFamily="18" charset="0"/>
              </a:rPr>
              <a:t>日</a:t>
            </a:r>
            <a:r>
              <a:rPr lang="ja-JP" altLang="en-US" sz="3600" b="1" dirty="0">
                <a:solidFill>
                  <a:srgbClr val="0000FF"/>
                </a:solidFill>
                <a:latin typeface="Times New Roman" pitchFamily="18" charset="0"/>
                <a:ea typeface="ＭＳ ゴシック" pitchFamily="49" charset="-128"/>
                <a:cs typeface="Times New Roman" pitchFamily="18" charset="0"/>
              </a:rPr>
              <a:t>再開</a:t>
            </a:r>
          </a:p>
        </p:txBody>
      </p:sp>
      <p:sp>
        <p:nvSpPr>
          <p:cNvPr id="4" name="テキスト ボックス 3"/>
          <p:cNvSpPr txBox="1"/>
          <p:nvPr/>
        </p:nvSpPr>
        <p:spPr>
          <a:xfrm>
            <a:off x="0" y="1052736"/>
            <a:ext cx="9144000" cy="2031325"/>
          </a:xfrm>
          <a:prstGeom prst="rect">
            <a:avLst/>
          </a:prstGeom>
          <a:noFill/>
        </p:spPr>
        <p:txBody>
          <a:bodyPr wrap="square" rtlCol="0">
            <a:spAutoFit/>
          </a:bodyPr>
          <a:lstStyle/>
          <a:p>
            <a:r>
              <a:rPr lang="en-US" altLang="ja-JP" dirty="0">
                <a:solidFill>
                  <a:prstClr val="black"/>
                </a:solidFill>
                <a:cs typeface="Times New Roman" pitchFamily="18" charset="0"/>
              </a:rPr>
              <a:t>2011/6/4</a:t>
            </a:r>
            <a:r>
              <a:rPr lang="ja-JP" altLang="en-US" dirty="0">
                <a:solidFill>
                  <a:prstClr val="black"/>
                </a:solidFill>
                <a:cs typeface="Times New Roman" pitchFamily="18" charset="0"/>
              </a:rPr>
              <a:t> 朝日新聞</a:t>
            </a:r>
            <a:endParaRPr lang="en-US" altLang="ja-JP" dirty="0">
              <a:solidFill>
                <a:prstClr val="black"/>
              </a:solidFill>
              <a:cs typeface="Times New Roman" pitchFamily="18" charset="0"/>
            </a:endParaRPr>
          </a:p>
          <a:p>
            <a:r>
              <a:rPr lang="en-US" altLang="ja-JP" dirty="0" smtClean="0">
                <a:solidFill>
                  <a:prstClr val="black"/>
                </a:solidFill>
                <a:cs typeface="Times New Roman" pitchFamily="18" charset="0"/>
              </a:rPr>
              <a:t>http://www.asahi.com/national/update/0604/TKY201106030625.html</a:t>
            </a:r>
          </a:p>
          <a:p>
            <a:r>
              <a:rPr lang="en-US" altLang="ja-JP" dirty="0" smtClean="0">
                <a:solidFill>
                  <a:prstClr val="black"/>
                </a:solidFill>
                <a:cs typeface="Times New Roman" pitchFamily="18" charset="0"/>
              </a:rPr>
              <a:t>2011/6/3</a:t>
            </a:r>
            <a:r>
              <a:rPr lang="ja-JP" altLang="en-US" dirty="0" smtClean="0">
                <a:solidFill>
                  <a:prstClr val="black"/>
                </a:solidFill>
                <a:cs typeface="Times New Roman" pitchFamily="18" charset="0"/>
              </a:rPr>
              <a:t> 日刊工業新聞</a:t>
            </a:r>
            <a:endParaRPr lang="en-US" altLang="ja-JP" dirty="0" smtClean="0">
              <a:solidFill>
                <a:prstClr val="black"/>
              </a:solidFill>
              <a:cs typeface="Times New Roman" pitchFamily="18" charset="0"/>
            </a:endParaRPr>
          </a:p>
          <a:p>
            <a:r>
              <a:rPr lang="en-US" altLang="ja-JP" dirty="0">
                <a:solidFill>
                  <a:prstClr val="black"/>
                </a:solidFill>
                <a:cs typeface="Times New Roman" pitchFamily="18" charset="0"/>
              </a:rPr>
              <a:t>http://</a:t>
            </a:r>
            <a:r>
              <a:rPr lang="en-US" altLang="ja-JP" dirty="0" smtClean="0">
                <a:solidFill>
                  <a:prstClr val="black"/>
                </a:solidFill>
                <a:cs typeface="Times New Roman" pitchFamily="18" charset="0"/>
              </a:rPr>
              <a:t>www.nikkan.co.jp/news/photograph/nkx_p20110603.html</a:t>
            </a:r>
          </a:p>
          <a:p>
            <a:r>
              <a:rPr lang="ja-JP" altLang="en-US" dirty="0" smtClean="0">
                <a:solidFill>
                  <a:prstClr val="black"/>
                </a:solidFill>
                <a:cs typeface="Times New Roman" pitchFamily="18" charset="0"/>
              </a:rPr>
              <a:t>三菱電機</a:t>
            </a:r>
            <a:r>
              <a:rPr lang="ja-JP" altLang="en-US" dirty="0">
                <a:solidFill>
                  <a:prstClr val="black"/>
                </a:solidFill>
                <a:cs typeface="Times New Roman" pitchFamily="18" charset="0"/>
              </a:rPr>
              <a:t>　</a:t>
            </a:r>
            <a:r>
              <a:rPr lang="ja-JP" altLang="en-US" dirty="0" smtClean="0">
                <a:solidFill>
                  <a:prstClr val="black"/>
                </a:solidFill>
                <a:cs typeface="Times New Roman" pitchFamily="18" charset="0"/>
              </a:rPr>
              <a:t>球体型の有機エレクトロ・ルミネッセンス（</a:t>
            </a:r>
            <a:r>
              <a:rPr lang="en-US" altLang="ja-JP" dirty="0" smtClean="0">
                <a:solidFill>
                  <a:prstClr val="black"/>
                </a:solidFill>
                <a:cs typeface="Times New Roman" pitchFamily="18" charset="0"/>
              </a:rPr>
              <a:t>EL</a:t>
            </a:r>
            <a:r>
              <a:rPr lang="ja-JP" altLang="en-US" dirty="0" smtClean="0">
                <a:solidFill>
                  <a:prstClr val="black"/>
                </a:solidFill>
                <a:cs typeface="Times New Roman" pitchFamily="18" charset="0"/>
              </a:rPr>
              <a:t>）ディスプレー</a:t>
            </a:r>
            <a:endParaRPr lang="en-US" altLang="ja-JP" dirty="0">
              <a:solidFill>
                <a:prstClr val="black"/>
              </a:solidFill>
              <a:cs typeface="Times New Roman" pitchFamily="18" charset="0"/>
            </a:endParaRPr>
          </a:p>
          <a:p>
            <a:r>
              <a:rPr lang="ja-JP" altLang="en-US" dirty="0" smtClean="0">
                <a:solidFill>
                  <a:prstClr val="black"/>
                </a:solidFill>
                <a:cs typeface="Times New Roman" pitchFamily="18" charset="0"/>
              </a:rPr>
              <a:t>直径約</a:t>
            </a:r>
            <a:r>
              <a:rPr lang="en-US" altLang="ja-JP" dirty="0" smtClean="0">
                <a:solidFill>
                  <a:prstClr val="black"/>
                </a:solidFill>
                <a:cs typeface="Times New Roman" pitchFamily="18" charset="0"/>
              </a:rPr>
              <a:t>6</a:t>
            </a:r>
            <a:r>
              <a:rPr lang="ja-JP" altLang="en-US" dirty="0" smtClean="0">
                <a:solidFill>
                  <a:prstClr val="black"/>
                </a:solidFill>
                <a:cs typeface="Times New Roman" pitchFamily="18" charset="0"/>
              </a:rPr>
              <a:t>メートル　</a:t>
            </a:r>
            <a:r>
              <a:rPr lang="en-US" altLang="ja-JP" dirty="0" smtClean="0">
                <a:solidFill>
                  <a:prstClr val="black"/>
                </a:solidFill>
                <a:cs typeface="Times New Roman" pitchFamily="18" charset="0"/>
              </a:rPr>
              <a:t>96</a:t>
            </a:r>
            <a:r>
              <a:rPr lang="ja-JP" altLang="en-US" dirty="0" smtClean="0">
                <a:solidFill>
                  <a:prstClr val="black"/>
                </a:solidFill>
                <a:cs typeface="Times New Roman" pitchFamily="18" charset="0"/>
              </a:rPr>
              <a:t>ミリメートル角の有機</a:t>
            </a:r>
            <a:r>
              <a:rPr lang="en-US" altLang="ja-JP" dirty="0" smtClean="0">
                <a:solidFill>
                  <a:prstClr val="black"/>
                </a:solidFill>
                <a:cs typeface="Times New Roman" pitchFamily="18" charset="0"/>
              </a:rPr>
              <a:t>EL</a:t>
            </a:r>
            <a:r>
              <a:rPr lang="ja-JP" altLang="en-US" dirty="0" smtClean="0">
                <a:solidFill>
                  <a:prstClr val="black"/>
                </a:solidFill>
                <a:cs typeface="Times New Roman" pitchFamily="18" charset="0"/>
              </a:rPr>
              <a:t>パネルを</a:t>
            </a:r>
            <a:r>
              <a:rPr lang="en-US" altLang="ja-JP" dirty="0" smtClean="0">
                <a:solidFill>
                  <a:prstClr val="black"/>
                </a:solidFill>
                <a:cs typeface="Times New Roman" pitchFamily="18" charset="0"/>
              </a:rPr>
              <a:t>1</a:t>
            </a:r>
            <a:r>
              <a:rPr lang="ja-JP" altLang="en-US" dirty="0" smtClean="0">
                <a:solidFill>
                  <a:prstClr val="black"/>
                </a:solidFill>
                <a:cs typeface="Times New Roman" pitchFamily="18" charset="0"/>
              </a:rPr>
              <a:t>万</a:t>
            </a:r>
            <a:r>
              <a:rPr lang="en-US" altLang="ja-JP" dirty="0" smtClean="0">
                <a:solidFill>
                  <a:prstClr val="black"/>
                </a:solidFill>
                <a:cs typeface="Times New Roman" pitchFamily="18" charset="0"/>
              </a:rPr>
              <a:t>362</a:t>
            </a:r>
            <a:r>
              <a:rPr lang="ja-JP" altLang="en-US" dirty="0" smtClean="0">
                <a:solidFill>
                  <a:prstClr val="black"/>
                </a:solidFill>
                <a:cs typeface="Times New Roman" pitchFamily="18" charset="0"/>
              </a:rPr>
              <a:t>枚　</a:t>
            </a:r>
            <a:r>
              <a:rPr lang="en-US" altLang="ja-JP" dirty="0" smtClean="0">
                <a:solidFill>
                  <a:prstClr val="black"/>
                </a:solidFill>
                <a:cs typeface="Times New Roman" pitchFamily="18" charset="0"/>
              </a:rPr>
              <a:t>1000</a:t>
            </a:r>
            <a:r>
              <a:rPr lang="ja-JP" altLang="en-US" dirty="0">
                <a:solidFill>
                  <a:prstClr val="black"/>
                </a:solidFill>
                <a:cs typeface="Times New Roman" pitchFamily="18" charset="0"/>
              </a:rPr>
              <a:t>万画素</a:t>
            </a:r>
            <a:r>
              <a:rPr lang="ja-JP" altLang="en-US" dirty="0" smtClean="0">
                <a:solidFill>
                  <a:prstClr val="black"/>
                </a:solidFill>
                <a:cs typeface="Times New Roman" pitchFamily="18" charset="0"/>
              </a:rPr>
              <a:t>以上</a:t>
            </a:r>
            <a:endParaRPr lang="en-US" altLang="ja-JP" dirty="0" smtClean="0">
              <a:solidFill>
                <a:prstClr val="black"/>
              </a:solidFill>
              <a:cs typeface="Times New Roman" pitchFamily="18" charset="0"/>
            </a:endParaRPr>
          </a:p>
          <a:p>
            <a:r>
              <a:rPr lang="ja-JP" altLang="en-US" dirty="0" smtClean="0">
                <a:solidFill>
                  <a:prstClr val="black"/>
                </a:solidFill>
                <a:cs typeface="Times New Roman" pitchFamily="18" charset="0"/>
              </a:rPr>
              <a:t>従来の発光ダイオード（</a:t>
            </a:r>
            <a:r>
              <a:rPr lang="en-US" altLang="ja-JP" dirty="0" smtClean="0">
                <a:solidFill>
                  <a:prstClr val="black"/>
                </a:solidFill>
                <a:cs typeface="Times New Roman" pitchFamily="18" charset="0"/>
              </a:rPr>
              <a:t>LED</a:t>
            </a:r>
            <a:r>
              <a:rPr lang="ja-JP" altLang="en-US" dirty="0" smtClean="0">
                <a:solidFill>
                  <a:prstClr val="black"/>
                </a:solidFill>
                <a:cs typeface="Times New Roman" pitchFamily="18" charset="0"/>
              </a:rPr>
              <a:t>）方式のものと比べ約</a:t>
            </a:r>
            <a:r>
              <a:rPr lang="en-US" altLang="ja-JP" dirty="0" smtClean="0">
                <a:solidFill>
                  <a:prstClr val="black"/>
                </a:solidFill>
                <a:cs typeface="Times New Roman" pitchFamily="18" charset="0"/>
              </a:rPr>
              <a:t>10</a:t>
            </a:r>
            <a:r>
              <a:rPr lang="ja-JP" altLang="en-US" dirty="0" smtClean="0">
                <a:solidFill>
                  <a:prstClr val="black"/>
                </a:solidFill>
                <a:cs typeface="Times New Roman" pitchFamily="18" charset="0"/>
              </a:rPr>
              <a:t>倍の能力</a:t>
            </a:r>
            <a:endParaRPr lang="en-US" altLang="ja-JP" dirty="0" smtClean="0">
              <a:solidFill>
                <a:prstClr val="black"/>
              </a:solidFill>
              <a:cs typeface="Times New Roman" pitchFamily="18" charset="0"/>
            </a:endParaRPr>
          </a:p>
        </p:txBody>
      </p:sp>
      <p:pic>
        <p:nvPicPr>
          <p:cNvPr id="1030" name="Picture 6" descr="土地分類地図"/>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83576" y="3140968"/>
            <a:ext cx="2707618" cy="18002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16216" y="3136214"/>
            <a:ext cx="2642468" cy="37217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94963349"/>
      </p:ext>
    </p:extLst>
  </p:cSld>
  <p:clrMapOvr>
    <a:masterClrMapping/>
  </p:clrMapOvr>
  <mc:AlternateContent xmlns:mc="http://schemas.openxmlformats.org/markup-compatibility/2006" xmlns:p14="http://schemas.microsoft.com/office/powerpoint/2010/main">
    <mc:Choice Requires="p14">
      <p:transition p14:dur="0">
        <p:sndAc>
          <p:stSnd>
            <p:snd r:embed="rId2" name="CAMERA.WAV"/>
          </p:stSnd>
        </p:sndAc>
      </p:transition>
    </mc:Choice>
    <mc:Fallback xmlns="">
      <p:transition>
        <p:sndAc>
          <p:stSnd>
            <p:snd r:embed="rId6" name="CAMERA.WAV"/>
          </p:stSnd>
        </p:sndAc>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descr="Fun-Vii">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83968" y="4594563"/>
            <a:ext cx="3389650" cy="2245643"/>
          </a:xfrm>
          <a:prstGeom prst="rect">
            <a:avLst/>
          </a:prstGeom>
          <a:noFill/>
          <a:extLst>
            <a:ext uri="{909E8E84-426E-40DD-AFC4-6F175D3DCCD1}">
              <a14:hiddenFill xmlns:a14="http://schemas.microsoft.com/office/drawing/2010/main">
                <a:solidFill>
                  <a:srgbClr val="FFFFFF"/>
                </a:solidFill>
              </a14:hiddenFill>
            </a:ext>
          </a:extLst>
        </p:spPr>
      </p:pic>
      <p:sp>
        <p:nvSpPr>
          <p:cNvPr id="2" name="タイトル 1"/>
          <p:cNvSpPr>
            <a:spLocks noGrp="1"/>
          </p:cNvSpPr>
          <p:nvPr>
            <p:ph type="ctrTitle"/>
          </p:nvPr>
        </p:nvSpPr>
        <p:spPr>
          <a:xfrm>
            <a:off x="0" y="20465"/>
            <a:ext cx="9144000" cy="1176288"/>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fontScale="90000"/>
          </a:bodyPr>
          <a:lstStyle/>
          <a:p>
            <a:pPr fontAlgn="base">
              <a:spcAft>
                <a:spcPct val="0"/>
              </a:spcAft>
            </a:pPr>
            <a:r>
              <a:rPr lang="en-US" altLang="ja-JP" sz="3600" b="1" dirty="0">
                <a:solidFill>
                  <a:srgbClr val="0000FF"/>
                </a:solidFill>
                <a:latin typeface="Times New Roman" pitchFamily="18" charset="0"/>
                <a:ea typeface="ＭＳ ゴシック" pitchFamily="49" charset="-128"/>
                <a:cs typeface="Times New Roman" pitchFamily="18" charset="0"/>
              </a:rPr>
              <a:t>TOYOTA</a:t>
            </a:r>
            <a:r>
              <a:rPr lang="ja-JP" altLang="en-US" sz="3600" b="1" dirty="0" err="1">
                <a:solidFill>
                  <a:srgbClr val="0000FF"/>
                </a:solidFill>
                <a:latin typeface="Times New Roman" pitchFamily="18" charset="0"/>
                <a:ea typeface="ＭＳ ゴシック" pitchFamily="49" charset="-128"/>
                <a:cs typeface="Times New Roman" pitchFamily="18" charset="0"/>
              </a:rPr>
              <a:t>、</a:t>
            </a:r>
            <a:r>
              <a:rPr lang="ja-JP" altLang="en-US" sz="3600" b="1" dirty="0">
                <a:solidFill>
                  <a:srgbClr val="0000FF"/>
                </a:solidFill>
                <a:latin typeface="Times New Roman" pitchFamily="18" charset="0"/>
                <a:ea typeface="ＭＳ ゴシック" pitchFamily="49" charset="-128"/>
                <a:cs typeface="Times New Roman" pitchFamily="18" charset="0"/>
              </a:rPr>
              <a:t>東京モーターショーに“つながる”</a:t>
            </a:r>
            <a:r>
              <a:rPr lang="ja-JP" altLang="en-US" sz="3600" b="1" dirty="0" smtClean="0">
                <a:solidFill>
                  <a:srgbClr val="0000FF"/>
                </a:solidFill>
                <a:latin typeface="Times New Roman" pitchFamily="18" charset="0"/>
                <a:ea typeface="ＭＳ ゴシック" pitchFamily="49" charset="-128"/>
                <a:cs typeface="Times New Roman" pitchFamily="18" charset="0"/>
              </a:rPr>
              <a:t>コンセプトカー「</a:t>
            </a:r>
            <a:r>
              <a:rPr lang="en-US" altLang="ja-JP" sz="3600" b="1" dirty="0">
                <a:solidFill>
                  <a:srgbClr val="0000FF"/>
                </a:solidFill>
                <a:latin typeface="Times New Roman" pitchFamily="18" charset="0"/>
                <a:ea typeface="ＭＳ ゴシック" pitchFamily="49" charset="-128"/>
                <a:cs typeface="Times New Roman" pitchFamily="18" charset="0"/>
              </a:rPr>
              <a:t>TOYOTA Fun-Vii</a:t>
            </a:r>
            <a:r>
              <a:rPr lang="ja-JP" altLang="en-US" sz="3600" b="1" dirty="0">
                <a:solidFill>
                  <a:srgbClr val="0000FF"/>
                </a:solidFill>
                <a:latin typeface="Times New Roman" pitchFamily="18" charset="0"/>
                <a:ea typeface="ＭＳ ゴシック" pitchFamily="49" charset="-128"/>
                <a:cs typeface="Times New Roman" pitchFamily="18" charset="0"/>
              </a:rPr>
              <a:t>」を出展</a:t>
            </a:r>
          </a:p>
        </p:txBody>
      </p:sp>
      <p:sp>
        <p:nvSpPr>
          <p:cNvPr id="4" name="テキスト ボックス 3"/>
          <p:cNvSpPr txBox="1"/>
          <p:nvPr/>
        </p:nvSpPr>
        <p:spPr>
          <a:xfrm>
            <a:off x="0" y="1124744"/>
            <a:ext cx="9144000" cy="2585323"/>
          </a:xfrm>
          <a:prstGeom prst="rect">
            <a:avLst/>
          </a:prstGeom>
          <a:noFill/>
        </p:spPr>
        <p:txBody>
          <a:bodyPr wrap="square" rtlCol="0">
            <a:spAutoFit/>
          </a:bodyPr>
          <a:lstStyle/>
          <a:p>
            <a:r>
              <a:rPr lang="en-US" altLang="ja-JP" dirty="0" smtClean="0">
                <a:solidFill>
                  <a:prstClr val="black"/>
                </a:solidFill>
                <a:cs typeface="Times New Roman" pitchFamily="18" charset="0"/>
              </a:rPr>
              <a:t>2011/11/28</a:t>
            </a:r>
            <a:r>
              <a:rPr lang="ja-JP" altLang="en-US" dirty="0" smtClean="0">
                <a:solidFill>
                  <a:prstClr val="black"/>
                </a:solidFill>
                <a:cs typeface="Times New Roman" pitchFamily="18" charset="0"/>
              </a:rPr>
              <a:t> トヨタ自動車</a:t>
            </a:r>
            <a:endParaRPr lang="en-US" altLang="ja-JP" dirty="0" smtClean="0">
              <a:solidFill>
                <a:prstClr val="black"/>
              </a:solidFill>
              <a:cs typeface="Times New Roman" pitchFamily="18" charset="0"/>
            </a:endParaRPr>
          </a:p>
          <a:p>
            <a:r>
              <a:rPr lang="en-US" altLang="ja-JP" dirty="0" smtClean="0">
                <a:solidFill>
                  <a:prstClr val="black"/>
                </a:solidFill>
                <a:cs typeface="Times New Roman" pitchFamily="18" charset="0"/>
              </a:rPr>
              <a:t>http://www2.toyota.co.jp/jp/news/11/11/nt11_056.html </a:t>
            </a:r>
          </a:p>
          <a:p>
            <a:r>
              <a:rPr lang="en-US" altLang="ja-JP" dirty="0" smtClean="0">
                <a:solidFill>
                  <a:prstClr val="black"/>
                </a:solidFill>
                <a:cs typeface="Times New Roman" pitchFamily="18" charset="0"/>
              </a:rPr>
              <a:t>2011/11/28</a:t>
            </a:r>
            <a:r>
              <a:rPr lang="ja-JP" altLang="en-US" dirty="0" smtClean="0">
                <a:solidFill>
                  <a:prstClr val="black"/>
                </a:solidFill>
                <a:cs typeface="Times New Roman" pitchFamily="18" charset="0"/>
              </a:rPr>
              <a:t> 時事通信など</a:t>
            </a:r>
            <a:endParaRPr lang="en-US" altLang="ja-JP" dirty="0" smtClean="0">
              <a:solidFill>
                <a:prstClr val="black"/>
              </a:solidFill>
              <a:cs typeface="Times New Roman" pitchFamily="18" charset="0"/>
            </a:endParaRPr>
          </a:p>
          <a:p>
            <a:r>
              <a:rPr lang="en-US" altLang="ja-JP" dirty="0" smtClean="0">
                <a:solidFill>
                  <a:prstClr val="black"/>
                </a:solidFill>
                <a:cs typeface="Times New Roman" pitchFamily="18" charset="0"/>
              </a:rPr>
              <a:t>http://news.biglobe.ne.jp/economy/1128/jjp_111128_8012358238.html</a:t>
            </a:r>
            <a:endParaRPr lang="ja-JP" altLang="en-US" dirty="0" smtClean="0">
              <a:solidFill>
                <a:prstClr val="black"/>
              </a:solidFill>
              <a:cs typeface="Times New Roman" pitchFamily="18" charset="0"/>
            </a:endParaRPr>
          </a:p>
          <a:p>
            <a:r>
              <a:rPr lang="en-US" altLang="ja-JP" dirty="0">
                <a:solidFill>
                  <a:prstClr val="black"/>
                </a:solidFill>
                <a:cs typeface="Times New Roman" pitchFamily="18" charset="0"/>
              </a:rPr>
              <a:t>http://blog.goo.ne.jp/thinklive/e/2865b5ebb9d731a2b59ff9c6ecfe2d39</a:t>
            </a:r>
          </a:p>
          <a:p>
            <a:r>
              <a:rPr lang="ja-JP" altLang="en-US" dirty="0" smtClean="0">
                <a:solidFill>
                  <a:prstClr val="black"/>
                </a:solidFill>
                <a:cs typeface="Times New Roman" pitchFamily="18" charset="0"/>
              </a:rPr>
              <a:t>  </a:t>
            </a:r>
          </a:p>
          <a:p>
            <a:r>
              <a:rPr lang="ja-JP" altLang="en-US" dirty="0" smtClean="0">
                <a:solidFill>
                  <a:prstClr val="black"/>
                </a:solidFill>
                <a:cs typeface="Times New Roman" pitchFamily="18" charset="0"/>
              </a:rPr>
              <a:t>車体や室内全面がディスプレー（タッチパネル）</a:t>
            </a:r>
            <a:endParaRPr lang="en-US" altLang="ja-JP" dirty="0" smtClean="0">
              <a:solidFill>
                <a:prstClr val="black"/>
              </a:solidFill>
              <a:cs typeface="Times New Roman" pitchFamily="18" charset="0"/>
            </a:endParaRPr>
          </a:p>
          <a:p>
            <a:r>
              <a:rPr lang="ja-JP" altLang="en-US" dirty="0" smtClean="0">
                <a:solidFill>
                  <a:prstClr val="black"/>
                </a:solidFill>
                <a:cs typeface="Times New Roman" pitchFamily="18" charset="0"/>
              </a:rPr>
              <a:t>スマートフォンで自由に車体の色などを変えられる</a:t>
            </a:r>
            <a:endParaRPr lang="en-US" altLang="ja-JP" dirty="0" smtClean="0">
              <a:solidFill>
                <a:prstClr val="black"/>
              </a:solidFill>
              <a:cs typeface="Times New Roman" pitchFamily="18" charset="0"/>
            </a:endParaRPr>
          </a:p>
          <a:p>
            <a:r>
              <a:rPr lang="ja-JP" altLang="en-US" dirty="0" smtClean="0">
                <a:solidFill>
                  <a:prstClr val="black"/>
                </a:solidFill>
                <a:cs typeface="Times New Roman" pitchFamily="18" charset="0"/>
              </a:rPr>
              <a:t>２０２０年</a:t>
            </a:r>
            <a:r>
              <a:rPr lang="ja-JP" altLang="en-US" dirty="0">
                <a:solidFill>
                  <a:prstClr val="black"/>
                </a:solidFill>
                <a:cs typeface="Times New Roman" pitchFamily="18" charset="0"/>
              </a:rPr>
              <a:t>の実用化を</a:t>
            </a:r>
            <a:r>
              <a:rPr lang="ja-JP" altLang="en-US" dirty="0" smtClean="0">
                <a:solidFill>
                  <a:prstClr val="black"/>
                </a:solidFill>
                <a:cs typeface="Times New Roman" pitchFamily="18" charset="0"/>
              </a:rPr>
              <a:t>目指す</a:t>
            </a:r>
            <a:endParaRPr lang="en-US" altLang="ja-JP" dirty="0" smtClean="0">
              <a:solidFill>
                <a:prstClr val="black"/>
              </a:solidFill>
              <a:cs typeface="Times New Roman" pitchFamily="18" charset="0"/>
            </a:endParaRPr>
          </a:p>
        </p:txBody>
      </p:sp>
      <p:pic>
        <p:nvPicPr>
          <p:cNvPr id="2052" name="Picture 4" descr="画像：トヨタの未来型電気自動車"/>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08104" y="2629947"/>
            <a:ext cx="3333702" cy="2160240"/>
          </a:xfrm>
          <a:prstGeom prst="rect">
            <a:avLst/>
          </a:prstGeom>
          <a:noFill/>
          <a:extLst>
            <a:ext uri="{909E8E84-426E-40DD-AFC4-6F175D3DCCD1}">
              <a14:hiddenFill xmlns:a14="http://schemas.microsoft.com/office/drawing/2010/main">
                <a:solidFill>
                  <a:srgbClr val="FFFFFF"/>
                </a:solidFill>
              </a14:hiddenFill>
            </a:ext>
          </a:extLst>
        </p:spPr>
      </p:pic>
      <p:pic>
        <p:nvPicPr>
          <p:cNvPr id="2055"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9428" y="4673147"/>
            <a:ext cx="3535685" cy="19882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26796515"/>
      </p:ext>
    </p:extLst>
  </p:cSld>
  <p:clrMapOvr>
    <a:masterClrMapping/>
  </p:clrMapOvr>
  <mc:AlternateContent xmlns:mc="http://schemas.openxmlformats.org/markup-compatibility/2006" xmlns:p14="http://schemas.microsoft.com/office/powerpoint/2010/main">
    <mc:Choice Requires="p14">
      <p:transition p14:dur="0">
        <p:sndAc>
          <p:stSnd>
            <p:snd r:embed="rId2" name="CAMERA.WAV"/>
          </p:stSnd>
        </p:sndAc>
      </p:transition>
    </mc:Choice>
    <mc:Fallback xmlns="">
      <p:transition>
        <p:sndAc>
          <p:stSnd>
            <p:snd r:embed="rId7" name="CAMERA.WAV"/>
          </p:stSnd>
        </p:sndAc>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3"/>
          <p:cNvSpPr>
            <a:spLocks noGrp="1" noChangeArrowheads="1"/>
          </p:cNvSpPr>
          <p:nvPr>
            <p:ph type="title" idx="4294967295"/>
          </p:nvPr>
        </p:nvSpPr>
        <p:spPr>
          <a:xfrm>
            <a:off x="0" y="0"/>
            <a:ext cx="9144000" cy="762000"/>
          </a:xfrm>
        </p:spPr>
        <p:txBody>
          <a:bodyPr/>
          <a:lstStyle/>
          <a:p>
            <a:pPr eaLnBrk="1" hangingPunct="1"/>
            <a:r>
              <a:rPr lang="ja-JP" altLang="en-US" sz="3600" b="1" dirty="0" smtClean="0">
                <a:solidFill>
                  <a:srgbClr val="0000FF"/>
                </a:solidFill>
                <a:latin typeface="Times New Roman" pitchFamily="18" charset="0"/>
                <a:cs typeface="Times New Roman" pitchFamily="18" charset="0"/>
              </a:rPr>
              <a:t>酸化物ファイバー製品</a:t>
            </a:r>
          </a:p>
        </p:txBody>
      </p:sp>
      <p:pic>
        <p:nvPicPr>
          <p:cNvPr id="47104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64621" y="1849587"/>
            <a:ext cx="1971675" cy="16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7104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0299" y="1915468"/>
            <a:ext cx="2454436" cy="1585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71044"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27884" y="1849587"/>
            <a:ext cx="1687425" cy="1687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71045"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3534" y="4529954"/>
            <a:ext cx="2342330" cy="15425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71046" name="Picture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44615" y="4529954"/>
            <a:ext cx="2328047" cy="15853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71047" name="Picture 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904148" y="4515672"/>
            <a:ext cx="2313764" cy="15567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正方形/長方形 2"/>
          <p:cNvSpPr/>
          <p:nvPr/>
        </p:nvSpPr>
        <p:spPr>
          <a:xfrm>
            <a:off x="0" y="728700"/>
            <a:ext cx="4602542" cy="400110"/>
          </a:xfrm>
          <a:prstGeom prst="rect">
            <a:avLst/>
          </a:prstGeom>
        </p:spPr>
        <p:txBody>
          <a:bodyPr wrap="none">
            <a:spAutoFit/>
          </a:bodyPr>
          <a:lstStyle/>
          <a:p>
            <a:pPr fontAlgn="base">
              <a:spcBef>
                <a:spcPct val="0"/>
              </a:spcBef>
              <a:spcAft>
                <a:spcPct val="0"/>
              </a:spcAft>
            </a:pPr>
            <a:r>
              <a:rPr lang="en-US" altLang="ja-JP" sz="2000" dirty="0">
                <a:solidFill>
                  <a:srgbClr val="000000"/>
                </a:solidFill>
                <a:latin typeface="Times New Roman" pitchFamily="18" charset="0"/>
                <a:ea typeface="ＭＳ ゴシック" pitchFamily="49" charset="-128"/>
              </a:rPr>
              <a:t>http://www8.ocn.ne.jp/~tkc-kf/tainetu.html</a:t>
            </a:r>
            <a:endParaRPr lang="ja-JP" altLang="en-US" sz="2000" dirty="0">
              <a:solidFill>
                <a:srgbClr val="000000"/>
              </a:solidFill>
              <a:latin typeface="Times New Roman" pitchFamily="18" charset="0"/>
              <a:ea typeface="ＭＳ ゴシック" pitchFamily="49" charset="-128"/>
            </a:endParaRPr>
          </a:p>
        </p:txBody>
      </p:sp>
      <p:sp>
        <p:nvSpPr>
          <p:cNvPr id="4" name="テキスト ボックス 3"/>
          <p:cNvSpPr txBox="1"/>
          <p:nvPr/>
        </p:nvSpPr>
        <p:spPr>
          <a:xfrm>
            <a:off x="35496" y="1472868"/>
            <a:ext cx="5152885" cy="400110"/>
          </a:xfrm>
          <a:prstGeom prst="rect">
            <a:avLst/>
          </a:prstGeom>
          <a:noFill/>
        </p:spPr>
        <p:txBody>
          <a:bodyPr wrap="none" rtlCol="0">
            <a:spAutoFit/>
          </a:bodyPr>
          <a:lstStyle/>
          <a:p>
            <a:pPr fontAlgn="base">
              <a:spcBef>
                <a:spcPct val="0"/>
              </a:spcBef>
              <a:spcAft>
                <a:spcPct val="0"/>
              </a:spcAft>
            </a:pPr>
            <a:r>
              <a:rPr lang="ja-JP" altLang="en-US" sz="2000" b="1" dirty="0" smtClean="0">
                <a:solidFill>
                  <a:srgbClr val="FF0000"/>
                </a:solidFill>
                <a:latin typeface="Times New Roman" pitchFamily="18" charset="0"/>
                <a:ea typeface="ＭＳ ゴシック" pitchFamily="49" charset="-128"/>
              </a:rPr>
              <a:t>ガラスファイバー </a:t>
            </a:r>
            <a:r>
              <a:rPr lang="en-US" altLang="ja-JP" sz="2000" b="1" dirty="0" smtClean="0">
                <a:solidFill>
                  <a:srgbClr val="FF0000"/>
                </a:solidFill>
                <a:latin typeface="Times New Roman" pitchFamily="18" charset="0"/>
                <a:ea typeface="ＭＳ ゴシック" pitchFamily="49" charset="-128"/>
              </a:rPr>
              <a:t>(FRP,</a:t>
            </a:r>
            <a:r>
              <a:rPr lang="ja-JP" altLang="en-US" sz="2000" b="1" dirty="0" smtClean="0">
                <a:solidFill>
                  <a:srgbClr val="FF0000"/>
                </a:solidFill>
                <a:latin typeface="Times New Roman" pitchFamily="18" charset="0"/>
                <a:ea typeface="ＭＳ ゴシック" pitchFamily="49" charset="-128"/>
              </a:rPr>
              <a:t> 高温電気絶縁部品</a:t>
            </a:r>
            <a:r>
              <a:rPr lang="en-US" altLang="ja-JP" sz="2000" b="1" dirty="0" smtClean="0">
                <a:solidFill>
                  <a:srgbClr val="FF0000"/>
                </a:solidFill>
                <a:latin typeface="Times New Roman" pitchFamily="18" charset="0"/>
                <a:ea typeface="ＭＳ ゴシック" pitchFamily="49" charset="-128"/>
              </a:rPr>
              <a:t>)</a:t>
            </a:r>
            <a:endParaRPr lang="ja-JP" altLang="en-US" sz="2000" b="1" dirty="0">
              <a:solidFill>
                <a:srgbClr val="FF0000"/>
              </a:solidFill>
              <a:latin typeface="Times New Roman" pitchFamily="18" charset="0"/>
              <a:ea typeface="ＭＳ ゴシック" pitchFamily="49" charset="-128"/>
            </a:endParaRPr>
          </a:p>
        </p:txBody>
      </p:sp>
      <p:sp>
        <p:nvSpPr>
          <p:cNvPr id="30" name="テキスト ボックス 29"/>
          <p:cNvSpPr txBox="1"/>
          <p:nvPr/>
        </p:nvSpPr>
        <p:spPr>
          <a:xfrm>
            <a:off x="2514" y="4037002"/>
            <a:ext cx="6153662" cy="400110"/>
          </a:xfrm>
          <a:prstGeom prst="rect">
            <a:avLst/>
          </a:prstGeom>
          <a:noFill/>
        </p:spPr>
        <p:txBody>
          <a:bodyPr wrap="square" rtlCol="0">
            <a:spAutoFit/>
          </a:bodyPr>
          <a:lstStyle/>
          <a:p>
            <a:pPr fontAlgn="base">
              <a:spcBef>
                <a:spcPct val="0"/>
              </a:spcBef>
              <a:spcAft>
                <a:spcPct val="0"/>
              </a:spcAft>
            </a:pPr>
            <a:r>
              <a:rPr lang="ja-JP" altLang="en-US" sz="2000" b="1" dirty="0" smtClean="0">
                <a:solidFill>
                  <a:srgbClr val="FF0000"/>
                </a:solidFill>
                <a:latin typeface="Times New Roman" pitchFamily="18" charset="0"/>
                <a:ea typeface="ＭＳ ゴシック" pitchFamily="49" charset="-128"/>
              </a:rPr>
              <a:t>セラミックスファイバー</a:t>
            </a:r>
            <a:r>
              <a:rPr lang="en-US" altLang="ja-JP" sz="2000" b="1" dirty="0" smtClean="0">
                <a:solidFill>
                  <a:srgbClr val="FF0000"/>
                </a:solidFill>
                <a:latin typeface="Times New Roman" pitchFamily="18" charset="0"/>
                <a:ea typeface="ＭＳ ゴシック" pitchFamily="49" charset="-128"/>
              </a:rPr>
              <a:t> (</a:t>
            </a:r>
            <a:r>
              <a:rPr lang="ja-JP" altLang="en-US" sz="2000" b="1" dirty="0" smtClean="0">
                <a:solidFill>
                  <a:srgbClr val="FF0000"/>
                </a:solidFill>
                <a:latin typeface="Times New Roman" pitchFamily="18" charset="0"/>
                <a:ea typeface="ＭＳ ゴシック" pitchFamily="49" charset="-128"/>
              </a:rPr>
              <a:t>超高温電気絶縁部品</a:t>
            </a:r>
            <a:r>
              <a:rPr lang="en-US" altLang="ja-JP" sz="2000" b="1" dirty="0" smtClean="0">
                <a:solidFill>
                  <a:srgbClr val="FF0000"/>
                </a:solidFill>
                <a:latin typeface="Times New Roman" pitchFamily="18" charset="0"/>
                <a:ea typeface="ＭＳ ゴシック" pitchFamily="49" charset="-128"/>
              </a:rPr>
              <a:t>)</a:t>
            </a:r>
            <a:endParaRPr lang="ja-JP" altLang="en-US" sz="2000" b="1" dirty="0">
              <a:solidFill>
                <a:srgbClr val="FF0000"/>
              </a:solidFill>
              <a:latin typeface="Times New Roman" pitchFamily="18" charset="0"/>
              <a:ea typeface="ＭＳ ゴシック" pitchFamily="49" charset="-128"/>
            </a:endParaRPr>
          </a:p>
        </p:txBody>
      </p:sp>
      <p:sp>
        <p:nvSpPr>
          <p:cNvPr id="12" name="テキスト ボックス 11"/>
          <p:cNvSpPr txBox="1"/>
          <p:nvPr/>
        </p:nvSpPr>
        <p:spPr>
          <a:xfrm>
            <a:off x="8851900" y="6488668"/>
            <a:ext cx="300082" cy="369332"/>
          </a:xfrm>
          <a:prstGeom prst="rect">
            <a:avLst/>
          </a:prstGeom>
          <a:solidFill>
            <a:schemeClr val="accent2"/>
          </a:solidFill>
        </p:spPr>
        <p:txBody>
          <a:bodyPr wrap="none" rtlCol="0">
            <a:spAutoFit/>
          </a:bodyPr>
          <a:lstStyle>
            <a:defPPr>
              <a:defRPr lang="ja-JP"/>
            </a:defPPr>
            <a:lvl1pPr>
              <a:defRPr b="1">
                <a:solidFill>
                  <a:schemeClr val="bg1"/>
                </a:solidFill>
              </a:defRPr>
            </a:lvl1pPr>
          </a:lstStyle>
          <a:p>
            <a:r>
              <a:rPr lang="en-US" altLang="ja-JP" dirty="0" smtClean="0">
                <a:latin typeface="Times New Roman" pitchFamily="18" charset="0"/>
                <a:cs typeface="Times New Roman" pitchFamily="18" charset="0"/>
              </a:rPr>
              <a:t>9</a:t>
            </a:r>
            <a:endParaRPr lang="ja-JP" altLang="en-US" dirty="0">
              <a:latin typeface="Times New Roman" pitchFamily="18" charset="0"/>
              <a:cs typeface="Times New Roman" pitchFamily="18" charset="0"/>
            </a:endParaRPr>
          </a:p>
        </p:txBody>
      </p:sp>
    </p:spTree>
    <p:extLst>
      <p:ext uri="{BB962C8B-B14F-4D97-AF65-F5344CB8AC3E}">
        <p14:creationId xmlns:p14="http://schemas.microsoft.com/office/powerpoint/2010/main" val="1860696821"/>
      </p:ext>
    </p:extLst>
  </p:cSld>
  <p:clrMapOvr>
    <a:masterClrMapping/>
  </p:clrMapOvr>
  <mc:AlternateContent xmlns:mc="http://schemas.openxmlformats.org/markup-compatibility/2006" xmlns:p14="http://schemas.microsoft.com/office/powerpoint/2010/main">
    <mc:Choice Requires="p14">
      <p:transition p14:dur="0">
        <p:sndAc>
          <p:stSnd>
            <p:snd r:embed="rId3" name="CAMERA.WAV"/>
          </p:stSnd>
        </p:sndAc>
      </p:transition>
    </mc:Choice>
    <mc:Fallback xmlns="">
      <p:transition>
        <p:sndAc>
          <p:stSnd>
            <p:snd r:embed="rId10" name="CAMERA.WAV"/>
          </p:stSnd>
        </p:sndAc>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3"/>
          <p:cNvSpPr>
            <a:spLocks noGrp="1" noChangeArrowheads="1"/>
          </p:cNvSpPr>
          <p:nvPr>
            <p:ph type="title" idx="4294967295"/>
          </p:nvPr>
        </p:nvSpPr>
        <p:spPr>
          <a:xfrm>
            <a:off x="0" y="0"/>
            <a:ext cx="9144000" cy="762000"/>
          </a:xfrm>
        </p:spPr>
        <p:txBody>
          <a:bodyPr/>
          <a:lstStyle/>
          <a:p>
            <a:pPr eaLnBrk="1" hangingPunct="1"/>
            <a:r>
              <a:rPr lang="ja-JP" altLang="en-US" sz="3600" b="1" dirty="0" smtClean="0">
                <a:solidFill>
                  <a:srgbClr val="0000FF"/>
                </a:solidFill>
                <a:cs typeface="Times New Roman" pitchFamily="18" charset="0"/>
              </a:rPr>
              <a:t>酸化物も曲がる</a:t>
            </a:r>
          </a:p>
        </p:txBody>
      </p:sp>
      <p:sp>
        <p:nvSpPr>
          <p:cNvPr id="3075" name="Rectangle 16"/>
          <p:cNvSpPr>
            <a:spLocks noChangeArrowheads="1"/>
          </p:cNvSpPr>
          <p:nvPr/>
        </p:nvSpPr>
        <p:spPr bwMode="auto">
          <a:xfrm>
            <a:off x="0" y="1408113"/>
            <a:ext cx="9144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ctr" fontAlgn="base">
              <a:spcBef>
                <a:spcPct val="0"/>
              </a:spcBef>
              <a:spcAft>
                <a:spcPct val="0"/>
              </a:spcAft>
            </a:pPr>
            <a:endParaRPr lang="ja-JP" altLang="ja-JP" sz="2400">
              <a:solidFill>
                <a:srgbClr val="FF0000"/>
              </a:solidFill>
              <a:latin typeface="Times New Roman"/>
              <a:ea typeface="ＭＳ ゴシック" pitchFamily="49" charset="-128"/>
              <a:cs typeface="Times New Roman" pitchFamily="18" charset="0"/>
            </a:endParaRPr>
          </a:p>
        </p:txBody>
      </p:sp>
      <p:pic>
        <p:nvPicPr>
          <p:cNvPr id="3076" name="Picture 32" descr="http://www.idemitsu.co.jp/moconet/archives/spot/gangu/images/16-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7350" y="1238250"/>
            <a:ext cx="1627188"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7" name="Rectangle 33"/>
          <p:cNvSpPr>
            <a:spLocks noChangeArrowheads="1"/>
          </p:cNvSpPr>
          <p:nvPr/>
        </p:nvSpPr>
        <p:spPr bwMode="auto">
          <a:xfrm>
            <a:off x="6350" y="4133850"/>
            <a:ext cx="25908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ctr" fontAlgn="base">
              <a:spcBef>
                <a:spcPct val="0"/>
              </a:spcBef>
              <a:spcAft>
                <a:spcPct val="0"/>
              </a:spcAft>
            </a:pPr>
            <a:r>
              <a:rPr lang="en-US" altLang="ja-JP" sz="1400">
                <a:solidFill>
                  <a:srgbClr val="FF0000"/>
                </a:solidFill>
                <a:latin typeface="Times New Roman"/>
                <a:ea typeface="ＭＳ ゴシック" pitchFamily="49" charset="-128"/>
                <a:cs typeface="Times New Roman" pitchFamily="18" charset="0"/>
              </a:rPr>
              <a:t>http://www.idemitsu.co.jp/moconet/archives/spot/gangu/line2.html</a:t>
            </a:r>
          </a:p>
        </p:txBody>
      </p:sp>
      <p:sp>
        <p:nvSpPr>
          <p:cNvPr id="3078" name="Rectangle 34"/>
          <p:cNvSpPr>
            <a:spLocks noChangeArrowheads="1"/>
          </p:cNvSpPr>
          <p:nvPr/>
        </p:nvSpPr>
        <p:spPr bwMode="auto">
          <a:xfrm>
            <a:off x="215900" y="796925"/>
            <a:ext cx="17335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fontAlgn="base">
              <a:spcBef>
                <a:spcPct val="0"/>
              </a:spcBef>
              <a:spcAft>
                <a:spcPct val="0"/>
              </a:spcAft>
            </a:pPr>
            <a:r>
              <a:rPr lang="ja-JP" altLang="en-US" sz="2000" b="1">
                <a:solidFill>
                  <a:srgbClr val="FF0000"/>
                </a:solidFill>
                <a:latin typeface="Times New Roman"/>
                <a:ea typeface="ＭＳ ゴシック" pitchFamily="49" charset="-128"/>
                <a:cs typeface="Times New Roman" pitchFamily="18" charset="0"/>
              </a:rPr>
              <a:t>長崎ポッペン</a:t>
            </a:r>
            <a:endParaRPr lang="en-US" altLang="ja-JP" sz="2000" b="1">
              <a:solidFill>
                <a:srgbClr val="FF0000"/>
              </a:solidFill>
              <a:latin typeface="Times New Roman"/>
              <a:ea typeface="ＭＳ ゴシック" pitchFamily="49" charset="-128"/>
              <a:cs typeface="Times New Roman" pitchFamily="18" charset="0"/>
            </a:endParaRPr>
          </a:p>
        </p:txBody>
      </p:sp>
      <p:pic>
        <p:nvPicPr>
          <p:cNvPr id="3079" name="Picture 35" descr="http://www.japan-fc.co.jp/products/ph/prd04_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14600" y="1981200"/>
            <a:ext cx="2895600" cy="129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80" name="Rectangle 36"/>
          <p:cNvSpPr>
            <a:spLocks noChangeArrowheads="1"/>
          </p:cNvSpPr>
          <p:nvPr/>
        </p:nvSpPr>
        <p:spPr bwMode="auto">
          <a:xfrm>
            <a:off x="2655888" y="3276600"/>
            <a:ext cx="35337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fontAlgn="base">
              <a:spcBef>
                <a:spcPct val="0"/>
              </a:spcBef>
              <a:spcAft>
                <a:spcPct val="0"/>
              </a:spcAft>
            </a:pPr>
            <a:r>
              <a:rPr lang="en-US" altLang="ja-JP" sz="1400" dirty="0">
                <a:solidFill>
                  <a:srgbClr val="000000"/>
                </a:solidFill>
                <a:latin typeface="Times New Roman"/>
                <a:ea typeface="ＭＳ ゴシック" pitchFamily="49" charset="-128"/>
                <a:cs typeface="Times New Roman" pitchFamily="18" charset="0"/>
              </a:rPr>
              <a:t>http://www.japan-fc.co.jp/products/pro_4.html</a:t>
            </a:r>
          </a:p>
        </p:txBody>
      </p:sp>
      <p:sp>
        <p:nvSpPr>
          <p:cNvPr id="3081" name="Rectangle 37"/>
          <p:cNvSpPr>
            <a:spLocks noChangeArrowheads="1"/>
          </p:cNvSpPr>
          <p:nvPr/>
        </p:nvSpPr>
        <p:spPr bwMode="auto">
          <a:xfrm>
            <a:off x="2524125" y="1050925"/>
            <a:ext cx="34512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fontAlgn="base">
              <a:spcBef>
                <a:spcPct val="0"/>
              </a:spcBef>
              <a:spcAft>
                <a:spcPct val="0"/>
              </a:spcAft>
            </a:pPr>
            <a:r>
              <a:rPr lang="ja-JP" altLang="en-US" sz="2000" b="1" dirty="0">
                <a:solidFill>
                  <a:srgbClr val="FF0000"/>
                </a:solidFill>
                <a:latin typeface="Times New Roman"/>
                <a:ea typeface="ＭＳ ゴシック" pitchFamily="49" charset="-128"/>
                <a:cs typeface="Times New Roman" pitchFamily="18" charset="0"/>
              </a:rPr>
              <a:t>セラフレックス </a:t>
            </a:r>
            <a:r>
              <a:rPr lang="en-US" altLang="ja-JP" sz="2000" b="1" dirty="0">
                <a:solidFill>
                  <a:srgbClr val="FF0000"/>
                </a:solidFill>
                <a:latin typeface="Times New Roman"/>
                <a:ea typeface="ＭＳ ゴシック" pitchFamily="49" charset="-128"/>
                <a:cs typeface="Times New Roman" pitchFamily="18" charset="0"/>
              </a:rPr>
              <a:t>(ZrO</a:t>
            </a:r>
            <a:r>
              <a:rPr lang="en-US" altLang="ja-JP" sz="2000" b="1" baseline="-25000" dirty="0">
                <a:solidFill>
                  <a:srgbClr val="FF0000"/>
                </a:solidFill>
                <a:latin typeface="Times New Roman"/>
                <a:ea typeface="ＭＳ ゴシック" pitchFamily="49" charset="-128"/>
                <a:cs typeface="Times New Roman" pitchFamily="18" charset="0"/>
              </a:rPr>
              <a:t>2</a:t>
            </a:r>
            <a:r>
              <a:rPr lang="en-US" altLang="ja-JP" sz="2000" b="1" dirty="0">
                <a:solidFill>
                  <a:srgbClr val="FF0000"/>
                </a:solidFill>
                <a:latin typeface="Times New Roman"/>
                <a:ea typeface="ＭＳ ゴシック" pitchFamily="49" charset="-128"/>
                <a:cs typeface="Times New Roman" pitchFamily="18" charset="0"/>
              </a:rPr>
              <a:t>)</a:t>
            </a:r>
            <a:br>
              <a:rPr lang="en-US" altLang="ja-JP" sz="2000" b="1" dirty="0">
                <a:solidFill>
                  <a:srgbClr val="FF0000"/>
                </a:solidFill>
                <a:latin typeface="Times New Roman"/>
                <a:ea typeface="ＭＳ ゴシック" pitchFamily="49" charset="-128"/>
                <a:cs typeface="Times New Roman" pitchFamily="18" charset="0"/>
              </a:rPr>
            </a:br>
            <a:r>
              <a:rPr lang="en-US" altLang="ja-JP" sz="2000" b="1" dirty="0">
                <a:solidFill>
                  <a:srgbClr val="FF0000"/>
                </a:solidFill>
                <a:latin typeface="Times New Roman"/>
                <a:ea typeface="ＭＳ ゴシック" pitchFamily="49" charset="-128"/>
                <a:cs typeface="Times New Roman" pitchFamily="18" charset="0"/>
              </a:rPr>
              <a:t>(</a:t>
            </a:r>
            <a:r>
              <a:rPr lang="ja-JP" altLang="en-US" sz="2000" b="1" dirty="0">
                <a:solidFill>
                  <a:srgbClr val="FF0000"/>
                </a:solidFill>
                <a:latin typeface="Times New Roman"/>
                <a:ea typeface="ＭＳ ゴシック" pitchFamily="49" charset="-128"/>
                <a:cs typeface="Times New Roman" pitchFamily="18" charset="0"/>
              </a:rPr>
              <a:t>日本ファインセラミックス</a:t>
            </a:r>
            <a:r>
              <a:rPr lang="en-US" altLang="ja-JP" sz="2000" b="1" dirty="0">
                <a:solidFill>
                  <a:srgbClr val="FF0000"/>
                </a:solidFill>
                <a:latin typeface="Times New Roman"/>
                <a:ea typeface="ＭＳ ゴシック" pitchFamily="49" charset="-128"/>
                <a:cs typeface="Times New Roman" pitchFamily="18" charset="0"/>
              </a:rPr>
              <a:t>)</a:t>
            </a:r>
          </a:p>
        </p:txBody>
      </p:sp>
      <p:pic>
        <p:nvPicPr>
          <p:cNvPr id="3082" name="Picture 38"/>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735263" y="4191000"/>
            <a:ext cx="2895600" cy="189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83" name="Rectangle 39"/>
          <p:cNvSpPr>
            <a:spLocks noChangeArrowheads="1"/>
          </p:cNvSpPr>
          <p:nvPr/>
        </p:nvSpPr>
        <p:spPr bwMode="auto">
          <a:xfrm>
            <a:off x="3074988" y="3821113"/>
            <a:ext cx="19843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fontAlgn="base">
              <a:spcBef>
                <a:spcPct val="0"/>
              </a:spcBef>
              <a:spcAft>
                <a:spcPct val="0"/>
              </a:spcAft>
            </a:pPr>
            <a:r>
              <a:rPr lang="ja-JP" altLang="en-US" sz="2000" b="1">
                <a:solidFill>
                  <a:srgbClr val="FF0000"/>
                </a:solidFill>
                <a:latin typeface="Times New Roman"/>
                <a:ea typeface="ＨＧ丸ゴシックB" charset="-128"/>
                <a:cs typeface="Times New Roman" pitchFamily="18" charset="0"/>
              </a:rPr>
              <a:t>ガラスファイバー</a:t>
            </a:r>
          </a:p>
        </p:txBody>
      </p:sp>
      <p:pic>
        <p:nvPicPr>
          <p:cNvPr id="3088" name="Picture 4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705600" y="1981200"/>
            <a:ext cx="1795463" cy="141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89" name="Rectangle 46"/>
          <p:cNvSpPr>
            <a:spLocks noChangeArrowheads="1"/>
          </p:cNvSpPr>
          <p:nvPr/>
        </p:nvSpPr>
        <p:spPr bwMode="auto">
          <a:xfrm>
            <a:off x="6356350" y="1066800"/>
            <a:ext cx="22479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fontAlgn="base">
              <a:spcBef>
                <a:spcPct val="0"/>
              </a:spcBef>
              <a:spcAft>
                <a:spcPct val="0"/>
              </a:spcAft>
            </a:pPr>
            <a:r>
              <a:rPr lang="ja-JP" altLang="en-US" sz="2000" b="1">
                <a:solidFill>
                  <a:srgbClr val="FF0000"/>
                </a:solidFill>
                <a:latin typeface="Times New Roman"/>
                <a:ea typeface="ＭＳ ゴシック" pitchFamily="49" charset="-128"/>
                <a:cs typeface="Times New Roman" pitchFamily="18" charset="0"/>
              </a:rPr>
              <a:t>単結晶サファイア</a:t>
            </a:r>
            <a:br>
              <a:rPr lang="ja-JP" altLang="en-US" sz="2000" b="1">
                <a:solidFill>
                  <a:srgbClr val="FF0000"/>
                </a:solidFill>
                <a:latin typeface="Times New Roman"/>
                <a:ea typeface="ＭＳ ゴシック" pitchFamily="49" charset="-128"/>
                <a:cs typeface="Times New Roman" pitchFamily="18" charset="0"/>
              </a:rPr>
            </a:br>
            <a:r>
              <a:rPr lang="en-US" altLang="ja-JP" sz="2000" b="1">
                <a:solidFill>
                  <a:srgbClr val="FF0000"/>
                </a:solidFill>
                <a:latin typeface="Times New Roman"/>
                <a:ea typeface="ＭＳ ゴシック" pitchFamily="49" charset="-128"/>
                <a:cs typeface="Times New Roman" pitchFamily="18" charset="0"/>
              </a:rPr>
              <a:t>(</a:t>
            </a:r>
            <a:r>
              <a:rPr lang="ja-JP" altLang="en-US" sz="2000" b="1">
                <a:solidFill>
                  <a:srgbClr val="FF0000"/>
                </a:solidFill>
                <a:latin typeface="Times New Roman"/>
                <a:ea typeface="ＭＳ ゴシック" pitchFamily="49" charset="-128"/>
                <a:cs typeface="Times New Roman" pitchFamily="18" charset="0"/>
              </a:rPr>
              <a:t>京セラ</a:t>
            </a:r>
            <a:r>
              <a:rPr lang="en-US" altLang="ja-JP" sz="2000" b="1">
                <a:solidFill>
                  <a:srgbClr val="FF0000"/>
                </a:solidFill>
                <a:latin typeface="Times New Roman"/>
                <a:ea typeface="ＭＳ ゴシック" pitchFamily="49" charset="-128"/>
                <a:cs typeface="Times New Roman" pitchFamily="18" charset="0"/>
              </a:rPr>
              <a:t>)</a:t>
            </a:r>
          </a:p>
        </p:txBody>
      </p:sp>
      <p:pic>
        <p:nvPicPr>
          <p:cNvPr id="3090" name="Picture 4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629400" y="1905000"/>
            <a:ext cx="1905000" cy="163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sp>
        <p:nvSpPr>
          <p:cNvPr id="2" name="円/楕円 1"/>
          <p:cNvSpPr/>
          <p:nvPr/>
        </p:nvSpPr>
        <p:spPr>
          <a:xfrm>
            <a:off x="395288" y="3933825"/>
            <a:ext cx="647700" cy="16986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ja-JP" altLang="en-US" sz="2400">
              <a:solidFill>
                <a:srgbClr val="FF0000"/>
              </a:solidFill>
              <a:cs typeface="Times New Roman" pitchFamily="18" charset="0"/>
            </a:endParaRPr>
          </a:p>
        </p:txBody>
      </p:sp>
      <p:sp>
        <p:nvSpPr>
          <p:cNvPr id="20" name="円/楕円 19"/>
          <p:cNvSpPr/>
          <p:nvPr/>
        </p:nvSpPr>
        <p:spPr>
          <a:xfrm>
            <a:off x="1009650" y="3714750"/>
            <a:ext cx="1042988" cy="17145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ja-JP" altLang="en-US" sz="2400">
              <a:solidFill>
                <a:srgbClr val="FF0000"/>
              </a:solidFill>
              <a:cs typeface="Times New Roman" pitchFamily="18" charset="0"/>
            </a:endParaRPr>
          </a:p>
        </p:txBody>
      </p:sp>
      <p:sp>
        <p:nvSpPr>
          <p:cNvPr id="17" name="テキスト ボックス 16"/>
          <p:cNvSpPr txBox="1"/>
          <p:nvPr/>
        </p:nvSpPr>
        <p:spPr>
          <a:xfrm>
            <a:off x="8851900" y="6488668"/>
            <a:ext cx="300082" cy="369332"/>
          </a:xfrm>
          <a:prstGeom prst="rect">
            <a:avLst/>
          </a:prstGeom>
          <a:solidFill>
            <a:schemeClr val="accent2"/>
          </a:solidFill>
        </p:spPr>
        <p:txBody>
          <a:bodyPr wrap="none" rtlCol="0">
            <a:spAutoFit/>
          </a:bodyPr>
          <a:lstStyle>
            <a:defPPr>
              <a:defRPr lang="ja-JP"/>
            </a:defPPr>
            <a:lvl1pPr>
              <a:defRPr b="1">
                <a:solidFill>
                  <a:schemeClr val="bg1"/>
                </a:solidFill>
              </a:defRPr>
            </a:lvl1pPr>
          </a:lstStyle>
          <a:p>
            <a:r>
              <a:rPr lang="en-US" altLang="ja-JP" dirty="0" smtClean="0">
                <a:latin typeface="Times New Roman" pitchFamily="18" charset="0"/>
                <a:cs typeface="Times New Roman" pitchFamily="18" charset="0"/>
              </a:rPr>
              <a:t>9</a:t>
            </a:r>
            <a:endParaRPr lang="ja-JP" altLang="en-US" dirty="0">
              <a:latin typeface="Times New Roman" pitchFamily="18" charset="0"/>
              <a:cs typeface="Times New Roman" pitchFamily="18" charset="0"/>
            </a:endParaRPr>
          </a:p>
        </p:txBody>
      </p:sp>
    </p:spTree>
    <p:extLst>
      <p:ext uri="{BB962C8B-B14F-4D97-AF65-F5344CB8AC3E}">
        <p14:creationId xmlns:p14="http://schemas.microsoft.com/office/powerpoint/2010/main" val="4279236701"/>
      </p:ext>
    </p:extLst>
  </p:cSld>
  <p:clrMapOvr>
    <a:masterClrMapping/>
  </p:clrMapOvr>
  <mc:AlternateContent xmlns:mc="http://schemas.openxmlformats.org/markup-compatibility/2006" xmlns:p14="http://schemas.microsoft.com/office/powerpoint/2010/main">
    <mc:Choice Requires="p14">
      <p:transition p14:dur="0">
        <p:sndAc>
          <p:stSnd>
            <p:snd r:embed="rId3" name="CAMERA.WAV"/>
          </p:stSnd>
        </p:sndAc>
      </p:transition>
    </mc:Choice>
    <mc:Fallback xmlns="">
      <p:transition>
        <p:sndAc>
          <p:stSnd>
            <p:snd r:embed="rId10" name="CAMERA.WAV"/>
          </p:stSnd>
        </p:sndAc>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0" y="17185"/>
            <a:ext cx="9110174" cy="675511"/>
          </a:xfrm>
        </p:spPr>
        <p:txBody>
          <a:bodyPr>
            <a:normAutofit/>
          </a:bodyPr>
          <a:lstStyle/>
          <a:p>
            <a:r>
              <a:rPr kumimoji="1" lang="ja-JP" altLang="en-US" sz="3600" b="1" dirty="0" smtClean="0">
                <a:solidFill>
                  <a:srgbClr val="3333FF"/>
                </a:solidFill>
                <a:latin typeface="Times New Roman" pitchFamily="18" charset="0"/>
                <a:cs typeface="Times New Roman" pitchFamily="18" charset="0"/>
              </a:rPr>
              <a:t>フレキシブル多結晶材料</a:t>
            </a:r>
            <a:endParaRPr kumimoji="1" lang="ja-JP" altLang="en-US" sz="3600" b="1" dirty="0">
              <a:solidFill>
                <a:srgbClr val="3333FF"/>
              </a:solidFill>
              <a:latin typeface="Times New Roman" pitchFamily="18" charset="0"/>
              <a:cs typeface="Times New Roman" pitchFamily="18" charset="0"/>
            </a:endParaRPr>
          </a:p>
        </p:txBody>
      </p:sp>
      <p:sp>
        <p:nvSpPr>
          <p:cNvPr id="12" name="正方形/長方形 11"/>
          <p:cNvSpPr/>
          <p:nvPr/>
        </p:nvSpPr>
        <p:spPr>
          <a:xfrm>
            <a:off x="764427" y="788511"/>
            <a:ext cx="4010808" cy="1015663"/>
          </a:xfrm>
          <a:prstGeom prst="rect">
            <a:avLst/>
          </a:prstGeom>
        </p:spPr>
        <p:txBody>
          <a:bodyPr wrap="square">
            <a:spAutoFit/>
          </a:bodyPr>
          <a:lstStyle/>
          <a:p>
            <a:r>
              <a:rPr lang="en-US" altLang="ja-JP" sz="2000" b="1" dirty="0" smtClean="0">
                <a:solidFill>
                  <a:srgbClr val="FF0000"/>
                </a:solidFill>
                <a:ea typeface="ＭＳ ゴシック" pitchFamily="49" charset="-128"/>
              </a:rPr>
              <a:t>50 </a:t>
            </a:r>
            <a:r>
              <a:rPr lang="en-US" altLang="ja-JP" sz="2000" b="1" dirty="0" smtClean="0">
                <a:solidFill>
                  <a:srgbClr val="FF0000"/>
                </a:solidFill>
                <a:ea typeface="ＭＳ ゴシック" pitchFamily="49" charset="-128"/>
                <a:sym typeface="Symbol"/>
              </a:rPr>
              <a:t></a:t>
            </a:r>
            <a:r>
              <a:rPr lang="en-US" altLang="ja-JP" sz="2000" b="1" dirty="0" smtClean="0">
                <a:solidFill>
                  <a:srgbClr val="FF0000"/>
                </a:solidFill>
                <a:ea typeface="ＭＳ ゴシック" pitchFamily="49" charset="-128"/>
              </a:rPr>
              <a:t>m</a:t>
            </a:r>
            <a:r>
              <a:rPr lang="ja-JP" altLang="en-US" sz="2000" b="1" dirty="0" smtClean="0">
                <a:solidFill>
                  <a:srgbClr val="FF0000"/>
                </a:solidFill>
                <a:ea typeface="ＭＳ ゴシック" pitchFamily="49" charset="-128"/>
              </a:rPr>
              <a:t>厚キャスト多結晶シリコン</a:t>
            </a:r>
            <a:r>
              <a:rPr lang="en-US" altLang="ja-JP" sz="2000" b="1" dirty="0" smtClean="0">
                <a:solidFill>
                  <a:srgbClr val="FF0000"/>
                </a:solidFill>
                <a:ea typeface="ＭＳ ゴシック" pitchFamily="49" charset="-128"/>
              </a:rPr>
              <a:t/>
            </a:r>
            <a:br>
              <a:rPr lang="en-US" altLang="ja-JP" sz="2000" b="1" dirty="0" smtClean="0">
                <a:solidFill>
                  <a:srgbClr val="FF0000"/>
                </a:solidFill>
                <a:ea typeface="ＭＳ ゴシック" pitchFamily="49" charset="-128"/>
              </a:rPr>
            </a:br>
            <a:r>
              <a:rPr lang="en-US" altLang="ja-JP" sz="2000" b="1" dirty="0" smtClean="0">
                <a:solidFill>
                  <a:srgbClr val="FF0000"/>
                </a:solidFill>
                <a:ea typeface="ＭＳ ゴシック" pitchFamily="49" charset="-128"/>
              </a:rPr>
              <a:t>80</a:t>
            </a:r>
            <a:r>
              <a:rPr lang="en-US" altLang="ja-JP" sz="2000" b="1" dirty="0" smtClean="0">
                <a:solidFill>
                  <a:srgbClr val="FF0000"/>
                </a:solidFill>
                <a:ea typeface="ＭＳ ゴシック" pitchFamily="49" charset="-128"/>
                <a:sym typeface="Symbol"/>
              </a:rPr>
              <a:t> </a:t>
            </a:r>
            <a:r>
              <a:rPr lang="en-US" altLang="ja-JP" sz="2000" b="1" dirty="0" smtClean="0">
                <a:solidFill>
                  <a:srgbClr val="FF0000"/>
                </a:solidFill>
                <a:ea typeface="ＭＳ ゴシック" pitchFamily="49" charset="-128"/>
              </a:rPr>
              <a:t>m</a:t>
            </a:r>
            <a:r>
              <a:rPr lang="ja-JP" altLang="en-US" sz="2000" b="1" dirty="0" smtClean="0">
                <a:solidFill>
                  <a:srgbClr val="FF0000"/>
                </a:solidFill>
                <a:ea typeface="ＭＳ ゴシック" pitchFamily="49" charset="-128"/>
              </a:rPr>
              <a:t>厚太陽電池</a:t>
            </a:r>
            <a:r>
              <a:rPr lang="en-US" altLang="ja-JP" sz="2000" b="1" dirty="0" smtClean="0">
                <a:solidFill>
                  <a:srgbClr val="FF0000"/>
                </a:solidFill>
                <a:ea typeface="ＭＳ ゴシック" pitchFamily="49" charset="-128"/>
              </a:rPr>
              <a:t/>
            </a:r>
            <a:br>
              <a:rPr lang="en-US" altLang="ja-JP" sz="2000" b="1" dirty="0" smtClean="0">
                <a:solidFill>
                  <a:srgbClr val="FF0000"/>
                </a:solidFill>
                <a:ea typeface="ＭＳ ゴシック" pitchFamily="49" charset="-128"/>
              </a:rPr>
            </a:br>
            <a:r>
              <a:rPr lang="en-US" altLang="ja-JP" sz="2000" b="1" dirty="0" smtClean="0">
                <a:solidFill>
                  <a:srgbClr val="FF0000"/>
                </a:solidFill>
                <a:ea typeface="ＭＳ ゴシック" pitchFamily="49" charset="-128"/>
              </a:rPr>
              <a:t>(Sharp 2005)</a:t>
            </a:r>
            <a:endParaRPr lang="ja-JP" altLang="en-US" sz="2000" b="1" dirty="0">
              <a:solidFill>
                <a:srgbClr val="FF0000"/>
              </a:solidFill>
              <a:ea typeface="ＭＳ ゴシック" pitchFamily="49" charset="-128"/>
            </a:endParaRPr>
          </a:p>
        </p:txBody>
      </p:sp>
      <p:pic>
        <p:nvPicPr>
          <p:cNvPr id="64286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2089" y="1810015"/>
            <a:ext cx="2600325" cy="198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4286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6850" y="3791215"/>
            <a:ext cx="4348385" cy="24759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49474" y="2036440"/>
            <a:ext cx="2867025" cy="175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正方形/長方形 10"/>
          <p:cNvSpPr/>
          <p:nvPr/>
        </p:nvSpPr>
        <p:spPr>
          <a:xfrm>
            <a:off x="5148064" y="836712"/>
            <a:ext cx="3769675" cy="1015663"/>
          </a:xfrm>
          <a:prstGeom prst="rect">
            <a:avLst/>
          </a:prstGeom>
        </p:spPr>
        <p:txBody>
          <a:bodyPr wrap="square">
            <a:spAutoFit/>
          </a:bodyPr>
          <a:lstStyle/>
          <a:p>
            <a:r>
              <a:rPr lang="ja-JP" altLang="en-US" sz="2000" b="1" dirty="0" smtClean="0">
                <a:solidFill>
                  <a:srgbClr val="FF0000"/>
                </a:solidFill>
                <a:ea typeface="ＭＳ ゴシック" pitchFamily="49" charset="-128"/>
              </a:rPr>
              <a:t>ガラス被覆したセラミックス</a:t>
            </a:r>
            <a:r>
              <a:rPr lang="en-US" altLang="ja-JP" sz="2000" b="1" dirty="0" smtClean="0">
                <a:solidFill>
                  <a:srgbClr val="FF0000"/>
                </a:solidFill>
                <a:ea typeface="ＭＳ ゴシック" pitchFamily="49" charset="-128"/>
              </a:rPr>
              <a:t/>
            </a:r>
            <a:br>
              <a:rPr lang="en-US" altLang="ja-JP" sz="2000" b="1" dirty="0" smtClean="0">
                <a:solidFill>
                  <a:srgbClr val="FF0000"/>
                </a:solidFill>
                <a:ea typeface="ＭＳ ゴシック" pitchFamily="49" charset="-128"/>
              </a:rPr>
            </a:br>
            <a:r>
              <a:rPr lang="en-US" altLang="ja-JP" sz="2000" b="1" dirty="0" smtClean="0">
                <a:solidFill>
                  <a:srgbClr val="FF0000"/>
                </a:solidFill>
                <a:ea typeface="ＭＳ ゴシック" pitchFamily="49" charset="-128"/>
              </a:rPr>
              <a:t>CIGS</a:t>
            </a:r>
            <a:r>
              <a:rPr lang="ja-JP" altLang="en-US" sz="2000" b="1" dirty="0" smtClean="0">
                <a:solidFill>
                  <a:srgbClr val="FF0000"/>
                </a:solidFill>
                <a:ea typeface="ＭＳ ゴシック" pitchFamily="49" charset="-128"/>
              </a:rPr>
              <a:t>セルで変換効率</a:t>
            </a:r>
            <a:r>
              <a:rPr lang="en-US" altLang="ja-JP" sz="2000" b="1" dirty="0" smtClean="0">
                <a:solidFill>
                  <a:srgbClr val="FF0000"/>
                </a:solidFill>
                <a:ea typeface="ＭＳ ゴシック" pitchFamily="49" charset="-128"/>
              </a:rPr>
              <a:t>15.9</a:t>
            </a:r>
            <a:r>
              <a:rPr lang="en-US" altLang="ja-JP" sz="2000" b="1" dirty="0">
                <a:solidFill>
                  <a:srgbClr val="FF0000"/>
                </a:solidFill>
                <a:ea typeface="ＭＳ ゴシック" pitchFamily="49" charset="-128"/>
              </a:rPr>
              <a:t>% </a:t>
            </a:r>
            <a:br>
              <a:rPr lang="en-US" altLang="ja-JP" sz="2000" b="1" dirty="0">
                <a:solidFill>
                  <a:srgbClr val="FF0000"/>
                </a:solidFill>
                <a:ea typeface="ＭＳ ゴシック" pitchFamily="49" charset="-128"/>
              </a:rPr>
            </a:br>
            <a:r>
              <a:rPr lang="en-US" altLang="ja-JP" sz="2000" b="1" dirty="0" smtClean="0">
                <a:solidFill>
                  <a:srgbClr val="FF0000"/>
                </a:solidFill>
                <a:ea typeface="ＭＳ ゴシック" pitchFamily="49" charset="-128"/>
              </a:rPr>
              <a:t>(AIST PVSEC2010)</a:t>
            </a:r>
            <a:endParaRPr lang="ja-JP" altLang="en-US" sz="2000" b="1" dirty="0">
              <a:solidFill>
                <a:srgbClr val="FF0000"/>
              </a:solidFill>
              <a:ea typeface="ＭＳ ゴシック" pitchFamily="49" charset="-128"/>
            </a:endParaRPr>
          </a:p>
        </p:txBody>
      </p:sp>
      <p:sp>
        <p:nvSpPr>
          <p:cNvPr id="8" name="テキスト ボックス 7"/>
          <p:cNvSpPr txBox="1"/>
          <p:nvPr/>
        </p:nvSpPr>
        <p:spPr>
          <a:xfrm>
            <a:off x="8851900" y="6488668"/>
            <a:ext cx="300082" cy="369332"/>
          </a:xfrm>
          <a:prstGeom prst="rect">
            <a:avLst/>
          </a:prstGeom>
          <a:solidFill>
            <a:schemeClr val="accent2"/>
          </a:solidFill>
        </p:spPr>
        <p:txBody>
          <a:bodyPr wrap="none" rtlCol="0">
            <a:spAutoFit/>
          </a:bodyPr>
          <a:lstStyle>
            <a:defPPr>
              <a:defRPr lang="ja-JP"/>
            </a:defPPr>
            <a:lvl1pPr>
              <a:defRPr b="1">
                <a:solidFill>
                  <a:schemeClr val="bg1"/>
                </a:solidFill>
              </a:defRPr>
            </a:lvl1pPr>
          </a:lstStyle>
          <a:p>
            <a:r>
              <a:rPr lang="en-US" altLang="ja-JP" dirty="0" smtClean="0">
                <a:latin typeface="Times New Roman" pitchFamily="18" charset="0"/>
                <a:cs typeface="Times New Roman" pitchFamily="18" charset="0"/>
              </a:rPr>
              <a:t>9</a:t>
            </a:r>
            <a:endParaRPr lang="ja-JP" altLang="en-US" dirty="0">
              <a:latin typeface="Times New Roman" pitchFamily="18" charset="0"/>
              <a:cs typeface="Times New Roman" pitchFamily="18" charset="0"/>
            </a:endParaRPr>
          </a:p>
        </p:txBody>
      </p:sp>
    </p:spTree>
    <p:extLst>
      <p:ext uri="{BB962C8B-B14F-4D97-AF65-F5344CB8AC3E}">
        <p14:creationId xmlns:p14="http://schemas.microsoft.com/office/powerpoint/2010/main" val="4041760007"/>
      </p:ext>
    </p:extLst>
  </p:cSld>
  <p:clrMapOvr>
    <a:masterClrMapping/>
  </p:clrMapOvr>
  <mc:AlternateContent xmlns:mc="http://schemas.openxmlformats.org/markup-compatibility/2006" xmlns:p14="http://schemas.microsoft.com/office/powerpoint/2010/main">
    <mc:Choice Requires="p14">
      <p:transition p14:dur="0">
        <p:sndAc>
          <p:stSnd>
            <p:snd r:embed="rId2" name="CAMERA.WAV"/>
          </p:stSnd>
        </p:sndAc>
      </p:transition>
    </mc:Choice>
    <mc:Fallback xmlns="">
      <p:transition>
        <p:sndAc>
          <p:stSnd>
            <p:snd r:embed="rId6" name="CAMERA.WAV"/>
          </p:stSnd>
        </p:sndAc>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2066" name="Picture 2" descr="今回開発した凸形状の曲面状液晶パネル">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96236" y="3772805"/>
            <a:ext cx="2190750" cy="3076575"/>
          </a:xfrm>
          <a:prstGeom prst="rect">
            <a:avLst/>
          </a:prstGeom>
          <a:noFill/>
          <a:extLst>
            <a:ext uri="{909E8E84-426E-40DD-AFC4-6F175D3DCCD1}">
              <a14:hiddenFill xmlns:a14="http://schemas.microsoft.com/office/drawing/2010/main">
                <a:solidFill>
                  <a:srgbClr val="FFFFFF"/>
                </a:solidFill>
              </a14:hiddenFill>
            </a:ext>
          </a:extLst>
        </p:spPr>
      </p:pic>
      <p:sp>
        <p:nvSpPr>
          <p:cNvPr id="2050" name="Rectangle 3"/>
          <p:cNvSpPr>
            <a:spLocks noGrp="1" noChangeArrowheads="1"/>
          </p:cNvSpPr>
          <p:nvPr>
            <p:ph type="title" idx="4294967295"/>
          </p:nvPr>
        </p:nvSpPr>
        <p:spPr>
          <a:xfrm>
            <a:off x="0" y="0"/>
            <a:ext cx="9144000" cy="762000"/>
          </a:xfrm>
        </p:spPr>
        <p:txBody>
          <a:bodyPr/>
          <a:lstStyle/>
          <a:p>
            <a:pPr eaLnBrk="1" hangingPunct="1"/>
            <a:r>
              <a:rPr lang="ja-JP" altLang="en-US" sz="3600" b="1" dirty="0" smtClean="0">
                <a:solidFill>
                  <a:srgbClr val="0000FF"/>
                </a:solidFill>
                <a:ea typeface="ＭＳ ゴシック" pitchFamily="49" charset="-128"/>
              </a:rPr>
              <a:t>曲がっている液晶ディスプレイ</a:t>
            </a:r>
          </a:p>
        </p:txBody>
      </p:sp>
      <p:pic>
        <p:nvPicPr>
          <p:cNvPr id="2060" name="Picture 4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75856" y="2010841"/>
            <a:ext cx="2784480" cy="21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9" name="AutoShape 42" descr="http://ne.nikkeibp.co.jp/device/2001/12/sharpsoffig1.jpg"/>
          <p:cNvSpPr>
            <a:spLocks noChangeAspect="1" noChangeArrowheads="1"/>
          </p:cNvSpPr>
          <p:nvPr/>
        </p:nvSpPr>
        <p:spPr bwMode="auto">
          <a:xfrm>
            <a:off x="8643938" y="4751388"/>
            <a:ext cx="296862" cy="29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fontAlgn="base">
              <a:spcBef>
                <a:spcPct val="0"/>
              </a:spcBef>
              <a:spcAft>
                <a:spcPct val="0"/>
              </a:spcAft>
              <a:defRPr/>
            </a:pPr>
            <a:endParaRPr lang="ja-JP" altLang="ja-JP" sz="2400">
              <a:solidFill>
                <a:srgbClr val="0000FF"/>
              </a:solidFill>
              <a:latin typeface="Times New Roman"/>
              <a:ea typeface="ＭＳ ゴシック" pitchFamily="49" charset="-128"/>
            </a:endParaRPr>
          </a:p>
        </p:txBody>
      </p:sp>
      <p:sp>
        <p:nvSpPr>
          <p:cNvPr id="24590" name="AutoShape 43" descr="http://ne.nikkeibp.co.jp/device/2001/12/sharpsoffig1.jpg"/>
          <p:cNvSpPr>
            <a:spLocks noChangeAspect="1" noChangeArrowheads="1"/>
          </p:cNvSpPr>
          <p:nvPr/>
        </p:nvSpPr>
        <p:spPr bwMode="auto">
          <a:xfrm>
            <a:off x="8643938" y="4751388"/>
            <a:ext cx="296862" cy="29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fontAlgn="base">
              <a:spcBef>
                <a:spcPct val="0"/>
              </a:spcBef>
              <a:spcAft>
                <a:spcPct val="0"/>
              </a:spcAft>
              <a:defRPr/>
            </a:pPr>
            <a:endParaRPr lang="ja-JP" altLang="ja-JP" sz="2400">
              <a:solidFill>
                <a:srgbClr val="0000FF"/>
              </a:solidFill>
              <a:latin typeface="Times New Roman"/>
              <a:ea typeface="ＭＳ ゴシック" pitchFamily="49" charset="-128"/>
            </a:endParaRPr>
          </a:p>
        </p:txBody>
      </p:sp>
      <p:sp>
        <p:nvSpPr>
          <p:cNvPr id="3" name="正方形/長方形 2"/>
          <p:cNvSpPr/>
          <p:nvPr/>
        </p:nvSpPr>
        <p:spPr>
          <a:xfrm>
            <a:off x="3203848" y="692696"/>
            <a:ext cx="3060340"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p>
            <a:pPr algn="ctr" fontAlgn="base">
              <a:spcBef>
                <a:spcPct val="0"/>
              </a:spcBef>
              <a:spcAft>
                <a:spcPct val="0"/>
              </a:spcAft>
            </a:pPr>
            <a:r>
              <a:rPr lang="ja-JP" altLang="en-US" sz="2000" b="1" dirty="0" smtClean="0">
                <a:solidFill>
                  <a:srgbClr val="FF0000"/>
                </a:solidFill>
                <a:latin typeface="Times New Roman"/>
                <a:ea typeface="ＨＧ丸ゴシックB" charset="-128"/>
              </a:rPr>
              <a:t>エプソン </a:t>
            </a:r>
            <a:r>
              <a:rPr lang="en-US" altLang="ja-JP" sz="2000" b="1" dirty="0" smtClean="0">
                <a:solidFill>
                  <a:srgbClr val="FF0000"/>
                </a:solidFill>
                <a:latin typeface="Times New Roman"/>
                <a:ea typeface="ＨＧ丸ゴシックB" charset="-128"/>
              </a:rPr>
              <a:t>(2003/10/29)</a:t>
            </a:r>
            <a:r>
              <a:rPr lang="en-US" altLang="ja-JP" sz="2000" b="1" dirty="0">
                <a:solidFill>
                  <a:srgbClr val="FF0000"/>
                </a:solidFill>
                <a:latin typeface="Times New Roman"/>
                <a:ea typeface="ＨＧ丸ゴシックB" charset="-128"/>
              </a:rPr>
              <a:t/>
            </a:r>
            <a:br>
              <a:rPr lang="en-US" altLang="ja-JP" sz="2000" b="1" dirty="0">
                <a:solidFill>
                  <a:srgbClr val="FF0000"/>
                </a:solidFill>
                <a:latin typeface="Times New Roman"/>
                <a:ea typeface="ＨＧ丸ゴシックB" charset="-128"/>
              </a:rPr>
            </a:br>
            <a:r>
              <a:rPr lang="en-US" altLang="ja-JP" sz="1200" b="1" dirty="0">
                <a:solidFill>
                  <a:srgbClr val="000000"/>
                </a:solidFill>
                <a:latin typeface="Times New Roman"/>
                <a:ea typeface="ＨＧ丸ゴシックB" charset="-128"/>
              </a:rPr>
              <a:t>http://techon.nikkeibp.co.jp/members/01db/200310/1012838/</a:t>
            </a:r>
            <a:r>
              <a:rPr lang="en-US" altLang="ja-JP" sz="2000" b="1" dirty="0" smtClean="0">
                <a:solidFill>
                  <a:srgbClr val="000000"/>
                </a:solidFill>
                <a:latin typeface="Times New Roman"/>
                <a:ea typeface="ＨＧ丸ゴシックB" charset="-128"/>
              </a:rPr>
              <a:t/>
            </a:r>
            <a:br>
              <a:rPr lang="en-US" altLang="ja-JP" sz="2000" b="1" dirty="0" smtClean="0">
                <a:solidFill>
                  <a:srgbClr val="000000"/>
                </a:solidFill>
                <a:latin typeface="Times New Roman"/>
                <a:ea typeface="ＨＧ丸ゴシックB" charset="-128"/>
              </a:rPr>
            </a:br>
            <a:r>
              <a:rPr lang="en-US" altLang="ja-JP" sz="2000" b="1" dirty="0" smtClean="0">
                <a:solidFill>
                  <a:srgbClr val="000000"/>
                </a:solidFill>
                <a:latin typeface="Times New Roman"/>
                <a:ea typeface="ＨＧ丸ゴシックB" charset="-128"/>
              </a:rPr>
              <a:t>50</a:t>
            </a:r>
            <a:r>
              <a:rPr lang="ja-JP" altLang="en-US" sz="2000" b="1" dirty="0" smtClean="0">
                <a:solidFill>
                  <a:srgbClr val="000000"/>
                </a:solidFill>
                <a:latin typeface="Times New Roman"/>
                <a:ea typeface="ＨＧ丸ゴシックB" charset="-128"/>
              </a:rPr>
              <a:t> </a:t>
            </a:r>
            <a:r>
              <a:rPr lang="ja-JP" altLang="en-US" sz="2000" b="1" dirty="0" smtClean="0">
                <a:solidFill>
                  <a:srgbClr val="000000"/>
                </a:solidFill>
                <a:latin typeface="Times New Roman"/>
                <a:ea typeface="ＨＧ丸ゴシックB" charset="-128"/>
                <a:sym typeface="Symbol"/>
              </a:rPr>
              <a:t></a:t>
            </a:r>
            <a:r>
              <a:rPr lang="en-US" altLang="ja-JP" sz="2000" b="1" dirty="0" smtClean="0">
                <a:solidFill>
                  <a:srgbClr val="000000"/>
                </a:solidFill>
                <a:latin typeface="Times New Roman"/>
                <a:ea typeface="ＨＧ丸ゴシックB" charset="-128"/>
              </a:rPr>
              <a:t>m</a:t>
            </a:r>
            <a:r>
              <a:rPr lang="ja-JP" altLang="en-US" sz="2000" b="1" dirty="0" smtClean="0">
                <a:solidFill>
                  <a:srgbClr val="000000"/>
                </a:solidFill>
                <a:latin typeface="Times New Roman"/>
                <a:ea typeface="ＨＧ丸ゴシックB" charset="-128"/>
              </a:rPr>
              <a:t>厚ガラス</a:t>
            </a:r>
            <a:r>
              <a:rPr lang="en-US" altLang="ja-JP" sz="2000" b="1" dirty="0" smtClean="0">
                <a:solidFill>
                  <a:srgbClr val="000000"/>
                </a:solidFill>
                <a:latin typeface="Times New Roman"/>
                <a:ea typeface="ＨＧ丸ゴシックB" charset="-128"/>
              </a:rPr>
              <a:t/>
            </a:r>
            <a:br>
              <a:rPr lang="en-US" altLang="ja-JP" sz="2000" b="1" dirty="0" smtClean="0">
                <a:solidFill>
                  <a:srgbClr val="000000"/>
                </a:solidFill>
                <a:latin typeface="Times New Roman"/>
                <a:ea typeface="ＨＧ丸ゴシックB" charset="-128"/>
              </a:rPr>
            </a:br>
            <a:r>
              <a:rPr lang="en-US" altLang="ja-JP" sz="2000" b="1" dirty="0" smtClean="0">
                <a:solidFill>
                  <a:srgbClr val="000000"/>
                </a:solidFill>
                <a:latin typeface="Times New Roman"/>
                <a:ea typeface="ＨＧ丸ゴシックB" charset="-128"/>
              </a:rPr>
              <a:t>R=50mm,</a:t>
            </a:r>
            <a:r>
              <a:rPr lang="ja-JP" altLang="en-US" sz="2000" b="1" dirty="0" smtClean="0">
                <a:solidFill>
                  <a:srgbClr val="000000"/>
                </a:solidFill>
                <a:latin typeface="Times New Roman"/>
                <a:ea typeface="ＨＧ丸ゴシックB" charset="-128"/>
              </a:rPr>
              <a:t> </a:t>
            </a:r>
            <a:r>
              <a:rPr lang="en-US" altLang="ja-JP" sz="2000" b="1" dirty="0" smtClean="0">
                <a:solidFill>
                  <a:srgbClr val="000000"/>
                </a:solidFill>
                <a:latin typeface="Times New Roman"/>
                <a:ea typeface="ＨＧ丸ゴシックB" charset="-128"/>
              </a:rPr>
              <a:t>3.8”</a:t>
            </a:r>
            <a:r>
              <a:rPr lang="ja-JP" altLang="en-US" sz="2000" b="1" dirty="0" smtClean="0">
                <a:solidFill>
                  <a:srgbClr val="000000"/>
                </a:solidFill>
                <a:latin typeface="Times New Roman"/>
                <a:ea typeface="ＨＧ丸ゴシックB" charset="-128"/>
              </a:rPr>
              <a:t> </a:t>
            </a:r>
            <a:r>
              <a:rPr lang="en-US" altLang="ja-JP" sz="2000" b="1" dirty="0" smtClean="0">
                <a:solidFill>
                  <a:srgbClr val="000000"/>
                </a:solidFill>
                <a:latin typeface="Times New Roman"/>
                <a:ea typeface="ＨＧ丸ゴシックB" charset="-128"/>
              </a:rPr>
              <a:t>212ppi</a:t>
            </a:r>
            <a:endParaRPr lang="ja-JP" altLang="en-US" sz="2000" b="1" dirty="0">
              <a:solidFill>
                <a:srgbClr val="000000"/>
              </a:solidFill>
              <a:latin typeface="Times New Roman"/>
              <a:ea typeface="ＨＧ丸ゴシックB" charset="-128"/>
            </a:endParaRPr>
          </a:p>
        </p:txBody>
      </p:sp>
      <p:pic>
        <p:nvPicPr>
          <p:cNvPr id="23" name="Picture 20" descr="http://techon.nikkeibp.co.jp/article/NEWS/20080521/152049/1203-1.jpg">
            <a:hlinkClick r:id="rId7"/>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768838" y="1318121"/>
            <a:ext cx="2015630" cy="2842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Rectangle 21"/>
          <p:cNvSpPr>
            <a:spLocks noChangeArrowheads="1"/>
          </p:cNvSpPr>
          <p:nvPr/>
        </p:nvSpPr>
        <p:spPr bwMode="auto">
          <a:xfrm>
            <a:off x="6264188" y="620688"/>
            <a:ext cx="2546734"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p>
            <a:pPr fontAlgn="base">
              <a:spcBef>
                <a:spcPct val="0"/>
              </a:spcBef>
              <a:spcAft>
                <a:spcPct val="0"/>
              </a:spcAft>
            </a:pPr>
            <a:r>
              <a:rPr lang="en-US" altLang="ja-JP" sz="2000" b="1" dirty="0" smtClean="0">
                <a:solidFill>
                  <a:srgbClr val="FF0000"/>
                </a:solidFill>
                <a:latin typeface="Times New Roman"/>
                <a:ea typeface="ＨＧ丸ゴシックB" charset="-128"/>
              </a:rPr>
              <a:t>AUO</a:t>
            </a:r>
            <a:r>
              <a:rPr lang="ja-JP" altLang="en-US" sz="2000" b="1" dirty="0" smtClean="0">
                <a:solidFill>
                  <a:srgbClr val="FF0000"/>
                </a:solidFill>
                <a:latin typeface="Times New Roman"/>
                <a:ea typeface="ＨＧ丸ゴシックB" charset="-128"/>
              </a:rPr>
              <a:t> </a:t>
            </a:r>
            <a:r>
              <a:rPr lang="en-US" altLang="ja-JP" sz="2000" b="1" dirty="0" smtClean="0">
                <a:solidFill>
                  <a:srgbClr val="FF0000"/>
                </a:solidFill>
                <a:latin typeface="Times New Roman"/>
                <a:ea typeface="ＨＧ丸ゴシックB" charset="-128"/>
              </a:rPr>
              <a:t>(2008/5/21,</a:t>
            </a:r>
            <a:r>
              <a:rPr lang="ja-JP" altLang="en-US" sz="2000" b="1" dirty="0" smtClean="0">
                <a:solidFill>
                  <a:srgbClr val="FF0000"/>
                </a:solidFill>
                <a:latin typeface="Times New Roman"/>
                <a:ea typeface="ＨＧ丸ゴシックB" charset="-128"/>
              </a:rPr>
              <a:t> </a:t>
            </a:r>
            <a:r>
              <a:rPr lang="en-US" altLang="ja-JP" sz="2000" b="1" dirty="0" smtClean="0">
                <a:solidFill>
                  <a:srgbClr val="FF0000"/>
                </a:solidFill>
                <a:latin typeface="Times New Roman"/>
                <a:ea typeface="ＨＧ丸ゴシックB" charset="-128"/>
              </a:rPr>
              <a:t>6/6)</a:t>
            </a:r>
          </a:p>
          <a:p>
            <a:pPr fontAlgn="base">
              <a:spcBef>
                <a:spcPct val="0"/>
              </a:spcBef>
              <a:spcAft>
                <a:spcPct val="0"/>
              </a:spcAft>
            </a:pPr>
            <a:r>
              <a:rPr lang="en-US" altLang="ja-JP" sz="1200" b="1" dirty="0" smtClean="0">
                <a:solidFill>
                  <a:srgbClr val="000000"/>
                </a:solidFill>
                <a:latin typeface="Times New Roman"/>
                <a:ea typeface="ＨＧ丸ゴシックB" charset="-128"/>
              </a:rPr>
              <a:t>http</a:t>
            </a:r>
            <a:r>
              <a:rPr lang="en-US" altLang="ja-JP" sz="1200" b="1" dirty="0">
                <a:solidFill>
                  <a:srgbClr val="000000"/>
                </a:solidFill>
                <a:latin typeface="Times New Roman"/>
                <a:ea typeface="ＨＧ丸ゴシックB" charset="-128"/>
              </a:rPr>
              <a:t>://techon.nikkeibp.co.jp/article/NEWS/20080521/152049/</a:t>
            </a:r>
            <a:br>
              <a:rPr lang="en-US" altLang="ja-JP" sz="1200" b="1" dirty="0">
                <a:solidFill>
                  <a:srgbClr val="000000"/>
                </a:solidFill>
                <a:latin typeface="Times New Roman"/>
                <a:ea typeface="ＨＧ丸ゴシックB" charset="-128"/>
              </a:rPr>
            </a:br>
            <a:r>
              <a:rPr lang="en-US" altLang="ja-JP" sz="1200" b="1" dirty="0">
                <a:solidFill>
                  <a:srgbClr val="000000"/>
                </a:solidFill>
                <a:latin typeface="Times New Roman"/>
                <a:ea typeface="ＨＧ丸ゴシックB" charset="-128"/>
              </a:rPr>
              <a:t>http://techon.nikkeibp.co.jp/article/NEWS/20080606/152960/?ref=RL3</a:t>
            </a:r>
            <a:endParaRPr lang="en-US" altLang="ja-JP" sz="1200" b="1" dirty="0" smtClean="0">
              <a:solidFill>
                <a:srgbClr val="000000"/>
              </a:solidFill>
              <a:latin typeface="Times New Roman"/>
              <a:ea typeface="ＨＧ丸ゴシックB" charset="-128"/>
            </a:endParaRPr>
          </a:p>
          <a:p>
            <a:pPr fontAlgn="base">
              <a:spcBef>
                <a:spcPct val="0"/>
              </a:spcBef>
              <a:spcAft>
                <a:spcPct val="0"/>
              </a:spcAft>
            </a:pPr>
            <a:r>
              <a:rPr lang="en-US" altLang="ja-JP" sz="2000" b="1" dirty="0" smtClean="0">
                <a:solidFill>
                  <a:srgbClr val="000000"/>
                </a:solidFill>
                <a:latin typeface="Times New Roman"/>
                <a:ea typeface="ＨＧ丸ゴシックB" charset="-128"/>
              </a:rPr>
              <a:t>R=100mm</a:t>
            </a:r>
            <a:endParaRPr lang="en-US" altLang="ja-JP" sz="2000" b="1" dirty="0">
              <a:solidFill>
                <a:srgbClr val="000000"/>
              </a:solidFill>
              <a:latin typeface="Times New Roman"/>
              <a:ea typeface="ＨＧ丸ゴシックB" charset="-128"/>
            </a:endParaRPr>
          </a:p>
        </p:txBody>
      </p:sp>
      <p:pic>
        <p:nvPicPr>
          <p:cNvPr id="104450"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059831" y="4354884"/>
            <a:ext cx="2875457" cy="23864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ectangle 21"/>
          <p:cNvSpPr>
            <a:spLocks noChangeArrowheads="1"/>
          </p:cNvSpPr>
          <p:nvPr/>
        </p:nvSpPr>
        <p:spPr bwMode="auto">
          <a:xfrm>
            <a:off x="107503" y="4293096"/>
            <a:ext cx="2952327" cy="1261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p>
            <a:pPr fontAlgn="base">
              <a:spcBef>
                <a:spcPct val="0"/>
              </a:spcBef>
              <a:spcAft>
                <a:spcPct val="0"/>
              </a:spcAft>
            </a:pPr>
            <a:r>
              <a:rPr lang="ja-JP" altLang="en-US" sz="2000" b="1" dirty="0" smtClean="0">
                <a:solidFill>
                  <a:srgbClr val="FF0000"/>
                </a:solidFill>
                <a:latin typeface="Times New Roman"/>
                <a:ea typeface="ＨＧ丸ゴシックB" charset="-128"/>
              </a:rPr>
              <a:t>三菱電機</a:t>
            </a:r>
            <a:endParaRPr lang="en-US" altLang="ja-JP" sz="2000" b="1" dirty="0" smtClean="0">
              <a:solidFill>
                <a:srgbClr val="FF0000"/>
              </a:solidFill>
              <a:latin typeface="Times New Roman"/>
              <a:ea typeface="ＨＧ丸ゴシックB" charset="-128"/>
            </a:endParaRPr>
          </a:p>
          <a:p>
            <a:pPr fontAlgn="base">
              <a:spcBef>
                <a:spcPct val="0"/>
              </a:spcBef>
              <a:spcAft>
                <a:spcPct val="0"/>
              </a:spcAft>
            </a:pPr>
            <a:r>
              <a:rPr lang="ja-JP" altLang="en-US" sz="2000" b="1" dirty="0" smtClean="0">
                <a:solidFill>
                  <a:srgbClr val="000000"/>
                </a:solidFill>
                <a:latin typeface="Times New Roman"/>
                <a:ea typeface="ＨＧ丸ゴシックB" charset="-128"/>
              </a:rPr>
              <a:t>タッチパネル付湾曲</a:t>
            </a:r>
            <a:r>
              <a:rPr lang="en-US" altLang="ja-JP" sz="2000" b="1" dirty="0" smtClean="0">
                <a:solidFill>
                  <a:srgbClr val="000000"/>
                </a:solidFill>
                <a:latin typeface="Times New Roman"/>
                <a:ea typeface="ＨＧ丸ゴシックB" charset="-128"/>
              </a:rPr>
              <a:t>LCD</a:t>
            </a:r>
          </a:p>
          <a:p>
            <a:pPr fontAlgn="base">
              <a:spcBef>
                <a:spcPct val="0"/>
              </a:spcBef>
              <a:spcAft>
                <a:spcPct val="0"/>
              </a:spcAft>
            </a:pPr>
            <a:r>
              <a:rPr lang="ja-JP" altLang="en-US" b="1" dirty="0" smtClean="0">
                <a:solidFill>
                  <a:srgbClr val="000000"/>
                </a:solidFill>
                <a:latin typeface="Times New Roman"/>
                <a:ea typeface="ＨＧ丸ゴシックB" charset="-128"/>
              </a:rPr>
              <a:t>東京モーターショー</a:t>
            </a:r>
            <a:r>
              <a:rPr lang="en-US" altLang="ja-JP" b="1" dirty="0" smtClean="0">
                <a:solidFill>
                  <a:srgbClr val="000000"/>
                </a:solidFill>
                <a:latin typeface="Times New Roman"/>
                <a:ea typeface="ＨＧ丸ゴシックB" charset="-128"/>
              </a:rPr>
              <a:t>2011</a:t>
            </a:r>
          </a:p>
          <a:p>
            <a:pPr fontAlgn="base">
              <a:spcBef>
                <a:spcPct val="0"/>
              </a:spcBef>
              <a:spcAft>
                <a:spcPct val="0"/>
              </a:spcAft>
            </a:pPr>
            <a:r>
              <a:rPr lang="ja-JP" altLang="en-US" b="1" dirty="0" smtClean="0">
                <a:solidFill>
                  <a:srgbClr val="000000"/>
                </a:solidFill>
                <a:latin typeface="Times New Roman"/>
                <a:ea typeface="ＨＧ丸ゴシックB" charset="-128"/>
              </a:rPr>
              <a:t>週刊アスキー </a:t>
            </a:r>
            <a:r>
              <a:rPr lang="en-US" altLang="ja-JP" b="1" dirty="0" smtClean="0">
                <a:solidFill>
                  <a:srgbClr val="000000"/>
                </a:solidFill>
                <a:latin typeface="Times New Roman"/>
                <a:ea typeface="ＨＧ丸ゴシックB" charset="-128"/>
              </a:rPr>
              <a:t>2011/12/20</a:t>
            </a:r>
            <a:r>
              <a:rPr lang="ja-JP" altLang="en-US" b="1" dirty="0" smtClean="0">
                <a:solidFill>
                  <a:srgbClr val="000000"/>
                </a:solidFill>
                <a:latin typeface="Times New Roman"/>
                <a:ea typeface="ＨＧ丸ゴシックB" charset="-128"/>
              </a:rPr>
              <a:t>号</a:t>
            </a:r>
            <a:endParaRPr lang="en-US" altLang="ja-JP" b="1" dirty="0">
              <a:solidFill>
                <a:srgbClr val="000000"/>
              </a:solidFill>
              <a:latin typeface="Times New Roman"/>
              <a:ea typeface="ＨＧ丸ゴシックB" charset="-128"/>
            </a:endParaRPr>
          </a:p>
        </p:txBody>
      </p:sp>
      <p:pic>
        <p:nvPicPr>
          <p:cNvPr id="13" name="Picture 2" descr="http://pc.watch.impress.co.jp/docs/2002/0521/toshi_1.gif"/>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35657" y="2099493"/>
            <a:ext cx="2886075" cy="183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正方形/長方形 13"/>
          <p:cNvSpPr>
            <a:spLocks noChangeArrowheads="1"/>
          </p:cNvSpPr>
          <p:nvPr/>
        </p:nvSpPr>
        <p:spPr bwMode="auto">
          <a:xfrm>
            <a:off x="36089" y="692695"/>
            <a:ext cx="3275771"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p>
            <a:pPr algn="ctr" fontAlgn="base">
              <a:spcBef>
                <a:spcPct val="0"/>
              </a:spcBef>
              <a:spcAft>
                <a:spcPct val="0"/>
              </a:spcAft>
            </a:pPr>
            <a:r>
              <a:rPr lang="ja-JP" altLang="en-US" sz="2000" b="1" dirty="0" smtClean="0">
                <a:solidFill>
                  <a:srgbClr val="FF0000"/>
                </a:solidFill>
                <a:latin typeface="Times New Roman" pitchFamily="18" charset="0"/>
                <a:ea typeface="ＨＧ丸ゴシックB" charset="-128"/>
              </a:rPr>
              <a:t>東芝</a:t>
            </a:r>
            <a:r>
              <a:rPr lang="en-US" altLang="ja-JP" sz="2000" b="1" dirty="0" smtClean="0">
                <a:solidFill>
                  <a:srgbClr val="FF0000"/>
                </a:solidFill>
                <a:latin typeface="Times New Roman" pitchFamily="18" charset="0"/>
                <a:ea typeface="ＨＧ丸ゴシックB" charset="-128"/>
              </a:rPr>
              <a:t> (2002/5/21)</a:t>
            </a:r>
            <a:br>
              <a:rPr lang="en-US" altLang="ja-JP" sz="2000" b="1" dirty="0" smtClean="0">
                <a:solidFill>
                  <a:srgbClr val="FF0000"/>
                </a:solidFill>
                <a:latin typeface="Times New Roman" pitchFamily="18" charset="0"/>
                <a:ea typeface="ＨＧ丸ゴシックB" charset="-128"/>
              </a:rPr>
            </a:br>
            <a:r>
              <a:rPr lang="en-US" altLang="ja-JP" sz="1200" b="1" dirty="0" smtClean="0">
                <a:solidFill>
                  <a:srgbClr val="000000"/>
                </a:solidFill>
                <a:latin typeface="Times New Roman" pitchFamily="18" charset="0"/>
                <a:ea typeface="ＨＧ丸ゴシックB" charset="-128"/>
              </a:rPr>
              <a:t>http://pc.watch.impress.co.jp/docs/2002/0521/toshiba.htm</a:t>
            </a:r>
            <a:r>
              <a:rPr lang="en-US" altLang="ja-JP" sz="2000" b="1" dirty="0" smtClean="0">
                <a:solidFill>
                  <a:srgbClr val="000000"/>
                </a:solidFill>
                <a:latin typeface="Times New Roman" pitchFamily="18" charset="0"/>
                <a:ea typeface="ＨＧ丸ゴシックB" charset="-128"/>
              </a:rPr>
              <a:t/>
            </a:r>
            <a:br>
              <a:rPr lang="en-US" altLang="ja-JP" sz="2000" b="1" dirty="0" smtClean="0">
                <a:solidFill>
                  <a:srgbClr val="000000"/>
                </a:solidFill>
                <a:latin typeface="Times New Roman" pitchFamily="18" charset="0"/>
                <a:ea typeface="ＨＧ丸ゴシックB" charset="-128"/>
              </a:rPr>
            </a:br>
            <a:r>
              <a:rPr lang="en-US" altLang="ja-JP" sz="2000" b="1" dirty="0" smtClean="0">
                <a:solidFill>
                  <a:srgbClr val="000000"/>
                </a:solidFill>
                <a:latin typeface="Times New Roman" pitchFamily="18" charset="0"/>
                <a:ea typeface="ＨＧ丸ゴシックB" charset="-128"/>
              </a:rPr>
              <a:t>R = 20 cm,</a:t>
            </a:r>
            <a:r>
              <a:rPr lang="ja-JP" altLang="en-US" sz="2000" b="1" dirty="0" smtClean="0">
                <a:solidFill>
                  <a:srgbClr val="000000"/>
                </a:solidFill>
                <a:latin typeface="Times New Roman" pitchFamily="18" charset="0"/>
                <a:ea typeface="ＨＧ丸ゴシックB" charset="-128"/>
              </a:rPr>
              <a:t> </a:t>
            </a:r>
            <a:r>
              <a:rPr lang="en-US" altLang="ja-JP" sz="2000" b="1" dirty="0" smtClean="0">
                <a:solidFill>
                  <a:srgbClr val="000000"/>
                </a:solidFill>
                <a:latin typeface="Times New Roman" pitchFamily="18" charset="0"/>
                <a:ea typeface="ＨＧ丸ゴシックB" charset="-128"/>
              </a:rPr>
              <a:t>8.4”</a:t>
            </a:r>
            <a:r>
              <a:rPr lang="ja-JP" altLang="en-US" sz="2000" b="1" dirty="0" smtClean="0">
                <a:solidFill>
                  <a:srgbClr val="000000"/>
                </a:solidFill>
                <a:latin typeface="Times New Roman" pitchFamily="18" charset="0"/>
                <a:ea typeface="ＨＧ丸ゴシックB" charset="-128"/>
              </a:rPr>
              <a:t> </a:t>
            </a:r>
            <a:r>
              <a:rPr lang="en-US" altLang="ja-JP" sz="2000" b="1" dirty="0" smtClean="0">
                <a:solidFill>
                  <a:srgbClr val="000000"/>
                </a:solidFill>
                <a:latin typeface="Times New Roman" pitchFamily="18" charset="0"/>
                <a:ea typeface="ＨＧ丸ゴシックB" charset="-128"/>
              </a:rPr>
              <a:t>800x600 (SVGA)</a:t>
            </a:r>
          </a:p>
        </p:txBody>
      </p:sp>
      <p:sp>
        <p:nvSpPr>
          <p:cNvPr id="15" name="テキスト ボックス 14"/>
          <p:cNvSpPr txBox="1"/>
          <p:nvPr/>
        </p:nvSpPr>
        <p:spPr>
          <a:xfrm>
            <a:off x="8851900" y="6488668"/>
            <a:ext cx="300082" cy="369332"/>
          </a:xfrm>
          <a:prstGeom prst="rect">
            <a:avLst/>
          </a:prstGeom>
          <a:solidFill>
            <a:schemeClr val="accent2"/>
          </a:solidFill>
        </p:spPr>
        <p:txBody>
          <a:bodyPr wrap="none" rtlCol="0">
            <a:spAutoFit/>
          </a:bodyPr>
          <a:lstStyle>
            <a:defPPr>
              <a:defRPr lang="ja-JP"/>
            </a:defPPr>
            <a:lvl1pPr>
              <a:defRPr b="1">
                <a:solidFill>
                  <a:schemeClr val="bg1"/>
                </a:solidFill>
              </a:defRPr>
            </a:lvl1pPr>
          </a:lstStyle>
          <a:p>
            <a:r>
              <a:rPr lang="en-US" altLang="ja-JP" dirty="0" smtClean="0">
                <a:latin typeface="Times New Roman" pitchFamily="18" charset="0"/>
                <a:cs typeface="Times New Roman" pitchFamily="18" charset="0"/>
              </a:rPr>
              <a:t>9</a:t>
            </a:r>
            <a:endParaRPr lang="ja-JP" altLang="en-US" dirty="0">
              <a:latin typeface="Times New Roman" pitchFamily="18" charset="0"/>
              <a:cs typeface="Times New Roman" pitchFamily="18" charset="0"/>
            </a:endParaRPr>
          </a:p>
        </p:txBody>
      </p:sp>
    </p:spTree>
    <p:extLst>
      <p:ext uri="{BB962C8B-B14F-4D97-AF65-F5344CB8AC3E}">
        <p14:creationId xmlns:p14="http://schemas.microsoft.com/office/powerpoint/2010/main" val="1852905443"/>
      </p:ext>
    </p:extLst>
  </p:cSld>
  <p:clrMapOvr>
    <a:masterClrMapping/>
  </p:clrMapOvr>
  <mc:AlternateContent xmlns:mc="http://schemas.openxmlformats.org/markup-compatibility/2006" xmlns:p14="http://schemas.microsoft.com/office/powerpoint/2010/main">
    <mc:Choice Requires="p14">
      <p:transition p14:dur="0">
        <p:sndAc>
          <p:stSnd>
            <p:snd r:embed="rId3" name="CAMERA.WAV"/>
          </p:stSnd>
        </p:sndAc>
      </p:transition>
    </mc:Choice>
    <mc:Fallback xmlns="">
      <p:transition>
        <p:sndAc>
          <p:stSnd>
            <p:snd r:embed="rId11" name="CAMERA.WAV"/>
          </p:stSnd>
        </p:sndAc>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テキスト ボックス 7"/>
          <p:cNvSpPr txBox="1">
            <a:spLocks noChangeArrowheads="1"/>
          </p:cNvSpPr>
          <p:nvPr/>
        </p:nvSpPr>
        <p:spPr bwMode="auto">
          <a:xfrm>
            <a:off x="193675" y="3292475"/>
            <a:ext cx="5292725"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eaLnBrk="1" fontAlgn="base" hangingPunct="1">
              <a:spcBef>
                <a:spcPct val="0"/>
              </a:spcBef>
              <a:spcAft>
                <a:spcPct val="0"/>
              </a:spcAft>
            </a:pPr>
            <a:r>
              <a:rPr lang="en-US" altLang="ja-JP" sz="1600">
                <a:solidFill>
                  <a:srgbClr val="000000"/>
                </a:solidFill>
              </a:rPr>
              <a:t>2009/10/29</a:t>
            </a:r>
          </a:p>
          <a:p>
            <a:pPr eaLnBrk="1" fontAlgn="base" hangingPunct="1">
              <a:spcBef>
                <a:spcPct val="0"/>
              </a:spcBef>
              <a:spcAft>
                <a:spcPct val="0"/>
              </a:spcAft>
            </a:pPr>
            <a:r>
              <a:rPr lang="en-US" altLang="ja-JP" sz="1600" dirty="0">
                <a:solidFill>
                  <a:srgbClr val="000000"/>
                </a:solidFill>
              </a:rPr>
              <a:t>http://techon.nikkeibp.co.jp/article/NEWS/20091029/177081/</a:t>
            </a:r>
          </a:p>
          <a:p>
            <a:pPr eaLnBrk="1" fontAlgn="base" hangingPunct="1">
              <a:spcBef>
                <a:spcPct val="0"/>
              </a:spcBef>
              <a:spcAft>
                <a:spcPct val="0"/>
              </a:spcAft>
            </a:pPr>
            <a:r>
              <a:rPr lang="en-US" altLang="ja-JP" sz="1600" dirty="0">
                <a:solidFill>
                  <a:srgbClr val="000000"/>
                </a:solidFill>
              </a:rPr>
              <a:t>Green Device 2009 (10/28-30, </a:t>
            </a:r>
            <a:r>
              <a:rPr lang="ja-JP" altLang="en-US" sz="1600" dirty="0">
                <a:solidFill>
                  <a:srgbClr val="000000"/>
                </a:solidFill>
              </a:rPr>
              <a:t>パシフィコ横浜</a:t>
            </a:r>
            <a:r>
              <a:rPr lang="en-US" altLang="ja-JP" sz="1600" dirty="0">
                <a:solidFill>
                  <a:srgbClr val="000000"/>
                </a:solidFill>
              </a:rPr>
              <a:t>)</a:t>
            </a:r>
          </a:p>
          <a:p>
            <a:pPr eaLnBrk="1" fontAlgn="base" hangingPunct="1">
              <a:spcBef>
                <a:spcPct val="0"/>
              </a:spcBef>
              <a:spcAft>
                <a:spcPct val="0"/>
              </a:spcAft>
            </a:pPr>
            <a:r>
              <a:rPr lang="ja-JP" altLang="en-US" sz="1600" dirty="0">
                <a:solidFill>
                  <a:srgbClr val="000000"/>
                </a:solidFill>
              </a:rPr>
              <a:t>厚さ</a:t>
            </a:r>
            <a:r>
              <a:rPr lang="en-US" altLang="ja-JP" sz="1600" dirty="0">
                <a:solidFill>
                  <a:srgbClr val="000000"/>
                </a:solidFill>
              </a:rPr>
              <a:t>100 </a:t>
            </a:r>
            <a:r>
              <a:rPr lang="en-US" altLang="ja-JP" sz="1600" dirty="0">
                <a:solidFill>
                  <a:srgbClr val="000000"/>
                </a:solidFill>
                <a:sym typeface="Symbol" pitchFamily="18" charset="2"/>
              </a:rPr>
              <a:t>m, </a:t>
            </a:r>
            <a:r>
              <a:rPr lang="ja-JP" altLang="en-US" sz="1600" dirty="0">
                <a:solidFill>
                  <a:srgbClr val="000000"/>
                </a:solidFill>
                <a:sym typeface="Symbol" pitchFamily="18" charset="2"/>
              </a:rPr>
              <a:t>長さ</a:t>
            </a:r>
            <a:r>
              <a:rPr lang="en-US" altLang="ja-JP" sz="1600" dirty="0">
                <a:solidFill>
                  <a:srgbClr val="000000"/>
                </a:solidFill>
                <a:sym typeface="Symbol" pitchFamily="18" charset="2"/>
              </a:rPr>
              <a:t>400 m,</a:t>
            </a:r>
            <a:r>
              <a:rPr lang="ja-JP" altLang="en-US" sz="1600" dirty="0">
                <a:solidFill>
                  <a:srgbClr val="000000"/>
                </a:solidFill>
                <a:sym typeface="Symbol" pitchFamily="18" charset="2"/>
              </a:rPr>
              <a:t> 無アルカリガラス</a:t>
            </a:r>
            <a:endParaRPr lang="en-US" altLang="ja-JP" sz="1600" dirty="0">
              <a:solidFill>
                <a:srgbClr val="000000"/>
              </a:solidFill>
              <a:sym typeface="Symbol" pitchFamily="18" charset="2"/>
            </a:endParaRPr>
          </a:p>
        </p:txBody>
      </p:sp>
      <p:pic>
        <p:nvPicPr>
          <p:cNvPr id="5124" name="Picture 9" descr="図2●横から見たところ。"/>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55875" y="4383088"/>
            <a:ext cx="3048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6" name="正方形/長方形 8"/>
          <p:cNvSpPr>
            <a:spLocks noChangeArrowheads="1"/>
          </p:cNvSpPr>
          <p:nvPr/>
        </p:nvSpPr>
        <p:spPr bwMode="auto">
          <a:xfrm>
            <a:off x="107950" y="755997"/>
            <a:ext cx="52768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fontAlgn="base">
              <a:spcBef>
                <a:spcPct val="0"/>
              </a:spcBef>
              <a:spcAft>
                <a:spcPct val="0"/>
              </a:spcAft>
            </a:pPr>
            <a:r>
              <a:rPr lang="ja-JP" altLang="en-US" sz="2400" b="1" dirty="0">
                <a:solidFill>
                  <a:srgbClr val="000000"/>
                </a:solidFill>
              </a:rPr>
              <a:t>日本電気</a:t>
            </a:r>
            <a:r>
              <a:rPr lang="ja-JP" altLang="en-US" sz="2400" b="1" dirty="0" smtClean="0">
                <a:solidFill>
                  <a:srgbClr val="000000"/>
                </a:solidFill>
              </a:rPr>
              <a:t>硝子</a:t>
            </a:r>
            <a:endParaRPr lang="en-US" altLang="ja-JP" sz="2400" b="1" dirty="0">
              <a:solidFill>
                <a:srgbClr val="000000"/>
              </a:solidFill>
            </a:endParaRPr>
          </a:p>
        </p:txBody>
      </p:sp>
      <p:pic>
        <p:nvPicPr>
          <p:cNvPr id="5127" name="Picture 2" descr="図3●長さ150mのガラス基板を巻いたロールを積み重ねて展示。"/>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5963" y="4383088"/>
            <a:ext cx="2817812"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8" name="タイトル 1"/>
          <p:cNvSpPr>
            <a:spLocks noGrp="1"/>
          </p:cNvSpPr>
          <p:nvPr>
            <p:ph type="ctrTitle"/>
          </p:nvPr>
        </p:nvSpPr>
        <p:spPr>
          <a:xfrm>
            <a:off x="0" y="-12700"/>
            <a:ext cx="8959850" cy="704850"/>
          </a:xfrm>
        </p:spPr>
        <p:txBody>
          <a:bodyPr/>
          <a:lstStyle/>
          <a:p>
            <a:pPr eaLnBrk="1" hangingPunct="1"/>
            <a:r>
              <a:rPr lang="ja-JP" altLang="en-US" sz="3600" b="1" dirty="0" smtClean="0">
                <a:solidFill>
                  <a:srgbClr val="0000FF"/>
                </a:solidFill>
                <a:cs typeface="Times New Roman" pitchFamily="18" charset="0"/>
              </a:rPr>
              <a:t>曲がるガラス</a:t>
            </a:r>
            <a:endParaRPr lang="ja-JP" altLang="en-US" sz="3600" b="1" dirty="0" smtClean="0">
              <a:solidFill>
                <a:srgbClr val="0000FF"/>
              </a:solidFill>
              <a:ea typeface="ＭＳ ゴシック" pitchFamily="49" charset="-128"/>
            </a:endParaRPr>
          </a:p>
        </p:txBody>
      </p:sp>
      <p:pic>
        <p:nvPicPr>
          <p:cNvPr id="9" name="Picture 4" descr="しなやかな超薄板ガラス"/>
          <p:cNvPicPr>
            <a:picLocks noChangeAspect="1" noChangeArrowheads="1"/>
          </p:cNvPicPr>
          <p:nvPr/>
        </p:nvPicPr>
        <p:blipFill rotWithShape="1">
          <a:blip r:embed="rId4">
            <a:extLst>
              <a:ext uri="{28A0092B-C50C-407E-A947-70E740481C1C}">
                <a14:useLocalDpi xmlns:a14="http://schemas.microsoft.com/office/drawing/2010/main" val="0"/>
              </a:ext>
            </a:extLst>
          </a:blip>
          <a:srcRect b="13273"/>
          <a:stretch/>
        </p:blipFill>
        <p:spPr bwMode="auto">
          <a:xfrm>
            <a:off x="2206529" y="937915"/>
            <a:ext cx="3589434" cy="2241371"/>
          </a:xfrm>
          <a:prstGeom prst="rect">
            <a:avLst/>
          </a:prstGeom>
          <a:noFill/>
          <a:extLst>
            <a:ext uri="{909E8E84-426E-40DD-AFC4-6F175D3DCCD1}">
              <a14:hiddenFill xmlns:a14="http://schemas.microsoft.com/office/drawing/2010/main">
                <a:solidFill>
                  <a:srgbClr val="FFFFFF"/>
                </a:solidFill>
              </a14:hiddenFill>
            </a:ext>
          </a:extLst>
        </p:spPr>
      </p:pic>
      <p:sp>
        <p:nvSpPr>
          <p:cNvPr id="8" name="テキスト ボックス 7"/>
          <p:cNvSpPr txBox="1"/>
          <p:nvPr/>
        </p:nvSpPr>
        <p:spPr>
          <a:xfrm>
            <a:off x="8724900" y="6488668"/>
            <a:ext cx="415498" cy="369332"/>
          </a:xfrm>
          <a:prstGeom prst="rect">
            <a:avLst/>
          </a:prstGeom>
          <a:solidFill>
            <a:schemeClr val="accent2"/>
          </a:solidFill>
        </p:spPr>
        <p:txBody>
          <a:bodyPr wrap="none" rtlCol="0">
            <a:spAutoFit/>
          </a:bodyPr>
          <a:lstStyle>
            <a:defPPr>
              <a:defRPr lang="ja-JP"/>
            </a:defPPr>
            <a:lvl1pPr>
              <a:defRPr b="1">
                <a:solidFill>
                  <a:schemeClr val="bg1"/>
                </a:solidFill>
              </a:defRPr>
            </a:lvl1pPr>
          </a:lstStyle>
          <a:p>
            <a:r>
              <a:rPr lang="en-US" altLang="ja-JP" dirty="0" smtClean="0">
                <a:latin typeface="Times New Roman" pitchFamily="18" charset="0"/>
                <a:cs typeface="Times New Roman" pitchFamily="18" charset="0"/>
              </a:rPr>
              <a:t>10</a:t>
            </a:r>
            <a:endParaRPr lang="ja-JP" altLang="en-US" dirty="0">
              <a:latin typeface="Times New Roman" pitchFamily="18" charset="0"/>
              <a:cs typeface="Times New Roman" pitchFamily="18" charset="0"/>
            </a:endParaRPr>
          </a:p>
        </p:txBody>
      </p:sp>
    </p:spTree>
    <p:extLst>
      <p:ext uri="{BB962C8B-B14F-4D97-AF65-F5344CB8AC3E}">
        <p14:creationId xmlns:p14="http://schemas.microsoft.com/office/powerpoint/2010/main" val="162037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3" name="Picture 4" descr="しなやかな超薄板ガラス"/>
          <p:cNvPicPr>
            <a:picLocks noChangeAspect="1" noChangeArrowheads="1"/>
          </p:cNvPicPr>
          <p:nvPr/>
        </p:nvPicPr>
        <p:blipFill>
          <a:blip r:embed="rId3">
            <a:extLst>
              <a:ext uri="{28A0092B-C50C-407E-A947-70E740481C1C}">
                <a14:useLocalDpi xmlns:a14="http://schemas.microsoft.com/office/drawing/2010/main" val="0"/>
              </a:ext>
            </a:extLst>
          </a:blip>
          <a:srcRect b="13274"/>
          <a:stretch>
            <a:fillRect/>
          </a:stretch>
        </p:blipFill>
        <p:spPr bwMode="auto">
          <a:xfrm>
            <a:off x="879475" y="1874838"/>
            <a:ext cx="3751263" cy="234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44" name="図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150938" y="4283075"/>
            <a:ext cx="3479800" cy="2703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46" name="図 10"/>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61650" y="4010603"/>
            <a:ext cx="3187989" cy="2837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47" name="テキスト ボックス 6"/>
          <p:cNvSpPr txBox="1">
            <a:spLocks noChangeArrowheads="1"/>
          </p:cNvSpPr>
          <p:nvPr/>
        </p:nvSpPr>
        <p:spPr bwMode="auto">
          <a:xfrm>
            <a:off x="141288" y="930275"/>
            <a:ext cx="4467225"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eaLnBrk="1" fontAlgn="base" hangingPunct="1">
              <a:spcBef>
                <a:spcPct val="0"/>
              </a:spcBef>
              <a:spcAft>
                <a:spcPct val="0"/>
              </a:spcAft>
            </a:pPr>
            <a:r>
              <a:rPr lang="ja-JP" altLang="en-US" sz="2000" b="1" smtClean="0">
                <a:solidFill>
                  <a:srgbClr val="FF0000"/>
                </a:solidFill>
                <a:cs typeface="Times New Roman" pitchFamily="18" charset="0"/>
              </a:rPr>
              <a:t>日本電気硝子</a:t>
            </a:r>
            <a:endParaRPr lang="en-US" altLang="ja-JP" sz="2000" b="1" smtClean="0">
              <a:solidFill>
                <a:srgbClr val="FF0000"/>
              </a:solidFill>
              <a:cs typeface="Times New Roman" pitchFamily="18" charset="0"/>
            </a:endParaRPr>
          </a:p>
          <a:p>
            <a:pPr eaLnBrk="1" fontAlgn="base" hangingPunct="1">
              <a:spcBef>
                <a:spcPct val="0"/>
              </a:spcBef>
              <a:spcAft>
                <a:spcPct val="0"/>
              </a:spcAft>
            </a:pPr>
            <a:r>
              <a:rPr lang="ja-JP" altLang="en-US" sz="2000" b="1" smtClean="0">
                <a:solidFill>
                  <a:srgbClr val="FF0000"/>
                </a:solidFill>
                <a:cs typeface="Times New Roman" pitchFamily="18" charset="0"/>
              </a:rPr>
              <a:t>無アルカリ アルミノボロシリケートガラス</a:t>
            </a:r>
            <a:endParaRPr lang="en-US" altLang="ja-JP" sz="2000" b="1" smtClean="0">
              <a:solidFill>
                <a:srgbClr val="FF0000"/>
              </a:solidFill>
              <a:cs typeface="Times New Roman" pitchFamily="18" charset="0"/>
            </a:endParaRPr>
          </a:p>
          <a:p>
            <a:pPr eaLnBrk="1" fontAlgn="base" hangingPunct="1">
              <a:spcBef>
                <a:spcPct val="0"/>
              </a:spcBef>
              <a:spcAft>
                <a:spcPct val="0"/>
              </a:spcAft>
            </a:pPr>
            <a:r>
              <a:rPr lang="ja-JP" altLang="en-US" sz="2000" b="1" smtClean="0">
                <a:solidFill>
                  <a:srgbClr val="FF0000"/>
                </a:solidFill>
                <a:cs typeface="Times New Roman" pitchFamily="18" charset="0"/>
              </a:rPr>
              <a:t>破壊半径</a:t>
            </a:r>
            <a:r>
              <a:rPr lang="en-US" altLang="ja-JP" sz="2000" b="1" smtClean="0">
                <a:solidFill>
                  <a:srgbClr val="FF0000"/>
                </a:solidFill>
                <a:cs typeface="Times New Roman" pitchFamily="18" charset="0"/>
              </a:rPr>
              <a:t>~50mm (100mm</a:t>
            </a:r>
            <a:r>
              <a:rPr lang="ja-JP" altLang="en-US" sz="2000" b="1" smtClean="0">
                <a:solidFill>
                  <a:srgbClr val="FF0000"/>
                </a:solidFill>
                <a:cs typeface="Times New Roman" pitchFamily="18" charset="0"/>
              </a:rPr>
              <a:t>厚</a:t>
            </a:r>
            <a:r>
              <a:rPr lang="en-US" altLang="ja-JP" sz="2000" b="1" smtClean="0">
                <a:solidFill>
                  <a:srgbClr val="FF0000"/>
                </a:solidFill>
                <a:cs typeface="Times New Roman" pitchFamily="18" charset="0"/>
              </a:rPr>
              <a:t>)</a:t>
            </a:r>
            <a:endParaRPr lang="ja-JP" altLang="en-US" sz="2000" b="1" smtClean="0">
              <a:solidFill>
                <a:srgbClr val="FF0000"/>
              </a:solidFill>
              <a:cs typeface="Times New Roman" pitchFamily="18" charset="0"/>
            </a:endParaRPr>
          </a:p>
        </p:txBody>
      </p:sp>
      <p:sp>
        <p:nvSpPr>
          <p:cNvPr id="8" name="テキスト ボックス 7"/>
          <p:cNvSpPr txBox="1"/>
          <p:nvPr/>
        </p:nvSpPr>
        <p:spPr>
          <a:xfrm>
            <a:off x="8724900" y="6488668"/>
            <a:ext cx="415498" cy="369332"/>
          </a:xfrm>
          <a:prstGeom prst="rect">
            <a:avLst/>
          </a:prstGeom>
          <a:solidFill>
            <a:schemeClr val="accent2"/>
          </a:solidFill>
        </p:spPr>
        <p:txBody>
          <a:bodyPr wrap="none" rtlCol="0">
            <a:spAutoFit/>
          </a:bodyPr>
          <a:lstStyle>
            <a:defPPr>
              <a:defRPr lang="ja-JP"/>
            </a:defPPr>
            <a:lvl1pPr>
              <a:defRPr b="1">
                <a:solidFill>
                  <a:schemeClr val="bg1"/>
                </a:solidFill>
              </a:defRPr>
            </a:lvl1pPr>
          </a:lstStyle>
          <a:p>
            <a:r>
              <a:rPr lang="en-US" altLang="ja-JP" dirty="0" smtClean="0">
                <a:latin typeface="Times New Roman" pitchFamily="18" charset="0"/>
                <a:cs typeface="Times New Roman" pitchFamily="18" charset="0"/>
              </a:rPr>
              <a:t>10</a:t>
            </a:r>
            <a:endParaRPr lang="ja-JP" altLang="en-US" dirty="0">
              <a:latin typeface="Times New Roman" pitchFamily="18" charset="0"/>
              <a:cs typeface="Times New Roman" pitchFamily="18" charset="0"/>
            </a:endParaRPr>
          </a:p>
        </p:txBody>
      </p:sp>
      <p:pic>
        <p:nvPicPr>
          <p:cNvPr id="112645" name="図 9"/>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111750" y="956319"/>
            <a:ext cx="3371850" cy="31680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42" name="タイトル 1"/>
          <p:cNvSpPr>
            <a:spLocks noGrp="1"/>
          </p:cNvSpPr>
          <p:nvPr>
            <p:ph type="ctrTitle"/>
          </p:nvPr>
        </p:nvSpPr>
        <p:spPr>
          <a:xfrm>
            <a:off x="0" y="-12700"/>
            <a:ext cx="9144000" cy="1041400"/>
          </a:xfrm>
        </p:spPr>
        <p:txBody>
          <a:bodyPr/>
          <a:lstStyle/>
          <a:p>
            <a:pPr eaLnBrk="1" hangingPunct="1"/>
            <a:r>
              <a:rPr lang="ja-JP" altLang="en-US" sz="3600" b="1" dirty="0">
                <a:solidFill>
                  <a:srgbClr val="0000FF"/>
                </a:solidFill>
                <a:latin typeface="Times New Roman" pitchFamily="18" charset="0"/>
                <a:cs typeface="Times New Roman" pitchFamily="18" charset="0"/>
              </a:rPr>
              <a:t>極薄ガラス上</a:t>
            </a:r>
            <a:r>
              <a:rPr lang="ja-JP" altLang="en-US" sz="3600" b="1" dirty="0" smtClean="0">
                <a:solidFill>
                  <a:srgbClr val="0000FF"/>
                </a:solidFill>
                <a:latin typeface="Times New Roman" pitchFamily="18" charset="0"/>
                <a:cs typeface="Times New Roman" pitchFamily="18" charset="0"/>
              </a:rPr>
              <a:t>に作製した</a:t>
            </a:r>
            <a:r>
              <a:rPr lang="en-US" altLang="ja-JP" sz="3600" b="1" dirty="0" smtClean="0">
                <a:solidFill>
                  <a:srgbClr val="0000FF"/>
                </a:solidFill>
                <a:latin typeface="Times New Roman" pitchFamily="18" charset="0"/>
                <a:cs typeface="Times New Roman" pitchFamily="18" charset="0"/>
              </a:rPr>
              <a:t/>
            </a:r>
            <a:br>
              <a:rPr lang="en-US" altLang="ja-JP" sz="3600" b="1" dirty="0" smtClean="0">
                <a:solidFill>
                  <a:srgbClr val="0000FF"/>
                </a:solidFill>
                <a:latin typeface="Times New Roman" pitchFamily="18" charset="0"/>
                <a:cs typeface="Times New Roman" pitchFamily="18" charset="0"/>
              </a:rPr>
            </a:br>
            <a:r>
              <a:rPr lang="ja-JP" altLang="en-US" sz="3600" b="1" dirty="0" smtClean="0">
                <a:solidFill>
                  <a:srgbClr val="0000FF"/>
                </a:solidFill>
                <a:latin typeface="Times New Roman" pitchFamily="18" charset="0"/>
                <a:cs typeface="Times New Roman" pitchFamily="18" charset="0"/>
              </a:rPr>
              <a:t>アモルファス</a:t>
            </a:r>
            <a:r>
              <a:rPr lang="ja-JP" altLang="en-US" sz="3600" b="1" dirty="0">
                <a:solidFill>
                  <a:srgbClr val="0000FF"/>
                </a:solidFill>
                <a:latin typeface="Times New Roman" pitchFamily="18" charset="0"/>
                <a:cs typeface="Times New Roman" pitchFamily="18" charset="0"/>
              </a:rPr>
              <a:t>酸化物トランジスタ</a:t>
            </a:r>
            <a:endParaRPr lang="ja-JP" altLang="en-US" sz="3600" b="1" dirty="0" smtClean="0">
              <a:solidFill>
                <a:srgbClr val="0000FF"/>
              </a:solidFill>
              <a:latin typeface="Times New Roman" pitchFamily="18" charset="0"/>
              <a:ea typeface="ＭＳ ゴシック" pitchFamily="49" charset="-128"/>
              <a:cs typeface="Times New Roman" pitchFamily="18" charset="0"/>
            </a:endParaRPr>
          </a:p>
        </p:txBody>
      </p:sp>
    </p:spTree>
    <p:extLst>
      <p:ext uri="{BB962C8B-B14F-4D97-AF65-F5344CB8AC3E}">
        <p14:creationId xmlns:p14="http://schemas.microsoft.com/office/powerpoint/2010/main" val="3453288453"/>
      </p:ext>
    </p:extLst>
  </p:cSld>
  <p:clrMapOvr>
    <a:masterClrMapping/>
  </p:clrMapOvr>
  <mc:AlternateContent xmlns:mc="http://schemas.openxmlformats.org/markup-compatibility/2006" xmlns:p14="http://schemas.microsoft.com/office/powerpoint/2010/main">
    <mc:Choice Requires="p14">
      <p:transition p14:dur="0">
        <p:sndAc>
          <p:stSnd>
            <p:snd r:embed="rId2" name="CAMERA.WAV"/>
          </p:stSnd>
        </p:sndAc>
      </p:transition>
    </mc:Choice>
    <mc:Fallback xmlns="">
      <p:transition>
        <p:sndAc>
          <p:stSnd>
            <p:snd r:embed="rId7" name="CAMERA.WAV"/>
          </p:stSnd>
        </p:sndAc>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idx="4294967295"/>
          </p:nvPr>
        </p:nvSpPr>
        <p:spPr>
          <a:xfrm>
            <a:off x="0" y="0"/>
            <a:ext cx="9144000" cy="1417638"/>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ja-JP" altLang="en-US" sz="3600" b="1" dirty="0">
                <a:solidFill>
                  <a:srgbClr val="0000FF"/>
                </a:solidFill>
                <a:latin typeface="Times New Roman" pitchFamily="18" charset="0"/>
                <a:cs typeface="Times New Roman" pitchFamily="18" charset="0"/>
              </a:rPr>
              <a:t>ジョルジュ・スーラ </a:t>
            </a:r>
            <a:r>
              <a:rPr lang="en-US" altLang="ja-JP" sz="3600" b="1" dirty="0">
                <a:solidFill>
                  <a:srgbClr val="0000FF"/>
                </a:solidFill>
                <a:latin typeface="Times New Roman" pitchFamily="18" charset="0"/>
                <a:cs typeface="Times New Roman" pitchFamily="18" charset="0"/>
              </a:rPr>
              <a:t/>
            </a:r>
            <a:br>
              <a:rPr lang="en-US" altLang="ja-JP" sz="3600" b="1" dirty="0">
                <a:solidFill>
                  <a:srgbClr val="0000FF"/>
                </a:solidFill>
                <a:latin typeface="Times New Roman" pitchFamily="18" charset="0"/>
                <a:cs typeface="Times New Roman" pitchFamily="18" charset="0"/>
              </a:rPr>
            </a:br>
            <a:r>
              <a:rPr lang="ja-JP" altLang="en-US" sz="3600" b="1" dirty="0">
                <a:solidFill>
                  <a:srgbClr val="0000FF"/>
                </a:solidFill>
                <a:latin typeface="Times New Roman" pitchFamily="18" charset="0"/>
                <a:cs typeface="Times New Roman" pitchFamily="18" charset="0"/>
              </a:rPr>
              <a:t>グランド・ジャット島の日曜日の午後</a:t>
            </a:r>
          </a:p>
        </p:txBody>
      </p:sp>
      <p:pic>
        <p:nvPicPr>
          <p:cNvPr id="360450" name="Picture 2" descr="http://upload.wikimedia.org/wikipedia/commons/2/20/Georges_Seurat_-_Un_dimanche_apr%C3%A8s-midi_%C3%A0_l%27%C3%8Ele_de_la_Grande_Jatte_v2.jp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32504"/>
            <a:ext cx="7518400" cy="5125496"/>
          </a:xfrm>
          <a:prstGeom prst="rect">
            <a:avLst/>
          </a:prstGeom>
          <a:noFill/>
          <a:extLst>
            <a:ext uri="{909E8E84-426E-40DD-AFC4-6F175D3DCCD1}">
              <a14:hiddenFill xmlns:a14="http://schemas.microsoft.com/office/drawing/2010/main">
                <a:solidFill>
                  <a:srgbClr val="FFFFFF"/>
                </a:solidFill>
              </a14:hiddenFill>
            </a:ext>
          </a:extLst>
        </p:spPr>
      </p:pic>
      <p:pic>
        <p:nvPicPr>
          <p:cNvPr id="360452" name="Picture 4" descr="http://upload.wikimedia.org/wikipedia/commons/5/5d/Seurat-La_Parade_detail.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91121" y="1551810"/>
            <a:ext cx="2152879" cy="3495676"/>
          </a:xfrm>
          <a:prstGeom prst="rect">
            <a:avLst/>
          </a:prstGeom>
          <a:noFill/>
          <a:extLst>
            <a:ext uri="{909E8E84-426E-40DD-AFC4-6F175D3DCCD1}">
              <a14:hiddenFill xmlns:a14="http://schemas.microsoft.com/office/drawing/2010/main">
                <a:solidFill>
                  <a:srgbClr val="FFFFFF"/>
                </a:solidFill>
              </a14:hiddenFill>
            </a:ext>
          </a:extLst>
        </p:spPr>
      </p:pic>
      <p:sp>
        <p:nvSpPr>
          <p:cNvPr id="5" name="テキスト ボックス 4"/>
          <p:cNvSpPr txBox="1"/>
          <p:nvPr/>
        </p:nvSpPr>
        <p:spPr>
          <a:xfrm>
            <a:off x="8724900" y="6488668"/>
            <a:ext cx="415498" cy="369332"/>
          </a:xfrm>
          <a:prstGeom prst="rect">
            <a:avLst/>
          </a:prstGeom>
          <a:solidFill>
            <a:schemeClr val="accent2"/>
          </a:solidFill>
        </p:spPr>
        <p:txBody>
          <a:bodyPr wrap="none" rtlCol="0">
            <a:spAutoFit/>
          </a:bodyPr>
          <a:lstStyle>
            <a:defPPr>
              <a:defRPr lang="ja-JP"/>
            </a:defPPr>
            <a:lvl1pPr>
              <a:defRPr b="1">
                <a:solidFill>
                  <a:schemeClr val="bg1"/>
                </a:solidFill>
              </a:defRPr>
            </a:lvl1pPr>
          </a:lstStyle>
          <a:p>
            <a:r>
              <a:rPr lang="en-US" altLang="ja-JP" dirty="0" smtClean="0">
                <a:latin typeface="Times New Roman" pitchFamily="18" charset="0"/>
                <a:cs typeface="Times New Roman" pitchFamily="18" charset="0"/>
              </a:rPr>
              <a:t>12</a:t>
            </a:r>
            <a:endParaRPr lang="ja-JP" altLang="en-US" dirty="0">
              <a:latin typeface="Times New Roman" pitchFamily="18" charset="0"/>
              <a:cs typeface="Times New Roman" pitchFamily="18" charset="0"/>
            </a:endParaRPr>
          </a:p>
        </p:txBody>
      </p:sp>
    </p:spTree>
    <p:extLst>
      <p:ext uri="{BB962C8B-B14F-4D97-AF65-F5344CB8AC3E}">
        <p14:creationId xmlns:p14="http://schemas.microsoft.com/office/powerpoint/2010/main" val="1630350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p:cNvSpPr>
            <a:spLocks noGrp="1"/>
          </p:cNvSpPr>
          <p:nvPr>
            <p:ph type="ctrTitle"/>
          </p:nvPr>
        </p:nvSpPr>
        <p:spPr>
          <a:xfrm>
            <a:off x="4807" y="2845295"/>
            <a:ext cx="9161462" cy="914400"/>
          </a:xfr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eaLnBrk="1" hangingPunct="1"/>
            <a:r>
              <a:rPr lang="ja-JP" altLang="en-US" sz="3600" b="1" kern="1200" dirty="0" smtClean="0">
                <a:solidFill>
                  <a:srgbClr val="0000FF"/>
                </a:solidFill>
                <a:latin typeface="Times New Roman"/>
                <a:cs typeface="+mn-cs"/>
              </a:rPr>
              <a:t>講演の内容</a:t>
            </a:r>
            <a:endParaRPr lang="ja-JP" altLang="en-US" sz="3600" b="1" kern="1200" dirty="0">
              <a:solidFill>
                <a:srgbClr val="0000FF"/>
              </a:solidFill>
              <a:latin typeface="Times New Roman"/>
              <a:cs typeface="+mn-cs"/>
            </a:endParaRPr>
          </a:p>
        </p:txBody>
      </p:sp>
      <p:sp>
        <p:nvSpPr>
          <p:cNvPr id="2" name="正方形/長方形 1"/>
          <p:cNvSpPr/>
          <p:nvPr/>
        </p:nvSpPr>
        <p:spPr>
          <a:xfrm>
            <a:off x="138157" y="355083"/>
            <a:ext cx="8701044" cy="2554545"/>
          </a:xfrm>
          <a:prstGeom prst="rect">
            <a:avLst/>
          </a:prstGeom>
        </p:spPr>
        <p:txBody>
          <a:bodyPr wrap="square">
            <a:spAutoFit/>
          </a:bodyPr>
          <a:lstStyle/>
          <a:p>
            <a:r>
              <a:rPr lang="ja-JP" altLang="en-US" sz="2800" b="1" dirty="0">
                <a:solidFill>
                  <a:srgbClr val="3333FF"/>
                </a:solidFill>
                <a:latin typeface="Times New Roman"/>
              </a:rPr>
              <a:t>酸化物</a:t>
            </a:r>
            <a:r>
              <a:rPr lang="ja-JP" altLang="en-US" sz="2800" b="1" dirty="0" smtClean="0">
                <a:solidFill>
                  <a:srgbClr val="3333FF"/>
                </a:solidFill>
                <a:latin typeface="Times New Roman"/>
              </a:rPr>
              <a:t>トランジスタ</a:t>
            </a:r>
            <a:r>
              <a:rPr lang="en-US" altLang="ja-JP" sz="2800" b="1" dirty="0" smtClean="0">
                <a:solidFill>
                  <a:srgbClr val="3333FF"/>
                </a:solidFill>
                <a:latin typeface="Times New Roman"/>
              </a:rPr>
              <a:t/>
            </a:r>
            <a:br>
              <a:rPr lang="en-US" altLang="ja-JP" sz="2800" b="1" dirty="0" smtClean="0">
                <a:solidFill>
                  <a:srgbClr val="3333FF"/>
                </a:solidFill>
                <a:latin typeface="Times New Roman"/>
              </a:rPr>
            </a:br>
            <a:r>
              <a:rPr lang="ja-JP" altLang="en-US" sz="2400" b="1" dirty="0" smtClean="0">
                <a:latin typeface="Times New Roman"/>
              </a:rPr>
              <a:t>　</a:t>
            </a:r>
            <a:r>
              <a:rPr lang="ja-JP" altLang="en-US" sz="2400" b="1" dirty="0" smtClean="0">
                <a:solidFill>
                  <a:srgbClr val="FF0000"/>
                </a:solidFill>
                <a:latin typeface="Times New Roman"/>
              </a:rPr>
              <a:t>アモルファス酸化物半導体</a:t>
            </a:r>
            <a:r>
              <a:rPr lang="ja-JP" altLang="en-US" sz="2400" b="1" dirty="0" smtClean="0">
                <a:latin typeface="Times New Roman"/>
              </a:rPr>
              <a:t>： 新しい半導体材料</a:t>
            </a:r>
            <a:endParaRPr lang="en-US" altLang="ja-JP" sz="2400" b="1" dirty="0" smtClean="0">
              <a:latin typeface="Times New Roman"/>
            </a:endParaRPr>
          </a:p>
          <a:p>
            <a:r>
              <a:rPr lang="ja-JP" altLang="en-US" sz="2400" b="1" dirty="0" smtClean="0">
                <a:latin typeface="Times New Roman"/>
              </a:rPr>
              <a:t>　現在の</a:t>
            </a:r>
            <a:r>
              <a:rPr lang="ja-JP" altLang="en-US" sz="2400" b="1" dirty="0" smtClean="0">
                <a:solidFill>
                  <a:srgbClr val="FF0000"/>
                </a:solidFill>
                <a:latin typeface="Times New Roman"/>
              </a:rPr>
              <a:t>アモルファスシリコン</a:t>
            </a:r>
            <a:r>
              <a:rPr lang="ja-JP" altLang="en-US" sz="2400" b="1" dirty="0" smtClean="0">
                <a:latin typeface="Times New Roman"/>
              </a:rPr>
              <a:t>を置き換える性能</a:t>
            </a:r>
            <a:endParaRPr lang="en-US" altLang="ja-JP" sz="2400" b="1" dirty="0" smtClean="0">
              <a:latin typeface="Times New Roman"/>
            </a:endParaRPr>
          </a:p>
          <a:p>
            <a:endParaRPr lang="en-US" altLang="ja-JP" sz="2400" b="1" dirty="0">
              <a:latin typeface="Times New Roman"/>
            </a:endParaRPr>
          </a:p>
          <a:p>
            <a:r>
              <a:rPr lang="ja-JP" altLang="en-US" sz="2400" b="1" dirty="0" smtClean="0">
                <a:latin typeface="Times New Roman"/>
              </a:rPr>
              <a:t>　　アモルファス ＝　「結晶ではない」</a:t>
            </a:r>
            <a:r>
              <a:rPr lang="en-US" altLang="ja-JP" sz="2400" b="1" dirty="0" smtClean="0">
                <a:latin typeface="Times New Roman"/>
              </a:rPr>
              <a:t/>
            </a:r>
            <a:br>
              <a:rPr lang="en-US" altLang="ja-JP" sz="2400" b="1" dirty="0" smtClean="0">
                <a:latin typeface="Times New Roman"/>
              </a:rPr>
            </a:br>
            <a:r>
              <a:rPr lang="ja-JP" altLang="en-US" sz="2400" b="1" dirty="0" smtClean="0">
                <a:latin typeface="Times New Roman"/>
              </a:rPr>
              <a:t>　　結晶ではない酸化物　＝　「ガラス」</a:t>
            </a:r>
            <a:r>
              <a:rPr lang="ja-JP" altLang="en-US" sz="2400" b="1" dirty="0">
                <a:latin typeface="Times New Roman"/>
              </a:rPr>
              <a:t>　</a:t>
            </a:r>
            <a:r>
              <a:rPr lang="ja-JP" altLang="en-US" sz="2400" b="1" dirty="0" smtClean="0">
                <a:latin typeface="Times New Roman"/>
              </a:rPr>
              <a:t>＝＞ </a:t>
            </a:r>
            <a:r>
              <a:rPr lang="ja-JP" altLang="en-US" sz="3200" b="1" dirty="0" smtClean="0">
                <a:solidFill>
                  <a:srgbClr val="FF0000"/>
                </a:solidFill>
                <a:latin typeface="Times New Roman"/>
              </a:rPr>
              <a:t>「ガラス半導体」</a:t>
            </a:r>
            <a:endParaRPr lang="ja-JP" altLang="en-US" sz="3200" dirty="0">
              <a:solidFill>
                <a:srgbClr val="FF0000"/>
              </a:solidFill>
            </a:endParaRPr>
          </a:p>
        </p:txBody>
      </p:sp>
      <p:sp>
        <p:nvSpPr>
          <p:cNvPr id="7" name="正方形/長方形 6"/>
          <p:cNvSpPr/>
          <p:nvPr/>
        </p:nvSpPr>
        <p:spPr>
          <a:xfrm>
            <a:off x="127001" y="3677662"/>
            <a:ext cx="8991600" cy="2554545"/>
          </a:xfrm>
          <a:prstGeom prst="rect">
            <a:avLst/>
          </a:prstGeom>
        </p:spPr>
        <p:txBody>
          <a:bodyPr wrap="square">
            <a:spAutoFit/>
          </a:bodyPr>
          <a:lstStyle/>
          <a:p>
            <a:r>
              <a:rPr lang="ja-JP" altLang="en-US" sz="3200" b="1" dirty="0" smtClean="0">
                <a:latin typeface="Times New Roman"/>
              </a:rPr>
              <a:t>・ 酸化物がなぜ面白いか</a:t>
            </a:r>
            <a:endParaRPr lang="en-US" altLang="ja-JP" sz="3200" b="1" dirty="0" smtClean="0">
              <a:latin typeface="Times New Roman"/>
            </a:endParaRPr>
          </a:p>
          <a:p>
            <a:r>
              <a:rPr lang="ja-JP" altLang="en-US" sz="3200" b="1" dirty="0" smtClean="0">
                <a:latin typeface="Times New Roman"/>
              </a:rPr>
              <a:t>・ 平面</a:t>
            </a:r>
            <a:r>
              <a:rPr lang="en-US" altLang="ja-JP" sz="3200" b="1" dirty="0" smtClean="0">
                <a:latin typeface="Times New Roman"/>
              </a:rPr>
              <a:t>TV</a:t>
            </a:r>
            <a:r>
              <a:rPr lang="ja-JP" altLang="en-US" sz="3200" b="1" dirty="0" smtClean="0">
                <a:latin typeface="Times New Roman"/>
              </a:rPr>
              <a:t>はどのようにして動くのか</a:t>
            </a:r>
            <a:endParaRPr lang="en-US" altLang="ja-JP" sz="3200" b="1" dirty="0" smtClean="0">
              <a:latin typeface="Times New Roman"/>
            </a:endParaRPr>
          </a:p>
          <a:p>
            <a:r>
              <a:rPr lang="ja-JP" altLang="en-US" sz="3200" b="1" dirty="0" smtClean="0">
                <a:latin typeface="Times New Roman"/>
              </a:rPr>
              <a:t>・ なぜ 「ガラス半導体」 </a:t>
            </a:r>
            <a:r>
              <a:rPr lang="ja-JP" altLang="en-US" sz="3200" b="1" dirty="0">
                <a:latin typeface="Times New Roman"/>
              </a:rPr>
              <a:t>が大事なのか</a:t>
            </a:r>
            <a:endParaRPr lang="en-US" altLang="ja-JP" sz="3200" b="1" dirty="0" smtClean="0">
              <a:latin typeface="Times New Roman"/>
            </a:endParaRPr>
          </a:p>
          <a:p>
            <a:r>
              <a:rPr lang="ja-JP" altLang="en-US" sz="3200" b="1" dirty="0" smtClean="0">
                <a:latin typeface="Times New Roman"/>
              </a:rPr>
              <a:t>・「ガラス半導体」が実用化されるまで</a:t>
            </a:r>
            <a:endParaRPr lang="en-US" altLang="ja-JP" sz="3200" b="1" dirty="0" smtClean="0">
              <a:latin typeface="Times New Roman"/>
            </a:endParaRPr>
          </a:p>
          <a:p>
            <a:r>
              <a:rPr lang="ja-JP" altLang="en-US" sz="3200" b="1" dirty="0" smtClean="0">
                <a:latin typeface="Times New Roman"/>
              </a:rPr>
              <a:t>・ 「ガラス半導体」 で世の中がどう変わるのか</a:t>
            </a:r>
            <a:endParaRPr lang="ja-JP" altLang="en-US" sz="3200" dirty="0"/>
          </a:p>
        </p:txBody>
      </p:sp>
      <p:sp>
        <p:nvSpPr>
          <p:cNvPr id="6" name="テキスト ボックス 5"/>
          <p:cNvSpPr txBox="1"/>
          <p:nvPr/>
        </p:nvSpPr>
        <p:spPr>
          <a:xfrm>
            <a:off x="8724900" y="6488668"/>
            <a:ext cx="415498" cy="369332"/>
          </a:xfrm>
          <a:prstGeom prst="rect">
            <a:avLst/>
          </a:prstGeom>
          <a:solidFill>
            <a:schemeClr val="accent2"/>
          </a:solidFill>
        </p:spPr>
        <p:txBody>
          <a:bodyPr wrap="none" rtlCol="0">
            <a:spAutoFit/>
          </a:bodyPr>
          <a:lstStyle>
            <a:defPPr>
              <a:defRPr lang="ja-JP"/>
            </a:defPPr>
            <a:lvl1pPr>
              <a:defRPr b="1">
                <a:solidFill>
                  <a:schemeClr val="bg1"/>
                </a:solidFill>
              </a:defRPr>
            </a:lvl1pPr>
          </a:lstStyle>
          <a:p>
            <a:r>
              <a:rPr lang="en-US" altLang="ja-JP" dirty="0" smtClean="0">
                <a:latin typeface="Times New Roman" pitchFamily="18" charset="0"/>
                <a:cs typeface="Times New Roman" pitchFamily="18" charset="0"/>
              </a:rPr>
              <a:t>11</a:t>
            </a:r>
            <a:endParaRPr lang="ja-JP" altLang="en-US" dirty="0">
              <a:latin typeface="Times New Roman" pitchFamily="18" charset="0"/>
              <a:cs typeface="Times New Roman" pitchFamily="18" charset="0"/>
            </a:endParaRPr>
          </a:p>
        </p:txBody>
      </p:sp>
    </p:spTree>
    <p:extLst>
      <p:ext uri="{BB962C8B-B14F-4D97-AF65-F5344CB8AC3E}">
        <p14:creationId xmlns:p14="http://schemas.microsoft.com/office/powerpoint/2010/main" val="27640953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546893"/>
            <a:ext cx="8629650" cy="8431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2" name="Text Box 5"/>
          <p:cNvSpPr txBox="1">
            <a:spLocks noChangeArrowheads="1"/>
          </p:cNvSpPr>
          <p:nvPr/>
        </p:nvSpPr>
        <p:spPr bwMode="auto">
          <a:xfrm>
            <a:off x="6707188" y="5511005"/>
            <a:ext cx="1946367" cy="523220"/>
          </a:xfrm>
          <a:prstGeom prst="rect">
            <a:avLst/>
          </a:prstGeom>
          <a:solidFill>
            <a:schemeClr val="bg1"/>
          </a:solidFill>
          <a:ln>
            <a:noFill/>
          </a:ln>
          <a:effectLst/>
        </p:spPr>
        <p:txBody>
          <a:bodyPr wrap="none">
            <a:spAutoFit/>
          </a:bodyPr>
          <a:lstStyle/>
          <a:p>
            <a:r>
              <a:rPr lang="ja-JP" altLang="en-US" sz="2800" b="1" dirty="0" smtClean="0">
                <a:solidFill>
                  <a:srgbClr val="FF0000"/>
                </a:solidFill>
              </a:rPr>
              <a:t>トランジスタ</a:t>
            </a:r>
            <a:endParaRPr lang="ja-JP" altLang="en-US" sz="2800" b="1" dirty="0">
              <a:solidFill>
                <a:srgbClr val="FF0000"/>
              </a:solidFill>
            </a:endParaRPr>
          </a:p>
        </p:txBody>
      </p:sp>
      <p:pic>
        <p:nvPicPr>
          <p:cNvPr id="93" name="Picture 12" descr="http://www.sharp.co.jp/products/lcd/tech/image/p40.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13087" y="3255959"/>
            <a:ext cx="1882775" cy="1965325"/>
          </a:xfrm>
          <a:prstGeom prst="rect">
            <a:avLst/>
          </a:prstGeom>
          <a:noFill/>
          <a:extLst>
            <a:ext uri="{909E8E84-426E-40DD-AFC4-6F175D3DCCD1}">
              <a14:hiddenFill xmlns:a14="http://schemas.microsoft.com/office/drawing/2010/main">
                <a:solidFill>
                  <a:srgbClr val="FFFFFF"/>
                </a:solidFill>
              </a14:hiddenFill>
            </a:ext>
          </a:extLst>
        </p:spPr>
      </p:pic>
      <p:grpSp>
        <p:nvGrpSpPr>
          <p:cNvPr id="2" name="グループ化 1"/>
          <p:cNvGrpSpPr/>
          <p:nvPr/>
        </p:nvGrpSpPr>
        <p:grpSpPr>
          <a:xfrm>
            <a:off x="190500" y="736600"/>
            <a:ext cx="2057400" cy="2057400"/>
            <a:chOff x="1676400" y="4648200"/>
            <a:chExt cx="2057400" cy="2057400"/>
          </a:xfrm>
        </p:grpSpPr>
        <p:grpSp>
          <p:nvGrpSpPr>
            <p:cNvPr id="2050" name="Group 22"/>
            <p:cNvGrpSpPr>
              <a:grpSpLocks/>
            </p:cNvGrpSpPr>
            <p:nvPr/>
          </p:nvGrpSpPr>
          <p:grpSpPr bwMode="auto">
            <a:xfrm>
              <a:off x="1676400" y="4648200"/>
              <a:ext cx="685800" cy="685800"/>
              <a:chOff x="816" y="672"/>
              <a:chExt cx="432" cy="432"/>
            </a:xfrm>
          </p:grpSpPr>
          <p:sp>
            <p:nvSpPr>
              <p:cNvPr id="2131" name="Rectangle 23"/>
              <p:cNvSpPr>
                <a:spLocks noChangeArrowheads="1"/>
              </p:cNvSpPr>
              <p:nvPr/>
            </p:nvSpPr>
            <p:spPr bwMode="auto">
              <a:xfrm>
                <a:off x="816" y="672"/>
                <a:ext cx="144" cy="144"/>
              </a:xfrm>
              <a:prstGeom prst="rect">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ja-JP" altLang="en-US" smtClean="0">
                  <a:solidFill>
                    <a:srgbClr val="000000"/>
                  </a:solidFill>
                </a:endParaRPr>
              </a:p>
            </p:txBody>
          </p:sp>
          <p:sp>
            <p:nvSpPr>
              <p:cNvPr id="2132" name="Rectangle 24"/>
              <p:cNvSpPr>
                <a:spLocks noChangeArrowheads="1"/>
              </p:cNvSpPr>
              <p:nvPr/>
            </p:nvSpPr>
            <p:spPr bwMode="auto">
              <a:xfrm>
                <a:off x="1104" y="672"/>
                <a:ext cx="144" cy="144"/>
              </a:xfrm>
              <a:prstGeom prst="rect">
                <a:avLst/>
              </a:prstGeom>
              <a:solidFill>
                <a:srgbClr val="00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ja-JP" altLang="en-US" smtClean="0">
                  <a:solidFill>
                    <a:srgbClr val="000000"/>
                  </a:solidFill>
                </a:endParaRPr>
              </a:p>
            </p:txBody>
          </p:sp>
          <p:sp>
            <p:nvSpPr>
              <p:cNvPr id="2133" name="Rectangle 25"/>
              <p:cNvSpPr>
                <a:spLocks noChangeArrowheads="1"/>
              </p:cNvSpPr>
              <p:nvPr/>
            </p:nvSpPr>
            <p:spPr bwMode="auto">
              <a:xfrm>
                <a:off x="960" y="672"/>
                <a:ext cx="144" cy="144"/>
              </a:xfrm>
              <a:prstGeom prst="rect">
                <a:avLst/>
              </a:prstGeom>
              <a:solidFill>
                <a:srgbClr val="0000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ja-JP" altLang="en-US" smtClean="0">
                  <a:solidFill>
                    <a:srgbClr val="000000"/>
                  </a:solidFill>
                </a:endParaRPr>
              </a:p>
            </p:txBody>
          </p:sp>
          <p:sp>
            <p:nvSpPr>
              <p:cNvPr id="2134" name="Rectangle 26"/>
              <p:cNvSpPr>
                <a:spLocks noChangeArrowheads="1"/>
              </p:cNvSpPr>
              <p:nvPr/>
            </p:nvSpPr>
            <p:spPr bwMode="auto">
              <a:xfrm>
                <a:off x="1104" y="816"/>
                <a:ext cx="144" cy="144"/>
              </a:xfrm>
              <a:prstGeom prst="rect">
                <a:avLst/>
              </a:prstGeom>
              <a:solidFill>
                <a:srgbClr val="F6FF3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ja-JP" altLang="en-US" smtClean="0">
                  <a:solidFill>
                    <a:srgbClr val="000000"/>
                  </a:solidFill>
                </a:endParaRPr>
              </a:p>
            </p:txBody>
          </p:sp>
          <p:sp>
            <p:nvSpPr>
              <p:cNvPr id="2135" name="Rectangle 27"/>
              <p:cNvSpPr>
                <a:spLocks noChangeArrowheads="1"/>
              </p:cNvSpPr>
              <p:nvPr/>
            </p:nvSpPr>
            <p:spPr bwMode="auto">
              <a:xfrm>
                <a:off x="1104" y="960"/>
                <a:ext cx="144" cy="144"/>
              </a:xfrm>
              <a:prstGeom prst="rect">
                <a:avLst/>
              </a:prstGeom>
              <a:solidFill>
                <a:srgbClr val="BA4B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ja-JP" altLang="en-US" smtClean="0">
                  <a:solidFill>
                    <a:srgbClr val="000000"/>
                  </a:solidFill>
                </a:endParaRPr>
              </a:p>
            </p:txBody>
          </p:sp>
          <p:sp>
            <p:nvSpPr>
              <p:cNvPr id="2136" name="Rectangle 28"/>
              <p:cNvSpPr>
                <a:spLocks noChangeArrowheads="1"/>
              </p:cNvSpPr>
              <p:nvPr/>
            </p:nvSpPr>
            <p:spPr bwMode="auto">
              <a:xfrm>
                <a:off x="816" y="960"/>
                <a:ext cx="144" cy="144"/>
              </a:xfrm>
              <a:prstGeom prst="rect">
                <a:avLst/>
              </a:prstGeom>
              <a:solidFill>
                <a:srgbClr val="00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ja-JP" altLang="en-US" smtClean="0">
                  <a:solidFill>
                    <a:srgbClr val="000000"/>
                  </a:solidFill>
                </a:endParaRPr>
              </a:p>
            </p:txBody>
          </p:sp>
          <p:sp>
            <p:nvSpPr>
              <p:cNvPr id="2137" name="Rectangle 29"/>
              <p:cNvSpPr>
                <a:spLocks noChangeArrowheads="1"/>
              </p:cNvSpPr>
              <p:nvPr/>
            </p:nvSpPr>
            <p:spPr bwMode="auto">
              <a:xfrm>
                <a:off x="960" y="960"/>
                <a:ext cx="144" cy="144"/>
              </a:xfrm>
              <a:prstGeom prst="rect">
                <a:avLst/>
              </a:prstGeom>
              <a:solidFill>
                <a:srgbClr val="99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ja-JP" altLang="en-US" smtClean="0">
                  <a:solidFill>
                    <a:srgbClr val="000000"/>
                  </a:solidFill>
                </a:endParaRPr>
              </a:p>
            </p:txBody>
          </p:sp>
          <p:sp>
            <p:nvSpPr>
              <p:cNvPr id="2138" name="Rectangle 30"/>
              <p:cNvSpPr>
                <a:spLocks noChangeArrowheads="1"/>
              </p:cNvSpPr>
              <p:nvPr/>
            </p:nvSpPr>
            <p:spPr bwMode="auto">
              <a:xfrm>
                <a:off x="816" y="816"/>
                <a:ext cx="144" cy="144"/>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ja-JP" altLang="en-US" smtClean="0">
                  <a:solidFill>
                    <a:srgbClr val="000000"/>
                  </a:solidFill>
                </a:endParaRPr>
              </a:p>
            </p:txBody>
          </p:sp>
        </p:grpSp>
        <p:grpSp>
          <p:nvGrpSpPr>
            <p:cNvPr id="2051" name="Group 49"/>
            <p:cNvGrpSpPr>
              <a:grpSpLocks/>
            </p:cNvGrpSpPr>
            <p:nvPr/>
          </p:nvGrpSpPr>
          <p:grpSpPr bwMode="auto">
            <a:xfrm>
              <a:off x="1676400" y="5334000"/>
              <a:ext cx="685800" cy="685800"/>
              <a:chOff x="816" y="672"/>
              <a:chExt cx="432" cy="432"/>
            </a:xfrm>
          </p:grpSpPr>
          <p:sp>
            <p:nvSpPr>
              <p:cNvPr id="2123" name="Rectangle 50"/>
              <p:cNvSpPr>
                <a:spLocks noChangeArrowheads="1"/>
              </p:cNvSpPr>
              <p:nvPr/>
            </p:nvSpPr>
            <p:spPr bwMode="auto">
              <a:xfrm>
                <a:off x="816" y="672"/>
                <a:ext cx="144" cy="144"/>
              </a:xfrm>
              <a:prstGeom prst="rect">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ja-JP" altLang="en-US" smtClean="0">
                  <a:solidFill>
                    <a:srgbClr val="000000"/>
                  </a:solidFill>
                </a:endParaRPr>
              </a:p>
            </p:txBody>
          </p:sp>
          <p:sp>
            <p:nvSpPr>
              <p:cNvPr id="2124" name="Rectangle 51"/>
              <p:cNvSpPr>
                <a:spLocks noChangeArrowheads="1"/>
              </p:cNvSpPr>
              <p:nvPr/>
            </p:nvSpPr>
            <p:spPr bwMode="auto">
              <a:xfrm>
                <a:off x="1104" y="672"/>
                <a:ext cx="144" cy="144"/>
              </a:xfrm>
              <a:prstGeom prst="rect">
                <a:avLst/>
              </a:prstGeom>
              <a:solidFill>
                <a:srgbClr val="00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ja-JP" altLang="en-US" smtClean="0">
                  <a:solidFill>
                    <a:srgbClr val="000000"/>
                  </a:solidFill>
                </a:endParaRPr>
              </a:p>
            </p:txBody>
          </p:sp>
          <p:sp>
            <p:nvSpPr>
              <p:cNvPr id="2125" name="Rectangle 52"/>
              <p:cNvSpPr>
                <a:spLocks noChangeArrowheads="1"/>
              </p:cNvSpPr>
              <p:nvPr/>
            </p:nvSpPr>
            <p:spPr bwMode="auto">
              <a:xfrm>
                <a:off x="960" y="672"/>
                <a:ext cx="144" cy="144"/>
              </a:xfrm>
              <a:prstGeom prst="rect">
                <a:avLst/>
              </a:prstGeom>
              <a:solidFill>
                <a:srgbClr val="0000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ja-JP" altLang="en-US" smtClean="0">
                  <a:solidFill>
                    <a:srgbClr val="000000"/>
                  </a:solidFill>
                </a:endParaRPr>
              </a:p>
            </p:txBody>
          </p:sp>
          <p:sp>
            <p:nvSpPr>
              <p:cNvPr id="2126" name="Rectangle 53"/>
              <p:cNvSpPr>
                <a:spLocks noChangeArrowheads="1"/>
              </p:cNvSpPr>
              <p:nvPr/>
            </p:nvSpPr>
            <p:spPr bwMode="auto">
              <a:xfrm>
                <a:off x="1104" y="816"/>
                <a:ext cx="144" cy="144"/>
              </a:xfrm>
              <a:prstGeom prst="rect">
                <a:avLst/>
              </a:prstGeom>
              <a:solidFill>
                <a:srgbClr val="F6FF3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ja-JP" altLang="en-US" smtClean="0">
                  <a:solidFill>
                    <a:srgbClr val="000000"/>
                  </a:solidFill>
                </a:endParaRPr>
              </a:p>
            </p:txBody>
          </p:sp>
          <p:sp>
            <p:nvSpPr>
              <p:cNvPr id="2127" name="Rectangle 54"/>
              <p:cNvSpPr>
                <a:spLocks noChangeArrowheads="1"/>
              </p:cNvSpPr>
              <p:nvPr/>
            </p:nvSpPr>
            <p:spPr bwMode="auto">
              <a:xfrm>
                <a:off x="1104" y="960"/>
                <a:ext cx="144" cy="144"/>
              </a:xfrm>
              <a:prstGeom prst="rect">
                <a:avLst/>
              </a:prstGeom>
              <a:solidFill>
                <a:srgbClr val="BA4B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ja-JP" altLang="en-US" smtClean="0">
                  <a:solidFill>
                    <a:srgbClr val="000000"/>
                  </a:solidFill>
                </a:endParaRPr>
              </a:p>
            </p:txBody>
          </p:sp>
          <p:sp>
            <p:nvSpPr>
              <p:cNvPr id="2128" name="Rectangle 55"/>
              <p:cNvSpPr>
                <a:spLocks noChangeArrowheads="1"/>
              </p:cNvSpPr>
              <p:nvPr/>
            </p:nvSpPr>
            <p:spPr bwMode="auto">
              <a:xfrm>
                <a:off x="816" y="960"/>
                <a:ext cx="144" cy="144"/>
              </a:xfrm>
              <a:prstGeom prst="rect">
                <a:avLst/>
              </a:prstGeom>
              <a:solidFill>
                <a:srgbClr val="00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ja-JP" altLang="en-US" smtClean="0">
                  <a:solidFill>
                    <a:srgbClr val="000000"/>
                  </a:solidFill>
                </a:endParaRPr>
              </a:p>
            </p:txBody>
          </p:sp>
          <p:sp>
            <p:nvSpPr>
              <p:cNvPr id="2129" name="Rectangle 56"/>
              <p:cNvSpPr>
                <a:spLocks noChangeArrowheads="1"/>
              </p:cNvSpPr>
              <p:nvPr/>
            </p:nvSpPr>
            <p:spPr bwMode="auto">
              <a:xfrm>
                <a:off x="960" y="960"/>
                <a:ext cx="144" cy="144"/>
              </a:xfrm>
              <a:prstGeom prst="rect">
                <a:avLst/>
              </a:prstGeom>
              <a:solidFill>
                <a:srgbClr val="99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ja-JP" altLang="en-US" smtClean="0">
                  <a:solidFill>
                    <a:srgbClr val="000000"/>
                  </a:solidFill>
                </a:endParaRPr>
              </a:p>
            </p:txBody>
          </p:sp>
          <p:sp>
            <p:nvSpPr>
              <p:cNvPr id="2130" name="Rectangle 57"/>
              <p:cNvSpPr>
                <a:spLocks noChangeArrowheads="1"/>
              </p:cNvSpPr>
              <p:nvPr/>
            </p:nvSpPr>
            <p:spPr bwMode="auto">
              <a:xfrm>
                <a:off x="816" y="816"/>
                <a:ext cx="144" cy="144"/>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ja-JP" altLang="en-US" smtClean="0">
                  <a:solidFill>
                    <a:srgbClr val="000000"/>
                  </a:solidFill>
                </a:endParaRPr>
              </a:p>
            </p:txBody>
          </p:sp>
        </p:grpSp>
        <p:grpSp>
          <p:nvGrpSpPr>
            <p:cNvPr id="2052" name="Group 76"/>
            <p:cNvGrpSpPr>
              <a:grpSpLocks/>
            </p:cNvGrpSpPr>
            <p:nvPr/>
          </p:nvGrpSpPr>
          <p:grpSpPr bwMode="auto">
            <a:xfrm>
              <a:off x="1676400" y="6019800"/>
              <a:ext cx="685800" cy="685800"/>
              <a:chOff x="816" y="672"/>
              <a:chExt cx="432" cy="432"/>
            </a:xfrm>
          </p:grpSpPr>
          <p:sp>
            <p:nvSpPr>
              <p:cNvPr id="2115" name="Rectangle 77"/>
              <p:cNvSpPr>
                <a:spLocks noChangeArrowheads="1"/>
              </p:cNvSpPr>
              <p:nvPr/>
            </p:nvSpPr>
            <p:spPr bwMode="auto">
              <a:xfrm>
                <a:off x="816" y="672"/>
                <a:ext cx="144" cy="144"/>
              </a:xfrm>
              <a:prstGeom prst="rect">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ja-JP" altLang="en-US" smtClean="0">
                  <a:solidFill>
                    <a:srgbClr val="000000"/>
                  </a:solidFill>
                </a:endParaRPr>
              </a:p>
            </p:txBody>
          </p:sp>
          <p:sp>
            <p:nvSpPr>
              <p:cNvPr id="2116" name="Rectangle 78"/>
              <p:cNvSpPr>
                <a:spLocks noChangeArrowheads="1"/>
              </p:cNvSpPr>
              <p:nvPr/>
            </p:nvSpPr>
            <p:spPr bwMode="auto">
              <a:xfrm>
                <a:off x="1104" y="672"/>
                <a:ext cx="144" cy="144"/>
              </a:xfrm>
              <a:prstGeom prst="rect">
                <a:avLst/>
              </a:prstGeom>
              <a:solidFill>
                <a:srgbClr val="00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ja-JP" altLang="en-US" smtClean="0">
                  <a:solidFill>
                    <a:srgbClr val="000000"/>
                  </a:solidFill>
                </a:endParaRPr>
              </a:p>
            </p:txBody>
          </p:sp>
          <p:sp>
            <p:nvSpPr>
              <p:cNvPr id="2117" name="Rectangle 79"/>
              <p:cNvSpPr>
                <a:spLocks noChangeArrowheads="1"/>
              </p:cNvSpPr>
              <p:nvPr/>
            </p:nvSpPr>
            <p:spPr bwMode="auto">
              <a:xfrm>
                <a:off x="960" y="672"/>
                <a:ext cx="144" cy="144"/>
              </a:xfrm>
              <a:prstGeom prst="rect">
                <a:avLst/>
              </a:prstGeom>
              <a:solidFill>
                <a:srgbClr val="0000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ja-JP" altLang="en-US" smtClean="0">
                  <a:solidFill>
                    <a:srgbClr val="000000"/>
                  </a:solidFill>
                </a:endParaRPr>
              </a:p>
            </p:txBody>
          </p:sp>
          <p:sp>
            <p:nvSpPr>
              <p:cNvPr id="2118" name="Rectangle 80"/>
              <p:cNvSpPr>
                <a:spLocks noChangeArrowheads="1"/>
              </p:cNvSpPr>
              <p:nvPr/>
            </p:nvSpPr>
            <p:spPr bwMode="auto">
              <a:xfrm>
                <a:off x="1104" y="816"/>
                <a:ext cx="144" cy="144"/>
              </a:xfrm>
              <a:prstGeom prst="rect">
                <a:avLst/>
              </a:prstGeom>
              <a:solidFill>
                <a:srgbClr val="F6FF3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ja-JP" altLang="en-US" smtClean="0">
                  <a:solidFill>
                    <a:srgbClr val="000000"/>
                  </a:solidFill>
                </a:endParaRPr>
              </a:p>
            </p:txBody>
          </p:sp>
          <p:sp>
            <p:nvSpPr>
              <p:cNvPr id="2119" name="Rectangle 81"/>
              <p:cNvSpPr>
                <a:spLocks noChangeArrowheads="1"/>
              </p:cNvSpPr>
              <p:nvPr/>
            </p:nvSpPr>
            <p:spPr bwMode="auto">
              <a:xfrm>
                <a:off x="1104" y="960"/>
                <a:ext cx="144" cy="144"/>
              </a:xfrm>
              <a:prstGeom prst="rect">
                <a:avLst/>
              </a:prstGeom>
              <a:solidFill>
                <a:srgbClr val="BA4B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ja-JP" altLang="en-US" smtClean="0">
                  <a:solidFill>
                    <a:srgbClr val="000000"/>
                  </a:solidFill>
                </a:endParaRPr>
              </a:p>
            </p:txBody>
          </p:sp>
          <p:sp>
            <p:nvSpPr>
              <p:cNvPr id="2120" name="Rectangle 82"/>
              <p:cNvSpPr>
                <a:spLocks noChangeArrowheads="1"/>
              </p:cNvSpPr>
              <p:nvPr/>
            </p:nvSpPr>
            <p:spPr bwMode="auto">
              <a:xfrm>
                <a:off x="816" y="960"/>
                <a:ext cx="144" cy="144"/>
              </a:xfrm>
              <a:prstGeom prst="rect">
                <a:avLst/>
              </a:prstGeom>
              <a:solidFill>
                <a:srgbClr val="00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ja-JP" altLang="en-US" smtClean="0">
                  <a:solidFill>
                    <a:srgbClr val="000000"/>
                  </a:solidFill>
                </a:endParaRPr>
              </a:p>
            </p:txBody>
          </p:sp>
          <p:sp>
            <p:nvSpPr>
              <p:cNvPr id="2121" name="Rectangle 83"/>
              <p:cNvSpPr>
                <a:spLocks noChangeArrowheads="1"/>
              </p:cNvSpPr>
              <p:nvPr/>
            </p:nvSpPr>
            <p:spPr bwMode="auto">
              <a:xfrm>
                <a:off x="960" y="960"/>
                <a:ext cx="144" cy="144"/>
              </a:xfrm>
              <a:prstGeom prst="rect">
                <a:avLst/>
              </a:prstGeom>
              <a:solidFill>
                <a:srgbClr val="99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ja-JP" altLang="en-US" smtClean="0">
                  <a:solidFill>
                    <a:srgbClr val="000000"/>
                  </a:solidFill>
                </a:endParaRPr>
              </a:p>
            </p:txBody>
          </p:sp>
          <p:sp>
            <p:nvSpPr>
              <p:cNvPr id="2122" name="Rectangle 84"/>
              <p:cNvSpPr>
                <a:spLocks noChangeArrowheads="1"/>
              </p:cNvSpPr>
              <p:nvPr/>
            </p:nvSpPr>
            <p:spPr bwMode="auto">
              <a:xfrm>
                <a:off x="816" y="816"/>
                <a:ext cx="144" cy="144"/>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ja-JP" altLang="en-US" smtClean="0">
                  <a:solidFill>
                    <a:srgbClr val="000000"/>
                  </a:solidFill>
                </a:endParaRPr>
              </a:p>
            </p:txBody>
          </p:sp>
        </p:grpSp>
        <p:grpSp>
          <p:nvGrpSpPr>
            <p:cNvPr id="2053" name="Group 85"/>
            <p:cNvGrpSpPr>
              <a:grpSpLocks/>
            </p:cNvGrpSpPr>
            <p:nvPr/>
          </p:nvGrpSpPr>
          <p:grpSpPr bwMode="auto">
            <a:xfrm>
              <a:off x="2362200" y="4648200"/>
              <a:ext cx="685800" cy="685800"/>
              <a:chOff x="816" y="672"/>
              <a:chExt cx="432" cy="432"/>
            </a:xfrm>
          </p:grpSpPr>
          <p:sp>
            <p:nvSpPr>
              <p:cNvPr id="2107" name="Rectangle 86"/>
              <p:cNvSpPr>
                <a:spLocks noChangeArrowheads="1"/>
              </p:cNvSpPr>
              <p:nvPr/>
            </p:nvSpPr>
            <p:spPr bwMode="auto">
              <a:xfrm>
                <a:off x="816" y="672"/>
                <a:ext cx="144" cy="144"/>
              </a:xfrm>
              <a:prstGeom prst="rect">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ja-JP" altLang="en-US" smtClean="0">
                  <a:solidFill>
                    <a:srgbClr val="000000"/>
                  </a:solidFill>
                </a:endParaRPr>
              </a:p>
            </p:txBody>
          </p:sp>
          <p:sp>
            <p:nvSpPr>
              <p:cNvPr id="2108" name="Rectangle 87"/>
              <p:cNvSpPr>
                <a:spLocks noChangeArrowheads="1"/>
              </p:cNvSpPr>
              <p:nvPr/>
            </p:nvSpPr>
            <p:spPr bwMode="auto">
              <a:xfrm>
                <a:off x="1104" y="672"/>
                <a:ext cx="144" cy="144"/>
              </a:xfrm>
              <a:prstGeom prst="rect">
                <a:avLst/>
              </a:prstGeom>
              <a:solidFill>
                <a:srgbClr val="00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ja-JP" altLang="en-US" smtClean="0">
                  <a:solidFill>
                    <a:srgbClr val="000000"/>
                  </a:solidFill>
                </a:endParaRPr>
              </a:p>
            </p:txBody>
          </p:sp>
          <p:sp>
            <p:nvSpPr>
              <p:cNvPr id="2109" name="Rectangle 88"/>
              <p:cNvSpPr>
                <a:spLocks noChangeArrowheads="1"/>
              </p:cNvSpPr>
              <p:nvPr/>
            </p:nvSpPr>
            <p:spPr bwMode="auto">
              <a:xfrm>
                <a:off x="960" y="672"/>
                <a:ext cx="144" cy="144"/>
              </a:xfrm>
              <a:prstGeom prst="rect">
                <a:avLst/>
              </a:prstGeom>
              <a:solidFill>
                <a:srgbClr val="0000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ja-JP" altLang="en-US" smtClean="0">
                  <a:solidFill>
                    <a:srgbClr val="000000"/>
                  </a:solidFill>
                </a:endParaRPr>
              </a:p>
            </p:txBody>
          </p:sp>
          <p:sp>
            <p:nvSpPr>
              <p:cNvPr id="2110" name="Rectangle 89"/>
              <p:cNvSpPr>
                <a:spLocks noChangeArrowheads="1"/>
              </p:cNvSpPr>
              <p:nvPr/>
            </p:nvSpPr>
            <p:spPr bwMode="auto">
              <a:xfrm>
                <a:off x="1104" y="816"/>
                <a:ext cx="144" cy="144"/>
              </a:xfrm>
              <a:prstGeom prst="rect">
                <a:avLst/>
              </a:prstGeom>
              <a:solidFill>
                <a:srgbClr val="F6FF3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ja-JP" altLang="en-US" smtClean="0">
                  <a:solidFill>
                    <a:srgbClr val="000000"/>
                  </a:solidFill>
                </a:endParaRPr>
              </a:p>
            </p:txBody>
          </p:sp>
          <p:sp>
            <p:nvSpPr>
              <p:cNvPr id="2111" name="Rectangle 90"/>
              <p:cNvSpPr>
                <a:spLocks noChangeArrowheads="1"/>
              </p:cNvSpPr>
              <p:nvPr/>
            </p:nvSpPr>
            <p:spPr bwMode="auto">
              <a:xfrm>
                <a:off x="1104" y="960"/>
                <a:ext cx="144" cy="144"/>
              </a:xfrm>
              <a:prstGeom prst="rect">
                <a:avLst/>
              </a:prstGeom>
              <a:solidFill>
                <a:srgbClr val="BA4B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ja-JP" altLang="en-US" smtClean="0">
                  <a:solidFill>
                    <a:srgbClr val="000000"/>
                  </a:solidFill>
                </a:endParaRPr>
              </a:p>
            </p:txBody>
          </p:sp>
          <p:sp>
            <p:nvSpPr>
              <p:cNvPr id="2112" name="Rectangle 91"/>
              <p:cNvSpPr>
                <a:spLocks noChangeArrowheads="1"/>
              </p:cNvSpPr>
              <p:nvPr/>
            </p:nvSpPr>
            <p:spPr bwMode="auto">
              <a:xfrm>
                <a:off x="816" y="960"/>
                <a:ext cx="144" cy="144"/>
              </a:xfrm>
              <a:prstGeom prst="rect">
                <a:avLst/>
              </a:prstGeom>
              <a:solidFill>
                <a:srgbClr val="00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ja-JP" altLang="en-US" smtClean="0">
                  <a:solidFill>
                    <a:srgbClr val="000000"/>
                  </a:solidFill>
                </a:endParaRPr>
              </a:p>
            </p:txBody>
          </p:sp>
          <p:sp>
            <p:nvSpPr>
              <p:cNvPr id="2113" name="Rectangle 92"/>
              <p:cNvSpPr>
                <a:spLocks noChangeArrowheads="1"/>
              </p:cNvSpPr>
              <p:nvPr/>
            </p:nvSpPr>
            <p:spPr bwMode="auto">
              <a:xfrm>
                <a:off x="960" y="960"/>
                <a:ext cx="144" cy="144"/>
              </a:xfrm>
              <a:prstGeom prst="rect">
                <a:avLst/>
              </a:prstGeom>
              <a:solidFill>
                <a:srgbClr val="99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ja-JP" altLang="en-US" smtClean="0">
                  <a:solidFill>
                    <a:srgbClr val="000000"/>
                  </a:solidFill>
                </a:endParaRPr>
              </a:p>
            </p:txBody>
          </p:sp>
          <p:sp>
            <p:nvSpPr>
              <p:cNvPr id="2114" name="Rectangle 93"/>
              <p:cNvSpPr>
                <a:spLocks noChangeArrowheads="1"/>
              </p:cNvSpPr>
              <p:nvPr/>
            </p:nvSpPr>
            <p:spPr bwMode="auto">
              <a:xfrm>
                <a:off x="816" y="816"/>
                <a:ext cx="144" cy="144"/>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ja-JP" altLang="en-US" smtClean="0">
                  <a:solidFill>
                    <a:srgbClr val="000000"/>
                  </a:solidFill>
                </a:endParaRPr>
              </a:p>
            </p:txBody>
          </p:sp>
        </p:grpSp>
        <p:grpSp>
          <p:nvGrpSpPr>
            <p:cNvPr id="2054" name="Group 94"/>
            <p:cNvGrpSpPr>
              <a:grpSpLocks/>
            </p:cNvGrpSpPr>
            <p:nvPr/>
          </p:nvGrpSpPr>
          <p:grpSpPr bwMode="auto">
            <a:xfrm>
              <a:off x="3048000" y="4648200"/>
              <a:ext cx="685800" cy="685800"/>
              <a:chOff x="816" y="672"/>
              <a:chExt cx="432" cy="432"/>
            </a:xfrm>
          </p:grpSpPr>
          <p:sp>
            <p:nvSpPr>
              <p:cNvPr id="2099" name="Rectangle 95"/>
              <p:cNvSpPr>
                <a:spLocks noChangeArrowheads="1"/>
              </p:cNvSpPr>
              <p:nvPr/>
            </p:nvSpPr>
            <p:spPr bwMode="auto">
              <a:xfrm>
                <a:off x="816" y="672"/>
                <a:ext cx="144" cy="144"/>
              </a:xfrm>
              <a:prstGeom prst="rect">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ja-JP" altLang="en-US" smtClean="0">
                  <a:solidFill>
                    <a:srgbClr val="000000"/>
                  </a:solidFill>
                </a:endParaRPr>
              </a:p>
            </p:txBody>
          </p:sp>
          <p:sp>
            <p:nvSpPr>
              <p:cNvPr id="2100" name="Rectangle 96"/>
              <p:cNvSpPr>
                <a:spLocks noChangeArrowheads="1"/>
              </p:cNvSpPr>
              <p:nvPr/>
            </p:nvSpPr>
            <p:spPr bwMode="auto">
              <a:xfrm>
                <a:off x="1104" y="672"/>
                <a:ext cx="144" cy="144"/>
              </a:xfrm>
              <a:prstGeom prst="rect">
                <a:avLst/>
              </a:prstGeom>
              <a:solidFill>
                <a:srgbClr val="00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ja-JP" altLang="en-US" smtClean="0">
                  <a:solidFill>
                    <a:srgbClr val="000000"/>
                  </a:solidFill>
                </a:endParaRPr>
              </a:p>
            </p:txBody>
          </p:sp>
          <p:sp>
            <p:nvSpPr>
              <p:cNvPr id="2101" name="Rectangle 97"/>
              <p:cNvSpPr>
                <a:spLocks noChangeArrowheads="1"/>
              </p:cNvSpPr>
              <p:nvPr/>
            </p:nvSpPr>
            <p:spPr bwMode="auto">
              <a:xfrm>
                <a:off x="960" y="672"/>
                <a:ext cx="144" cy="144"/>
              </a:xfrm>
              <a:prstGeom prst="rect">
                <a:avLst/>
              </a:prstGeom>
              <a:solidFill>
                <a:srgbClr val="0000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ja-JP" altLang="en-US" smtClean="0">
                  <a:solidFill>
                    <a:srgbClr val="000000"/>
                  </a:solidFill>
                </a:endParaRPr>
              </a:p>
            </p:txBody>
          </p:sp>
          <p:sp>
            <p:nvSpPr>
              <p:cNvPr id="2102" name="Rectangle 98"/>
              <p:cNvSpPr>
                <a:spLocks noChangeArrowheads="1"/>
              </p:cNvSpPr>
              <p:nvPr/>
            </p:nvSpPr>
            <p:spPr bwMode="auto">
              <a:xfrm>
                <a:off x="1104" y="816"/>
                <a:ext cx="144" cy="144"/>
              </a:xfrm>
              <a:prstGeom prst="rect">
                <a:avLst/>
              </a:prstGeom>
              <a:solidFill>
                <a:srgbClr val="F6FF3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ja-JP" altLang="en-US" smtClean="0">
                  <a:solidFill>
                    <a:srgbClr val="000000"/>
                  </a:solidFill>
                </a:endParaRPr>
              </a:p>
            </p:txBody>
          </p:sp>
          <p:sp>
            <p:nvSpPr>
              <p:cNvPr id="2103" name="Rectangle 99"/>
              <p:cNvSpPr>
                <a:spLocks noChangeArrowheads="1"/>
              </p:cNvSpPr>
              <p:nvPr/>
            </p:nvSpPr>
            <p:spPr bwMode="auto">
              <a:xfrm>
                <a:off x="1104" y="960"/>
                <a:ext cx="144" cy="144"/>
              </a:xfrm>
              <a:prstGeom prst="rect">
                <a:avLst/>
              </a:prstGeom>
              <a:solidFill>
                <a:srgbClr val="BA4B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ja-JP" altLang="en-US" smtClean="0">
                  <a:solidFill>
                    <a:srgbClr val="000000"/>
                  </a:solidFill>
                </a:endParaRPr>
              </a:p>
            </p:txBody>
          </p:sp>
          <p:sp>
            <p:nvSpPr>
              <p:cNvPr id="2104" name="Rectangle 100"/>
              <p:cNvSpPr>
                <a:spLocks noChangeArrowheads="1"/>
              </p:cNvSpPr>
              <p:nvPr/>
            </p:nvSpPr>
            <p:spPr bwMode="auto">
              <a:xfrm>
                <a:off x="816" y="960"/>
                <a:ext cx="144" cy="144"/>
              </a:xfrm>
              <a:prstGeom prst="rect">
                <a:avLst/>
              </a:prstGeom>
              <a:solidFill>
                <a:srgbClr val="00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ja-JP" altLang="en-US" smtClean="0">
                  <a:solidFill>
                    <a:srgbClr val="000000"/>
                  </a:solidFill>
                </a:endParaRPr>
              </a:p>
            </p:txBody>
          </p:sp>
          <p:sp>
            <p:nvSpPr>
              <p:cNvPr id="2105" name="Rectangle 101"/>
              <p:cNvSpPr>
                <a:spLocks noChangeArrowheads="1"/>
              </p:cNvSpPr>
              <p:nvPr/>
            </p:nvSpPr>
            <p:spPr bwMode="auto">
              <a:xfrm>
                <a:off x="960" y="960"/>
                <a:ext cx="144" cy="144"/>
              </a:xfrm>
              <a:prstGeom prst="rect">
                <a:avLst/>
              </a:prstGeom>
              <a:solidFill>
                <a:srgbClr val="99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ja-JP" altLang="en-US" smtClean="0">
                  <a:solidFill>
                    <a:srgbClr val="000000"/>
                  </a:solidFill>
                </a:endParaRPr>
              </a:p>
            </p:txBody>
          </p:sp>
          <p:sp>
            <p:nvSpPr>
              <p:cNvPr id="2106" name="Rectangle 102"/>
              <p:cNvSpPr>
                <a:spLocks noChangeArrowheads="1"/>
              </p:cNvSpPr>
              <p:nvPr/>
            </p:nvSpPr>
            <p:spPr bwMode="auto">
              <a:xfrm>
                <a:off x="816" y="816"/>
                <a:ext cx="144" cy="144"/>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ja-JP" altLang="en-US" smtClean="0">
                  <a:solidFill>
                    <a:srgbClr val="000000"/>
                  </a:solidFill>
                </a:endParaRPr>
              </a:p>
            </p:txBody>
          </p:sp>
        </p:grpSp>
        <p:grpSp>
          <p:nvGrpSpPr>
            <p:cNvPr id="2055" name="Group 103"/>
            <p:cNvGrpSpPr>
              <a:grpSpLocks/>
            </p:cNvGrpSpPr>
            <p:nvPr/>
          </p:nvGrpSpPr>
          <p:grpSpPr bwMode="auto">
            <a:xfrm>
              <a:off x="2362200" y="5334000"/>
              <a:ext cx="685800" cy="685800"/>
              <a:chOff x="816" y="672"/>
              <a:chExt cx="432" cy="432"/>
            </a:xfrm>
          </p:grpSpPr>
          <p:sp>
            <p:nvSpPr>
              <p:cNvPr id="2091" name="Rectangle 104"/>
              <p:cNvSpPr>
                <a:spLocks noChangeArrowheads="1"/>
              </p:cNvSpPr>
              <p:nvPr/>
            </p:nvSpPr>
            <p:spPr bwMode="auto">
              <a:xfrm>
                <a:off x="816" y="672"/>
                <a:ext cx="144" cy="144"/>
              </a:xfrm>
              <a:prstGeom prst="rect">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ja-JP" altLang="en-US" smtClean="0">
                  <a:solidFill>
                    <a:srgbClr val="000000"/>
                  </a:solidFill>
                </a:endParaRPr>
              </a:p>
            </p:txBody>
          </p:sp>
          <p:sp>
            <p:nvSpPr>
              <p:cNvPr id="2092" name="Rectangle 105"/>
              <p:cNvSpPr>
                <a:spLocks noChangeArrowheads="1"/>
              </p:cNvSpPr>
              <p:nvPr/>
            </p:nvSpPr>
            <p:spPr bwMode="auto">
              <a:xfrm>
                <a:off x="1104" y="672"/>
                <a:ext cx="144" cy="144"/>
              </a:xfrm>
              <a:prstGeom prst="rect">
                <a:avLst/>
              </a:prstGeom>
              <a:solidFill>
                <a:srgbClr val="00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ja-JP" altLang="en-US" smtClean="0">
                  <a:solidFill>
                    <a:srgbClr val="000000"/>
                  </a:solidFill>
                </a:endParaRPr>
              </a:p>
            </p:txBody>
          </p:sp>
          <p:sp>
            <p:nvSpPr>
              <p:cNvPr id="2093" name="Rectangle 106"/>
              <p:cNvSpPr>
                <a:spLocks noChangeArrowheads="1"/>
              </p:cNvSpPr>
              <p:nvPr/>
            </p:nvSpPr>
            <p:spPr bwMode="auto">
              <a:xfrm>
                <a:off x="960" y="672"/>
                <a:ext cx="144" cy="144"/>
              </a:xfrm>
              <a:prstGeom prst="rect">
                <a:avLst/>
              </a:prstGeom>
              <a:solidFill>
                <a:srgbClr val="0000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ja-JP" altLang="en-US" smtClean="0">
                  <a:solidFill>
                    <a:srgbClr val="000000"/>
                  </a:solidFill>
                </a:endParaRPr>
              </a:p>
            </p:txBody>
          </p:sp>
          <p:sp>
            <p:nvSpPr>
              <p:cNvPr id="2094" name="Rectangle 107"/>
              <p:cNvSpPr>
                <a:spLocks noChangeArrowheads="1"/>
              </p:cNvSpPr>
              <p:nvPr/>
            </p:nvSpPr>
            <p:spPr bwMode="auto">
              <a:xfrm>
                <a:off x="1104" y="816"/>
                <a:ext cx="144" cy="144"/>
              </a:xfrm>
              <a:prstGeom prst="rect">
                <a:avLst/>
              </a:prstGeom>
              <a:solidFill>
                <a:srgbClr val="F6FF3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ja-JP" altLang="en-US" smtClean="0">
                  <a:solidFill>
                    <a:srgbClr val="000000"/>
                  </a:solidFill>
                </a:endParaRPr>
              </a:p>
            </p:txBody>
          </p:sp>
          <p:sp>
            <p:nvSpPr>
              <p:cNvPr id="2095" name="Rectangle 108"/>
              <p:cNvSpPr>
                <a:spLocks noChangeArrowheads="1"/>
              </p:cNvSpPr>
              <p:nvPr/>
            </p:nvSpPr>
            <p:spPr bwMode="auto">
              <a:xfrm>
                <a:off x="1104" y="960"/>
                <a:ext cx="144" cy="144"/>
              </a:xfrm>
              <a:prstGeom prst="rect">
                <a:avLst/>
              </a:prstGeom>
              <a:solidFill>
                <a:srgbClr val="BA4B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ja-JP" altLang="en-US" smtClean="0">
                  <a:solidFill>
                    <a:srgbClr val="000000"/>
                  </a:solidFill>
                </a:endParaRPr>
              </a:p>
            </p:txBody>
          </p:sp>
          <p:sp>
            <p:nvSpPr>
              <p:cNvPr id="2096" name="Rectangle 109"/>
              <p:cNvSpPr>
                <a:spLocks noChangeArrowheads="1"/>
              </p:cNvSpPr>
              <p:nvPr/>
            </p:nvSpPr>
            <p:spPr bwMode="auto">
              <a:xfrm>
                <a:off x="816" y="960"/>
                <a:ext cx="144" cy="144"/>
              </a:xfrm>
              <a:prstGeom prst="rect">
                <a:avLst/>
              </a:prstGeom>
              <a:solidFill>
                <a:srgbClr val="00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ja-JP" altLang="en-US" smtClean="0">
                  <a:solidFill>
                    <a:srgbClr val="000000"/>
                  </a:solidFill>
                </a:endParaRPr>
              </a:p>
            </p:txBody>
          </p:sp>
          <p:sp>
            <p:nvSpPr>
              <p:cNvPr id="2097" name="Rectangle 110"/>
              <p:cNvSpPr>
                <a:spLocks noChangeArrowheads="1"/>
              </p:cNvSpPr>
              <p:nvPr/>
            </p:nvSpPr>
            <p:spPr bwMode="auto">
              <a:xfrm>
                <a:off x="960" y="960"/>
                <a:ext cx="144" cy="144"/>
              </a:xfrm>
              <a:prstGeom prst="rect">
                <a:avLst/>
              </a:prstGeom>
              <a:solidFill>
                <a:srgbClr val="99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ja-JP" altLang="en-US" smtClean="0">
                  <a:solidFill>
                    <a:srgbClr val="000000"/>
                  </a:solidFill>
                </a:endParaRPr>
              </a:p>
            </p:txBody>
          </p:sp>
          <p:sp>
            <p:nvSpPr>
              <p:cNvPr id="2098" name="Rectangle 111"/>
              <p:cNvSpPr>
                <a:spLocks noChangeArrowheads="1"/>
              </p:cNvSpPr>
              <p:nvPr/>
            </p:nvSpPr>
            <p:spPr bwMode="auto">
              <a:xfrm>
                <a:off x="816" y="816"/>
                <a:ext cx="144" cy="144"/>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ja-JP" altLang="en-US" smtClean="0">
                  <a:solidFill>
                    <a:srgbClr val="000000"/>
                  </a:solidFill>
                </a:endParaRPr>
              </a:p>
            </p:txBody>
          </p:sp>
        </p:grpSp>
        <p:grpSp>
          <p:nvGrpSpPr>
            <p:cNvPr id="2056" name="Group 112"/>
            <p:cNvGrpSpPr>
              <a:grpSpLocks/>
            </p:cNvGrpSpPr>
            <p:nvPr/>
          </p:nvGrpSpPr>
          <p:grpSpPr bwMode="auto">
            <a:xfrm>
              <a:off x="3048000" y="5334000"/>
              <a:ext cx="685800" cy="685800"/>
              <a:chOff x="816" y="672"/>
              <a:chExt cx="432" cy="432"/>
            </a:xfrm>
          </p:grpSpPr>
          <p:sp>
            <p:nvSpPr>
              <p:cNvPr id="2083" name="Rectangle 113"/>
              <p:cNvSpPr>
                <a:spLocks noChangeArrowheads="1"/>
              </p:cNvSpPr>
              <p:nvPr/>
            </p:nvSpPr>
            <p:spPr bwMode="auto">
              <a:xfrm>
                <a:off x="816" y="672"/>
                <a:ext cx="144" cy="144"/>
              </a:xfrm>
              <a:prstGeom prst="rect">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ja-JP" altLang="en-US" smtClean="0">
                  <a:solidFill>
                    <a:srgbClr val="000000"/>
                  </a:solidFill>
                </a:endParaRPr>
              </a:p>
            </p:txBody>
          </p:sp>
          <p:sp>
            <p:nvSpPr>
              <p:cNvPr id="2084" name="Rectangle 114"/>
              <p:cNvSpPr>
                <a:spLocks noChangeArrowheads="1"/>
              </p:cNvSpPr>
              <p:nvPr/>
            </p:nvSpPr>
            <p:spPr bwMode="auto">
              <a:xfrm>
                <a:off x="1104" y="672"/>
                <a:ext cx="144" cy="144"/>
              </a:xfrm>
              <a:prstGeom prst="rect">
                <a:avLst/>
              </a:prstGeom>
              <a:solidFill>
                <a:srgbClr val="00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ja-JP" altLang="en-US" smtClean="0">
                  <a:solidFill>
                    <a:srgbClr val="000000"/>
                  </a:solidFill>
                </a:endParaRPr>
              </a:p>
            </p:txBody>
          </p:sp>
          <p:sp>
            <p:nvSpPr>
              <p:cNvPr id="2085" name="Rectangle 115"/>
              <p:cNvSpPr>
                <a:spLocks noChangeArrowheads="1"/>
              </p:cNvSpPr>
              <p:nvPr/>
            </p:nvSpPr>
            <p:spPr bwMode="auto">
              <a:xfrm>
                <a:off x="960" y="672"/>
                <a:ext cx="144" cy="144"/>
              </a:xfrm>
              <a:prstGeom prst="rect">
                <a:avLst/>
              </a:prstGeom>
              <a:solidFill>
                <a:srgbClr val="0000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ja-JP" altLang="en-US" smtClean="0">
                  <a:solidFill>
                    <a:srgbClr val="000000"/>
                  </a:solidFill>
                </a:endParaRPr>
              </a:p>
            </p:txBody>
          </p:sp>
          <p:sp>
            <p:nvSpPr>
              <p:cNvPr id="2086" name="Rectangle 116"/>
              <p:cNvSpPr>
                <a:spLocks noChangeArrowheads="1"/>
              </p:cNvSpPr>
              <p:nvPr/>
            </p:nvSpPr>
            <p:spPr bwMode="auto">
              <a:xfrm>
                <a:off x="1104" y="816"/>
                <a:ext cx="144" cy="144"/>
              </a:xfrm>
              <a:prstGeom prst="rect">
                <a:avLst/>
              </a:prstGeom>
              <a:solidFill>
                <a:srgbClr val="F6FF3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ja-JP" altLang="en-US" smtClean="0">
                  <a:solidFill>
                    <a:srgbClr val="000000"/>
                  </a:solidFill>
                </a:endParaRPr>
              </a:p>
            </p:txBody>
          </p:sp>
          <p:sp>
            <p:nvSpPr>
              <p:cNvPr id="2087" name="Rectangle 117"/>
              <p:cNvSpPr>
                <a:spLocks noChangeArrowheads="1"/>
              </p:cNvSpPr>
              <p:nvPr/>
            </p:nvSpPr>
            <p:spPr bwMode="auto">
              <a:xfrm>
                <a:off x="1104" y="960"/>
                <a:ext cx="144" cy="144"/>
              </a:xfrm>
              <a:prstGeom prst="rect">
                <a:avLst/>
              </a:prstGeom>
              <a:solidFill>
                <a:srgbClr val="BA4B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ja-JP" altLang="en-US" smtClean="0">
                  <a:solidFill>
                    <a:srgbClr val="000000"/>
                  </a:solidFill>
                </a:endParaRPr>
              </a:p>
            </p:txBody>
          </p:sp>
          <p:sp>
            <p:nvSpPr>
              <p:cNvPr id="2088" name="Rectangle 118"/>
              <p:cNvSpPr>
                <a:spLocks noChangeArrowheads="1"/>
              </p:cNvSpPr>
              <p:nvPr/>
            </p:nvSpPr>
            <p:spPr bwMode="auto">
              <a:xfrm>
                <a:off x="816" y="960"/>
                <a:ext cx="144" cy="144"/>
              </a:xfrm>
              <a:prstGeom prst="rect">
                <a:avLst/>
              </a:prstGeom>
              <a:solidFill>
                <a:srgbClr val="00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ja-JP" altLang="en-US" smtClean="0">
                  <a:solidFill>
                    <a:srgbClr val="000000"/>
                  </a:solidFill>
                </a:endParaRPr>
              </a:p>
            </p:txBody>
          </p:sp>
          <p:sp>
            <p:nvSpPr>
              <p:cNvPr id="2089" name="Rectangle 119"/>
              <p:cNvSpPr>
                <a:spLocks noChangeArrowheads="1"/>
              </p:cNvSpPr>
              <p:nvPr/>
            </p:nvSpPr>
            <p:spPr bwMode="auto">
              <a:xfrm>
                <a:off x="960" y="960"/>
                <a:ext cx="144" cy="144"/>
              </a:xfrm>
              <a:prstGeom prst="rect">
                <a:avLst/>
              </a:prstGeom>
              <a:solidFill>
                <a:srgbClr val="99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ja-JP" altLang="en-US" smtClean="0">
                  <a:solidFill>
                    <a:srgbClr val="000000"/>
                  </a:solidFill>
                </a:endParaRPr>
              </a:p>
            </p:txBody>
          </p:sp>
          <p:sp>
            <p:nvSpPr>
              <p:cNvPr id="2090" name="Rectangle 120"/>
              <p:cNvSpPr>
                <a:spLocks noChangeArrowheads="1"/>
              </p:cNvSpPr>
              <p:nvPr/>
            </p:nvSpPr>
            <p:spPr bwMode="auto">
              <a:xfrm>
                <a:off x="816" y="816"/>
                <a:ext cx="144" cy="144"/>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ja-JP" altLang="en-US" smtClean="0">
                  <a:solidFill>
                    <a:srgbClr val="000000"/>
                  </a:solidFill>
                </a:endParaRPr>
              </a:p>
            </p:txBody>
          </p:sp>
        </p:grpSp>
        <p:grpSp>
          <p:nvGrpSpPr>
            <p:cNvPr id="2057" name="Group 121"/>
            <p:cNvGrpSpPr>
              <a:grpSpLocks/>
            </p:cNvGrpSpPr>
            <p:nvPr/>
          </p:nvGrpSpPr>
          <p:grpSpPr bwMode="auto">
            <a:xfrm>
              <a:off x="2362200" y="6019800"/>
              <a:ext cx="685800" cy="685800"/>
              <a:chOff x="816" y="672"/>
              <a:chExt cx="432" cy="432"/>
            </a:xfrm>
          </p:grpSpPr>
          <p:sp>
            <p:nvSpPr>
              <p:cNvPr id="2075" name="Rectangle 122"/>
              <p:cNvSpPr>
                <a:spLocks noChangeArrowheads="1"/>
              </p:cNvSpPr>
              <p:nvPr/>
            </p:nvSpPr>
            <p:spPr bwMode="auto">
              <a:xfrm>
                <a:off x="816" y="672"/>
                <a:ext cx="144" cy="144"/>
              </a:xfrm>
              <a:prstGeom prst="rect">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ja-JP" altLang="en-US" smtClean="0">
                  <a:solidFill>
                    <a:srgbClr val="000000"/>
                  </a:solidFill>
                </a:endParaRPr>
              </a:p>
            </p:txBody>
          </p:sp>
          <p:sp>
            <p:nvSpPr>
              <p:cNvPr id="2076" name="Rectangle 123"/>
              <p:cNvSpPr>
                <a:spLocks noChangeArrowheads="1"/>
              </p:cNvSpPr>
              <p:nvPr/>
            </p:nvSpPr>
            <p:spPr bwMode="auto">
              <a:xfrm>
                <a:off x="1104" y="672"/>
                <a:ext cx="144" cy="144"/>
              </a:xfrm>
              <a:prstGeom prst="rect">
                <a:avLst/>
              </a:prstGeom>
              <a:solidFill>
                <a:srgbClr val="00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ja-JP" altLang="en-US" smtClean="0">
                  <a:solidFill>
                    <a:srgbClr val="000000"/>
                  </a:solidFill>
                </a:endParaRPr>
              </a:p>
            </p:txBody>
          </p:sp>
          <p:sp>
            <p:nvSpPr>
              <p:cNvPr id="2077" name="Rectangle 124"/>
              <p:cNvSpPr>
                <a:spLocks noChangeArrowheads="1"/>
              </p:cNvSpPr>
              <p:nvPr/>
            </p:nvSpPr>
            <p:spPr bwMode="auto">
              <a:xfrm>
                <a:off x="960" y="672"/>
                <a:ext cx="144" cy="144"/>
              </a:xfrm>
              <a:prstGeom prst="rect">
                <a:avLst/>
              </a:prstGeom>
              <a:solidFill>
                <a:srgbClr val="0000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ja-JP" altLang="en-US" smtClean="0">
                  <a:solidFill>
                    <a:srgbClr val="000000"/>
                  </a:solidFill>
                </a:endParaRPr>
              </a:p>
            </p:txBody>
          </p:sp>
          <p:sp>
            <p:nvSpPr>
              <p:cNvPr id="2078" name="Rectangle 125"/>
              <p:cNvSpPr>
                <a:spLocks noChangeArrowheads="1"/>
              </p:cNvSpPr>
              <p:nvPr/>
            </p:nvSpPr>
            <p:spPr bwMode="auto">
              <a:xfrm>
                <a:off x="1104" y="816"/>
                <a:ext cx="144" cy="144"/>
              </a:xfrm>
              <a:prstGeom prst="rect">
                <a:avLst/>
              </a:prstGeom>
              <a:solidFill>
                <a:srgbClr val="F6FF3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ja-JP" altLang="en-US" smtClean="0">
                  <a:solidFill>
                    <a:srgbClr val="000000"/>
                  </a:solidFill>
                </a:endParaRPr>
              </a:p>
            </p:txBody>
          </p:sp>
          <p:sp>
            <p:nvSpPr>
              <p:cNvPr id="2079" name="Rectangle 126"/>
              <p:cNvSpPr>
                <a:spLocks noChangeArrowheads="1"/>
              </p:cNvSpPr>
              <p:nvPr/>
            </p:nvSpPr>
            <p:spPr bwMode="auto">
              <a:xfrm>
                <a:off x="1104" y="960"/>
                <a:ext cx="144" cy="144"/>
              </a:xfrm>
              <a:prstGeom prst="rect">
                <a:avLst/>
              </a:prstGeom>
              <a:solidFill>
                <a:srgbClr val="BA4B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ja-JP" altLang="en-US" smtClean="0">
                  <a:solidFill>
                    <a:srgbClr val="000000"/>
                  </a:solidFill>
                </a:endParaRPr>
              </a:p>
            </p:txBody>
          </p:sp>
          <p:sp>
            <p:nvSpPr>
              <p:cNvPr id="2080" name="Rectangle 127"/>
              <p:cNvSpPr>
                <a:spLocks noChangeArrowheads="1"/>
              </p:cNvSpPr>
              <p:nvPr/>
            </p:nvSpPr>
            <p:spPr bwMode="auto">
              <a:xfrm>
                <a:off x="816" y="960"/>
                <a:ext cx="144" cy="144"/>
              </a:xfrm>
              <a:prstGeom prst="rect">
                <a:avLst/>
              </a:prstGeom>
              <a:solidFill>
                <a:srgbClr val="00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ja-JP" altLang="en-US" smtClean="0">
                  <a:solidFill>
                    <a:srgbClr val="000000"/>
                  </a:solidFill>
                </a:endParaRPr>
              </a:p>
            </p:txBody>
          </p:sp>
          <p:sp>
            <p:nvSpPr>
              <p:cNvPr id="2081" name="Rectangle 128"/>
              <p:cNvSpPr>
                <a:spLocks noChangeArrowheads="1"/>
              </p:cNvSpPr>
              <p:nvPr/>
            </p:nvSpPr>
            <p:spPr bwMode="auto">
              <a:xfrm>
                <a:off x="960" y="960"/>
                <a:ext cx="144" cy="144"/>
              </a:xfrm>
              <a:prstGeom prst="rect">
                <a:avLst/>
              </a:prstGeom>
              <a:solidFill>
                <a:srgbClr val="99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ja-JP" altLang="en-US" smtClean="0">
                  <a:solidFill>
                    <a:srgbClr val="000000"/>
                  </a:solidFill>
                </a:endParaRPr>
              </a:p>
            </p:txBody>
          </p:sp>
          <p:sp>
            <p:nvSpPr>
              <p:cNvPr id="2082" name="Rectangle 129"/>
              <p:cNvSpPr>
                <a:spLocks noChangeArrowheads="1"/>
              </p:cNvSpPr>
              <p:nvPr/>
            </p:nvSpPr>
            <p:spPr bwMode="auto">
              <a:xfrm>
                <a:off x="816" y="816"/>
                <a:ext cx="144" cy="144"/>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ja-JP" altLang="en-US" smtClean="0">
                  <a:solidFill>
                    <a:srgbClr val="000000"/>
                  </a:solidFill>
                </a:endParaRPr>
              </a:p>
            </p:txBody>
          </p:sp>
        </p:grpSp>
        <p:grpSp>
          <p:nvGrpSpPr>
            <p:cNvPr id="2058" name="Group 130"/>
            <p:cNvGrpSpPr>
              <a:grpSpLocks/>
            </p:cNvGrpSpPr>
            <p:nvPr/>
          </p:nvGrpSpPr>
          <p:grpSpPr bwMode="auto">
            <a:xfrm>
              <a:off x="3048000" y="6019800"/>
              <a:ext cx="685800" cy="685800"/>
              <a:chOff x="816" y="672"/>
              <a:chExt cx="432" cy="432"/>
            </a:xfrm>
          </p:grpSpPr>
          <p:sp>
            <p:nvSpPr>
              <p:cNvPr id="2067" name="Rectangle 131"/>
              <p:cNvSpPr>
                <a:spLocks noChangeArrowheads="1"/>
              </p:cNvSpPr>
              <p:nvPr/>
            </p:nvSpPr>
            <p:spPr bwMode="auto">
              <a:xfrm>
                <a:off x="816" y="672"/>
                <a:ext cx="144" cy="144"/>
              </a:xfrm>
              <a:prstGeom prst="rect">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ja-JP" altLang="en-US" smtClean="0">
                  <a:solidFill>
                    <a:srgbClr val="000000"/>
                  </a:solidFill>
                </a:endParaRPr>
              </a:p>
            </p:txBody>
          </p:sp>
          <p:sp>
            <p:nvSpPr>
              <p:cNvPr id="2068" name="Rectangle 132"/>
              <p:cNvSpPr>
                <a:spLocks noChangeArrowheads="1"/>
              </p:cNvSpPr>
              <p:nvPr/>
            </p:nvSpPr>
            <p:spPr bwMode="auto">
              <a:xfrm>
                <a:off x="1104" y="672"/>
                <a:ext cx="144" cy="144"/>
              </a:xfrm>
              <a:prstGeom prst="rect">
                <a:avLst/>
              </a:prstGeom>
              <a:solidFill>
                <a:srgbClr val="00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ja-JP" altLang="en-US" smtClean="0">
                  <a:solidFill>
                    <a:srgbClr val="000000"/>
                  </a:solidFill>
                </a:endParaRPr>
              </a:p>
            </p:txBody>
          </p:sp>
          <p:sp>
            <p:nvSpPr>
              <p:cNvPr id="2069" name="Rectangle 133"/>
              <p:cNvSpPr>
                <a:spLocks noChangeArrowheads="1"/>
              </p:cNvSpPr>
              <p:nvPr/>
            </p:nvSpPr>
            <p:spPr bwMode="auto">
              <a:xfrm>
                <a:off x="960" y="672"/>
                <a:ext cx="144" cy="144"/>
              </a:xfrm>
              <a:prstGeom prst="rect">
                <a:avLst/>
              </a:prstGeom>
              <a:solidFill>
                <a:srgbClr val="0000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ja-JP" altLang="en-US" smtClean="0">
                  <a:solidFill>
                    <a:srgbClr val="000000"/>
                  </a:solidFill>
                </a:endParaRPr>
              </a:p>
            </p:txBody>
          </p:sp>
          <p:sp>
            <p:nvSpPr>
              <p:cNvPr id="2070" name="Rectangle 134"/>
              <p:cNvSpPr>
                <a:spLocks noChangeArrowheads="1"/>
              </p:cNvSpPr>
              <p:nvPr/>
            </p:nvSpPr>
            <p:spPr bwMode="auto">
              <a:xfrm>
                <a:off x="1104" y="816"/>
                <a:ext cx="144" cy="144"/>
              </a:xfrm>
              <a:prstGeom prst="rect">
                <a:avLst/>
              </a:prstGeom>
              <a:solidFill>
                <a:srgbClr val="F6FF3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ja-JP" altLang="en-US" smtClean="0">
                  <a:solidFill>
                    <a:srgbClr val="000000"/>
                  </a:solidFill>
                </a:endParaRPr>
              </a:p>
            </p:txBody>
          </p:sp>
          <p:sp>
            <p:nvSpPr>
              <p:cNvPr id="2071" name="Rectangle 135"/>
              <p:cNvSpPr>
                <a:spLocks noChangeArrowheads="1"/>
              </p:cNvSpPr>
              <p:nvPr/>
            </p:nvSpPr>
            <p:spPr bwMode="auto">
              <a:xfrm>
                <a:off x="1104" y="960"/>
                <a:ext cx="144" cy="144"/>
              </a:xfrm>
              <a:prstGeom prst="rect">
                <a:avLst/>
              </a:prstGeom>
              <a:solidFill>
                <a:srgbClr val="BA4B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ja-JP" altLang="en-US" smtClean="0">
                  <a:solidFill>
                    <a:srgbClr val="000000"/>
                  </a:solidFill>
                </a:endParaRPr>
              </a:p>
            </p:txBody>
          </p:sp>
          <p:sp>
            <p:nvSpPr>
              <p:cNvPr id="2072" name="Rectangle 136"/>
              <p:cNvSpPr>
                <a:spLocks noChangeArrowheads="1"/>
              </p:cNvSpPr>
              <p:nvPr/>
            </p:nvSpPr>
            <p:spPr bwMode="auto">
              <a:xfrm>
                <a:off x="816" y="960"/>
                <a:ext cx="144" cy="144"/>
              </a:xfrm>
              <a:prstGeom prst="rect">
                <a:avLst/>
              </a:prstGeom>
              <a:solidFill>
                <a:srgbClr val="00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ja-JP" altLang="en-US" smtClean="0">
                  <a:solidFill>
                    <a:srgbClr val="000000"/>
                  </a:solidFill>
                </a:endParaRPr>
              </a:p>
            </p:txBody>
          </p:sp>
          <p:sp>
            <p:nvSpPr>
              <p:cNvPr id="2073" name="Rectangle 137"/>
              <p:cNvSpPr>
                <a:spLocks noChangeArrowheads="1"/>
              </p:cNvSpPr>
              <p:nvPr/>
            </p:nvSpPr>
            <p:spPr bwMode="auto">
              <a:xfrm>
                <a:off x="960" y="960"/>
                <a:ext cx="144" cy="144"/>
              </a:xfrm>
              <a:prstGeom prst="rect">
                <a:avLst/>
              </a:prstGeom>
              <a:solidFill>
                <a:srgbClr val="99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ja-JP" altLang="en-US" smtClean="0">
                  <a:solidFill>
                    <a:srgbClr val="000000"/>
                  </a:solidFill>
                </a:endParaRPr>
              </a:p>
            </p:txBody>
          </p:sp>
          <p:sp>
            <p:nvSpPr>
              <p:cNvPr id="2074" name="Rectangle 138"/>
              <p:cNvSpPr>
                <a:spLocks noChangeArrowheads="1"/>
              </p:cNvSpPr>
              <p:nvPr/>
            </p:nvSpPr>
            <p:spPr bwMode="auto">
              <a:xfrm>
                <a:off x="816" y="816"/>
                <a:ext cx="144" cy="144"/>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ja-JP" altLang="en-US" smtClean="0">
                  <a:solidFill>
                    <a:srgbClr val="000000"/>
                  </a:solidFill>
                </a:endParaRPr>
              </a:p>
            </p:txBody>
          </p:sp>
        </p:grpSp>
      </p:grpSp>
      <p:pic>
        <p:nvPicPr>
          <p:cNvPr id="2059" name="Picture 13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53733" y="920750"/>
            <a:ext cx="2345267" cy="175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60" name="Picture 14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49500" y="7086600"/>
            <a:ext cx="2057400" cy="1543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62" name="Picture 14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49500" y="5262700"/>
            <a:ext cx="2057400" cy="1543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65" name="Picture 14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00300" y="3505200"/>
            <a:ext cx="2057400" cy="1543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66" name="Rectangle 146"/>
          <p:cNvSpPr>
            <a:spLocks noGrp="1" noChangeArrowheads="1"/>
          </p:cNvSpPr>
          <p:nvPr>
            <p:ph type="title"/>
          </p:nvPr>
        </p:nvSpPr>
        <p:spPr>
          <a:xfrm>
            <a:off x="0" y="0"/>
            <a:ext cx="9144000" cy="800100"/>
          </a:xfr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ja-JP" altLang="en-US" sz="3600" b="1" dirty="0">
                <a:solidFill>
                  <a:srgbClr val="0000FF"/>
                </a:solidFill>
                <a:latin typeface="Times New Roman" pitchFamily="18" charset="0"/>
                <a:cs typeface="Times New Roman" pitchFamily="18" charset="0"/>
              </a:rPr>
              <a:t>液晶</a:t>
            </a:r>
            <a:r>
              <a:rPr lang="en-US" altLang="ja-JP" sz="3600" b="1" dirty="0">
                <a:solidFill>
                  <a:srgbClr val="0000FF"/>
                </a:solidFill>
                <a:latin typeface="Times New Roman" pitchFamily="18" charset="0"/>
                <a:cs typeface="Times New Roman" pitchFamily="18" charset="0"/>
              </a:rPr>
              <a:t>TV</a:t>
            </a:r>
            <a:r>
              <a:rPr lang="ja-JP" altLang="en-US" sz="3600" b="1" dirty="0">
                <a:solidFill>
                  <a:srgbClr val="0000FF"/>
                </a:solidFill>
                <a:latin typeface="Times New Roman" pitchFamily="18" charset="0"/>
                <a:cs typeface="Times New Roman" pitchFamily="18" charset="0"/>
              </a:rPr>
              <a:t>を拡大すると・・・</a:t>
            </a:r>
            <a:endParaRPr lang="en-US" altLang="ja-JP" sz="3600" b="1" dirty="0">
              <a:solidFill>
                <a:srgbClr val="0000FF"/>
              </a:solidFill>
              <a:latin typeface="Times New Roman" pitchFamily="18" charset="0"/>
              <a:cs typeface="Times New Roman" pitchFamily="18" charset="0"/>
            </a:endParaRPr>
          </a:p>
        </p:txBody>
      </p:sp>
      <p:sp>
        <p:nvSpPr>
          <p:cNvPr id="95" name="Text Box 5"/>
          <p:cNvSpPr txBox="1">
            <a:spLocks noChangeArrowheads="1"/>
          </p:cNvSpPr>
          <p:nvPr/>
        </p:nvSpPr>
        <p:spPr bwMode="auto">
          <a:xfrm>
            <a:off x="7515271" y="2449840"/>
            <a:ext cx="1696298" cy="461665"/>
          </a:xfrm>
          <a:prstGeom prst="rect">
            <a:avLst/>
          </a:prstGeom>
          <a:solidFill>
            <a:schemeClr val="bg1"/>
          </a:solidFill>
          <a:ln>
            <a:noFill/>
          </a:ln>
          <a:effectLst/>
        </p:spPr>
        <p:txBody>
          <a:bodyPr wrap="none">
            <a:spAutoFit/>
          </a:bodyPr>
          <a:lstStyle/>
          <a:p>
            <a:r>
              <a:rPr lang="ja-JP" altLang="en-US" sz="2400" b="1" dirty="0" smtClean="0">
                <a:solidFill>
                  <a:srgbClr val="FF0000"/>
                </a:solidFill>
              </a:rPr>
              <a:t>トランジスタ</a:t>
            </a:r>
            <a:endParaRPr lang="ja-JP" altLang="en-US" sz="2400" b="1" dirty="0">
              <a:solidFill>
                <a:srgbClr val="FF0000"/>
              </a:solidFill>
            </a:endParaRPr>
          </a:p>
        </p:txBody>
      </p:sp>
      <p:sp>
        <p:nvSpPr>
          <p:cNvPr id="3" name="正方形/長方形 2"/>
          <p:cNvSpPr/>
          <p:nvPr/>
        </p:nvSpPr>
        <p:spPr bwMode="auto">
          <a:xfrm>
            <a:off x="1905000" y="6286500"/>
            <a:ext cx="8394700" cy="660400"/>
          </a:xfrm>
          <a:prstGeom prst="rect">
            <a:avLst/>
          </a:prstGeom>
          <a:solidFill>
            <a:schemeClr val="bg1"/>
          </a:solidFill>
          <a:ln w="19050"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ja-JP" altLang="en-US" smtClean="0">
              <a:solidFill>
                <a:srgbClr val="000000"/>
              </a:solidFill>
            </a:endParaRPr>
          </a:p>
        </p:txBody>
      </p:sp>
      <p:pic>
        <p:nvPicPr>
          <p:cNvPr id="2061" name="Picture 14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19100" y="2908300"/>
            <a:ext cx="2057400" cy="1543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64" name="Picture 144"/>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19100" y="4042567"/>
            <a:ext cx="2057400" cy="1543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6" name="Text Box 5"/>
          <p:cNvSpPr txBox="1">
            <a:spLocks noChangeArrowheads="1"/>
          </p:cNvSpPr>
          <p:nvPr/>
        </p:nvSpPr>
        <p:spPr bwMode="auto">
          <a:xfrm>
            <a:off x="479275" y="2954982"/>
            <a:ext cx="803425" cy="461665"/>
          </a:xfrm>
          <a:prstGeom prst="rect">
            <a:avLst/>
          </a:prstGeom>
          <a:solidFill>
            <a:schemeClr val="bg1"/>
          </a:solidFill>
          <a:ln>
            <a:noFill/>
          </a:ln>
          <a:effectLst/>
        </p:spPr>
        <p:txBody>
          <a:bodyPr wrap="none">
            <a:spAutoFit/>
          </a:bodyPr>
          <a:lstStyle/>
          <a:p>
            <a:r>
              <a:rPr lang="ja-JP" altLang="en-US" sz="2400" b="1" dirty="0" smtClean="0">
                <a:solidFill>
                  <a:srgbClr val="FF0000"/>
                </a:solidFill>
              </a:rPr>
              <a:t>白色</a:t>
            </a:r>
            <a:endParaRPr lang="ja-JP" altLang="en-US" sz="2400" b="1" dirty="0">
              <a:solidFill>
                <a:srgbClr val="FF0000"/>
              </a:solidFill>
            </a:endParaRPr>
          </a:p>
        </p:txBody>
      </p:sp>
      <p:sp>
        <p:nvSpPr>
          <p:cNvPr id="97" name="Text Box 5"/>
          <p:cNvSpPr txBox="1">
            <a:spLocks noChangeArrowheads="1"/>
          </p:cNvSpPr>
          <p:nvPr/>
        </p:nvSpPr>
        <p:spPr bwMode="auto">
          <a:xfrm>
            <a:off x="474587" y="4061766"/>
            <a:ext cx="803425" cy="461665"/>
          </a:xfrm>
          <a:prstGeom prst="rect">
            <a:avLst/>
          </a:prstGeom>
          <a:solidFill>
            <a:schemeClr val="bg1"/>
          </a:solidFill>
          <a:ln>
            <a:noFill/>
          </a:ln>
          <a:effectLst/>
        </p:spPr>
        <p:txBody>
          <a:bodyPr wrap="none">
            <a:spAutoFit/>
          </a:bodyPr>
          <a:lstStyle/>
          <a:p>
            <a:r>
              <a:rPr lang="ja-JP" altLang="en-US" sz="2400" b="1" dirty="0" smtClean="0">
                <a:solidFill>
                  <a:srgbClr val="FF0000"/>
                </a:solidFill>
              </a:rPr>
              <a:t>青色</a:t>
            </a:r>
            <a:endParaRPr lang="ja-JP" altLang="en-US" sz="2400" b="1" dirty="0">
              <a:solidFill>
                <a:srgbClr val="FF0000"/>
              </a:solidFill>
            </a:endParaRPr>
          </a:p>
        </p:txBody>
      </p:sp>
      <p:pic>
        <p:nvPicPr>
          <p:cNvPr id="2063" name="Picture 143"/>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19100" y="5207000"/>
            <a:ext cx="2057400" cy="1543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8" name="Text Box 5"/>
          <p:cNvSpPr txBox="1">
            <a:spLocks noChangeArrowheads="1"/>
          </p:cNvSpPr>
          <p:nvPr/>
        </p:nvSpPr>
        <p:spPr bwMode="auto">
          <a:xfrm>
            <a:off x="441175" y="5240982"/>
            <a:ext cx="803425" cy="461665"/>
          </a:xfrm>
          <a:prstGeom prst="rect">
            <a:avLst/>
          </a:prstGeom>
          <a:solidFill>
            <a:schemeClr val="bg1"/>
          </a:solidFill>
          <a:ln>
            <a:noFill/>
          </a:ln>
          <a:effectLst/>
        </p:spPr>
        <p:txBody>
          <a:bodyPr wrap="none">
            <a:spAutoFit/>
          </a:bodyPr>
          <a:lstStyle/>
          <a:p>
            <a:r>
              <a:rPr lang="ja-JP" altLang="en-US" sz="2400" b="1" dirty="0" smtClean="0">
                <a:solidFill>
                  <a:srgbClr val="FF0000"/>
                </a:solidFill>
              </a:rPr>
              <a:t>緑色</a:t>
            </a:r>
            <a:endParaRPr lang="ja-JP" altLang="en-US" sz="2400" b="1" dirty="0">
              <a:solidFill>
                <a:srgbClr val="FF0000"/>
              </a:solidFill>
            </a:endParaRPr>
          </a:p>
        </p:txBody>
      </p:sp>
      <p:sp>
        <p:nvSpPr>
          <p:cNvPr id="100" name="テキスト ボックス 99"/>
          <p:cNvSpPr txBox="1"/>
          <p:nvPr/>
        </p:nvSpPr>
        <p:spPr>
          <a:xfrm>
            <a:off x="8724900" y="6488668"/>
            <a:ext cx="415498" cy="369332"/>
          </a:xfrm>
          <a:prstGeom prst="rect">
            <a:avLst/>
          </a:prstGeom>
          <a:solidFill>
            <a:schemeClr val="accent2"/>
          </a:solidFill>
        </p:spPr>
        <p:txBody>
          <a:bodyPr wrap="none" rtlCol="0">
            <a:spAutoFit/>
          </a:bodyPr>
          <a:lstStyle>
            <a:defPPr>
              <a:defRPr lang="ja-JP"/>
            </a:defPPr>
            <a:lvl1pPr>
              <a:defRPr b="1">
                <a:solidFill>
                  <a:schemeClr val="bg1"/>
                </a:solidFill>
              </a:defRPr>
            </a:lvl1pPr>
          </a:lstStyle>
          <a:p>
            <a:r>
              <a:rPr lang="en-US" altLang="ja-JP" dirty="0" smtClean="0">
                <a:latin typeface="Times New Roman" pitchFamily="18" charset="0"/>
                <a:cs typeface="Times New Roman" pitchFamily="18" charset="0"/>
              </a:rPr>
              <a:t>13</a:t>
            </a:r>
            <a:endParaRPr lang="ja-JP" altLang="en-US" dirty="0">
              <a:latin typeface="Times New Roman" pitchFamily="18" charset="0"/>
              <a:cs typeface="Times New Roman" pitchFamily="18" charset="0"/>
            </a:endParaRPr>
          </a:p>
        </p:txBody>
      </p:sp>
    </p:spTree>
    <p:extLst>
      <p:ext uri="{BB962C8B-B14F-4D97-AF65-F5344CB8AC3E}">
        <p14:creationId xmlns:p14="http://schemas.microsoft.com/office/powerpoint/2010/main" val="9741975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Line 2"/>
          <p:cNvSpPr>
            <a:spLocks noChangeShapeType="1"/>
          </p:cNvSpPr>
          <p:nvPr/>
        </p:nvSpPr>
        <p:spPr bwMode="auto">
          <a:xfrm flipH="1">
            <a:off x="3825875" y="7343775"/>
            <a:ext cx="2286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2400" smtClean="0">
              <a:solidFill>
                <a:srgbClr val="000000"/>
              </a:solidFill>
              <a:latin typeface="Times New Roman" pitchFamily="18" charset="0"/>
              <a:cs typeface="Times New Roman" pitchFamily="18" charset="0"/>
            </a:endParaRPr>
          </a:p>
        </p:txBody>
      </p:sp>
      <p:grpSp>
        <p:nvGrpSpPr>
          <p:cNvPr id="162819" name="Group 3"/>
          <p:cNvGrpSpPr>
            <a:grpSpLocks/>
          </p:cNvGrpSpPr>
          <p:nvPr/>
        </p:nvGrpSpPr>
        <p:grpSpPr bwMode="auto">
          <a:xfrm>
            <a:off x="396875" y="3429000"/>
            <a:ext cx="4657725" cy="619125"/>
            <a:chOff x="1488" y="1056"/>
            <a:chExt cx="2934" cy="390"/>
          </a:xfrm>
        </p:grpSpPr>
        <p:grpSp>
          <p:nvGrpSpPr>
            <p:cNvPr id="162820" name="Group 4"/>
            <p:cNvGrpSpPr>
              <a:grpSpLocks/>
            </p:cNvGrpSpPr>
            <p:nvPr/>
          </p:nvGrpSpPr>
          <p:grpSpPr bwMode="auto">
            <a:xfrm>
              <a:off x="2070" y="1056"/>
              <a:ext cx="2352" cy="384"/>
              <a:chOff x="-768" y="672"/>
              <a:chExt cx="2352" cy="384"/>
            </a:xfrm>
          </p:grpSpPr>
          <p:sp>
            <p:nvSpPr>
              <p:cNvPr id="162821" name="Freeform 5"/>
              <p:cNvSpPr>
                <a:spLocks/>
              </p:cNvSpPr>
              <p:nvPr/>
            </p:nvSpPr>
            <p:spPr bwMode="auto">
              <a:xfrm rot="-5374692">
                <a:off x="312" y="-264"/>
                <a:ext cx="288" cy="2256"/>
              </a:xfrm>
              <a:custGeom>
                <a:avLst/>
                <a:gdLst>
                  <a:gd name="T0" fmla="*/ 0 w 144"/>
                  <a:gd name="T1" fmla="*/ 0 h 1344"/>
                  <a:gd name="T2" fmla="*/ 288 w 144"/>
                  <a:gd name="T3" fmla="*/ 161 h 1344"/>
                  <a:gd name="T4" fmla="*/ 0 w 144"/>
                  <a:gd name="T5" fmla="*/ 322 h 1344"/>
                  <a:gd name="T6" fmla="*/ 288 w 144"/>
                  <a:gd name="T7" fmla="*/ 483 h 1344"/>
                  <a:gd name="T8" fmla="*/ 0 w 144"/>
                  <a:gd name="T9" fmla="*/ 645 h 1344"/>
                  <a:gd name="T10" fmla="*/ 288 w 144"/>
                  <a:gd name="T11" fmla="*/ 806 h 1344"/>
                  <a:gd name="T12" fmla="*/ 0 w 144"/>
                  <a:gd name="T13" fmla="*/ 967 h 1344"/>
                  <a:gd name="T14" fmla="*/ 288 w 144"/>
                  <a:gd name="T15" fmla="*/ 1128 h 1344"/>
                  <a:gd name="T16" fmla="*/ 0 w 144"/>
                  <a:gd name="T17" fmla="*/ 1289 h 1344"/>
                  <a:gd name="T18" fmla="*/ 288 w 144"/>
                  <a:gd name="T19" fmla="*/ 1450 h 1344"/>
                  <a:gd name="T20" fmla="*/ 0 w 144"/>
                  <a:gd name="T21" fmla="*/ 1611 h 1344"/>
                  <a:gd name="T22" fmla="*/ 288 w 144"/>
                  <a:gd name="T23" fmla="*/ 1773 h 1344"/>
                  <a:gd name="T24" fmla="*/ 0 w 144"/>
                  <a:gd name="T25" fmla="*/ 1934 h 1344"/>
                  <a:gd name="T26" fmla="*/ 288 w 144"/>
                  <a:gd name="T27" fmla="*/ 2095 h 1344"/>
                  <a:gd name="T28" fmla="*/ 0 w 144"/>
                  <a:gd name="T29" fmla="*/ 2256 h 134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44"/>
                  <a:gd name="T46" fmla="*/ 0 h 1344"/>
                  <a:gd name="T47" fmla="*/ 144 w 144"/>
                  <a:gd name="T48" fmla="*/ 1344 h 134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44" h="1344">
                    <a:moveTo>
                      <a:pt x="0" y="0"/>
                    </a:moveTo>
                    <a:cubicBezTo>
                      <a:pt x="72" y="32"/>
                      <a:pt x="144" y="64"/>
                      <a:pt x="144" y="96"/>
                    </a:cubicBezTo>
                    <a:cubicBezTo>
                      <a:pt x="144" y="128"/>
                      <a:pt x="0" y="160"/>
                      <a:pt x="0" y="192"/>
                    </a:cubicBezTo>
                    <a:cubicBezTo>
                      <a:pt x="0" y="224"/>
                      <a:pt x="144" y="256"/>
                      <a:pt x="144" y="288"/>
                    </a:cubicBezTo>
                    <a:cubicBezTo>
                      <a:pt x="144" y="320"/>
                      <a:pt x="0" y="352"/>
                      <a:pt x="0" y="384"/>
                    </a:cubicBezTo>
                    <a:cubicBezTo>
                      <a:pt x="0" y="416"/>
                      <a:pt x="144" y="448"/>
                      <a:pt x="144" y="480"/>
                    </a:cubicBezTo>
                    <a:cubicBezTo>
                      <a:pt x="144" y="512"/>
                      <a:pt x="0" y="544"/>
                      <a:pt x="0" y="576"/>
                    </a:cubicBezTo>
                    <a:cubicBezTo>
                      <a:pt x="0" y="608"/>
                      <a:pt x="144" y="640"/>
                      <a:pt x="144" y="672"/>
                    </a:cubicBezTo>
                    <a:cubicBezTo>
                      <a:pt x="144" y="704"/>
                      <a:pt x="0" y="736"/>
                      <a:pt x="0" y="768"/>
                    </a:cubicBezTo>
                    <a:cubicBezTo>
                      <a:pt x="0" y="800"/>
                      <a:pt x="144" y="832"/>
                      <a:pt x="144" y="864"/>
                    </a:cubicBezTo>
                    <a:cubicBezTo>
                      <a:pt x="144" y="896"/>
                      <a:pt x="0" y="928"/>
                      <a:pt x="0" y="960"/>
                    </a:cubicBezTo>
                    <a:cubicBezTo>
                      <a:pt x="0" y="992"/>
                      <a:pt x="144" y="1024"/>
                      <a:pt x="144" y="1056"/>
                    </a:cubicBezTo>
                    <a:cubicBezTo>
                      <a:pt x="144" y="1088"/>
                      <a:pt x="0" y="1120"/>
                      <a:pt x="0" y="1152"/>
                    </a:cubicBezTo>
                    <a:cubicBezTo>
                      <a:pt x="0" y="1184"/>
                      <a:pt x="144" y="1216"/>
                      <a:pt x="144" y="1248"/>
                    </a:cubicBezTo>
                    <a:cubicBezTo>
                      <a:pt x="144" y="1280"/>
                      <a:pt x="24" y="1328"/>
                      <a:pt x="0" y="1344"/>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ja-JP" altLang="ja-JP" sz="2400" b="1" smtClean="0">
                  <a:solidFill>
                    <a:srgbClr val="000000"/>
                  </a:solidFill>
                  <a:latin typeface="Times New Roman" pitchFamily="18" charset="0"/>
                  <a:cs typeface="Times New Roman" pitchFamily="18" charset="0"/>
                </a:endParaRPr>
              </a:p>
            </p:txBody>
          </p:sp>
          <p:sp>
            <p:nvSpPr>
              <p:cNvPr id="162822" name="Rectangle 6"/>
              <p:cNvSpPr>
                <a:spLocks noChangeArrowheads="1"/>
              </p:cNvSpPr>
              <p:nvPr/>
            </p:nvSpPr>
            <p:spPr bwMode="auto">
              <a:xfrm>
                <a:off x="-768" y="672"/>
                <a:ext cx="1632" cy="38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ja-JP" altLang="ja-JP" sz="2400" b="1" smtClean="0">
                  <a:solidFill>
                    <a:srgbClr val="000000"/>
                  </a:solidFill>
                  <a:latin typeface="Times New Roman" pitchFamily="18" charset="0"/>
                  <a:cs typeface="Times New Roman" pitchFamily="18" charset="0"/>
                </a:endParaRPr>
              </a:p>
            </p:txBody>
          </p:sp>
        </p:grpSp>
        <p:sp>
          <p:nvSpPr>
            <p:cNvPr id="162823" name="Freeform 7"/>
            <p:cNvSpPr>
              <a:spLocks/>
            </p:cNvSpPr>
            <p:nvPr/>
          </p:nvSpPr>
          <p:spPr bwMode="auto">
            <a:xfrm>
              <a:off x="1512" y="1188"/>
              <a:ext cx="2208" cy="122"/>
            </a:xfrm>
            <a:custGeom>
              <a:avLst/>
              <a:gdLst>
                <a:gd name="T0" fmla="*/ 0 w 2208"/>
                <a:gd name="T1" fmla="*/ 108 h 230"/>
                <a:gd name="T2" fmla="*/ 174 w 2208"/>
                <a:gd name="T3" fmla="*/ 0 h 230"/>
                <a:gd name="T4" fmla="*/ 300 w 2208"/>
                <a:gd name="T5" fmla="*/ 108 h 230"/>
                <a:gd name="T6" fmla="*/ 534 w 2208"/>
                <a:gd name="T7" fmla="*/ 6 h 230"/>
                <a:gd name="T8" fmla="*/ 636 w 2208"/>
                <a:gd name="T9" fmla="*/ 118 h 230"/>
                <a:gd name="T10" fmla="*/ 816 w 2208"/>
                <a:gd name="T11" fmla="*/ 10 h 230"/>
                <a:gd name="T12" fmla="*/ 918 w 2208"/>
                <a:gd name="T13" fmla="*/ 115 h 230"/>
                <a:gd name="T14" fmla="*/ 1128 w 2208"/>
                <a:gd name="T15" fmla="*/ 6 h 230"/>
                <a:gd name="T16" fmla="*/ 1260 w 2208"/>
                <a:gd name="T17" fmla="*/ 121 h 230"/>
                <a:gd name="T18" fmla="*/ 1452 w 2208"/>
                <a:gd name="T19" fmla="*/ 6 h 230"/>
                <a:gd name="T20" fmla="*/ 1608 w 2208"/>
                <a:gd name="T21" fmla="*/ 115 h 230"/>
                <a:gd name="T22" fmla="*/ 1788 w 2208"/>
                <a:gd name="T23" fmla="*/ 3 h 230"/>
                <a:gd name="T24" fmla="*/ 1926 w 2208"/>
                <a:gd name="T25" fmla="*/ 121 h 230"/>
                <a:gd name="T26" fmla="*/ 2124 w 2208"/>
                <a:gd name="T27" fmla="*/ 10 h 230"/>
                <a:gd name="T28" fmla="*/ 2208 w 2208"/>
                <a:gd name="T29" fmla="*/ 118 h 23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208"/>
                <a:gd name="T46" fmla="*/ 0 h 230"/>
                <a:gd name="T47" fmla="*/ 2208 w 2208"/>
                <a:gd name="T48" fmla="*/ 230 h 23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208" h="230">
                  <a:moveTo>
                    <a:pt x="0" y="204"/>
                  </a:moveTo>
                  <a:cubicBezTo>
                    <a:pt x="27" y="170"/>
                    <a:pt x="124" y="0"/>
                    <a:pt x="174" y="0"/>
                  </a:cubicBezTo>
                  <a:cubicBezTo>
                    <a:pt x="224" y="0"/>
                    <a:pt x="240" y="202"/>
                    <a:pt x="300" y="204"/>
                  </a:cubicBezTo>
                  <a:cubicBezTo>
                    <a:pt x="360" y="206"/>
                    <a:pt x="478" y="9"/>
                    <a:pt x="534" y="12"/>
                  </a:cubicBezTo>
                  <a:cubicBezTo>
                    <a:pt x="590" y="15"/>
                    <a:pt x="589" y="221"/>
                    <a:pt x="636" y="222"/>
                  </a:cubicBezTo>
                  <a:cubicBezTo>
                    <a:pt x="683" y="223"/>
                    <a:pt x="769" y="19"/>
                    <a:pt x="816" y="18"/>
                  </a:cubicBezTo>
                  <a:cubicBezTo>
                    <a:pt x="863" y="17"/>
                    <a:pt x="866" y="217"/>
                    <a:pt x="918" y="216"/>
                  </a:cubicBezTo>
                  <a:cubicBezTo>
                    <a:pt x="970" y="215"/>
                    <a:pt x="1071" y="10"/>
                    <a:pt x="1128" y="12"/>
                  </a:cubicBezTo>
                  <a:cubicBezTo>
                    <a:pt x="1185" y="14"/>
                    <a:pt x="1206" y="228"/>
                    <a:pt x="1260" y="228"/>
                  </a:cubicBezTo>
                  <a:cubicBezTo>
                    <a:pt x="1314" y="228"/>
                    <a:pt x="1394" y="14"/>
                    <a:pt x="1452" y="12"/>
                  </a:cubicBezTo>
                  <a:cubicBezTo>
                    <a:pt x="1510" y="10"/>
                    <a:pt x="1552" y="217"/>
                    <a:pt x="1608" y="216"/>
                  </a:cubicBezTo>
                  <a:cubicBezTo>
                    <a:pt x="1664" y="215"/>
                    <a:pt x="1735" y="4"/>
                    <a:pt x="1788" y="6"/>
                  </a:cubicBezTo>
                  <a:cubicBezTo>
                    <a:pt x="1841" y="8"/>
                    <a:pt x="1870" y="226"/>
                    <a:pt x="1926" y="228"/>
                  </a:cubicBezTo>
                  <a:cubicBezTo>
                    <a:pt x="1982" y="230"/>
                    <a:pt x="2077" y="19"/>
                    <a:pt x="2124" y="18"/>
                  </a:cubicBezTo>
                  <a:cubicBezTo>
                    <a:pt x="2171" y="17"/>
                    <a:pt x="2191" y="180"/>
                    <a:pt x="2208" y="222"/>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ja-JP" altLang="ja-JP" sz="2400" b="1" smtClean="0">
                <a:solidFill>
                  <a:srgbClr val="000000"/>
                </a:solidFill>
                <a:latin typeface="Times New Roman" pitchFamily="18" charset="0"/>
                <a:cs typeface="Times New Roman" pitchFamily="18" charset="0"/>
              </a:endParaRPr>
            </a:p>
          </p:txBody>
        </p:sp>
        <p:sp>
          <p:nvSpPr>
            <p:cNvPr id="162824" name="Rectangle 8"/>
            <p:cNvSpPr>
              <a:spLocks noChangeArrowheads="1"/>
            </p:cNvSpPr>
            <p:nvPr/>
          </p:nvSpPr>
          <p:spPr bwMode="auto">
            <a:xfrm>
              <a:off x="1488" y="1062"/>
              <a:ext cx="1488" cy="38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ja-JP" altLang="ja-JP" sz="2400" b="1" smtClean="0">
                <a:solidFill>
                  <a:srgbClr val="000000"/>
                </a:solidFill>
                <a:latin typeface="Times New Roman" pitchFamily="18" charset="0"/>
                <a:cs typeface="Times New Roman" pitchFamily="18" charset="0"/>
              </a:endParaRPr>
            </a:p>
          </p:txBody>
        </p:sp>
      </p:grpSp>
      <p:sp>
        <p:nvSpPr>
          <p:cNvPr id="162825" name="Freeform 9"/>
          <p:cNvSpPr>
            <a:spLocks/>
          </p:cNvSpPr>
          <p:nvPr/>
        </p:nvSpPr>
        <p:spPr bwMode="auto">
          <a:xfrm>
            <a:off x="1158875" y="5486400"/>
            <a:ext cx="3505200" cy="193675"/>
          </a:xfrm>
          <a:custGeom>
            <a:avLst/>
            <a:gdLst>
              <a:gd name="T0" fmla="*/ 0 w 2208"/>
              <a:gd name="T1" fmla="*/ 171781 h 230"/>
              <a:gd name="T2" fmla="*/ 276225 w 2208"/>
              <a:gd name="T3" fmla="*/ 0 h 230"/>
              <a:gd name="T4" fmla="*/ 476250 w 2208"/>
              <a:gd name="T5" fmla="*/ 171781 h 230"/>
              <a:gd name="T6" fmla="*/ 847725 w 2208"/>
              <a:gd name="T7" fmla="*/ 10105 h 230"/>
              <a:gd name="T8" fmla="*/ 1009650 w 2208"/>
              <a:gd name="T9" fmla="*/ 186938 h 230"/>
              <a:gd name="T10" fmla="*/ 1295400 w 2208"/>
              <a:gd name="T11" fmla="*/ 15157 h 230"/>
              <a:gd name="T12" fmla="*/ 1457325 w 2208"/>
              <a:gd name="T13" fmla="*/ 181886 h 230"/>
              <a:gd name="T14" fmla="*/ 1790700 w 2208"/>
              <a:gd name="T15" fmla="*/ 10105 h 230"/>
              <a:gd name="T16" fmla="*/ 2000250 w 2208"/>
              <a:gd name="T17" fmla="*/ 191991 h 230"/>
              <a:gd name="T18" fmla="*/ 2305050 w 2208"/>
              <a:gd name="T19" fmla="*/ 10105 h 230"/>
              <a:gd name="T20" fmla="*/ 2552700 w 2208"/>
              <a:gd name="T21" fmla="*/ 181886 h 230"/>
              <a:gd name="T22" fmla="*/ 2838450 w 2208"/>
              <a:gd name="T23" fmla="*/ 5052 h 230"/>
              <a:gd name="T24" fmla="*/ 3057524 w 2208"/>
              <a:gd name="T25" fmla="*/ 191991 h 230"/>
              <a:gd name="T26" fmla="*/ 3371850 w 2208"/>
              <a:gd name="T27" fmla="*/ 15157 h 230"/>
              <a:gd name="T28" fmla="*/ 3505200 w 2208"/>
              <a:gd name="T29" fmla="*/ 186938 h 23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208"/>
              <a:gd name="T46" fmla="*/ 0 h 230"/>
              <a:gd name="T47" fmla="*/ 2208 w 2208"/>
              <a:gd name="T48" fmla="*/ 230 h 23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208" h="230">
                <a:moveTo>
                  <a:pt x="0" y="204"/>
                </a:moveTo>
                <a:cubicBezTo>
                  <a:pt x="27" y="170"/>
                  <a:pt x="124" y="0"/>
                  <a:pt x="174" y="0"/>
                </a:cubicBezTo>
                <a:cubicBezTo>
                  <a:pt x="224" y="0"/>
                  <a:pt x="240" y="202"/>
                  <a:pt x="300" y="204"/>
                </a:cubicBezTo>
                <a:cubicBezTo>
                  <a:pt x="360" y="206"/>
                  <a:pt x="478" y="9"/>
                  <a:pt x="534" y="12"/>
                </a:cubicBezTo>
                <a:cubicBezTo>
                  <a:pt x="590" y="15"/>
                  <a:pt x="589" y="221"/>
                  <a:pt x="636" y="222"/>
                </a:cubicBezTo>
                <a:cubicBezTo>
                  <a:pt x="683" y="223"/>
                  <a:pt x="769" y="19"/>
                  <a:pt x="816" y="18"/>
                </a:cubicBezTo>
                <a:cubicBezTo>
                  <a:pt x="863" y="17"/>
                  <a:pt x="866" y="217"/>
                  <a:pt x="918" y="216"/>
                </a:cubicBezTo>
                <a:cubicBezTo>
                  <a:pt x="970" y="215"/>
                  <a:pt x="1071" y="10"/>
                  <a:pt x="1128" y="12"/>
                </a:cubicBezTo>
                <a:cubicBezTo>
                  <a:pt x="1185" y="14"/>
                  <a:pt x="1206" y="228"/>
                  <a:pt x="1260" y="228"/>
                </a:cubicBezTo>
                <a:cubicBezTo>
                  <a:pt x="1314" y="228"/>
                  <a:pt x="1394" y="14"/>
                  <a:pt x="1452" y="12"/>
                </a:cubicBezTo>
                <a:cubicBezTo>
                  <a:pt x="1510" y="10"/>
                  <a:pt x="1552" y="217"/>
                  <a:pt x="1608" y="216"/>
                </a:cubicBezTo>
                <a:cubicBezTo>
                  <a:pt x="1664" y="215"/>
                  <a:pt x="1735" y="4"/>
                  <a:pt x="1788" y="6"/>
                </a:cubicBezTo>
                <a:cubicBezTo>
                  <a:pt x="1841" y="8"/>
                  <a:pt x="1870" y="226"/>
                  <a:pt x="1926" y="228"/>
                </a:cubicBezTo>
                <a:cubicBezTo>
                  <a:pt x="1982" y="230"/>
                  <a:pt x="2077" y="19"/>
                  <a:pt x="2124" y="18"/>
                </a:cubicBezTo>
                <a:cubicBezTo>
                  <a:pt x="2171" y="17"/>
                  <a:pt x="2191" y="180"/>
                  <a:pt x="2208" y="222"/>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ja-JP" altLang="ja-JP" sz="2400" b="1" smtClean="0">
              <a:solidFill>
                <a:srgbClr val="000000"/>
              </a:solidFill>
              <a:latin typeface="Times New Roman" pitchFamily="18" charset="0"/>
              <a:cs typeface="Times New Roman" pitchFamily="18" charset="0"/>
            </a:endParaRPr>
          </a:p>
        </p:txBody>
      </p:sp>
      <p:sp>
        <p:nvSpPr>
          <p:cNvPr id="162826" name="Rectangle 10"/>
          <p:cNvSpPr>
            <a:spLocks noChangeArrowheads="1"/>
          </p:cNvSpPr>
          <p:nvPr/>
        </p:nvSpPr>
        <p:spPr bwMode="auto">
          <a:xfrm>
            <a:off x="777875" y="5286375"/>
            <a:ext cx="2209800" cy="6096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ja-JP" altLang="ja-JP" sz="2400" b="1" smtClean="0">
              <a:solidFill>
                <a:srgbClr val="000000"/>
              </a:solidFill>
              <a:latin typeface="Times New Roman" pitchFamily="18" charset="0"/>
              <a:cs typeface="Times New Roman" pitchFamily="18" charset="0"/>
            </a:endParaRPr>
          </a:p>
        </p:txBody>
      </p:sp>
      <p:grpSp>
        <p:nvGrpSpPr>
          <p:cNvPr id="162827" name="Group 11"/>
          <p:cNvGrpSpPr>
            <a:grpSpLocks/>
          </p:cNvGrpSpPr>
          <p:nvPr/>
        </p:nvGrpSpPr>
        <p:grpSpPr bwMode="auto">
          <a:xfrm>
            <a:off x="-974725" y="5286375"/>
            <a:ext cx="3962400" cy="609600"/>
            <a:chOff x="0" y="48"/>
            <a:chExt cx="2496" cy="384"/>
          </a:xfrm>
        </p:grpSpPr>
        <p:sp>
          <p:nvSpPr>
            <p:cNvPr id="162828" name="Freeform 12"/>
            <p:cNvSpPr>
              <a:spLocks/>
            </p:cNvSpPr>
            <p:nvPr/>
          </p:nvSpPr>
          <p:spPr bwMode="auto">
            <a:xfrm rot="-5374692">
              <a:off x="1080" y="-888"/>
              <a:ext cx="288" cy="2256"/>
            </a:xfrm>
            <a:custGeom>
              <a:avLst/>
              <a:gdLst>
                <a:gd name="T0" fmla="*/ 0 w 144"/>
                <a:gd name="T1" fmla="*/ 0 h 1344"/>
                <a:gd name="T2" fmla="*/ 288 w 144"/>
                <a:gd name="T3" fmla="*/ 161 h 1344"/>
                <a:gd name="T4" fmla="*/ 0 w 144"/>
                <a:gd name="T5" fmla="*/ 322 h 1344"/>
                <a:gd name="T6" fmla="*/ 288 w 144"/>
                <a:gd name="T7" fmla="*/ 483 h 1344"/>
                <a:gd name="T8" fmla="*/ 0 w 144"/>
                <a:gd name="T9" fmla="*/ 645 h 1344"/>
                <a:gd name="T10" fmla="*/ 288 w 144"/>
                <a:gd name="T11" fmla="*/ 806 h 1344"/>
                <a:gd name="T12" fmla="*/ 0 w 144"/>
                <a:gd name="T13" fmla="*/ 967 h 1344"/>
                <a:gd name="T14" fmla="*/ 288 w 144"/>
                <a:gd name="T15" fmla="*/ 1128 h 1344"/>
                <a:gd name="T16" fmla="*/ 0 w 144"/>
                <a:gd name="T17" fmla="*/ 1289 h 1344"/>
                <a:gd name="T18" fmla="*/ 288 w 144"/>
                <a:gd name="T19" fmla="*/ 1450 h 1344"/>
                <a:gd name="T20" fmla="*/ 0 w 144"/>
                <a:gd name="T21" fmla="*/ 1611 h 1344"/>
                <a:gd name="T22" fmla="*/ 288 w 144"/>
                <a:gd name="T23" fmla="*/ 1773 h 1344"/>
                <a:gd name="T24" fmla="*/ 0 w 144"/>
                <a:gd name="T25" fmla="*/ 1934 h 1344"/>
                <a:gd name="T26" fmla="*/ 288 w 144"/>
                <a:gd name="T27" fmla="*/ 2095 h 1344"/>
                <a:gd name="T28" fmla="*/ 0 w 144"/>
                <a:gd name="T29" fmla="*/ 2256 h 134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44"/>
                <a:gd name="T46" fmla="*/ 0 h 1344"/>
                <a:gd name="T47" fmla="*/ 144 w 144"/>
                <a:gd name="T48" fmla="*/ 1344 h 134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44" h="1344">
                  <a:moveTo>
                    <a:pt x="0" y="0"/>
                  </a:moveTo>
                  <a:cubicBezTo>
                    <a:pt x="72" y="32"/>
                    <a:pt x="144" y="64"/>
                    <a:pt x="144" y="96"/>
                  </a:cubicBezTo>
                  <a:cubicBezTo>
                    <a:pt x="144" y="128"/>
                    <a:pt x="0" y="160"/>
                    <a:pt x="0" y="192"/>
                  </a:cubicBezTo>
                  <a:cubicBezTo>
                    <a:pt x="0" y="224"/>
                    <a:pt x="144" y="256"/>
                    <a:pt x="144" y="288"/>
                  </a:cubicBezTo>
                  <a:cubicBezTo>
                    <a:pt x="144" y="320"/>
                    <a:pt x="0" y="352"/>
                    <a:pt x="0" y="384"/>
                  </a:cubicBezTo>
                  <a:cubicBezTo>
                    <a:pt x="0" y="416"/>
                    <a:pt x="144" y="448"/>
                    <a:pt x="144" y="480"/>
                  </a:cubicBezTo>
                  <a:cubicBezTo>
                    <a:pt x="144" y="512"/>
                    <a:pt x="0" y="544"/>
                    <a:pt x="0" y="576"/>
                  </a:cubicBezTo>
                  <a:cubicBezTo>
                    <a:pt x="0" y="608"/>
                    <a:pt x="144" y="640"/>
                    <a:pt x="144" y="672"/>
                  </a:cubicBezTo>
                  <a:cubicBezTo>
                    <a:pt x="144" y="704"/>
                    <a:pt x="0" y="736"/>
                    <a:pt x="0" y="768"/>
                  </a:cubicBezTo>
                  <a:cubicBezTo>
                    <a:pt x="0" y="800"/>
                    <a:pt x="144" y="832"/>
                    <a:pt x="144" y="864"/>
                  </a:cubicBezTo>
                  <a:cubicBezTo>
                    <a:pt x="144" y="896"/>
                    <a:pt x="0" y="928"/>
                    <a:pt x="0" y="960"/>
                  </a:cubicBezTo>
                  <a:cubicBezTo>
                    <a:pt x="0" y="992"/>
                    <a:pt x="144" y="1024"/>
                    <a:pt x="144" y="1056"/>
                  </a:cubicBezTo>
                  <a:cubicBezTo>
                    <a:pt x="144" y="1088"/>
                    <a:pt x="0" y="1120"/>
                    <a:pt x="0" y="1152"/>
                  </a:cubicBezTo>
                  <a:cubicBezTo>
                    <a:pt x="0" y="1184"/>
                    <a:pt x="144" y="1216"/>
                    <a:pt x="144" y="1248"/>
                  </a:cubicBezTo>
                  <a:cubicBezTo>
                    <a:pt x="144" y="1280"/>
                    <a:pt x="24" y="1328"/>
                    <a:pt x="0" y="1344"/>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ja-JP" altLang="ja-JP" sz="2400" b="1" smtClean="0">
                <a:solidFill>
                  <a:srgbClr val="000000"/>
                </a:solidFill>
                <a:latin typeface="Times New Roman" pitchFamily="18" charset="0"/>
                <a:cs typeface="Times New Roman" pitchFamily="18" charset="0"/>
              </a:endParaRPr>
            </a:p>
          </p:txBody>
        </p:sp>
        <p:sp>
          <p:nvSpPr>
            <p:cNvPr id="162829" name="Line 13"/>
            <p:cNvSpPr>
              <a:spLocks noChangeShapeType="1"/>
            </p:cNvSpPr>
            <p:nvPr/>
          </p:nvSpPr>
          <p:spPr bwMode="auto">
            <a:xfrm>
              <a:off x="96" y="240"/>
              <a:ext cx="2400" cy="0"/>
            </a:xfrm>
            <a:prstGeom prst="line">
              <a:avLst/>
            </a:prstGeom>
            <a:noFill/>
            <a:ln w="9525">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2400" smtClean="0">
                <a:solidFill>
                  <a:srgbClr val="000000"/>
                </a:solidFill>
                <a:latin typeface="Times New Roman" pitchFamily="18" charset="0"/>
                <a:cs typeface="Times New Roman" pitchFamily="18" charset="0"/>
              </a:endParaRPr>
            </a:p>
          </p:txBody>
        </p:sp>
        <p:sp>
          <p:nvSpPr>
            <p:cNvPr id="162830" name="Freeform 14"/>
            <p:cNvSpPr>
              <a:spLocks/>
            </p:cNvSpPr>
            <p:nvPr/>
          </p:nvSpPr>
          <p:spPr bwMode="auto">
            <a:xfrm>
              <a:off x="192" y="174"/>
              <a:ext cx="2208" cy="122"/>
            </a:xfrm>
            <a:custGeom>
              <a:avLst/>
              <a:gdLst>
                <a:gd name="T0" fmla="*/ 0 w 2208"/>
                <a:gd name="T1" fmla="*/ 108 h 230"/>
                <a:gd name="T2" fmla="*/ 174 w 2208"/>
                <a:gd name="T3" fmla="*/ 0 h 230"/>
                <a:gd name="T4" fmla="*/ 300 w 2208"/>
                <a:gd name="T5" fmla="*/ 108 h 230"/>
                <a:gd name="T6" fmla="*/ 534 w 2208"/>
                <a:gd name="T7" fmla="*/ 6 h 230"/>
                <a:gd name="T8" fmla="*/ 636 w 2208"/>
                <a:gd name="T9" fmla="*/ 118 h 230"/>
                <a:gd name="T10" fmla="*/ 816 w 2208"/>
                <a:gd name="T11" fmla="*/ 10 h 230"/>
                <a:gd name="T12" fmla="*/ 918 w 2208"/>
                <a:gd name="T13" fmla="*/ 115 h 230"/>
                <a:gd name="T14" fmla="*/ 1128 w 2208"/>
                <a:gd name="T15" fmla="*/ 6 h 230"/>
                <a:gd name="T16" fmla="*/ 1260 w 2208"/>
                <a:gd name="T17" fmla="*/ 121 h 230"/>
                <a:gd name="T18" fmla="*/ 1452 w 2208"/>
                <a:gd name="T19" fmla="*/ 6 h 230"/>
                <a:gd name="T20" fmla="*/ 1608 w 2208"/>
                <a:gd name="T21" fmla="*/ 115 h 230"/>
                <a:gd name="T22" fmla="*/ 1788 w 2208"/>
                <a:gd name="T23" fmla="*/ 3 h 230"/>
                <a:gd name="T24" fmla="*/ 1926 w 2208"/>
                <a:gd name="T25" fmla="*/ 121 h 230"/>
                <a:gd name="T26" fmla="*/ 2124 w 2208"/>
                <a:gd name="T27" fmla="*/ 10 h 230"/>
                <a:gd name="T28" fmla="*/ 2208 w 2208"/>
                <a:gd name="T29" fmla="*/ 118 h 23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208"/>
                <a:gd name="T46" fmla="*/ 0 h 230"/>
                <a:gd name="T47" fmla="*/ 2208 w 2208"/>
                <a:gd name="T48" fmla="*/ 230 h 23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208" h="230">
                  <a:moveTo>
                    <a:pt x="0" y="204"/>
                  </a:moveTo>
                  <a:cubicBezTo>
                    <a:pt x="27" y="170"/>
                    <a:pt x="124" y="0"/>
                    <a:pt x="174" y="0"/>
                  </a:cubicBezTo>
                  <a:cubicBezTo>
                    <a:pt x="224" y="0"/>
                    <a:pt x="240" y="202"/>
                    <a:pt x="300" y="204"/>
                  </a:cubicBezTo>
                  <a:cubicBezTo>
                    <a:pt x="360" y="206"/>
                    <a:pt x="478" y="9"/>
                    <a:pt x="534" y="12"/>
                  </a:cubicBezTo>
                  <a:cubicBezTo>
                    <a:pt x="590" y="15"/>
                    <a:pt x="589" y="221"/>
                    <a:pt x="636" y="222"/>
                  </a:cubicBezTo>
                  <a:cubicBezTo>
                    <a:pt x="683" y="223"/>
                    <a:pt x="769" y="19"/>
                    <a:pt x="816" y="18"/>
                  </a:cubicBezTo>
                  <a:cubicBezTo>
                    <a:pt x="863" y="17"/>
                    <a:pt x="866" y="217"/>
                    <a:pt x="918" y="216"/>
                  </a:cubicBezTo>
                  <a:cubicBezTo>
                    <a:pt x="970" y="215"/>
                    <a:pt x="1071" y="10"/>
                    <a:pt x="1128" y="12"/>
                  </a:cubicBezTo>
                  <a:cubicBezTo>
                    <a:pt x="1185" y="14"/>
                    <a:pt x="1206" y="228"/>
                    <a:pt x="1260" y="228"/>
                  </a:cubicBezTo>
                  <a:cubicBezTo>
                    <a:pt x="1314" y="228"/>
                    <a:pt x="1394" y="14"/>
                    <a:pt x="1452" y="12"/>
                  </a:cubicBezTo>
                  <a:cubicBezTo>
                    <a:pt x="1510" y="10"/>
                    <a:pt x="1552" y="217"/>
                    <a:pt x="1608" y="216"/>
                  </a:cubicBezTo>
                  <a:cubicBezTo>
                    <a:pt x="1664" y="215"/>
                    <a:pt x="1735" y="4"/>
                    <a:pt x="1788" y="6"/>
                  </a:cubicBezTo>
                  <a:cubicBezTo>
                    <a:pt x="1841" y="8"/>
                    <a:pt x="1870" y="226"/>
                    <a:pt x="1926" y="228"/>
                  </a:cubicBezTo>
                  <a:cubicBezTo>
                    <a:pt x="1982" y="230"/>
                    <a:pt x="2077" y="19"/>
                    <a:pt x="2124" y="18"/>
                  </a:cubicBezTo>
                  <a:cubicBezTo>
                    <a:pt x="2171" y="17"/>
                    <a:pt x="2191" y="180"/>
                    <a:pt x="2208" y="222"/>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ja-JP" altLang="ja-JP" sz="2400" b="1" smtClean="0">
                <a:solidFill>
                  <a:srgbClr val="000000"/>
                </a:solidFill>
                <a:latin typeface="Times New Roman" pitchFamily="18" charset="0"/>
                <a:cs typeface="Times New Roman" pitchFamily="18" charset="0"/>
              </a:endParaRPr>
            </a:p>
          </p:txBody>
        </p:sp>
        <p:sp>
          <p:nvSpPr>
            <p:cNvPr id="162831" name="Rectangle 15"/>
            <p:cNvSpPr>
              <a:spLocks noChangeArrowheads="1"/>
            </p:cNvSpPr>
            <p:nvPr/>
          </p:nvSpPr>
          <p:spPr bwMode="auto">
            <a:xfrm>
              <a:off x="0" y="48"/>
              <a:ext cx="1392" cy="38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ja-JP" altLang="ja-JP" sz="2400" b="1" smtClean="0">
                <a:solidFill>
                  <a:srgbClr val="000000"/>
                </a:solidFill>
                <a:latin typeface="Times New Roman" pitchFamily="18" charset="0"/>
                <a:cs typeface="Times New Roman" pitchFamily="18" charset="0"/>
              </a:endParaRPr>
            </a:p>
          </p:txBody>
        </p:sp>
      </p:grpSp>
      <p:sp>
        <p:nvSpPr>
          <p:cNvPr id="162832" name="Line 16"/>
          <p:cNvSpPr>
            <a:spLocks noChangeShapeType="1"/>
          </p:cNvSpPr>
          <p:nvPr/>
        </p:nvSpPr>
        <p:spPr bwMode="auto">
          <a:xfrm>
            <a:off x="2911475" y="5591175"/>
            <a:ext cx="1828800" cy="0"/>
          </a:xfrm>
          <a:prstGeom prst="line">
            <a:avLst/>
          </a:prstGeom>
          <a:noFill/>
          <a:ln w="9525">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2400" smtClean="0">
              <a:solidFill>
                <a:srgbClr val="000000"/>
              </a:solidFill>
              <a:latin typeface="Times New Roman" pitchFamily="18" charset="0"/>
              <a:cs typeface="Times New Roman" pitchFamily="18" charset="0"/>
            </a:endParaRPr>
          </a:p>
        </p:txBody>
      </p:sp>
      <p:grpSp>
        <p:nvGrpSpPr>
          <p:cNvPr id="162833" name="Group 17"/>
          <p:cNvGrpSpPr>
            <a:grpSpLocks/>
          </p:cNvGrpSpPr>
          <p:nvPr/>
        </p:nvGrpSpPr>
        <p:grpSpPr bwMode="auto">
          <a:xfrm>
            <a:off x="-974725" y="3457575"/>
            <a:ext cx="3962400" cy="609600"/>
            <a:chOff x="0" y="48"/>
            <a:chExt cx="2496" cy="384"/>
          </a:xfrm>
        </p:grpSpPr>
        <p:sp>
          <p:nvSpPr>
            <p:cNvPr id="162834" name="Freeform 18"/>
            <p:cNvSpPr>
              <a:spLocks/>
            </p:cNvSpPr>
            <p:nvPr/>
          </p:nvSpPr>
          <p:spPr bwMode="auto">
            <a:xfrm rot="-5374692">
              <a:off x="1080" y="-888"/>
              <a:ext cx="288" cy="2256"/>
            </a:xfrm>
            <a:custGeom>
              <a:avLst/>
              <a:gdLst>
                <a:gd name="T0" fmla="*/ 0 w 144"/>
                <a:gd name="T1" fmla="*/ 0 h 1344"/>
                <a:gd name="T2" fmla="*/ 288 w 144"/>
                <a:gd name="T3" fmla="*/ 161 h 1344"/>
                <a:gd name="T4" fmla="*/ 0 w 144"/>
                <a:gd name="T5" fmla="*/ 322 h 1344"/>
                <a:gd name="T6" fmla="*/ 288 w 144"/>
                <a:gd name="T7" fmla="*/ 483 h 1344"/>
                <a:gd name="T8" fmla="*/ 0 w 144"/>
                <a:gd name="T9" fmla="*/ 645 h 1344"/>
                <a:gd name="T10" fmla="*/ 288 w 144"/>
                <a:gd name="T11" fmla="*/ 806 h 1344"/>
                <a:gd name="T12" fmla="*/ 0 w 144"/>
                <a:gd name="T13" fmla="*/ 967 h 1344"/>
                <a:gd name="T14" fmla="*/ 288 w 144"/>
                <a:gd name="T15" fmla="*/ 1128 h 1344"/>
                <a:gd name="T16" fmla="*/ 0 w 144"/>
                <a:gd name="T17" fmla="*/ 1289 h 1344"/>
                <a:gd name="T18" fmla="*/ 288 w 144"/>
                <a:gd name="T19" fmla="*/ 1450 h 1344"/>
                <a:gd name="T20" fmla="*/ 0 w 144"/>
                <a:gd name="T21" fmla="*/ 1611 h 1344"/>
                <a:gd name="T22" fmla="*/ 288 w 144"/>
                <a:gd name="T23" fmla="*/ 1773 h 1344"/>
                <a:gd name="T24" fmla="*/ 0 w 144"/>
                <a:gd name="T25" fmla="*/ 1934 h 1344"/>
                <a:gd name="T26" fmla="*/ 288 w 144"/>
                <a:gd name="T27" fmla="*/ 2095 h 1344"/>
                <a:gd name="T28" fmla="*/ 0 w 144"/>
                <a:gd name="T29" fmla="*/ 2256 h 134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44"/>
                <a:gd name="T46" fmla="*/ 0 h 1344"/>
                <a:gd name="T47" fmla="*/ 144 w 144"/>
                <a:gd name="T48" fmla="*/ 1344 h 134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44" h="1344">
                  <a:moveTo>
                    <a:pt x="0" y="0"/>
                  </a:moveTo>
                  <a:cubicBezTo>
                    <a:pt x="72" y="32"/>
                    <a:pt x="144" y="64"/>
                    <a:pt x="144" y="96"/>
                  </a:cubicBezTo>
                  <a:cubicBezTo>
                    <a:pt x="144" y="128"/>
                    <a:pt x="0" y="160"/>
                    <a:pt x="0" y="192"/>
                  </a:cubicBezTo>
                  <a:cubicBezTo>
                    <a:pt x="0" y="224"/>
                    <a:pt x="144" y="256"/>
                    <a:pt x="144" y="288"/>
                  </a:cubicBezTo>
                  <a:cubicBezTo>
                    <a:pt x="144" y="320"/>
                    <a:pt x="0" y="352"/>
                    <a:pt x="0" y="384"/>
                  </a:cubicBezTo>
                  <a:cubicBezTo>
                    <a:pt x="0" y="416"/>
                    <a:pt x="144" y="448"/>
                    <a:pt x="144" y="480"/>
                  </a:cubicBezTo>
                  <a:cubicBezTo>
                    <a:pt x="144" y="512"/>
                    <a:pt x="0" y="544"/>
                    <a:pt x="0" y="576"/>
                  </a:cubicBezTo>
                  <a:cubicBezTo>
                    <a:pt x="0" y="608"/>
                    <a:pt x="144" y="640"/>
                    <a:pt x="144" y="672"/>
                  </a:cubicBezTo>
                  <a:cubicBezTo>
                    <a:pt x="144" y="704"/>
                    <a:pt x="0" y="736"/>
                    <a:pt x="0" y="768"/>
                  </a:cubicBezTo>
                  <a:cubicBezTo>
                    <a:pt x="0" y="800"/>
                    <a:pt x="144" y="832"/>
                    <a:pt x="144" y="864"/>
                  </a:cubicBezTo>
                  <a:cubicBezTo>
                    <a:pt x="144" y="896"/>
                    <a:pt x="0" y="928"/>
                    <a:pt x="0" y="960"/>
                  </a:cubicBezTo>
                  <a:cubicBezTo>
                    <a:pt x="0" y="992"/>
                    <a:pt x="144" y="1024"/>
                    <a:pt x="144" y="1056"/>
                  </a:cubicBezTo>
                  <a:cubicBezTo>
                    <a:pt x="144" y="1088"/>
                    <a:pt x="0" y="1120"/>
                    <a:pt x="0" y="1152"/>
                  </a:cubicBezTo>
                  <a:cubicBezTo>
                    <a:pt x="0" y="1184"/>
                    <a:pt x="144" y="1216"/>
                    <a:pt x="144" y="1248"/>
                  </a:cubicBezTo>
                  <a:cubicBezTo>
                    <a:pt x="144" y="1280"/>
                    <a:pt x="24" y="1328"/>
                    <a:pt x="0" y="1344"/>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ja-JP" altLang="ja-JP" sz="2400" b="1" smtClean="0">
                <a:solidFill>
                  <a:srgbClr val="000000"/>
                </a:solidFill>
                <a:latin typeface="Times New Roman" pitchFamily="18" charset="0"/>
                <a:cs typeface="Times New Roman" pitchFamily="18" charset="0"/>
              </a:endParaRPr>
            </a:p>
          </p:txBody>
        </p:sp>
        <p:sp>
          <p:nvSpPr>
            <p:cNvPr id="162835" name="Line 19"/>
            <p:cNvSpPr>
              <a:spLocks noChangeShapeType="1"/>
            </p:cNvSpPr>
            <p:nvPr/>
          </p:nvSpPr>
          <p:spPr bwMode="auto">
            <a:xfrm>
              <a:off x="96" y="240"/>
              <a:ext cx="2400" cy="0"/>
            </a:xfrm>
            <a:prstGeom prst="line">
              <a:avLst/>
            </a:prstGeom>
            <a:noFill/>
            <a:ln w="9525">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2400" smtClean="0">
                <a:solidFill>
                  <a:srgbClr val="000000"/>
                </a:solidFill>
                <a:latin typeface="Times New Roman" pitchFamily="18" charset="0"/>
                <a:cs typeface="Times New Roman" pitchFamily="18" charset="0"/>
              </a:endParaRPr>
            </a:p>
          </p:txBody>
        </p:sp>
        <p:sp>
          <p:nvSpPr>
            <p:cNvPr id="162836" name="Freeform 20"/>
            <p:cNvSpPr>
              <a:spLocks/>
            </p:cNvSpPr>
            <p:nvPr/>
          </p:nvSpPr>
          <p:spPr bwMode="auto">
            <a:xfrm>
              <a:off x="192" y="174"/>
              <a:ext cx="2208" cy="122"/>
            </a:xfrm>
            <a:custGeom>
              <a:avLst/>
              <a:gdLst>
                <a:gd name="T0" fmla="*/ 0 w 2208"/>
                <a:gd name="T1" fmla="*/ 108 h 230"/>
                <a:gd name="T2" fmla="*/ 174 w 2208"/>
                <a:gd name="T3" fmla="*/ 0 h 230"/>
                <a:gd name="T4" fmla="*/ 300 w 2208"/>
                <a:gd name="T5" fmla="*/ 108 h 230"/>
                <a:gd name="T6" fmla="*/ 534 w 2208"/>
                <a:gd name="T7" fmla="*/ 6 h 230"/>
                <a:gd name="T8" fmla="*/ 636 w 2208"/>
                <a:gd name="T9" fmla="*/ 118 h 230"/>
                <a:gd name="T10" fmla="*/ 816 w 2208"/>
                <a:gd name="T11" fmla="*/ 10 h 230"/>
                <a:gd name="T12" fmla="*/ 918 w 2208"/>
                <a:gd name="T13" fmla="*/ 115 h 230"/>
                <a:gd name="T14" fmla="*/ 1128 w 2208"/>
                <a:gd name="T15" fmla="*/ 6 h 230"/>
                <a:gd name="T16" fmla="*/ 1260 w 2208"/>
                <a:gd name="T17" fmla="*/ 121 h 230"/>
                <a:gd name="T18" fmla="*/ 1452 w 2208"/>
                <a:gd name="T19" fmla="*/ 6 h 230"/>
                <a:gd name="T20" fmla="*/ 1608 w 2208"/>
                <a:gd name="T21" fmla="*/ 115 h 230"/>
                <a:gd name="T22" fmla="*/ 1788 w 2208"/>
                <a:gd name="T23" fmla="*/ 3 h 230"/>
                <a:gd name="T24" fmla="*/ 1926 w 2208"/>
                <a:gd name="T25" fmla="*/ 121 h 230"/>
                <a:gd name="T26" fmla="*/ 2124 w 2208"/>
                <a:gd name="T27" fmla="*/ 10 h 230"/>
                <a:gd name="T28" fmla="*/ 2208 w 2208"/>
                <a:gd name="T29" fmla="*/ 118 h 23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208"/>
                <a:gd name="T46" fmla="*/ 0 h 230"/>
                <a:gd name="T47" fmla="*/ 2208 w 2208"/>
                <a:gd name="T48" fmla="*/ 230 h 23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208" h="230">
                  <a:moveTo>
                    <a:pt x="0" y="204"/>
                  </a:moveTo>
                  <a:cubicBezTo>
                    <a:pt x="27" y="170"/>
                    <a:pt x="124" y="0"/>
                    <a:pt x="174" y="0"/>
                  </a:cubicBezTo>
                  <a:cubicBezTo>
                    <a:pt x="224" y="0"/>
                    <a:pt x="240" y="202"/>
                    <a:pt x="300" y="204"/>
                  </a:cubicBezTo>
                  <a:cubicBezTo>
                    <a:pt x="360" y="206"/>
                    <a:pt x="478" y="9"/>
                    <a:pt x="534" y="12"/>
                  </a:cubicBezTo>
                  <a:cubicBezTo>
                    <a:pt x="590" y="15"/>
                    <a:pt x="589" y="221"/>
                    <a:pt x="636" y="222"/>
                  </a:cubicBezTo>
                  <a:cubicBezTo>
                    <a:pt x="683" y="223"/>
                    <a:pt x="769" y="19"/>
                    <a:pt x="816" y="18"/>
                  </a:cubicBezTo>
                  <a:cubicBezTo>
                    <a:pt x="863" y="17"/>
                    <a:pt x="866" y="217"/>
                    <a:pt x="918" y="216"/>
                  </a:cubicBezTo>
                  <a:cubicBezTo>
                    <a:pt x="970" y="215"/>
                    <a:pt x="1071" y="10"/>
                    <a:pt x="1128" y="12"/>
                  </a:cubicBezTo>
                  <a:cubicBezTo>
                    <a:pt x="1185" y="14"/>
                    <a:pt x="1206" y="228"/>
                    <a:pt x="1260" y="228"/>
                  </a:cubicBezTo>
                  <a:cubicBezTo>
                    <a:pt x="1314" y="228"/>
                    <a:pt x="1394" y="14"/>
                    <a:pt x="1452" y="12"/>
                  </a:cubicBezTo>
                  <a:cubicBezTo>
                    <a:pt x="1510" y="10"/>
                    <a:pt x="1552" y="217"/>
                    <a:pt x="1608" y="216"/>
                  </a:cubicBezTo>
                  <a:cubicBezTo>
                    <a:pt x="1664" y="215"/>
                    <a:pt x="1735" y="4"/>
                    <a:pt x="1788" y="6"/>
                  </a:cubicBezTo>
                  <a:cubicBezTo>
                    <a:pt x="1841" y="8"/>
                    <a:pt x="1870" y="226"/>
                    <a:pt x="1926" y="228"/>
                  </a:cubicBezTo>
                  <a:cubicBezTo>
                    <a:pt x="1982" y="230"/>
                    <a:pt x="2077" y="19"/>
                    <a:pt x="2124" y="18"/>
                  </a:cubicBezTo>
                  <a:cubicBezTo>
                    <a:pt x="2171" y="17"/>
                    <a:pt x="2191" y="180"/>
                    <a:pt x="2208" y="222"/>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ja-JP" altLang="ja-JP" sz="2400" b="1" smtClean="0">
                <a:solidFill>
                  <a:srgbClr val="000000"/>
                </a:solidFill>
                <a:latin typeface="Times New Roman" pitchFamily="18" charset="0"/>
                <a:cs typeface="Times New Roman" pitchFamily="18" charset="0"/>
              </a:endParaRPr>
            </a:p>
          </p:txBody>
        </p:sp>
        <p:sp>
          <p:nvSpPr>
            <p:cNvPr id="162837" name="Rectangle 21"/>
            <p:cNvSpPr>
              <a:spLocks noChangeArrowheads="1"/>
            </p:cNvSpPr>
            <p:nvPr/>
          </p:nvSpPr>
          <p:spPr bwMode="auto">
            <a:xfrm>
              <a:off x="0" y="48"/>
              <a:ext cx="1392" cy="38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ja-JP" altLang="ja-JP" sz="2400" b="1" smtClean="0">
                <a:solidFill>
                  <a:srgbClr val="000000"/>
                </a:solidFill>
                <a:latin typeface="Times New Roman" pitchFamily="18" charset="0"/>
                <a:cs typeface="Times New Roman" pitchFamily="18" charset="0"/>
              </a:endParaRPr>
            </a:p>
          </p:txBody>
        </p:sp>
      </p:grpSp>
      <p:grpSp>
        <p:nvGrpSpPr>
          <p:cNvPr id="162838" name="Group 22"/>
          <p:cNvGrpSpPr>
            <a:grpSpLocks/>
          </p:cNvGrpSpPr>
          <p:nvPr/>
        </p:nvGrpSpPr>
        <p:grpSpPr bwMode="auto">
          <a:xfrm>
            <a:off x="619125" y="3602038"/>
            <a:ext cx="615950" cy="838200"/>
            <a:chOff x="450" y="1392"/>
            <a:chExt cx="388" cy="528"/>
          </a:xfrm>
        </p:grpSpPr>
        <p:sp>
          <p:nvSpPr>
            <p:cNvPr id="162839" name="Oval 23"/>
            <p:cNvSpPr>
              <a:spLocks noChangeArrowheads="1"/>
            </p:cNvSpPr>
            <p:nvPr/>
          </p:nvSpPr>
          <p:spPr bwMode="auto">
            <a:xfrm>
              <a:off x="694" y="1392"/>
              <a:ext cx="144" cy="144"/>
            </a:xfrm>
            <a:prstGeom prst="ellipse">
              <a:avLst/>
            </a:prstGeom>
            <a:solidFill>
              <a:schemeClr val="bg1"/>
            </a:solidFill>
            <a:ln w="9525">
              <a:solidFill>
                <a:schemeClr val="tx1"/>
              </a:solidFill>
              <a:round/>
              <a:headEnd/>
              <a:tailEnd/>
            </a:ln>
          </p:spPr>
          <p:txBody>
            <a:bodyPr wrap="none" anchor="ctr"/>
            <a:lstStyle/>
            <a:p>
              <a:pPr fontAlgn="base">
                <a:spcBef>
                  <a:spcPct val="0"/>
                </a:spcBef>
                <a:spcAft>
                  <a:spcPct val="0"/>
                </a:spcAft>
              </a:pPr>
              <a:endParaRPr lang="ja-JP" altLang="ja-JP" sz="2400" b="1" smtClean="0">
                <a:solidFill>
                  <a:srgbClr val="000000"/>
                </a:solidFill>
                <a:latin typeface="Times New Roman" pitchFamily="18" charset="0"/>
                <a:cs typeface="Times New Roman" pitchFamily="18" charset="0"/>
              </a:endParaRPr>
            </a:p>
          </p:txBody>
        </p:sp>
        <p:sp>
          <p:nvSpPr>
            <p:cNvPr id="162840" name="Oval 24"/>
            <p:cNvSpPr>
              <a:spLocks noChangeArrowheads="1"/>
            </p:cNvSpPr>
            <p:nvPr/>
          </p:nvSpPr>
          <p:spPr bwMode="auto">
            <a:xfrm>
              <a:off x="450" y="1776"/>
              <a:ext cx="144" cy="144"/>
            </a:xfrm>
            <a:prstGeom prst="ellipse">
              <a:avLst/>
            </a:prstGeom>
            <a:solidFill>
              <a:schemeClr val="bg1"/>
            </a:solidFill>
            <a:ln w="9525">
              <a:solidFill>
                <a:schemeClr val="tx1"/>
              </a:solidFill>
              <a:round/>
              <a:headEnd/>
              <a:tailEnd/>
            </a:ln>
          </p:spPr>
          <p:txBody>
            <a:bodyPr wrap="none" anchor="ctr"/>
            <a:lstStyle/>
            <a:p>
              <a:pPr fontAlgn="base">
                <a:spcBef>
                  <a:spcPct val="0"/>
                </a:spcBef>
                <a:spcAft>
                  <a:spcPct val="0"/>
                </a:spcAft>
              </a:pPr>
              <a:endParaRPr lang="ja-JP" altLang="ja-JP" sz="2400" b="1" smtClean="0">
                <a:solidFill>
                  <a:srgbClr val="000000"/>
                </a:solidFill>
                <a:latin typeface="Times New Roman" pitchFamily="18" charset="0"/>
                <a:cs typeface="Times New Roman" pitchFamily="18" charset="0"/>
              </a:endParaRPr>
            </a:p>
          </p:txBody>
        </p:sp>
        <p:sp>
          <p:nvSpPr>
            <p:cNvPr id="162841" name="Line 25"/>
            <p:cNvSpPr>
              <a:spLocks noChangeShapeType="1"/>
            </p:cNvSpPr>
            <p:nvPr/>
          </p:nvSpPr>
          <p:spPr bwMode="auto">
            <a:xfrm flipH="1">
              <a:off x="456" y="1426"/>
              <a:ext cx="250" cy="39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2400" smtClean="0">
                <a:solidFill>
                  <a:srgbClr val="000000"/>
                </a:solidFill>
                <a:latin typeface="Times New Roman" pitchFamily="18" charset="0"/>
                <a:cs typeface="Times New Roman" pitchFamily="18" charset="0"/>
              </a:endParaRPr>
            </a:p>
          </p:txBody>
        </p:sp>
        <p:sp>
          <p:nvSpPr>
            <p:cNvPr id="162842" name="Line 26"/>
            <p:cNvSpPr>
              <a:spLocks noChangeShapeType="1"/>
            </p:cNvSpPr>
            <p:nvPr/>
          </p:nvSpPr>
          <p:spPr bwMode="auto">
            <a:xfrm flipH="1">
              <a:off x="582" y="1494"/>
              <a:ext cx="250" cy="39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2400" smtClean="0">
                <a:solidFill>
                  <a:srgbClr val="000000"/>
                </a:solidFill>
                <a:latin typeface="Times New Roman" pitchFamily="18" charset="0"/>
                <a:cs typeface="Times New Roman" pitchFamily="18" charset="0"/>
              </a:endParaRPr>
            </a:p>
          </p:txBody>
        </p:sp>
      </p:grpSp>
      <p:grpSp>
        <p:nvGrpSpPr>
          <p:cNvPr id="162843" name="Group 27"/>
          <p:cNvGrpSpPr>
            <a:grpSpLocks/>
          </p:cNvGrpSpPr>
          <p:nvPr/>
        </p:nvGrpSpPr>
        <p:grpSpPr bwMode="auto">
          <a:xfrm>
            <a:off x="609600" y="4279900"/>
            <a:ext cx="615950" cy="838200"/>
            <a:chOff x="450" y="1392"/>
            <a:chExt cx="388" cy="528"/>
          </a:xfrm>
        </p:grpSpPr>
        <p:sp>
          <p:nvSpPr>
            <p:cNvPr id="162844" name="Oval 28"/>
            <p:cNvSpPr>
              <a:spLocks noChangeArrowheads="1"/>
            </p:cNvSpPr>
            <p:nvPr/>
          </p:nvSpPr>
          <p:spPr bwMode="auto">
            <a:xfrm>
              <a:off x="694" y="1392"/>
              <a:ext cx="144" cy="144"/>
            </a:xfrm>
            <a:prstGeom prst="ellipse">
              <a:avLst/>
            </a:prstGeom>
            <a:solidFill>
              <a:schemeClr val="bg1"/>
            </a:solidFill>
            <a:ln w="9525">
              <a:solidFill>
                <a:schemeClr val="tx1"/>
              </a:solidFill>
              <a:round/>
              <a:headEnd/>
              <a:tailEnd/>
            </a:ln>
          </p:spPr>
          <p:txBody>
            <a:bodyPr wrap="none" anchor="ctr"/>
            <a:lstStyle/>
            <a:p>
              <a:pPr fontAlgn="base">
                <a:spcBef>
                  <a:spcPct val="0"/>
                </a:spcBef>
                <a:spcAft>
                  <a:spcPct val="0"/>
                </a:spcAft>
              </a:pPr>
              <a:endParaRPr lang="ja-JP" altLang="ja-JP" sz="2400" b="1" smtClean="0">
                <a:solidFill>
                  <a:srgbClr val="000000"/>
                </a:solidFill>
                <a:latin typeface="Times New Roman" pitchFamily="18" charset="0"/>
                <a:cs typeface="Times New Roman" pitchFamily="18" charset="0"/>
              </a:endParaRPr>
            </a:p>
          </p:txBody>
        </p:sp>
        <p:sp>
          <p:nvSpPr>
            <p:cNvPr id="162845" name="Oval 29"/>
            <p:cNvSpPr>
              <a:spLocks noChangeArrowheads="1"/>
            </p:cNvSpPr>
            <p:nvPr/>
          </p:nvSpPr>
          <p:spPr bwMode="auto">
            <a:xfrm>
              <a:off x="450" y="1776"/>
              <a:ext cx="144" cy="144"/>
            </a:xfrm>
            <a:prstGeom prst="ellipse">
              <a:avLst/>
            </a:prstGeom>
            <a:solidFill>
              <a:schemeClr val="bg1"/>
            </a:solidFill>
            <a:ln w="9525">
              <a:solidFill>
                <a:schemeClr val="tx1"/>
              </a:solidFill>
              <a:round/>
              <a:headEnd/>
              <a:tailEnd/>
            </a:ln>
          </p:spPr>
          <p:txBody>
            <a:bodyPr wrap="none" anchor="ctr"/>
            <a:lstStyle/>
            <a:p>
              <a:pPr fontAlgn="base">
                <a:spcBef>
                  <a:spcPct val="0"/>
                </a:spcBef>
                <a:spcAft>
                  <a:spcPct val="0"/>
                </a:spcAft>
              </a:pPr>
              <a:endParaRPr lang="ja-JP" altLang="ja-JP" sz="2400" b="1" smtClean="0">
                <a:solidFill>
                  <a:srgbClr val="000000"/>
                </a:solidFill>
                <a:latin typeface="Times New Roman" pitchFamily="18" charset="0"/>
                <a:cs typeface="Times New Roman" pitchFamily="18" charset="0"/>
              </a:endParaRPr>
            </a:p>
          </p:txBody>
        </p:sp>
        <p:sp>
          <p:nvSpPr>
            <p:cNvPr id="162846" name="Line 30"/>
            <p:cNvSpPr>
              <a:spLocks noChangeShapeType="1"/>
            </p:cNvSpPr>
            <p:nvPr/>
          </p:nvSpPr>
          <p:spPr bwMode="auto">
            <a:xfrm flipH="1">
              <a:off x="456" y="1426"/>
              <a:ext cx="250" cy="39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2400" smtClean="0">
                <a:solidFill>
                  <a:srgbClr val="000000"/>
                </a:solidFill>
                <a:latin typeface="Times New Roman" pitchFamily="18" charset="0"/>
                <a:cs typeface="Times New Roman" pitchFamily="18" charset="0"/>
              </a:endParaRPr>
            </a:p>
          </p:txBody>
        </p:sp>
        <p:sp>
          <p:nvSpPr>
            <p:cNvPr id="162847" name="Line 31"/>
            <p:cNvSpPr>
              <a:spLocks noChangeShapeType="1"/>
            </p:cNvSpPr>
            <p:nvPr/>
          </p:nvSpPr>
          <p:spPr bwMode="auto">
            <a:xfrm flipH="1">
              <a:off x="582" y="1494"/>
              <a:ext cx="250" cy="39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2400" smtClean="0">
                <a:solidFill>
                  <a:srgbClr val="000000"/>
                </a:solidFill>
                <a:latin typeface="Times New Roman" pitchFamily="18" charset="0"/>
                <a:cs typeface="Times New Roman" pitchFamily="18" charset="0"/>
              </a:endParaRPr>
            </a:p>
          </p:txBody>
        </p:sp>
      </p:grpSp>
      <p:grpSp>
        <p:nvGrpSpPr>
          <p:cNvPr id="162848" name="Group 32"/>
          <p:cNvGrpSpPr>
            <a:grpSpLocks/>
          </p:cNvGrpSpPr>
          <p:nvPr/>
        </p:nvGrpSpPr>
        <p:grpSpPr bwMode="auto">
          <a:xfrm>
            <a:off x="609600" y="4956175"/>
            <a:ext cx="615950" cy="838200"/>
            <a:chOff x="450" y="1392"/>
            <a:chExt cx="388" cy="528"/>
          </a:xfrm>
        </p:grpSpPr>
        <p:sp>
          <p:nvSpPr>
            <p:cNvPr id="162849" name="Oval 33"/>
            <p:cNvSpPr>
              <a:spLocks noChangeArrowheads="1"/>
            </p:cNvSpPr>
            <p:nvPr/>
          </p:nvSpPr>
          <p:spPr bwMode="auto">
            <a:xfrm>
              <a:off x="694" y="1392"/>
              <a:ext cx="144" cy="144"/>
            </a:xfrm>
            <a:prstGeom prst="ellipse">
              <a:avLst/>
            </a:prstGeom>
            <a:solidFill>
              <a:schemeClr val="bg1"/>
            </a:solidFill>
            <a:ln w="9525">
              <a:solidFill>
                <a:schemeClr val="tx1"/>
              </a:solidFill>
              <a:round/>
              <a:headEnd/>
              <a:tailEnd/>
            </a:ln>
          </p:spPr>
          <p:txBody>
            <a:bodyPr wrap="none" anchor="ctr"/>
            <a:lstStyle/>
            <a:p>
              <a:pPr fontAlgn="base">
                <a:spcBef>
                  <a:spcPct val="0"/>
                </a:spcBef>
                <a:spcAft>
                  <a:spcPct val="0"/>
                </a:spcAft>
              </a:pPr>
              <a:endParaRPr lang="ja-JP" altLang="ja-JP" sz="2400" b="1" smtClean="0">
                <a:solidFill>
                  <a:srgbClr val="000000"/>
                </a:solidFill>
                <a:latin typeface="Times New Roman" pitchFamily="18" charset="0"/>
                <a:cs typeface="Times New Roman" pitchFamily="18" charset="0"/>
              </a:endParaRPr>
            </a:p>
          </p:txBody>
        </p:sp>
        <p:sp>
          <p:nvSpPr>
            <p:cNvPr id="162850" name="Oval 34"/>
            <p:cNvSpPr>
              <a:spLocks noChangeArrowheads="1"/>
            </p:cNvSpPr>
            <p:nvPr/>
          </p:nvSpPr>
          <p:spPr bwMode="auto">
            <a:xfrm>
              <a:off x="450" y="1776"/>
              <a:ext cx="144" cy="144"/>
            </a:xfrm>
            <a:prstGeom prst="ellipse">
              <a:avLst/>
            </a:prstGeom>
            <a:solidFill>
              <a:schemeClr val="bg1"/>
            </a:solidFill>
            <a:ln w="9525">
              <a:solidFill>
                <a:schemeClr val="tx1"/>
              </a:solidFill>
              <a:round/>
              <a:headEnd/>
              <a:tailEnd/>
            </a:ln>
          </p:spPr>
          <p:txBody>
            <a:bodyPr wrap="none" anchor="ctr"/>
            <a:lstStyle/>
            <a:p>
              <a:pPr fontAlgn="base">
                <a:spcBef>
                  <a:spcPct val="0"/>
                </a:spcBef>
                <a:spcAft>
                  <a:spcPct val="0"/>
                </a:spcAft>
              </a:pPr>
              <a:endParaRPr lang="ja-JP" altLang="ja-JP" sz="2400" b="1" smtClean="0">
                <a:solidFill>
                  <a:srgbClr val="000000"/>
                </a:solidFill>
                <a:latin typeface="Times New Roman" pitchFamily="18" charset="0"/>
                <a:cs typeface="Times New Roman" pitchFamily="18" charset="0"/>
              </a:endParaRPr>
            </a:p>
          </p:txBody>
        </p:sp>
        <p:sp>
          <p:nvSpPr>
            <p:cNvPr id="162851" name="Line 35"/>
            <p:cNvSpPr>
              <a:spLocks noChangeShapeType="1"/>
            </p:cNvSpPr>
            <p:nvPr/>
          </p:nvSpPr>
          <p:spPr bwMode="auto">
            <a:xfrm flipH="1">
              <a:off x="456" y="1426"/>
              <a:ext cx="250" cy="39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2400" smtClean="0">
                <a:solidFill>
                  <a:srgbClr val="000000"/>
                </a:solidFill>
                <a:latin typeface="Times New Roman" pitchFamily="18" charset="0"/>
                <a:cs typeface="Times New Roman" pitchFamily="18" charset="0"/>
              </a:endParaRPr>
            </a:p>
          </p:txBody>
        </p:sp>
        <p:sp>
          <p:nvSpPr>
            <p:cNvPr id="162852" name="Line 36"/>
            <p:cNvSpPr>
              <a:spLocks noChangeShapeType="1"/>
            </p:cNvSpPr>
            <p:nvPr/>
          </p:nvSpPr>
          <p:spPr bwMode="auto">
            <a:xfrm flipH="1">
              <a:off x="582" y="1494"/>
              <a:ext cx="250" cy="39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2400" smtClean="0">
                <a:solidFill>
                  <a:srgbClr val="000000"/>
                </a:solidFill>
                <a:latin typeface="Times New Roman" pitchFamily="18" charset="0"/>
                <a:cs typeface="Times New Roman" pitchFamily="18" charset="0"/>
              </a:endParaRPr>
            </a:p>
          </p:txBody>
        </p:sp>
      </p:grpSp>
      <p:grpSp>
        <p:nvGrpSpPr>
          <p:cNvPr id="162853" name="Group 37"/>
          <p:cNvGrpSpPr>
            <a:grpSpLocks/>
          </p:cNvGrpSpPr>
          <p:nvPr/>
        </p:nvGrpSpPr>
        <p:grpSpPr bwMode="auto">
          <a:xfrm>
            <a:off x="609600" y="5634038"/>
            <a:ext cx="615950" cy="838200"/>
            <a:chOff x="450" y="1392"/>
            <a:chExt cx="388" cy="528"/>
          </a:xfrm>
        </p:grpSpPr>
        <p:sp>
          <p:nvSpPr>
            <p:cNvPr id="162854" name="Oval 38"/>
            <p:cNvSpPr>
              <a:spLocks noChangeArrowheads="1"/>
            </p:cNvSpPr>
            <p:nvPr/>
          </p:nvSpPr>
          <p:spPr bwMode="auto">
            <a:xfrm>
              <a:off x="694" y="1392"/>
              <a:ext cx="144" cy="144"/>
            </a:xfrm>
            <a:prstGeom prst="ellipse">
              <a:avLst/>
            </a:prstGeom>
            <a:solidFill>
              <a:schemeClr val="bg1"/>
            </a:solidFill>
            <a:ln w="9525">
              <a:solidFill>
                <a:schemeClr val="tx1"/>
              </a:solidFill>
              <a:round/>
              <a:headEnd/>
              <a:tailEnd/>
            </a:ln>
          </p:spPr>
          <p:txBody>
            <a:bodyPr wrap="none" anchor="ctr"/>
            <a:lstStyle/>
            <a:p>
              <a:pPr fontAlgn="base">
                <a:spcBef>
                  <a:spcPct val="0"/>
                </a:spcBef>
                <a:spcAft>
                  <a:spcPct val="0"/>
                </a:spcAft>
              </a:pPr>
              <a:endParaRPr lang="ja-JP" altLang="ja-JP" sz="2400" b="1" smtClean="0">
                <a:solidFill>
                  <a:srgbClr val="000000"/>
                </a:solidFill>
                <a:latin typeface="Times New Roman" pitchFamily="18" charset="0"/>
                <a:cs typeface="Times New Roman" pitchFamily="18" charset="0"/>
              </a:endParaRPr>
            </a:p>
          </p:txBody>
        </p:sp>
        <p:sp>
          <p:nvSpPr>
            <p:cNvPr id="162855" name="Oval 39"/>
            <p:cNvSpPr>
              <a:spLocks noChangeArrowheads="1"/>
            </p:cNvSpPr>
            <p:nvPr/>
          </p:nvSpPr>
          <p:spPr bwMode="auto">
            <a:xfrm>
              <a:off x="450" y="1776"/>
              <a:ext cx="144" cy="144"/>
            </a:xfrm>
            <a:prstGeom prst="ellipse">
              <a:avLst/>
            </a:prstGeom>
            <a:solidFill>
              <a:schemeClr val="bg1"/>
            </a:solidFill>
            <a:ln w="9525">
              <a:solidFill>
                <a:schemeClr val="tx1"/>
              </a:solidFill>
              <a:round/>
              <a:headEnd/>
              <a:tailEnd/>
            </a:ln>
          </p:spPr>
          <p:txBody>
            <a:bodyPr wrap="none" anchor="ctr"/>
            <a:lstStyle/>
            <a:p>
              <a:pPr fontAlgn="base">
                <a:spcBef>
                  <a:spcPct val="0"/>
                </a:spcBef>
                <a:spcAft>
                  <a:spcPct val="0"/>
                </a:spcAft>
              </a:pPr>
              <a:endParaRPr lang="ja-JP" altLang="ja-JP" sz="2400" b="1" smtClean="0">
                <a:solidFill>
                  <a:srgbClr val="000000"/>
                </a:solidFill>
                <a:latin typeface="Times New Roman" pitchFamily="18" charset="0"/>
                <a:cs typeface="Times New Roman" pitchFamily="18" charset="0"/>
              </a:endParaRPr>
            </a:p>
          </p:txBody>
        </p:sp>
        <p:sp>
          <p:nvSpPr>
            <p:cNvPr id="162856" name="Line 40"/>
            <p:cNvSpPr>
              <a:spLocks noChangeShapeType="1"/>
            </p:cNvSpPr>
            <p:nvPr/>
          </p:nvSpPr>
          <p:spPr bwMode="auto">
            <a:xfrm flipH="1">
              <a:off x="456" y="1426"/>
              <a:ext cx="250" cy="39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2400" smtClean="0">
                <a:solidFill>
                  <a:srgbClr val="000000"/>
                </a:solidFill>
                <a:latin typeface="Times New Roman" pitchFamily="18" charset="0"/>
                <a:cs typeface="Times New Roman" pitchFamily="18" charset="0"/>
              </a:endParaRPr>
            </a:p>
          </p:txBody>
        </p:sp>
        <p:sp>
          <p:nvSpPr>
            <p:cNvPr id="162857" name="Line 41"/>
            <p:cNvSpPr>
              <a:spLocks noChangeShapeType="1"/>
            </p:cNvSpPr>
            <p:nvPr/>
          </p:nvSpPr>
          <p:spPr bwMode="auto">
            <a:xfrm flipH="1">
              <a:off x="582" y="1494"/>
              <a:ext cx="250" cy="39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2400" smtClean="0">
                <a:solidFill>
                  <a:srgbClr val="000000"/>
                </a:solidFill>
                <a:latin typeface="Times New Roman" pitchFamily="18" charset="0"/>
                <a:cs typeface="Times New Roman" pitchFamily="18" charset="0"/>
              </a:endParaRPr>
            </a:p>
          </p:txBody>
        </p:sp>
      </p:grpSp>
      <p:grpSp>
        <p:nvGrpSpPr>
          <p:cNvPr id="162858" name="Group 42"/>
          <p:cNvGrpSpPr>
            <a:grpSpLocks/>
          </p:cNvGrpSpPr>
          <p:nvPr/>
        </p:nvGrpSpPr>
        <p:grpSpPr bwMode="auto">
          <a:xfrm>
            <a:off x="609600" y="2924175"/>
            <a:ext cx="615950" cy="838200"/>
            <a:chOff x="450" y="1392"/>
            <a:chExt cx="388" cy="528"/>
          </a:xfrm>
        </p:grpSpPr>
        <p:sp>
          <p:nvSpPr>
            <p:cNvPr id="162859" name="Oval 43"/>
            <p:cNvSpPr>
              <a:spLocks noChangeArrowheads="1"/>
            </p:cNvSpPr>
            <p:nvPr/>
          </p:nvSpPr>
          <p:spPr bwMode="auto">
            <a:xfrm>
              <a:off x="694" y="1392"/>
              <a:ext cx="144" cy="144"/>
            </a:xfrm>
            <a:prstGeom prst="ellipse">
              <a:avLst/>
            </a:prstGeom>
            <a:solidFill>
              <a:schemeClr val="bg1"/>
            </a:solidFill>
            <a:ln w="9525">
              <a:solidFill>
                <a:schemeClr val="tx1"/>
              </a:solidFill>
              <a:round/>
              <a:headEnd/>
              <a:tailEnd/>
            </a:ln>
          </p:spPr>
          <p:txBody>
            <a:bodyPr wrap="none" anchor="ctr"/>
            <a:lstStyle/>
            <a:p>
              <a:pPr fontAlgn="base">
                <a:spcBef>
                  <a:spcPct val="0"/>
                </a:spcBef>
                <a:spcAft>
                  <a:spcPct val="0"/>
                </a:spcAft>
              </a:pPr>
              <a:endParaRPr lang="ja-JP" altLang="ja-JP" sz="2400" b="1" smtClean="0">
                <a:solidFill>
                  <a:srgbClr val="000000"/>
                </a:solidFill>
                <a:latin typeface="Times New Roman" pitchFamily="18" charset="0"/>
                <a:cs typeface="Times New Roman" pitchFamily="18" charset="0"/>
              </a:endParaRPr>
            </a:p>
          </p:txBody>
        </p:sp>
        <p:sp>
          <p:nvSpPr>
            <p:cNvPr id="162860" name="Oval 44"/>
            <p:cNvSpPr>
              <a:spLocks noChangeArrowheads="1"/>
            </p:cNvSpPr>
            <p:nvPr/>
          </p:nvSpPr>
          <p:spPr bwMode="auto">
            <a:xfrm>
              <a:off x="450" y="1776"/>
              <a:ext cx="144" cy="144"/>
            </a:xfrm>
            <a:prstGeom prst="ellipse">
              <a:avLst/>
            </a:prstGeom>
            <a:solidFill>
              <a:schemeClr val="bg1"/>
            </a:solidFill>
            <a:ln w="9525">
              <a:solidFill>
                <a:schemeClr val="tx1"/>
              </a:solidFill>
              <a:round/>
              <a:headEnd/>
              <a:tailEnd/>
            </a:ln>
          </p:spPr>
          <p:txBody>
            <a:bodyPr wrap="none" anchor="ctr"/>
            <a:lstStyle/>
            <a:p>
              <a:pPr fontAlgn="base">
                <a:spcBef>
                  <a:spcPct val="0"/>
                </a:spcBef>
                <a:spcAft>
                  <a:spcPct val="0"/>
                </a:spcAft>
              </a:pPr>
              <a:endParaRPr lang="ja-JP" altLang="ja-JP" sz="2400" b="1" smtClean="0">
                <a:solidFill>
                  <a:srgbClr val="000000"/>
                </a:solidFill>
                <a:latin typeface="Times New Roman" pitchFamily="18" charset="0"/>
                <a:cs typeface="Times New Roman" pitchFamily="18" charset="0"/>
              </a:endParaRPr>
            </a:p>
          </p:txBody>
        </p:sp>
        <p:sp>
          <p:nvSpPr>
            <p:cNvPr id="162861" name="Line 45"/>
            <p:cNvSpPr>
              <a:spLocks noChangeShapeType="1"/>
            </p:cNvSpPr>
            <p:nvPr/>
          </p:nvSpPr>
          <p:spPr bwMode="auto">
            <a:xfrm flipH="1">
              <a:off x="456" y="1426"/>
              <a:ext cx="250" cy="39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2400" smtClean="0">
                <a:solidFill>
                  <a:srgbClr val="000000"/>
                </a:solidFill>
                <a:latin typeface="Times New Roman" pitchFamily="18" charset="0"/>
                <a:cs typeface="Times New Roman" pitchFamily="18" charset="0"/>
              </a:endParaRPr>
            </a:p>
          </p:txBody>
        </p:sp>
        <p:sp>
          <p:nvSpPr>
            <p:cNvPr id="162862" name="Line 46"/>
            <p:cNvSpPr>
              <a:spLocks noChangeShapeType="1"/>
            </p:cNvSpPr>
            <p:nvPr/>
          </p:nvSpPr>
          <p:spPr bwMode="auto">
            <a:xfrm flipH="1">
              <a:off x="582" y="1494"/>
              <a:ext cx="250" cy="39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2400" smtClean="0">
                <a:solidFill>
                  <a:srgbClr val="000000"/>
                </a:solidFill>
                <a:latin typeface="Times New Roman" pitchFamily="18" charset="0"/>
                <a:cs typeface="Times New Roman" pitchFamily="18" charset="0"/>
              </a:endParaRPr>
            </a:p>
          </p:txBody>
        </p:sp>
      </p:grpSp>
      <p:sp>
        <p:nvSpPr>
          <p:cNvPr id="162863" name="Rectangle 47"/>
          <p:cNvSpPr>
            <a:spLocks noChangeArrowheads="1"/>
          </p:cNvSpPr>
          <p:nvPr/>
        </p:nvSpPr>
        <p:spPr bwMode="auto">
          <a:xfrm>
            <a:off x="962025" y="2771775"/>
            <a:ext cx="304800" cy="3276600"/>
          </a:xfrm>
          <a:prstGeom prst="rect">
            <a:avLst/>
          </a:prstGeom>
          <a:solidFill>
            <a:srgbClr val="33CCCC">
              <a:alpha val="50195"/>
            </a:srgbClr>
          </a:solidFill>
          <a:ln w="9525">
            <a:solidFill>
              <a:schemeClr val="tx1"/>
            </a:solidFill>
            <a:miter lim="800000"/>
            <a:headEnd/>
            <a:tailEnd/>
          </a:ln>
        </p:spPr>
        <p:txBody>
          <a:bodyPr wrap="none" anchor="ctr"/>
          <a:lstStyle/>
          <a:p>
            <a:pPr fontAlgn="base">
              <a:spcBef>
                <a:spcPct val="0"/>
              </a:spcBef>
              <a:spcAft>
                <a:spcPct val="0"/>
              </a:spcAft>
            </a:pPr>
            <a:endParaRPr lang="ja-JP" altLang="ja-JP" sz="2400" b="1" smtClean="0">
              <a:solidFill>
                <a:srgbClr val="000000"/>
              </a:solidFill>
              <a:latin typeface="Times New Roman" pitchFamily="18" charset="0"/>
              <a:cs typeface="Times New Roman" pitchFamily="18" charset="0"/>
            </a:endParaRPr>
          </a:p>
        </p:txBody>
      </p:sp>
      <p:sp>
        <p:nvSpPr>
          <p:cNvPr id="162864" name="Freeform 48"/>
          <p:cNvSpPr>
            <a:spLocks/>
          </p:cNvSpPr>
          <p:nvPr/>
        </p:nvSpPr>
        <p:spPr bwMode="auto">
          <a:xfrm>
            <a:off x="581025" y="2771775"/>
            <a:ext cx="685800" cy="609600"/>
          </a:xfrm>
          <a:custGeom>
            <a:avLst/>
            <a:gdLst>
              <a:gd name="T0" fmla="*/ 0 w 432"/>
              <a:gd name="T1" fmla="*/ 609600 h 384"/>
              <a:gd name="T2" fmla="*/ 304800 w 432"/>
              <a:gd name="T3" fmla="*/ 609600 h 384"/>
              <a:gd name="T4" fmla="*/ 685800 w 432"/>
              <a:gd name="T5" fmla="*/ 0 h 384"/>
              <a:gd name="T6" fmla="*/ 381000 w 432"/>
              <a:gd name="T7" fmla="*/ 0 h 384"/>
              <a:gd name="T8" fmla="*/ 0 w 432"/>
              <a:gd name="T9" fmla="*/ 609600 h 384"/>
              <a:gd name="T10" fmla="*/ 0 60000 65536"/>
              <a:gd name="T11" fmla="*/ 0 60000 65536"/>
              <a:gd name="T12" fmla="*/ 0 60000 65536"/>
              <a:gd name="T13" fmla="*/ 0 60000 65536"/>
              <a:gd name="T14" fmla="*/ 0 60000 65536"/>
              <a:gd name="T15" fmla="*/ 0 w 432"/>
              <a:gd name="T16" fmla="*/ 0 h 384"/>
              <a:gd name="T17" fmla="*/ 432 w 432"/>
              <a:gd name="T18" fmla="*/ 384 h 384"/>
            </a:gdLst>
            <a:ahLst/>
            <a:cxnLst>
              <a:cxn ang="T10">
                <a:pos x="T0" y="T1"/>
              </a:cxn>
              <a:cxn ang="T11">
                <a:pos x="T2" y="T3"/>
              </a:cxn>
              <a:cxn ang="T12">
                <a:pos x="T4" y="T5"/>
              </a:cxn>
              <a:cxn ang="T13">
                <a:pos x="T6" y="T7"/>
              </a:cxn>
              <a:cxn ang="T14">
                <a:pos x="T8" y="T9"/>
              </a:cxn>
            </a:cxnLst>
            <a:rect l="T15" t="T16" r="T17" b="T18"/>
            <a:pathLst>
              <a:path w="432" h="384">
                <a:moveTo>
                  <a:pt x="0" y="384"/>
                </a:moveTo>
                <a:lnTo>
                  <a:pt x="192" y="384"/>
                </a:lnTo>
                <a:lnTo>
                  <a:pt x="432" y="0"/>
                </a:lnTo>
                <a:lnTo>
                  <a:pt x="240" y="0"/>
                </a:lnTo>
                <a:lnTo>
                  <a:pt x="0" y="384"/>
                </a:lnTo>
                <a:close/>
              </a:path>
            </a:pathLst>
          </a:custGeom>
          <a:solidFill>
            <a:srgbClr val="33CCCC">
              <a:alpha val="50195"/>
            </a:srgbClr>
          </a:solidFill>
          <a:ln w="9525">
            <a:solidFill>
              <a:schemeClr val="tx1"/>
            </a:solidFill>
            <a:round/>
            <a:headEnd/>
            <a:tailEnd/>
          </a:ln>
        </p:spPr>
        <p:txBody>
          <a:bodyPr/>
          <a:lstStyle/>
          <a:p>
            <a:pPr fontAlgn="base">
              <a:spcBef>
                <a:spcPct val="0"/>
              </a:spcBef>
              <a:spcAft>
                <a:spcPct val="0"/>
              </a:spcAft>
            </a:pPr>
            <a:endParaRPr lang="ja-JP" altLang="ja-JP" sz="2400" b="1" smtClean="0">
              <a:solidFill>
                <a:srgbClr val="000000"/>
              </a:solidFill>
              <a:latin typeface="Times New Roman" pitchFamily="18" charset="0"/>
              <a:cs typeface="Times New Roman" pitchFamily="18" charset="0"/>
            </a:endParaRPr>
          </a:p>
        </p:txBody>
      </p:sp>
      <p:sp>
        <p:nvSpPr>
          <p:cNvPr id="162865" name="Freeform 49"/>
          <p:cNvSpPr>
            <a:spLocks/>
          </p:cNvSpPr>
          <p:nvPr/>
        </p:nvSpPr>
        <p:spPr bwMode="auto">
          <a:xfrm>
            <a:off x="581025" y="6048375"/>
            <a:ext cx="685800" cy="609600"/>
          </a:xfrm>
          <a:custGeom>
            <a:avLst/>
            <a:gdLst>
              <a:gd name="T0" fmla="*/ 0 w 432"/>
              <a:gd name="T1" fmla="*/ 609600 h 384"/>
              <a:gd name="T2" fmla="*/ 304800 w 432"/>
              <a:gd name="T3" fmla="*/ 609600 h 384"/>
              <a:gd name="T4" fmla="*/ 685800 w 432"/>
              <a:gd name="T5" fmla="*/ 0 h 384"/>
              <a:gd name="T6" fmla="*/ 381000 w 432"/>
              <a:gd name="T7" fmla="*/ 0 h 384"/>
              <a:gd name="T8" fmla="*/ 0 w 432"/>
              <a:gd name="T9" fmla="*/ 609600 h 384"/>
              <a:gd name="T10" fmla="*/ 0 60000 65536"/>
              <a:gd name="T11" fmla="*/ 0 60000 65536"/>
              <a:gd name="T12" fmla="*/ 0 60000 65536"/>
              <a:gd name="T13" fmla="*/ 0 60000 65536"/>
              <a:gd name="T14" fmla="*/ 0 60000 65536"/>
              <a:gd name="T15" fmla="*/ 0 w 432"/>
              <a:gd name="T16" fmla="*/ 0 h 384"/>
              <a:gd name="T17" fmla="*/ 432 w 432"/>
              <a:gd name="T18" fmla="*/ 384 h 384"/>
            </a:gdLst>
            <a:ahLst/>
            <a:cxnLst>
              <a:cxn ang="T10">
                <a:pos x="T0" y="T1"/>
              </a:cxn>
              <a:cxn ang="T11">
                <a:pos x="T2" y="T3"/>
              </a:cxn>
              <a:cxn ang="T12">
                <a:pos x="T4" y="T5"/>
              </a:cxn>
              <a:cxn ang="T13">
                <a:pos x="T6" y="T7"/>
              </a:cxn>
              <a:cxn ang="T14">
                <a:pos x="T8" y="T9"/>
              </a:cxn>
            </a:cxnLst>
            <a:rect l="T15" t="T16" r="T17" b="T18"/>
            <a:pathLst>
              <a:path w="432" h="384">
                <a:moveTo>
                  <a:pt x="0" y="384"/>
                </a:moveTo>
                <a:lnTo>
                  <a:pt x="192" y="384"/>
                </a:lnTo>
                <a:lnTo>
                  <a:pt x="432" y="0"/>
                </a:lnTo>
                <a:lnTo>
                  <a:pt x="240" y="0"/>
                </a:lnTo>
                <a:lnTo>
                  <a:pt x="0" y="384"/>
                </a:lnTo>
                <a:close/>
              </a:path>
            </a:pathLst>
          </a:custGeom>
          <a:solidFill>
            <a:srgbClr val="33CCCC">
              <a:alpha val="50195"/>
            </a:srgbClr>
          </a:solidFill>
          <a:ln w="9525">
            <a:solidFill>
              <a:schemeClr val="tx1"/>
            </a:solidFill>
            <a:round/>
            <a:headEnd/>
            <a:tailEnd/>
          </a:ln>
        </p:spPr>
        <p:txBody>
          <a:bodyPr/>
          <a:lstStyle/>
          <a:p>
            <a:pPr fontAlgn="base">
              <a:spcBef>
                <a:spcPct val="0"/>
              </a:spcBef>
              <a:spcAft>
                <a:spcPct val="0"/>
              </a:spcAft>
            </a:pPr>
            <a:endParaRPr lang="ja-JP" altLang="ja-JP" sz="2400" b="1" smtClean="0">
              <a:solidFill>
                <a:srgbClr val="000000"/>
              </a:solidFill>
              <a:latin typeface="Times New Roman" pitchFamily="18" charset="0"/>
              <a:cs typeface="Times New Roman" pitchFamily="18" charset="0"/>
            </a:endParaRPr>
          </a:p>
        </p:txBody>
      </p:sp>
      <p:sp>
        <p:nvSpPr>
          <p:cNvPr id="162866" name="Rectangle 50"/>
          <p:cNvSpPr>
            <a:spLocks noChangeArrowheads="1"/>
          </p:cNvSpPr>
          <p:nvPr/>
        </p:nvSpPr>
        <p:spPr bwMode="auto">
          <a:xfrm>
            <a:off x="581025" y="3381375"/>
            <a:ext cx="304800" cy="3276600"/>
          </a:xfrm>
          <a:prstGeom prst="rect">
            <a:avLst/>
          </a:prstGeom>
          <a:solidFill>
            <a:srgbClr val="33CCCC">
              <a:alpha val="50195"/>
            </a:srgbClr>
          </a:solidFill>
          <a:ln w="9525">
            <a:solidFill>
              <a:schemeClr val="tx1"/>
            </a:solidFill>
            <a:miter lim="800000"/>
            <a:headEnd/>
            <a:tailEnd/>
          </a:ln>
        </p:spPr>
        <p:txBody>
          <a:bodyPr wrap="none" anchor="ctr"/>
          <a:lstStyle/>
          <a:p>
            <a:pPr fontAlgn="base">
              <a:spcBef>
                <a:spcPct val="0"/>
              </a:spcBef>
              <a:spcAft>
                <a:spcPct val="0"/>
              </a:spcAft>
            </a:pPr>
            <a:endParaRPr lang="ja-JP" altLang="ja-JP" sz="2400" b="1" smtClean="0">
              <a:solidFill>
                <a:srgbClr val="000000"/>
              </a:solidFill>
              <a:latin typeface="Times New Roman" pitchFamily="18" charset="0"/>
              <a:cs typeface="Times New Roman" pitchFamily="18" charset="0"/>
            </a:endParaRPr>
          </a:p>
        </p:txBody>
      </p:sp>
      <p:sp>
        <p:nvSpPr>
          <p:cNvPr id="162867" name="Freeform 51"/>
          <p:cNvSpPr>
            <a:spLocks/>
          </p:cNvSpPr>
          <p:nvPr/>
        </p:nvSpPr>
        <p:spPr bwMode="auto">
          <a:xfrm>
            <a:off x="885825" y="2771775"/>
            <a:ext cx="381000" cy="3886200"/>
          </a:xfrm>
          <a:custGeom>
            <a:avLst/>
            <a:gdLst>
              <a:gd name="T0" fmla="*/ 0 w 240"/>
              <a:gd name="T1" fmla="*/ 609600 h 2448"/>
              <a:gd name="T2" fmla="*/ 381000 w 240"/>
              <a:gd name="T3" fmla="*/ 0 h 2448"/>
              <a:gd name="T4" fmla="*/ 381000 w 240"/>
              <a:gd name="T5" fmla="*/ 3276600 h 2448"/>
              <a:gd name="T6" fmla="*/ 0 w 240"/>
              <a:gd name="T7" fmla="*/ 3886200 h 2448"/>
              <a:gd name="T8" fmla="*/ 0 w 240"/>
              <a:gd name="T9" fmla="*/ 609600 h 2448"/>
              <a:gd name="T10" fmla="*/ 0 60000 65536"/>
              <a:gd name="T11" fmla="*/ 0 60000 65536"/>
              <a:gd name="T12" fmla="*/ 0 60000 65536"/>
              <a:gd name="T13" fmla="*/ 0 60000 65536"/>
              <a:gd name="T14" fmla="*/ 0 60000 65536"/>
              <a:gd name="T15" fmla="*/ 0 w 240"/>
              <a:gd name="T16" fmla="*/ 0 h 2448"/>
              <a:gd name="T17" fmla="*/ 240 w 240"/>
              <a:gd name="T18" fmla="*/ 2448 h 2448"/>
            </a:gdLst>
            <a:ahLst/>
            <a:cxnLst>
              <a:cxn ang="T10">
                <a:pos x="T0" y="T1"/>
              </a:cxn>
              <a:cxn ang="T11">
                <a:pos x="T2" y="T3"/>
              </a:cxn>
              <a:cxn ang="T12">
                <a:pos x="T4" y="T5"/>
              </a:cxn>
              <a:cxn ang="T13">
                <a:pos x="T6" y="T7"/>
              </a:cxn>
              <a:cxn ang="T14">
                <a:pos x="T8" y="T9"/>
              </a:cxn>
            </a:cxnLst>
            <a:rect l="T15" t="T16" r="T17" b="T18"/>
            <a:pathLst>
              <a:path w="240" h="2448">
                <a:moveTo>
                  <a:pt x="0" y="384"/>
                </a:moveTo>
                <a:lnTo>
                  <a:pt x="240" y="0"/>
                </a:lnTo>
                <a:lnTo>
                  <a:pt x="240" y="2064"/>
                </a:lnTo>
                <a:lnTo>
                  <a:pt x="0" y="2448"/>
                </a:lnTo>
                <a:lnTo>
                  <a:pt x="0" y="384"/>
                </a:lnTo>
                <a:close/>
              </a:path>
            </a:pathLst>
          </a:custGeom>
          <a:solidFill>
            <a:srgbClr val="33CCCC">
              <a:alpha val="50195"/>
            </a:srgbClr>
          </a:solidFill>
          <a:ln w="9525">
            <a:solidFill>
              <a:schemeClr val="tx1"/>
            </a:solidFill>
            <a:round/>
            <a:headEnd/>
            <a:tailEnd/>
          </a:ln>
        </p:spPr>
        <p:txBody>
          <a:bodyPr/>
          <a:lstStyle/>
          <a:p>
            <a:pPr fontAlgn="base">
              <a:spcBef>
                <a:spcPct val="0"/>
              </a:spcBef>
              <a:spcAft>
                <a:spcPct val="0"/>
              </a:spcAft>
            </a:pPr>
            <a:endParaRPr lang="ja-JP" altLang="ja-JP" sz="2400" b="1" smtClean="0">
              <a:solidFill>
                <a:srgbClr val="000000"/>
              </a:solidFill>
              <a:latin typeface="Times New Roman" pitchFamily="18" charset="0"/>
              <a:cs typeface="Times New Roman" pitchFamily="18" charset="0"/>
            </a:endParaRPr>
          </a:p>
        </p:txBody>
      </p:sp>
      <p:sp>
        <p:nvSpPr>
          <p:cNvPr id="162868" name="Oval 52"/>
          <p:cNvSpPr>
            <a:spLocks noChangeArrowheads="1"/>
          </p:cNvSpPr>
          <p:nvPr/>
        </p:nvSpPr>
        <p:spPr bwMode="auto">
          <a:xfrm>
            <a:off x="609600" y="3535363"/>
            <a:ext cx="228600" cy="228600"/>
          </a:xfrm>
          <a:prstGeom prst="ellipse">
            <a:avLst/>
          </a:prstGeom>
          <a:solidFill>
            <a:schemeClr val="bg1"/>
          </a:solidFill>
          <a:ln w="9525">
            <a:solidFill>
              <a:schemeClr val="tx1"/>
            </a:solidFill>
            <a:round/>
            <a:headEnd/>
            <a:tailEnd/>
          </a:ln>
        </p:spPr>
        <p:txBody>
          <a:bodyPr wrap="none" anchor="ctr"/>
          <a:lstStyle/>
          <a:p>
            <a:pPr fontAlgn="base">
              <a:spcBef>
                <a:spcPct val="0"/>
              </a:spcBef>
              <a:spcAft>
                <a:spcPct val="0"/>
              </a:spcAft>
            </a:pPr>
            <a:endParaRPr lang="ja-JP" altLang="ja-JP" sz="2400" b="1" smtClean="0">
              <a:solidFill>
                <a:srgbClr val="000000"/>
              </a:solidFill>
              <a:latin typeface="Times New Roman" pitchFamily="18" charset="0"/>
              <a:cs typeface="Times New Roman" pitchFamily="18" charset="0"/>
            </a:endParaRPr>
          </a:p>
        </p:txBody>
      </p:sp>
      <p:sp>
        <p:nvSpPr>
          <p:cNvPr id="162869" name="Oval 53"/>
          <p:cNvSpPr>
            <a:spLocks noChangeArrowheads="1"/>
          </p:cNvSpPr>
          <p:nvPr/>
        </p:nvSpPr>
        <p:spPr bwMode="auto">
          <a:xfrm>
            <a:off x="619125" y="4211638"/>
            <a:ext cx="228600" cy="228600"/>
          </a:xfrm>
          <a:prstGeom prst="ellipse">
            <a:avLst/>
          </a:prstGeom>
          <a:solidFill>
            <a:schemeClr val="bg1"/>
          </a:solidFill>
          <a:ln w="9525">
            <a:solidFill>
              <a:schemeClr val="tx1"/>
            </a:solidFill>
            <a:round/>
            <a:headEnd/>
            <a:tailEnd/>
          </a:ln>
        </p:spPr>
        <p:txBody>
          <a:bodyPr wrap="none" anchor="ctr"/>
          <a:lstStyle/>
          <a:p>
            <a:pPr fontAlgn="base">
              <a:spcBef>
                <a:spcPct val="0"/>
              </a:spcBef>
              <a:spcAft>
                <a:spcPct val="0"/>
              </a:spcAft>
            </a:pPr>
            <a:endParaRPr lang="ja-JP" altLang="ja-JP" sz="2400" b="1" smtClean="0">
              <a:solidFill>
                <a:srgbClr val="000000"/>
              </a:solidFill>
              <a:latin typeface="Times New Roman" pitchFamily="18" charset="0"/>
              <a:cs typeface="Times New Roman" pitchFamily="18" charset="0"/>
            </a:endParaRPr>
          </a:p>
        </p:txBody>
      </p:sp>
      <p:sp>
        <p:nvSpPr>
          <p:cNvPr id="162870" name="Oval 54"/>
          <p:cNvSpPr>
            <a:spLocks noChangeArrowheads="1"/>
          </p:cNvSpPr>
          <p:nvPr/>
        </p:nvSpPr>
        <p:spPr bwMode="auto">
          <a:xfrm>
            <a:off x="609600" y="4889500"/>
            <a:ext cx="228600" cy="228600"/>
          </a:xfrm>
          <a:prstGeom prst="ellipse">
            <a:avLst/>
          </a:prstGeom>
          <a:solidFill>
            <a:schemeClr val="bg1"/>
          </a:solidFill>
          <a:ln w="9525">
            <a:solidFill>
              <a:schemeClr val="tx1"/>
            </a:solidFill>
            <a:round/>
            <a:headEnd/>
            <a:tailEnd/>
          </a:ln>
        </p:spPr>
        <p:txBody>
          <a:bodyPr wrap="none" anchor="ctr"/>
          <a:lstStyle/>
          <a:p>
            <a:pPr fontAlgn="base">
              <a:spcBef>
                <a:spcPct val="0"/>
              </a:spcBef>
              <a:spcAft>
                <a:spcPct val="0"/>
              </a:spcAft>
            </a:pPr>
            <a:endParaRPr lang="ja-JP" altLang="ja-JP" sz="2400" b="1" smtClean="0">
              <a:solidFill>
                <a:srgbClr val="000000"/>
              </a:solidFill>
              <a:latin typeface="Times New Roman" pitchFamily="18" charset="0"/>
              <a:cs typeface="Times New Roman" pitchFamily="18" charset="0"/>
            </a:endParaRPr>
          </a:p>
        </p:txBody>
      </p:sp>
      <p:sp>
        <p:nvSpPr>
          <p:cNvPr id="162871" name="Oval 55"/>
          <p:cNvSpPr>
            <a:spLocks noChangeArrowheads="1"/>
          </p:cNvSpPr>
          <p:nvPr/>
        </p:nvSpPr>
        <p:spPr bwMode="auto">
          <a:xfrm>
            <a:off x="609600" y="5567363"/>
            <a:ext cx="228600" cy="228600"/>
          </a:xfrm>
          <a:prstGeom prst="ellipse">
            <a:avLst/>
          </a:prstGeom>
          <a:solidFill>
            <a:schemeClr val="bg1"/>
          </a:solidFill>
          <a:ln w="9525">
            <a:solidFill>
              <a:schemeClr val="tx1"/>
            </a:solidFill>
            <a:round/>
            <a:headEnd/>
            <a:tailEnd/>
          </a:ln>
        </p:spPr>
        <p:txBody>
          <a:bodyPr wrap="none" anchor="ctr"/>
          <a:lstStyle/>
          <a:p>
            <a:pPr fontAlgn="base">
              <a:spcBef>
                <a:spcPct val="0"/>
              </a:spcBef>
              <a:spcAft>
                <a:spcPct val="0"/>
              </a:spcAft>
            </a:pPr>
            <a:endParaRPr lang="ja-JP" altLang="ja-JP" sz="2400" b="1" smtClean="0">
              <a:solidFill>
                <a:srgbClr val="000000"/>
              </a:solidFill>
              <a:latin typeface="Times New Roman" pitchFamily="18" charset="0"/>
              <a:cs typeface="Times New Roman" pitchFamily="18" charset="0"/>
            </a:endParaRPr>
          </a:p>
        </p:txBody>
      </p:sp>
      <p:sp>
        <p:nvSpPr>
          <p:cNvPr id="162872" name="Oval 56"/>
          <p:cNvSpPr>
            <a:spLocks noChangeArrowheads="1"/>
          </p:cNvSpPr>
          <p:nvPr/>
        </p:nvSpPr>
        <p:spPr bwMode="auto">
          <a:xfrm>
            <a:off x="609600" y="6243638"/>
            <a:ext cx="228600" cy="228600"/>
          </a:xfrm>
          <a:prstGeom prst="ellipse">
            <a:avLst/>
          </a:prstGeom>
          <a:solidFill>
            <a:schemeClr val="bg1"/>
          </a:solidFill>
          <a:ln w="9525">
            <a:solidFill>
              <a:schemeClr val="tx1"/>
            </a:solidFill>
            <a:round/>
            <a:headEnd/>
            <a:tailEnd/>
          </a:ln>
        </p:spPr>
        <p:txBody>
          <a:bodyPr wrap="none" anchor="ctr"/>
          <a:lstStyle/>
          <a:p>
            <a:pPr fontAlgn="base">
              <a:spcBef>
                <a:spcPct val="0"/>
              </a:spcBef>
              <a:spcAft>
                <a:spcPct val="0"/>
              </a:spcAft>
            </a:pPr>
            <a:endParaRPr lang="ja-JP" altLang="ja-JP" sz="2400" b="1" smtClean="0">
              <a:solidFill>
                <a:srgbClr val="000000"/>
              </a:solidFill>
              <a:latin typeface="Times New Roman" pitchFamily="18" charset="0"/>
              <a:cs typeface="Times New Roman" pitchFamily="18" charset="0"/>
            </a:endParaRPr>
          </a:p>
        </p:txBody>
      </p:sp>
      <p:sp>
        <p:nvSpPr>
          <p:cNvPr id="162873" name="Text Box 57"/>
          <p:cNvSpPr txBox="1">
            <a:spLocks noChangeArrowheads="1"/>
          </p:cNvSpPr>
          <p:nvPr/>
        </p:nvSpPr>
        <p:spPr bwMode="auto">
          <a:xfrm>
            <a:off x="450850" y="2320925"/>
            <a:ext cx="11715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imes New Roman" pitchFamily="18" charset="0"/>
                <a:ea typeface="ＭＳ Ｐゴシック" pitchFamily="50" charset="-128"/>
              </a:defRPr>
            </a:lvl1pPr>
            <a:lvl2pPr marL="742950" indent="-285750">
              <a:defRPr kumimoji="1" sz="2400">
                <a:solidFill>
                  <a:schemeClr val="tx1"/>
                </a:solidFill>
                <a:latin typeface="Times New Roman" pitchFamily="18" charset="0"/>
                <a:ea typeface="ＭＳ Ｐゴシック" pitchFamily="50" charset="-128"/>
              </a:defRPr>
            </a:lvl2pPr>
            <a:lvl3pPr marL="1143000" indent="-228600">
              <a:defRPr kumimoji="1" sz="2400">
                <a:solidFill>
                  <a:schemeClr val="tx1"/>
                </a:solidFill>
                <a:latin typeface="Times New Roman" pitchFamily="18" charset="0"/>
                <a:ea typeface="ＭＳ Ｐゴシック" pitchFamily="50" charset="-128"/>
              </a:defRPr>
            </a:lvl3pPr>
            <a:lvl4pPr marL="1600200" indent="-228600">
              <a:defRPr kumimoji="1" sz="2400">
                <a:solidFill>
                  <a:schemeClr val="tx1"/>
                </a:solidFill>
                <a:latin typeface="Times New Roman" pitchFamily="18" charset="0"/>
                <a:ea typeface="ＭＳ Ｐゴシック" pitchFamily="50" charset="-128"/>
              </a:defRPr>
            </a:lvl4pPr>
            <a:lvl5pPr marL="2057400" indent="-228600">
              <a:defRPr kumimoji="1" sz="2400">
                <a:solidFill>
                  <a:schemeClr val="tx1"/>
                </a:solidFill>
                <a:latin typeface="Times New Roman" pitchFamily="18" charset="0"/>
                <a:ea typeface="ＭＳ Ｐゴシック" pitchFamily="50" charset="-128"/>
              </a:defRPr>
            </a:lvl5pPr>
            <a:lvl6pPr marL="2514600" indent="-228600" fontAlgn="base">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fontAlgn="base">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fontAlgn="base">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fontAlgn="base">
              <a:spcBef>
                <a:spcPct val="0"/>
              </a:spcBef>
              <a:spcAft>
                <a:spcPct val="0"/>
              </a:spcAft>
              <a:defRPr kumimoji="1" sz="2400">
                <a:solidFill>
                  <a:schemeClr val="tx1"/>
                </a:solidFill>
                <a:latin typeface="Times New Roman" pitchFamily="18" charset="0"/>
                <a:ea typeface="ＭＳ Ｐゴシック" pitchFamily="50" charset="-128"/>
              </a:defRPr>
            </a:lvl9pPr>
          </a:lstStyle>
          <a:p>
            <a:pPr fontAlgn="base">
              <a:spcBef>
                <a:spcPct val="0"/>
              </a:spcBef>
              <a:spcAft>
                <a:spcPct val="0"/>
              </a:spcAft>
            </a:pPr>
            <a:r>
              <a:rPr lang="ja-JP" altLang="en-US" sz="1600" b="1" smtClean="0">
                <a:solidFill>
                  <a:srgbClr val="000000"/>
                </a:solidFill>
                <a:cs typeface="Times New Roman" pitchFamily="18" charset="0"/>
              </a:rPr>
              <a:t>バックライト</a:t>
            </a:r>
          </a:p>
        </p:txBody>
      </p:sp>
      <p:sp>
        <p:nvSpPr>
          <p:cNvPr id="162874" name="AutoShape 58"/>
          <p:cNvSpPr>
            <a:spLocks noChangeArrowheads="1"/>
          </p:cNvSpPr>
          <p:nvPr/>
        </p:nvSpPr>
        <p:spPr bwMode="auto">
          <a:xfrm rot="13614">
            <a:off x="1266825" y="4676775"/>
            <a:ext cx="609600" cy="304800"/>
          </a:xfrm>
          <a:prstGeom prst="rightArrow">
            <a:avLst>
              <a:gd name="adj1" fmla="val 50000"/>
              <a:gd name="adj2" fmla="val 50000"/>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ja-JP" altLang="ja-JP" sz="2400" b="1" smtClean="0">
              <a:solidFill>
                <a:srgbClr val="000000"/>
              </a:solidFill>
              <a:latin typeface="Times New Roman" pitchFamily="18" charset="0"/>
              <a:cs typeface="Times New Roman" pitchFamily="18" charset="0"/>
            </a:endParaRPr>
          </a:p>
        </p:txBody>
      </p:sp>
      <p:sp>
        <p:nvSpPr>
          <p:cNvPr id="162875" name="AutoShape 59"/>
          <p:cNvSpPr>
            <a:spLocks noChangeArrowheads="1"/>
          </p:cNvSpPr>
          <p:nvPr/>
        </p:nvSpPr>
        <p:spPr bwMode="auto">
          <a:xfrm rot="13614">
            <a:off x="1190625" y="4867275"/>
            <a:ext cx="609600" cy="304800"/>
          </a:xfrm>
          <a:prstGeom prst="rightArrow">
            <a:avLst>
              <a:gd name="adj1" fmla="val 50000"/>
              <a:gd name="adj2" fmla="val 50000"/>
            </a:avLst>
          </a:prstGeom>
          <a:solidFill>
            <a:srgbClr val="00CC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ja-JP" altLang="ja-JP" sz="2400" b="1" smtClean="0">
              <a:solidFill>
                <a:srgbClr val="000000"/>
              </a:solidFill>
              <a:latin typeface="Times New Roman" pitchFamily="18" charset="0"/>
              <a:cs typeface="Times New Roman" pitchFamily="18" charset="0"/>
            </a:endParaRPr>
          </a:p>
        </p:txBody>
      </p:sp>
      <p:sp>
        <p:nvSpPr>
          <p:cNvPr id="162876" name="AutoShape 60"/>
          <p:cNvSpPr>
            <a:spLocks noChangeArrowheads="1"/>
          </p:cNvSpPr>
          <p:nvPr/>
        </p:nvSpPr>
        <p:spPr bwMode="auto">
          <a:xfrm rot="13614">
            <a:off x="1114425" y="5057775"/>
            <a:ext cx="609600" cy="304800"/>
          </a:xfrm>
          <a:prstGeom prst="rightArrow">
            <a:avLst>
              <a:gd name="adj1" fmla="val 50000"/>
              <a:gd name="adj2" fmla="val 50000"/>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ja-JP" altLang="ja-JP" sz="2400" b="1" smtClean="0">
              <a:solidFill>
                <a:srgbClr val="000000"/>
              </a:solidFill>
              <a:latin typeface="Times New Roman" pitchFamily="18" charset="0"/>
              <a:cs typeface="Times New Roman" pitchFamily="18" charset="0"/>
            </a:endParaRPr>
          </a:p>
        </p:txBody>
      </p:sp>
      <p:grpSp>
        <p:nvGrpSpPr>
          <p:cNvPr id="162877" name="Group 61"/>
          <p:cNvGrpSpPr>
            <a:grpSpLocks/>
          </p:cNvGrpSpPr>
          <p:nvPr/>
        </p:nvGrpSpPr>
        <p:grpSpPr bwMode="auto">
          <a:xfrm>
            <a:off x="2606675" y="2771775"/>
            <a:ext cx="457200" cy="3886200"/>
            <a:chOff x="2736" y="1200"/>
            <a:chExt cx="288" cy="2448"/>
          </a:xfrm>
        </p:grpSpPr>
        <p:grpSp>
          <p:nvGrpSpPr>
            <p:cNvPr id="162878" name="Group 62"/>
            <p:cNvGrpSpPr>
              <a:grpSpLocks/>
            </p:cNvGrpSpPr>
            <p:nvPr/>
          </p:nvGrpSpPr>
          <p:grpSpPr bwMode="auto">
            <a:xfrm>
              <a:off x="2736" y="1200"/>
              <a:ext cx="288" cy="2448"/>
              <a:chOff x="1296" y="1296"/>
              <a:chExt cx="288" cy="2448"/>
            </a:xfrm>
          </p:grpSpPr>
          <p:sp>
            <p:nvSpPr>
              <p:cNvPr id="162879" name="Freeform 63"/>
              <p:cNvSpPr>
                <a:spLocks/>
              </p:cNvSpPr>
              <p:nvPr/>
            </p:nvSpPr>
            <p:spPr bwMode="auto">
              <a:xfrm>
                <a:off x="1296" y="3360"/>
                <a:ext cx="288" cy="384"/>
              </a:xfrm>
              <a:custGeom>
                <a:avLst/>
                <a:gdLst>
                  <a:gd name="T0" fmla="*/ 48 w 288"/>
                  <a:gd name="T1" fmla="*/ 384 h 384"/>
                  <a:gd name="T2" fmla="*/ 288 w 288"/>
                  <a:gd name="T3" fmla="*/ 0 h 384"/>
                  <a:gd name="T4" fmla="*/ 240 w 288"/>
                  <a:gd name="T5" fmla="*/ 0 h 384"/>
                  <a:gd name="T6" fmla="*/ 0 w 288"/>
                  <a:gd name="T7" fmla="*/ 384 h 384"/>
                  <a:gd name="T8" fmla="*/ 48 w 288"/>
                  <a:gd name="T9" fmla="*/ 384 h 384"/>
                  <a:gd name="T10" fmla="*/ 0 60000 65536"/>
                  <a:gd name="T11" fmla="*/ 0 60000 65536"/>
                  <a:gd name="T12" fmla="*/ 0 60000 65536"/>
                  <a:gd name="T13" fmla="*/ 0 60000 65536"/>
                  <a:gd name="T14" fmla="*/ 0 60000 65536"/>
                  <a:gd name="T15" fmla="*/ 0 w 288"/>
                  <a:gd name="T16" fmla="*/ 0 h 384"/>
                  <a:gd name="T17" fmla="*/ 288 w 288"/>
                  <a:gd name="T18" fmla="*/ 384 h 384"/>
                </a:gdLst>
                <a:ahLst/>
                <a:cxnLst>
                  <a:cxn ang="T10">
                    <a:pos x="T0" y="T1"/>
                  </a:cxn>
                  <a:cxn ang="T11">
                    <a:pos x="T2" y="T3"/>
                  </a:cxn>
                  <a:cxn ang="T12">
                    <a:pos x="T4" y="T5"/>
                  </a:cxn>
                  <a:cxn ang="T13">
                    <a:pos x="T6" y="T7"/>
                  </a:cxn>
                  <a:cxn ang="T14">
                    <a:pos x="T8" y="T9"/>
                  </a:cxn>
                </a:cxnLst>
                <a:rect l="T15" t="T16" r="T17" b="T18"/>
                <a:pathLst>
                  <a:path w="288" h="384">
                    <a:moveTo>
                      <a:pt x="48" y="384"/>
                    </a:moveTo>
                    <a:lnTo>
                      <a:pt x="288" y="0"/>
                    </a:lnTo>
                    <a:lnTo>
                      <a:pt x="240" y="0"/>
                    </a:lnTo>
                    <a:lnTo>
                      <a:pt x="0" y="384"/>
                    </a:lnTo>
                    <a:lnTo>
                      <a:pt x="48" y="384"/>
                    </a:lnTo>
                    <a:close/>
                  </a:path>
                </a:pathLst>
              </a:custGeom>
              <a:solidFill>
                <a:srgbClr val="C0C0C0">
                  <a:alpha val="50195"/>
                </a:srgbClr>
              </a:solidFill>
              <a:ln w="9525">
                <a:solidFill>
                  <a:schemeClr val="tx1"/>
                </a:solidFill>
                <a:round/>
                <a:headEnd/>
                <a:tailEnd/>
              </a:ln>
            </p:spPr>
            <p:txBody>
              <a:bodyPr/>
              <a:lstStyle/>
              <a:p>
                <a:pPr fontAlgn="base">
                  <a:spcBef>
                    <a:spcPct val="0"/>
                  </a:spcBef>
                  <a:spcAft>
                    <a:spcPct val="0"/>
                  </a:spcAft>
                </a:pPr>
                <a:endParaRPr lang="ja-JP" altLang="ja-JP" sz="2400" b="1" smtClean="0">
                  <a:solidFill>
                    <a:srgbClr val="000000"/>
                  </a:solidFill>
                  <a:latin typeface="Times New Roman" pitchFamily="18" charset="0"/>
                  <a:cs typeface="Times New Roman" pitchFamily="18" charset="0"/>
                </a:endParaRPr>
              </a:p>
            </p:txBody>
          </p:sp>
          <p:sp>
            <p:nvSpPr>
              <p:cNvPr id="162880" name="Rectangle 64"/>
              <p:cNvSpPr>
                <a:spLocks noChangeArrowheads="1"/>
              </p:cNvSpPr>
              <p:nvPr/>
            </p:nvSpPr>
            <p:spPr bwMode="auto">
              <a:xfrm>
                <a:off x="1296" y="1680"/>
                <a:ext cx="48" cy="2064"/>
              </a:xfrm>
              <a:prstGeom prst="rect">
                <a:avLst/>
              </a:prstGeom>
              <a:solidFill>
                <a:srgbClr val="C0C0C0">
                  <a:alpha val="50195"/>
                </a:srgbClr>
              </a:solidFill>
              <a:ln w="9525">
                <a:solidFill>
                  <a:schemeClr val="tx1"/>
                </a:solidFill>
                <a:miter lim="800000"/>
                <a:headEnd/>
                <a:tailEnd/>
              </a:ln>
            </p:spPr>
            <p:txBody>
              <a:bodyPr wrap="none" anchor="ctr"/>
              <a:lstStyle/>
              <a:p>
                <a:pPr fontAlgn="base">
                  <a:spcBef>
                    <a:spcPct val="0"/>
                  </a:spcBef>
                  <a:spcAft>
                    <a:spcPct val="0"/>
                  </a:spcAft>
                </a:pPr>
                <a:endParaRPr lang="ja-JP" altLang="ja-JP" sz="2400" b="1" smtClean="0">
                  <a:solidFill>
                    <a:srgbClr val="000000"/>
                  </a:solidFill>
                  <a:latin typeface="Times New Roman" pitchFamily="18" charset="0"/>
                  <a:cs typeface="Times New Roman" pitchFamily="18" charset="0"/>
                </a:endParaRPr>
              </a:p>
            </p:txBody>
          </p:sp>
          <p:sp>
            <p:nvSpPr>
              <p:cNvPr id="162881" name="Rectangle 65"/>
              <p:cNvSpPr>
                <a:spLocks noChangeArrowheads="1"/>
              </p:cNvSpPr>
              <p:nvPr/>
            </p:nvSpPr>
            <p:spPr bwMode="auto">
              <a:xfrm>
                <a:off x="1536" y="1296"/>
                <a:ext cx="48" cy="2064"/>
              </a:xfrm>
              <a:prstGeom prst="rect">
                <a:avLst/>
              </a:prstGeom>
              <a:solidFill>
                <a:srgbClr val="C0C0C0">
                  <a:alpha val="50195"/>
                </a:srgbClr>
              </a:solidFill>
              <a:ln w="9525">
                <a:solidFill>
                  <a:schemeClr val="tx1"/>
                </a:solidFill>
                <a:miter lim="800000"/>
                <a:headEnd/>
                <a:tailEnd/>
              </a:ln>
            </p:spPr>
            <p:txBody>
              <a:bodyPr wrap="none" anchor="ctr"/>
              <a:lstStyle/>
              <a:p>
                <a:pPr fontAlgn="base">
                  <a:spcBef>
                    <a:spcPct val="0"/>
                  </a:spcBef>
                  <a:spcAft>
                    <a:spcPct val="0"/>
                  </a:spcAft>
                </a:pPr>
                <a:endParaRPr lang="ja-JP" altLang="ja-JP" sz="2400" b="1" smtClean="0">
                  <a:solidFill>
                    <a:srgbClr val="000000"/>
                  </a:solidFill>
                  <a:latin typeface="Times New Roman" pitchFamily="18" charset="0"/>
                  <a:cs typeface="Times New Roman" pitchFamily="18" charset="0"/>
                </a:endParaRPr>
              </a:p>
            </p:txBody>
          </p:sp>
          <p:sp>
            <p:nvSpPr>
              <p:cNvPr id="162882" name="Freeform 66"/>
              <p:cNvSpPr>
                <a:spLocks/>
              </p:cNvSpPr>
              <p:nvPr/>
            </p:nvSpPr>
            <p:spPr bwMode="auto">
              <a:xfrm>
                <a:off x="1296" y="1296"/>
                <a:ext cx="288" cy="384"/>
              </a:xfrm>
              <a:custGeom>
                <a:avLst/>
                <a:gdLst>
                  <a:gd name="T0" fmla="*/ 48 w 288"/>
                  <a:gd name="T1" fmla="*/ 384 h 384"/>
                  <a:gd name="T2" fmla="*/ 288 w 288"/>
                  <a:gd name="T3" fmla="*/ 0 h 384"/>
                  <a:gd name="T4" fmla="*/ 240 w 288"/>
                  <a:gd name="T5" fmla="*/ 0 h 384"/>
                  <a:gd name="T6" fmla="*/ 0 w 288"/>
                  <a:gd name="T7" fmla="*/ 384 h 384"/>
                  <a:gd name="T8" fmla="*/ 48 w 288"/>
                  <a:gd name="T9" fmla="*/ 384 h 384"/>
                  <a:gd name="T10" fmla="*/ 0 60000 65536"/>
                  <a:gd name="T11" fmla="*/ 0 60000 65536"/>
                  <a:gd name="T12" fmla="*/ 0 60000 65536"/>
                  <a:gd name="T13" fmla="*/ 0 60000 65536"/>
                  <a:gd name="T14" fmla="*/ 0 60000 65536"/>
                  <a:gd name="T15" fmla="*/ 0 w 288"/>
                  <a:gd name="T16" fmla="*/ 0 h 384"/>
                  <a:gd name="T17" fmla="*/ 288 w 288"/>
                  <a:gd name="T18" fmla="*/ 384 h 384"/>
                </a:gdLst>
                <a:ahLst/>
                <a:cxnLst>
                  <a:cxn ang="T10">
                    <a:pos x="T0" y="T1"/>
                  </a:cxn>
                  <a:cxn ang="T11">
                    <a:pos x="T2" y="T3"/>
                  </a:cxn>
                  <a:cxn ang="T12">
                    <a:pos x="T4" y="T5"/>
                  </a:cxn>
                  <a:cxn ang="T13">
                    <a:pos x="T6" y="T7"/>
                  </a:cxn>
                  <a:cxn ang="T14">
                    <a:pos x="T8" y="T9"/>
                  </a:cxn>
                </a:cxnLst>
                <a:rect l="T15" t="T16" r="T17" b="T18"/>
                <a:pathLst>
                  <a:path w="288" h="384">
                    <a:moveTo>
                      <a:pt x="48" y="384"/>
                    </a:moveTo>
                    <a:lnTo>
                      <a:pt x="288" y="0"/>
                    </a:lnTo>
                    <a:lnTo>
                      <a:pt x="240" y="0"/>
                    </a:lnTo>
                    <a:lnTo>
                      <a:pt x="0" y="384"/>
                    </a:lnTo>
                    <a:lnTo>
                      <a:pt x="48" y="384"/>
                    </a:lnTo>
                    <a:close/>
                  </a:path>
                </a:pathLst>
              </a:custGeom>
              <a:solidFill>
                <a:srgbClr val="C0C0C0">
                  <a:alpha val="50195"/>
                </a:srgbClr>
              </a:solidFill>
              <a:ln w="9525">
                <a:solidFill>
                  <a:schemeClr val="tx1"/>
                </a:solidFill>
                <a:round/>
                <a:headEnd/>
                <a:tailEnd/>
              </a:ln>
            </p:spPr>
            <p:txBody>
              <a:bodyPr/>
              <a:lstStyle/>
              <a:p>
                <a:pPr fontAlgn="base">
                  <a:spcBef>
                    <a:spcPct val="0"/>
                  </a:spcBef>
                  <a:spcAft>
                    <a:spcPct val="0"/>
                  </a:spcAft>
                </a:pPr>
                <a:endParaRPr lang="ja-JP" altLang="ja-JP" sz="2400" b="1" smtClean="0">
                  <a:solidFill>
                    <a:srgbClr val="000000"/>
                  </a:solidFill>
                  <a:latin typeface="Times New Roman" pitchFamily="18" charset="0"/>
                  <a:cs typeface="Times New Roman" pitchFamily="18" charset="0"/>
                </a:endParaRPr>
              </a:p>
            </p:txBody>
          </p:sp>
          <p:sp>
            <p:nvSpPr>
              <p:cNvPr id="162883" name="Freeform 67"/>
              <p:cNvSpPr>
                <a:spLocks/>
              </p:cNvSpPr>
              <p:nvPr/>
            </p:nvSpPr>
            <p:spPr bwMode="auto">
              <a:xfrm>
                <a:off x="1344" y="1296"/>
                <a:ext cx="240" cy="2448"/>
              </a:xfrm>
              <a:custGeom>
                <a:avLst/>
                <a:gdLst>
                  <a:gd name="T0" fmla="*/ 0 w 240"/>
                  <a:gd name="T1" fmla="*/ 384 h 2448"/>
                  <a:gd name="T2" fmla="*/ 240 w 240"/>
                  <a:gd name="T3" fmla="*/ 0 h 2448"/>
                  <a:gd name="T4" fmla="*/ 240 w 240"/>
                  <a:gd name="T5" fmla="*/ 2064 h 2448"/>
                  <a:gd name="T6" fmla="*/ 0 w 240"/>
                  <a:gd name="T7" fmla="*/ 2448 h 2448"/>
                  <a:gd name="T8" fmla="*/ 0 w 240"/>
                  <a:gd name="T9" fmla="*/ 384 h 2448"/>
                  <a:gd name="T10" fmla="*/ 0 60000 65536"/>
                  <a:gd name="T11" fmla="*/ 0 60000 65536"/>
                  <a:gd name="T12" fmla="*/ 0 60000 65536"/>
                  <a:gd name="T13" fmla="*/ 0 60000 65536"/>
                  <a:gd name="T14" fmla="*/ 0 60000 65536"/>
                  <a:gd name="T15" fmla="*/ 0 w 240"/>
                  <a:gd name="T16" fmla="*/ 0 h 2448"/>
                  <a:gd name="T17" fmla="*/ 240 w 240"/>
                  <a:gd name="T18" fmla="*/ 2448 h 2448"/>
                </a:gdLst>
                <a:ahLst/>
                <a:cxnLst>
                  <a:cxn ang="T10">
                    <a:pos x="T0" y="T1"/>
                  </a:cxn>
                  <a:cxn ang="T11">
                    <a:pos x="T2" y="T3"/>
                  </a:cxn>
                  <a:cxn ang="T12">
                    <a:pos x="T4" y="T5"/>
                  </a:cxn>
                  <a:cxn ang="T13">
                    <a:pos x="T6" y="T7"/>
                  </a:cxn>
                  <a:cxn ang="T14">
                    <a:pos x="T8" y="T9"/>
                  </a:cxn>
                </a:cxnLst>
                <a:rect l="T15" t="T16" r="T17" b="T18"/>
                <a:pathLst>
                  <a:path w="240" h="2448">
                    <a:moveTo>
                      <a:pt x="0" y="384"/>
                    </a:moveTo>
                    <a:lnTo>
                      <a:pt x="240" y="0"/>
                    </a:lnTo>
                    <a:lnTo>
                      <a:pt x="240" y="2064"/>
                    </a:lnTo>
                    <a:lnTo>
                      <a:pt x="0" y="2448"/>
                    </a:lnTo>
                    <a:lnTo>
                      <a:pt x="0" y="384"/>
                    </a:lnTo>
                    <a:close/>
                  </a:path>
                </a:pathLst>
              </a:custGeom>
              <a:solidFill>
                <a:srgbClr val="C0C0C0">
                  <a:alpha val="50195"/>
                </a:srgbClr>
              </a:solidFill>
              <a:ln w="9525">
                <a:solidFill>
                  <a:schemeClr val="tx1"/>
                </a:solidFill>
                <a:round/>
                <a:headEnd/>
                <a:tailEnd/>
              </a:ln>
            </p:spPr>
            <p:txBody>
              <a:bodyPr/>
              <a:lstStyle/>
              <a:p>
                <a:pPr fontAlgn="base">
                  <a:spcBef>
                    <a:spcPct val="0"/>
                  </a:spcBef>
                  <a:spcAft>
                    <a:spcPct val="0"/>
                  </a:spcAft>
                </a:pPr>
                <a:endParaRPr lang="ja-JP" altLang="ja-JP" sz="2400" b="1" smtClean="0">
                  <a:solidFill>
                    <a:srgbClr val="000000"/>
                  </a:solidFill>
                  <a:latin typeface="Times New Roman" pitchFamily="18" charset="0"/>
                  <a:cs typeface="Times New Roman" pitchFamily="18" charset="0"/>
                </a:endParaRPr>
              </a:p>
            </p:txBody>
          </p:sp>
        </p:grpSp>
        <p:sp>
          <p:nvSpPr>
            <p:cNvPr id="162884" name="Line 68"/>
            <p:cNvSpPr>
              <a:spLocks noChangeShapeType="1"/>
            </p:cNvSpPr>
            <p:nvPr/>
          </p:nvSpPr>
          <p:spPr bwMode="auto">
            <a:xfrm flipV="1">
              <a:off x="2784" y="1296"/>
              <a:ext cx="240" cy="384"/>
            </a:xfrm>
            <a:prstGeom prst="line">
              <a:avLst/>
            </a:prstGeom>
            <a:noFill/>
            <a:ln w="317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2400" smtClean="0">
                <a:solidFill>
                  <a:srgbClr val="000000"/>
                </a:solidFill>
                <a:latin typeface="Times New Roman" pitchFamily="18" charset="0"/>
                <a:cs typeface="Times New Roman" pitchFamily="18" charset="0"/>
              </a:endParaRPr>
            </a:p>
          </p:txBody>
        </p:sp>
        <p:sp>
          <p:nvSpPr>
            <p:cNvPr id="162885" name="Line 69"/>
            <p:cNvSpPr>
              <a:spLocks noChangeShapeType="1"/>
            </p:cNvSpPr>
            <p:nvPr/>
          </p:nvSpPr>
          <p:spPr bwMode="auto">
            <a:xfrm flipV="1">
              <a:off x="2784" y="1392"/>
              <a:ext cx="240" cy="384"/>
            </a:xfrm>
            <a:prstGeom prst="line">
              <a:avLst/>
            </a:prstGeom>
            <a:noFill/>
            <a:ln w="317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2400" smtClean="0">
                <a:solidFill>
                  <a:srgbClr val="000000"/>
                </a:solidFill>
                <a:latin typeface="Times New Roman" pitchFamily="18" charset="0"/>
                <a:cs typeface="Times New Roman" pitchFamily="18" charset="0"/>
              </a:endParaRPr>
            </a:p>
          </p:txBody>
        </p:sp>
        <p:sp>
          <p:nvSpPr>
            <p:cNvPr id="162886" name="Line 70"/>
            <p:cNvSpPr>
              <a:spLocks noChangeShapeType="1"/>
            </p:cNvSpPr>
            <p:nvPr/>
          </p:nvSpPr>
          <p:spPr bwMode="auto">
            <a:xfrm flipV="1">
              <a:off x="2784" y="1488"/>
              <a:ext cx="240" cy="384"/>
            </a:xfrm>
            <a:prstGeom prst="line">
              <a:avLst/>
            </a:prstGeom>
            <a:noFill/>
            <a:ln w="317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2400" smtClean="0">
                <a:solidFill>
                  <a:srgbClr val="000000"/>
                </a:solidFill>
                <a:latin typeface="Times New Roman" pitchFamily="18" charset="0"/>
                <a:cs typeface="Times New Roman" pitchFamily="18" charset="0"/>
              </a:endParaRPr>
            </a:p>
          </p:txBody>
        </p:sp>
        <p:sp>
          <p:nvSpPr>
            <p:cNvPr id="162887" name="Line 71"/>
            <p:cNvSpPr>
              <a:spLocks noChangeShapeType="1"/>
            </p:cNvSpPr>
            <p:nvPr/>
          </p:nvSpPr>
          <p:spPr bwMode="auto">
            <a:xfrm flipV="1">
              <a:off x="2784" y="1584"/>
              <a:ext cx="240" cy="384"/>
            </a:xfrm>
            <a:prstGeom prst="line">
              <a:avLst/>
            </a:prstGeom>
            <a:noFill/>
            <a:ln w="317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2400" smtClean="0">
                <a:solidFill>
                  <a:srgbClr val="000000"/>
                </a:solidFill>
                <a:latin typeface="Times New Roman" pitchFamily="18" charset="0"/>
                <a:cs typeface="Times New Roman" pitchFamily="18" charset="0"/>
              </a:endParaRPr>
            </a:p>
          </p:txBody>
        </p:sp>
        <p:sp>
          <p:nvSpPr>
            <p:cNvPr id="162888" name="Line 72"/>
            <p:cNvSpPr>
              <a:spLocks noChangeShapeType="1"/>
            </p:cNvSpPr>
            <p:nvPr/>
          </p:nvSpPr>
          <p:spPr bwMode="auto">
            <a:xfrm flipV="1">
              <a:off x="2784" y="1680"/>
              <a:ext cx="240" cy="384"/>
            </a:xfrm>
            <a:prstGeom prst="line">
              <a:avLst/>
            </a:prstGeom>
            <a:noFill/>
            <a:ln w="317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2400" smtClean="0">
                <a:solidFill>
                  <a:srgbClr val="000000"/>
                </a:solidFill>
                <a:latin typeface="Times New Roman" pitchFamily="18" charset="0"/>
                <a:cs typeface="Times New Roman" pitchFamily="18" charset="0"/>
              </a:endParaRPr>
            </a:p>
          </p:txBody>
        </p:sp>
        <p:sp>
          <p:nvSpPr>
            <p:cNvPr id="162889" name="Line 73"/>
            <p:cNvSpPr>
              <a:spLocks noChangeShapeType="1"/>
            </p:cNvSpPr>
            <p:nvPr/>
          </p:nvSpPr>
          <p:spPr bwMode="auto">
            <a:xfrm flipV="1">
              <a:off x="2784" y="1776"/>
              <a:ext cx="240" cy="384"/>
            </a:xfrm>
            <a:prstGeom prst="line">
              <a:avLst/>
            </a:prstGeom>
            <a:noFill/>
            <a:ln w="317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2400" smtClean="0">
                <a:solidFill>
                  <a:srgbClr val="000000"/>
                </a:solidFill>
                <a:latin typeface="Times New Roman" pitchFamily="18" charset="0"/>
                <a:cs typeface="Times New Roman" pitchFamily="18" charset="0"/>
              </a:endParaRPr>
            </a:p>
          </p:txBody>
        </p:sp>
        <p:sp>
          <p:nvSpPr>
            <p:cNvPr id="162890" name="Line 74"/>
            <p:cNvSpPr>
              <a:spLocks noChangeShapeType="1"/>
            </p:cNvSpPr>
            <p:nvPr/>
          </p:nvSpPr>
          <p:spPr bwMode="auto">
            <a:xfrm flipV="1">
              <a:off x="2784" y="1872"/>
              <a:ext cx="240" cy="384"/>
            </a:xfrm>
            <a:prstGeom prst="line">
              <a:avLst/>
            </a:prstGeom>
            <a:noFill/>
            <a:ln w="317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2400" smtClean="0">
                <a:solidFill>
                  <a:srgbClr val="000000"/>
                </a:solidFill>
                <a:latin typeface="Times New Roman" pitchFamily="18" charset="0"/>
                <a:cs typeface="Times New Roman" pitchFamily="18" charset="0"/>
              </a:endParaRPr>
            </a:p>
          </p:txBody>
        </p:sp>
        <p:sp>
          <p:nvSpPr>
            <p:cNvPr id="162891" name="Line 75"/>
            <p:cNvSpPr>
              <a:spLocks noChangeShapeType="1"/>
            </p:cNvSpPr>
            <p:nvPr/>
          </p:nvSpPr>
          <p:spPr bwMode="auto">
            <a:xfrm flipV="1">
              <a:off x="2784" y="1968"/>
              <a:ext cx="240" cy="384"/>
            </a:xfrm>
            <a:prstGeom prst="line">
              <a:avLst/>
            </a:prstGeom>
            <a:noFill/>
            <a:ln w="317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2400" smtClean="0">
                <a:solidFill>
                  <a:srgbClr val="000000"/>
                </a:solidFill>
                <a:latin typeface="Times New Roman" pitchFamily="18" charset="0"/>
                <a:cs typeface="Times New Roman" pitchFamily="18" charset="0"/>
              </a:endParaRPr>
            </a:p>
          </p:txBody>
        </p:sp>
        <p:sp>
          <p:nvSpPr>
            <p:cNvPr id="162892" name="Line 76"/>
            <p:cNvSpPr>
              <a:spLocks noChangeShapeType="1"/>
            </p:cNvSpPr>
            <p:nvPr/>
          </p:nvSpPr>
          <p:spPr bwMode="auto">
            <a:xfrm flipV="1">
              <a:off x="2784" y="2064"/>
              <a:ext cx="240" cy="384"/>
            </a:xfrm>
            <a:prstGeom prst="line">
              <a:avLst/>
            </a:prstGeom>
            <a:noFill/>
            <a:ln w="317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2400" smtClean="0">
                <a:solidFill>
                  <a:srgbClr val="000000"/>
                </a:solidFill>
                <a:latin typeface="Times New Roman" pitchFamily="18" charset="0"/>
                <a:cs typeface="Times New Roman" pitchFamily="18" charset="0"/>
              </a:endParaRPr>
            </a:p>
          </p:txBody>
        </p:sp>
        <p:sp>
          <p:nvSpPr>
            <p:cNvPr id="162893" name="Line 77"/>
            <p:cNvSpPr>
              <a:spLocks noChangeShapeType="1"/>
            </p:cNvSpPr>
            <p:nvPr/>
          </p:nvSpPr>
          <p:spPr bwMode="auto">
            <a:xfrm flipV="1">
              <a:off x="2784" y="2160"/>
              <a:ext cx="240" cy="384"/>
            </a:xfrm>
            <a:prstGeom prst="line">
              <a:avLst/>
            </a:prstGeom>
            <a:noFill/>
            <a:ln w="317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2400" smtClean="0">
                <a:solidFill>
                  <a:srgbClr val="000000"/>
                </a:solidFill>
                <a:latin typeface="Times New Roman" pitchFamily="18" charset="0"/>
                <a:cs typeface="Times New Roman" pitchFamily="18" charset="0"/>
              </a:endParaRPr>
            </a:p>
          </p:txBody>
        </p:sp>
        <p:sp>
          <p:nvSpPr>
            <p:cNvPr id="162894" name="Line 78"/>
            <p:cNvSpPr>
              <a:spLocks noChangeShapeType="1"/>
            </p:cNvSpPr>
            <p:nvPr/>
          </p:nvSpPr>
          <p:spPr bwMode="auto">
            <a:xfrm flipV="1">
              <a:off x="2784" y="2256"/>
              <a:ext cx="240" cy="384"/>
            </a:xfrm>
            <a:prstGeom prst="line">
              <a:avLst/>
            </a:prstGeom>
            <a:noFill/>
            <a:ln w="317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2400" smtClean="0">
                <a:solidFill>
                  <a:srgbClr val="000000"/>
                </a:solidFill>
                <a:latin typeface="Times New Roman" pitchFamily="18" charset="0"/>
                <a:cs typeface="Times New Roman" pitchFamily="18" charset="0"/>
              </a:endParaRPr>
            </a:p>
          </p:txBody>
        </p:sp>
        <p:sp>
          <p:nvSpPr>
            <p:cNvPr id="162895" name="Line 79"/>
            <p:cNvSpPr>
              <a:spLocks noChangeShapeType="1"/>
            </p:cNvSpPr>
            <p:nvPr/>
          </p:nvSpPr>
          <p:spPr bwMode="auto">
            <a:xfrm flipV="1">
              <a:off x="2784" y="2352"/>
              <a:ext cx="240" cy="384"/>
            </a:xfrm>
            <a:prstGeom prst="line">
              <a:avLst/>
            </a:prstGeom>
            <a:noFill/>
            <a:ln w="317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2400" smtClean="0">
                <a:solidFill>
                  <a:srgbClr val="000000"/>
                </a:solidFill>
                <a:latin typeface="Times New Roman" pitchFamily="18" charset="0"/>
                <a:cs typeface="Times New Roman" pitchFamily="18" charset="0"/>
              </a:endParaRPr>
            </a:p>
          </p:txBody>
        </p:sp>
        <p:sp>
          <p:nvSpPr>
            <p:cNvPr id="162896" name="Line 80"/>
            <p:cNvSpPr>
              <a:spLocks noChangeShapeType="1"/>
            </p:cNvSpPr>
            <p:nvPr/>
          </p:nvSpPr>
          <p:spPr bwMode="auto">
            <a:xfrm flipV="1">
              <a:off x="2784" y="2448"/>
              <a:ext cx="240" cy="384"/>
            </a:xfrm>
            <a:prstGeom prst="line">
              <a:avLst/>
            </a:prstGeom>
            <a:noFill/>
            <a:ln w="317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2400" smtClean="0">
                <a:solidFill>
                  <a:srgbClr val="000000"/>
                </a:solidFill>
                <a:latin typeface="Times New Roman" pitchFamily="18" charset="0"/>
                <a:cs typeface="Times New Roman" pitchFamily="18" charset="0"/>
              </a:endParaRPr>
            </a:p>
          </p:txBody>
        </p:sp>
        <p:sp>
          <p:nvSpPr>
            <p:cNvPr id="162897" name="Line 81"/>
            <p:cNvSpPr>
              <a:spLocks noChangeShapeType="1"/>
            </p:cNvSpPr>
            <p:nvPr/>
          </p:nvSpPr>
          <p:spPr bwMode="auto">
            <a:xfrm flipV="1">
              <a:off x="2784" y="2544"/>
              <a:ext cx="240" cy="384"/>
            </a:xfrm>
            <a:prstGeom prst="line">
              <a:avLst/>
            </a:prstGeom>
            <a:noFill/>
            <a:ln w="317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2400" smtClean="0">
                <a:solidFill>
                  <a:srgbClr val="000000"/>
                </a:solidFill>
                <a:latin typeface="Times New Roman" pitchFamily="18" charset="0"/>
                <a:cs typeface="Times New Roman" pitchFamily="18" charset="0"/>
              </a:endParaRPr>
            </a:p>
          </p:txBody>
        </p:sp>
        <p:sp>
          <p:nvSpPr>
            <p:cNvPr id="162898" name="Line 82"/>
            <p:cNvSpPr>
              <a:spLocks noChangeShapeType="1"/>
            </p:cNvSpPr>
            <p:nvPr/>
          </p:nvSpPr>
          <p:spPr bwMode="auto">
            <a:xfrm flipV="1">
              <a:off x="2784" y="2640"/>
              <a:ext cx="240" cy="384"/>
            </a:xfrm>
            <a:prstGeom prst="line">
              <a:avLst/>
            </a:prstGeom>
            <a:noFill/>
            <a:ln w="317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2400" smtClean="0">
                <a:solidFill>
                  <a:srgbClr val="000000"/>
                </a:solidFill>
                <a:latin typeface="Times New Roman" pitchFamily="18" charset="0"/>
                <a:cs typeface="Times New Roman" pitchFamily="18" charset="0"/>
              </a:endParaRPr>
            </a:p>
          </p:txBody>
        </p:sp>
        <p:sp>
          <p:nvSpPr>
            <p:cNvPr id="162899" name="Line 83"/>
            <p:cNvSpPr>
              <a:spLocks noChangeShapeType="1"/>
            </p:cNvSpPr>
            <p:nvPr/>
          </p:nvSpPr>
          <p:spPr bwMode="auto">
            <a:xfrm flipV="1">
              <a:off x="2784" y="2736"/>
              <a:ext cx="240" cy="384"/>
            </a:xfrm>
            <a:prstGeom prst="line">
              <a:avLst/>
            </a:prstGeom>
            <a:noFill/>
            <a:ln w="317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2400" smtClean="0">
                <a:solidFill>
                  <a:srgbClr val="000000"/>
                </a:solidFill>
                <a:latin typeface="Times New Roman" pitchFamily="18" charset="0"/>
                <a:cs typeface="Times New Roman" pitchFamily="18" charset="0"/>
              </a:endParaRPr>
            </a:p>
          </p:txBody>
        </p:sp>
        <p:sp>
          <p:nvSpPr>
            <p:cNvPr id="162900" name="Line 84"/>
            <p:cNvSpPr>
              <a:spLocks noChangeShapeType="1"/>
            </p:cNvSpPr>
            <p:nvPr/>
          </p:nvSpPr>
          <p:spPr bwMode="auto">
            <a:xfrm flipV="1">
              <a:off x="2784" y="2832"/>
              <a:ext cx="240" cy="384"/>
            </a:xfrm>
            <a:prstGeom prst="line">
              <a:avLst/>
            </a:prstGeom>
            <a:noFill/>
            <a:ln w="317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2400" smtClean="0">
                <a:solidFill>
                  <a:srgbClr val="000000"/>
                </a:solidFill>
                <a:latin typeface="Times New Roman" pitchFamily="18" charset="0"/>
                <a:cs typeface="Times New Roman" pitchFamily="18" charset="0"/>
              </a:endParaRPr>
            </a:p>
          </p:txBody>
        </p:sp>
        <p:sp>
          <p:nvSpPr>
            <p:cNvPr id="162901" name="Line 85"/>
            <p:cNvSpPr>
              <a:spLocks noChangeShapeType="1"/>
            </p:cNvSpPr>
            <p:nvPr/>
          </p:nvSpPr>
          <p:spPr bwMode="auto">
            <a:xfrm flipV="1">
              <a:off x="2784" y="2928"/>
              <a:ext cx="240" cy="384"/>
            </a:xfrm>
            <a:prstGeom prst="line">
              <a:avLst/>
            </a:prstGeom>
            <a:noFill/>
            <a:ln w="317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2400" smtClean="0">
                <a:solidFill>
                  <a:srgbClr val="000000"/>
                </a:solidFill>
                <a:latin typeface="Times New Roman" pitchFamily="18" charset="0"/>
                <a:cs typeface="Times New Roman" pitchFamily="18" charset="0"/>
              </a:endParaRPr>
            </a:p>
          </p:txBody>
        </p:sp>
        <p:sp>
          <p:nvSpPr>
            <p:cNvPr id="162902" name="Line 86"/>
            <p:cNvSpPr>
              <a:spLocks noChangeShapeType="1"/>
            </p:cNvSpPr>
            <p:nvPr/>
          </p:nvSpPr>
          <p:spPr bwMode="auto">
            <a:xfrm flipV="1">
              <a:off x="2784" y="3024"/>
              <a:ext cx="240" cy="384"/>
            </a:xfrm>
            <a:prstGeom prst="line">
              <a:avLst/>
            </a:prstGeom>
            <a:noFill/>
            <a:ln w="317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2400" smtClean="0">
                <a:solidFill>
                  <a:srgbClr val="000000"/>
                </a:solidFill>
                <a:latin typeface="Times New Roman" pitchFamily="18" charset="0"/>
                <a:cs typeface="Times New Roman" pitchFamily="18" charset="0"/>
              </a:endParaRPr>
            </a:p>
          </p:txBody>
        </p:sp>
        <p:sp>
          <p:nvSpPr>
            <p:cNvPr id="162903" name="Line 87"/>
            <p:cNvSpPr>
              <a:spLocks noChangeShapeType="1"/>
            </p:cNvSpPr>
            <p:nvPr/>
          </p:nvSpPr>
          <p:spPr bwMode="auto">
            <a:xfrm flipV="1">
              <a:off x="2784" y="3120"/>
              <a:ext cx="240" cy="384"/>
            </a:xfrm>
            <a:prstGeom prst="line">
              <a:avLst/>
            </a:prstGeom>
            <a:noFill/>
            <a:ln w="317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2400" smtClean="0">
                <a:solidFill>
                  <a:srgbClr val="000000"/>
                </a:solidFill>
                <a:latin typeface="Times New Roman" pitchFamily="18" charset="0"/>
                <a:cs typeface="Times New Roman" pitchFamily="18" charset="0"/>
              </a:endParaRPr>
            </a:p>
          </p:txBody>
        </p:sp>
        <p:sp>
          <p:nvSpPr>
            <p:cNvPr id="162904" name="Line 88"/>
            <p:cNvSpPr>
              <a:spLocks noChangeShapeType="1"/>
            </p:cNvSpPr>
            <p:nvPr/>
          </p:nvSpPr>
          <p:spPr bwMode="auto">
            <a:xfrm flipV="1">
              <a:off x="2784" y="3216"/>
              <a:ext cx="240" cy="384"/>
            </a:xfrm>
            <a:prstGeom prst="line">
              <a:avLst/>
            </a:prstGeom>
            <a:noFill/>
            <a:ln w="317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2400" smtClean="0">
                <a:solidFill>
                  <a:srgbClr val="000000"/>
                </a:solidFill>
                <a:latin typeface="Times New Roman" pitchFamily="18" charset="0"/>
                <a:cs typeface="Times New Roman" pitchFamily="18" charset="0"/>
              </a:endParaRPr>
            </a:p>
          </p:txBody>
        </p:sp>
      </p:grpSp>
      <p:grpSp>
        <p:nvGrpSpPr>
          <p:cNvPr id="162905" name="Group 89"/>
          <p:cNvGrpSpPr>
            <a:grpSpLocks/>
          </p:cNvGrpSpPr>
          <p:nvPr/>
        </p:nvGrpSpPr>
        <p:grpSpPr bwMode="auto">
          <a:xfrm>
            <a:off x="3292475" y="4676775"/>
            <a:ext cx="457200" cy="1981200"/>
            <a:chOff x="1872" y="2448"/>
            <a:chExt cx="288" cy="1248"/>
          </a:xfrm>
        </p:grpSpPr>
        <p:sp>
          <p:nvSpPr>
            <p:cNvPr id="162906" name="Rectangle 90"/>
            <p:cNvSpPr>
              <a:spLocks noChangeArrowheads="1"/>
            </p:cNvSpPr>
            <p:nvPr/>
          </p:nvSpPr>
          <p:spPr bwMode="auto">
            <a:xfrm>
              <a:off x="2112" y="2448"/>
              <a:ext cx="48" cy="864"/>
            </a:xfrm>
            <a:prstGeom prst="rect">
              <a:avLst/>
            </a:prstGeom>
            <a:solidFill>
              <a:srgbClr val="FFFF99">
                <a:alpha val="50195"/>
              </a:srgbClr>
            </a:solidFill>
            <a:ln w="9525">
              <a:solidFill>
                <a:schemeClr val="tx1"/>
              </a:solidFill>
              <a:miter lim="800000"/>
              <a:headEnd/>
              <a:tailEnd/>
            </a:ln>
          </p:spPr>
          <p:txBody>
            <a:bodyPr wrap="none" anchor="ctr"/>
            <a:lstStyle/>
            <a:p>
              <a:pPr fontAlgn="base">
                <a:spcBef>
                  <a:spcPct val="0"/>
                </a:spcBef>
                <a:spcAft>
                  <a:spcPct val="0"/>
                </a:spcAft>
              </a:pPr>
              <a:endParaRPr lang="ja-JP" altLang="ja-JP" sz="2400" b="1" smtClean="0">
                <a:solidFill>
                  <a:srgbClr val="000000"/>
                </a:solidFill>
                <a:latin typeface="Times New Roman" pitchFamily="18" charset="0"/>
                <a:cs typeface="Times New Roman" pitchFamily="18" charset="0"/>
              </a:endParaRPr>
            </a:p>
          </p:txBody>
        </p:sp>
        <p:sp>
          <p:nvSpPr>
            <p:cNvPr id="162907" name="Freeform 91"/>
            <p:cNvSpPr>
              <a:spLocks/>
            </p:cNvSpPr>
            <p:nvPr/>
          </p:nvSpPr>
          <p:spPr bwMode="auto">
            <a:xfrm>
              <a:off x="1872" y="3312"/>
              <a:ext cx="288" cy="384"/>
            </a:xfrm>
            <a:custGeom>
              <a:avLst/>
              <a:gdLst>
                <a:gd name="T0" fmla="*/ 48 w 288"/>
                <a:gd name="T1" fmla="*/ 384 h 384"/>
                <a:gd name="T2" fmla="*/ 288 w 288"/>
                <a:gd name="T3" fmla="*/ 0 h 384"/>
                <a:gd name="T4" fmla="*/ 240 w 288"/>
                <a:gd name="T5" fmla="*/ 0 h 384"/>
                <a:gd name="T6" fmla="*/ 0 w 288"/>
                <a:gd name="T7" fmla="*/ 384 h 384"/>
                <a:gd name="T8" fmla="*/ 48 w 288"/>
                <a:gd name="T9" fmla="*/ 384 h 384"/>
                <a:gd name="T10" fmla="*/ 0 60000 65536"/>
                <a:gd name="T11" fmla="*/ 0 60000 65536"/>
                <a:gd name="T12" fmla="*/ 0 60000 65536"/>
                <a:gd name="T13" fmla="*/ 0 60000 65536"/>
                <a:gd name="T14" fmla="*/ 0 60000 65536"/>
                <a:gd name="T15" fmla="*/ 0 w 288"/>
                <a:gd name="T16" fmla="*/ 0 h 384"/>
                <a:gd name="T17" fmla="*/ 288 w 288"/>
                <a:gd name="T18" fmla="*/ 384 h 384"/>
              </a:gdLst>
              <a:ahLst/>
              <a:cxnLst>
                <a:cxn ang="T10">
                  <a:pos x="T0" y="T1"/>
                </a:cxn>
                <a:cxn ang="T11">
                  <a:pos x="T2" y="T3"/>
                </a:cxn>
                <a:cxn ang="T12">
                  <a:pos x="T4" y="T5"/>
                </a:cxn>
                <a:cxn ang="T13">
                  <a:pos x="T6" y="T7"/>
                </a:cxn>
                <a:cxn ang="T14">
                  <a:pos x="T8" y="T9"/>
                </a:cxn>
              </a:cxnLst>
              <a:rect l="T15" t="T16" r="T17" b="T18"/>
              <a:pathLst>
                <a:path w="288" h="384">
                  <a:moveTo>
                    <a:pt x="48" y="384"/>
                  </a:moveTo>
                  <a:lnTo>
                    <a:pt x="288" y="0"/>
                  </a:lnTo>
                  <a:lnTo>
                    <a:pt x="240" y="0"/>
                  </a:lnTo>
                  <a:lnTo>
                    <a:pt x="0" y="384"/>
                  </a:lnTo>
                  <a:lnTo>
                    <a:pt x="48" y="384"/>
                  </a:lnTo>
                  <a:close/>
                </a:path>
              </a:pathLst>
            </a:custGeom>
            <a:solidFill>
              <a:srgbClr val="FFFF99">
                <a:alpha val="50195"/>
              </a:srgbClr>
            </a:solidFill>
            <a:ln w="9525">
              <a:solidFill>
                <a:schemeClr val="tx1"/>
              </a:solidFill>
              <a:round/>
              <a:headEnd/>
              <a:tailEnd/>
            </a:ln>
          </p:spPr>
          <p:txBody>
            <a:bodyPr/>
            <a:lstStyle/>
            <a:p>
              <a:pPr fontAlgn="base">
                <a:spcBef>
                  <a:spcPct val="0"/>
                </a:spcBef>
                <a:spcAft>
                  <a:spcPct val="0"/>
                </a:spcAft>
              </a:pPr>
              <a:endParaRPr lang="ja-JP" altLang="ja-JP" sz="2400" b="1" smtClean="0">
                <a:solidFill>
                  <a:srgbClr val="000000"/>
                </a:solidFill>
                <a:latin typeface="Times New Roman" pitchFamily="18" charset="0"/>
                <a:cs typeface="Times New Roman" pitchFamily="18" charset="0"/>
              </a:endParaRPr>
            </a:p>
          </p:txBody>
        </p:sp>
        <p:sp>
          <p:nvSpPr>
            <p:cNvPr id="162908" name="Freeform 92"/>
            <p:cNvSpPr>
              <a:spLocks/>
            </p:cNvSpPr>
            <p:nvPr/>
          </p:nvSpPr>
          <p:spPr bwMode="auto">
            <a:xfrm>
              <a:off x="1920" y="2448"/>
              <a:ext cx="240" cy="1248"/>
            </a:xfrm>
            <a:custGeom>
              <a:avLst/>
              <a:gdLst>
                <a:gd name="T0" fmla="*/ 0 w 240"/>
                <a:gd name="T1" fmla="*/ 1248 h 1248"/>
                <a:gd name="T2" fmla="*/ 240 w 240"/>
                <a:gd name="T3" fmla="*/ 864 h 1248"/>
                <a:gd name="T4" fmla="*/ 240 w 240"/>
                <a:gd name="T5" fmla="*/ 0 h 1248"/>
                <a:gd name="T6" fmla="*/ 0 w 240"/>
                <a:gd name="T7" fmla="*/ 384 h 1248"/>
                <a:gd name="T8" fmla="*/ 0 w 240"/>
                <a:gd name="T9" fmla="*/ 1248 h 1248"/>
                <a:gd name="T10" fmla="*/ 0 60000 65536"/>
                <a:gd name="T11" fmla="*/ 0 60000 65536"/>
                <a:gd name="T12" fmla="*/ 0 60000 65536"/>
                <a:gd name="T13" fmla="*/ 0 60000 65536"/>
                <a:gd name="T14" fmla="*/ 0 60000 65536"/>
                <a:gd name="T15" fmla="*/ 0 w 240"/>
                <a:gd name="T16" fmla="*/ 0 h 1248"/>
                <a:gd name="T17" fmla="*/ 240 w 240"/>
                <a:gd name="T18" fmla="*/ 1248 h 1248"/>
              </a:gdLst>
              <a:ahLst/>
              <a:cxnLst>
                <a:cxn ang="T10">
                  <a:pos x="T0" y="T1"/>
                </a:cxn>
                <a:cxn ang="T11">
                  <a:pos x="T2" y="T3"/>
                </a:cxn>
                <a:cxn ang="T12">
                  <a:pos x="T4" y="T5"/>
                </a:cxn>
                <a:cxn ang="T13">
                  <a:pos x="T6" y="T7"/>
                </a:cxn>
                <a:cxn ang="T14">
                  <a:pos x="T8" y="T9"/>
                </a:cxn>
              </a:cxnLst>
              <a:rect l="T15" t="T16" r="T17" b="T18"/>
              <a:pathLst>
                <a:path w="240" h="1248">
                  <a:moveTo>
                    <a:pt x="0" y="1248"/>
                  </a:moveTo>
                  <a:lnTo>
                    <a:pt x="240" y="864"/>
                  </a:lnTo>
                  <a:lnTo>
                    <a:pt x="240" y="0"/>
                  </a:lnTo>
                  <a:lnTo>
                    <a:pt x="0" y="384"/>
                  </a:lnTo>
                  <a:lnTo>
                    <a:pt x="0" y="1248"/>
                  </a:lnTo>
                  <a:close/>
                </a:path>
              </a:pathLst>
            </a:custGeom>
            <a:solidFill>
              <a:srgbClr val="FFFF99">
                <a:alpha val="50195"/>
              </a:srgbClr>
            </a:solidFill>
            <a:ln w="9525">
              <a:solidFill>
                <a:schemeClr val="tx1"/>
              </a:solidFill>
              <a:round/>
              <a:headEnd/>
              <a:tailEnd/>
            </a:ln>
          </p:spPr>
          <p:txBody>
            <a:bodyPr wrap="none" anchor="ctr"/>
            <a:lstStyle/>
            <a:p>
              <a:pPr fontAlgn="base">
                <a:spcBef>
                  <a:spcPct val="0"/>
                </a:spcBef>
                <a:spcAft>
                  <a:spcPct val="0"/>
                </a:spcAft>
              </a:pPr>
              <a:endParaRPr lang="ja-JP" altLang="ja-JP" sz="2400" b="1" smtClean="0">
                <a:solidFill>
                  <a:srgbClr val="000000"/>
                </a:solidFill>
                <a:latin typeface="Times New Roman" pitchFamily="18" charset="0"/>
                <a:cs typeface="Times New Roman" pitchFamily="18" charset="0"/>
              </a:endParaRPr>
            </a:p>
          </p:txBody>
        </p:sp>
        <p:sp>
          <p:nvSpPr>
            <p:cNvPr id="162909" name="Rectangle 93"/>
            <p:cNvSpPr>
              <a:spLocks noChangeArrowheads="1"/>
            </p:cNvSpPr>
            <p:nvPr/>
          </p:nvSpPr>
          <p:spPr bwMode="auto">
            <a:xfrm>
              <a:off x="1872" y="2832"/>
              <a:ext cx="48" cy="864"/>
            </a:xfrm>
            <a:prstGeom prst="rect">
              <a:avLst/>
            </a:prstGeom>
            <a:solidFill>
              <a:srgbClr val="FFFF99">
                <a:alpha val="50195"/>
              </a:srgbClr>
            </a:solidFill>
            <a:ln w="9525">
              <a:solidFill>
                <a:schemeClr val="tx1"/>
              </a:solidFill>
              <a:miter lim="800000"/>
              <a:headEnd/>
              <a:tailEnd/>
            </a:ln>
          </p:spPr>
          <p:txBody>
            <a:bodyPr wrap="none" anchor="ctr"/>
            <a:lstStyle/>
            <a:p>
              <a:pPr fontAlgn="base">
                <a:spcBef>
                  <a:spcPct val="0"/>
                </a:spcBef>
                <a:spcAft>
                  <a:spcPct val="0"/>
                </a:spcAft>
              </a:pPr>
              <a:endParaRPr lang="ja-JP" altLang="ja-JP" sz="2400" b="1" smtClean="0">
                <a:solidFill>
                  <a:srgbClr val="000000"/>
                </a:solidFill>
                <a:latin typeface="Times New Roman" pitchFamily="18" charset="0"/>
                <a:cs typeface="Times New Roman" pitchFamily="18" charset="0"/>
              </a:endParaRPr>
            </a:p>
          </p:txBody>
        </p:sp>
        <p:sp>
          <p:nvSpPr>
            <p:cNvPr id="162910" name="Freeform 94"/>
            <p:cNvSpPr>
              <a:spLocks/>
            </p:cNvSpPr>
            <p:nvPr/>
          </p:nvSpPr>
          <p:spPr bwMode="auto">
            <a:xfrm>
              <a:off x="1872" y="2448"/>
              <a:ext cx="288" cy="384"/>
            </a:xfrm>
            <a:custGeom>
              <a:avLst/>
              <a:gdLst>
                <a:gd name="T0" fmla="*/ 48 w 288"/>
                <a:gd name="T1" fmla="*/ 384 h 384"/>
                <a:gd name="T2" fmla="*/ 288 w 288"/>
                <a:gd name="T3" fmla="*/ 0 h 384"/>
                <a:gd name="T4" fmla="*/ 240 w 288"/>
                <a:gd name="T5" fmla="*/ 0 h 384"/>
                <a:gd name="T6" fmla="*/ 0 w 288"/>
                <a:gd name="T7" fmla="*/ 384 h 384"/>
                <a:gd name="T8" fmla="*/ 48 w 288"/>
                <a:gd name="T9" fmla="*/ 384 h 384"/>
                <a:gd name="T10" fmla="*/ 0 60000 65536"/>
                <a:gd name="T11" fmla="*/ 0 60000 65536"/>
                <a:gd name="T12" fmla="*/ 0 60000 65536"/>
                <a:gd name="T13" fmla="*/ 0 60000 65536"/>
                <a:gd name="T14" fmla="*/ 0 60000 65536"/>
                <a:gd name="T15" fmla="*/ 0 w 288"/>
                <a:gd name="T16" fmla="*/ 0 h 384"/>
                <a:gd name="T17" fmla="*/ 288 w 288"/>
                <a:gd name="T18" fmla="*/ 384 h 384"/>
              </a:gdLst>
              <a:ahLst/>
              <a:cxnLst>
                <a:cxn ang="T10">
                  <a:pos x="T0" y="T1"/>
                </a:cxn>
                <a:cxn ang="T11">
                  <a:pos x="T2" y="T3"/>
                </a:cxn>
                <a:cxn ang="T12">
                  <a:pos x="T4" y="T5"/>
                </a:cxn>
                <a:cxn ang="T13">
                  <a:pos x="T6" y="T7"/>
                </a:cxn>
                <a:cxn ang="T14">
                  <a:pos x="T8" y="T9"/>
                </a:cxn>
              </a:cxnLst>
              <a:rect l="T15" t="T16" r="T17" b="T18"/>
              <a:pathLst>
                <a:path w="288" h="384">
                  <a:moveTo>
                    <a:pt x="48" y="384"/>
                  </a:moveTo>
                  <a:lnTo>
                    <a:pt x="288" y="0"/>
                  </a:lnTo>
                  <a:lnTo>
                    <a:pt x="240" y="0"/>
                  </a:lnTo>
                  <a:lnTo>
                    <a:pt x="0" y="384"/>
                  </a:lnTo>
                  <a:lnTo>
                    <a:pt x="48" y="384"/>
                  </a:lnTo>
                  <a:close/>
                </a:path>
              </a:pathLst>
            </a:custGeom>
            <a:solidFill>
              <a:srgbClr val="FFFF99">
                <a:alpha val="50195"/>
              </a:srgbClr>
            </a:solidFill>
            <a:ln w="9525">
              <a:solidFill>
                <a:schemeClr val="tx1"/>
              </a:solidFill>
              <a:round/>
              <a:headEnd/>
              <a:tailEnd/>
            </a:ln>
          </p:spPr>
          <p:txBody>
            <a:bodyPr/>
            <a:lstStyle/>
            <a:p>
              <a:pPr fontAlgn="base">
                <a:spcBef>
                  <a:spcPct val="0"/>
                </a:spcBef>
                <a:spcAft>
                  <a:spcPct val="0"/>
                </a:spcAft>
              </a:pPr>
              <a:endParaRPr lang="ja-JP" altLang="ja-JP" sz="2400" b="1" smtClean="0">
                <a:solidFill>
                  <a:srgbClr val="000000"/>
                </a:solidFill>
                <a:latin typeface="Times New Roman" pitchFamily="18" charset="0"/>
                <a:cs typeface="Times New Roman" pitchFamily="18" charset="0"/>
              </a:endParaRPr>
            </a:p>
          </p:txBody>
        </p:sp>
      </p:grpSp>
      <p:sp>
        <p:nvSpPr>
          <p:cNvPr id="162911" name="Oval 95"/>
          <p:cNvSpPr>
            <a:spLocks noChangeArrowheads="1"/>
          </p:cNvSpPr>
          <p:nvPr/>
        </p:nvSpPr>
        <p:spPr bwMode="auto">
          <a:xfrm>
            <a:off x="3749675" y="4752975"/>
            <a:ext cx="381000" cy="76200"/>
          </a:xfrm>
          <a:prstGeom prst="ellipse">
            <a:avLst/>
          </a:prstGeom>
          <a:solidFill>
            <a:srgbClr val="FF9900"/>
          </a:solidFill>
          <a:ln w="9525">
            <a:solidFill>
              <a:schemeClr val="tx1"/>
            </a:solidFill>
            <a:round/>
            <a:headEnd/>
            <a:tailEnd/>
          </a:ln>
        </p:spPr>
        <p:txBody>
          <a:bodyPr wrap="none" anchor="ctr"/>
          <a:lstStyle/>
          <a:p>
            <a:pPr fontAlgn="base">
              <a:spcBef>
                <a:spcPct val="0"/>
              </a:spcBef>
              <a:spcAft>
                <a:spcPct val="0"/>
              </a:spcAft>
            </a:pPr>
            <a:endParaRPr lang="ja-JP" altLang="ja-JP" sz="2400" b="1" smtClean="0">
              <a:solidFill>
                <a:srgbClr val="000000"/>
              </a:solidFill>
              <a:latin typeface="Times New Roman" pitchFamily="18" charset="0"/>
              <a:cs typeface="Times New Roman" pitchFamily="18" charset="0"/>
            </a:endParaRPr>
          </a:p>
        </p:txBody>
      </p:sp>
      <p:sp>
        <p:nvSpPr>
          <p:cNvPr id="162912" name="Oval 96"/>
          <p:cNvSpPr>
            <a:spLocks noChangeArrowheads="1"/>
          </p:cNvSpPr>
          <p:nvPr/>
        </p:nvSpPr>
        <p:spPr bwMode="auto">
          <a:xfrm>
            <a:off x="3763963" y="4972050"/>
            <a:ext cx="381000" cy="76200"/>
          </a:xfrm>
          <a:prstGeom prst="ellipse">
            <a:avLst/>
          </a:prstGeom>
          <a:solidFill>
            <a:srgbClr val="FF9900"/>
          </a:solidFill>
          <a:ln w="9525">
            <a:solidFill>
              <a:schemeClr val="tx1"/>
            </a:solidFill>
            <a:round/>
            <a:headEnd/>
            <a:tailEnd/>
          </a:ln>
        </p:spPr>
        <p:txBody>
          <a:bodyPr wrap="none" anchor="ctr"/>
          <a:lstStyle/>
          <a:p>
            <a:pPr fontAlgn="base">
              <a:spcBef>
                <a:spcPct val="0"/>
              </a:spcBef>
              <a:spcAft>
                <a:spcPct val="0"/>
              </a:spcAft>
            </a:pPr>
            <a:endParaRPr lang="ja-JP" altLang="ja-JP" sz="2400" b="1" smtClean="0">
              <a:solidFill>
                <a:srgbClr val="000000"/>
              </a:solidFill>
              <a:latin typeface="Times New Roman" pitchFamily="18" charset="0"/>
              <a:cs typeface="Times New Roman" pitchFamily="18" charset="0"/>
            </a:endParaRPr>
          </a:p>
        </p:txBody>
      </p:sp>
      <p:sp>
        <p:nvSpPr>
          <p:cNvPr id="162913" name="Oval 97"/>
          <p:cNvSpPr>
            <a:spLocks noChangeArrowheads="1"/>
          </p:cNvSpPr>
          <p:nvPr/>
        </p:nvSpPr>
        <p:spPr bwMode="auto">
          <a:xfrm>
            <a:off x="3749675" y="5057775"/>
            <a:ext cx="381000" cy="76200"/>
          </a:xfrm>
          <a:prstGeom prst="ellipse">
            <a:avLst/>
          </a:prstGeom>
          <a:solidFill>
            <a:srgbClr val="FF9900"/>
          </a:solidFill>
          <a:ln w="9525">
            <a:solidFill>
              <a:schemeClr val="tx1"/>
            </a:solidFill>
            <a:round/>
            <a:headEnd/>
            <a:tailEnd/>
          </a:ln>
        </p:spPr>
        <p:txBody>
          <a:bodyPr wrap="none" anchor="ctr"/>
          <a:lstStyle/>
          <a:p>
            <a:pPr fontAlgn="base">
              <a:spcBef>
                <a:spcPct val="0"/>
              </a:spcBef>
              <a:spcAft>
                <a:spcPct val="0"/>
              </a:spcAft>
            </a:pPr>
            <a:endParaRPr lang="ja-JP" altLang="ja-JP" sz="2400" b="1" smtClean="0">
              <a:solidFill>
                <a:srgbClr val="000000"/>
              </a:solidFill>
              <a:latin typeface="Times New Roman" pitchFamily="18" charset="0"/>
              <a:cs typeface="Times New Roman" pitchFamily="18" charset="0"/>
            </a:endParaRPr>
          </a:p>
        </p:txBody>
      </p:sp>
      <p:sp>
        <p:nvSpPr>
          <p:cNvPr id="162914" name="Oval 98"/>
          <p:cNvSpPr>
            <a:spLocks noChangeArrowheads="1"/>
          </p:cNvSpPr>
          <p:nvPr/>
        </p:nvSpPr>
        <p:spPr bwMode="auto">
          <a:xfrm>
            <a:off x="3678238" y="5257800"/>
            <a:ext cx="381000" cy="76200"/>
          </a:xfrm>
          <a:prstGeom prst="ellipse">
            <a:avLst/>
          </a:prstGeom>
          <a:solidFill>
            <a:srgbClr val="FF9900"/>
          </a:solidFill>
          <a:ln w="9525">
            <a:solidFill>
              <a:schemeClr val="tx1"/>
            </a:solidFill>
            <a:round/>
            <a:headEnd/>
            <a:tailEnd/>
          </a:ln>
        </p:spPr>
        <p:txBody>
          <a:bodyPr wrap="none" anchor="ctr"/>
          <a:lstStyle/>
          <a:p>
            <a:pPr fontAlgn="base">
              <a:spcBef>
                <a:spcPct val="0"/>
              </a:spcBef>
              <a:spcAft>
                <a:spcPct val="0"/>
              </a:spcAft>
            </a:pPr>
            <a:endParaRPr lang="ja-JP" altLang="ja-JP" sz="2400" b="1" smtClean="0">
              <a:solidFill>
                <a:srgbClr val="000000"/>
              </a:solidFill>
              <a:latin typeface="Times New Roman" pitchFamily="18" charset="0"/>
              <a:cs typeface="Times New Roman" pitchFamily="18" charset="0"/>
            </a:endParaRPr>
          </a:p>
        </p:txBody>
      </p:sp>
      <p:sp>
        <p:nvSpPr>
          <p:cNvPr id="162915" name="Oval 99"/>
          <p:cNvSpPr>
            <a:spLocks noChangeArrowheads="1"/>
          </p:cNvSpPr>
          <p:nvPr/>
        </p:nvSpPr>
        <p:spPr bwMode="auto">
          <a:xfrm>
            <a:off x="3597275" y="5210175"/>
            <a:ext cx="381000" cy="76200"/>
          </a:xfrm>
          <a:prstGeom prst="ellipse">
            <a:avLst/>
          </a:prstGeom>
          <a:solidFill>
            <a:srgbClr val="FF9900"/>
          </a:solidFill>
          <a:ln w="9525">
            <a:solidFill>
              <a:schemeClr val="tx1"/>
            </a:solidFill>
            <a:round/>
            <a:headEnd/>
            <a:tailEnd/>
          </a:ln>
        </p:spPr>
        <p:txBody>
          <a:bodyPr wrap="none" anchor="ctr"/>
          <a:lstStyle/>
          <a:p>
            <a:pPr fontAlgn="base">
              <a:spcBef>
                <a:spcPct val="0"/>
              </a:spcBef>
              <a:spcAft>
                <a:spcPct val="0"/>
              </a:spcAft>
            </a:pPr>
            <a:endParaRPr lang="ja-JP" altLang="ja-JP" sz="2400" b="1" smtClean="0">
              <a:solidFill>
                <a:srgbClr val="000000"/>
              </a:solidFill>
              <a:latin typeface="Times New Roman" pitchFamily="18" charset="0"/>
              <a:cs typeface="Times New Roman" pitchFamily="18" charset="0"/>
            </a:endParaRPr>
          </a:p>
        </p:txBody>
      </p:sp>
      <p:sp>
        <p:nvSpPr>
          <p:cNvPr id="162916" name="Oval 100"/>
          <p:cNvSpPr>
            <a:spLocks noChangeArrowheads="1"/>
          </p:cNvSpPr>
          <p:nvPr/>
        </p:nvSpPr>
        <p:spPr bwMode="auto">
          <a:xfrm>
            <a:off x="3749675" y="5362575"/>
            <a:ext cx="381000" cy="76200"/>
          </a:xfrm>
          <a:prstGeom prst="ellipse">
            <a:avLst/>
          </a:prstGeom>
          <a:solidFill>
            <a:srgbClr val="FF9900"/>
          </a:solidFill>
          <a:ln w="9525">
            <a:solidFill>
              <a:schemeClr val="tx1"/>
            </a:solidFill>
            <a:round/>
            <a:headEnd/>
            <a:tailEnd/>
          </a:ln>
        </p:spPr>
        <p:txBody>
          <a:bodyPr wrap="none" anchor="ctr"/>
          <a:lstStyle/>
          <a:p>
            <a:pPr fontAlgn="base">
              <a:spcBef>
                <a:spcPct val="0"/>
              </a:spcBef>
              <a:spcAft>
                <a:spcPct val="0"/>
              </a:spcAft>
            </a:pPr>
            <a:endParaRPr lang="ja-JP" altLang="ja-JP" sz="2400" b="1" smtClean="0">
              <a:solidFill>
                <a:srgbClr val="000000"/>
              </a:solidFill>
              <a:latin typeface="Times New Roman" pitchFamily="18" charset="0"/>
              <a:cs typeface="Times New Roman" pitchFamily="18" charset="0"/>
            </a:endParaRPr>
          </a:p>
        </p:txBody>
      </p:sp>
      <p:sp>
        <p:nvSpPr>
          <p:cNvPr id="162917" name="Oval 101"/>
          <p:cNvSpPr>
            <a:spLocks noChangeArrowheads="1"/>
          </p:cNvSpPr>
          <p:nvPr/>
        </p:nvSpPr>
        <p:spPr bwMode="auto">
          <a:xfrm>
            <a:off x="3521075" y="5838825"/>
            <a:ext cx="381000" cy="76200"/>
          </a:xfrm>
          <a:prstGeom prst="ellipse">
            <a:avLst/>
          </a:prstGeom>
          <a:solidFill>
            <a:srgbClr val="FF9900"/>
          </a:solidFill>
          <a:ln w="9525">
            <a:solidFill>
              <a:schemeClr val="tx1"/>
            </a:solidFill>
            <a:round/>
            <a:headEnd/>
            <a:tailEnd/>
          </a:ln>
        </p:spPr>
        <p:txBody>
          <a:bodyPr wrap="none" anchor="ctr"/>
          <a:lstStyle/>
          <a:p>
            <a:pPr fontAlgn="base">
              <a:spcBef>
                <a:spcPct val="0"/>
              </a:spcBef>
              <a:spcAft>
                <a:spcPct val="0"/>
              </a:spcAft>
            </a:pPr>
            <a:endParaRPr lang="ja-JP" altLang="ja-JP" sz="2400" b="1" smtClean="0">
              <a:solidFill>
                <a:srgbClr val="000000"/>
              </a:solidFill>
              <a:latin typeface="Times New Roman" pitchFamily="18" charset="0"/>
              <a:cs typeface="Times New Roman" pitchFamily="18" charset="0"/>
            </a:endParaRPr>
          </a:p>
        </p:txBody>
      </p:sp>
      <p:sp>
        <p:nvSpPr>
          <p:cNvPr id="162918" name="Oval 102"/>
          <p:cNvSpPr>
            <a:spLocks noChangeArrowheads="1"/>
          </p:cNvSpPr>
          <p:nvPr/>
        </p:nvSpPr>
        <p:spPr bwMode="auto">
          <a:xfrm>
            <a:off x="3521075" y="5743575"/>
            <a:ext cx="381000" cy="76200"/>
          </a:xfrm>
          <a:prstGeom prst="ellipse">
            <a:avLst/>
          </a:prstGeom>
          <a:solidFill>
            <a:srgbClr val="FF9900"/>
          </a:solidFill>
          <a:ln w="9525">
            <a:solidFill>
              <a:schemeClr val="tx1"/>
            </a:solidFill>
            <a:round/>
            <a:headEnd/>
            <a:tailEnd/>
          </a:ln>
        </p:spPr>
        <p:txBody>
          <a:bodyPr wrap="none" anchor="ctr"/>
          <a:lstStyle/>
          <a:p>
            <a:pPr fontAlgn="base">
              <a:spcBef>
                <a:spcPct val="0"/>
              </a:spcBef>
              <a:spcAft>
                <a:spcPct val="0"/>
              </a:spcAft>
            </a:pPr>
            <a:endParaRPr lang="ja-JP" altLang="ja-JP" sz="2400" b="1" smtClean="0">
              <a:solidFill>
                <a:srgbClr val="000000"/>
              </a:solidFill>
              <a:latin typeface="Times New Roman" pitchFamily="18" charset="0"/>
              <a:cs typeface="Times New Roman" pitchFamily="18" charset="0"/>
            </a:endParaRPr>
          </a:p>
        </p:txBody>
      </p:sp>
      <p:sp>
        <p:nvSpPr>
          <p:cNvPr id="162919" name="Oval 103"/>
          <p:cNvSpPr>
            <a:spLocks noChangeArrowheads="1"/>
          </p:cNvSpPr>
          <p:nvPr/>
        </p:nvSpPr>
        <p:spPr bwMode="auto">
          <a:xfrm>
            <a:off x="3678238" y="4957763"/>
            <a:ext cx="381000" cy="76200"/>
          </a:xfrm>
          <a:prstGeom prst="ellipse">
            <a:avLst/>
          </a:prstGeom>
          <a:solidFill>
            <a:srgbClr val="FF9900"/>
          </a:solidFill>
          <a:ln w="9525">
            <a:solidFill>
              <a:schemeClr val="tx1"/>
            </a:solidFill>
            <a:round/>
            <a:headEnd/>
            <a:tailEnd/>
          </a:ln>
        </p:spPr>
        <p:txBody>
          <a:bodyPr wrap="none" anchor="ctr"/>
          <a:lstStyle/>
          <a:p>
            <a:pPr fontAlgn="base">
              <a:spcBef>
                <a:spcPct val="0"/>
              </a:spcBef>
              <a:spcAft>
                <a:spcPct val="0"/>
              </a:spcAft>
            </a:pPr>
            <a:endParaRPr lang="ja-JP" altLang="ja-JP" sz="2400" b="1" smtClean="0">
              <a:solidFill>
                <a:srgbClr val="000000"/>
              </a:solidFill>
              <a:latin typeface="Times New Roman" pitchFamily="18" charset="0"/>
              <a:cs typeface="Times New Roman" pitchFamily="18" charset="0"/>
            </a:endParaRPr>
          </a:p>
        </p:txBody>
      </p:sp>
      <p:sp>
        <p:nvSpPr>
          <p:cNvPr id="162920" name="Oval 104"/>
          <p:cNvSpPr>
            <a:spLocks noChangeArrowheads="1"/>
          </p:cNvSpPr>
          <p:nvPr/>
        </p:nvSpPr>
        <p:spPr bwMode="auto">
          <a:xfrm>
            <a:off x="3706813" y="5153025"/>
            <a:ext cx="381000" cy="76200"/>
          </a:xfrm>
          <a:prstGeom prst="ellipse">
            <a:avLst/>
          </a:prstGeom>
          <a:solidFill>
            <a:srgbClr val="FF9900"/>
          </a:solidFill>
          <a:ln w="9525">
            <a:solidFill>
              <a:schemeClr val="tx1"/>
            </a:solidFill>
            <a:round/>
            <a:headEnd/>
            <a:tailEnd/>
          </a:ln>
        </p:spPr>
        <p:txBody>
          <a:bodyPr wrap="none" anchor="ctr"/>
          <a:lstStyle/>
          <a:p>
            <a:pPr fontAlgn="base">
              <a:spcBef>
                <a:spcPct val="0"/>
              </a:spcBef>
              <a:spcAft>
                <a:spcPct val="0"/>
              </a:spcAft>
            </a:pPr>
            <a:endParaRPr lang="ja-JP" altLang="ja-JP" sz="2400" b="1" smtClean="0">
              <a:solidFill>
                <a:srgbClr val="000000"/>
              </a:solidFill>
              <a:latin typeface="Times New Roman" pitchFamily="18" charset="0"/>
              <a:cs typeface="Times New Roman" pitchFamily="18" charset="0"/>
            </a:endParaRPr>
          </a:p>
        </p:txBody>
      </p:sp>
      <p:sp>
        <p:nvSpPr>
          <p:cNvPr id="162921" name="Oval 105"/>
          <p:cNvSpPr>
            <a:spLocks noChangeArrowheads="1"/>
          </p:cNvSpPr>
          <p:nvPr/>
        </p:nvSpPr>
        <p:spPr bwMode="auto">
          <a:xfrm>
            <a:off x="3506788" y="5595938"/>
            <a:ext cx="381000" cy="76200"/>
          </a:xfrm>
          <a:prstGeom prst="ellipse">
            <a:avLst/>
          </a:prstGeom>
          <a:solidFill>
            <a:srgbClr val="FF9900"/>
          </a:solidFill>
          <a:ln w="9525">
            <a:solidFill>
              <a:schemeClr val="tx1"/>
            </a:solidFill>
            <a:round/>
            <a:headEnd/>
            <a:tailEnd/>
          </a:ln>
        </p:spPr>
        <p:txBody>
          <a:bodyPr wrap="none" anchor="ctr"/>
          <a:lstStyle/>
          <a:p>
            <a:pPr fontAlgn="base">
              <a:spcBef>
                <a:spcPct val="0"/>
              </a:spcBef>
              <a:spcAft>
                <a:spcPct val="0"/>
              </a:spcAft>
            </a:pPr>
            <a:endParaRPr lang="ja-JP" altLang="ja-JP" sz="2400" b="1" smtClean="0">
              <a:solidFill>
                <a:srgbClr val="000000"/>
              </a:solidFill>
              <a:latin typeface="Times New Roman" pitchFamily="18" charset="0"/>
              <a:cs typeface="Times New Roman" pitchFamily="18" charset="0"/>
            </a:endParaRPr>
          </a:p>
        </p:txBody>
      </p:sp>
      <p:sp>
        <p:nvSpPr>
          <p:cNvPr id="162922" name="Oval 106"/>
          <p:cNvSpPr>
            <a:spLocks noChangeArrowheads="1"/>
          </p:cNvSpPr>
          <p:nvPr/>
        </p:nvSpPr>
        <p:spPr bwMode="auto">
          <a:xfrm>
            <a:off x="3635375" y="5634038"/>
            <a:ext cx="381000" cy="76200"/>
          </a:xfrm>
          <a:prstGeom prst="ellipse">
            <a:avLst/>
          </a:prstGeom>
          <a:solidFill>
            <a:srgbClr val="FF9900"/>
          </a:solidFill>
          <a:ln w="9525">
            <a:solidFill>
              <a:schemeClr val="tx1"/>
            </a:solidFill>
            <a:round/>
            <a:headEnd/>
            <a:tailEnd/>
          </a:ln>
        </p:spPr>
        <p:txBody>
          <a:bodyPr wrap="none" anchor="ctr"/>
          <a:lstStyle/>
          <a:p>
            <a:pPr fontAlgn="base">
              <a:spcBef>
                <a:spcPct val="0"/>
              </a:spcBef>
              <a:spcAft>
                <a:spcPct val="0"/>
              </a:spcAft>
            </a:pPr>
            <a:endParaRPr lang="ja-JP" altLang="ja-JP" sz="2400" b="1" smtClean="0">
              <a:solidFill>
                <a:srgbClr val="000000"/>
              </a:solidFill>
              <a:latin typeface="Times New Roman" pitchFamily="18" charset="0"/>
              <a:cs typeface="Times New Roman" pitchFamily="18" charset="0"/>
            </a:endParaRPr>
          </a:p>
        </p:txBody>
      </p:sp>
      <p:sp>
        <p:nvSpPr>
          <p:cNvPr id="162923" name="Oval 107"/>
          <p:cNvSpPr>
            <a:spLocks noChangeArrowheads="1"/>
          </p:cNvSpPr>
          <p:nvPr/>
        </p:nvSpPr>
        <p:spPr bwMode="auto">
          <a:xfrm>
            <a:off x="3749675" y="5438775"/>
            <a:ext cx="381000" cy="76200"/>
          </a:xfrm>
          <a:prstGeom prst="ellipse">
            <a:avLst/>
          </a:prstGeom>
          <a:solidFill>
            <a:srgbClr val="FF9900"/>
          </a:solidFill>
          <a:ln w="9525">
            <a:solidFill>
              <a:schemeClr val="tx1"/>
            </a:solidFill>
            <a:round/>
            <a:headEnd/>
            <a:tailEnd/>
          </a:ln>
        </p:spPr>
        <p:txBody>
          <a:bodyPr wrap="none" anchor="ctr"/>
          <a:lstStyle/>
          <a:p>
            <a:pPr fontAlgn="base">
              <a:spcBef>
                <a:spcPct val="0"/>
              </a:spcBef>
              <a:spcAft>
                <a:spcPct val="0"/>
              </a:spcAft>
            </a:pPr>
            <a:endParaRPr lang="ja-JP" altLang="ja-JP" sz="2400" b="1" smtClean="0">
              <a:solidFill>
                <a:srgbClr val="000000"/>
              </a:solidFill>
              <a:latin typeface="Times New Roman" pitchFamily="18" charset="0"/>
              <a:cs typeface="Times New Roman" pitchFamily="18" charset="0"/>
            </a:endParaRPr>
          </a:p>
        </p:txBody>
      </p:sp>
      <p:sp>
        <p:nvSpPr>
          <p:cNvPr id="162924" name="Oval 108"/>
          <p:cNvSpPr>
            <a:spLocks noChangeArrowheads="1"/>
          </p:cNvSpPr>
          <p:nvPr/>
        </p:nvSpPr>
        <p:spPr bwMode="auto">
          <a:xfrm>
            <a:off x="3673475" y="5210175"/>
            <a:ext cx="381000" cy="76200"/>
          </a:xfrm>
          <a:prstGeom prst="ellipse">
            <a:avLst/>
          </a:prstGeom>
          <a:solidFill>
            <a:srgbClr val="FF9900"/>
          </a:solidFill>
          <a:ln w="9525">
            <a:solidFill>
              <a:schemeClr val="tx1"/>
            </a:solidFill>
            <a:round/>
            <a:headEnd/>
            <a:tailEnd/>
          </a:ln>
        </p:spPr>
        <p:txBody>
          <a:bodyPr wrap="none" anchor="ctr"/>
          <a:lstStyle/>
          <a:p>
            <a:pPr fontAlgn="base">
              <a:spcBef>
                <a:spcPct val="0"/>
              </a:spcBef>
              <a:spcAft>
                <a:spcPct val="0"/>
              </a:spcAft>
            </a:pPr>
            <a:endParaRPr lang="ja-JP" altLang="ja-JP" sz="2400" b="1" smtClean="0">
              <a:solidFill>
                <a:srgbClr val="000000"/>
              </a:solidFill>
              <a:latin typeface="Times New Roman" pitchFamily="18" charset="0"/>
              <a:cs typeface="Times New Roman" pitchFamily="18" charset="0"/>
            </a:endParaRPr>
          </a:p>
        </p:txBody>
      </p:sp>
      <p:sp>
        <p:nvSpPr>
          <p:cNvPr id="162925" name="Oval 109"/>
          <p:cNvSpPr>
            <a:spLocks noChangeArrowheads="1"/>
          </p:cNvSpPr>
          <p:nvPr/>
        </p:nvSpPr>
        <p:spPr bwMode="auto">
          <a:xfrm>
            <a:off x="3597275" y="5286375"/>
            <a:ext cx="381000" cy="76200"/>
          </a:xfrm>
          <a:prstGeom prst="ellipse">
            <a:avLst/>
          </a:prstGeom>
          <a:solidFill>
            <a:srgbClr val="FF9900"/>
          </a:solidFill>
          <a:ln w="9525">
            <a:solidFill>
              <a:schemeClr val="tx1"/>
            </a:solidFill>
            <a:round/>
            <a:headEnd/>
            <a:tailEnd/>
          </a:ln>
        </p:spPr>
        <p:txBody>
          <a:bodyPr wrap="none" anchor="ctr"/>
          <a:lstStyle/>
          <a:p>
            <a:pPr fontAlgn="base">
              <a:spcBef>
                <a:spcPct val="0"/>
              </a:spcBef>
              <a:spcAft>
                <a:spcPct val="0"/>
              </a:spcAft>
            </a:pPr>
            <a:endParaRPr lang="ja-JP" altLang="ja-JP" sz="2400" b="1" smtClean="0">
              <a:solidFill>
                <a:srgbClr val="000000"/>
              </a:solidFill>
              <a:latin typeface="Times New Roman" pitchFamily="18" charset="0"/>
              <a:cs typeface="Times New Roman" pitchFamily="18" charset="0"/>
            </a:endParaRPr>
          </a:p>
        </p:txBody>
      </p:sp>
      <p:sp>
        <p:nvSpPr>
          <p:cNvPr id="162926" name="Oval 110"/>
          <p:cNvSpPr>
            <a:spLocks noChangeArrowheads="1"/>
          </p:cNvSpPr>
          <p:nvPr/>
        </p:nvSpPr>
        <p:spPr bwMode="auto">
          <a:xfrm>
            <a:off x="3368675" y="5667375"/>
            <a:ext cx="381000" cy="76200"/>
          </a:xfrm>
          <a:prstGeom prst="ellipse">
            <a:avLst/>
          </a:prstGeom>
          <a:solidFill>
            <a:srgbClr val="FF9900"/>
          </a:solidFill>
          <a:ln w="9525">
            <a:solidFill>
              <a:schemeClr val="tx1"/>
            </a:solidFill>
            <a:round/>
            <a:headEnd/>
            <a:tailEnd/>
          </a:ln>
        </p:spPr>
        <p:txBody>
          <a:bodyPr wrap="none" anchor="ctr"/>
          <a:lstStyle/>
          <a:p>
            <a:pPr fontAlgn="base">
              <a:spcBef>
                <a:spcPct val="0"/>
              </a:spcBef>
              <a:spcAft>
                <a:spcPct val="0"/>
              </a:spcAft>
            </a:pPr>
            <a:endParaRPr lang="ja-JP" altLang="ja-JP" sz="2400" b="1" smtClean="0">
              <a:solidFill>
                <a:srgbClr val="000000"/>
              </a:solidFill>
              <a:latin typeface="Times New Roman" pitchFamily="18" charset="0"/>
              <a:cs typeface="Times New Roman" pitchFamily="18" charset="0"/>
            </a:endParaRPr>
          </a:p>
        </p:txBody>
      </p:sp>
      <p:sp>
        <p:nvSpPr>
          <p:cNvPr id="162927" name="Oval 111"/>
          <p:cNvSpPr>
            <a:spLocks noChangeArrowheads="1"/>
          </p:cNvSpPr>
          <p:nvPr/>
        </p:nvSpPr>
        <p:spPr bwMode="auto">
          <a:xfrm>
            <a:off x="3444875" y="5972175"/>
            <a:ext cx="381000" cy="76200"/>
          </a:xfrm>
          <a:prstGeom prst="ellipse">
            <a:avLst/>
          </a:prstGeom>
          <a:solidFill>
            <a:srgbClr val="FF9900"/>
          </a:solidFill>
          <a:ln w="9525">
            <a:solidFill>
              <a:schemeClr val="tx1"/>
            </a:solidFill>
            <a:round/>
            <a:headEnd/>
            <a:tailEnd/>
          </a:ln>
        </p:spPr>
        <p:txBody>
          <a:bodyPr wrap="none" anchor="ctr"/>
          <a:lstStyle/>
          <a:p>
            <a:pPr fontAlgn="base">
              <a:spcBef>
                <a:spcPct val="0"/>
              </a:spcBef>
              <a:spcAft>
                <a:spcPct val="0"/>
              </a:spcAft>
            </a:pPr>
            <a:endParaRPr lang="ja-JP" altLang="ja-JP" sz="2400" b="1" smtClean="0">
              <a:solidFill>
                <a:srgbClr val="000000"/>
              </a:solidFill>
              <a:latin typeface="Times New Roman" pitchFamily="18" charset="0"/>
              <a:cs typeface="Times New Roman" pitchFamily="18" charset="0"/>
            </a:endParaRPr>
          </a:p>
        </p:txBody>
      </p:sp>
      <p:sp>
        <p:nvSpPr>
          <p:cNvPr id="162928" name="Oval 112"/>
          <p:cNvSpPr>
            <a:spLocks noChangeArrowheads="1"/>
          </p:cNvSpPr>
          <p:nvPr/>
        </p:nvSpPr>
        <p:spPr bwMode="auto">
          <a:xfrm>
            <a:off x="3368675" y="6048375"/>
            <a:ext cx="381000" cy="76200"/>
          </a:xfrm>
          <a:prstGeom prst="ellipse">
            <a:avLst/>
          </a:prstGeom>
          <a:solidFill>
            <a:srgbClr val="FF9900"/>
          </a:solidFill>
          <a:ln w="9525">
            <a:solidFill>
              <a:schemeClr val="tx1"/>
            </a:solidFill>
            <a:round/>
            <a:headEnd/>
            <a:tailEnd/>
          </a:ln>
        </p:spPr>
        <p:txBody>
          <a:bodyPr wrap="none" anchor="ctr"/>
          <a:lstStyle/>
          <a:p>
            <a:pPr fontAlgn="base">
              <a:spcBef>
                <a:spcPct val="0"/>
              </a:spcBef>
              <a:spcAft>
                <a:spcPct val="0"/>
              </a:spcAft>
            </a:pPr>
            <a:endParaRPr lang="ja-JP" altLang="ja-JP" sz="2400" b="1" smtClean="0">
              <a:solidFill>
                <a:srgbClr val="000000"/>
              </a:solidFill>
              <a:latin typeface="Times New Roman" pitchFamily="18" charset="0"/>
              <a:cs typeface="Times New Roman" pitchFamily="18" charset="0"/>
            </a:endParaRPr>
          </a:p>
        </p:txBody>
      </p:sp>
      <p:sp>
        <p:nvSpPr>
          <p:cNvPr id="162929" name="Oval 113"/>
          <p:cNvSpPr>
            <a:spLocks noChangeArrowheads="1"/>
          </p:cNvSpPr>
          <p:nvPr/>
        </p:nvSpPr>
        <p:spPr bwMode="auto">
          <a:xfrm>
            <a:off x="3521075" y="6296025"/>
            <a:ext cx="381000" cy="76200"/>
          </a:xfrm>
          <a:prstGeom prst="ellipse">
            <a:avLst/>
          </a:prstGeom>
          <a:solidFill>
            <a:srgbClr val="FF9900"/>
          </a:solidFill>
          <a:ln w="9525">
            <a:solidFill>
              <a:schemeClr val="tx1"/>
            </a:solidFill>
            <a:round/>
            <a:headEnd/>
            <a:tailEnd/>
          </a:ln>
        </p:spPr>
        <p:txBody>
          <a:bodyPr wrap="none" anchor="ctr"/>
          <a:lstStyle/>
          <a:p>
            <a:pPr fontAlgn="base">
              <a:spcBef>
                <a:spcPct val="0"/>
              </a:spcBef>
              <a:spcAft>
                <a:spcPct val="0"/>
              </a:spcAft>
            </a:pPr>
            <a:endParaRPr lang="ja-JP" altLang="ja-JP" sz="2400" b="1" smtClean="0">
              <a:solidFill>
                <a:srgbClr val="000000"/>
              </a:solidFill>
              <a:latin typeface="Times New Roman" pitchFamily="18" charset="0"/>
              <a:cs typeface="Times New Roman" pitchFamily="18" charset="0"/>
            </a:endParaRPr>
          </a:p>
        </p:txBody>
      </p:sp>
      <p:sp>
        <p:nvSpPr>
          <p:cNvPr id="162930" name="Oval 114"/>
          <p:cNvSpPr>
            <a:spLocks noChangeArrowheads="1"/>
          </p:cNvSpPr>
          <p:nvPr/>
        </p:nvSpPr>
        <p:spPr bwMode="auto">
          <a:xfrm>
            <a:off x="3521075" y="6200775"/>
            <a:ext cx="381000" cy="76200"/>
          </a:xfrm>
          <a:prstGeom prst="ellipse">
            <a:avLst/>
          </a:prstGeom>
          <a:solidFill>
            <a:srgbClr val="FF9900"/>
          </a:solidFill>
          <a:ln w="9525">
            <a:solidFill>
              <a:schemeClr val="tx1"/>
            </a:solidFill>
            <a:round/>
            <a:headEnd/>
            <a:tailEnd/>
          </a:ln>
        </p:spPr>
        <p:txBody>
          <a:bodyPr wrap="none" anchor="ctr"/>
          <a:lstStyle/>
          <a:p>
            <a:pPr fontAlgn="base">
              <a:spcBef>
                <a:spcPct val="0"/>
              </a:spcBef>
              <a:spcAft>
                <a:spcPct val="0"/>
              </a:spcAft>
            </a:pPr>
            <a:endParaRPr lang="ja-JP" altLang="ja-JP" sz="2400" b="1" smtClean="0">
              <a:solidFill>
                <a:srgbClr val="000000"/>
              </a:solidFill>
              <a:latin typeface="Times New Roman" pitchFamily="18" charset="0"/>
              <a:cs typeface="Times New Roman" pitchFamily="18" charset="0"/>
            </a:endParaRPr>
          </a:p>
        </p:txBody>
      </p:sp>
      <p:sp>
        <p:nvSpPr>
          <p:cNvPr id="162931" name="Oval 115"/>
          <p:cNvSpPr>
            <a:spLocks noChangeArrowheads="1"/>
          </p:cNvSpPr>
          <p:nvPr/>
        </p:nvSpPr>
        <p:spPr bwMode="auto">
          <a:xfrm>
            <a:off x="3506788" y="6053138"/>
            <a:ext cx="381000" cy="76200"/>
          </a:xfrm>
          <a:prstGeom prst="ellipse">
            <a:avLst/>
          </a:prstGeom>
          <a:solidFill>
            <a:srgbClr val="FF9900"/>
          </a:solidFill>
          <a:ln w="9525">
            <a:solidFill>
              <a:schemeClr val="tx1"/>
            </a:solidFill>
            <a:round/>
            <a:headEnd/>
            <a:tailEnd/>
          </a:ln>
        </p:spPr>
        <p:txBody>
          <a:bodyPr wrap="none" anchor="ctr"/>
          <a:lstStyle/>
          <a:p>
            <a:pPr fontAlgn="base">
              <a:spcBef>
                <a:spcPct val="0"/>
              </a:spcBef>
              <a:spcAft>
                <a:spcPct val="0"/>
              </a:spcAft>
            </a:pPr>
            <a:endParaRPr lang="ja-JP" altLang="ja-JP" sz="2400" b="1" smtClean="0">
              <a:solidFill>
                <a:srgbClr val="000000"/>
              </a:solidFill>
              <a:latin typeface="Times New Roman" pitchFamily="18" charset="0"/>
              <a:cs typeface="Times New Roman" pitchFamily="18" charset="0"/>
            </a:endParaRPr>
          </a:p>
        </p:txBody>
      </p:sp>
      <p:sp>
        <p:nvSpPr>
          <p:cNvPr id="162932" name="Oval 116"/>
          <p:cNvSpPr>
            <a:spLocks noChangeArrowheads="1"/>
          </p:cNvSpPr>
          <p:nvPr/>
        </p:nvSpPr>
        <p:spPr bwMode="auto">
          <a:xfrm>
            <a:off x="3635375" y="6091238"/>
            <a:ext cx="381000" cy="76200"/>
          </a:xfrm>
          <a:prstGeom prst="ellipse">
            <a:avLst/>
          </a:prstGeom>
          <a:solidFill>
            <a:srgbClr val="FF9900"/>
          </a:solidFill>
          <a:ln w="9525">
            <a:solidFill>
              <a:schemeClr val="tx1"/>
            </a:solidFill>
            <a:round/>
            <a:headEnd/>
            <a:tailEnd/>
          </a:ln>
        </p:spPr>
        <p:txBody>
          <a:bodyPr wrap="none" anchor="ctr"/>
          <a:lstStyle/>
          <a:p>
            <a:pPr fontAlgn="base">
              <a:spcBef>
                <a:spcPct val="0"/>
              </a:spcBef>
              <a:spcAft>
                <a:spcPct val="0"/>
              </a:spcAft>
            </a:pPr>
            <a:endParaRPr lang="ja-JP" altLang="ja-JP" sz="2400" b="1" smtClean="0">
              <a:solidFill>
                <a:srgbClr val="000000"/>
              </a:solidFill>
              <a:latin typeface="Times New Roman" pitchFamily="18" charset="0"/>
              <a:cs typeface="Times New Roman" pitchFamily="18" charset="0"/>
            </a:endParaRPr>
          </a:p>
        </p:txBody>
      </p:sp>
      <p:sp>
        <p:nvSpPr>
          <p:cNvPr id="162933" name="Oval 117"/>
          <p:cNvSpPr>
            <a:spLocks noChangeArrowheads="1"/>
          </p:cNvSpPr>
          <p:nvPr/>
        </p:nvSpPr>
        <p:spPr bwMode="auto">
          <a:xfrm>
            <a:off x="3368675" y="6124575"/>
            <a:ext cx="381000" cy="76200"/>
          </a:xfrm>
          <a:prstGeom prst="ellipse">
            <a:avLst/>
          </a:prstGeom>
          <a:solidFill>
            <a:srgbClr val="FF9900"/>
          </a:solidFill>
          <a:ln w="9525">
            <a:solidFill>
              <a:schemeClr val="tx1"/>
            </a:solidFill>
            <a:round/>
            <a:headEnd/>
            <a:tailEnd/>
          </a:ln>
        </p:spPr>
        <p:txBody>
          <a:bodyPr wrap="none" anchor="ctr"/>
          <a:lstStyle/>
          <a:p>
            <a:pPr fontAlgn="base">
              <a:spcBef>
                <a:spcPct val="0"/>
              </a:spcBef>
              <a:spcAft>
                <a:spcPct val="0"/>
              </a:spcAft>
            </a:pPr>
            <a:endParaRPr lang="ja-JP" altLang="ja-JP" sz="2400" b="1" smtClean="0">
              <a:solidFill>
                <a:srgbClr val="000000"/>
              </a:solidFill>
              <a:latin typeface="Times New Roman" pitchFamily="18" charset="0"/>
              <a:cs typeface="Times New Roman" pitchFamily="18" charset="0"/>
            </a:endParaRPr>
          </a:p>
        </p:txBody>
      </p:sp>
      <p:sp>
        <p:nvSpPr>
          <p:cNvPr id="162934" name="Oval 118"/>
          <p:cNvSpPr>
            <a:spLocks noChangeArrowheads="1"/>
          </p:cNvSpPr>
          <p:nvPr/>
        </p:nvSpPr>
        <p:spPr bwMode="auto">
          <a:xfrm>
            <a:off x="3444875" y="6429375"/>
            <a:ext cx="381000" cy="76200"/>
          </a:xfrm>
          <a:prstGeom prst="ellipse">
            <a:avLst/>
          </a:prstGeom>
          <a:solidFill>
            <a:srgbClr val="FF9900"/>
          </a:solidFill>
          <a:ln w="9525">
            <a:solidFill>
              <a:schemeClr val="tx1"/>
            </a:solidFill>
            <a:round/>
            <a:headEnd/>
            <a:tailEnd/>
          </a:ln>
        </p:spPr>
        <p:txBody>
          <a:bodyPr wrap="none" anchor="ctr"/>
          <a:lstStyle/>
          <a:p>
            <a:pPr fontAlgn="base">
              <a:spcBef>
                <a:spcPct val="0"/>
              </a:spcBef>
              <a:spcAft>
                <a:spcPct val="0"/>
              </a:spcAft>
            </a:pPr>
            <a:endParaRPr lang="ja-JP" altLang="ja-JP" sz="2400" b="1" smtClean="0">
              <a:solidFill>
                <a:srgbClr val="000000"/>
              </a:solidFill>
              <a:latin typeface="Times New Roman" pitchFamily="18" charset="0"/>
              <a:cs typeface="Times New Roman" pitchFamily="18" charset="0"/>
            </a:endParaRPr>
          </a:p>
        </p:txBody>
      </p:sp>
      <p:sp>
        <p:nvSpPr>
          <p:cNvPr id="162935" name="Oval 119"/>
          <p:cNvSpPr>
            <a:spLocks noChangeArrowheads="1"/>
          </p:cNvSpPr>
          <p:nvPr/>
        </p:nvSpPr>
        <p:spPr bwMode="auto">
          <a:xfrm>
            <a:off x="3368675" y="6505575"/>
            <a:ext cx="381000" cy="76200"/>
          </a:xfrm>
          <a:prstGeom prst="ellipse">
            <a:avLst/>
          </a:prstGeom>
          <a:solidFill>
            <a:srgbClr val="FF9900"/>
          </a:solidFill>
          <a:ln w="9525">
            <a:solidFill>
              <a:schemeClr val="tx1"/>
            </a:solidFill>
            <a:round/>
            <a:headEnd/>
            <a:tailEnd/>
          </a:ln>
        </p:spPr>
        <p:txBody>
          <a:bodyPr wrap="none" anchor="ctr"/>
          <a:lstStyle/>
          <a:p>
            <a:pPr fontAlgn="base">
              <a:spcBef>
                <a:spcPct val="0"/>
              </a:spcBef>
              <a:spcAft>
                <a:spcPct val="0"/>
              </a:spcAft>
            </a:pPr>
            <a:endParaRPr lang="ja-JP" altLang="ja-JP" sz="2400" b="1" smtClean="0">
              <a:solidFill>
                <a:srgbClr val="000000"/>
              </a:solidFill>
              <a:latin typeface="Times New Roman" pitchFamily="18" charset="0"/>
              <a:cs typeface="Times New Roman" pitchFamily="18" charset="0"/>
            </a:endParaRPr>
          </a:p>
        </p:txBody>
      </p:sp>
      <p:sp>
        <p:nvSpPr>
          <p:cNvPr id="162936" name="Oval 120"/>
          <p:cNvSpPr>
            <a:spLocks noChangeArrowheads="1"/>
          </p:cNvSpPr>
          <p:nvPr/>
        </p:nvSpPr>
        <p:spPr bwMode="auto">
          <a:xfrm>
            <a:off x="3387725" y="5862638"/>
            <a:ext cx="381000" cy="76200"/>
          </a:xfrm>
          <a:prstGeom prst="ellipse">
            <a:avLst/>
          </a:prstGeom>
          <a:solidFill>
            <a:srgbClr val="FF9900"/>
          </a:solidFill>
          <a:ln w="9525">
            <a:solidFill>
              <a:schemeClr val="tx1"/>
            </a:solidFill>
            <a:round/>
            <a:headEnd/>
            <a:tailEnd/>
          </a:ln>
        </p:spPr>
        <p:txBody>
          <a:bodyPr wrap="none" anchor="ctr"/>
          <a:lstStyle/>
          <a:p>
            <a:pPr fontAlgn="base">
              <a:spcBef>
                <a:spcPct val="0"/>
              </a:spcBef>
              <a:spcAft>
                <a:spcPct val="0"/>
              </a:spcAft>
            </a:pPr>
            <a:endParaRPr lang="ja-JP" altLang="ja-JP" sz="2400" b="1" smtClean="0">
              <a:solidFill>
                <a:srgbClr val="000000"/>
              </a:solidFill>
              <a:latin typeface="Times New Roman" pitchFamily="18" charset="0"/>
              <a:cs typeface="Times New Roman" pitchFamily="18" charset="0"/>
            </a:endParaRPr>
          </a:p>
        </p:txBody>
      </p:sp>
      <p:sp>
        <p:nvSpPr>
          <p:cNvPr id="162937" name="Oval 121"/>
          <p:cNvSpPr>
            <a:spLocks noChangeArrowheads="1"/>
          </p:cNvSpPr>
          <p:nvPr/>
        </p:nvSpPr>
        <p:spPr bwMode="auto">
          <a:xfrm>
            <a:off x="3592513" y="6029325"/>
            <a:ext cx="381000" cy="76200"/>
          </a:xfrm>
          <a:prstGeom prst="ellipse">
            <a:avLst/>
          </a:prstGeom>
          <a:solidFill>
            <a:srgbClr val="FF9900"/>
          </a:solidFill>
          <a:ln w="9525">
            <a:solidFill>
              <a:schemeClr val="tx1"/>
            </a:solidFill>
            <a:round/>
            <a:headEnd/>
            <a:tailEnd/>
          </a:ln>
        </p:spPr>
        <p:txBody>
          <a:bodyPr wrap="none" anchor="ctr"/>
          <a:lstStyle/>
          <a:p>
            <a:pPr fontAlgn="base">
              <a:spcBef>
                <a:spcPct val="0"/>
              </a:spcBef>
              <a:spcAft>
                <a:spcPct val="0"/>
              </a:spcAft>
            </a:pPr>
            <a:endParaRPr lang="ja-JP" altLang="ja-JP" sz="2400" b="1" smtClean="0">
              <a:solidFill>
                <a:srgbClr val="000000"/>
              </a:solidFill>
              <a:latin typeface="Times New Roman" pitchFamily="18" charset="0"/>
              <a:cs typeface="Times New Roman" pitchFamily="18" charset="0"/>
            </a:endParaRPr>
          </a:p>
        </p:txBody>
      </p:sp>
      <p:sp>
        <p:nvSpPr>
          <p:cNvPr id="162938" name="Oval 122"/>
          <p:cNvSpPr>
            <a:spLocks noChangeArrowheads="1"/>
          </p:cNvSpPr>
          <p:nvPr/>
        </p:nvSpPr>
        <p:spPr bwMode="auto">
          <a:xfrm>
            <a:off x="3402013" y="6353175"/>
            <a:ext cx="381000" cy="76200"/>
          </a:xfrm>
          <a:prstGeom prst="ellipse">
            <a:avLst/>
          </a:prstGeom>
          <a:solidFill>
            <a:srgbClr val="FF9900"/>
          </a:solidFill>
          <a:ln w="9525">
            <a:solidFill>
              <a:schemeClr val="tx1"/>
            </a:solidFill>
            <a:round/>
            <a:headEnd/>
            <a:tailEnd/>
          </a:ln>
        </p:spPr>
        <p:txBody>
          <a:bodyPr wrap="none" anchor="ctr"/>
          <a:lstStyle/>
          <a:p>
            <a:pPr fontAlgn="base">
              <a:spcBef>
                <a:spcPct val="0"/>
              </a:spcBef>
              <a:spcAft>
                <a:spcPct val="0"/>
              </a:spcAft>
            </a:pPr>
            <a:endParaRPr lang="ja-JP" altLang="ja-JP" sz="2400" b="1" smtClean="0">
              <a:solidFill>
                <a:srgbClr val="000000"/>
              </a:solidFill>
              <a:latin typeface="Times New Roman" pitchFamily="18" charset="0"/>
              <a:cs typeface="Times New Roman" pitchFamily="18" charset="0"/>
            </a:endParaRPr>
          </a:p>
        </p:txBody>
      </p:sp>
      <p:sp>
        <p:nvSpPr>
          <p:cNvPr id="162939" name="Oval 123"/>
          <p:cNvSpPr>
            <a:spLocks noChangeArrowheads="1"/>
          </p:cNvSpPr>
          <p:nvPr/>
        </p:nvSpPr>
        <p:spPr bwMode="auto">
          <a:xfrm>
            <a:off x="3406775" y="6272213"/>
            <a:ext cx="381000" cy="76200"/>
          </a:xfrm>
          <a:prstGeom prst="ellipse">
            <a:avLst/>
          </a:prstGeom>
          <a:solidFill>
            <a:srgbClr val="FF9900"/>
          </a:solidFill>
          <a:ln w="9525">
            <a:solidFill>
              <a:schemeClr val="tx1"/>
            </a:solidFill>
            <a:round/>
            <a:headEnd/>
            <a:tailEnd/>
          </a:ln>
        </p:spPr>
        <p:txBody>
          <a:bodyPr wrap="none" anchor="ctr"/>
          <a:lstStyle/>
          <a:p>
            <a:pPr fontAlgn="base">
              <a:spcBef>
                <a:spcPct val="0"/>
              </a:spcBef>
              <a:spcAft>
                <a:spcPct val="0"/>
              </a:spcAft>
            </a:pPr>
            <a:endParaRPr lang="ja-JP" altLang="ja-JP" sz="2400" b="1" smtClean="0">
              <a:solidFill>
                <a:srgbClr val="000000"/>
              </a:solidFill>
              <a:latin typeface="Times New Roman" pitchFamily="18" charset="0"/>
              <a:cs typeface="Times New Roman" pitchFamily="18" charset="0"/>
            </a:endParaRPr>
          </a:p>
        </p:txBody>
      </p:sp>
      <p:sp>
        <p:nvSpPr>
          <p:cNvPr id="162940" name="Oval 124"/>
          <p:cNvSpPr>
            <a:spLocks noChangeArrowheads="1"/>
          </p:cNvSpPr>
          <p:nvPr/>
        </p:nvSpPr>
        <p:spPr bwMode="auto">
          <a:xfrm>
            <a:off x="3582988" y="4991100"/>
            <a:ext cx="381000" cy="76200"/>
          </a:xfrm>
          <a:prstGeom prst="ellipse">
            <a:avLst/>
          </a:prstGeom>
          <a:solidFill>
            <a:srgbClr val="FF9900"/>
          </a:solidFill>
          <a:ln w="9525">
            <a:solidFill>
              <a:schemeClr val="tx1"/>
            </a:solidFill>
            <a:round/>
            <a:headEnd/>
            <a:tailEnd/>
          </a:ln>
        </p:spPr>
        <p:txBody>
          <a:bodyPr wrap="none" anchor="ctr"/>
          <a:lstStyle/>
          <a:p>
            <a:pPr fontAlgn="base">
              <a:spcBef>
                <a:spcPct val="0"/>
              </a:spcBef>
              <a:spcAft>
                <a:spcPct val="0"/>
              </a:spcAft>
            </a:pPr>
            <a:endParaRPr lang="ja-JP" altLang="ja-JP" sz="2400" b="1" smtClean="0">
              <a:solidFill>
                <a:srgbClr val="000000"/>
              </a:solidFill>
              <a:latin typeface="Times New Roman" pitchFamily="18" charset="0"/>
              <a:cs typeface="Times New Roman" pitchFamily="18" charset="0"/>
            </a:endParaRPr>
          </a:p>
        </p:txBody>
      </p:sp>
      <p:sp>
        <p:nvSpPr>
          <p:cNvPr id="162941" name="Oval 125"/>
          <p:cNvSpPr>
            <a:spLocks noChangeArrowheads="1"/>
          </p:cNvSpPr>
          <p:nvPr/>
        </p:nvSpPr>
        <p:spPr bwMode="auto">
          <a:xfrm>
            <a:off x="3516313" y="6257925"/>
            <a:ext cx="381000" cy="76200"/>
          </a:xfrm>
          <a:prstGeom prst="ellipse">
            <a:avLst/>
          </a:prstGeom>
          <a:solidFill>
            <a:srgbClr val="FF9900"/>
          </a:solidFill>
          <a:ln w="9525">
            <a:solidFill>
              <a:schemeClr val="tx1"/>
            </a:solidFill>
            <a:round/>
            <a:headEnd/>
            <a:tailEnd/>
          </a:ln>
        </p:spPr>
        <p:txBody>
          <a:bodyPr wrap="none" anchor="ctr"/>
          <a:lstStyle/>
          <a:p>
            <a:pPr fontAlgn="base">
              <a:spcBef>
                <a:spcPct val="0"/>
              </a:spcBef>
              <a:spcAft>
                <a:spcPct val="0"/>
              </a:spcAft>
            </a:pPr>
            <a:endParaRPr lang="ja-JP" altLang="ja-JP" sz="2400" b="1" smtClean="0">
              <a:solidFill>
                <a:srgbClr val="000000"/>
              </a:solidFill>
              <a:latin typeface="Times New Roman" pitchFamily="18" charset="0"/>
              <a:cs typeface="Times New Roman" pitchFamily="18" charset="0"/>
            </a:endParaRPr>
          </a:p>
        </p:txBody>
      </p:sp>
      <p:sp>
        <p:nvSpPr>
          <p:cNvPr id="162942" name="Oval 126"/>
          <p:cNvSpPr>
            <a:spLocks noChangeArrowheads="1"/>
          </p:cNvSpPr>
          <p:nvPr/>
        </p:nvSpPr>
        <p:spPr bwMode="auto">
          <a:xfrm>
            <a:off x="3440113" y="6334125"/>
            <a:ext cx="381000" cy="76200"/>
          </a:xfrm>
          <a:prstGeom prst="ellipse">
            <a:avLst/>
          </a:prstGeom>
          <a:solidFill>
            <a:srgbClr val="FF9900"/>
          </a:solidFill>
          <a:ln w="9525">
            <a:solidFill>
              <a:schemeClr val="tx1"/>
            </a:solidFill>
            <a:round/>
            <a:headEnd/>
            <a:tailEnd/>
          </a:ln>
        </p:spPr>
        <p:txBody>
          <a:bodyPr wrap="none" anchor="ctr"/>
          <a:lstStyle/>
          <a:p>
            <a:pPr fontAlgn="base">
              <a:spcBef>
                <a:spcPct val="0"/>
              </a:spcBef>
              <a:spcAft>
                <a:spcPct val="0"/>
              </a:spcAft>
            </a:pPr>
            <a:endParaRPr lang="ja-JP" altLang="ja-JP" sz="2400" b="1" smtClean="0">
              <a:solidFill>
                <a:srgbClr val="000000"/>
              </a:solidFill>
              <a:latin typeface="Times New Roman" pitchFamily="18" charset="0"/>
              <a:cs typeface="Times New Roman" pitchFamily="18" charset="0"/>
            </a:endParaRPr>
          </a:p>
        </p:txBody>
      </p:sp>
      <p:sp>
        <p:nvSpPr>
          <p:cNvPr id="162943" name="Oval 127"/>
          <p:cNvSpPr>
            <a:spLocks noChangeArrowheads="1"/>
          </p:cNvSpPr>
          <p:nvPr/>
        </p:nvSpPr>
        <p:spPr bwMode="auto">
          <a:xfrm>
            <a:off x="3478213" y="5119688"/>
            <a:ext cx="381000" cy="76200"/>
          </a:xfrm>
          <a:prstGeom prst="ellipse">
            <a:avLst/>
          </a:prstGeom>
          <a:solidFill>
            <a:srgbClr val="FF9900"/>
          </a:solidFill>
          <a:ln w="9525">
            <a:solidFill>
              <a:schemeClr val="tx1"/>
            </a:solidFill>
            <a:round/>
            <a:headEnd/>
            <a:tailEnd/>
          </a:ln>
        </p:spPr>
        <p:txBody>
          <a:bodyPr wrap="none" anchor="ctr"/>
          <a:lstStyle/>
          <a:p>
            <a:pPr fontAlgn="base">
              <a:spcBef>
                <a:spcPct val="0"/>
              </a:spcBef>
              <a:spcAft>
                <a:spcPct val="0"/>
              </a:spcAft>
            </a:pPr>
            <a:endParaRPr lang="ja-JP" altLang="ja-JP" sz="2400" b="1" smtClean="0">
              <a:solidFill>
                <a:srgbClr val="000000"/>
              </a:solidFill>
              <a:latin typeface="Times New Roman" pitchFamily="18" charset="0"/>
              <a:cs typeface="Times New Roman" pitchFamily="18" charset="0"/>
            </a:endParaRPr>
          </a:p>
        </p:txBody>
      </p:sp>
      <p:sp>
        <p:nvSpPr>
          <p:cNvPr id="162944" name="Oval 128"/>
          <p:cNvSpPr>
            <a:spLocks noChangeArrowheads="1"/>
          </p:cNvSpPr>
          <p:nvPr/>
        </p:nvSpPr>
        <p:spPr bwMode="auto">
          <a:xfrm>
            <a:off x="3663950" y="4876800"/>
            <a:ext cx="381000" cy="76200"/>
          </a:xfrm>
          <a:prstGeom prst="ellipse">
            <a:avLst/>
          </a:prstGeom>
          <a:solidFill>
            <a:srgbClr val="FF9900"/>
          </a:solidFill>
          <a:ln w="9525">
            <a:solidFill>
              <a:schemeClr val="tx1"/>
            </a:solidFill>
            <a:round/>
            <a:headEnd/>
            <a:tailEnd/>
          </a:ln>
        </p:spPr>
        <p:txBody>
          <a:bodyPr wrap="none" anchor="ctr"/>
          <a:lstStyle/>
          <a:p>
            <a:pPr fontAlgn="base">
              <a:spcBef>
                <a:spcPct val="0"/>
              </a:spcBef>
              <a:spcAft>
                <a:spcPct val="0"/>
              </a:spcAft>
            </a:pPr>
            <a:endParaRPr lang="ja-JP" altLang="ja-JP" sz="2400" b="1" smtClean="0">
              <a:solidFill>
                <a:srgbClr val="000000"/>
              </a:solidFill>
              <a:latin typeface="Times New Roman" pitchFamily="18" charset="0"/>
              <a:cs typeface="Times New Roman" pitchFamily="18" charset="0"/>
            </a:endParaRPr>
          </a:p>
        </p:txBody>
      </p:sp>
      <p:sp>
        <p:nvSpPr>
          <p:cNvPr id="162945" name="Oval 129"/>
          <p:cNvSpPr>
            <a:spLocks noChangeArrowheads="1"/>
          </p:cNvSpPr>
          <p:nvPr/>
        </p:nvSpPr>
        <p:spPr bwMode="auto">
          <a:xfrm>
            <a:off x="3578225" y="5753100"/>
            <a:ext cx="381000" cy="76200"/>
          </a:xfrm>
          <a:prstGeom prst="ellipse">
            <a:avLst/>
          </a:prstGeom>
          <a:solidFill>
            <a:srgbClr val="FF9900"/>
          </a:solidFill>
          <a:ln w="9525">
            <a:solidFill>
              <a:schemeClr val="tx1"/>
            </a:solidFill>
            <a:round/>
            <a:headEnd/>
            <a:tailEnd/>
          </a:ln>
        </p:spPr>
        <p:txBody>
          <a:bodyPr wrap="none" anchor="ctr"/>
          <a:lstStyle/>
          <a:p>
            <a:pPr fontAlgn="base">
              <a:spcBef>
                <a:spcPct val="0"/>
              </a:spcBef>
              <a:spcAft>
                <a:spcPct val="0"/>
              </a:spcAft>
            </a:pPr>
            <a:endParaRPr lang="ja-JP" altLang="ja-JP" sz="2400" b="1" smtClean="0">
              <a:solidFill>
                <a:srgbClr val="000000"/>
              </a:solidFill>
              <a:latin typeface="Times New Roman" pitchFamily="18" charset="0"/>
              <a:cs typeface="Times New Roman" pitchFamily="18" charset="0"/>
            </a:endParaRPr>
          </a:p>
        </p:txBody>
      </p:sp>
      <p:sp>
        <p:nvSpPr>
          <p:cNvPr id="162946" name="Oval 130"/>
          <p:cNvSpPr>
            <a:spLocks noChangeArrowheads="1"/>
          </p:cNvSpPr>
          <p:nvPr/>
        </p:nvSpPr>
        <p:spPr bwMode="auto">
          <a:xfrm>
            <a:off x="3630613" y="5900738"/>
            <a:ext cx="381000" cy="76200"/>
          </a:xfrm>
          <a:prstGeom prst="ellipse">
            <a:avLst/>
          </a:prstGeom>
          <a:solidFill>
            <a:srgbClr val="FF9900"/>
          </a:solidFill>
          <a:ln w="9525">
            <a:solidFill>
              <a:schemeClr val="tx1"/>
            </a:solidFill>
            <a:round/>
            <a:headEnd/>
            <a:tailEnd/>
          </a:ln>
        </p:spPr>
        <p:txBody>
          <a:bodyPr wrap="none" anchor="ctr"/>
          <a:lstStyle/>
          <a:p>
            <a:pPr fontAlgn="base">
              <a:spcBef>
                <a:spcPct val="0"/>
              </a:spcBef>
              <a:spcAft>
                <a:spcPct val="0"/>
              </a:spcAft>
            </a:pPr>
            <a:endParaRPr lang="ja-JP" altLang="ja-JP" sz="2400" b="1" smtClean="0">
              <a:solidFill>
                <a:srgbClr val="000000"/>
              </a:solidFill>
              <a:latin typeface="Times New Roman" pitchFamily="18" charset="0"/>
              <a:cs typeface="Times New Roman" pitchFamily="18" charset="0"/>
            </a:endParaRPr>
          </a:p>
        </p:txBody>
      </p:sp>
      <p:sp>
        <p:nvSpPr>
          <p:cNvPr id="162947" name="Oval 131"/>
          <p:cNvSpPr>
            <a:spLocks noChangeArrowheads="1"/>
          </p:cNvSpPr>
          <p:nvPr/>
        </p:nvSpPr>
        <p:spPr bwMode="auto">
          <a:xfrm>
            <a:off x="3440113" y="5824538"/>
            <a:ext cx="381000" cy="76200"/>
          </a:xfrm>
          <a:prstGeom prst="ellipse">
            <a:avLst/>
          </a:prstGeom>
          <a:solidFill>
            <a:srgbClr val="FF9900"/>
          </a:solidFill>
          <a:ln w="9525">
            <a:solidFill>
              <a:schemeClr val="tx1"/>
            </a:solidFill>
            <a:round/>
            <a:headEnd/>
            <a:tailEnd/>
          </a:ln>
        </p:spPr>
        <p:txBody>
          <a:bodyPr wrap="none" anchor="ctr"/>
          <a:lstStyle/>
          <a:p>
            <a:pPr fontAlgn="base">
              <a:spcBef>
                <a:spcPct val="0"/>
              </a:spcBef>
              <a:spcAft>
                <a:spcPct val="0"/>
              </a:spcAft>
            </a:pPr>
            <a:endParaRPr lang="ja-JP" altLang="ja-JP" sz="2400" b="1" smtClean="0">
              <a:solidFill>
                <a:srgbClr val="000000"/>
              </a:solidFill>
              <a:latin typeface="Times New Roman" pitchFamily="18" charset="0"/>
              <a:cs typeface="Times New Roman" pitchFamily="18" charset="0"/>
            </a:endParaRPr>
          </a:p>
        </p:txBody>
      </p:sp>
      <p:sp>
        <p:nvSpPr>
          <p:cNvPr id="162948" name="Oval 132"/>
          <p:cNvSpPr>
            <a:spLocks noChangeArrowheads="1"/>
          </p:cNvSpPr>
          <p:nvPr/>
        </p:nvSpPr>
        <p:spPr bwMode="auto">
          <a:xfrm>
            <a:off x="3411538" y="5915025"/>
            <a:ext cx="381000" cy="76200"/>
          </a:xfrm>
          <a:prstGeom prst="ellipse">
            <a:avLst/>
          </a:prstGeom>
          <a:solidFill>
            <a:srgbClr val="FF9900"/>
          </a:solidFill>
          <a:ln w="9525">
            <a:solidFill>
              <a:schemeClr val="tx1"/>
            </a:solidFill>
            <a:round/>
            <a:headEnd/>
            <a:tailEnd/>
          </a:ln>
        </p:spPr>
        <p:txBody>
          <a:bodyPr wrap="none" anchor="ctr"/>
          <a:lstStyle/>
          <a:p>
            <a:pPr fontAlgn="base">
              <a:spcBef>
                <a:spcPct val="0"/>
              </a:spcBef>
              <a:spcAft>
                <a:spcPct val="0"/>
              </a:spcAft>
            </a:pPr>
            <a:endParaRPr lang="ja-JP" altLang="ja-JP" sz="2400" b="1" smtClean="0">
              <a:solidFill>
                <a:srgbClr val="000000"/>
              </a:solidFill>
              <a:latin typeface="Times New Roman" pitchFamily="18" charset="0"/>
              <a:cs typeface="Times New Roman" pitchFamily="18" charset="0"/>
            </a:endParaRPr>
          </a:p>
        </p:txBody>
      </p:sp>
      <p:sp>
        <p:nvSpPr>
          <p:cNvPr id="162949" name="Oval 133"/>
          <p:cNvSpPr>
            <a:spLocks noChangeArrowheads="1"/>
          </p:cNvSpPr>
          <p:nvPr/>
        </p:nvSpPr>
        <p:spPr bwMode="auto">
          <a:xfrm>
            <a:off x="3440113" y="6205538"/>
            <a:ext cx="381000" cy="76200"/>
          </a:xfrm>
          <a:prstGeom prst="ellipse">
            <a:avLst/>
          </a:prstGeom>
          <a:solidFill>
            <a:srgbClr val="FF9900"/>
          </a:solidFill>
          <a:ln w="9525">
            <a:solidFill>
              <a:schemeClr val="tx1"/>
            </a:solidFill>
            <a:round/>
            <a:headEnd/>
            <a:tailEnd/>
          </a:ln>
        </p:spPr>
        <p:txBody>
          <a:bodyPr wrap="none" anchor="ctr"/>
          <a:lstStyle/>
          <a:p>
            <a:pPr fontAlgn="base">
              <a:spcBef>
                <a:spcPct val="0"/>
              </a:spcBef>
              <a:spcAft>
                <a:spcPct val="0"/>
              </a:spcAft>
            </a:pPr>
            <a:endParaRPr lang="ja-JP" altLang="ja-JP" sz="2400" b="1" smtClean="0">
              <a:solidFill>
                <a:srgbClr val="000000"/>
              </a:solidFill>
              <a:latin typeface="Times New Roman" pitchFamily="18" charset="0"/>
              <a:cs typeface="Times New Roman" pitchFamily="18" charset="0"/>
            </a:endParaRPr>
          </a:p>
        </p:txBody>
      </p:sp>
      <p:sp>
        <p:nvSpPr>
          <p:cNvPr id="162950" name="Oval 134"/>
          <p:cNvSpPr>
            <a:spLocks noChangeArrowheads="1"/>
          </p:cNvSpPr>
          <p:nvPr/>
        </p:nvSpPr>
        <p:spPr bwMode="auto">
          <a:xfrm>
            <a:off x="3587750" y="5681663"/>
            <a:ext cx="381000" cy="76200"/>
          </a:xfrm>
          <a:prstGeom prst="ellipse">
            <a:avLst/>
          </a:prstGeom>
          <a:solidFill>
            <a:srgbClr val="FF9900"/>
          </a:solidFill>
          <a:ln w="9525">
            <a:solidFill>
              <a:schemeClr val="tx1"/>
            </a:solidFill>
            <a:round/>
            <a:headEnd/>
            <a:tailEnd/>
          </a:ln>
        </p:spPr>
        <p:txBody>
          <a:bodyPr wrap="none" anchor="ctr"/>
          <a:lstStyle/>
          <a:p>
            <a:pPr fontAlgn="base">
              <a:spcBef>
                <a:spcPct val="0"/>
              </a:spcBef>
              <a:spcAft>
                <a:spcPct val="0"/>
              </a:spcAft>
            </a:pPr>
            <a:endParaRPr lang="ja-JP" altLang="ja-JP" sz="2400" b="1" smtClean="0">
              <a:solidFill>
                <a:srgbClr val="000000"/>
              </a:solidFill>
              <a:latin typeface="Times New Roman" pitchFamily="18" charset="0"/>
              <a:cs typeface="Times New Roman" pitchFamily="18" charset="0"/>
            </a:endParaRPr>
          </a:p>
        </p:txBody>
      </p:sp>
      <p:sp>
        <p:nvSpPr>
          <p:cNvPr id="162951" name="Oval 135"/>
          <p:cNvSpPr>
            <a:spLocks noChangeArrowheads="1"/>
          </p:cNvSpPr>
          <p:nvPr/>
        </p:nvSpPr>
        <p:spPr bwMode="auto">
          <a:xfrm>
            <a:off x="3587750" y="5586413"/>
            <a:ext cx="381000" cy="76200"/>
          </a:xfrm>
          <a:prstGeom prst="ellipse">
            <a:avLst/>
          </a:prstGeom>
          <a:solidFill>
            <a:srgbClr val="FF9900"/>
          </a:solidFill>
          <a:ln w="9525">
            <a:solidFill>
              <a:schemeClr val="tx1"/>
            </a:solidFill>
            <a:round/>
            <a:headEnd/>
            <a:tailEnd/>
          </a:ln>
        </p:spPr>
        <p:txBody>
          <a:bodyPr wrap="none" anchor="ctr"/>
          <a:lstStyle/>
          <a:p>
            <a:pPr fontAlgn="base">
              <a:spcBef>
                <a:spcPct val="0"/>
              </a:spcBef>
              <a:spcAft>
                <a:spcPct val="0"/>
              </a:spcAft>
            </a:pPr>
            <a:endParaRPr lang="ja-JP" altLang="ja-JP" sz="2400" b="1" smtClean="0">
              <a:solidFill>
                <a:srgbClr val="000000"/>
              </a:solidFill>
              <a:latin typeface="Times New Roman" pitchFamily="18" charset="0"/>
              <a:cs typeface="Times New Roman" pitchFamily="18" charset="0"/>
            </a:endParaRPr>
          </a:p>
        </p:txBody>
      </p:sp>
      <p:sp>
        <p:nvSpPr>
          <p:cNvPr id="162952" name="Oval 136"/>
          <p:cNvSpPr>
            <a:spLocks noChangeArrowheads="1"/>
          </p:cNvSpPr>
          <p:nvPr/>
        </p:nvSpPr>
        <p:spPr bwMode="auto">
          <a:xfrm>
            <a:off x="3573463" y="5438775"/>
            <a:ext cx="381000" cy="76200"/>
          </a:xfrm>
          <a:prstGeom prst="ellipse">
            <a:avLst/>
          </a:prstGeom>
          <a:solidFill>
            <a:srgbClr val="FF9900"/>
          </a:solidFill>
          <a:ln w="9525">
            <a:solidFill>
              <a:schemeClr val="tx1"/>
            </a:solidFill>
            <a:round/>
            <a:headEnd/>
            <a:tailEnd/>
          </a:ln>
        </p:spPr>
        <p:txBody>
          <a:bodyPr wrap="none" anchor="ctr"/>
          <a:lstStyle/>
          <a:p>
            <a:pPr fontAlgn="base">
              <a:spcBef>
                <a:spcPct val="0"/>
              </a:spcBef>
              <a:spcAft>
                <a:spcPct val="0"/>
              </a:spcAft>
            </a:pPr>
            <a:endParaRPr lang="ja-JP" altLang="ja-JP" sz="2400" b="1" smtClean="0">
              <a:solidFill>
                <a:srgbClr val="000000"/>
              </a:solidFill>
              <a:latin typeface="Times New Roman" pitchFamily="18" charset="0"/>
              <a:cs typeface="Times New Roman" pitchFamily="18" charset="0"/>
            </a:endParaRPr>
          </a:p>
        </p:txBody>
      </p:sp>
      <p:sp>
        <p:nvSpPr>
          <p:cNvPr id="162953" name="Oval 137"/>
          <p:cNvSpPr>
            <a:spLocks noChangeArrowheads="1"/>
          </p:cNvSpPr>
          <p:nvPr/>
        </p:nvSpPr>
        <p:spPr bwMode="auto">
          <a:xfrm>
            <a:off x="3630613" y="5524500"/>
            <a:ext cx="381000" cy="76200"/>
          </a:xfrm>
          <a:prstGeom prst="ellipse">
            <a:avLst/>
          </a:prstGeom>
          <a:solidFill>
            <a:srgbClr val="FF9900"/>
          </a:solidFill>
          <a:ln w="9525">
            <a:solidFill>
              <a:schemeClr val="tx1"/>
            </a:solidFill>
            <a:round/>
            <a:headEnd/>
            <a:tailEnd/>
          </a:ln>
        </p:spPr>
        <p:txBody>
          <a:bodyPr wrap="none" anchor="ctr"/>
          <a:lstStyle/>
          <a:p>
            <a:pPr fontAlgn="base">
              <a:spcBef>
                <a:spcPct val="0"/>
              </a:spcBef>
              <a:spcAft>
                <a:spcPct val="0"/>
              </a:spcAft>
            </a:pPr>
            <a:endParaRPr lang="ja-JP" altLang="ja-JP" sz="2400" b="1" smtClean="0">
              <a:solidFill>
                <a:srgbClr val="000000"/>
              </a:solidFill>
              <a:latin typeface="Times New Roman" pitchFamily="18" charset="0"/>
              <a:cs typeface="Times New Roman" pitchFamily="18" charset="0"/>
            </a:endParaRPr>
          </a:p>
        </p:txBody>
      </p:sp>
      <p:sp>
        <p:nvSpPr>
          <p:cNvPr id="162954" name="Oval 138"/>
          <p:cNvSpPr>
            <a:spLocks noChangeArrowheads="1"/>
          </p:cNvSpPr>
          <p:nvPr/>
        </p:nvSpPr>
        <p:spPr bwMode="auto">
          <a:xfrm>
            <a:off x="3435350" y="5510213"/>
            <a:ext cx="381000" cy="76200"/>
          </a:xfrm>
          <a:prstGeom prst="ellipse">
            <a:avLst/>
          </a:prstGeom>
          <a:solidFill>
            <a:srgbClr val="FF9900"/>
          </a:solidFill>
          <a:ln w="9525">
            <a:solidFill>
              <a:schemeClr val="tx1"/>
            </a:solidFill>
            <a:round/>
            <a:headEnd/>
            <a:tailEnd/>
          </a:ln>
        </p:spPr>
        <p:txBody>
          <a:bodyPr wrap="none" anchor="ctr"/>
          <a:lstStyle/>
          <a:p>
            <a:pPr fontAlgn="base">
              <a:spcBef>
                <a:spcPct val="0"/>
              </a:spcBef>
              <a:spcAft>
                <a:spcPct val="0"/>
              </a:spcAft>
            </a:pPr>
            <a:endParaRPr lang="ja-JP" altLang="ja-JP" sz="2400" b="1" smtClean="0">
              <a:solidFill>
                <a:srgbClr val="000000"/>
              </a:solidFill>
              <a:latin typeface="Times New Roman" pitchFamily="18" charset="0"/>
              <a:cs typeface="Times New Roman" pitchFamily="18" charset="0"/>
            </a:endParaRPr>
          </a:p>
        </p:txBody>
      </p:sp>
      <p:sp>
        <p:nvSpPr>
          <p:cNvPr id="162955" name="Oval 139"/>
          <p:cNvSpPr>
            <a:spLocks noChangeArrowheads="1"/>
          </p:cNvSpPr>
          <p:nvPr/>
        </p:nvSpPr>
        <p:spPr bwMode="auto">
          <a:xfrm>
            <a:off x="3683000" y="4805363"/>
            <a:ext cx="381000" cy="76200"/>
          </a:xfrm>
          <a:prstGeom prst="ellipse">
            <a:avLst/>
          </a:prstGeom>
          <a:solidFill>
            <a:srgbClr val="FF9900"/>
          </a:solidFill>
          <a:ln w="9525">
            <a:solidFill>
              <a:schemeClr val="tx1"/>
            </a:solidFill>
            <a:round/>
            <a:headEnd/>
            <a:tailEnd/>
          </a:ln>
        </p:spPr>
        <p:txBody>
          <a:bodyPr wrap="none" anchor="ctr"/>
          <a:lstStyle/>
          <a:p>
            <a:pPr fontAlgn="base">
              <a:spcBef>
                <a:spcPct val="0"/>
              </a:spcBef>
              <a:spcAft>
                <a:spcPct val="0"/>
              </a:spcAft>
            </a:pPr>
            <a:endParaRPr lang="ja-JP" altLang="ja-JP" sz="2400" b="1" smtClean="0">
              <a:solidFill>
                <a:srgbClr val="000000"/>
              </a:solidFill>
              <a:latin typeface="Times New Roman" pitchFamily="18" charset="0"/>
              <a:cs typeface="Times New Roman" pitchFamily="18" charset="0"/>
            </a:endParaRPr>
          </a:p>
        </p:txBody>
      </p:sp>
      <p:sp>
        <p:nvSpPr>
          <p:cNvPr id="162956" name="Oval 140"/>
          <p:cNvSpPr>
            <a:spLocks noChangeArrowheads="1"/>
          </p:cNvSpPr>
          <p:nvPr/>
        </p:nvSpPr>
        <p:spPr bwMode="auto">
          <a:xfrm>
            <a:off x="3382963" y="5786438"/>
            <a:ext cx="381000" cy="76200"/>
          </a:xfrm>
          <a:prstGeom prst="ellipse">
            <a:avLst/>
          </a:prstGeom>
          <a:solidFill>
            <a:srgbClr val="FF9900"/>
          </a:solidFill>
          <a:ln w="9525">
            <a:solidFill>
              <a:schemeClr val="tx1"/>
            </a:solidFill>
            <a:round/>
            <a:headEnd/>
            <a:tailEnd/>
          </a:ln>
        </p:spPr>
        <p:txBody>
          <a:bodyPr wrap="none" anchor="ctr"/>
          <a:lstStyle/>
          <a:p>
            <a:pPr fontAlgn="base">
              <a:spcBef>
                <a:spcPct val="0"/>
              </a:spcBef>
              <a:spcAft>
                <a:spcPct val="0"/>
              </a:spcAft>
            </a:pPr>
            <a:endParaRPr lang="ja-JP" altLang="ja-JP" sz="2400" b="1" smtClean="0">
              <a:solidFill>
                <a:srgbClr val="000000"/>
              </a:solidFill>
              <a:latin typeface="Times New Roman" pitchFamily="18" charset="0"/>
              <a:cs typeface="Times New Roman" pitchFamily="18" charset="0"/>
            </a:endParaRPr>
          </a:p>
        </p:txBody>
      </p:sp>
      <p:sp>
        <p:nvSpPr>
          <p:cNvPr id="162957" name="Oval 141"/>
          <p:cNvSpPr>
            <a:spLocks noChangeArrowheads="1"/>
          </p:cNvSpPr>
          <p:nvPr/>
        </p:nvSpPr>
        <p:spPr bwMode="auto">
          <a:xfrm>
            <a:off x="3597275" y="5529263"/>
            <a:ext cx="381000" cy="76200"/>
          </a:xfrm>
          <a:prstGeom prst="ellipse">
            <a:avLst/>
          </a:prstGeom>
          <a:solidFill>
            <a:srgbClr val="FF9900"/>
          </a:solidFill>
          <a:ln w="9525">
            <a:solidFill>
              <a:schemeClr val="tx1"/>
            </a:solidFill>
            <a:round/>
            <a:headEnd/>
            <a:tailEnd/>
          </a:ln>
        </p:spPr>
        <p:txBody>
          <a:bodyPr wrap="none" anchor="ctr"/>
          <a:lstStyle/>
          <a:p>
            <a:pPr fontAlgn="base">
              <a:spcBef>
                <a:spcPct val="0"/>
              </a:spcBef>
              <a:spcAft>
                <a:spcPct val="0"/>
              </a:spcAft>
            </a:pPr>
            <a:endParaRPr lang="ja-JP" altLang="ja-JP" sz="2400" b="1" smtClean="0">
              <a:solidFill>
                <a:srgbClr val="000000"/>
              </a:solidFill>
              <a:latin typeface="Times New Roman" pitchFamily="18" charset="0"/>
              <a:cs typeface="Times New Roman" pitchFamily="18" charset="0"/>
            </a:endParaRPr>
          </a:p>
        </p:txBody>
      </p:sp>
      <p:sp>
        <p:nvSpPr>
          <p:cNvPr id="162958" name="Oval 142"/>
          <p:cNvSpPr>
            <a:spLocks noChangeArrowheads="1"/>
          </p:cNvSpPr>
          <p:nvPr/>
        </p:nvSpPr>
        <p:spPr bwMode="auto">
          <a:xfrm>
            <a:off x="3597275" y="5434013"/>
            <a:ext cx="381000" cy="76200"/>
          </a:xfrm>
          <a:prstGeom prst="ellipse">
            <a:avLst/>
          </a:prstGeom>
          <a:solidFill>
            <a:srgbClr val="FF9900"/>
          </a:solidFill>
          <a:ln w="9525">
            <a:solidFill>
              <a:schemeClr val="tx1"/>
            </a:solidFill>
            <a:round/>
            <a:headEnd/>
            <a:tailEnd/>
          </a:ln>
        </p:spPr>
        <p:txBody>
          <a:bodyPr wrap="none" anchor="ctr"/>
          <a:lstStyle/>
          <a:p>
            <a:pPr fontAlgn="base">
              <a:spcBef>
                <a:spcPct val="0"/>
              </a:spcBef>
              <a:spcAft>
                <a:spcPct val="0"/>
              </a:spcAft>
            </a:pPr>
            <a:endParaRPr lang="ja-JP" altLang="ja-JP" sz="2400" b="1" smtClean="0">
              <a:solidFill>
                <a:srgbClr val="000000"/>
              </a:solidFill>
              <a:latin typeface="Times New Roman" pitchFamily="18" charset="0"/>
              <a:cs typeface="Times New Roman" pitchFamily="18" charset="0"/>
            </a:endParaRPr>
          </a:p>
        </p:txBody>
      </p:sp>
      <p:sp>
        <p:nvSpPr>
          <p:cNvPr id="162959" name="Oval 143"/>
          <p:cNvSpPr>
            <a:spLocks noChangeArrowheads="1"/>
          </p:cNvSpPr>
          <p:nvPr/>
        </p:nvSpPr>
        <p:spPr bwMode="auto">
          <a:xfrm>
            <a:off x="3582988" y="5286375"/>
            <a:ext cx="381000" cy="76200"/>
          </a:xfrm>
          <a:prstGeom prst="ellipse">
            <a:avLst/>
          </a:prstGeom>
          <a:solidFill>
            <a:srgbClr val="FF9900"/>
          </a:solidFill>
          <a:ln w="9525">
            <a:solidFill>
              <a:schemeClr val="tx1"/>
            </a:solidFill>
            <a:round/>
            <a:headEnd/>
            <a:tailEnd/>
          </a:ln>
        </p:spPr>
        <p:txBody>
          <a:bodyPr wrap="none" anchor="ctr"/>
          <a:lstStyle/>
          <a:p>
            <a:pPr fontAlgn="base">
              <a:spcBef>
                <a:spcPct val="0"/>
              </a:spcBef>
              <a:spcAft>
                <a:spcPct val="0"/>
              </a:spcAft>
            </a:pPr>
            <a:endParaRPr lang="ja-JP" altLang="ja-JP" sz="2400" b="1" smtClean="0">
              <a:solidFill>
                <a:srgbClr val="000000"/>
              </a:solidFill>
              <a:latin typeface="Times New Roman" pitchFamily="18" charset="0"/>
              <a:cs typeface="Times New Roman" pitchFamily="18" charset="0"/>
            </a:endParaRPr>
          </a:p>
        </p:txBody>
      </p:sp>
      <p:sp>
        <p:nvSpPr>
          <p:cNvPr id="162960" name="Oval 144"/>
          <p:cNvSpPr>
            <a:spLocks noChangeArrowheads="1"/>
          </p:cNvSpPr>
          <p:nvPr/>
        </p:nvSpPr>
        <p:spPr bwMode="auto">
          <a:xfrm>
            <a:off x="3711575" y="5324475"/>
            <a:ext cx="381000" cy="76200"/>
          </a:xfrm>
          <a:prstGeom prst="ellipse">
            <a:avLst/>
          </a:prstGeom>
          <a:solidFill>
            <a:srgbClr val="FF9900"/>
          </a:solidFill>
          <a:ln w="9525">
            <a:solidFill>
              <a:schemeClr val="tx1"/>
            </a:solidFill>
            <a:round/>
            <a:headEnd/>
            <a:tailEnd/>
          </a:ln>
        </p:spPr>
        <p:txBody>
          <a:bodyPr wrap="none" anchor="ctr"/>
          <a:lstStyle/>
          <a:p>
            <a:pPr fontAlgn="base">
              <a:spcBef>
                <a:spcPct val="0"/>
              </a:spcBef>
              <a:spcAft>
                <a:spcPct val="0"/>
              </a:spcAft>
            </a:pPr>
            <a:endParaRPr lang="ja-JP" altLang="ja-JP" sz="2400" b="1" smtClean="0">
              <a:solidFill>
                <a:srgbClr val="000000"/>
              </a:solidFill>
              <a:latin typeface="Times New Roman" pitchFamily="18" charset="0"/>
              <a:cs typeface="Times New Roman" pitchFamily="18" charset="0"/>
            </a:endParaRPr>
          </a:p>
        </p:txBody>
      </p:sp>
      <p:sp>
        <p:nvSpPr>
          <p:cNvPr id="162961" name="Oval 145"/>
          <p:cNvSpPr>
            <a:spLocks noChangeArrowheads="1"/>
          </p:cNvSpPr>
          <p:nvPr/>
        </p:nvSpPr>
        <p:spPr bwMode="auto">
          <a:xfrm>
            <a:off x="3444875" y="5357813"/>
            <a:ext cx="381000" cy="76200"/>
          </a:xfrm>
          <a:prstGeom prst="ellipse">
            <a:avLst/>
          </a:prstGeom>
          <a:solidFill>
            <a:srgbClr val="FF9900"/>
          </a:solidFill>
          <a:ln w="9525">
            <a:solidFill>
              <a:schemeClr val="tx1"/>
            </a:solidFill>
            <a:round/>
            <a:headEnd/>
            <a:tailEnd/>
          </a:ln>
        </p:spPr>
        <p:txBody>
          <a:bodyPr wrap="none" anchor="ctr"/>
          <a:lstStyle/>
          <a:p>
            <a:pPr fontAlgn="base">
              <a:spcBef>
                <a:spcPct val="0"/>
              </a:spcBef>
              <a:spcAft>
                <a:spcPct val="0"/>
              </a:spcAft>
            </a:pPr>
            <a:endParaRPr lang="ja-JP" altLang="ja-JP" sz="2400" b="1" smtClean="0">
              <a:solidFill>
                <a:srgbClr val="000000"/>
              </a:solidFill>
              <a:latin typeface="Times New Roman" pitchFamily="18" charset="0"/>
              <a:cs typeface="Times New Roman" pitchFamily="18" charset="0"/>
            </a:endParaRPr>
          </a:p>
        </p:txBody>
      </p:sp>
      <p:sp>
        <p:nvSpPr>
          <p:cNvPr id="162962" name="Oval 146"/>
          <p:cNvSpPr>
            <a:spLocks noChangeArrowheads="1"/>
          </p:cNvSpPr>
          <p:nvPr/>
        </p:nvSpPr>
        <p:spPr bwMode="auto">
          <a:xfrm>
            <a:off x="3521075" y="5662613"/>
            <a:ext cx="381000" cy="76200"/>
          </a:xfrm>
          <a:prstGeom prst="ellipse">
            <a:avLst/>
          </a:prstGeom>
          <a:solidFill>
            <a:srgbClr val="FF9900"/>
          </a:solidFill>
          <a:ln w="9525">
            <a:solidFill>
              <a:schemeClr val="tx1"/>
            </a:solidFill>
            <a:round/>
            <a:headEnd/>
            <a:tailEnd/>
          </a:ln>
        </p:spPr>
        <p:txBody>
          <a:bodyPr wrap="none" anchor="ctr"/>
          <a:lstStyle/>
          <a:p>
            <a:pPr fontAlgn="base">
              <a:spcBef>
                <a:spcPct val="0"/>
              </a:spcBef>
              <a:spcAft>
                <a:spcPct val="0"/>
              </a:spcAft>
            </a:pPr>
            <a:endParaRPr lang="ja-JP" altLang="ja-JP" sz="2400" b="1" smtClean="0">
              <a:solidFill>
                <a:srgbClr val="000000"/>
              </a:solidFill>
              <a:latin typeface="Times New Roman" pitchFamily="18" charset="0"/>
              <a:cs typeface="Times New Roman" pitchFamily="18" charset="0"/>
            </a:endParaRPr>
          </a:p>
        </p:txBody>
      </p:sp>
      <p:sp>
        <p:nvSpPr>
          <p:cNvPr id="162963" name="Oval 147"/>
          <p:cNvSpPr>
            <a:spLocks noChangeArrowheads="1"/>
          </p:cNvSpPr>
          <p:nvPr/>
        </p:nvSpPr>
        <p:spPr bwMode="auto">
          <a:xfrm>
            <a:off x="3444875" y="5738813"/>
            <a:ext cx="381000" cy="76200"/>
          </a:xfrm>
          <a:prstGeom prst="ellipse">
            <a:avLst/>
          </a:prstGeom>
          <a:solidFill>
            <a:srgbClr val="FF9900"/>
          </a:solidFill>
          <a:ln w="9525">
            <a:solidFill>
              <a:schemeClr val="tx1"/>
            </a:solidFill>
            <a:round/>
            <a:headEnd/>
            <a:tailEnd/>
          </a:ln>
        </p:spPr>
        <p:txBody>
          <a:bodyPr wrap="none" anchor="ctr"/>
          <a:lstStyle/>
          <a:p>
            <a:pPr fontAlgn="base">
              <a:spcBef>
                <a:spcPct val="0"/>
              </a:spcBef>
              <a:spcAft>
                <a:spcPct val="0"/>
              </a:spcAft>
            </a:pPr>
            <a:endParaRPr lang="ja-JP" altLang="ja-JP" sz="2400" b="1" smtClean="0">
              <a:solidFill>
                <a:srgbClr val="000000"/>
              </a:solidFill>
              <a:latin typeface="Times New Roman" pitchFamily="18" charset="0"/>
              <a:cs typeface="Times New Roman" pitchFamily="18" charset="0"/>
            </a:endParaRPr>
          </a:p>
        </p:txBody>
      </p:sp>
      <p:sp>
        <p:nvSpPr>
          <p:cNvPr id="162964" name="Oval 148"/>
          <p:cNvSpPr>
            <a:spLocks noChangeArrowheads="1"/>
          </p:cNvSpPr>
          <p:nvPr/>
        </p:nvSpPr>
        <p:spPr bwMode="auto">
          <a:xfrm>
            <a:off x="3559175" y="5300663"/>
            <a:ext cx="381000" cy="76200"/>
          </a:xfrm>
          <a:prstGeom prst="ellipse">
            <a:avLst/>
          </a:prstGeom>
          <a:solidFill>
            <a:srgbClr val="FF9900"/>
          </a:solidFill>
          <a:ln w="9525">
            <a:solidFill>
              <a:schemeClr val="tx1"/>
            </a:solidFill>
            <a:round/>
            <a:headEnd/>
            <a:tailEnd/>
          </a:ln>
        </p:spPr>
        <p:txBody>
          <a:bodyPr wrap="none" anchor="ctr"/>
          <a:lstStyle/>
          <a:p>
            <a:pPr fontAlgn="base">
              <a:spcBef>
                <a:spcPct val="0"/>
              </a:spcBef>
              <a:spcAft>
                <a:spcPct val="0"/>
              </a:spcAft>
            </a:pPr>
            <a:endParaRPr lang="ja-JP" altLang="ja-JP" sz="2400" b="1" smtClean="0">
              <a:solidFill>
                <a:srgbClr val="000000"/>
              </a:solidFill>
              <a:latin typeface="Times New Roman" pitchFamily="18" charset="0"/>
              <a:cs typeface="Times New Roman" pitchFamily="18" charset="0"/>
            </a:endParaRPr>
          </a:p>
        </p:txBody>
      </p:sp>
      <p:sp>
        <p:nvSpPr>
          <p:cNvPr id="162965" name="Oval 149"/>
          <p:cNvSpPr>
            <a:spLocks noChangeArrowheads="1"/>
          </p:cNvSpPr>
          <p:nvPr/>
        </p:nvSpPr>
        <p:spPr bwMode="auto">
          <a:xfrm>
            <a:off x="3559175" y="5205413"/>
            <a:ext cx="381000" cy="76200"/>
          </a:xfrm>
          <a:prstGeom prst="ellipse">
            <a:avLst/>
          </a:prstGeom>
          <a:solidFill>
            <a:srgbClr val="FF9900"/>
          </a:solidFill>
          <a:ln w="9525">
            <a:solidFill>
              <a:schemeClr val="tx1"/>
            </a:solidFill>
            <a:round/>
            <a:headEnd/>
            <a:tailEnd/>
          </a:ln>
        </p:spPr>
        <p:txBody>
          <a:bodyPr wrap="none" anchor="ctr"/>
          <a:lstStyle/>
          <a:p>
            <a:pPr fontAlgn="base">
              <a:spcBef>
                <a:spcPct val="0"/>
              </a:spcBef>
              <a:spcAft>
                <a:spcPct val="0"/>
              </a:spcAft>
            </a:pPr>
            <a:endParaRPr lang="ja-JP" altLang="ja-JP" sz="2400" b="1" smtClean="0">
              <a:solidFill>
                <a:srgbClr val="000000"/>
              </a:solidFill>
              <a:latin typeface="Times New Roman" pitchFamily="18" charset="0"/>
              <a:cs typeface="Times New Roman" pitchFamily="18" charset="0"/>
            </a:endParaRPr>
          </a:p>
        </p:txBody>
      </p:sp>
      <p:sp>
        <p:nvSpPr>
          <p:cNvPr id="162966" name="Oval 150"/>
          <p:cNvSpPr>
            <a:spLocks noChangeArrowheads="1"/>
          </p:cNvSpPr>
          <p:nvPr/>
        </p:nvSpPr>
        <p:spPr bwMode="auto">
          <a:xfrm>
            <a:off x="3544888" y="5057775"/>
            <a:ext cx="381000" cy="76200"/>
          </a:xfrm>
          <a:prstGeom prst="ellipse">
            <a:avLst/>
          </a:prstGeom>
          <a:solidFill>
            <a:srgbClr val="FF9900"/>
          </a:solidFill>
          <a:ln w="9525">
            <a:solidFill>
              <a:schemeClr val="tx1"/>
            </a:solidFill>
            <a:round/>
            <a:headEnd/>
            <a:tailEnd/>
          </a:ln>
        </p:spPr>
        <p:txBody>
          <a:bodyPr wrap="none" anchor="ctr"/>
          <a:lstStyle/>
          <a:p>
            <a:pPr fontAlgn="base">
              <a:spcBef>
                <a:spcPct val="0"/>
              </a:spcBef>
              <a:spcAft>
                <a:spcPct val="0"/>
              </a:spcAft>
            </a:pPr>
            <a:endParaRPr lang="ja-JP" altLang="ja-JP" sz="2400" b="1" smtClean="0">
              <a:solidFill>
                <a:srgbClr val="000000"/>
              </a:solidFill>
              <a:latin typeface="Times New Roman" pitchFamily="18" charset="0"/>
              <a:cs typeface="Times New Roman" pitchFamily="18" charset="0"/>
            </a:endParaRPr>
          </a:p>
        </p:txBody>
      </p:sp>
      <p:sp>
        <p:nvSpPr>
          <p:cNvPr id="162967" name="Oval 151"/>
          <p:cNvSpPr>
            <a:spLocks noChangeArrowheads="1"/>
          </p:cNvSpPr>
          <p:nvPr/>
        </p:nvSpPr>
        <p:spPr bwMode="auto">
          <a:xfrm>
            <a:off x="3673475" y="5095875"/>
            <a:ext cx="381000" cy="76200"/>
          </a:xfrm>
          <a:prstGeom prst="ellipse">
            <a:avLst/>
          </a:prstGeom>
          <a:solidFill>
            <a:srgbClr val="FF9900"/>
          </a:solidFill>
          <a:ln w="9525">
            <a:solidFill>
              <a:schemeClr val="tx1"/>
            </a:solidFill>
            <a:round/>
            <a:headEnd/>
            <a:tailEnd/>
          </a:ln>
        </p:spPr>
        <p:txBody>
          <a:bodyPr wrap="none" anchor="ctr"/>
          <a:lstStyle/>
          <a:p>
            <a:pPr fontAlgn="base">
              <a:spcBef>
                <a:spcPct val="0"/>
              </a:spcBef>
              <a:spcAft>
                <a:spcPct val="0"/>
              </a:spcAft>
            </a:pPr>
            <a:endParaRPr lang="ja-JP" altLang="ja-JP" sz="2400" b="1" smtClean="0">
              <a:solidFill>
                <a:srgbClr val="000000"/>
              </a:solidFill>
              <a:latin typeface="Times New Roman" pitchFamily="18" charset="0"/>
              <a:cs typeface="Times New Roman" pitchFamily="18" charset="0"/>
            </a:endParaRPr>
          </a:p>
        </p:txBody>
      </p:sp>
      <p:sp>
        <p:nvSpPr>
          <p:cNvPr id="162968" name="Oval 152"/>
          <p:cNvSpPr>
            <a:spLocks noChangeArrowheads="1"/>
          </p:cNvSpPr>
          <p:nvPr/>
        </p:nvSpPr>
        <p:spPr bwMode="auto">
          <a:xfrm>
            <a:off x="3392488" y="5267325"/>
            <a:ext cx="381000" cy="76200"/>
          </a:xfrm>
          <a:prstGeom prst="ellipse">
            <a:avLst/>
          </a:prstGeom>
          <a:solidFill>
            <a:srgbClr val="FF9900"/>
          </a:solidFill>
          <a:ln w="9525">
            <a:solidFill>
              <a:schemeClr val="tx1"/>
            </a:solidFill>
            <a:round/>
            <a:headEnd/>
            <a:tailEnd/>
          </a:ln>
        </p:spPr>
        <p:txBody>
          <a:bodyPr wrap="none" anchor="ctr"/>
          <a:lstStyle/>
          <a:p>
            <a:pPr fontAlgn="base">
              <a:spcBef>
                <a:spcPct val="0"/>
              </a:spcBef>
              <a:spcAft>
                <a:spcPct val="0"/>
              </a:spcAft>
            </a:pPr>
            <a:endParaRPr lang="ja-JP" altLang="ja-JP" sz="2400" b="1" smtClean="0">
              <a:solidFill>
                <a:srgbClr val="000000"/>
              </a:solidFill>
              <a:latin typeface="Times New Roman" pitchFamily="18" charset="0"/>
              <a:cs typeface="Times New Roman" pitchFamily="18" charset="0"/>
            </a:endParaRPr>
          </a:p>
        </p:txBody>
      </p:sp>
      <p:sp>
        <p:nvSpPr>
          <p:cNvPr id="162969" name="Oval 153"/>
          <p:cNvSpPr>
            <a:spLocks noChangeArrowheads="1"/>
          </p:cNvSpPr>
          <p:nvPr/>
        </p:nvSpPr>
        <p:spPr bwMode="auto">
          <a:xfrm>
            <a:off x="3411538" y="5414963"/>
            <a:ext cx="381000" cy="76200"/>
          </a:xfrm>
          <a:prstGeom prst="ellipse">
            <a:avLst/>
          </a:prstGeom>
          <a:solidFill>
            <a:srgbClr val="FF9900"/>
          </a:solidFill>
          <a:ln w="9525">
            <a:solidFill>
              <a:schemeClr val="tx1"/>
            </a:solidFill>
            <a:round/>
            <a:headEnd/>
            <a:tailEnd/>
          </a:ln>
        </p:spPr>
        <p:txBody>
          <a:bodyPr wrap="none" anchor="ctr"/>
          <a:lstStyle/>
          <a:p>
            <a:pPr fontAlgn="base">
              <a:spcBef>
                <a:spcPct val="0"/>
              </a:spcBef>
              <a:spcAft>
                <a:spcPct val="0"/>
              </a:spcAft>
            </a:pPr>
            <a:endParaRPr lang="ja-JP" altLang="ja-JP" sz="2400" b="1" smtClean="0">
              <a:solidFill>
                <a:srgbClr val="000000"/>
              </a:solidFill>
              <a:latin typeface="Times New Roman" pitchFamily="18" charset="0"/>
              <a:cs typeface="Times New Roman" pitchFamily="18" charset="0"/>
            </a:endParaRPr>
          </a:p>
        </p:txBody>
      </p:sp>
      <p:sp>
        <p:nvSpPr>
          <p:cNvPr id="162970" name="Oval 154"/>
          <p:cNvSpPr>
            <a:spLocks noChangeArrowheads="1"/>
          </p:cNvSpPr>
          <p:nvPr/>
        </p:nvSpPr>
        <p:spPr bwMode="auto">
          <a:xfrm>
            <a:off x="3406775" y="5510213"/>
            <a:ext cx="381000" cy="76200"/>
          </a:xfrm>
          <a:prstGeom prst="ellipse">
            <a:avLst/>
          </a:prstGeom>
          <a:solidFill>
            <a:srgbClr val="FF9900"/>
          </a:solidFill>
          <a:ln w="9525">
            <a:solidFill>
              <a:schemeClr val="tx1"/>
            </a:solidFill>
            <a:round/>
            <a:headEnd/>
            <a:tailEnd/>
          </a:ln>
        </p:spPr>
        <p:txBody>
          <a:bodyPr wrap="none" anchor="ctr"/>
          <a:lstStyle/>
          <a:p>
            <a:pPr fontAlgn="base">
              <a:spcBef>
                <a:spcPct val="0"/>
              </a:spcBef>
              <a:spcAft>
                <a:spcPct val="0"/>
              </a:spcAft>
            </a:pPr>
            <a:endParaRPr lang="ja-JP" altLang="ja-JP" sz="2400" b="1" smtClean="0">
              <a:solidFill>
                <a:srgbClr val="000000"/>
              </a:solidFill>
              <a:latin typeface="Times New Roman" pitchFamily="18" charset="0"/>
              <a:cs typeface="Times New Roman" pitchFamily="18" charset="0"/>
            </a:endParaRPr>
          </a:p>
        </p:txBody>
      </p:sp>
      <p:grpSp>
        <p:nvGrpSpPr>
          <p:cNvPr id="162971" name="Group 155"/>
          <p:cNvGrpSpPr>
            <a:grpSpLocks/>
          </p:cNvGrpSpPr>
          <p:nvPr/>
        </p:nvGrpSpPr>
        <p:grpSpPr bwMode="auto">
          <a:xfrm>
            <a:off x="3749675" y="4676775"/>
            <a:ext cx="457200" cy="1981200"/>
            <a:chOff x="1872" y="2448"/>
            <a:chExt cx="288" cy="1248"/>
          </a:xfrm>
        </p:grpSpPr>
        <p:sp>
          <p:nvSpPr>
            <p:cNvPr id="162972" name="Rectangle 156"/>
            <p:cNvSpPr>
              <a:spLocks noChangeArrowheads="1"/>
            </p:cNvSpPr>
            <p:nvPr/>
          </p:nvSpPr>
          <p:spPr bwMode="auto">
            <a:xfrm>
              <a:off x="2112" y="2448"/>
              <a:ext cx="48" cy="864"/>
            </a:xfrm>
            <a:prstGeom prst="rect">
              <a:avLst/>
            </a:prstGeom>
            <a:solidFill>
              <a:srgbClr val="FFFF99">
                <a:alpha val="50195"/>
              </a:srgbClr>
            </a:solidFill>
            <a:ln w="9525">
              <a:solidFill>
                <a:schemeClr val="tx1"/>
              </a:solidFill>
              <a:miter lim="800000"/>
              <a:headEnd/>
              <a:tailEnd/>
            </a:ln>
          </p:spPr>
          <p:txBody>
            <a:bodyPr wrap="none" anchor="ctr"/>
            <a:lstStyle/>
            <a:p>
              <a:pPr fontAlgn="base">
                <a:spcBef>
                  <a:spcPct val="0"/>
                </a:spcBef>
                <a:spcAft>
                  <a:spcPct val="0"/>
                </a:spcAft>
              </a:pPr>
              <a:endParaRPr lang="ja-JP" altLang="ja-JP" sz="2400" b="1" smtClean="0">
                <a:solidFill>
                  <a:srgbClr val="000000"/>
                </a:solidFill>
                <a:latin typeface="Times New Roman" pitchFamily="18" charset="0"/>
                <a:cs typeface="Times New Roman" pitchFamily="18" charset="0"/>
              </a:endParaRPr>
            </a:p>
          </p:txBody>
        </p:sp>
        <p:sp>
          <p:nvSpPr>
            <p:cNvPr id="162973" name="Freeform 157"/>
            <p:cNvSpPr>
              <a:spLocks/>
            </p:cNvSpPr>
            <p:nvPr/>
          </p:nvSpPr>
          <p:spPr bwMode="auto">
            <a:xfrm>
              <a:off x="1872" y="3312"/>
              <a:ext cx="288" cy="384"/>
            </a:xfrm>
            <a:custGeom>
              <a:avLst/>
              <a:gdLst>
                <a:gd name="T0" fmla="*/ 48 w 288"/>
                <a:gd name="T1" fmla="*/ 384 h 384"/>
                <a:gd name="T2" fmla="*/ 288 w 288"/>
                <a:gd name="T3" fmla="*/ 0 h 384"/>
                <a:gd name="T4" fmla="*/ 240 w 288"/>
                <a:gd name="T5" fmla="*/ 0 h 384"/>
                <a:gd name="T6" fmla="*/ 0 w 288"/>
                <a:gd name="T7" fmla="*/ 384 h 384"/>
                <a:gd name="T8" fmla="*/ 48 w 288"/>
                <a:gd name="T9" fmla="*/ 384 h 384"/>
                <a:gd name="T10" fmla="*/ 0 60000 65536"/>
                <a:gd name="T11" fmla="*/ 0 60000 65536"/>
                <a:gd name="T12" fmla="*/ 0 60000 65536"/>
                <a:gd name="T13" fmla="*/ 0 60000 65536"/>
                <a:gd name="T14" fmla="*/ 0 60000 65536"/>
                <a:gd name="T15" fmla="*/ 0 w 288"/>
                <a:gd name="T16" fmla="*/ 0 h 384"/>
                <a:gd name="T17" fmla="*/ 288 w 288"/>
                <a:gd name="T18" fmla="*/ 384 h 384"/>
              </a:gdLst>
              <a:ahLst/>
              <a:cxnLst>
                <a:cxn ang="T10">
                  <a:pos x="T0" y="T1"/>
                </a:cxn>
                <a:cxn ang="T11">
                  <a:pos x="T2" y="T3"/>
                </a:cxn>
                <a:cxn ang="T12">
                  <a:pos x="T4" y="T5"/>
                </a:cxn>
                <a:cxn ang="T13">
                  <a:pos x="T6" y="T7"/>
                </a:cxn>
                <a:cxn ang="T14">
                  <a:pos x="T8" y="T9"/>
                </a:cxn>
              </a:cxnLst>
              <a:rect l="T15" t="T16" r="T17" b="T18"/>
              <a:pathLst>
                <a:path w="288" h="384">
                  <a:moveTo>
                    <a:pt x="48" y="384"/>
                  </a:moveTo>
                  <a:lnTo>
                    <a:pt x="288" y="0"/>
                  </a:lnTo>
                  <a:lnTo>
                    <a:pt x="240" y="0"/>
                  </a:lnTo>
                  <a:lnTo>
                    <a:pt x="0" y="384"/>
                  </a:lnTo>
                  <a:lnTo>
                    <a:pt x="48" y="384"/>
                  </a:lnTo>
                  <a:close/>
                </a:path>
              </a:pathLst>
            </a:custGeom>
            <a:solidFill>
              <a:srgbClr val="FFFF99">
                <a:alpha val="50195"/>
              </a:srgbClr>
            </a:solidFill>
            <a:ln w="9525">
              <a:solidFill>
                <a:schemeClr val="tx1"/>
              </a:solidFill>
              <a:round/>
              <a:headEnd/>
              <a:tailEnd/>
            </a:ln>
          </p:spPr>
          <p:txBody>
            <a:bodyPr/>
            <a:lstStyle/>
            <a:p>
              <a:pPr fontAlgn="base">
                <a:spcBef>
                  <a:spcPct val="0"/>
                </a:spcBef>
                <a:spcAft>
                  <a:spcPct val="0"/>
                </a:spcAft>
              </a:pPr>
              <a:endParaRPr lang="ja-JP" altLang="ja-JP" sz="2400" b="1" smtClean="0">
                <a:solidFill>
                  <a:srgbClr val="000000"/>
                </a:solidFill>
                <a:latin typeface="Times New Roman" pitchFamily="18" charset="0"/>
                <a:cs typeface="Times New Roman" pitchFamily="18" charset="0"/>
              </a:endParaRPr>
            </a:p>
          </p:txBody>
        </p:sp>
        <p:sp>
          <p:nvSpPr>
            <p:cNvPr id="162974" name="Freeform 158"/>
            <p:cNvSpPr>
              <a:spLocks/>
            </p:cNvSpPr>
            <p:nvPr/>
          </p:nvSpPr>
          <p:spPr bwMode="auto">
            <a:xfrm>
              <a:off x="1920" y="2448"/>
              <a:ext cx="240" cy="1248"/>
            </a:xfrm>
            <a:custGeom>
              <a:avLst/>
              <a:gdLst>
                <a:gd name="T0" fmla="*/ 0 w 240"/>
                <a:gd name="T1" fmla="*/ 1248 h 1248"/>
                <a:gd name="T2" fmla="*/ 240 w 240"/>
                <a:gd name="T3" fmla="*/ 864 h 1248"/>
                <a:gd name="T4" fmla="*/ 240 w 240"/>
                <a:gd name="T5" fmla="*/ 0 h 1248"/>
                <a:gd name="T6" fmla="*/ 0 w 240"/>
                <a:gd name="T7" fmla="*/ 384 h 1248"/>
                <a:gd name="T8" fmla="*/ 0 w 240"/>
                <a:gd name="T9" fmla="*/ 1248 h 1248"/>
                <a:gd name="T10" fmla="*/ 0 60000 65536"/>
                <a:gd name="T11" fmla="*/ 0 60000 65536"/>
                <a:gd name="T12" fmla="*/ 0 60000 65536"/>
                <a:gd name="T13" fmla="*/ 0 60000 65536"/>
                <a:gd name="T14" fmla="*/ 0 60000 65536"/>
                <a:gd name="T15" fmla="*/ 0 w 240"/>
                <a:gd name="T16" fmla="*/ 0 h 1248"/>
                <a:gd name="T17" fmla="*/ 240 w 240"/>
                <a:gd name="T18" fmla="*/ 1248 h 1248"/>
              </a:gdLst>
              <a:ahLst/>
              <a:cxnLst>
                <a:cxn ang="T10">
                  <a:pos x="T0" y="T1"/>
                </a:cxn>
                <a:cxn ang="T11">
                  <a:pos x="T2" y="T3"/>
                </a:cxn>
                <a:cxn ang="T12">
                  <a:pos x="T4" y="T5"/>
                </a:cxn>
                <a:cxn ang="T13">
                  <a:pos x="T6" y="T7"/>
                </a:cxn>
                <a:cxn ang="T14">
                  <a:pos x="T8" y="T9"/>
                </a:cxn>
              </a:cxnLst>
              <a:rect l="T15" t="T16" r="T17" b="T18"/>
              <a:pathLst>
                <a:path w="240" h="1248">
                  <a:moveTo>
                    <a:pt x="0" y="1248"/>
                  </a:moveTo>
                  <a:lnTo>
                    <a:pt x="240" y="864"/>
                  </a:lnTo>
                  <a:lnTo>
                    <a:pt x="240" y="0"/>
                  </a:lnTo>
                  <a:lnTo>
                    <a:pt x="0" y="384"/>
                  </a:lnTo>
                  <a:lnTo>
                    <a:pt x="0" y="1248"/>
                  </a:lnTo>
                  <a:close/>
                </a:path>
              </a:pathLst>
            </a:custGeom>
            <a:solidFill>
              <a:srgbClr val="FFFF99">
                <a:alpha val="50195"/>
              </a:srgbClr>
            </a:solidFill>
            <a:ln w="9525">
              <a:solidFill>
                <a:schemeClr val="tx1"/>
              </a:solidFill>
              <a:round/>
              <a:headEnd/>
              <a:tailEnd/>
            </a:ln>
          </p:spPr>
          <p:txBody>
            <a:bodyPr wrap="none" anchor="ctr"/>
            <a:lstStyle/>
            <a:p>
              <a:pPr fontAlgn="base">
                <a:spcBef>
                  <a:spcPct val="0"/>
                </a:spcBef>
                <a:spcAft>
                  <a:spcPct val="0"/>
                </a:spcAft>
              </a:pPr>
              <a:endParaRPr lang="ja-JP" altLang="ja-JP" sz="2400" b="1" smtClean="0">
                <a:solidFill>
                  <a:srgbClr val="000000"/>
                </a:solidFill>
                <a:latin typeface="Times New Roman" pitchFamily="18" charset="0"/>
                <a:cs typeface="Times New Roman" pitchFamily="18" charset="0"/>
              </a:endParaRPr>
            </a:p>
          </p:txBody>
        </p:sp>
        <p:sp>
          <p:nvSpPr>
            <p:cNvPr id="162975" name="Rectangle 159"/>
            <p:cNvSpPr>
              <a:spLocks noChangeArrowheads="1"/>
            </p:cNvSpPr>
            <p:nvPr/>
          </p:nvSpPr>
          <p:spPr bwMode="auto">
            <a:xfrm>
              <a:off x="1872" y="2832"/>
              <a:ext cx="48" cy="864"/>
            </a:xfrm>
            <a:prstGeom prst="rect">
              <a:avLst/>
            </a:prstGeom>
            <a:solidFill>
              <a:srgbClr val="FFFF99">
                <a:alpha val="50195"/>
              </a:srgbClr>
            </a:solidFill>
            <a:ln w="9525">
              <a:solidFill>
                <a:schemeClr val="tx1"/>
              </a:solidFill>
              <a:miter lim="800000"/>
              <a:headEnd/>
              <a:tailEnd/>
            </a:ln>
          </p:spPr>
          <p:txBody>
            <a:bodyPr wrap="none" anchor="ctr"/>
            <a:lstStyle/>
            <a:p>
              <a:pPr fontAlgn="base">
                <a:spcBef>
                  <a:spcPct val="0"/>
                </a:spcBef>
                <a:spcAft>
                  <a:spcPct val="0"/>
                </a:spcAft>
              </a:pPr>
              <a:endParaRPr lang="ja-JP" altLang="ja-JP" sz="2400" b="1" smtClean="0">
                <a:solidFill>
                  <a:srgbClr val="000000"/>
                </a:solidFill>
                <a:latin typeface="Times New Roman" pitchFamily="18" charset="0"/>
                <a:cs typeface="Times New Roman" pitchFamily="18" charset="0"/>
              </a:endParaRPr>
            </a:p>
          </p:txBody>
        </p:sp>
        <p:sp>
          <p:nvSpPr>
            <p:cNvPr id="162976" name="Freeform 160"/>
            <p:cNvSpPr>
              <a:spLocks/>
            </p:cNvSpPr>
            <p:nvPr/>
          </p:nvSpPr>
          <p:spPr bwMode="auto">
            <a:xfrm>
              <a:off x="1872" y="2448"/>
              <a:ext cx="288" cy="384"/>
            </a:xfrm>
            <a:custGeom>
              <a:avLst/>
              <a:gdLst>
                <a:gd name="T0" fmla="*/ 48 w 288"/>
                <a:gd name="T1" fmla="*/ 384 h 384"/>
                <a:gd name="T2" fmla="*/ 288 w 288"/>
                <a:gd name="T3" fmla="*/ 0 h 384"/>
                <a:gd name="T4" fmla="*/ 240 w 288"/>
                <a:gd name="T5" fmla="*/ 0 h 384"/>
                <a:gd name="T6" fmla="*/ 0 w 288"/>
                <a:gd name="T7" fmla="*/ 384 h 384"/>
                <a:gd name="T8" fmla="*/ 48 w 288"/>
                <a:gd name="T9" fmla="*/ 384 h 384"/>
                <a:gd name="T10" fmla="*/ 0 60000 65536"/>
                <a:gd name="T11" fmla="*/ 0 60000 65536"/>
                <a:gd name="T12" fmla="*/ 0 60000 65536"/>
                <a:gd name="T13" fmla="*/ 0 60000 65536"/>
                <a:gd name="T14" fmla="*/ 0 60000 65536"/>
                <a:gd name="T15" fmla="*/ 0 w 288"/>
                <a:gd name="T16" fmla="*/ 0 h 384"/>
                <a:gd name="T17" fmla="*/ 288 w 288"/>
                <a:gd name="T18" fmla="*/ 384 h 384"/>
              </a:gdLst>
              <a:ahLst/>
              <a:cxnLst>
                <a:cxn ang="T10">
                  <a:pos x="T0" y="T1"/>
                </a:cxn>
                <a:cxn ang="T11">
                  <a:pos x="T2" y="T3"/>
                </a:cxn>
                <a:cxn ang="T12">
                  <a:pos x="T4" y="T5"/>
                </a:cxn>
                <a:cxn ang="T13">
                  <a:pos x="T6" y="T7"/>
                </a:cxn>
                <a:cxn ang="T14">
                  <a:pos x="T8" y="T9"/>
                </a:cxn>
              </a:cxnLst>
              <a:rect l="T15" t="T16" r="T17" b="T18"/>
              <a:pathLst>
                <a:path w="288" h="384">
                  <a:moveTo>
                    <a:pt x="48" y="384"/>
                  </a:moveTo>
                  <a:lnTo>
                    <a:pt x="288" y="0"/>
                  </a:lnTo>
                  <a:lnTo>
                    <a:pt x="240" y="0"/>
                  </a:lnTo>
                  <a:lnTo>
                    <a:pt x="0" y="384"/>
                  </a:lnTo>
                  <a:lnTo>
                    <a:pt x="48" y="384"/>
                  </a:lnTo>
                  <a:close/>
                </a:path>
              </a:pathLst>
            </a:custGeom>
            <a:solidFill>
              <a:srgbClr val="FFFF99">
                <a:alpha val="50195"/>
              </a:srgbClr>
            </a:solidFill>
            <a:ln w="9525">
              <a:solidFill>
                <a:schemeClr val="tx1"/>
              </a:solidFill>
              <a:round/>
              <a:headEnd/>
              <a:tailEnd/>
            </a:ln>
          </p:spPr>
          <p:txBody>
            <a:bodyPr/>
            <a:lstStyle/>
            <a:p>
              <a:pPr fontAlgn="base">
                <a:spcBef>
                  <a:spcPct val="0"/>
                </a:spcBef>
                <a:spcAft>
                  <a:spcPct val="0"/>
                </a:spcAft>
              </a:pPr>
              <a:endParaRPr lang="ja-JP" altLang="ja-JP" sz="2400" b="1" smtClean="0">
                <a:solidFill>
                  <a:srgbClr val="000000"/>
                </a:solidFill>
                <a:latin typeface="Times New Roman" pitchFamily="18" charset="0"/>
                <a:cs typeface="Times New Roman" pitchFamily="18" charset="0"/>
              </a:endParaRPr>
            </a:p>
          </p:txBody>
        </p:sp>
      </p:grpSp>
      <p:sp>
        <p:nvSpPr>
          <p:cNvPr id="162977" name="Rectangle 161"/>
          <p:cNvSpPr>
            <a:spLocks noGrp="1" noChangeArrowheads="1"/>
          </p:cNvSpPr>
          <p:nvPr>
            <p:ph type="title" idx="4294967295"/>
          </p:nvPr>
        </p:nvSpPr>
        <p:spPr>
          <a:xfrm>
            <a:off x="0" y="0"/>
            <a:ext cx="9144000" cy="762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solidFill>
                  <a:srgbClr val="000000"/>
                </a:solidFill>
                <a:prstDash val="solid"/>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r>
              <a:rPr lang="ja-JP" altLang="en-US" sz="3600" b="1" dirty="0" smtClean="0">
                <a:solidFill>
                  <a:srgbClr val="0000FF"/>
                </a:solidFill>
                <a:latin typeface="Times New Roman" pitchFamily="18" charset="0"/>
                <a:cs typeface="Times New Roman" pitchFamily="18" charset="0"/>
              </a:rPr>
              <a:t>液晶</a:t>
            </a:r>
            <a:r>
              <a:rPr lang="en-US" altLang="ja-JP" sz="3600" b="1" dirty="0" smtClean="0">
                <a:solidFill>
                  <a:srgbClr val="0000FF"/>
                </a:solidFill>
                <a:latin typeface="Times New Roman" pitchFamily="18" charset="0"/>
                <a:cs typeface="Times New Roman" pitchFamily="18" charset="0"/>
              </a:rPr>
              <a:t>TV</a:t>
            </a:r>
            <a:r>
              <a:rPr lang="ja-JP" altLang="en-US" sz="3600" b="1" dirty="0" smtClean="0">
                <a:solidFill>
                  <a:srgbClr val="0000FF"/>
                </a:solidFill>
                <a:latin typeface="Times New Roman" pitchFamily="18" charset="0"/>
                <a:cs typeface="Times New Roman" pitchFamily="18" charset="0"/>
              </a:rPr>
              <a:t>の</a:t>
            </a:r>
            <a:r>
              <a:rPr lang="ja-JP" altLang="en-US" sz="3600" b="1" dirty="0">
                <a:solidFill>
                  <a:srgbClr val="0000FF"/>
                </a:solidFill>
                <a:latin typeface="Times New Roman" pitchFamily="18" charset="0"/>
                <a:cs typeface="Times New Roman" pitchFamily="18" charset="0"/>
              </a:rPr>
              <a:t>構造</a:t>
            </a:r>
          </a:p>
        </p:txBody>
      </p:sp>
      <p:sp>
        <p:nvSpPr>
          <p:cNvPr id="162978" name="Line 162"/>
          <p:cNvSpPr>
            <a:spLocks noChangeShapeType="1"/>
          </p:cNvSpPr>
          <p:nvPr/>
        </p:nvSpPr>
        <p:spPr bwMode="auto">
          <a:xfrm>
            <a:off x="2911475" y="3762375"/>
            <a:ext cx="1828800" cy="0"/>
          </a:xfrm>
          <a:prstGeom prst="line">
            <a:avLst/>
          </a:prstGeom>
          <a:noFill/>
          <a:ln w="9525">
            <a:solidFill>
              <a:schemeClr val="tx1"/>
            </a:solidFill>
            <a:round/>
            <a:headEnd/>
            <a:tailEnd type="stealth"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2400" smtClean="0">
              <a:solidFill>
                <a:srgbClr val="000000"/>
              </a:solidFill>
              <a:latin typeface="Times New Roman" pitchFamily="18" charset="0"/>
              <a:cs typeface="Times New Roman" pitchFamily="18" charset="0"/>
            </a:endParaRPr>
          </a:p>
        </p:txBody>
      </p:sp>
      <p:sp>
        <p:nvSpPr>
          <p:cNvPr id="162979" name="AutoShape 163"/>
          <p:cNvSpPr>
            <a:spLocks noChangeArrowheads="1"/>
          </p:cNvSpPr>
          <p:nvPr/>
        </p:nvSpPr>
        <p:spPr bwMode="auto">
          <a:xfrm rot="13614">
            <a:off x="4054475" y="4829175"/>
            <a:ext cx="609600" cy="304800"/>
          </a:xfrm>
          <a:prstGeom prst="rightArrow">
            <a:avLst>
              <a:gd name="adj1" fmla="val 50000"/>
              <a:gd name="adj2" fmla="val 50000"/>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ja-JP" altLang="ja-JP" sz="2400" b="1" smtClean="0">
              <a:solidFill>
                <a:srgbClr val="000000"/>
              </a:solidFill>
              <a:latin typeface="Times New Roman" pitchFamily="18" charset="0"/>
              <a:cs typeface="Times New Roman" pitchFamily="18" charset="0"/>
            </a:endParaRPr>
          </a:p>
        </p:txBody>
      </p:sp>
      <p:sp>
        <p:nvSpPr>
          <p:cNvPr id="162980" name="AutoShape 164"/>
          <p:cNvSpPr>
            <a:spLocks noChangeArrowheads="1"/>
          </p:cNvSpPr>
          <p:nvPr/>
        </p:nvSpPr>
        <p:spPr bwMode="auto">
          <a:xfrm rot="13614">
            <a:off x="3978275" y="5019675"/>
            <a:ext cx="609600" cy="304800"/>
          </a:xfrm>
          <a:prstGeom prst="rightArrow">
            <a:avLst>
              <a:gd name="adj1" fmla="val 50000"/>
              <a:gd name="adj2" fmla="val 50000"/>
            </a:avLst>
          </a:prstGeom>
          <a:solidFill>
            <a:srgbClr val="00CC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ja-JP" altLang="ja-JP" sz="2400" b="1" smtClean="0">
              <a:solidFill>
                <a:srgbClr val="000000"/>
              </a:solidFill>
              <a:latin typeface="Times New Roman" pitchFamily="18" charset="0"/>
              <a:cs typeface="Times New Roman" pitchFamily="18" charset="0"/>
            </a:endParaRPr>
          </a:p>
        </p:txBody>
      </p:sp>
      <p:sp>
        <p:nvSpPr>
          <p:cNvPr id="162981" name="AutoShape 165"/>
          <p:cNvSpPr>
            <a:spLocks noChangeArrowheads="1"/>
          </p:cNvSpPr>
          <p:nvPr/>
        </p:nvSpPr>
        <p:spPr bwMode="auto">
          <a:xfrm rot="13614">
            <a:off x="3902075" y="5210175"/>
            <a:ext cx="609600" cy="304800"/>
          </a:xfrm>
          <a:prstGeom prst="rightArrow">
            <a:avLst>
              <a:gd name="adj1" fmla="val 50000"/>
              <a:gd name="adj2" fmla="val 50000"/>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ja-JP" altLang="ja-JP" sz="2400" b="1" smtClean="0">
              <a:solidFill>
                <a:srgbClr val="000000"/>
              </a:solidFill>
              <a:latin typeface="Times New Roman" pitchFamily="18" charset="0"/>
              <a:cs typeface="Times New Roman" pitchFamily="18" charset="0"/>
            </a:endParaRPr>
          </a:p>
        </p:txBody>
      </p:sp>
      <p:sp>
        <p:nvSpPr>
          <p:cNvPr id="162982" name="AutoShape 166"/>
          <p:cNvSpPr>
            <a:spLocks noChangeArrowheads="1"/>
          </p:cNvSpPr>
          <p:nvPr/>
        </p:nvSpPr>
        <p:spPr bwMode="auto">
          <a:xfrm rot="13614">
            <a:off x="4054475" y="2867025"/>
            <a:ext cx="609600" cy="304800"/>
          </a:xfrm>
          <a:prstGeom prst="rightArrow">
            <a:avLst>
              <a:gd name="adj1" fmla="val 50000"/>
              <a:gd name="adj2" fmla="val 50000"/>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ja-JP" altLang="ja-JP" sz="2400" b="1" smtClean="0">
              <a:solidFill>
                <a:srgbClr val="000000"/>
              </a:solidFill>
              <a:latin typeface="Times New Roman" pitchFamily="18" charset="0"/>
              <a:cs typeface="Times New Roman" pitchFamily="18" charset="0"/>
            </a:endParaRPr>
          </a:p>
        </p:txBody>
      </p:sp>
      <p:sp>
        <p:nvSpPr>
          <p:cNvPr id="162983" name="AutoShape 167"/>
          <p:cNvSpPr>
            <a:spLocks noChangeArrowheads="1"/>
          </p:cNvSpPr>
          <p:nvPr/>
        </p:nvSpPr>
        <p:spPr bwMode="auto">
          <a:xfrm rot="13614">
            <a:off x="3978275" y="3057525"/>
            <a:ext cx="609600" cy="304800"/>
          </a:xfrm>
          <a:prstGeom prst="rightArrow">
            <a:avLst>
              <a:gd name="adj1" fmla="val 50000"/>
              <a:gd name="adj2" fmla="val 50000"/>
            </a:avLst>
          </a:prstGeom>
          <a:solidFill>
            <a:srgbClr val="00CC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ja-JP" altLang="ja-JP" sz="2400" b="1" smtClean="0">
              <a:solidFill>
                <a:srgbClr val="000000"/>
              </a:solidFill>
              <a:latin typeface="Times New Roman" pitchFamily="18" charset="0"/>
              <a:cs typeface="Times New Roman" pitchFamily="18" charset="0"/>
            </a:endParaRPr>
          </a:p>
        </p:txBody>
      </p:sp>
      <p:sp>
        <p:nvSpPr>
          <p:cNvPr id="162984" name="AutoShape 168"/>
          <p:cNvSpPr>
            <a:spLocks noChangeArrowheads="1"/>
          </p:cNvSpPr>
          <p:nvPr/>
        </p:nvSpPr>
        <p:spPr bwMode="auto">
          <a:xfrm rot="13614">
            <a:off x="3902075" y="3248025"/>
            <a:ext cx="609600" cy="304800"/>
          </a:xfrm>
          <a:prstGeom prst="rightArrow">
            <a:avLst>
              <a:gd name="adj1" fmla="val 50000"/>
              <a:gd name="adj2" fmla="val 50000"/>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ja-JP" altLang="ja-JP" sz="2400" b="1" smtClean="0">
              <a:solidFill>
                <a:srgbClr val="000000"/>
              </a:solidFill>
              <a:latin typeface="Times New Roman" pitchFamily="18" charset="0"/>
              <a:cs typeface="Times New Roman" pitchFamily="18" charset="0"/>
            </a:endParaRPr>
          </a:p>
        </p:txBody>
      </p:sp>
      <p:sp>
        <p:nvSpPr>
          <p:cNvPr id="162985" name="AutoShape 169"/>
          <p:cNvSpPr>
            <a:spLocks noChangeArrowheads="1"/>
          </p:cNvSpPr>
          <p:nvPr/>
        </p:nvSpPr>
        <p:spPr bwMode="auto">
          <a:xfrm rot="13614">
            <a:off x="4816475" y="2867025"/>
            <a:ext cx="609600" cy="304800"/>
          </a:xfrm>
          <a:prstGeom prst="rightArrow">
            <a:avLst>
              <a:gd name="adj1" fmla="val 50000"/>
              <a:gd name="adj2" fmla="val 50000"/>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ja-JP" altLang="ja-JP" sz="2400" b="1" smtClean="0">
              <a:solidFill>
                <a:srgbClr val="000000"/>
              </a:solidFill>
              <a:latin typeface="Times New Roman" pitchFamily="18" charset="0"/>
              <a:cs typeface="Times New Roman" pitchFamily="18" charset="0"/>
            </a:endParaRPr>
          </a:p>
        </p:txBody>
      </p:sp>
      <p:sp>
        <p:nvSpPr>
          <p:cNvPr id="162986" name="AutoShape 170"/>
          <p:cNvSpPr>
            <a:spLocks noChangeArrowheads="1"/>
          </p:cNvSpPr>
          <p:nvPr/>
        </p:nvSpPr>
        <p:spPr bwMode="auto">
          <a:xfrm rot="13614">
            <a:off x="4740275" y="3057525"/>
            <a:ext cx="609600" cy="304800"/>
          </a:xfrm>
          <a:prstGeom prst="rightArrow">
            <a:avLst>
              <a:gd name="adj1" fmla="val 50000"/>
              <a:gd name="adj2" fmla="val 50000"/>
            </a:avLst>
          </a:prstGeom>
          <a:solidFill>
            <a:srgbClr val="00CC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ja-JP" altLang="ja-JP" sz="2400" b="1" smtClean="0">
              <a:solidFill>
                <a:srgbClr val="000000"/>
              </a:solidFill>
              <a:latin typeface="Times New Roman" pitchFamily="18" charset="0"/>
              <a:cs typeface="Times New Roman" pitchFamily="18" charset="0"/>
            </a:endParaRPr>
          </a:p>
        </p:txBody>
      </p:sp>
      <p:sp>
        <p:nvSpPr>
          <p:cNvPr id="162987" name="AutoShape 171"/>
          <p:cNvSpPr>
            <a:spLocks noChangeArrowheads="1"/>
          </p:cNvSpPr>
          <p:nvPr/>
        </p:nvSpPr>
        <p:spPr bwMode="auto">
          <a:xfrm rot="13614">
            <a:off x="4664075" y="3248025"/>
            <a:ext cx="609600" cy="304800"/>
          </a:xfrm>
          <a:prstGeom prst="rightArrow">
            <a:avLst>
              <a:gd name="adj1" fmla="val 50000"/>
              <a:gd name="adj2" fmla="val 50000"/>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ja-JP" altLang="ja-JP" sz="2400" b="1" smtClean="0">
              <a:solidFill>
                <a:srgbClr val="000000"/>
              </a:solidFill>
              <a:latin typeface="Times New Roman" pitchFamily="18" charset="0"/>
              <a:cs typeface="Times New Roman" pitchFamily="18" charset="0"/>
            </a:endParaRPr>
          </a:p>
        </p:txBody>
      </p:sp>
      <p:grpSp>
        <p:nvGrpSpPr>
          <p:cNvPr id="162988" name="Group 172"/>
          <p:cNvGrpSpPr>
            <a:grpSpLocks/>
          </p:cNvGrpSpPr>
          <p:nvPr/>
        </p:nvGrpSpPr>
        <p:grpSpPr bwMode="auto">
          <a:xfrm>
            <a:off x="4359275" y="2771775"/>
            <a:ext cx="457200" cy="3886200"/>
            <a:chOff x="2592" y="1392"/>
            <a:chExt cx="288" cy="2448"/>
          </a:xfrm>
        </p:grpSpPr>
        <p:grpSp>
          <p:nvGrpSpPr>
            <p:cNvPr id="162989" name="Group 173"/>
            <p:cNvGrpSpPr>
              <a:grpSpLocks/>
            </p:cNvGrpSpPr>
            <p:nvPr/>
          </p:nvGrpSpPr>
          <p:grpSpPr bwMode="auto">
            <a:xfrm>
              <a:off x="2592" y="1392"/>
              <a:ext cx="288" cy="2448"/>
              <a:chOff x="2496" y="1296"/>
              <a:chExt cx="288" cy="2448"/>
            </a:xfrm>
          </p:grpSpPr>
          <p:sp>
            <p:nvSpPr>
              <p:cNvPr id="162990" name="Freeform 174"/>
              <p:cNvSpPr>
                <a:spLocks/>
              </p:cNvSpPr>
              <p:nvPr/>
            </p:nvSpPr>
            <p:spPr bwMode="auto">
              <a:xfrm>
                <a:off x="2496" y="3360"/>
                <a:ext cx="288" cy="384"/>
              </a:xfrm>
              <a:custGeom>
                <a:avLst/>
                <a:gdLst>
                  <a:gd name="T0" fmla="*/ 48 w 288"/>
                  <a:gd name="T1" fmla="*/ 384 h 384"/>
                  <a:gd name="T2" fmla="*/ 288 w 288"/>
                  <a:gd name="T3" fmla="*/ 0 h 384"/>
                  <a:gd name="T4" fmla="*/ 240 w 288"/>
                  <a:gd name="T5" fmla="*/ 0 h 384"/>
                  <a:gd name="T6" fmla="*/ 0 w 288"/>
                  <a:gd name="T7" fmla="*/ 384 h 384"/>
                  <a:gd name="T8" fmla="*/ 48 w 288"/>
                  <a:gd name="T9" fmla="*/ 384 h 384"/>
                  <a:gd name="T10" fmla="*/ 0 60000 65536"/>
                  <a:gd name="T11" fmla="*/ 0 60000 65536"/>
                  <a:gd name="T12" fmla="*/ 0 60000 65536"/>
                  <a:gd name="T13" fmla="*/ 0 60000 65536"/>
                  <a:gd name="T14" fmla="*/ 0 60000 65536"/>
                  <a:gd name="T15" fmla="*/ 0 w 288"/>
                  <a:gd name="T16" fmla="*/ 0 h 384"/>
                  <a:gd name="T17" fmla="*/ 288 w 288"/>
                  <a:gd name="T18" fmla="*/ 384 h 384"/>
                </a:gdLst>
                <a:ahLst/>
                <a:cxnLst>
                  <a:cxn ang="T10">
                    <a:pos x="T0" y="T1"/>
                  </a:cxn>
                  <a:cxn ang="T11">
                    <a:pos x="T2" y="T3"/>
                  </a:cxn>
                  <a:cxn ang="T12">
                    <a:pos x="T4" y="T5"/>
                  </a:cxn>
                  <a:cxn ang="T13">
                    <a:pos x="T6" y="T7"/>
                  </a:cxn>
                  <a:cxn ang="T14">
                    <a:pos x="T8" y="T9"/>
                  </a:cxn>
                </a:cxnLst>
                <a:rect l="T15" t="T16" r="T17" b="T18"/>
                <a:pathLst>
                  <a:path w="288" h="384">
                    <a:moveTo>
                      <a:pt x="48" y="384"/>
                    </a:moveTo>
                    <a:lnTo>
                      <a:pt x="288" y="0"/>
                    </a:lnTo>
                    <a:lnTo>
                      <a:pt x="240" y="0"/>
                    </a:lnTo>
                    <a:lnTo>
                      <a:pt x="0" y="384"/>
                    </a:lnTo>
                    <a:lnTo>
                      <a:pt x="48" y="384"/>
                    </a:lnTo>
                    <a:close/>
                  </a:path>
                </a:pathLst>
              </a:custGeom>
              <a:solidFill>
                <a:srgbClr val="C0C0C0">
                  <a:alpha val="50195"/>
                </a:srgbClr>
              </a:solidFill>
              <a:ln w="9525">
                <a:solidFill>
                  <a:schemeClr val="tx1"/>
                </a:solidFill>
                <a:round/>
                <a:headEnd/>
                <a:tailEnd/>
              </a:ln>
            </p:spPr>
            <p:txBody>
              <a:bodyPr/>
              <a:lstStyle/>
              <a:p>
                <a:pPr fontAlgn="base">
                  <a:spcBef>
                    <a:spcPct val="0"/>
                  </a:spcBef>
                  <a:spcAft>
                    <a:spcPct val="0"/>
                  </a:spcAft>
                </a:pPr>
                <a:endParaRPr lang="ja-JP" altLang="ja-JP" sz="2400" b="1" smtClean="0">
                  <a:solidFill>
                    <a:srgbClr val="000000"/>
                  </a:solidFill>
                  <a:latin typeface="Times New Roman" pitchFamily="18" charset="0"/>
                  <a:cs typeface="Times New Roman" pitchFamily="18" charset="0"/>
                </a:endParaRPr>
              </a:p>
            </p:txBody>
          </p:sp>
          <p:sp>
            <p:nvSpPr>
              <p:cNvPr id="162991" name="Rectangle 175"/>
              <p:cNvSpPr>
                <a:spLocks noChangeArrowheads="1"/>
              </p:cNvSpPr>
              <p:nvPr/>
            </p:nvSpPr>
            <p:spPr bwMode="auto">
              <a:xfrm>
                <a:off x="2496" y="1680"/>
                <a:ext cx="48" cy="2064"/>
              </a:xfrm>
              <a:prstGeom prst="rect">
                <a:avLst/>
              </a:prstGeom>
              <a:solidFill>
                <a:srgbClr val="C0C0C0">
                  <a:alpha val="50195"/>
                </a:srgbClr>
              </a:solidFill>
              <a:ln w="9525">
                <a:solidFill>
                  <a:schemeClr val="tx1"/>
                </a:solidFill>
                <a:miter lim="800000"/>
                <a:headEnd/>
                <a:tailEnd/>
              </a:ln>
            </p:spPr>
            <p:txBody>
              <a:bodyPr wrap="none" anchor="ctr"/>
              <a:lstStyle/>
              <a:p>
                <a:pPr fontAlgn="base">
                  <a:spcBef>
                    <a:spcPct val="0"/>
                  </a:spcBef>
                  <a:spcAft>
                    <a:spcPct val="0"/>
                  </a:spcAft>
                </a:pPr>
                <a:endParaRPr lang="ja-JP" altLang="ja-JP" sz="2400" b="1" smtClean="0">
                  <a:solidFill>
                    <a:srgbClr val="000000"/>
                  </a:solidFill>
                  <a:latin typeface="Times New Roman" pitchFamily="18" charset="0"/>
                  <a:cs typeface="Times New Roman" pitchFamily="18" charset="0"/>
                </a:endParaRPr>
              </a:p>
            </p:txBody>
          </p:sp>
          <p:sp>
            <p:nvSpPr>
              <p:cNvPr id="162992" name="Rectangle 176"/>
              <p:cNvSpPr>
                <a:spLocks noChangeArrowheads="1"/>
              </p:cNvSpPr>
              <p:nvPr/>
            </p:nvSpPr>
            <p:spPr bwMode="auto">
              <a:xfrm>
                <a:off x="2736" y="1296"/>
                <a:ext cx="48" cy="2064"/>
              </a:xfrm>
              <a:prstGeom prst="rect">
                <a:avLst/>
              </a:prstGeom>
              <a:solidFill>
                <a:srgbClr val="C0C0C0">
                  <a:alpha val="50195"/>
                </a:srgbClr>
              </a:solidFill>
              <a:ln w="9525">
                <a:solidFill>
                  <a:schemeClr val="tx1"/>
                </a:solidFill>
                <a:miter lim="800000"/>
                <a:headEnd/>
                <a:tailEnd/>
              </a:ln>
            </p:spPr>
            <p:txBody>
              <a:bodyPr wrap="none" anchor="ctr"/>
              <a:lstStyle/>
              <a:p>
                <a:pPr fontAlgn="base">
                  <a:spcBef>
                    <a:spcPct val="0"/>
                  </a:spcBef>
                  <a:spcAft>
                    <a:spcPct val="0"/>
                  </a:spcAft>
                </a:pPr>
                <a:endParaRPr lang="ja-JP" altLang="ja-JP" sz="2400" b="1" smtClean="0">
                  <a:solidFill>
                    <a:srgbClr val="000000"/>
                  </a:solidFill>
                  <a:latin typeface="Times New Roman" pitchFamily="18" charset="0"/>
                  <a:cs typeface="Times New Roman" pitchFamily="18" charset="0"/>
                </a:endParaRPr>
              </a:p>
            </p:txBody>
          </p:sp>
          <p:sp>
            <p:nvSpPr>
              <p:cNvPr id="162993" name="Freeform 177"/>
              <p:cNvSpPr>
                <a:spLocks/>
              </p:cNvSpPr>
              <p:nvPr/>
            </p:nvSpPr>
            <p:spPr bwMode="auto">
              <a:xfrm>
                <a:off x="2496" y="1296"/>
                <a:ext cx="288" cy="384"/>
              </a:xfrm>
              <a:custGeom>
                <a:avLst/>
                <a:gdLst>
                  <a:gd name="T0" fmla="*/ 48 w 288"/>
                  <a:gd name="T1" fmla="*/ 384 h 384"/>
                  <a:gd name="T2" fmla="*/ 288 w 288"/>
                  <a:gd name="T3" fmla="*/ 0 h 384"/>
                  <a:gd name="T4" fmla="*/ 240 w 288"/>
                  <a:gd name="T5" fmla="*/ 0 h 384"/>
                  <a:gd name="T6" fmla="*/ 0 w 288"/>
                  <a:gd name="T7" fmla="*/ 384 h 384"/>
                  <a:gd name="T8" fmla="*/ 48 w 288"/>
                  <a:gd name="T9" fmla="*/ 384 h 384"/>
                  <a:gd name="T10" fmla="*/ 0 60000 65536"/>
                  <a:gd name="T11" fmla="*/ 0 60000 65536"/>
                  <a:gd name="T12" fmla="*/ 0 60000 65536"/>
                  <a:gd name="T13" fmla="*/ 0 60000 65536"/>
                  <a:gd name="T14" fmla="*/ 0 60000 65536"/>
                  <a:gd name="T15" fmla="*/ 0 w 288"/>
                  <a:gd name="T16" fmla="*/ 0 h 384"/>
                  <a:gd name="T17" fmla="*/ 288 w 288"/>
                  <a:gd name="T18" fmla="*/ 384 h 384"/>
                </a:gdLst>
                <a:ahLst/>
                <a:cxnLst>
                  <a:cxn ang="T10">
                    <a:pos x="T0" y="T1"/>
                  </a:cxn>
                  <a:cxn ang="T11">
                    <a:pos x="T2" y="T3"/>
                  </a:cxn>
                  <a:cxn ang="T12">
                    <a:pos x="T4" y="T5"/>
                  </a:cxn>
                  <a:cxn ang="T13">
                    <a:pos x="T6" y="T7"/>
                  </a:cxn>
                  <a:cxn ang="T14">
                    <a:pos x="T8" y="T9"/>
                  </a:cxn>
                </a:cxnLst>
                <a:rect l="T15" t="T16" r="T17" b="T18"/>
                <a:pathLst>
                  <a:path w="288" h="384">
                    <a:moveTo>
                      <a:pt x="48" y="384"/>
                    </a:moveTo>
                    <a:lnTo>
                      <a:pt x="288" y="0"/>
                    </a:lnTo>
                    <a:lnTo>
                      <a:pt x="240" y="0"/>
                    </a:lnTo>
                    <a:lnTo>
                      <a:pt x="0" y="384"/>
                    </a:lnTo>
                    <a:lnTo>
                      <a:pt x="48" y="384"/>
                    </a:lnTo>
                    <a:close/>
                  </a:path>
                </a:pathLst>
              </a:custGeom>
              <a:solidFill>
                <a:srgbClr val="C0C0C0">
                  <a:alpha val="50195"/>
                </a:srgbClr>
              </a:solidFill>
              <a:ln w="9525">
                <a:solidFill>
                  <a:schemeClr val="tx1"/>
                </a:solidFill>
                <a:round/>
                <a:headEnd/>
                <a:tailEnd/>
              </a:ln>
            </p:spPr>
            <p:txBody>
              <a:bodyPr/>
              <a:lstStyle/>
              <a:p>
                <a:pPr fontAlgn="base">
                  <a:spcBef>
                    <a:spcPct val="0"/>
                  </a:spcBef>
                  <a:spcAft>
                    <a:spcPct val="0"/>
                  </a:spcAft>
                </a:pPr>
                <a:endParaRPr lang="ja-JP" altLang="ja-JP" sz="2400" b="1" smtClean="0">
                  <a:solidFill>
                    <a:srgbClr val="000000"/>
                  </a:solidFill>
                  <a:latin typeface="Times New Roman" pitchFamily="18" charset="0"/>
                  <a:cs typeface="Times New Roman" pitchFamily="18" charset="0"/>
                </a:endParaRPr>
              </a:p>
            </p:txBody>
          </p:sp>
          <p:sp>
            <p:nvSpPr>
              <p:cNvPr id="162994" name="Freeform 178"/>
              <p:cNvSpPr>
                <a:spLocks/>
              </p:cNvSpPr>
              <p:nvPr/>
            </p:nvSpPr>
            <p:spPr bwMode="auto">
              <a:xfrm>
                <a:off x="2544" y="1296"/>
                <a:ext cx="240" cy="2448"/>
              </a:xfrm>
              <a:custGeom>
                <a:avLst/>
                <a:gdLst>
                  <a:gd name="T0" fmla="*/ 0 w 240"/>
                  <a:gd name="T1" fmla="*/ 384 h 2448"/>
                  <a:gd name="T2" fmla="*/ 240 w 240"/>
                  <a:gd name="T3" fmla="*/ 0 h 2448"/>
                  <a:gd name="T4" fmla="*/ 240 w 240"/>
                  <a:gd name="T5" fmla="*/ 2064 h 2448"/>
                  <a:gd name="T6" fmla="*/ 0 w 240"/>
                  <a:gd name="T7" fmla="*/ 2448 h 2448"/>
                  <a:gd name="T8" fmla="*/ 0 w 240"/>
                  <a:gd name="T9" fmla="*/ 384 h 2448"/>
                  <a:gd name="T10" fmla="*/ 0 60000 65536"/>
                  <a:gd name="T11" fmla="*/ 0 60000 65536"/>
                  <a:gd name="T12" fmla="*/ 0 60000 65536"/>
                  <a:gd name="T13" fmla="*/ 0 60000 65536"/>
                  <a:gd name="T14" fmla="*/ 0 60000 65536"/>
                  <a:gd name="T15" fmla="*/ 0 w 240"/>
                  <a:gd name="T16" fmla="*/ 0 h 2448"/>
                  <a:gd name="T17" fmla="*/ 240 w 240"/>
                  <a:gd name="T18" fmla="*/ 2448 h 2448"/>
                </a:gdLst>
                <a:ahLst/>
                <a:cxnLst>
                  <a:cxn ang="T10">
                    <a:pos x="T0" y="T1"/>
                  </a:cxn>
                  <a:cxn ang="T11">
                    <a:pos x="T2" y="T3"/>
                  </a:cxn>
                  <a:cxn ang="T12">
                    <a:pos x="T4" y="T5"/>
                  </a:cxn>
                  <a:cxn ang="T13">
                    <a:pos x="T6" y="T7"/>
                  </a:cxn>
                  <a:cxn ang="T14">
                    <a:pos x="T8" y="T9"/>
                  </a:cxn>
                </a:cxnLst>
                <a:rect l="T15" t="T16" r="T17" b="T18"/>
                <a:pathLst>
                  <a:path w="240" h="2448">
                    <a:moveTo>
                      <a:pt x="0" y="384"/>
                    </a:moveTo>
                    <a:lnTo>
                      <a:pt x="240" y="0"/>
                    </a:lnTo>
                    <a:lnTo>
                      <a:pt x="240" y="2064"/>
                    </a:lnTo>
                    <a:lnTo>
                      <a:pt x="0" y="2448"/>
                    </a:lnTo>
                    <a:lnTo>
                      <a:pt x="0" y="384"/>
                    </a:lnTo>
                    <a:close/>
                  </a:path>
                </a:pathLst>
              </a:custGeom>
              <a:solidFill>
                <a:srgbClr val="C0C0C0">
                  <a:alpha val="50195"/>
                </a:srgbClr>
              </a:solidFill>
              <a:ln w="9525">
                <a:solidFill>
                  <a:schemeClr val="tx1"/>
                </a:solidFill>
                <a:round/>
                <a:headEnd/>
                <a:tailEnd/>
              </a:ln>
            </p:spPr>
            <p:txBody>
              <a:bodyPr/>
              <a:lstStyle/>
              <a:p>
                <a:pPr fontAlgn="base">
                  <a:spcBef>
                    <a:spcPct val="0"/>
                  </a:spcBef>
                  <a:spcAft>
                    <a:spcPct val="0"/>
                  </a:spcAft>
                </a:pPr>
                <a:endParaRPr lang="ja-JP" altLang="ja-JP" sz="2400" b="1" smtClean="0">
                  <a:solidFill>
                    <a:srgbClr val="000000"/>
                  </a:solidFill>
                  <a:latin typeface="Times New Roman" pitchFamily="18" charset="0"/>
                  <a:cs typeface="Times New Roman" pitchFamily="18" charset="0"/>
                </a:endParaRPr>
              </a:p>
            </p:txBody>
          </p:sp>
        </p:grpSp>
        <p:sp>
          <p:nvSpPr>
            <p:cNvPr id="162995" name="Line 179"/>
            <p:cNvSpPr>
              <a:spLocks noChangeShapeType="1"/>
            </p:cNvSpPr>
            <p:nvPr/>
          </p:nvSpPr>
          <p:spPr bwMode="auto">
            <a:xfrm>
              <a:off x="2682" y="1713"/>
              <a:ext cx="0" cy="2064"/>
            </a:xfrm>
            <a:prstGeom prst="line">
              <a:avLst/>
            </a:prstGeom>
            <a:noFill/>
            <a:ln w="6350">
              <a:solidFill>
                <a:schemeClr val="tx1"/>
              </a:solidFill>
              <a:prstDash val="dash"/>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2400" smtClean="0">
                <a:solidFill>
                  <a:srgbClr val="000000"/>
                </a:solidFill>
                <a:latin typeface="Times New Roman" pitchFamily="18" charset="0"/>
                <a:cs typeface="Times New Roman" pitchFamily="18" charset="0"/>
              </a:endParaRPr>
            </a:p>
          </p:txBody>
        </p:sp>
        <p:sp>
          <p:nvSpPr>
            <p:cNvPr id="162996" name="Line 180"/>
            <p:cNvSpPr>
              <a:spLocks noChangeShapeType="1"/>
            </p:cNvSpPr>
            <p:nvPr/>
          </p:nvSpPr>
          <p:spPr bwMode="auto">
            <a:xfrm>
              <a:off x="2730" y="1629"/>
              <a:ext cx="0" cy="2064"/>
            </a:xfrm>
            <a:prstGeom prst="line">
              <a:avLst/>
            </a:prstGeom>
            <a:noFill/>
            <a:ln w="6350">
              <a:solidFill>
                <a:schemeClr val="tx1"/>
              </a:solidFill>
              <a:prstDash val="dash"/>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2400" smtClean="0">
                <a:solidFill>
                  <a:srgbClr val="000000"/>
                </a:solidFill>
                <a:latin typeface="Times New Roman" pitchFamily="18" charset="0"/>
                <a:cs typeface="Times New Roman" pitchFamily="18" charset="0"/>
              </a:endParaRPr>
            </a:p>
          </p:txBody>
        </p:sp>
        <p:sp>
          <p:nvSpPr>
            <p:cNvPr id="162997" name="Line 181"/>
            <p:cNvSpPr>
              <a:spLocks noChangeShapeType="1"/>
            </p:cNvSpPr>
            <p:nvPr/>
          </p:nvSpPr>
          <p:spPr bwMode="auto">
            <a:xfrm>
              <a:off x="2778" y="1560"/>
              <a:ext cx="0" cy="2064"/>
            </a:xfrm>
            <a:prstGeom prst="line">
              <a:avLst/>
            </a:prstGeom>
            <a:noFill/>
            <a:ln w="6350">
              <a:solidFill>
                <a:schemeClr val="tx1"/>
              </a:solidFill>
              <a:prstDash val="dash"/>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2400" smtClean="0">
                <a:solidFill>
                  <a:srgbClr val="000000"/>
                </a:solidFill>
                <a:latin typeface="Times New Roman" pitchFamily="18" charset="0"/>
                <a:cs typeface="Times New Roman" pitchFamily="18" charset="0"/>
              </a:endParaRPr>
            </a:p>
          </p:txBody>
        </p:sp>
        <p:sp>
          <p:nvSpPr>
            <p:cNvPr id="162998" name="Line 182"/>
            <p:cNvSpPr>
              <a:spLocks noChangeShapeType="1"/>
            </p:cNvSpPr>
            <p:nvPr/>
          </p:nvSpPr>
          <p:spPr bwMode="auto">
            <a:xfrm>
              <a:off x="2826" y="1485"/>
              <a:ext cx="0" cy="2064"/>
            </a:xfrm>
            <a:prstGeom prst="line">
              <a:avLst/>
            </a:prstGeom>
            <a:noFill/>
            <a:ln w="6350">
              <a:solidFill>
                <a:schemeClr val="tx1"/>
              </a:solidFill>
              <a:prstDash val="dash"/>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2400" smtClean="0">
                <a:solidFill>
                  <a:srgbClr val="000000"/>
                </a:solidFill>
                <a:latin typeface="Times New Roman" pitchFamily="18" charset="0"/>
                <a:cs typeface="Times New Roman" pitchFamily="18" charset="0"/>
              </a:endParaRPr>
            </a:p>
          </p:txBody>
        </p:sp>
      </p:grpSp>
      <p:grpSp>
        <p:nvGrpSpPr>
          <p:cNvPr id="162999" name="Group 183"/>
          <p:cNvGrpSpPr>
            <a:grpSpLocks/>
          </p:cNvGrpSpPr>
          <p:nvPr/>
        </p:nvGrpSpPr>
        <p:grpSpPr bwMode="auto">
          <a:xfrm>
            <a:off x="5045075" y="2771775"/>
            <a:ext cx="457200" cy="1981200"/>
            <a:chOff x="1872" y="1296"/>
            <a:chExt cx="288" cy="1248"/>
          </a:xfrm>
        </p:grpSpPr>
        <p:sp>
          <p:nvSpPr>
            <p:cNvPr id="163000" name="Freeform 184"/>
            <p:cNvSpPr>
              <a:spLocks/>
            </p:cNvSpPr>
            <p:nvPr/>
          </p:nvSpPr>
          <p:spPr bwMode="auto">
            <a:xfrm>
              <a:off x="1872" y="2160"/>
              <a:ext cx="288" cy="384"/>
            </a:xfrm>
            <a:custGeom>
              <a:avLst/>
              <a:gdLst>
                <a:gd name="T0" fmla="*/ 48 w 288"/>
                <a:gd name="T1" fmla="*/ 384 h 384"/>
                <a:gd name="T2" fmla="*/ 288 w 288"/>
                <a:gd name="T3" fmla="*/ 0 h 384"/>
                <a:gd name="T4" fmla="*/ 240 w 288"/>
                <a:gd name="T5" fmla="*/ 0 h 384"/>
                <a:gd name="T6" fmla="*/ 0 w 288"/>
                <a:gd name="T7" fmla="*/ 384 h 384"/>
                <a:gd name="T8" fmla="*/ 48 w 288"/>
                <a:gd name="T9" fmla="*/ 384 h 384"/>
                <a:gd name="T10" fmla="*/ 0 60000 65536"/>
                <a:gd name="T11" fmla="*/ 0 60000 65536"/>
                <a:gd name="T12" fmla="*/ 0 60000 65536"/>
                <a:gd name="T13" fmla="*/ 0 60000 65536"/>
                <a:gd name="T14" fmla="*/ 0 60000 65536"/>
                <a:gd name="T15" fmla="*/ 0 w 288"/>
                <a:gd name="T16" fmla="*/ 0 h 384"/>
                <a:gd name="T17" fmla="*/ 288 w 288"/>
                <a:gd name="T18" fmla="*/ 384 h 384"/>
              </a:gdLst>
              <a:ahLst/>
              <a:cxnLst>
                <a:cxn ang="T10">
                  <a:pos x="T0" y="T1"/>
                </a:cxn>
                <a:cxn ang="T11">
                  <a:pos x="T2" y="T3"/>
                </a:cxn>
                <a:cxn ang="T12">
                  <a:pos x="T4" y="T5"/>
                </a:cxn>
                <a:cxn ang="T13">
                  <a:pos x="T6" y="T7"/>
                </a:cxn>
                <a:cxn ang="T14">
                  <a:pos x="T8" y="T9"/>
                </a:cxn>
              </a:cxnLst>
              <a:rect l="T15" t="T16" r="T17" b="T18"/>
              <a:pathLst>
                <a:path w="288" h="384">
                  <a:moveTo>
                    <a:pt x="48" y="384"/>
                  </a:moveTo>
                  <a:lnTo>
                    <a:pt x="288" y="0"/>
                  </a:lnTo>
                  <a:lnTo>
                    <a:pt x="240" y="0"/>
                  </a:lnTo>
                  <a:lnTo>
                    <a:pt x="0" y="384"/>
                  </a:lnTo>
                  <a:lnTo>
                    <a:pt x="48" y="384"/>
                  </a:lnTo>
                  <a:close/>
                </a:path>
              </a:pathLst>
            </a:custGeom>
            <a:solidFill>
              <a:schemeClr val="accent2">
                <a:alpha val="50195"/>
              </a:schemeClr>
            </a:solidFill>
            <a:ln w="9525">
              <a:solidFill>
                <a:schemeClr val="tx1"/>
              </a:solidFill>
              <a:round/>
              <a:headEnd/>
              <a:tailEnd/>
            </a:ln>
          </p:spPr>
          <p:txBody>
            <a:bodyPr/>
            <a:lstStyle/>
            <a:p>
              <a:pPr fontAlgn="base">
                <a:spcBef>
                  <a:spcPct val="0"/>
                </a:spcBef>
                <a:spcAft>
                  <a:spcPct val="0"/>
                </a:spcAft>
              </a:pPr>
              <a:endParaRPr lang="ja-JP" altLang="ja-JP" sz="2400" b="1" smtClean="0">
                <a:solidFill>
                  <a:srgbClr val="000000"/>
                </a:solidFill>
                <a:latin typeface="Times New Roman" pitchFamily="18" charset="0"/>
                <a:cs typeface="Times New Roman" pitchFamily="18" charset="0"/>
              </a:endParaRPr>
            </a:p>
          </p:txBody>
        </p:sp>
        <p:sp>
          <p:nvSpPr>
            <p:cNvPr id="163001" name="Rectangle 185"/>
            <p:cNvSpPr>
              <a:spLocks noChangeArrowheads="1"/>
            </p:cNvSpPr>
            <p:nvPr/>
          </p:nvSpPr>
          <p:spPr bwMode="auto">
            <a:xfrm>
              <a:off x="2112" y="1296"/>
              <a:ext cx="48" cy="864"/>
            </a:xfrm>
            <a:prstGeom prst="rect">
              <a:avLst/>
            </a:prstGeom>
            <a:solidFill>
              <a:schemeClr val="accent2">
                <a:alpha val="50195"/>
              </a:schemeClr>
            </a:solidFill>
            <a:ln w="9525">
              <a:solidFill>
                <a:schemeClr val="tx1"/>
              </a:solidFill>
              <a:miter lim="800000"/>
              <a:headEnd/>
              <a:tailEnd/>
            </a:ln>
          </p:spPr>
          <p:txBody>
            <a:bodyPr wrap="none" anchor="ctr"/>
            <a:lstStyle/>
            <a:p>
              <a:pPr fontAlgn="base">
                <a:spcBef>
                  <a:spcPct val="0"/>
                </a:spcBef>
                <a:spcAft>
                  <a:spcPct val="0"/>
                </a:spcAft>
              </a:pPr>
              <a:endParaRPr lang="ja-JP" altLang="ja-JP" sz="2400" b="1" smtClean="0">
                <a:solidFill>
                  <a:srgbClr val="000000"/>
                </a:solidFill>
                <a:latin typeface="Times New Roman" pitchFamily="18" charset="0"/>
                <a:cs typeface="Times New Roman" pitchFamily="18" charset="0"/>
              </a:endParaRPr>
            </a:p>
          </p:txBody>
        </p:sp>
        <p:sp>
          <p:nvSpPr>
            <p:cNvPr id="163002" name="Freeform 186"/>
            <p:cNvSpPr>
              <a:spLocks/>
            </p:cNvSpPr>
            <p:nvPr/>
          </p:nvSpPr>
          <p:spPr bwMode="auto">
            <a:xfrm>
              <a:off x="1872" y="1296"/>
              <a:ext cx="288" cy="384"/>
            </a:xfrm>
            <a:custGeom>
              <a:avLst/>
              <a:gdLst>
                <a:gd name="T0" fmla="*/ 48 w 288"/>
                <a:gd name="T1" fmla="*/ 384 h 384"/>
                <a:gd name="T2" fmla="*/ 288 w 288"/>
                <a:gd name="T3" fmla="*/ 0 h 384"/>
                <a:gd name="T4" fmla="*/ 240 w 288"/>
                <a:gd name="T5" fmla="*/ 0 h 384"/>
                <a:gd name="T6" fmla="*/ 0 w 288"/>
                <a:gd name="T7" fmla="*/ 384 h 384"/>
                <a:gd name="T8" fmla="*/ 48 w 288"/>
                <a:gd name="T9" fmla="*/ 384 h 384"/>
                <a:gd name="T10" fmla="*/ 0 60000 65536"/>
                <a:gd name="T11" fmla="*/ 0 60000 65536"/>
                <a:gd name="T12" fmla="*/ 0 60000 65536"/>
                <a:gd name="T13" fmla="*/ 0 60000 65536"/>
                <a:gd name="T14" fmla="*/ 0 60000 65536"/>
                <a:gd name="T15" fmla="*/ 0 w 288"/>
                <a:gd name="T16" fmla="*/ 0 h 384"/>
                <a:gd name="T17" fmla="*/ 288 w 288"/>
                <a:gd name="T18" fmla="*/ 384 h 384"/>
              </a:gdLst>
              <a:ahLst/>
              <a:cxnLst>
                <a:cxn ang="T10">
                  <a:pos x="T0" y="T1"/>
                </a:cxn>
                <a:cxn ang="T11">
                  <a:pos x="T2" y="T3"/>
                </a:cxn>
                <a:cxn ang="T12">
                  <a:pos x="T4" y="T5"/>
                </a:cxn>
                <a:cxn ang="T13">
                  <a:pos x="T6" y="T7"/>
                </a:cxn>
                <a:cxn ang="T14">
                  <a:pos x="T8" y="T9"/>
                </a:cxn>
              </a:cxnLst>
              <a:rect l="T15" t="T16" r="T17" b="T18"/>
              <a:pathLst>
                <a:path w="288" h="384">
                  <a:moveTo>
                    <a:pt x="48" y="384"/>
                  </a:moveTo>
                  <a:lnTo>
                    <a:pt x="288" y="0"/>
                  </a:lnTo>
                  <a:lnTo>
                    <a:pt x="240" y="0"/>
                  </a:lnTo>
                  <a:lnTo>
                    <a:pt x="0" y="384"/>
                  </a:lnTo>
                  <a:lnTo>
                    <a:pt x="48" y="384"/>
                  </a:lnTo>
                  <a:close/>
                </a:path>
              </a:pathLst>
            </a:custGeom>
            <a:solidFill>
              <a:schemeClr val="accent2">
                <a:alpha val="50195"/>
              </a:schemeClr>
            </a:solidFill>
            <a:ln w="9525">
              <a:solidFill>
                <a:schemeClr val="tx1"/>
              </a:solidFill>
              <a:round/>
              <a:headEnd/>
              <a:tailEnd/>
            </a:ln>
          </p:spPr>
          <p:txBody>
            <a:bodyPr/>
            <a:lstStyle/>
            <a:p>
              <a:pPr fontAlgn="base">
                <a:spcBef>
                  <a:spcPct val="0"/>
                </a:spcBef>
                <a:spcAft>
                  <a:spcPct val="0"/>
                </a:spcAft>
              </a:pPr>
              <a:endParaRPr lang="ja-JP" altLang="ja-JP" sz="2400" b="1" smtClean="0">
                <a:solidFill>
                  <a:srgbClr val="000000"/>
                </a:solidFill>
                <a:latin typeface="Times New Roman" pitchFamily="18" charset="0"/>
                <a:cs typeface="Times New Roman" pitchFamily="18" charset="0"/>
              </a:endParaRPr>
            </a:p>
          </p:txBody>
        </p:sp>
        <p:sp>
          <p:nvSpPr>
            <p:cNvPr id="163003" name="Freeform 187"/>
            <p:cNvSpPr>
              <a:spLocks/>
            </p:cNvSpPr>
            <p:nvPr/>
          </p:nvSpPr>
          <p:spPr bwMode="auto">
            <a:xfrm>
              <a:off x="1920" y="1296"/>
              <a:ext cx="240" cy="1248"/>
            </a:xfrm>
            <a:custGeom>
              <a:avLst/>
              <a:gdLst>
                <a:gd name="T0" fmla="*/ 0 w 240"/>
                <a:gd name="T1" fmla="*/ 1248 h 1248"/>
                <a:gd name="T2" fmla="*/ 240 w 240"/>
                <a:gd name="T3" fmla="*/ 864 h 1248"/>
                <a:gd name="T4" fmla="*/ 240 w 240"/>
                <a:gd name="T5" fmla="*/ 0 h 1248"/>
                <a:gd name="T6" fmla="*/ 0 w 240"/>
                <a:gd name="T7" fmla="*/ 384 h 1248"/>
                <a:gd name="T8" fmla="*/ 0 w 240"/>
                <a:gd name="T9" fmla="*/ 1248 h 1248"/>
                <a:gd name="T10" fmla="*/ 0 60000 65536"/>
                <a:gd name="T11" fmla="*/ 0 60000 65536"/>
                <a:gd name="T12" fmla="*/ 0 60000 65536"/>
                <a:gd name="T13" fmla="*/ 0 60000 65536"/>
                <a:gd name="T14" fmla="*/ 0 60000 65536"/>
                <a:gd name="T15" fmla="*/ 0 w 240"/>
                <a:gd name="T16" fmla="*/ 0 h 1248"/>
                <a:gd name="T17" fmla="*/ 240 w 240"/>
                <a:gd name="T18" fmla="*/ 1248 h 1248"/>
              </a:gdLst>
              <a:ahLst/>
              <a:cxnLst>
                <a:cxn ang="T10">
                  <a:pos x="T0" y="T1"/>
                </a:cxn>
                <a:cxn ang="T11">
                  <a:pos x="T2" y="T3"/>
                </a:cxn>
                <a:cxn ang="T12">
                  <a:pos x="T4" y="T5"/>
                </a:cxn>
                <a:cxn ang="T13">
                  <a:pos x="T6" y="T7"/>
                </a:cxn>
                <a:cxn ang="T14">
                  <a:pos x="T8" y="T9"/>
                </a:cxn>
              </a:cxnLst>
              <a:rect l="T15" t="T16" r="T17" b="T18"/>
              <a:pathLst>
                <a:path w="240" h="1248">
                  <a:moveTo>
                    <a:pt x="0" y="1248"/>
                  </a:moveTo>
                  <a:lnTo>
                    <a:pt x="240" y="864"/>
                  </a:lnTo>
                  <a:lnTo>
                    <a:pt x="240" y="0"/>
                  </a:lnTo>
                  <a:lnTo>
                    <a:pt x="0" y="384"/>
                  </a:lnTo>
                  <a:lnTo>
                    <a:pt x="0" y="1248"/>
                  </a:lnTo>
                  <a:close/>
                </a:path>
              </a:pathLst>
            </a:custGeom>
            <a:solidFill>
              <a:schemeClr val="accent2">
                <a:alpha val="50195"/>
              </a:schemeClr>
            </a:solidFill>
            <a:ln w="9525">
              <a:solidFill>
                <a:schemeClr val="tx1"/>
              </a:solidFill>
              <a:round/>
              <a:headEnd/>
              <a:tailEnd/>
            </a:ln>
          </p:spPr>
          <p:txBody>
            <a:bodyPr wrap="none" anchor="ctr"/>
            <a:lstStyle/>
            <a:p>
              <a:pPr fontAlgn="base">
                <a:spcBef>
                  <a:spcPct val="0"/>
                </a:spcBef>
                <a:spcAft>
                  <a:spcPct val="0"/>
                </a:spcAft>
              </a:pPr>
              <a:endParaRPr lang="ja-JP" altLang="ja-JP" sz="2400" b="1" smtClean="0">
                <a:solidFill>
                  <a:srgbClr val="000000"/>
                </a:solidFill>
                <a:latin typeface="Times New Roman" pitchFamily="18" charset="0"/>
                <a:cs typeface="Times New Roman" pitchFamily="18" charset="0"/>
              </a:endParaRPr>
            </a:p>
          </p:txBody>
        </p:sp>
        <p:sp>
          <p:nvSpPr>
            <p:cNvPr id="163004" name="Rectangle 188"/>
            <p:cNvSpPr>
              <a:spLocks noChangeArrowheads="1"/>
            </p:cNvSpPr>
            <p:nvPr/>
          </p:nvSpPr>
          <p:spPr bwMode="auto">
            <a:xfrm>
              <a:off x="1872" y="1680"/>
              <a:ext cx="48" cy="864"/>
            </a:xfrm>
            <a:prstGeom prst="rect">
              <a:avLst/>
            </a:prstGeom>
            <a:solidFill>
              <a:schemeClr val="accent2">
                <a:alpha val="50195"/>
              </a:schemeClr>
            </a:solidFill>
            <a:ln w="9525">
              <a:solidFill>
                <a:schemeClr val="tx1"/>
              </a:solidFill>
              <a:miter lim="800000"/>
              <a:headEnd/>
              <a:tailEnd/>
            </a:ln>
          </p:spPr>
          <p:txBody>
            <a:bodyPr wrap="none" anchor="ctr"/>
            <a:lstStyle/>
            <a:p>
              <a:pPr fontAlgn="base">
                <a:spcBef>
                  <a:spcPct val="0"/>
                </a:spcBef>
                <a:spcAft>
                  <a:spcPct val="0"/>
                </a:spcAft>
              </a:pPr>
              <a:endParaRPr lang="ja-JP" altLang="ja-JP" sz="2400" b="1" smtClean="0">
                <a:solidFill>
                  <a:srgbClr val="000000"/>
                </a:solidFill>
                <a:latin typeface="Times New Roman" pitchFamily="18" charset="0"/>
                <a:cs typeface="Times New Roman" pitchFamily="18" charset="0"/>
              </a:endParaRPr>
            </a:p>
          </p:txBody>
        </p:sp>
      </p:grpSp>
      <p:grpSp>
        <p:nvGrpSpPr>
          <p:cNvPr id="163005" name="Group 189"/>
          <p:cNvGrpSpPr>
            <a:grpSpLocks/>
          </p:cNvGrpSpPr>
          <p:nvPr/>
        </p:nvGrpSpPr>
        <p:grpSpPr bwMode="auto">
          <a:xfrm>
            <a:off x="5045075" y="4676775"/>
            <a:ext cx="457200" cy="1981200"/>
            <a:chOff x="1872" y="2448"/>
            <a:chExt cx="288" cy="1248"/>
          </a:xfrm>
        </p:grpSpPr>
        <p:sp>
          <p:nvSpPr>
            <p:cNvPr id="163006" name="Rectangle 190"/>
            <p:cNvSpPr>
              <a:spLocks noChangeArrowheads="1"/>
            </p:cNvSpPr>
            <p:nvPr/>
          </p:nvSpPr>
          <p:spPr bwMode="auto">
            <a:xfrm>
              <a:off x="2112" y="2448"/>
              <a:ext cx="48" cy="864"/>
            </a:xfrm>
            <a:prstGeom prst="rect">
              <a:avLst/>
            </a:prstGeom>
            <a:solidFill>
              <a:srgbClr val="FF0000">
                <a:alpha val="50195"/>
              </a:srgbClr>
            </a:solidFill>
            <a:ln w="9525">
              <a:solidFill>
                <a:schemeClr val="tx1"/>
              </a:solidFill>
              <a:miter lim="800000"/>
              <a:headEnd/>
              <a:tailEnd/>
            </a:ln>
          </p:spPr>
          <p:txBody>
            <a:bodyPr wrap="none" anchor="ctr"/>
            <a:lstStyle/>
            <a:p>
              <a:pPr fontAlgn="base">
                <a:spcBef>
                  <a:spcPct val="0"/>
                </a:spcBef>
                <a:spcAft>
                  <a:spcPct val="0"/>
                </a:spcAft>
              </a:pPr>
              <a:endParaRPr lang="ja-JP" altLang="ja-JP" sz="2400" b="1" smtClean="0">
                <a:solidFill>
                  <a:srgbClr val="000000"/>
                </a:solidFill>
                <a:latin typeface="Times New Roman" pitchFamily="18" charset="0"/>
                <a:cs typeface="Times New Roman" pitchFamily="18" charset="0"/>
              </a:endParaRPr>
            </a:p>
          </p:txBody>
        </p:sp>
        <p:sp>
          <p:nvSpPr>
            <p:cNvPr id="163007" name="Freeform 191"/>
            <p:cNvSpPr>
              <a:spLocks/>
            </p:cNvSpPr>
            <p:nvPr/>
          </p:nvSpPr>
          <p:spPr bwMode="auto">
            <a:xfrm>
              <a:off x="1872" y="3312"/>
              <a:ext cx="288" cy="384"/>
            </a:xfrm>
            <a:custGeom>
              <a:avLst/>
              <a:gdLst>
                <a:gd name="T0" fmla="*/ 48 w 288"/>
                <a:gd name="T1" fmla="*/ 384 h 384"/>
                <a:gd name="T2" fmla="*/ 288 w 288"/>
                <a:gd name="T3" fmla="*/ 0 h 384"/>
                <a:gd name="T4" fmla="*/ 240 w 288"/>
                <a:gd name="T5" fmla="*/ 0 h 384"/>
                <a:gd name="T6" fmla="*/ 0 w 288"/>
                <a:gd name="T7" fmla="*/ 384 h 384"/>
                <a:gd name="T8" fmla="*/ 48 w 288"/>
                <a:gd name="T9" fmla="*/ 384 h 384"/>
                <a:gd name="T10" fmla="*/ 0 60000 65536"/>
                <a:gd name="T11" fmla="*/ 0 60000 65536"/>
                <a:gd name="T12" fmla="*/ 0 60000 65536"/>
                <a:gd name="T13" fmla="*/ 0 60000 65536"/>
                <a:gd name="T14" fmla="*/ 0 60000 65536"/>
                <a:gd name="T15" fmla="*/ 0 w 288"/>
                <a:gd name="T16" fmla="*/ 0 h 384"/>
                <a:gd name="T17" fmla="*/ 288 w 288"/>
                <a:gd name="T18" fmla="*/ 384 h 384"/>
              </a:gdLst>
              <a:ahLst/>
              <a:cxnLst>
                <a:cxn ang="T10">
                  <a:pos x="T0" y="T1"/>
                </a:cxn>
                <a:cxn ang="T11">
                  <a:pos x="T2" y="T3"/>
                </a:cxn>
                <a:cxn ang="T12">
                  <a:pos x="T4" y="T5"/>
                </a:cxn>
                <a:cxn ang="T13">
                  <a:pos x="T6" y="T7"/>
                </a:cxn>
                <a:cxn ang="T14">
                  <a:pos x="T8" y="T9"/>
                </a:cxn>
              </a:cxnLst>
              <a:rect l="T15" t="T16" r="T17" b="T18"/>
              <a:pathLst>
                <a:path w="288" h="384">
                  <a:moveTo>
                    <a:pt x="48" y="384"/>
                  </a:moveTo>
                  <a:lnTo>
                    <a:pt x="288" y="0"/>
                  </a:lnTo>
                  <a:lnTo>
                    <a:pt x="240" y="0"/>
                  </a:lnTo>
                  <a:lnTo>
                    <a:pt x="0" y="384"/>
                  </a:lnTo>
                  <a:lnTo>
                    <a:pt x="48" y="384"/>
                  </a:lnTo>
                  <a:close/>
                </a:path>
              </a:pathLst>
            </a:custGeom>
            <a:solidFill>
              <a:srgbClr val="FF0000">
                <a:alpha val="50195"/>
              </a:srgbClr>
            </a:solidFill>
            <a:ln w="9525">
              <a:solidFill>
                <a:schemeClr val="tx1"/>
              </a:solidFill>
              <a:round/>
              <a:headEnd/>
              <a:tailEnd/>
            </a:ln>
          </p:spPr>
          <p:txBody>
            <a:bodyPr/>
            <a:lstStyle/>
            <a:p>
              <a:pPr fontAlgn="base">
                <a:spcBef>
                  <a:spcPct val="0"/>
                </a:spcBef>
                <a:spcAft>
                  <a:spcPct val="0"/>
                </a:spcAft>
              </a:pPr>
              <a:endParaRPr lang="ja-JP" altLang="ja-JP" sz="2400" b="1" smtClean="0">
                <a:solidFill>
                  <a:srgbClr val="000000"/>
                </a:solidFill>
                <a:latin typeface="Times New Roman" pitchFamily="18" charset="0"/>
                <a:cs typeface="Times New Roman" pitchFamily="18" charset="0"/>
              </a:endParaRPr>
            </a:p>
          </p:txBody>
        </p:sp>
        <p:sp>
          <p:nvSpPr>
            <p:cNvPr id="163008" name="Freeform 192"/>
            <p:cNvSpPr>
              <a:spLocks/>
            </p:cNvSpPr>
            <p:nvPr/>
          </p:nvSpPr>
          <p:spPr bwMode="auto">
            <a:xfrm>
              <a:off x="1920" y="2448"/>
              <a:ext cx="240" cy="1248"/>
            </a:xfrm>
            <a:custGeom>
              <a:avLst/>
              <a:gdLst>
                <a:gd name="T0" fmla="*/ 0 w 240"/>
                <a:gd name="T1" fmla="*/ 1248 h 1248"/>
                <a:gd name="T2" fmla="*/ 240 w 240"/>
                <a:gd name="T3" fmla="*/ 864 h 1248"/>
                <a:gd name="T4" fmla="*/ 240 w 240"/>
                <a:gd name="T5" fmla="*/ 0 h 1248"/>
                <a:gd name="T6" fmla="*/ 0 w 240"/>
                <a:gd name="T7" fmla="*/ 384 h 1248"/>
                <a:gd name="T8" fmla="*/ 0 w 240"/>
                <a:gd name="T9" fmla="*/ 1248 h 1248"/>
                <a:gd name="T10" fmla="*/ 0 60000 65536"/>
                <a:gd name="T11" fmla="*/ 0 60000 65536"/>
                <a:gd name="T12" fmla="*/ 0 60000 65536"/>
                <a:gd name="T13" fmla="*/ 0 60000 65536"/>
                <a:gd name="T14" fmla="*/ 0 60000 65536"/>
                <a:gd name="T15" fmla="*/ 0 w 240"/>
                <a:gd name="T16" fmla="*/ 0 h 1248"/>
                <a:gd name="T17" fmla="*/ 240 w 240"/>
                <a:gd name="T18" fmla="*/ 1248 h 1248"/>
              </a:gdLst>
              <a:ahLst/>
              <a:cxnLst>
                <a:cxn ang="T10">
                  <a:pos x="T0" y="T1"/>
                </a:cxn>
                <a:cxn ang="T11">
                  <a:pos x="T2" y="T3"/>
                </a:cxn>
                <a:cxn ang="T12">
                  <a:pos x="T4" y="T5"/>
                </a:cxn>
                <a:cxn ang="T13">
                  <a:pos x="T6" y="T7"/>
                </a:cxn>
                <a:cxn ang="T14">
                  <a:pos x="T8" y="T9"/>
                </a:cxn>
              </a:cxnLst>
              <a:rect l="T15" t="T16" r="T17" b="T18"/>
              <a:pathLst>
                <a:path w="240" h="1248">
                  <a:moveTo>
                    <a:pt x="0" y="1248"/>
                  </a:moveTo>
                  <a:lnTo>
                    <a:pt x="240" y="864"/>
                  </a:lnTo>
                  <a:lnTo>
                    <a:pt x="240" y="0"/>
                  </a:lnTo>
                  <a:lnTo>
                    <a:pt x="0" y="384"/>
                  </a:lnTo>
                  <a:lnTo>
                    <a:pt x="0" y="1248"/>
                  </a:lnTo>
                  <a:close/>
                </a:path>
              </a:pathLst>
            </a:custGeom>
            <a:solidFill>
              <a:srgbClr val="FF0000">
                <a:alpha val="50195"/>
              </a:srgbClr>
            </a:solidFill>
            <a:ln w="9525">
              <a:solidFill>
                <a:schemeClr val="tx1"/>
              </a:solidFill>
              <a:round/>
              <a:headEnd/>
              <a:tailEnd/>
            </a:ln>
          </p:spPr>
          <p:txBody>
            <a:bodyPr wrap="none" anchor="ctr"/>
            <a:lstStyle/>
            <a:p>
              <a:pPr fontAlgn="base">
                <a:spcBef>
                  <a:spcPct val="0"/>
                </a:spcBef>
                <a:spcAft>
                  <a:spcPct val="0"/>
                </a:spcAft>
              </a:pPr>
              <a:endParaRPr lang="ja-JP" altLang="ja-JP" sz="2400" b="1" smtClean="0">
                <a:solidFill>
                  <a:srgbClr val="000000"/>
                </a:solidFill>
                <a:latin typeface="Times New Roman" pitchFamily="18" charset="0"/>
                <a:cs typeface="Times New Roman" pitchFamily="18" charset="0"/>
              </a:endParaRPr>
            </a:p>
          </p:txBody>
        </p:sp>
        <p:sp>
          <p:nvSpPr>
            <p:cNvPr id="163009" name="Rectangle 193"/>
            <p:cNvSpPr>
              <a:spLocks noChangeArrowheads="1"/>
            </p:cNvSpPr>
            <p:nvPr/>
          </p:nvSpPr>
          <p:spPr bwMode="auto">
            <a:xfrm>
              <a:off x="1872" y="2832"/>
              <a:ext cx="48" cy="864"/>
            </a:xfrm>
            <a:prstGeom prst="rect">
              <a:avLst/>
            </a:prstGeom>
            <a:solidFill>
              <a:srgbClr val="FF0000">
                <a:alpha val="50195"/>
              </a:srgbClr>
            </a:solidFill>
            <a:ln w="9525">
              <a:solidFill>
                <a:schemeClr val="tx1"/>
              </a:solidFill>
              <a:miter lim="800000"/>
              <a:headEnd/>
              <a:tailEnd/>
            </a:ln>
          </p:spPr>
          <p:txBody>
            <a:bodyPr wrap="none" anchor="ctr"/>
            <a:lstStyle/>
            <a:p>
              <a:pPr fontAlgn="base">
                <a:spcBef>
                  <a:spcPct val="0"/>
                </a:spcBef>
                <a:spcAft>
                  <a:spcPct val="0"/>
                </a:spcAft>
              </a:pPr>
              <a:endParaRPr lang="ja-JP" altLang="ja-JP" sz="2400" b="1" smtClean="0">
                <a:solidFill>
                  <a:srgbClr val="000000"/>
                </a:solidFill>
                <a:latin typeface="Times New Roman" pitchFamily="18" charset="0"/>
                <a:cs typeface="Times New Roman" pitchFamily="18" charset="0"/>
              </a:endParaRPr>
            </a:p>
          </p:txBody>
        </p:sp>
        <p:sp>
          <p:nvSpPr>
            <p:cNvPr id="163010" name="Freeform 194"/>
            <p:cNvSpPr>
              <a:spLocks/>
            </p:cNvSpPr>
            <p:nvPr/>
          </p:nvSpPr>
          <p:spPr bwMode="auto">
            <a:xfrm>
              <a:off x="1872" y="2448"/>
              <a:ext cx="288" cy="384"/>
            </a:xfrm>
            <a:custGeom>
              <a:avLst/>
              <a:gdLst>
                <a:gd name="T0" fmla="*/ 48 w 288"/>
                <a:gd name="T1" fmla="*/ 384 h 384"/>
                <a:gd name="T2" fmla="*/ 288 w 288"/>
                <a:gd name="T3" fmla="*/ 0 h 384"/>
                <a:gd name="T4" fmla="*/ 240 w 288"/>
                <a:gd name="T5" fmla="*/ 0 h 384"/>
                <a:gd name="T6" fmla="*/ 0 w 288"/>
                <a:gd name="T7" fmla="*/ 384 h 384"/>
                <a:gd name="T8" fmla="*/ 48 w 288"/>
                <a:gd name="T9" fmla="*/ 384 h 384"/>
                <a:gd name="T10" fmla="*/ 0 60000 65536"/>
                <a:gd name="T11" fmla="*/ 0 60000 65536"/>
                <a:gd name="T12" fmla="*/ 0 60000 65536"/>
                <a:gd name="T13" fmla="*/ 0 60000 65536"/>
                <a:gd name="T14" fmla="*/ 0 60000 65536"/>
                <a:gd name="T15" fmla="*/ 0 w 288"/>
                <a:gd name="T16" fmla="*/ 0 h 384"/>
                <a:gd name="T17" fmla="*/ 288 w 288"/>
                <a:gd name="T18" fmla="*/ 384 h 384"/>
              </a:gdLst>
              <a:ahLst/>
              <a:cxnLst>
                <a:cxn ang="T10">
                  <a:pos x="T0" y="T1"/>
                </a:cxn>
                <a:cxn ang="T11">
                  <a:pos x="T2" y="T3"/>
                </a:cxn>
                <a:cxn ang="T12">
                  <a:pos x="T4" y="T5"/>
                </a:cxn>
                <a:cxn ang="T13">
                  <a:pos x="T6" y="T7"/>
                </a:cxn>
                <a:cxn ang="T14">
                  <a:pos x="T8" y="T9"/>
                </a:cxn>
              </a:cxnLst>
              <a:rect l="T15" t="T16" r="T17" b="T18"/>
              <a:pathLst>
                <a:path w="288" h="384">
                  <a:moveTo>
                    <a:pt x="48" y="384"/>
                  </a:moveTo>
                  <a:lnTo>
                    <a:pt x="288" y="0"/>
                  </a:lnTo>
                  <a:lnTo>
                    <a:pt x="240" y="0"/>
                  </a:lnTo>
                  <a:lnTo>
                    <a:pt x="0" y="384"/>
                  </a:lnTo>
                  <a:lnTo>
                    <a:pt x="48" y="384"/>
                  </a:lnTo>
                  <a:close/>
                </a:path>
              </a:pathLst>
            </a:custGeom>
            <a:solidFill>
              <a:srgbClr val="FF0000">
                <a:alpha val="50195"/>
              </a:srgbClr>
            </a:solidFill>
            <a:ln w="9525">
              <a:solidFill>
                <a:schemeClr val="tx1"/>
              </a:solidFill>
              <a:round/>
              <a:headEnd/>
              <a:tailEnd/>
            </a:ln>
          </p:spPr>
          <p:txBody>
            <a:bodyPr/>
            <a:lstStyle/>
            <a:p>
              <a:pPr fontAlgn="base">
                <a:spcBef>
                  <a:spcPct val="0"/>
                </a:spcBef>
                <a:spcAft>
                  <a:spcPct val="0"/>
                </a:spcAft>
              </a:pPr>
              <a:endParaRPr lang="ja-JP" altLang="ja-JP" sz="2400" b="1" smtClean="0">
                <a:solidFill>
                  <a:srgbClr val="000000"/>
                </a:solidFill>
                <a:latin typeface="Times New Roman" pitchFamily="18" charset="0"/>
                <a:cs typeface="Times New Roman" pitchFamily="18" charset="0"/>
              </a:endParaRPr>
            </a:p>
          </p:txBody>
        </p:sp>
      </p:grpSp>
      <p:sp>
        <p:nvSpPr>
          <p:cNvPr id="163011" name="AutoShape 195"/>
          <p:cNvSpPr>
            <a:spLocks noChangeArrowheads="1"/>
          </p:cNvSpPr>
          <p:nvPr/>
        </p:nvSpPr>
        <p:spPr bwMode="auto">
          <a:xfrm rot="13614">
            <a:off x="5578475" y="3533775"/>
            <a:ext cx="609600" cy="304800"/>
          </a:xfrm>
          <a:prstGeom prst="rightArrow">
            <a:avLst>
              <a:gd name="adj1" fmla="val 50000"/>
              <a:gd name="adj2" fmla="val 50000"/>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ja-JP" altLang="ja-JP" sz="2400" b="1" smtClean="0">
              <a:solidFill>
                <a:srgbClr val="000000"/>
              </a:solidFill>
              <a:latin typeface="Times New Roman" pitchFamily="18" charset="0"/>
              <a:cs typeface="Times New Roman" pitchFamily="18" charset="0"/>
            </a:endParaRPr>
          </a:p>
        </p:txBody>
      </p:sp>
      <p:sp>
        <p:nvSpPr>
          <p:cNvPr id="163012" name="AutoShape 196"/>
          <p:cNvSpPr>
            <a:spLocks noChangeArrowheads="1"/>
          </p:cNvSpPr>
          <p:nvPr/>
        </p:nvSpPr>
        <p:spPr bwMode="auto">
          <a:xfrm rot="13614">
            <a:off x="1266825" y="3990975"/>
            <a:ext cx="609600" cy="304800"/>
          </a:xfrm>
          <a:prstGeom prst="rightArrow">
            <a:avLst>
              <a:gd name="adj1" fmla="val 50000"/>
              <a:gd name="adj2" fmla="val 50000"/>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ja-JP" altLang="ja-JP" sz="2400" b="1" smtClean="0">
              <a:solidFill>
                <a:srgbClr val="000000"/>
              </a:solidFill>
              <a:latin typeface="Times New Roman" pitchFamily="18" charset="0"/>
              <a:cs typeface="Times New Roman" pitchFamily="18" charset="0"/>
            </a:endParaRPr>
          </a:p>
        </p:txBody>
      </p:sp>
      <p:sp>
        <p:nvSpPr>
          <p:cNvPr id="163013" name="AutoShape 197"/>
          <p:cNvSpPr>
            <a:spLocks noChangeArrowheads="1"/>
          </p:cNvSpPr>
          <p:nvPr/>
        </p:nvSpPr>
        <p:spPr bwMode="auto">
          <a:xfrm rot="13614">
            <a:off x="1190625" y="4181475"/>
            <a:ext cx="609600" cy="304800"/>
          </a:xfrm>
          <a:prstGeom prst="rightArrow">
            <a:avLst>
              <a:gd name="adj1" fmla="val 50000"/>
              <a:gd name="adj2" fmla="val 50000"/>
            </a:avLst>
          </a:prstGeom>
          <a:solidFill>
            <a:srgbClr val="00CC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ja-JP" altLang="ja-JP" sz="2400" b="1" smtClean="0">
              <a:solidFill>
                <a:srgbClr val="000000"/>
              </a:solidFill>
              <a:latin typeface="Times New Roman" pitchFamily="18" charset="0"/>
              <a:cs typeface="Times New Roman" pitchFamily="18" charset="0"/>
            </a:endParaRPr>
          </a:p>
        </p:txBody>
      </p:sp>
      <p:sp>
        <p:nvSpPr>
          <p:cNvPr id="163014" name="AutoShape 198"/>
          <p:cNvSpPr>
            <a:spLocks noChangeArrowheads="1"/>
          </p:cNvSpPr>
          <p:nvPr/>
        </p:nvSpPr>
        <p:spPr bwMode="auto">
          <a:xfrm rot="13614">
            <a:off x="1114425" y="4371975"/>
            <a:ext cx="609600" cy="304800"/>
          </a:xfrm>
          <a:prstGeom prst="rightArrow">
            <a:avLst>
              <a:gd name="adj1" fmla="val 50000"/>
              <a:gd name="adj2" fmla="val 50000"/>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ja-JP" altLang="ja-JP" sz="2400" b="1" smtClean="0">
              <a:solidFill>
                <a:srgbClr val="000000"/>
              </a:solidFill>
              <a:latin typeface="Times New Roman" pitchFamily="18" charset="0"/>
              <a:cs typeface="Times New Roman" pitchFamily="18" charset="0"/>
            </a:endParaRPr>
          </a:p>
        </p:txBody>
      </p:sp>
      <p:grpSp>
        <p:nvGrpSpPr>
          <p:cNvPr id="163015" name="Group 199"/>
          <p:cNvGrpSpPr>
            <a:grpSpLocks/>
          </p:cNvGrpSpPr>
          <p:nvPr/>
        </p:nvGrpSpPr>
        <p:grpSpPr bwMode="auto">
          <a:xfrm>
            <a:off x="3162300" y="7153275"/>
            <a:ext cx="746125" cy="381000"/>
            <a:chOff x="172" y="3744"/>
            <a:chExt cx="470" cy="240"/>
          </a:xfrm>
        </p:grpSpPr>
        <p:grpSp>
          <p:nvGrpSpPr>
            <p:cNvPr id="163016" name="Group 200"/>
            <p:cNvGrpSpPr>
              <a:grpSpLocks/>
            </p:cNvGrpSpPr>
            <p:nvPr/>
          </p:nvGrpSpPr>
          <p:grpSpPr bwMode="auto">
            <a:xfrm>
              <a:off x="172" y="3744"/>
              <a:ext cx="470" cy="240"/>
              <a:chOff x="172" y="3744"/>
              <a:chExt cx="470" cy="240"/>
            </a:xfrm>
          </p:grpSpPr>
          <p:grpSp>
            <p:nvGrpSpPr>
              <p:cNvPr id="163017" name="Group 201"/>
              <p:cNvGrpSpPr>
                <a:grpSpLocks/>
              </p:cNvGrpSpPr>
              <p:nvPr/>
            </p:nvGrpSpPr>
            <p:grpSpPr bwMode="auto">
              <a:xfrm>
                <a:off x="172" y="3744"/>
                <a:ext cx="470" cy="240"/>
                <a:chOff x="172" y="3744"/>
                <a:chExt cx="470" cy="240"/>
              </a:xfrm>
            </p:grpSpPr>
            <p:sp>
              <p:nvSpPr>
                <p:cNvPr id="163018" name="Oval 202"/>
                <p:cNvSpPr>
                  <a:spLocks noChangeArrowheads="1"/>
                </p:cNvSpPr>
                <p:nvPr/>
              </p:nvSpPr>
              <p:spPr bwMode="auto">
                <a:xfrm>
                  <a:off x="498" y="3744"/>
                  <a:ext cx="144" cy="240"/>
                </a:xfrm>
                <a:prstGeom prst="ellipse">
                  <a:avLst/>
                </a:prstGeom>
                <a:solidFill>
                  <a:srgbClr val="FF6600"/>
                </a:solidFill>
                <a:ln w="3175">
                  <a:solidFill>
                    <a:schemeClr val="tx1"/>
                  </a:solidFill>
                  <a:round/>
                  <a:headEnd/>
                  <a:tailEnd/>
                </a:ln>
              </p:spPr>
              <p:txBody>
                <a:bodyPr wrap="none" anchor="ctr"/>
                <a:lstStyle/>
                <a:p>
                  <a:pPr fontAlgn="base">
                    <a:spcBef>
                      <a:spcPct val="0"/>
                    </a:spcBef>
                    <a:spcAft>
                      <a:spcPct val="0"/>
                    </a:spcAft>
                  </a:pPr>
                  <a:endParaRPr lang="ja-JP" altLang="ja-JP" sz="2400" b="1" smtClean="0">
                    <a:solidFill>
                      <a:srgbClr val="000000"/>
                    </a:solidFill>
                    <a:latin typeface="Times New Roman" pitchFamily="18" charset="0"/>
                    <a:cs typeface="Times New Roman" pitchFamily="18" charset="0"/>
                  </a:endParaRPr>
                </a:p>
              </p:txBody>
            </p:sp>
            <p:sp>
              <p:nvSpPr>
                <p:cNvPr id="163019" name="Rectangle 203"/>
                <p:cNvSpPr>
                  <a:spLocks noChangeArrowheads="1"/>
                </p:cNvSpPr>
                <p:nvPr/>
              </p:nvSpPr>
              <p:spPr bwMode="auto">
                <a:xfrm>
                  <a:off x="240" y="3744"/>
                  <a:ext cx="336" cy="240"/>
                </a:xfrm>
                <a:prstGeom prst="rect">
                  <a:avLst/>
                </a:prstGeom>
                <a:solidFill>
                  <a:srgbClr val="FF6600"/>
                </a:solidFill>
                <a:ln w="3175">
                  <a:solidFill>
                    <a:schemeClr val="tx1"/>
                  </a:solidFill>
                  <a:miter lim="800000"/>
                  <a:headEnd/>
                  <a:tailEnd/>
                </a:ln>
              </p:spPr>
              <p:txBody>
                <a:bodyPr wrap="none" anchor="ctr"/>
                <a:lstStyle/>
                <a:p>
                  <a:pPr fontAlgn="base">
                    <a:spcBef>
                      <a:spcPct val="0"/>
                    </a:spcBef>
                    <a:spcAft>
                      <a:spcPct val="0"/>
                    </a:spcAft>
                  </a:pPr>
                  <a:endParaRPr lang="ja-JP" altLang="ja-JP" sz="2400" b="1" smtClean="0">
                    <a:solidFill>
                      <a:srgbClr val="000000"/>
                    </a:solidFill>
                    <a:latin typeface="Times New Roman" pitchFamily="18" charset="0"/>
                    <a:cs typeface="Times New Roman" pitchFamily="18" charset="0"/>
                  </a:endParaRPr>
                </a:p>
              </p:txBody>
            </p:sp>
            <p:sp>
              <p:nvSpPr>
                <p:cNvPr id="163020" name="Oval 204"/>
                <p:cNvSpPr>
                  <a:spLocks noChangeArrowheads="1"/>
                </p:cNvSpPr>
                <p:nvPr/>
              </p:nvSpPr>
              <p:spPr bwMode="auto">
                <a:xfrm>
                  <a:off x="172" y="3744"/>
                  <a:ext cx="144" cy="240"/>
                </a:xfrm>
                <a:prstGeom prst="ellipse">
                  <a:avLst/>
                </a:prstGeom>
                <a:solidFill>
                  <a:srgbClr val="FF6600"/>
                </a:solidFill>
                <a:ln w="3175">
                  <a:solidFill>
                    <a:schemeClr val="tx1"/>
                  </a:solidFill>
                  <a:round/>
                  <a:headEnd/>
                  <a:tailEnd/>
                </a:ln>
              </p:spPr>
              <p:txBody>
                <a:bodyPr wrap="none" anchor="ctr"/>
                <a:lstStyle/>
                <a:p>
                  <a:pPr fontAlgn="base">
                    <a:spcBef>
                      <a:spcPct val="0"/>
                    </a:spcBef>
                    <a:spcAft>
                      <a:spcPct val="0"/>
                    </a:spcAft>
                  </a:pPr>
                  <a:endParaRPr lang="ja-JP" altLang="ja-JP" sz="2400" b="1" smtClean="0">
                    <a:solidFill>
                      <a:srgbClr val="000000"/>
                    </a:solidFill>
                    <a:latin typeface="Times New Roman" pitchFamily="18" charset="0"/>
                    <a:cs typeface="Times New Roman" pitchFamily="18" charset="0"/>
                  </a:endParaRPr>
                </a:p>
              </p:txBody>
            </p:sp>
          </p:grpSp>
          <p:sp>
            <p:nvSpPr>
              <p:cNvPr id="163021" name="Rectangle 205"/>
              <p:cNvSpPr>
                <a:spLocks noChangeArrowheads="1"/>
              </p:cNvSpPr>
              <p:nvPr/>
            </p:nvSpPr>
            <p:spPr bwMode="auto">
              <a:xfrm>
                <a:off x="528" y="3748"/>
                <a:ext cx="47" cy="231"/>
              </a:xfrm>
              <a:prstGeom prst="rect">
                <a:avLst/>
              </a:prstGeom>
              <a:solidFill>
                <a:srgbClr val="FF6600"/>
              </a:solidFill>
              <a:ln w="9525">
                <a:solidFill>
                  <a:srgbClr val="FF6600"/>
                </a:solidFill>
                <a:miter lim="800000"/>
                <a:headEnd/>
                <a:tailEnd/>
              </a:ln>
            </p:spPr>
            <p:txBody>
              <a:bodyPr wrap="none" anchor="ctr"/>
              <a:lstStyle/>
              <a:p>
                <a:pPr fontAlgn="base">
                  <a:spcBef>
                    <a:spcPct val="0"/>
                  </a:spcBef>
                  <a:spcAft>
                    <a:spcPct val="0"/>
                  </a:spcAft>
                </a:pPr>
                <a:endParaRPr lang="ja-JP" altLang="ja-JP" sz="2400" b="1" smtClean="0">
                  <a:solidFill>
                    <a:srgbClr val="000000"/>
                  </a:solidFill>
                  <a:latin typeface="Times New Roman" pitchFamily="18" charset="0"/>
                  <a:cs typeface="Times New Roman" pitchFamily="18" charset="0"/>
                </a:endParaRPr>
              </a:p>
            </p:txBody>
          </p:sp>
        </p:grpSp>
        <p:grpSp>
          <p:nvGrpSpPr>
            <p:cNvPr id="163022" name="Group 206"/>
            <p:cNvGrpSpPr>
              <a:grpSpLocks/>
            </p:cNvGrpSpPr>
            <p:nvPr/>
          </p:nvGrpSpPr>
          <p:grpSpPr bwMode="auto">
            <a:xfrm>
              <a:off x="194" y="3840"/>
              <a:ext cx="53" cy="48"/>
              <a:chOff x="115" y="3648"/>
              <a:chExt cx="53" cy="48"/>
            </a:xfrm>
          </p:grpSpPr>
          <p:sp>
            <p:nvSpPr>
              <p:cNvPr id="163023" name="Oval 207"/>
              <p:cNvSpPr>
                <a:spLocks noChangeAspect="1" noChangeArrowheads="1"/>
              </p:cNvSpPr>
              <p:nvPr/>
            </p:nvSpPr>
            <p:spPr bwMode="auto">
              <a:xfrm>
                <a:off x="139" y="3648"/>
                <a:ext cx="29" cy="48"/>
              </a:xfrm>
              <a:prstGeom prst="ellipse">
                <a:avLst/>
              </a:prstGeom>
              <a:solidFill>
                <a:srgbClr val="FF6600"/>
              </a:solidFill>
              <a:ln w="3175">
                <a:solidFill>
                  <a:schemeClr val="tx1"/>
                </a:solidFill>
                <a:round/>
                <a:headEnd/>
                <a:tailEnd/>
              </a:ln>
            </p:spPr>
            <p:txBody>
              <a:bodyPr wrap="none" anchor="ctr"/>
              <a:lstStyle/>
              <a:p>
                <a:pPr fontAlgn="base">
                  <a:spcBef>
                    <a:spcPct val="0"/>
                  </a:spcBef>
                  <a:spcAft>
                    <a:spcPct val="0"/>
                  </a:spcAft>
                </a:pPr>
                <a:endParaRPr lang="ja-JP" altLang="ja-JP" sz="2400" b="1" smtClean="0">
                  <a:solidFill>
                    <a:srgbClr val="000000"/>
                  </a:solidFill>
                  <a:latin typeface="Times New Roman" pitchFamily="18" charset="0"/>
                  <a:cs typeface="Times New Roman" pitchFamily="18" charset="0"/>
                </a:endParaRPr>
              </a:p>
            </p:txBody>
          </p:sp>
          <p:sp>
            <p:nvSpPr>
              <p:cNvPr id="163024" name="Rectangle 208"/>
              <p:cNvSpPr>
                <a:spLocks noChangeArrowheads="1"/>
              </p:cNvSpPr>
              <p:nvPr/>
            </p:nvSpPr>
            <p:spPr bwMode="auto">
              <a:xfrm>
                <a:off x="130" y="3648"/>
                <a:ext cx="23" cy="48"/>
              </a:xfrm>
              <a:prstGeom prst="rect">
                <a:avLst/>
              </a:prstGeom>
              <a:solidFill>
                <a:srgbClr val="FF6600"/>
              </a:solidFill>
              <a:ln w="3175">
                <a:solidFill>
                  <a:schemeClr val="tx1"/>
                </a:solidFill>
                <a:miter lim="800000"/>
                <a:headEnd/>
                <a:tailEnd/>
              </a:ln>
            </p:spPr>
            <p:txBody>
              <a:bodyPr wrap="none" anchor="ctr"/>
              <a:lstStyle/>
              <a:p>
                <a:pPr fontAlgn="base">
                  <a:spcBef>
                    <a:spcPct val="0"/>
                  </a:spcBef>
                  <a:spcAft>
                    <a:spcPct val="0"/>
                  </a:spcAft>
                </a:pPr>
                <a:endParaRPr lang="ja-JP" altLang="ja-JP" sz="2400" b="1" smtClean="0">
                  <a:solidFill>
                    <a:srgbClr val="000000"/>
                  </a:solidFill>
                  <a:latin typeface="Times New Roman" pitchFamily="18" charset="0"/>
                  <a:cs typeface="Times New Roman" pitchFamily="18" charset="0"/>
                </a:endParaRPr>
              </a:p>
            </p:txBody>
          </p:sp>
          <p:sp>
            <p:nvSpPr>
              <p:cNvPr id="163025" name="Oval 209"/>
              <p:cNvSpPr>
                <a:spLocks noChangeAspect="1" noChangeArrowheads="1"/>
              </p:cNvSpPr>
              <p:nvPr/>
            </p:nvSpPr>
            <p:spPr bwMode="auto">
              <a:xfrm>
                <a:off x="115" y="3648"/>
                <a:ext cx="29" cy="48"/>
              </a:xfrm>
              <a:prstGeom prst="ellipse">
                <a:avLst/>
              </a:prstGeom>
              <a:solidFill>
                <a:srgbClr val="FF6600"/>
              </a:solidFill>
              <a:ln w="3175">
                <a:solidFill>
                  <a:schemeClr val="tx1"/>
                </a:solidFill>
                <a:round/>
                <a:headEnd/>
                <a:tailEnd/>
              </a:ln>
            </p:spPr>
            <p:txBody>
              <a:bodyPr wrap="none" anchor="ctr"/>
              <a:lstStyle/>
              <a:p>
                <a:pPr fontAlgn="base">
                  <a:spcBef>
                    <a:spcPct val="0"/>
                  </a:spcBef>
                  <a:spcAft>
                    <a:spcPct val="0"/>
                  </a:spcAft>
                </a:pPr>
                <a:endParaRPr lang="ja-JP" altLang="ja-JP" sz="2400" b="1" smtClean="0">
                  <a:solidFill>
                    <a:srgbClr val="000000"/>
                  </a:solidFill>
                  <a:latin typeface="Times New Roman" pitchFamily="18" charset="0"/>
                  <a:cs typeface="Times New Roman" pitchFamily="18" charset="0"/>
                </a:endParaRPr>
              </a:p>
            </p:txBody>
          </p:sp>
          <p:sp>
            <p:nvSpPr>
              <p:cNvPr id="163026" name="Rectangle 210"/>
              <p:cNvSpPr>
                <a:spLocks noChangeArrowheads="1"/>
              </p:cNvSpPr>
              <p:nvPr/>
            </p:nvSpPr>
            <p:spPr bwMode="auto">
              <a:xfrm>
                <a:off x="148" y="3653"/>
                <a:ext cx="5" cy="41"/>
              </a:xfrm>
              <a:prstGeom prst="rect">
                <a:avLst/>
              </a:prstGeom>
              <a:solidFill>
                <a:srgbClr val="FF6600"/>
              </a:solidFill>
              <a:ln w="9525">
                <a:solidFill>
                  <a:srgbClr val="FF6600"/>
                </a:solidFill>
                <a:miter lim="800000"/>
                <a:headEnd/>
                <a:tailEnd/>
              </a:ln>
            </p:spPr>
            <p:txBody>
              <a:bodyPr wrap="none" anchor="ctr"/>
              <a:lstStyle/>
              <a:p>
                <a:pPr fontAlgn="base">
                  <a:spcBef>
                    <a:spcPct val="0"/>
                  </a:spcBef>
                  <a:spcAft>
                    <a:spcPct val="0"/>
                  </a:spcAft>
                </a:pPr>
                <a:endParaRPr lang="ja-JP" altLang="ja-JP" sz="2400" b="1" smtClean="0">
                  <a:solidFill>
                    <a:srgbClr val="000000"/>
                  </a:solidFill>
                  <a:latin typeface="Times New Roman" pitchFamily="18" charset="0"/>
                  <a:cs typeface="Times New Roman" pitchFamily="18" charset="0"/>
                </a:endParaRPr>
              </a:p>
            </p:txBody>
          </p:sp>
        </p:grpSp>
      </p:grpSp>
      <p:sp>
        <p:nvSpPr>
          <p:cNvPr id="163027" name="Line 211"/>
          <p:cNvSpPr>
            <a:spLocks noChangeShapeType="1"/>
          </p:cNvSpPr>
          <p:nvPr/>
        </p:nvSpPr>
        <p:spPr bwMode="auto">
          <a:xfrm flipH="1">
            <a:off x="2971800" y="7343775"/>
            <a:ext cx="24447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2400" smtClean="0">
              <a:solidFill>
                <a:srgbClr val="000000"/>
              </a:solidFill>
              <a:latin typeface="Times New Roman" pitchFamily="18" charset="0"/>
              <a:cs typeface="Times New Roman" pitchFamily="18" charset="0"/>
            </a:endParaRPr>
          </a:p>
        </p:txBody>
      </p:sp>
      <p:sp>
        <p:nvSpPr>
          <p:cNvPr id="163028" name="Line 212"/>
          <p:cNvSpPr>
            <a:spLocks noChangeShapeType="1"/>
          </p:cNvSpPr>
          <p:nvPr/>
        </p:nvSpPr>
        <p:spPr bwMode="auto">
          <a:xfrm>
            <a:off x="3292475" y="6657975"/>
            <a:ext cx="0" cy="228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2400" smtClean="0">
              <a:solidFill>
                <a:srgbClr val="000000"/>
              </a:solidFill>
              <a:latin typeface="Times New Roman" pitchFamily="18" charset="0"/>
              <a:cs typeface="Times New Roman" pitchFamily="18" charset="0"/>
            </a:endParaRPr>
          </a:p>
        </p:txBody>
      </p:sp>
      <p:sp>
        <p:nvSpPr>
          <p:cNvPr id="163029" name="Line 213"/>
          <p:cNvSpPr>
            <a:spLocks noChangeShapeType="1"/>
          </p:cNvSpPr>
          <p:nvPr/>
        </p:nvSpPr>
        <p:spPr bwMode="auto">
          <a:xfrm flipH="1">
            <a:off x="2530475" y="6886575"/>
            <a:ext cx="7620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2400" smtClean="0">
              <a:solidFill>
                <a:srgbClr val="000000"/>
              </a:solidFill>
              <a:latin typeface="Times New Roman" pitchFamily="18" charset="0"/>
              <a:cs typeface="Times New Roman" pitchFamily="18" charset="0"/>
            </a:endParaRPr>
          </a:p>
        </p:txBody>
      </p:sp>
      <p:sp>
        <p:nvSpPr>
          <p:cNvPr id="163030" name="Line 214"/>
          <p:cNvSpPr>
            <a:spLocks noChangeShapeType="1"/>
          </p:cNvSpPr>
          <p:nvPr/>
        </p:nvSpPr>
        <p:spPr bwMode="auto">
          <a:xfrm>
            <a:off x="2530475" y="6886575"/>
            <a:ext cx="0" cy="457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2400" smtClean="0">
              <a:solidFill>
                <a:srgbClr val="000000"/>
              </a:solidFill>
              <a:latin typeface="Times New Roman" pitchFamily="18" charset="0"/>
              <a:cs typeface="Times New Roman" pitchFamily="18" charset="0"/>
            </a:endParaRPr>
          </a:p>
        </p:txBody>
      </p:sp>
      <p:sp>
        <p:nvSpPr>
          <p:cNvPr id="163031" name="Line 215"/>
          <p:cNvSpPr>
            <a:spLocks noChangeShapeType="1"/>
          </p:cNvSpPr>
          <p:nvPr/>
        </p:nvSpPr>
        <p:spPr bwMode="auto">
          <a:xfrm flipH="1">
            <a:off x="2530475" y="7343775"/>
            <a:ext cx="1524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2400" smtClean="0">
              <a:solidFill>
                <a:srgbClr val="000000"/>
              </a:solidFill>
              <a:latin typeface="Times New Roman" pitchFamily="18" charset="0"/>
              <a:cs typeface="Times New Roman" pitchFamily="18" charset="0"/>
            </a:endParaRPr>
          </a:p>
        </p:txBody>
      </p:sp>
      <p:sp>
        <p:nvSpPr>
          <p:cNvPr id="163032" name="Oval 216"/>
          <p:cNvSpPr>
            <a:spLocks noChangeArrowheads="1"/>
          </p:cNvSpPr>
          <p:nvPr/>
        </p:nvSpPr>
        <p:spPr bwMode="auto">
          <a:xfrm>
            <a:off x="2667000" y="7308850"/>
            <a:ext cx="76200" cy="76200"/>
          </a:xfrm>
          <a:prstGeom prst="ellipse">
            <a:avLst/>
          </a:prstGeom>
          <a:solidFill>
            <a:schemeClr val="accent1"/>
          </a:solidFill>
          <a:ln w="9525">
            <a:solidFill>
              <a:schemeClr val="tx1"/>
            </a:solidFill>
            <a:round/>
            <a:headEnd/>
            <a:tailEnd/>
          </a:ln>
        </p:spPr>
        <p:txBody>
          <a:bodyPr wrap="none" anchor="ctr"/>
          <a:lstStyle/>
          <a:p>
            <a:pPr fontAlgn="base">
              <a:spcBef>
                <a:spcPct val="0"/>
              </a:spcBef>
              <a:spcAft>
                <a:spcPct val="0"/>
              </a:spcAft>
            </a:pPr>
            <a:endParaRPr lang="ja-JP" altLang="ja-JP" sz="2400" b="1" smtClean="0">
              <a:solidFill>
                <a:srgbClr val="000000"/>
              </a:solidFill>
              <a:latin typeface="Times New Roman" pitchFamily="18" charset="0"/>
              <a:cs typeface="Times New Roman" pitchFamily="18" charset="0"/>
            </a:endParaRPr>
          </a:p>
        </p:txBody>
      </p:sp>
      <p:sp>
        <p:nvSpPr>
          <p:cNvPr id="163033" name="Oval 217"/>
          <p:cNvSpPr>
            <a:spLocks noChangeArrowheads="1"/>
          </p:cNvSpPr>
          <p:nvPr/>
        </p:nvSpPr>
        <p:spPr bwMode="auto">
          <a:xfrm>
            <a:off x="2914650" y="7308850"/>
            <a:ext cx="76200" cy="76200"/>
          </a:xfrm>
          <a:prstGeom prst="ellipse">
            <a:avLst/>
          </a:prstGeom>
          <a:solidFill>
            <a:schemeClr val="accent1"/>
          </a:solidFill>
          <a:ln w="9525">
            <a:solidFill>
              <a:schemeClr val="tx1"/>
            </a:solidFill>
            <a:round/>
            <a:headEnd/>
            <a:tailEnd/>
          </a:ln>
        </p:spPr>
        <p:txBody>
          <a:bodyPr wrap="none" anchor="ctr"/>
          <a:lstStyle/>
          <a:p>
            <a:pPr fontAlgn="base">
              <a:spcBef>
                <a:spcPct val="0"/>
              </a:spcBef>
              <a:spcAft>
                <a:spcPct val="0"/>
              </a:spcAft>
            </a:pPr>
            <a:endParaRPr lang="ja-JP" altLang="ja-JP" sz="2400" b="1" smtClean="0">
              <a:solidFill>
                <a:srgbClr val="000000"/>
              </a:solidFill>
              <a:latin typeface="Times New Roman" pitchFamily="18" charset="0"/>
              <a:cs typeface="Times New Roman" pitchFamily="18" charset="0"/>
            </a:endParaRPr>
          </a:p>
        </p:txBody>
      </p:sp>
      <p:sp>
        <p:nvSpPr>
          <p:cNvPr id="163034" name="Line 218"/>
          <p:cNvSpPr>
            <a:spLocks noChangeShapeType="1"/>
          </p:cNvSpPr>
          <p:nvPr/>
        </p:nvSpPr>
        <p:spPr bwMode="auto">
          <a:xfrm flipH="1">
            <a:off x="2698750" y="7305675"/>
            <a:ext cx="365125" cy="31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2400" smtClean="0">
              <a:solidFill>
                <a:srgbClr val="000000"/>
              </a:solidFill>
              <a:latin typeface="Times New Roman" pitchFamily="18" charset="0"/>
              <a:cs typeface="Times New Roman" pitchFamily="18" charset="0"/>
            </a:endParaRPr>
          </a:p>
        </p:txBody>
      </p:sp>
      <p:sp>
        <p:nvSpPr>
          <p:cNvPr id="163035" name="Line 219"/>
          <p:cNvSpPr>
            <a:spLocks noChangeShapeType="1"/>
          </p:cNvSpPr>
          <p:nvPr/>
        </p:nvSpPr>
        <p:spPr bwMode="auto">
          <a:xfrm>
            <a:off x="4054475" y="6886575"/>
            <a:ext cx="0" cy="457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2400" smtClean="0">
              <a:solidFill>
                <a:srgbClr val="000000"/>
              </a:solidFill>
              <a:latin typeface="Times New Roman" pitchFamily="18" charset="0"/>
              <a:cs typeface="Times New Roman" pitchFamily="18" charset="0"/>
            </a:endParaRPr>
          </a:p>
        </p:txBody>
      </p:sp>
      <p:sp>
        <p:nvSpPr>
          <p:cNvPr id="163036" name="Line 220"/>
          <p:cNvSpPr>
            <a:spLocks noChangeShapeType="1"/>
          </p:cNvSpPr>
          <p:nvPr/>
        </p:nvSpPr>
        <p:spPr bwMode="auto">
          <a:xfrm flipH="1">
            <a:off x="3825875" y="6886575"/>
            <a:ext cx="2286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2400" smtClean="0">
              <a:solidFill>
                <a:srgbClr val="000000"/>
              </a:solidFill>
              <a:latin typeface="Times New Roman" pitchFamily="18" charset="0"/>
              <a:cs typeface="Times New Roman" pitchFamily="18" charset="0"/>
            </a:endParaRPr>
          </a:p>
        </p:txBody>
      </p:sp>
      <p:sp>
        <p:nvSpPr>
          <p:cNvPr id="163037" name="Line 221"/>
          <p:cNvSpPr>
            <a:spLocks noChangeShapeType="1"/>
          </p:cNvSpPr>
          <p:nvPr/>
        </p:nvSpPr>
        <p:spPr bwMode="auto">
          <a:xfrm>
            <a:off x="3825875" y="6657975"/>
            <a:ext cx="0" cy="228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2400" smtClean="0">
              <a:solidFill>
                <a:srgbClr val="000000"/>
              </a:solidFill>
              <a:latin typeface="Times New Roman" pitchFamily="18" charset="0"/>
              <a:cs typeface="Times New Roman" pitchFamily="18" charset="0"/>
            </a:endParaRPr>
          </a:p>
        </p:txBody>
      </p:sp>
      <p:sp>
        <p:nvSpPr>
          <p:cNvPr id="163038" name="Line 222"/>
          <p:cNvSpPr>
            <a:spLocks noChangeShapeType="1"/>
          </p:cNvSpPr>
          <p:nvPr/>
        </p:nvSpPr>
        <p:spPr bwMode="auto">
          <a:xfrm flipH="1">
            <a:off x="5029200" y="1476375"/>
            <a:ext cx="24447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2400" smtClean="0">
              <a:solidFill>
                <a:srgbClr val="000000"/>
              </a:solidFill>
              <a:latin typeface="Times New Roman" pitchFamily="18" charset="0"/>
              <a:cs typeface="Times New Roman" pitchFamily="18" charset="0"/>
            </a:endParaRPr>
          </a:p>
        </p:txBody>
      </p:sp>
      <p:sp>
        <p:nvSpPr>
          <p:cNvPr id="163039" name="Line 223"/>
          <p:cNvSpPr>
            <a:spLocks noChangeShapeType="1"/>
          </p:cNvSpPr>
          <p:nvPr/>
        </p:nvSpPr>
        <p:spPr bwMode="auto">
          <a:xfrm flipH="1">
            <a:off x="4206875" y="1895475"/>
            <a:ext cx="1066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2400" smtClean="0">
              <a:solidFill>
                <a:srgbClr val="000000"/>
              </a:solidFill>
              <a:latin typeface="Times New Roman" pitchFamily="18" charset="0"/>
              <a:cs typeface="Times New Roman" pitchFamily="18" charset="0"/>
            </a:endParaRPr>
          </a:p>
        </p:txBody>
      </p:sp>
      <p:sp>
        <p:nvSpPr>
          <p:cNvPr id="163040" name="Line 224"/>
          <p:cNvSpPr>
            <a:spLocks noChangeShapeType="1"/>
          </p:cNvSpPr>
          <p:nvPr/>
        </p:nvSpPr>
        <p:spPr bwMode="auto">
          <a:xfrm>
            <a:off x="3673475" y="1476375"/>
            <a:ext cx="0" cy="4191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2400" smtClean="0">
              <a:solidFill>
                <a:srgbClr val="000000"/>
              </a:solidFill>
              <a:latin typeface="Times New Roman" pitchFamily="18" charset="0"/>
              <a:cs typeface="Times New Roman" pitchFamily="18" charset="0"/>
            </a:endParaRPr>
          </a:p>
        </p:txBody>
      </p:sp>
      <p:sp>
        <p:nvSpPr>
          <p:cNvPr id="163041" name="Line 225"/>
          <p:cNvSpPr>
            <a:spLocks noChangeShapeType="1"/>
          </p:cNvSpPr>
          <p:nvPr/>
        </p:nvSpPr>
        <p:spPr bwMode="auto">
          <a:xfrm flipH="1">
            <a:off x="4511675" y="1476375"/>
            <a:ext cx="2286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2400" smtClean="0">
              <a:solidFill>
                <a:srgbClr val="000000"/>
              </a:solidFill>
              <a:latin typeface="Times New Roman" pitchFamily="18" charset="0"/>
              <a:cs typeface="Times New Roman" pitchFamily="18" charset="0"/>
            </a:endParaRPr>
          </a:p>
        </p:txBody>
      </p:sp>
      <p:sp>
        <p:nvSpPr>
          <p:cNvPr id="163042" name="Oval 226"/>
          <p:cNvSpPr>
            <a:spLocks noChangeArrowheads="1"/>
          </p:cNvSpPr>
          <p:nvPr/>
        </p:nvSpPr>
        <p:spPr bwMode="auto">
          <a:xfrm>
            <a:off x="4724400" y="1441450"/>
            <a:ext cx="76200" cy="76200"/>
          </a:xfrm>
          <a:prstGeom prst="ellipse">
            <a:avLst/>
          </a:prstGeom>
          <a:solidFill>
            <a:schemeClr val="accent1"/>
          </a:solidFill>
          <a:ln w="9525">
            <a:solidFill>
              <a:schemeClr val="tx1"/>
            </a:solidFill>
            <a:round/>
            <a:headEnd/>
            <a:tailEnd/>
          </a:ln>
        </p:spPr>
        <p:txBody>
          <a:bodyPr wrap="none" anchor="ctr"/>
          <a:lstStyle/>
          <a:p>
            <a:pPr fontAlgn="base">
              <a:spcBef>
                <a:spcPct val="0"/>
              </a:spcBef>
              <a:spcAft>
                <a:spcPct val="0"/>
              </a:spcAft>
            </a:pPr>
            <a:endParaRPr lang="ja-JP" altLang="ja-JP" sz="2400" b="1" smtClean="0">
              <a:solidFill>
                <a:srgbClr val="000000"/>
              </a:solidFill>
              <a:latin typeface="Times New Roman" pitchFamily="18" charset="0"/>
              <a:cs typeface="Times New Roman" pitchFamily="18" charset="0"/>
            </a:endParaRPr>
          </a:p>
        </p:txBody>
      </p:sp>
      <p:sp>
        <p:nvSpPr>
          <p:cNvPr id="163043" name="Oval 227"/>
          <p:cNvSpPr>
            <a:spLocks noChangeArrowheads="1"/>
          </p:cNvSpPr>
          <p:nvPr/>
        </p:nvSpPr>
        <p:spPr bwMode="auto">
          <a:xfrm>
            <a:off x="4972050" y="1441450"/>
            <a:ext cx="76200" cy="76200"/>
          </a:xfrm>
          <a:prstGeom prst="ellipse">
            <a:avLst/>
          </a:prstGeom>
          <a:solidFill>
            <a:schemeClr val="accent1"/>
          </a:solidFill>
          <a:ln w="9525">
            <a:solidFill>
              <a:schemeClr val="tx1"/>
            </a:solidFill>
            <a:round/>
            <a:headEnd/>
            <a:tailEnd/>
          </a:ln>
        </p:spPr>
        <p:txBody>
          <a:bodyPr wrap="none" anchor="ctr"/>
          <a:lstStyle/>
          <a:p>
            <a:pPr fontAlgn="base">
              <a:spcBef>
                <a:spcPct val="0"/>
              </a:spcBef>
              <a:spcAft>
                <a:spcPct val="0"/>
              </a:spcAft>
            </a:pPr>
            <a:endParaRPr lang="ja-JP" altLang="ja-JP" sz="2400" b="1" smtClean="0">
              <a:solidFill>
                <a:srgbClr val="000000"/>
              </a:solidFill>
              <a:latin typeface="Times New Roman" pitchFamily="18" charset="0"/>
              <a:cs typeface="Times New Roman" pitchFamily="18" charset="0"/>
            </a:endParaRPr>
          </a:p>
        </p:txBody>
      </p:sp>
      <p:sp>
        <p:nvSpPr>
          <p:cNvPr id="163044" name="Line 228"/>
          <p:cNvSpPr>
            <a:spLocks noChangeShapeType="1"/>
          </p:cNvSpPr>
          <p:nvPr/>
        </p:nvSpPr>
        <p:spPr bwMode="auto">
          <a:xfrm flipH="1">
            <a:off x="4756150" y="1362075"/>
            <a:ext cx="365125" cy="793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2400" smtClean="0">
              <a:solidFill>
                <a:srgbClr val="000000"/>
              </a:solidFill>
              <a:latin typeface="Times New Roman" pitchFamily="18" charset="0"/>
              <a:cs typeface="Times New Roman" pitchFamily="18" charset="0"/>
            </a:endParaRPr>
          </a:p>
        </p:txBody>
      </p:sp>
      <p:sp>
        <p:nvSpPr>
          <p:cNvPr id="163045" name="Line 229"/>
          <p:cNvSpPr>
            <a:spLocks noChangeShapeType="1"/>
          </p:cNvSpPr>
          <p:nvPr/>
        </p:nvSpPr>
        <p:spPr bwMode="auto">
          <a:xfrm>
            <a:off x="5273675" y="1476375"/>
            <a:ext cx="0" cy="4191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2400" smtClean="0">
              <a:solidFill>
                <a:srgbClr val="000000"/>
              </a:solidFill>
              <a:latin typeface="Times New Roman" pitchFamily="18" charset="0"/>
              <a:cs typeface="Times New Roman" pitchFamily="18" charset="0"/>
            </a:endParaRPr>
          </a:p>
        </p:txBody>
      </p:sp>
      <p:sp>
        <p:nvSpPr>
          <p:cNvPr id="163046" name="Line 230"/>
          <p:cNvSpPr>
            <a:spLocks noChangeShapeType="1"/>
          </p:cNvSpPr>
          <p:nvPr/>
        </p:nvSpPr>
        <p:spPr bwMode="auto">
          <a:xfrm>
            <a:off x="3673475" y="1895475"/>
            <a:ext cx="0" cy="8763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2400" smtClean="0">
              <a:solidFill>
                <a:srgbClr val="000000"/>
              </a:solidFill>
              <a:latin typeface="Times New Roman" pitchFamily="18" charset="0"/>
              <a:cs typeface="Times New Roman" pitchFamily="18" charset="0"/>
            </a:endParaRPr>
          </a:p>
        </p:txBody>
      </p:sp>
      <p:sp>
        <p:nvSpPr>
          <p:cNvPr id="163047" name="Line 231"/>
          <p:cNvSpPr>
            <a:spLocks noChangeShapeType="1"/>
          </p:cNvSpPr>
          <p:nvPr/>
        </p:nvSpPr>
        <p:spPr bwMode="auto">
          <a:xfrm>
            <a:off x="4206875" y="1895475"/>
            <a:ext cx="0" cy="8763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2400" smtClean="0">
              <a:solidFill>
                <a:srgbClr val="000000"/>
              </a:solidFill>
              <a:latin typeface="Times New Roman" pitchFamily="18" charset="0"/>
              <a:cs typeface="Times New Roman" pitchFamily="18" charset="0"/>
            </a:endParaRPr>
          </a:p>
        </p:txBody>
      </p:sp>
      <p:sp>
        <p:nvSpPr>
          <p:cNvPr id="163048" name="Text Box 232"/>
          <p:cNvSpPr txBox="1">
            <a:spLocks noChangeArrowheads="1"/>
          </p:cNvSpPr>
          <p:nvPr/>
        </p:nvSpPr>
        <p:spPr bwMode="auto">
          <a:xfrm>
            <a:off x="3194050" y="928688"/>
            <a:ext cx="692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imes New Roman" pitchFamily="18" charset="0"/>
                <a:ea typeface="ＭＳ Ｐゴシック" pitchFamily="50" charset="-128"/>
              </a:defRPr>
            </a:lvl1pPr>
            <a:lvl2pPr marL="742950" indent="-285750">
              <a:defRPr kumimoji="1" sz="2400">
                <a:solidFill>
                  <a:schemeClr val="tx1"/>
                </a:solidFill>
                <a:latin typeface="Times New Roman" pitchFamily="18" charset="0"/>
                <a:ea typeface="ＭＳ Ｐゴシック" pitchFamily="50" charset="-128"/>
              </a:defRPr>
            </a:lvl2pPr>
            <a:lvl3pPr marL="1143000" indent="-228600">
              <a:defRPr kumimoji="1" sz="2400">
                <a:solidFill>
                  <a:schemeClr val="tx1"/>
                </a:solidFill>
                <a:latin typeface="Times New Roman" pitchFamily="18" charset="0"/>
                <a:ea typeface="ＭＳ Ｐゴシック" pitchFamily="50" charset="-128"/>
              </a:defRPr>
            </a:lvl3pPr>
            <a:lvl4pPr marL="1600200" indent="-228600">
              <a:defRPr kumimoji="1" sz="2400">
                <a:solidFill>
                  <a:schemeClr val="tx1"/>
                </a:solidFill>
                <a:latin typeface="Times New Roman" pitchFamily="18" charset="0"/>
                <a:ea typeface="ＭＳ Ｐゴシック" pitchFamily="50" charset="-128"/>
              </a:defRPr>
            </a:lvl4pPr>
            <a:lvl5pPr marL="2057400" indent="-228600">
              <a:defRPr kumimoji="1" sz="2400">
                <a:solidFill>
                  <a:schemeClr val="tx1"/>
                </a:solidFill>
                <a:latin typeface="Times New Roman" pitchFamily="18" charset="0"/>
                <a:ea typeface="ＭＳ Ｐゴシック" pitchFamily="50" charset="-128"/>
              </a:defRPr>
            </a:lvl5pPr>
            <a:lvl6pPr marL="2514600" indent="-228600" fontAlgn="base">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fontAlgn="base">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fontAlgn="base">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fontAlgn="base">
              <a:spcBef>
                <a:spcPct val="0"/>
              </a:spcBef>
              <a:spcAft>
                <a:spcPct val="0"/>
              </a:spcAft>
              <a:defRPr kumimoji="1" sz="2400">
                <a:solidFill>
                  <a:schemeClr val="tx1"/>
                </a:solidFill>
                <a:latin typeface="Times New Roman" pitchFamily="18" charset="0"/>
                <a:ea typeface="ＭＳ Ｐゴシック" pitchFamily="50" charset="-128"/>
              </a:defRPr>
            </a:lvl9pPr>
          </a:lstStyle>
          <a:p>
            <a:pPr fontAlgn="base">
              <a:spcBef>
                <a:spcPct val="0"/>
              </a:spcBef>
              <a:spcAft>
                <a:spcPct val="0"/>
              </a:spcAft>
            </a:pPr>
            <a:r>
              <a:rPr lang="ja-JP" altLang="en-US" sz="2000" smtClean="0">
                <a:solidFill>
                  <a:srgbClr val="000000"/>
                </a:solidFill>
                <a:cs typeface="Times New Roman" pitchFamily="18" charset="0"/>
              </a:rPr>
              <a:t>電源</a:t>
            </a:r>
          </a:p>
        </p:txBody>
      </p:sp>
      <p:sp>
        <p:nvSpPr>
          <p:cNvPr id="163049" name="Text Box 233"/>
          <p:cNvSpPr txBox="1">
            <a:spLocks noChangeArrowheads="1"/>
          </p:cNvSpPr>
          <p:nvPr/>
        </p:nvSpPr>
        <p:spPr bwMode="auto">
          <a:xfrm>
            <a:off x="2301875" y="2460625"/>
            <a:ext cx="79851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imes New Roman" pitchFamily="18" charset="0"/>
                <a:ea typeface="ＭＳ Ｐゴシック" pitchFamily="50" charset="-128"/>
              </a:defRPr>
            </a:lvl1pPr>
            <a:lvl2pPr marL="742950" indent="-285750">
              <a:defRPr kumimoji="1" sz="2400">
                <a:solidFill>
                  <a:schemeClr val="tx1"/>
                </a:solidFill>
                <a:latin typeface="Times New Roman" pitchFamily="18" charset="0"/>
                <a:ea typeface="ＭＳ Ｐゴシック" pitchFamily="50" charset="-128"/>
              </a:defRPr>
            </a:lvl2pPr>
            <a:lvl3pPr marL="1143000" indent="-228600">
              <a:defRPr kumimoji="1" sz="2400">
                <a:solidFill>
                  <a:schemeClr val="tx1"/>
                </a:solidFill>
                <a:latin typeface="Times New Roman" pitchFamily="18" charset="0"/>
                <a:ea typeface="ＭＳ Ｐゴシック" pitchFamily="50" charset="-128"/>
              </a:defRPr>
            </a:lvl3pPr>
            <a:lvl4pPr marL="1600200" indent="-228600">
              <a:defRPr kumimoji="1" sz="2400">
                <a:solidFill>
                  <a:schemeClr val="tx1"/>
                </a:solidFill>
                <a:latin typeface="Times New Roman" pitchFamily="18" charset="0"/>
                <a:ea typeface="ＭＳ Ｐゴシック" pitchFamily="50" charset="-128"/>
              </a:defRPr>
            </a:lvl4pPr>
            <a:lvl5pPr marL="2057400" indent="-228600">
              <a:defRPr kumimoji="1" sz="2400">
                <a:solidFill>
                  <a:schemeClr val="tx1"/>
                </a:solidFill>
                <a:latin typeface="Times New Roman" pitchFamily="18" charset="0"/>
                <a:ea typeface="ＭＳ Ｐゴシック" pitchFamily="50" charset="-128"/>
              </a:defRPr>
            </a:lvl5pPr>
            <a:lvl6pPr marL="2514600" indent="-228600" fontAlgn="base">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fontAlgn="base">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fontAlgn="base">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fontAlgn="base">
              <a:spcBef>
                <a:spcPct val="0"/>
              </a:spcBef>
              <a:spcAft>
                <a:spcPct val="0"/>
              </a:spcAft>
              <a:defRPr kumimoji="1" sz="2400">
                <a:solidFill>
                  <a:schemeClr val="tx1"/>
                </a:solidFill>
                <a:latin typeface="Times New Roman" pitchFamily="18" charset="0"/>
                <a:ea typeface="ＭＳ Ｐゴシック" pitchFamily="50" charset="-128"/>
              </a:defRPr>
            </a:lvl9pPr>
          </a:lstStyle>
          <a:p>
            <a:pPr fontAlgn="base">
              <a:spcBef>
                <a:spcPct val="0"/>
              </a:spcBef>
              <a:spcAft>
                <a:spcPct val="0"/>
              </a:spcAft>
            </a:pPr>
            <a:r>
              <a:rPr lang="ja-JP" altLang="en-US" sz="1600" b="1" smtClean="0">
                <a:solidFill>
                  <a:srgbClr val="000000"/>
                </a:solidFill>
                <a:cs typeface="Times New Roman" pitchFamily="18" charset="0"/>
              </a:rPr>
              <a:t>偏光板</a:t>
            </a:r>
          </a:p>
        </p:txBody>
      </p:sp>
      <p:sp>
        <p:nvSpPr>
          <p:cNvPr id="163050" name="Text Box 234"/>
          <p:cNvSpPr txBox="1">
            <a:spLocks noChangeArrowheads="1"/>
          </p:cNvSpPr>
          <p:nvPr/>
        </p:nvSpPr>
        <p:spPr bwMode="auto">
          <a:xfrm>
            <a:off x="5035550" y="2243138"/>
            <a:ext cx="10414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imes New Roman" pitchFamily="18" charset="0"/>
                <a:ea typeface="ＭＳ Ｐゴシック" pitchFamily="50" charset="-128"/>
              </a:defRPr>
            </a:lvl1pPr>
            <a:lvl2pPr marL="742950" indent="-285750">
              <a:defRPr kumimoji="1" sz="2400">
                <a:solidFill>
                  <a:schemeClr val="tx1"/>
                </a:solidFill>
                <a:latin typeface="Times New Roman" pitchFamily="18" charset="0"/>
                <a:ea typeface="ＭＳ Ｐゴシック" pitchFamily="50" charset="-128"/>
              </a:defRPr>
            </a:lvl2pPr>
            <a:lvl3pPr marL="1143000" indent="-228600">
              <a:defRPr kumimoji="1" sz="2400">
                <a:solidFill>
                  <a:schemeClr val="tx1"/>
                </a:solidFill>
                <a:latin typeface="Times New Roman" pitchFamily="18" charset="0"/>
                <a:ea typeface="ＭＳ Ｐゴシック" pitchFamily="50" charset="-128"/>
              </a:defRPr>
            </a:lvl3pPr>
            <a:lvl4pPr marL="1600200" indent="-228600">
              <a:defRPr kumimoji="1" sz="2400">
                <a:solidFill>
                  <a:schemeClr val="tx1"/>
                </a:solidFill>
                <a:latin typeface="Times New Roman" pitchFamily="18" charset="0"/>
                <a:ea typeface="ＭＳ Ｐゴシック" pitchFamily="50" charset="-128"/>
              </a:defRPr>
            </a:lvl4pPr>
            <a:lvl5pPr marL="2057400" indent="-228600">
              <a:defRPr kumimoji="1" sz="2400">
                <a:solidFill>
                  <a:schemeClr val="tx1"/>
                </a:solidFill>
                <a:latin typeface="Times New Roman" pitchFamily="18" charset="0"/>
                <a:ea typeface="ＭＳ Ｐゴシック" pitchFamily="50" charset="-128"/>
              </a:defRPr>
            </a:lvl5pPr>
            <a:lvl6pPr marL="2514600" indent="-228600" fontAlgn="base">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fontAlgn="base">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fontAlgn="base">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fontAlgn="base">
              <a:spcBef>
                <a:spcPct val="0"/>
              </a:spcBef>
              <a:spcAft>
                <a:spcPct val="0"/>
              </a:spcAft>
              <a:defRPr kumimoji="1" sz="2400">
                <a:solidFill>
                  <a:schemeClr val="tx1"/>
                </a:solidFill>
                <a:latin typeface="Times New Roman" pitchFamily="18" charset="0"/>
                <a:ea typeface="ＭＳ Ｐゴシック" pitchFamily="50" charset="-128"/>
              </a:defRPr>
            </a:lvl9pPr>
          </a:lstStyle>
          <a:p>
            <a:pPr fontAlgn="base">
              <a:spcBef>
                <a:spcPct val="0"/>
              </a:spcBef>
              <a:spcAft>
                <a:spcPct val="0"/>
              </a:spcAft>
            </a:pPr>
            <a:r>
              <a:rPr lang="ja-JP" altLang="en-US" sz="1600" b="1" smtClean="0">
                <a:solidFill>
                  <a:srgbClr val="000000"/>
                </a:solidFill>
                <a:cs typeface="Times New Roman" pitchFamily="18" charset="0"/>
              </a:rPr>
              <a:t>カラー</a:t>
            </a:r>
            <a:br>
              <a:rPr lang="ja-JP" altLang="en-US" sz="1600" b="1" smtClean="0">
                <a:solidFill>
                  <a:srgbClr val="000000"/>
                </a:solidFill>
                <a:cs typeface="Times New Roman" pitchFamily="18" charset="0"/>
              </a:rPr>
            </a:br>
            <a:r>
              <a:rPr lang="ja-JP" altLang="en-US" sz="1600" b="1" smtClean="0">
                <a:solidFill>
                  <a:srgbClr val="000000"/>
                </a:solidFill>
                <a:cs typeface="Times New Roman" pitchFamily="18" charset="0"/>
              </a:rPr>
              <a:t>フィルター</a:t>
            </a:r>
          </a:p>
        </p:txBody>
      </p:sp>
      <p:sp>
        <p:nvSpPr>
          <p:cNvPr id="163051" name="Line 235"/>
          <p:cNvSpPr>
            <a:spLocks noChangeShapeType="1"/>
          </p:cNvSpPr>
          <p:nvPr/>
        </p:nvSpPr>
        <p:spPr bwMode="auto">
          <a:xfrm>
            <a:off x="2743200" y="1828800"/>
            <a:ext cx="854075" cy="105727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2400" smtClean="0">
              <a:solidFill>
                <a:srgbClr val="000000"/>
              </a:solidFill>
              <a:latin typeface="Times New Roman" pitchFamily="18" charset="0"/>
              <a:cs typeface="Times New Roman" pitchFamily="18" charset="0"/>
            </a:endParaRPr>
          </a:p>
        </p:txBody>
      </p:sp>
      <p:sp>
        <p:nvSpPr>
          <p:cNvPr id="163052" name="Line 236"/>
          <p:cNvSpPr>
            <a:spLocks noChangeShapeType="1"/>
          </p:cNvSpPr>
          <p:nvPr/>
        </p:nvSpPr>
        <p:spPr bwMode="auto">
          <a:xfrm>
            <a:off x="2819400" y="1905000"/>
            <a:ext cx="1235075" cy="98107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2400" smtClean="0">
              <a:solidFill>
                <a:srgbClr val="000000"/>
              </a:solidFill>
              <a:latin typeface="Times New Roman" pitchFamily="18" charset="0"/>
              <a:cs typeface="Times New Roman" pitchFamily="18" charset="0"/>
            </a:endParaRPr>
          </a:p>
        </p:txBody>
      </p:sp>
      <p:sp>
        <p:nvSpPr>
          <p:cNvPr id="163053" name="Rectangle 237"/>
          <p:cNvSpPr>
            <a:spLocks noChangeArrowheads="1"/>
          </p:cNvSpPr>
          <p:nvPr/>
        </p:nvSpPr>
        <p:spPr bwMode="auto">
          <a:xfrm>
            <a:off x="2378075" y="7391400"/>
            <a:ext cx="10604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fontAlgn="base">
              <a:spcBef>
                <a:spcPct val="0"/>
              </a:spcBef>
              <a:spcAft>
                <a:spcPct val="0"/>
              </a:spcAft>
            </a:pPr>
            <a:r>
              <a:rPr lang="ja-JP" altLang="en-US" sz="1200" b="1" smtClean="0">
                <a:solidFill>
                  <a:srgbClr val="000000"/>
                </a:solidFill>
                <a:latin typeface="Times New Roman" pitchFamily="18" charset="0"/>
                <a:cs typeface="Times New Roman" pitchFamily="18" charset="0"/>
              </a:rPr>
              <a:t>スイッチ</a:t>
            </a:r>
            <a:r>
              <a:rPr lang="en-US" altLang="ja-JP" sz="1200" b="1" smtClean="0">
                <a:solidFill>
                  <a:srgbClr val="000000"/>
                </a:solidFill>
                <a:latin typeface="Times New Roman" pitchFamily="18" charset="0"/>
                <a:cs typeface="Times New Roman" pitchFamily="18" charset="0"/>
              </a:rPr>
              <a:t>R</a:t>
            </a:r>
            <a:br>
              <a:rPr lang="en-US" altLang="ja-JP" sz="1200" b="1" smtClean="0">
                <a:solidFill>
                  <a:srgbClr val="000000"/>
                </a:solidFill>
                <a:latin typeface="Times New Roman" pitchFamily="18" charset="0"/>
                <a:cs typeface="Times New Roman" pitchFamily="18" charset="0"/>
              </a:rPr>
            </a:br>
            <a:r>
              <a:rPr lang="ja-JP" altLang="en-US" sz="1200" b="1" smtClean="0">
                <a:solidFill>
                  <a:srgbClr val="000000"/>
                </a:solidFill>
                <a:latin typeface="Times New Roman" pitchFamily="18" charset="0"/>
                <a:cs typeface="Times New Roman" pitchFamily="18" charset="0"/>
              </a:rPr>
              <a:t>（トランジスタ</a:t>
            </a:r>
            <a:r>
              <a:rPr lang="en-US" altLang="ja-JP" sz="1200" b="1" smtClean="0">
                <a:solidFill>
                  <a:srgbClr val="000000"/>
                </a:solidFill>
                <a:latin typeface="Times New Roman" pitchFamily="18" charset="0"/>
                <a:cs typeface="Times New Roman" pitchFamily="18" charset="0"/>
              </a:rPr>
              <a:t>)</a:t>
            </a:r>
          </a:p>
        </p:txBody>
      </p:sp>
      <p:sp>
        <p:nvSpPr>
          <p:cNvPr id="163054" name="Rectangle 238"/>
          <p:cNvSpPr>
            <a:spLocks noChangeArrowheads="1"/>
          </p:cNvSpPr>
          <p:nvPr/>
        </p:nvSpPr>
        <p:spPr bwMode="auto">
          <a:xfrm>
            <a:off x="6264275" y="3571875"/>
            <a:ext cx="304800" cy="304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ja-JP" altLang="ja-JP" sz="2400" b="1" smtClean="0">
              <a:solidFill>
                <a:srgbClr val="000000"/>
              </a:solidFill>
              <a:latin typeface="Times New Roman" pitchFamily="18" charset="0"/>
              <a:cs typeface="Times New Roman" pitchFamily="18" charset="0"/>
            </a:endParaRPr>
          </a:p>
        </p:txBody>
      </p:sp>
      <p:sp>
        <p:nvSpPr>
          <p:cNvPr id="163055" name="Rectangle 239"/>
          <p:cNvSpPr>
            <a:spLocks noChangeArrowheads="1"/>
          </p:cNvSpPr>
          <p:nvPr/>
        </p:nvSpPr>
        <p:spPr bwMode="auto">
          <a:xfrm>
            <a:off x="2225675" y="2209800"/>
            <a:ext cx="3505200" cy="4562475"/>
          </a:xfrm>
          <a:prstGeom prst="rect">
            <a:avLst/>
          </a:prstGeom>
          <a:noFill/>
          <a:ln w="38100" cmpd="dbl">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fontAlgn="base">
              <a:spcBef>
                <a:spcPct val="0"/>
              </a:spcBef>
              <a:spcAft>
                <a:spcPct val="0"/>
              </a:spcAft>
            </a:pPr>
            <a:endParaRPr lang="ja-JP" altLang="ja-JP" sz="2400" b="1" smtClean="0">
              <a:solidFill>
                <a:srgbClr val="000000"/>
              </a:solidFill>
              <a:latin typeface="Times New Roman" pitchFamily="18" charset="0"/>
              <a:cs typeface="Times New Roman" pitchFamily="18" charset="0"/>
            </a:endParaRPr>
          </a:p>
        </p:txBody>
      </p:sp>
      <p:sp>
        <p:nvSpPr>
          <p:cNvPr id="163057" name="Rectangle 241"/>
          <p:cNvSpPr>
            <a:spLocks noChangeArrowheads="1"/>
          </p:cNvSpPr>
          <p:nvPr/>
        </p:nvSpPr>
        <p:spPr bwMode="auto">
          <a:xfrm>
            <a:off x="2092325" y="7381875"/>
            <a:ext cx="438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fontAlgn="base">
              <a:spcBef>
                <a:spcPct val="0"/>
              </a:spcBef>
              <a:spcAft>
                <a:spcPct val="0"/>
              </a:spcAft>
            </a:pPr>
            <a:r>
              <a:rPr lang="en-US" altLang="ja-JP" sz="2000" smtClean="0">
                <a:solidFill>
                  <a:srgbClr val="000000"/>
                </a:solidFill>
                <a:latin typeface="Times New Roman" pitchFamily="18" charset="0"/>
                <a:cs typeface="Times New Roman" pitchFamily="18" charset="0"/>
              </a:rPr>
              <a:t>⑦</a:t>
            </a:r>
          </a:p>
        </p:txBody>
      </p:sp>
      <p:grpSp>
        <p:nvGrpSpPr>
          <p:cNvPr id="163058" name="Group 242"/>
          <p:cNvGrpSpPr>
            <a:grpSpLocks/>
          </p:cNvGrpSpPr>
          <p:nvPr/>
        </p:nvGrpSpPr>
        <p:grpSpPr bwMode="auto">
          <a:xfrm>
            <a:off x="3292475" y="2733675"/>
            <a:ext cx="457200" cy="1981200"/>
            <a:chOff x="1872" y="1296"/>
            <a:chExt cx="288" cy="1248"/>
          </a:xfrm>
        </p:grpSpPr>
        <p:sp>
          <p:nvSpPr>
            <p:cNvPr id="163059" name="Freeform 243"/>
            <p:cNvSpPr>
              <a:spLocks/>
            </p:cNvSpPr>
            <p:nvPr/>
          </p:nvSpPr>
          <p:spPr bwMode="auto">
            <a:xfrm>
              <a:off x="1872" y="2160"/>
              <a:ext cx="288" cy="384"/>
            </a:xfrm>
            <a:custGeom>
              <a:avLst/>
              <a:gdLst>
                <a:gd name="T0" fmla="*/ 48 w 288"/>
                <a:gd name="T1" fmla="*/ 384 h 384"/>
                <a:gd name="T2" fmla="*/ 288 w 288"/>
                <a:gd name="T3" fmla="*/ 0 h 384"/>
                <a:gd name="T4" fmla="*/ 240 w 288"/>
                <a:gd name="T5" fmla="*/ 0 h 384"/>
                <a:gd name="T6" fmla="*/ 0 w 288"/>
                <a:gd name="T7" fmla="*/ 384 h 384"/>
                <a:gd name="T8" fmla="*/ 48 w 288"/>
                <a:gd name="T9" fmla="*/ 384 h 384"/>
                <a:gd name="T10" fmla="*/ 0 60000 65536"/>
                <a:gd name="T11" fmla="*/ 0 60000 65536"/>
                <a:gd name="T12" fmla="*/ 0 60000 65536"/>
                <a:gd name="T13" fmla="*/ 0 60000 65536"/>
                <a:gd name="T14" fmla="*/ 0 60000 65536"/>
                <a:gd name="T15" fmla="*/ 0 w 288"/>
                <a:gd name="T16" fmla="*/ 0 h 384"/>
                <a:gd name="T17" fmla="*/ 288 w 288"/>
                <a:gd name="T18" fmla="*/ 384 h 384"/>
              </a:gdLst>
              <a:ahLst/>
              <a:cxnLst>
                <a:cxn ang="T10">
                  <a:pos x="T0" y="T1"/>
                </a:cxn>
                <a:cxn ang="T11">
                  <a:pos x="T2" y="T3"/>
                </a:cxn>
                <a:cxn ang="T12">
                  <a:pos x="T4" y="T5"/>
                </a:cxn>
                <a:cxn ang="T13">
                  <a:pos x="T6" y="T7"/>
                </a:cxn>
                <a:cxn ang="T14">
                  <a:pos x="T8" y="T9"/>
                </a:cxn>
              </a:cxnLst>
              <a:rect l="T15" t="T16" r="T17" b="T18"/>
              <a:pathLst>
                <a:path w="288" h="384">
                  <a:moveTo>
                    <a:pt x="48" y="384"/>
                  </a:moveTo>
                  <a:lnTo>
                    <a:pt x="288" y="0"/>
                  </a:lnTo>
                  <a:lnTo>
                    <a:pt x="240" y="0"/>
                  </a:lnTo>
                  <a:lnTo>
                    <a:pt x="0" y="384"/>
                  </a:lnTo>
                  <a:lnTo>
                    <a:pt x="48" y="384"/>
                  </a:lnTo>
                  <a:close/>
                </a:path>
              </a:pathLst>
            </a:custGeom>
            <a:solidFill>
              <a:srgbClr val="FFFF99">
                <a:alpha val="50195"/>
              </a:srgbClr>
            </a:solidFill>
            <a:ln w="9525">
              <a:solidFill>
                <a:schemeClr val="tx1"/>
              </a:solidFill>
              <a:round/>
              <a:headEnd/>
              <a:tailEnd/>
            </a:ln>
          </p:spPr>
          <p:txBody>
            <a:bodyPr/>
            <a:lstStyle/>
            <a:p>
              <a:pPr fontAlgn="base">
                <a:spcBef>
                  <a:spcPct val="0"/>
                </a:spcBef>
                <a:spcAft>
                  <a:spcPct val="0"/>
                </a:spcAft>
              </a:pPr>
              <a:endParaRPr lang="ja-JP" altLang="ja-JP" sz="2400" b="1" smtClean="0">
                <a:solidFill>
                  <a:srgbClr val="000000"/>
                </a:solidFill>
                <a:latin typeface="Times New Roman" pitchFamily="18" charset="0"/>
                <a:cs typeface="Times New Roman" pitchFamily="18" charset="0"/>
              </a:endParaRPr>
            </a:p>
          </p:txBody>
        </p:sp>
        <p:sp>
          <p:nvSpPr>
            <p:cNvPr id="163060" name="Rectangle 244"/>
            <p:cNvSpPr>
              <a:spLocks noChangeArrowheads="1"/>
            </p:cNvSpPr>
            <p:nvPr/>
          </p:nvSpPr>
          <p:spPr bwMode="auto">
            <a:xfrm>
              <a:off x="2112" y="1296"/>
              <a:ext cx="48" cy="864"/>
            </a:xfrm>
            <a:prstGeom prst="rect">
              <a:avLst/>
            </a:prstGeom>
            <a:solidFill>
              <a:srgbClr val="FFFF99">
                <a:alpha val="50195"/>
              </a:srgbClr>
            </a:solidFill>
            <a:ln w="9525">
              <a:solidFill>
                <a:schemeClr val="tx1"/>
              </a:solidFill>
              <a:miter lim="800000"/>
              <a:headEnd/>
              <a:tailEnd/>
            </a:ln>
          </p:spPr>
          <p:txBody>
            <a:bodyPr wrap="none" anchor="ctr"/>
            <a:lstStyle/>
            <a:p>
              <a:pPr fontAlgn="base">
                <a:spcBef>
                  <a:spcPct val="0"/>
                </a:spcBef>
                <a:spcAft>
                  <a:spcPct val="0"/>
                </a:spcAft>
              </a:pPr>
              <a:endParaRPr lang="ja-JP" altLang="ja-JP" sz="2400" b="1" smtClean="0">
                <a:solidFill>
                  <a:srgbClr val="000000"/>
                </a:solidFill>
                <a:latin typeface="Times New Roman" pitchFamily="18" charset="0"/>
                <a:cs typeface="Times New Roman" pitchFamily="18" charset="0"/>
              </a:endParaRPr>
            </a:p>
          </p:txBody>
        </p:sp>
        <p:sp>
          <p:nvSpPr>
            <p:cNvPr id="163061" name="Freeform 245"/>
            <p:cNvSpPr>
              <a:spLocks/>
            </p:cNvSpPr>
            <p:nvPr/>
          </p:nvSpPr>
          <p:spPr bwMode="auto">
            <a:xfrm>
              <a:off x="1872" y="1296"/>
              <a:ext cx="288" cy="384"/>
            </a:xfrm>
            <a:custGeom>
              <a:avLst/>
              <a:gdLst>
                <a:gd name="T0" fmla="*/ 48 w 288"/>
                <a:gd name="T1" fmla="*/ 384 h 384"/>
                <a:gd name="T2" fmla="*/ 288 w 288"/>
                <a:gd name="T3" fmla="*/ 0 h 384"/>
                <a:gd name="T4" fmla="*/ 240 w 288"/>
                <a:gd name="T5" fmla="*/ 0 h 384"/>
                <a:gd name="T6" fmla="*/ 0 w 288"/>
                <a:gd name="T7" fmla="*/ 384 h 384"/>
                <a:gd name="T8" fmla="*/ 48 w 288"/>
                <a:gd name="T9" fmla="*/ 384 h 384"/>
                <a:gd name="T10" fmla="*/ 0 60000 65536"/>
                <a:gd name="T11" fmla="*/ 0 60000 65536"/>
                <a:gd name="T12" fmla="*/ 0 60000 65536"/>
                <a:gd name="T13" fmla="*/ 0 60000 65536"/>
                <a:gd name="T14" fmla="*/ 0 60000 65536"/>
                <a:gd name="T15" fmla="*/ 0 w 288"/>
                <a:gd name="T16" fmla="*/ 0 h 384"/>
                <a:gd name="T17" fmla="*/ 288 w 288"/>
                <a:gd name="T18" fmla="*/ 384 h 384"/>
              </a:gdLst>
              <a:ahLst/>
              <a:cxnLst>
                <a:cxn ang="T10">
                  <a:pos x="T0" y="T1"/>
                </a:cxn>
                <a:cxn ang="T11">
                  <a:pos x="T2" y="T3"/>
                </a:cxn>
                <a:cxn ang="T12">
                  <a:pos x="T4" y="T5"/>
                </a:cxn>
                <a:cxn ang="T13">
                  <a:pos x="T6" y="T7"/>
                </a:cxn>
                <a:cxn ang="T14">
                  <a:pos x="T8" y="T9"/>
                </a:cxn>
              </a:cxnLst>
              <a:rect l="T15" t="T16" r="T17" b="T18"/>
              <a:pathLst>
                <a:path w="288" h="384">
                  <a:moveTo>
                    <a:pt x="48" y="384"/>
                  </a:moveTo>
                  <a:lnTo>
                    <a:pt x="288" y="0"/>
                  </a:lnTo>
                  <a:lnTo>
                    <a:pt x="240" y="0"/>
                  </a:lnTo>
                  <a:lnTo>
                    <a:pt x="0" y="384"/>
                  </a:lnTo>
                  <a:lnTo>
                    <a:pt x="48" y="384"/>
                  </a:lnTo>
                  <a:close/>
                </a:path>
              </a:pathLst>
            </a:custGeom>
            <a:solidFill>
              <a:srgbClr val="FFFF99">
                <a:alpha val="50195"/>
              </a:srgbClr>
            </a:solidFill>
            <a:ln w="9525">
              <a:solidFill>
                <a:schemeClr val="tx1"/>
              </a:solidFill>
              <a:round/>
              <a:headEnd/>
              <a:tailEnd/>
            </a:ln>
          </p:spPr>
          <p:txBody>
            <a:bodyPr/>
            <a:lstStyle/>
            <a:p>
              <a:pPr fontAlgn="base">
                <a:spcBef>
                  <a:spcPct val="0"/>
                </a:spcBef>
                <a:spcAft>
                  <a:spcPct val="0"/>
                </a:spcAft>
              </a:pPr>
              <a:endParaRPr lang="ja-JP" altLang="ja-JP" sz="2400" b="1" smtClean="0">
                <a:solidFill>
                  <a:srgbClr val="000000"/>
                </a:solidFill>
                <a:latin typeface="Times New Roman" pitchFamily="18" charset="0"/>
                <a:cs typeface="Times New Roman" pitchFamily="18" charset="0"/>
              </a:endParaRPr>
            </a:p>
          </p:txBody>
        </p:sp>
        <p:sp>
          <p:nvSpPr>
            <p:cNvPr id="163062" name="Freeform 246"/>
            <p:cNvSpPr>
              <a:spLocks/>
            </p:cNvSpPr>
            <p:nvPr/>
          </p:nvSpPr>
          <p:spPr bwMode="auto">
            <a:xfrm>
              <a:off x="1920" y="1296"/>
              <a:ext cx="240" cy="1248"/>
            </a:xfrm>
            <a:custGeom>
              <a:avLst/>
              <a:gdLst>
                <a:gd name="T0" fmla="*/ 0 w 240"/>
                <a:gd name="T1" fmla="*/ 1248 h 1248"/>
                <a:gd name="T2" fmla="*/ 240 w 240"/>
                <a:gd name="T3" fmla="*/ 864 h 1248"/>
                <a:gd name="T4" fmla="*/ 240 w 240"/>
                <a:gd name="T5" fmla="*/ 0 h 1248"/>
                <a:gd name="T6" fmla="*/ 0 w 240"/>
                <a:gd name="T7" fmla="*/ 384 h 1248"/>
                <a:gd name="T8" fmla="*/ 0 w 240"/>
                <a:gd name="T9" fmla="*/ 1248 h 1248"/>
                <a:gd name="T10" fmla="*/ 0 60000 65536"/>
                <a:gd name="T11" fmla="*/ 0 60000 65536"/>
                <a:gd name="T12" fmla="*/ 0 60000 65536"/>
                <a:gd name="T13" fmla="*/ 0 60000 65536"/>
                <a:gd name="T14" fmla="*/ 0 60000 65536"/>
                <a:gd name="T15" fmla="*/ 0 w 240"/>
                <a:gd name="T16" fmla="*/ 0 h 1248"/>
                <a:gd name="T17" fmla="*/ 240 w 240"/>
                <a:gd name="T18" fmla="*/ 1248 h 1248"/>
              </a:gdLst>
              <a:ahLst/>
              <a:cxnLst>
                <a:cxn ang="T10">
                  <a:pos x="T0" y="T1"/>
                </a:cxn>
                <a:cxn ang="T11">
                  <a:pos x="T2" y="T3"/>
                </a:cxn>
                <a:cxn ang="T12">
                  <a:pos x="T4" y="T5"/>
                </a:cxn>
                <a:cxn ang="T13">
                  <a:pos x="T6" y="T7"/>
                </a:cxn>
                <a:cxn ang="T14">
                  <a:pos x="T8" y="T9"/>
                </a:cxn>
              </a:cxnLst>
              <a:rect l="T15" t="T16" r="T17" b="T18"/>
              <a:pathLst>
                <a:path w="240" h="1248">
                  <a:moveTo>
                    <a:pt x="0" y="1248"/>
                  </a:moveTo>
                  <a:lnTo>
                    <a:pt x="240" y="864"/>
                  </a:lnTo>
                  <a:lnTo>
                    <a:pt x="240" y="0"/>
                  </a:lnTo>
                  <a:lnTo>
                    <a:pt x="0" y="384"/>
                  </a:lnTo>
                  <a:lnTo>
                    <a:pt x="0" y="1248"/>
                  </a:lnTo>
                  <a:close/>
                </a:path>
              </a:pathLst>
            </a:custGeom>
            <a:solidFill>
              <a:srgbClr val="FFFF99">
                <a:alpha val="50195"/>
              </a:srgbClr>
            </a:solidFill>
            <a:ln w="9525">
              <a:solidFill>
                <a:schemeClr val="tx1"/>
              </a:solidFill>
              <a:round/>
              <a:headEnd/>
              <a:tailEnd/>
            </a:ln>
          </p:spPr>
          <p:txBody>
            <a:bodyPr wrap="none" anchor="ctr"/>
            <a:lstStyle/>
            <a:p>
              <a:pPr fontAlgn="base">
                <a:spcBef>
                  <a:spcPct val="0"/>
                </a:spcBef>
                <a:spcAft>
                  <a:spcPct val="0"/>
                </a:spcAft>
              </a:pPr>
              <a:endParaRPr lang="ja-JP" altLang="ja-JP" sz="2400" b="1" smtClean="0">
                <a:solidFill>
                  <a:srgbClr val="000000"/>
                </a:solidFill>
                <a:latin typeface="Times New Roman" pitchFamily="18" charset="0"/>
                <a:cs typeface="Times New Roman" pitchFamily="18" charset="0"/>
              </a:endParaRPr>
            </a:p>
          </p:txBody>
        </p:sp>
        <p:sp>
          <p:nvSpPr>
            <p:cNvPr id="163063" name="Rectangle 247"/>
            <p:cNvSpPr>
              <a:spLocks noChangeArrowheads="1"/>
            </p:cNvSpPr>
            <p:nvPr/>
          </p:nvSpPr>
          <p:spPr bwMode="auto">
            <a:xfrm>
              <a:off x="1872" y="1680"/>
              <a:ext cx="48" cy="864"/>
            </a:xfrm>
            <a:prstGeom prst="rect">
              <a:avLst/>
            </a:prstGeom>
            <a:solidFill>
              <a:srgbClr val="FFFF99">
                <a:alpha val="50195"/>
              </a:srgbClr>
            </a:solidFill>
            <a:ln w="9525">
              <a:solidFill>
                <a:schemeClr val="tx1"/>
              </a:solidFill>
              <a:miter lim="800000"/>
              <a:headEnd/>
              <a:tailEnd/>
            </a:ln>
          </p:spPr>
          <p:txBody>
            <a:bodyPr wrap="none" anchor="ctr"/>
            <a:lstStyle/>
            <a:p>
              <a:pPr fontAlgn="base">
                <a:spcBef>
                  <a:spcPct val="0"/>
                </a:spcBef>
                <a:spcAft>
                  <a:spcPct val="0"/>
                </a:spcAft>
              </a:pPr>
              <a:endParaRPr lang="ja-JP" altLang="ja-JP" sz="2400" b="1" smtClean="0">
                <a:solidFill>
                  <a:srgbClr val="000000"/>
                </a:solidFill>
                <a:latin typeface="Times New Roman" pitchFamily="18" charset="0"/>
                <a:cs typeface="Times New Roman" pitchFamily="18" charset="0"/>
              </a:endParaRPr>
            </a:p>
          </p:txBody>
        </p:sp>
      </p:grpSp>
      <p:sp>
        <p:nvSpPr>
          <p:cNvPr id="163064" name="Oval 248"/>
          <p:cNvSpPr>
            <a:spLocks noChangeArrowheads="1"/>
          </p:cNvSpPr>
          <p:nvPr/>
        </p:nvSpPr>
        <p:spPr bwMode="auto">
          <a:xfrm>
            <a:off x="3597275" y="3476625"/>
            <a:ext cx="76200" cy="381000"/>
          </a:xfrm>
          <a:prstGeom prst="ellipse">
            <a:avLst/>
          </a:prstGeom>
          <a:solidFill>
            <a:srgbClr val="FF9900"/>
          </a:solidFill>
          <a:ln w="9525">
            <a:solidFill>
              <a:schemeClr val="tx1"/>
            </a:solidFill>
            <a:round/>
            <a:headEnd/>
            <a:tailEnd/>
          </a:ln>
        </p:spPr>
        <p:txBody>
          <a:bodyPr wrap="none" anchor="ctr"/>
          <a:lstStyle/>
          <a:p>
            <a:pPr fontAlgn="base">
              <a:spcBef>
                <a:spcPct val="0"/>
              </a:spcBef>
              <a:spcAft>
                <a:spcPct val="0"/>
              </a:spcAft>
            </a:pPr>
            <a:endParaRPr lang="ja-JP" altLang="ja-JP" sz="2400" b="1" smtClean="0">
              <a:solidFill>
                <a:srgbClr val="000000"/>
              </a:solidFill>
              <a:latin typeface="Times New Roman" pitchFamily="18" charset="0"/>
              <a:cs typeface="Times New Roman" pitchFamily="18" charset="0"/>
            </a:endParaRPr>
          </a:p>
        </p:txBody>
      </p:sp>
      <p:sp>
        <p:nvSpPr>
          <p:cNvPr id="163065" name="Oval 249"/>
          <p:cNvSpPr>
            <a:spLocks noChangeArrowheads="1"/>
          </p:cNvSpPr>
          <p:nvPr/>
        </p:nvSpPr>
        <p:spPr bwMode="auto">
          <a:xfrm>
            <a:off x="3606800" y="4029075"/>
            <a:ext cx="76200" cy="381000"/>
          </a:xfrm>
          <a:prstGeom prst="ellipse">
            <a:avLst/>
          </a:prstGeom>
          <a:solidFill>
            <a:srgbClr val="FF9900"/>
          </a:solidFill>
          <a:ln w="9525">
            <a:solidFill>
              <a:schemeClr val="tx1"/>
            </a:solidFill>
            <a:round/>
            <a:headEnd/>
            <a:tailEnd/>
          </a:ln>
        </p:spPr>
        <p:txBody>
          <a:bodyPr wrap="none" anchor="ctr"/>
          <a:lstStyle/>
          <a:p>
            <a:pPr fontAlgn="base">
              <a:spcBef>
                <a:spcPct val="0"/>
              </a:spcBef>
              <a:spcAft>
                <a:spcPct val="0"/>
              </a:spcAft>
            </a:pPr>
            <a:endParaRPr lang="ja-JP" altLang="ja-JP" sz="2400" b="1" smtClean="0">
              <a:solidFill>
                <a:srgbClr val="000000"/>
              </a:solidFill>
              <a:latin typeface="Times New Roman" pitchFamily="18" charset="0"/>
              <a:cs typeface="Times New Roman" pitchFamily="18" charset="0"/>
            </a:endParaRPr>
          </a:p>
        </p:txBody>
      </p:sp>
      <p:sp>
        <p:nvSpPr>
          <p:cNvPr id="163066" name="Oval 250"/>
          <p:cNvSpPr>
            <a:spLocks noChangeArrowheads="1"/>
          </p:cNvSpPr>
          <p:nvPr/>
        </p:nvSpPr>
        <p:spPr bwMode="auto">
          <a:xfrm>
            <a:off x="3554413" y="3686175"/>
            <a:ext cx="76200" cy="381000"/>
          </a:xfrm>
          <a:prstGeom prst="ellipse">
            <a:avLst/>
          </a:prstGeom>
          <a:solidFill>
            <a:srgbClr val="FF9900"/>
          </a:solidFill>
          <a:ln w="9525">
            <a:solidFill>
              <a:schemeClr val="tx1"/>
            </a:solidFill>
            <a:round/>
            <a:headEnd/>
            <a:tailEnd/>
          </a:ln>
        </p:spPr>
        <p:txBody>
          <a:bodyPr wrap="none" anchor="ctr"/>
          <a:lstStyle/>
          <a:p>
            <a:pPr fontAlgn="base">
              <a:spcBef>
                <a:spcPct val="0"/>
              </a:spcBef>
              <a:spcAft>
                <a:spcPct val="0"/>
              </a:spcAft>
            </a:pPr>
            <a:endParaRPr lang="ja-JP" altLang="ja-JP" sz="2400" b="1" smtClean="0">
              <a:solidFill>
                <a:srgbClr val="000000"/>
              </a:solidFill>
              <a:latin typeface="Times New Roman" pitchFamily="18" charset="0"/>
              <a:cs typeface="Times New Roman" pitchFamily="18" charset="0"/>
            </a:endParaRPr>
          </a:p>
        </p:txBody>
      </p:sp>
      <p:sp>
        <p:nvSpPr>
          <p:cNvPr id="163067" name="Oval 251"/>
          <p:cNvSpPr>
            <a:spLocks noChangeArrowheads="1"/>
          </p:cNvSpPr>
          <p:nvPr/>
        </p:nvSpPr>
        <p:spPr bwMode="auto">
          <a:xfrm>
            <a:off x="3597275" y="4029075"/>
            <a:ext cx="76200" cy="381000"/>
          </a:xfrm>
          <a:prstGeom prst="ellipse">
            <a:avLst/>
          </a:prstGeom>
          <a:solidFill>
            <a:srgbClr val="FF9900"/>
          </a:solidFill>
          <a:ln w="9525">
            <a:solidFill>
              <a:schemeClr val="tx1"/>
            </a:solidFill>
            <a:round/>
            <a:headEnd/>
            <a:tailEnd/>
          </a:ln>
        </p:spPr>
        <p:txBody>
          <a:bodyPr wrap="none" anchor="ctr"/>
          <a:lstStyle/>
          <a:p>
            <a:pPr fontAlgn="base">
              <a:spcBef>
                <a:spcPct val="0"/>
              </a:spcBef>
              <a:spcAft>
                <a:spcPct val="0"/>
              </a:spcAft>
            </a:pPr>
            <a:endParaRPr lang="ja-JP" altLang="ja-JP" sz="2400" b="1" smtClean="0">
              <a:solidFill>
                <a:srgbClr val="000000"/>
              </a:solidFill>
              <a:latin typeface="Times New Roman" pitchFamily="18" charset="0"/>
              <a:cs typeface="Times New Roman" pitchFamily="18" charset="0"/>
            </a:endParaRPr>
          </a:p>
        </p:txBody>
      </p:sp>
      <p:sp>
        <p:nvSpPr>
          <p:cNvPr id="163068" name="Oval 252"/>
          <p:cNvSpPr>
            <a:spLocks noChangeArrowheads="1"/>
          </p:cNvSpPr>
          <p:nvPr/>
        </p:nvSpPr>
        <p:spPr bwMode="auto">
          <a:xfrm>
            <a:off x="3487738" y="4181475"/>
            <a:ext cx="76200" cy="381000"/>
          </a:xfrm>
          <a:prstGeom prst="ellipse">
            <a:avLst/>
          </a:prstGeom>
          <a:solidFill>
            <a:srgbClr val="FF9900"/>
          </a:solidFill>
          <a:ln w="9525">
            <a:solidFill>
              <a:schemeClr val="tx1"/>
            </a:solidFill>
            <a:round/>
            <a:headEnd/>
            <a:tailEnd/>
          </a:ln>
        </p:spPr>
        <p:txBody>
          <a:bodyPr wrap="none" anchor="ctr"/>
          <a:lstStyle/>
          <a:p>
            <a:pPr fontAlgn="base">
              <a:spcBef>
                <a:spcPct val="0"/>
              </a:spcBef>
              <a:spcAft>
                <a:spcPct val="0"/>
              </a:spcAft>
            </a:pPr>
            <a:endParaRPr lang="ja-JP" altLang="ja-JP" sz="2400" b="1" smtClean="0">
              <a:solidFill>
                <a:srgbClr val="000000"/>
              </a:solidFill>
              <a:latin typeface="Times New Roman" pitchFamily="18" charset="0"/>
              <a:cs typeface="Times New Roman" pitchFamily="18" charset="0"/>
            </a:endParaRPr>
          </a:p>
        </p:txBody>
      </p:sp>
      <p:sp>
        <p:nvSpPr>
          <p:cNvPr id="163069" name="Oval 253"/>
          <p:cNvSpPr>
            <a:spLocks noChangeArrowheads="1"/>
          </p:cNvSpPr>
          <p:nvPr/>
        </p:nvSpPr>
        <p:spPr bwMode="auto">
          <a:xfrm>
            <a:off x="3640138" y="3876675"/>
            <a:ext cx="76200" cy="381000"/>
          </a:xfrm>
          <a:prstGeom prst="ellipse">
            <a:avLst/>
          </a:prstGeom>
          <a:solidFill>
            <a:srgbClr val="FF9900"/>
          </a:solidFill>
          <a:ln w="9525">
            <a:solidFill>
              <a:schemeClr val="tx1"/>
            </a:solidFill>
            <a:round/>
            <a:headEnd/>
            <a:tailEnd/>
          </a:ln>
        </p:spPr>
        <p:txBody>
          <a:bodyPr wrap="none" anchor="ctr"/>
          <a:lstStyle/>
          <a:p>
            <a:pPr fontAlgn="base">
              <a:spcBef>
                <a:spcPct val="0"/>
              </a:spcBef>
              <a:spcAft>
                <a:spcPct val="0"/>
              </a:spcAft>
            </a:pPr>
            <a:endParaRPr lang="ja-JP" altLang="ja-JP" sz="2400" b="1" smtClean="0">
              <a:solidFill>
                <a:srgbClr val="000000"/>
              </a:solidFill>
              <a:latin typeface="Times New Roman" pitchFamily="18" charset="0"/>
              <a:cs typeface="Times New Roman" pitchFamily="18" charset="0"/>
            </a:endParaRPr>
          </a:p>
        </p:txBody>
      </p:sp>
      <p:sp>
        <p:nvSpPr>
          <p:cNvPr id="163070" name="Oval 254"/>
          <p:cNvSpPr>
            <a:spLocks noChangeArrowheads="1"/>
          </p:cNvSpPr>
          <p:nvPr/>
        </p:nvSpPr>
        <p:spPr bwMode="auto">
          <a:xfrm>
            <a:off x="3554413" y="3381375"/>
            <a:ext cx="76200" cy="381000"/>
          </a:xfrm>
          <a:prstGeom prst="ellipse">
            <a:avLst/>
          </a:prstGeom>
          <a:solidFill>
            <a:srgbClr val="FF9900"/>
          </a:solidFill>
          <a:ln w="9525">
            <a:solidFill>
              <a:schemeClr val="tx1"/>
            </a:solidFill>
            <a:round/>
            <a:headEnd/>
            <a:tailEnd/>
          </a:ln>
        </p:spPr>
        <p:txBody>
          <a:bodyPr wrap="none" anchor="ctr"/>
          <a:lstStyle/>
          <a:p>
            <a:pPr fontAlgn="base">
              <a:spcBef>
                <a:spcPct val="0"/>
              </a:spcBef>
              <a:spcAft>
                <a:spcPct val="0"/>
              </a:spcAft>
            </a:pPr>
            <a:endParaRPr lang="ja-JP" altLang="ja-JP" sz="2400" b="1" smtClean="0">
              <a:solidFill>
                <a:srgbClr val="000000"/>
              </a:solidFill>
              <a:latin typeface="Times New Roman" pitchFamily="18" charset="0"/>
              <a:cs typeface="Times New Roman" pitchFamily="18" charset="0"/>
            </a:endParaRPr>
          </a:p>
        </p:txBody>
      </p:sp>
      <p:sp>
        <p:nvSpPr>
          <p:cNvPr id="163071" name="Oval 255"/>
          <p:cNvSpPr>
            <a:spLocks noChangeArrowheads="1"/>
          </p:cNvSpPr>
          <p:nvPr/>
        </p:nvSpPr>
        <p:spPr bwMode="auto">
          <a:xfrm>
            <a:off x="3640138" y="3343275"/>
            <a:ext cx="76200" cy="381000"/>
          </a:xfrm>
          <a:prstGeom prst="ellipse">
            <a:avLst/>
          </a:prstGeom>
          <a:solidFill>
            <a:srgbClr val="FF9900"/>
          </a:solidFill>
          <a:ln w="9525">
            <a:solidFill>
              <a:schemeClr val="tx1"/>
            </a:solidFill>
            <a:round/>
            <a:headEnd/>
            <a:tailEnd/>
          </a:ln>
        </p:spPr>
        <p:txBody>
          <a:bodyPr wrap="none" anchor="ctr"/>
          <a:lstStyle/>
          <a:p>
            <a:pPr fontAlgn="base">
              <a:spcBef>
                <a:spcPct val="0"/>
              </a:spcBef>
              <a:spcAft>
                <a:spcPct val="0"/>
              </a:spcAft>
            </a:pPr>
            <a:endParaRPr lang="ja-JP" altLang="ja-JP" sz="2400" b="1" smtClean="0">
              <a:solidFill>
                <a:srgbClr val="000000"/>
              </a:solidFill>
              <a:latin typeface="Times New Roman" pitchFamily="18" charset="0"/>
              <a:cs typeface="Times New Roman" pitchFamily="18" charset="0"/>
            </a:endParaRPr>
          </a:p>
        </p:txBody>
      </p:sp>
      <p:sp>
        <p:nvSpPr>
          <p:cNvPr id="163072" name="Oval 256"/>
          <p:cNvSpPr>
            <a:spLocks noChangeArrowheads="1"/>
          </p:cNvSpPr>
          <p:nvPr/>
        </p:nvSpPr>
        <p:spPr bwMode="auto">
          <a:xfrm>
            <a:off x="3487738" y="3343275"/>
            <a:ext cx="76200" cy="381000"/>
          </a:xfrm>
          <a:prstGeom prst="ellipse">
            <a:avLst/>
          </a:prstGeom>
          <a:solidFill>
            <a:srgbClr val="FF9900"/>
          </a:solidFill>
          <a:ln w="9525">
            <a:solidFill>
              <a:schemeClr val="tx1"/>
            </a:solidFill>
            <a:round/>
            <a:headEnd/>
            <a:tailEnd/>
          </a:ln>
        </p:spPr>
        <p:txBody>
          <a:bodyPr wrap="none" anchor="ctr"/>
          <a:lstStyle/>
          <a:p>
            <a:pPr fontAlgn="base">
              <a:spcBef>
                <a:spcPct val="0"/>
              </a:spcBef>
              <a:spcAft>
                <a:spcPct val="0"/>
              </a:spcAft>
            </a:pPr>
            <a:endParaRPr lang="ja-JP" altLang="ja-JP" sz="2400" b="1" smtClean="0">
              <a:solidFill>
                <a:srgbClr val="000000"/>
              </a:solidFill>
              <a:latin typeface="Times New Roman" pitchFamily="18" charset="0"/>
              <a:cs typeface="Times New Roman" pitchFamily="18" charset="0"/>
            </a:endParaRPr>
          </a:p>
        </p:txBody>
      </p:sp>
      <p:sp>
        <p:nvSpPr>
          <p:cNvPr id="163073" name="Oval 257"/>
          <p:cNvSpPr>
            <a:spLocks noChangeArrowheads="1"/>
          </p:cNvSpPr>
          <p:nvPr/>
        </p:nvSpPr>
        <p:spPr bwMode="auto">
          <a:xfrm>
            <a:off x="3540125" y="3886200"/>
            <a:ext cx="76200" cy="381000"/>
          </a:xfrm>
          <a:prstGeom prst="ellipse">
            <a:avLst/>
          </a:prstGeom>
          <a:solidFill>
            <a:srgbClr val="FF9900"/>
          </a:solidFill>
          <a:ln w="9525">
            <a:solidFill>
              <a:schemeClr val="tx1"/>
            </a:solidFill>
            <a:round/>
            <a:headEnd/>
            <a:tailEnd/>
          </a:ln>
        </p:spPr>
        <p:txBody>
          <a:bodyPr wrap="none" anchor="ctr"/>
          <a:lstStyle/>
          <a:p>
            <a:pPr fontAlgn="base">
              <a:spcBef>
                <a:spcPct val="0"/>
              </a:spcBef>
              <a:spcAft>
                <a:spcPct val="0"/>
              </a:spcAft>
            </a:pPr>
            <a:endParaRPr lang="ja-JP" altLang="ja-JP" sz="2400" b="1" smtClean="0">
              <a:solidFill>
                <a:srgbClr val="000000"/>
              </a:solidFill>
              <a:latin typeface="Times New Roman" pitchFamily="18" charset="0"/>
              <a:cs typeface="Times New Roman" pitchFamily="18" charset="0"/>
            </a:endParaRPr>
          </a:p>
        </p:txBody>
      </p:sp>
      <p:sp>
        <p:nvSpPr>
          <p:cNvPr id="163074" name="Oval 258"/>
          <p:cNvSpPr>
            <a:spLocks noChangeArrowheads="1"/>
          </p:cNvSpPr>
          <p:nvPr/>
        </p:nvSpPr>
        <p:spPr bwMode="auto">
          <a:xfrm>
            <a:off x="3478213" y="3762375"/>
            <a:ext cx="76200" cy="381000"/>
          </a:xfrm>
          <a:prstGeom prst="ellipse">
            <a:avLst/>
          </a:prstGeom>
          <a:solidFill>
            <a:srgbClr val="FF9900"/>
          </a:solidFill>
          <a:ln w="9525">
            <a:solidFill>
              <a:schemeClr val="tx1"/>
            </a:solidFill>
            <a:round/>
            <a:headEnd/>
            <a:tailEnd/>
          </a:ln>
        </p:spPr>
        <p:txBody>
          <a:bodyPr wrap="none" anchor="ctr"/>
          <a:lstStyle/>
          <a:p>
            <a:pPr fontAlgn="base">
              <a:spcBef>
                <a:spcPct val="0"/>
              </a:spcBef>
              <a:spcAft>
                <a:spcPct val="0"/>
              </a:spcAft>
            </a:pPr>
            <a:endParaRPr lang="ja-JP" altLang="ja-JP" sz="2400" b="1" smtClean="0">
              <a:solidFill>
                <a:srgbClr val="000000"/>
              </a:solidFill>
              <a:latin typeface="Times New Roman" pitchFamily="18" charset="0"/>
              <a:cs typeface="Times New Roman" pitchFamily="18" charset="0"/>
            </a:endParaRPr>
          </a:p>
        </p:txBody>
      </p:sp>
      <p:sp>
        <p:nvSpPr>
          <p:cNvPr id="163075" name="Oval 259"/>
          <p:cNvSpPr>
            <a:spLocks noChangeArrowheads="1"/>
          </p:cNvSpPr>
          <p:nvPr/>
        </p:nvSpPr>
        <p:spPr bwMode="auto">
          <a:xfrm>
            <a:off x="3421063" y="3943350"/>
            <a:ext cx="76200" cy="381000"/>
          </a:xfrm>
          <a:prstGeom prst="ellipse">
            <a:avLst/>
          </a:prstGeom>
          <a:solidFill>
            <a:srgbClr val="FF9900"/>
          </a:solidFill>
          <a:ln w="9525">
            <a:solidFill>
              <a:schemeClr val="tx1"/>
            </a:solidFill>
            <a:round/>
            <a:headEnd/>
            <a:tailEnd/>
          </a:ln>
        </p:spPr>
        <p:txBody>
          <a:bodyPr wrap="none" anchor="ctr"/>
          <a:lstStyle/>
          <a:p>
            <a:pPr fontAlgn="base">
              <a:spcBef>
                <a:spcPct val="0"/>
              </a:spcBef>
              <a:spcAft>
                <a:spcPct val="0"/>
              </a:spcAft>
            </a:pPr>
            <a:endParaRPr lang="ja-JP" altLang="ja-JP" sz="2400" b="1" smtClean="0">
              <a:solidFill>
                <a:srgbClr val="000000"/>
              </a:solidFill>
              <a:latin typeface="Times New Roman" pitchFamily="18" charset="0"/>
              <a:cs typeface="Times New Roman" pitchFamily="18" charset="0"/>
            </a:endParaRPr>
          </a:p>
        </p:txBody>
      </p:sp>
      <p:sp>
        <p:nvSpPr>
          <p:cNvPr id="163076" name="Oval 260"/>
          <p:cNvSpPr>
            <a:spLocks noChangeArrowheads="1"/>
          </p:cNvSpPr>
          <p:nvPr/>
        </p:nvSpPr>
        <p:spPr bwMode="auto">
          <a:xfrm>
            <a:off x="3416300" y="3424238"/>
            <a:ext cx="76200" cy="381000"/>
          </a:xfrm>
          <a:prstGeom prst="ellipse">
            <a:avLst/>
          </a:prstGeom>
          <a:solidFill>
            <a:srgbClr val="FF9900"/>
          </a:solidFill>
          <a:ln w="9525">
            <a:solidFill>
              <a:schemeClr val="tx1"/>
            </a:solidFill>
            <a:round/>
            <a:headEnd/>
            <a:tailEnd/>
          </a:ln>
        </p:spPr>
        <p:txBody>
          <a:bodyPr wrap="none" anchor="ctr"/>
          <a:lstStyle/>
          <a:p>
            <a:pPr fontAlgn="base">
              <a:spcBef>
                <a:spcPct val="0"/>
              </a:spcBef>
              <a:spcAft>
                <a:spcPct val="0"/>
              </a:spcAft>
            </a:pPr>
            <a:endParaRPr lang="ja-JP" altLang="ja-JP" sz="2400" b="1" smtClean="0">
              <a:solidFill>
                <a:srgbClr val="000000"/>
              </a:solidFill>
              <a:latin typeface="Times New Roman" pitchFamily="18" charset="0"/>
              <a:cs typeface="Times New Roman" pitchFamily="18" charset="0"/>
            </a:endParaRPr>
          </a:p>
        </p:txBody>
      </p:sp>
      <p:sp>
        <p:nvSpPr>
          <p:cNvPr id="163077" name="Oval 261"/>
          <p:cNvSpPr>
            <a:spLocks noChangeArrowheads="1"/>
          </p:cNvSpPr>
          <p:nvPr/>
        </p:nvSpPr>
        <p:spPr bwMode="auto">
          <a:xfrm>
            <a:off x="3397250" y="3109913"/>
            <a:ext cx="76200" cy="381000"/>
          </a:xfrm>
          <a:prstGeom prst="ellipse">
            <a:avLst/>
          </a:prstGeom>
          <a:solidFill>
            <a:srgbClr val="FF9900"/>
          </a:solidFill>
          <a:ln w="9525">
            <a:solidFill>
              <a:schemeClr val="tx1"/>
            </a:solidFill>
            <a:round/>
            <a:headEnd/>
            <a:tailEnd/>
          </a:ln>
        </p:spPr>
        <p:txBody>
          <a:bodyPr wrap="none" anchor="ctr"/>
          <a:lstStyle/>
          <a:p>
            <a:pPr fontAlgn="base">
              <a:spcBef>
                <a:spcPct val="0"/>
              </a:spcBef>
              <a:spcAft>
                <a:spcPct val="0"/>
              </a:spcAft>
            </a:pPr>
            <a:endParaRPr lang="ja-JP" altLang="ja-JP" sz="2400" b="1" smtClean="0">
              <a:solidFill>
                <a:srgbClr val="000000"/>
              </a:solidFill>
              <a:latin typeface="Times New Roman" pitchFamily="18" charset="0"/>
              <a:cs typeface="Times New Roman" pitchFamily="18" charset="0"/>
            </a:endParaRPr>
          </a:p>
        </p:txBody>
      </p:sp>
      <p:sp>
        <p:nvSpPr>
          <p:cNvPr id="163078" name="Oval 262"/>
          <p:cNvSpPr>
            <a:spLocks noChangeArrowheads="1"/>
          </p:cNvSpPr>
          <p:nvPr/>
        </p:nvSpPr>
        <p:spPr bwMode="auto">
          <a:xfrm>
            <a:off x="3554413" y="3371850"/>
            <a:ext cx="76200" cy="381000"/>
          </a:xfrm>
          <a:prstGeom prst="ellipse">
            <a:avLst/>
          </a:prstGeom>
          <a:solidFill>
            <a:srgbClr val="FF9900"/>
          </a:solidFill>
          <a:ln w="9525">
            <a:solidFill>
              <a:schemeClr val="tx1"/>
            </a:solidFill>
            <a:round/>
            <a:headEnd/>
            <a:tailEnd/>
          </a:ln>
        </p:spPr>
        <p:txBody>
          <a:bodyPr wrap="none" anchor="ctr"/>
          <a:lstStyle/>
          <a:p>
            <a:pPr fontAlgn="base">
              <a:spcBef>
                <a:spcPct val="0"/>
              </a:spcBef>
              <a:spcAft>
                <a:spcPct val="0"/>
              </a:spcAft>
            </a:pPr>
            <a:endParaRPr lang="ja-JP" altLang="ja-JP" sz="2400" b="1" smtClean="0">
              <a:solidFill>
                <a:srgbClr val="000000"/>
              </a:solidFill>
              <a:latin typeface="Times New Roman" pitchFamily="18" charset="0"/>
              <a:cs typeface="Times New Roman" pitchFamily="18" charset="0"/>
            </a:endParaRPr>
          </a:p>
        </p:txBody>
      </p:sp>
      <p:sp>
        <p:nvSpPr>
          <p:cNvPr id="163079" name="Oval 263"/>
          <p:cNvSpPr>
            <a:spLocks noChangeArrowheads="1"/>
          </p:cNvSpPr>
          <p:nvPr/>
        </p:nvSpPr>
        <p:spPr bwMode="auto">
          <a:xfrm>
            <a:off x="3516313" y="3252788"/>
            <a:ext cx="76200" cy="381000"/>
          </a:xfrm>
          <a:prstGeom prst="ellipse">
            <a:avLst/>
          </a:prstGeom>
          <a:solidFill>
            <a:srgbClr val="FF9900"/>
          </a:solidFill>
          <a:ln w="9525">
            <a:solidFill>
              <a:schemeClr val="tx1"/>
            </a:solidFill>
            <a:round/>
            <a:headEnd/>
            <a:tailEnd/>
          </a:ln>
        </p:spPr>
        <p:txBody>
          <a:bodyPr wrap="none" anchor="ctr"/>
          <a:lstStyle/>
          <a:p>
            <a:pPr fontAlgn="base">
              <a:spcBef>
                <a:spcPct val="0"/>
              </a:spcBef>
              <a:spcAft>
                <a:spcPct val="0"/>
              </a:spcAft>
            </a:pPr>
            <a:endParaRPr lang="ja-JP" altLang="ja-JP" sz="2400" b="1" smtClean="0">
              <a:solidFill>
                <a:srgbClr val="000000"/>
              </a:solidFill>
              <a:latin typeface="Times New Roman" pitchFamily="18" charset="0"/>
              <a:cs typeface="Times New Roman" pitchFamily="18" charset="0"/>
            </a:endParaRPr>
          </a:p>
        </p:txBody>
      </p:sp>
      <p:sp>
        <p:nvSpPr>
          <p:cNvPr id="163080" name="Oval 264"/>
          <p:cNvSpPr>
            <a:spLocks noChangeArrowheads="1"/>
          </p:cNvSpPr>
          <p:nvPr/>
        </p:nvSpPr>
        <p:spPr bwMode="auto">
          <a:xfrm>
            <a:off x="3463925" y="3162300"/>
            <a:ext cx="76200" cy="381000"/>
          </a:xfrm>
          <a:prstGeom prst="ellipse">
            <a:avLst/>
          </a:prstGeom>
          <a:solidFill>
            <a:srgbClr val="FF9900"/>
          </a:solidFill>
          <a:ln w="9525">
            <a:solidFill>
              <a:schemeClr val="tx1"/>
            </a:solidFill>
            <a:round/>
            <a:headEnd/>
            <a:tailEnd/>
          </a:ln>
        </p:spPr>
        <p:txBody>
          <a:bodyPr wrap="none" anchor="ctr"/>
          <a:lstStyle/>
          <a:p>
            <a:pPr fontAlgn="base">
              <a:spcBef>
                <a:spcPct val="0"/>
              </a:spcBef>
              <a:spcAft>
                <a:spcPct val="0"/>
              </a:spcAft>
            </a:pPr>
            <a:endParaRPr lang="ja-JP" altLang="ja-JP" sz="2400" b="1" smtClean="0">
              <a:solidFill>
                <a:srgbClr val="000000"/>
              </a:solidFill>
              <a:latin typeface="Times New Roman" pitchFamily="18" charset="0"/>
              <a:cs typeface="Times New Roman" pitchFamily="18" charset="0"/>
            </a:endParaRPr>
          </a:p>
        </p:txBody>
      </p:sp>
      <p:sp>
        <p:nvSpPr>
          <p:cNvPr id="163081" name="Oval 265"/>
          <p:cNvSpPr>
            <a:spLocks noChangeArrowheads="1"/>
          </p:cNvSpPr>
          <p:nvPr/>
        </p:nvSpPr>
        <p:spPr bwMode="auto">
          <a:xfrm>
            <a:off x="3673475" y="2747963"/>
            <a:ext cx="76200" cy="381000"/>
          </a:xfrm>
          <a:prstGeom prst="ellipse">
            <a:avLst/>
          </a:prstGeom>
          <a:solidFill>
            <a:srgbClr val="FF9900"/>
          </a:solidFill>
          <a:ln w="9525">
            <a:solidFill>
              <a:schemeClr val="tx1"/>
            </a:solidFill>
            <a:round/>
            <a:headEnd/>
            <a:tailEnd/>
          </a:ln>
        </p:spPr>
        <p:txBody>
          <a:bodyPr wrap="none" anchor="ctr"/>
          <a:lstStyle/>
          <a:p>
            <a:pPr algn="ctr" fontAlgn="base">
              <a:spcBef>
                <a:spcPct val="0"/>
              </a:spcBef>
              <a:spcAft>
                <a:spcPct val="0"/>
              </a:spcAft>
            </a:pPr>
            <a:endParaRPr lang="ja-JP" altLang="ja-JP" sz="2400" smtClean="0">
              <a:solidFill>
                <a:srgbClr val="000000"/>
              </a:solidFill>
              <a:latin typeface="Times New Roman" pitchFamily="18" charset="0"/>
              <a:cs typeface="Times New Roman" pitchFamily="18" charset="0"/>
            </a:endParaRPr>
          </a:p>
        </p:txBody>
      </p:sp>
      <p:sp>
        <p:nvSpPr>
          <p:cNvPr id="163082" name="Oval 266"/>
          <p:cNvSpPr>
            <a:spLocks noChangeArrowheads="1"/>
          </p:cNvSpPr>
          <p:nvPr/>
        </p:nvSpPr>
        <p:spPr bwMode="auto">
          <a:xfrm>
            <a:off x="3659188" y="3429000"/>
            <a:ext cx="76200" cy="381000"/>
          </a:xfrm>
          <a:prstGeom prst="ellipse">
            <a:avLst/>
          </a:prstGeom>
          <a:solidFill>
            <a:srgbClr val="FF9900"/>
          </a:solidFill>
          <a:ln w="9525">
            <a:solidFill>
              <a:schemeClr val="tx1"/>
            </a:solidFill>
            <a:round/>
            <a:headEnd/>
            <a:tailEnd/>
          </a:ln>
        </p:spPr>
        <p:txBody>
          <a:bodyPr wrap="none" anchor="ctr"/>
          <a:lstStyle/>
          <a:p>
            <a:pPr fontAlgn="base">
              <a:spcBef>
                <a:spcPct val="0"/>
              </a:spcBef>
              <a:spcAft>
                <a:spcPct val="0"/>
              </a:spcAft>
            </a:pPr>
            <a:endParaRPr lang="ja-JP" altLang="ja-JP" sz="2400" b="1" smtClean="0">
              <a:solidFill>
                <a:srgbClr val="000000"/>
              </a:solidFill>
              <a:latin typeface="Times New Roman" pitchFamily="18" charset="0"/>
              <a:cs typeface="Times New Roman" pitchFamily="18" charset="0"/>
            </a:endParaRPr>
          </a:p>
        </p:txBody>
      </p:sp>
      <p:sp>
        <p:nvSpPr>
          <p:cNvPr id="163083" name="Oval 267"/>
          <p:cNvSpPr>
            <a:spLocks noChangeArrowheads="1"/>
          </p:cNvSpPr>
          <p:nvPr/>
        </p:nvSpPr>
        <p:spPr bwMode="auto">
          <a:xfrm>
            <a:off x="3630613" y="3133725"/>
            <a:ext cx="76200" cy="381000"/>
          </a:xfrm>
          <a:prstGeom prst="ellipse">
            <a:avLst/>
          </a:prstGeom>
          <a:solidFill>
            <a:srgbClr val="FF9900"/>
          </a:solidFill>
          <a:ln w="9525">
            <a:solidFill>
              <a:schemeClr val="tx1"/>
            </a:solidFill>
            <a:round/>
            <a:headEnd/>
            <a:tailEnd/>
          </a:ln>
        </p:spPr>
        <p:txBody>
          <a:bodyPr wrap="none" anchor="ctr"/>
          <a:lstStyle/>
          <a:p>
            <a:pPr fontAlgn="base">
              <a:spcBef>
                <a:spcPct val="0"/>
              </a:spcBef>
              <a:spcAft>
                <a:spcPct val="0"/>
              </a:spcAft>
            </a:pPr>
            <a:endParaRPr lang="ja-JP" altLang="ja-JP" sz="2400" b="1" smtClean="0">
              <a:solidFill>
                <a:srgbClr val="000000"/>
              </a:solidFill>
              <a:latin typeface="Times New Roman" pitchFamily="18" charset="0"/>
              <a:cs typeface="Times New Roman" pitchFamily="18" charset="0"/>
            </a:endParaRPr>
          </a:p>
        </p:txBody>
      </p:sp>
      <p:sp>
        <p:nvSpPr>
          <p:cNvPr id="163084" name="Oval 268"/>
          <p:cNvSpPr>
            <a:spLocks noChangeArrowheads="1"/>
          </p:cNvSpPr>
          <p:nvPr/>
        </p:nvSpPr>
        <p:spPr bwMode="auto">
          <a:xfrm>
            <a:off x="3630613" y="2905125"/>
            <a:ext cx="76200" cy="381000"/>
          </a:xfrm>
          <a:prstGeom prst="ellipse">
            <a:avLst/>
          </a:prstGeom>
          <a:solidFill>
            <a:srgbClr val="FF9900"/>
          </a:solidFill>
          <a:ln w="9525">
            <a:solidFill>
              <a:schemeClr val="tx1"/>
            </a:solidFill>
            <a:round/>
            <a:headEnd/>
            <a:tailEnd/>
          </a:ln>
        </p:spPr>
        <p:txBody>
          <a:bodyPr wrap="none" anchor="ctr"/>
          <a:lstStyle/>
          <a:p>
            <a:pPr fontAlgn="base">
              <a:spcBef>
                <a:spcPct val="0"/>
              </a:spcBef>
              <a:spcAft>
                <a:spcPct val="0"/>
              </a:spcAft>
            </a:pPr>
            <a:endParaRPr lang="ja-JP" altLang="ja-JP" sz="2400" b="1" smtClean="0">
              <a:solidFill>
                <a:srgbClr val="000000"/>
              </a:solidFill>
              <a:latin typeface="Times New Roman" pitchFamily="18" charset="0"/>
              <a:cs typeface="Times New Roman" pitchFamily="18" charset="0"/>
            </a:endParaRPr>
          </a:p>
        </p:txBody>
      </p:sp>
      <p:sp>
        <p:nvSpPr>
          <p:cNvPr id="163085" name="Oval 269"/>
          <p:cNvSpPr>
            <a:spLocks noChangeArrowheads="1"/>
          </p:cNvSpPr>
          <p:nvPr/>
        </p:nvSpPr>
        <p:spPr bwMode="auto">
          <a:xfrm>
            <a:off x="3554413" y="2971800"/>
            <a:ext cx="76200" cy="381000"/>
          </a:xfrm>
          <a:prstGeom prst="ellipse">
            <a:avLst/>
          </a:prstGeom>
          <a:solidFill>
            <a:srgbClr val="FF9900"/>
          </a:solidFill>
          <a:ln w="9525">
            <a:solidFill>
              <a:schemeClr val="tx1"/>
            </a:solidFill>
            <a:round/>
            <a:headEnd/>
            <a:tailEnd/>
          </a:ln>
        </p:spPr>
        <p:txBody>
          <a:bodyPr wrap="none" anchor="ctr"/>
          <a:lstStyle/>
          <a:p>
            <a:pPr fontAlgn="base">
              <a:spcBef>
                <a:spcPct val="0"/>
              </a:spcBef>
              <a:spcAft>
                <a:spcPct val="0"/>
              </a:spcAft>
            </a:pPr>
            <a:endParaRPr lang="ja-JP" altLang="ja-JP" sz="2400" b="1" smtClean="0">
              <a:solidFill>
                <a:srgbClr val="000000"/>
              </a:solidFill>
              <a:latin typeface="Times New Roman" pitchFamily="18" charset="0"/>
              <a:cs typeface="Times New Roman" pitchFamily="18" charset="0"/>
            </a:endParaRPr>
          </a:p>
        </p:txBody>
      </p:sp>
      <p:sp>
        <p:nvSpPr>
          <p:cNvPr id="163086" name="Oval 270"/>
          <p:cNvSpPr>
            <a:spLocks noChangeArrowheads="1"/>
          </p:cNvSpPr>
          <p:nvPr/>
        </p:nvSpPr>
        <p:spPr bwMode="auto">
          <a:xfrm>
            <a:off x="3568700" y="3057525"/>
            <a:ext cx="76200" cy="381000"/>
          </a:xfrm>
          <a:prstGeom prst="ellipse">
            <a:avLst/>
          </a:prstGeom>
          <a:solidFill>
            <a:srgbClr val="FF9900"/>
          </a:solidFill>
          <a:ln w="9525">
            <a:solidFill>
              <a:schemeClr val="tx1"/>
            </a:solidFill>
            <a:round/>
            <a:headEnd/>
            <a:tailEnd/>
          </a:ln>
        </p:spPr>
        <p:txBody>
          <a:bodyPr wrap="none" anchor="ctr"/>
          <a:lstStyle/>
          <a:p>
            <a:pPr fontAlgn="base">
              <a:spcBef>
                <a:spcPct val="0"/>
              </a:spcBef>
              <a:spcAft>
                <a:spcPct val="0"/>
              </a:spcAft>
            </a:pPr>
            <a:endParaRPr lang="ja-JP" altLang="ja-JP" sz="2400" b="1" smtClean="0">
              <a:solidFill>
                <a:srgbClr val="000000"/>
              </a:solidFill>
              <a:latin typeface="Times New Roman" pitchFamily="18" charset="0"/>
              <a:cs typeface="Times New Roman" pitchFamily="18" charset="0"/>
            </a:endParaRPr>
          </a:p>
        </p:txBody>
      </p:sp>
      <p:sp>
        <p:nvSpPr>
          <p:cNvPr id="163087" name="Oval 271"/>
          <p:cNvSpPr>
            <a:spLocks noChangeArrowheads="1"/>
          </p:cNvSpPr>
          <p:nvPr/>
        </p:nvSpPr>
        <p:spPr bwMode="auto">
          <a:xfrm>
            <a:off x="3487738" y="4181475"/>
            <a:ext cx="76200" cy="381000"/>
          </a:xfrm>
          <a:prstGeom prst="ellipse">
            <a:avLst/>
          </a:prstGeom>
          <a:solidFill>
            <a:srgbClr val="FF9900"/>
          </a:solidFill>
          <a:ln w="9525">
            <a:solidFill>
              <a:schemeClr val="tx1"/>
            </a:solidFill>
            <a:round/>
            <a:headEnd/>
            <a:tailEnd/>
          </a:ln>
        </p:spPr>
        <p:txBody>
          <a:bodyPr wrap="none" anchor="ctr"/>
          <a:lstStyle/>
          <a:p>
            <a:pPr fontAlgn="base">
              <a:spcBef>
                <a:spcPct val="0"/>
              </a:spcBef>
              <a:spcAft>
                <a:spcPct val="0"/>
              </a:spcAft>
            </a:pPr>
            <a:endParaRPr lang="ja-JP" altLang="ja-JP" sz="2400" b="1" smtClean="0">
              <a:solidFill>
                <a:srgbClr val="000000"/>
              </a:solidFill>
              <a:latin typeface="Times New Roman" pitchFamily="18" charset="0"/>
              <a:cs typeface="Times New Roman" pitchFamily="18" charset="0"/>
            </a:endParaRPr>
          </a:p>
        </p:txBody>
      </p:sp>
      <p:sp>
        <p:nvSpPr>
          <p:cNvPr id="163088" name="Oval 272"/>
          <p:cNvSpPr>
            <a:spLocks noChangeArrowheads="1"/>
          </p:cNvSpPr>
          <p:nvPr/>
        </p:nvSpPr>
        <p:spPr bwMode="auto">
          <a:xfrm>
            <a:off x="3530600" y="3943350"/>
            <a:ext cx="76200" cy="381000"/>
          </a:xfrm>
          <a:prstGeom prst="ellipse">
            <a:avLst/>
          </a:prstGeom>
          <a:solidFill>
            <a:srgbClr val="FF9900"/>
          </a:solidFill>
          <a:ln w="9525">
            <a:solidFill>
              <a:schemeClr val="tx1"/>
            </a:solidFill>
            <a:round/>
            <a:headEnd/>
            <a:tailEnd/>
          </a:ln>
        </p:spPr>
        <p:txBody>
          <a:bodyPr wrap="none" anchor="ctr"/>
          <a:lstStyle/>
          <a:p>
            <a:pPr fontAlgn="base">
              <a:spcBef>
                <a:spcPct val="0"/>
              </a:spcBef>
              <a:spcAft>
                <a:spcPct val="0"/>
              </a:spcAft>
            </a:pPr>
            <a:endParaRPr lang="ja-JP" altLang="ja-JP" sz="2400" b="1" smtClean="0">
              <a:solidFill>
                <a:srgbClr val="000000"/>
              </a:solidFill>
              <a:latin typeface="Times New Roman" pitchFamily="18" charset="0"/>
              <a:cs typeface="Times New Roman" pitchFamily="18" charset="0"/>
            </a:endParaRPr>
          </a:p>
        </p:txBody>
      </p:sp>
      <p:sp>
        <p:nvSpPr>
          <p:cNvPr id="163089" name="Oval 273"/>
          <p:cNvSpPr>
            <a:spLocks noChangeArrowheads="1"/>
          </p:cNvSpPr>
          <p:nvPr/>
        </p:nvSpPr>
        <p:spPr bwMode="auto">
          <a:xfrm>
            <a:off x="3521075" y="4191000"/>
            <a:ext cx="76200" cy="381000"/>
          </a:xfrm>
          <a:prstGeom prst="ellipse">
            <a:avLst/>
          </a:prstGeom>
          <a:solidFill>
            <a:srgbClr val="FF9900"/>
          </a:solidFill>
          <a:ln w="9525">
            <a:solidFill>
              <a:schemeClr val="tx1"/>
            </a:solidFill>
            <a:round/>
            <a:headEnd/>
            <a:tailEnd/>
          </a:ln>
        </p:spPr>
        <p:txBody>
          <a:bodyPr wrap="none" anchor="ctr"/>
          <a:lstStyle/>
          <a:p>
            <a:pPr fontAlgn="base">
              <a:spcBef>
                <a:spcPct val="0"/>
              </a:spcBef>
              <a:spcAft>
                <a:spcPct val="0"/>
              </a:spcAft>
            </a:pPr>
            <a:endParaRPr lang="ja-JP" altLang="ja-JP" sz="2400" b="1" smtClean="0">
              <a:solidFill>
                <a:srgbClr val="000000"/>
              </a:solidFill>
              <a:latin typeface="Times New Roman" pitchFamily="18" charset="0"/>
              <a:cs typeface="Times New Roman" pitchFamily="18" charset="0"/>
            </a:endParaRPr>
          </a:p>
        </p:txBody>
      </p:sp>
      <p:sp>
        <p:nvSpPr>
          <p:cNvPr id="163090" name="Oval 274"/>
          <p:cNvSpPr>
            <a:spLocks noChangeArrowheads="1"/>
          </p:cNvSpPr>
          <p:nvPr/>
        </p:nvSpPr>
        <p:spPr bwMode="auto">
          <a:xfrm>
            <a:off x="3368675" y="4038600"/>
            <a:ext cx="76200" cy="381000"/>
          </a:xfrm>
          <a:prstGeom prst="ellipse">
            <a:avLst/>
          </a:prstGeom>
          <a:solidFill>
            <a:srgbClr val="FF9900"/>
          </a:solidFill>
          <a:ln w="9525">
            <a:solidFill>
              <a:schemeClr val="tx1"/>
            </a:solidFill>
            <a:round/>
            <a:headEnd/>
            <a:tailEnd/>
          </a:ln>
        </p:spPr>
        <p:txBody>
          <a:bodyPr wrap="none" anchor="ctr"/>
          <a:lstStyle/>
          <a:p>
            <a:pPr fontAlgn="base">
              <a:spcBef>
                <a:spcPct val="0"/>
              </a:spcBef>
              <a:spcAft>
                <a:spcPct val="0"/>
              </a:spcAft>
            </a:pPr>
            <a:endParaRPr lang="ja-JP" altLang="ja-JP" sz="2400" b="1" smtClean="0">
              <a:solidFill>
                <a:srgbClr val="000000"/>
              </a:solidFill>
              <a:latin typeface="Times New Roman" pitchFamily="18" charset="0"/>
              <a:cs typeface="Times New Roman" pitchFamily="18" charset="0"/>
            </a:endParaRPr>
          </a:p>
        </p:txBody>
      </p:sp>
      <p:sp>
        <p:nvSpPr>
          <p:cNvPr id="163091" name="Oval 275"/>
          <p:cNvSpPr>
            <a:spLocks noChangeArrowheads="1"/>
          </p:cNvSpPr>
          <p:nvPr/>
        </p:nvSpPr>
        <p:spPr bwMode="auto">
          <a:xfrm>
            <a:off x="3444875" y="4038600"/>
            <a:ext cx="76200" cy="381000"/>
          </a:xfrm>
          <a:prstGeom prst="ellipse">
            <a:avLst/>
          </a:prstGeom>
          <a:solidFill>
            <a:srgbClr val="FF9900"/>
          </a:solidFill>
          <a:ln w="9525">
            <a:solidFill>
              <a:schemeClr val="tx1"/>
            </a:solidFill>
            <a:round/>
            <a:headEnd/>
            <a:tailEnd/>
          </a:ln>
        </p:spPr>
        <p:txBody>
          <a:bodyPr wrap="none" anchor="ctr"/>
          <a:lstStyle/>
          <a:p>
            <a:pPr fontAlgn="base">
              <a:spcBef>
                <a:spcPct val="0"/>
              </a:spcBef>
              <a:spcAft>
                <a:spcPct val="0"/>
              </a:spcAft>
            </a:pPr>
            <a:endParaRPr lang="ja-JP" altLang="ja-JP" sz="2400" b="1" smtClean="0">
              <a:solidFill>
                <a:srgbClr val="000000"/>
              </a:solidFill>
              <a:latin typeface="Times New Roman" pitchFamily="18" charset="0"/>
              <a:cs typeface="Times New Roman" pitchFamily="18" charset="0"/>
            </a:endParaRPr>
          </a:p>
        </p:txBody>
      </p:sp>
      <p:sp>
        <p:nvSpPr>
          <p:cNvPr id="163092" name="Oval 276"/>
          <p:cNvSpPr>
            <a:spLocks noChangeArrowheads="1"/>
          </p:cNvSpPr>
          <p:nvPr/>
        </p:nvSpPr>
        <p:spPr bwMode="auto">
          <a:xfrm>
            <a:off x="3521075" y="4114800"/>
            <a:ext cx="76200" cy="381000"/>
          </a:xfrm>
          <a:prstGeom prst="ellipse">
            <a:avLst/>
          </a:prstGeom>
          <a:solidFill>
            <a:srgbClr val="FF9900"/>
          </a:solidFill>
          <a:ln w="9525">
            <a:solidFill>
              <a:schemeClr val="tx1"/>
            </a:solidFill>
            <a:round/>
            <a:headEnd/>
            <a:tailEnd/>
          </a:ln>
        </p:spPr>
        <p:txBody>
          <a:bodyPr wrap="none" anchor="ctr"/>
          <a:lstStyle/>
          <a:p>
            <a:pPr fontAlgn="base">
              <a:spcBef>
                <a:spcPct val="0"/>
              </a:spcBef>
              <a:spcAft>
                <a:spcPct val="0"/>
              </a:spcAft>
            </a:pPr>
            <a:endParaRPr lang="ja-JP" altLang="ja-JP" sz="2400" b="1" smtClean="0">
              <a:solidFill>
                <a:srgbClr val="000000"/>
              </a:solidFill>
              <a:latin typeface="Times New Roman" pitchFamily="18" charset="0"/>
              <a:cs typeface="Times New Roman" pitchFamily="18" charset="0"/>
            </a:endParaRPr>
          </a:p>
        </p:txBody>
      </p:sp>
      <p:sp>
        <p:nvSpPr>
          <p:cNvPr id="163093" name="Oval 277"/>
          <p:cNvSpPr>
            <a:spLocks noChangeArrowheads="1"/>
          </p:cNvSpPr>
          <p:nvPr/>
        </p:nvSpPr>
        <p:spPr bwMode="auto">
          <a:xfrm>
            <a:off x="3444875" y="4191000"/>
            <a:ext cx="76200" cy="381000"/>
          </a:xfrm>
          <a:prstGeom prst="ellipse">
            <a:avLst/>
          </a:prstGeom>
          <a:solidFill>
            <a:srgbClr val="FF9900"/>
          </a:solidFill>
          <a:ln w="9525">
            <a:solidFill>
              <a:schemeClr val="tx1"/>
            </a:solidFill>
            <a:round/>
            <a:headEnd/>
            <a:tailEnd/>
          </a:ln>
        </p:spPr>
        <p:txBody>
          <a:bodyPr wrap="none" anchor="ctr"/>
          <a:lstStyle/>
          <a:p>
            <a:pPr fontAlgn="base">
              <a:spcBef>
                <a:spcPct val="0"/>
              </a:spcBef>
              <a:spcAft>
                <a:spcPct val="0"/>
              </a:spcAft>
            </a:pPr>
            <a:endParaRPr lang="ja-JP" altLang="ja-JP" sz="2400" b="1" smtClean="0">
              <a:solidFill>
                <a:srgbClr val="000000"/>
              </a:solidFill>
              <a:latin typeface="Times New Roman" pitchFamily="18" charset="0"/>
              <a:cs typeface="Times New Roman" pitchFamily="18" charset="0"/>
            </a:endParaRPr>
          </a:p>
        </p:txBody>
      </p:sp>
      <p:sp>
        <p:nvSpPr>
          <p:cNvPr id="163094" name="Oval 278"/>
          <p:cNvSpPr>
            <a:spLocks noChangeArrowheads="1"/>
          </p:cNvSpPr>
          <p:nvPr/>
        </p:nvSpPr>
        <p:spPr bwMode="auto">
          <a:xfrm>
            <a:off x="3392488" y="4210050"/>
            <a:ext cx="76200" cy="381000"/>
          </a:xfrm>
          <a:prstGeom prst="ellipse">
            <a:avLst/>
          </a:prstGeom>
          <a:solidFill>
            <a:srgbClr val="FF9900"/>
          </a:solidFill>
          <a:ln w="9525">
            <a:solidFill>
              <a:schemeClr val="tx1"/>
            </a:solidFill>
            <a:round/>
            <a:headEnd/>
            <a:tailEnd/>
          </a:ln>
        </p:spPr>
        <p:txBody>
          <a:bodyPr wrap="none" anchor="ctr"/>
          <a:lstStyle/>
          <a:p>
            <a:pPr fontAlgn="base">
              <a:spcBef>
                <a:spcPct val="0"/>
              </a:spcBef>
              <a:spcAft>
                <a:spcPct val="0"/>
              </a:spcAft>
            </a:pPr>
            <a:endParaRPr lang="ja-JP" altLang="ja-JP" sz="2400" b="1" smtClean="0">
              <a:solidFill>
                <a:srgbClr val="000000"/>
              </a:solidFill>
              <a:latin typeface="Times New Roman" pitchFamily="18" charset="0"/>
              <a:cs typeface="Times New Roman" pitchFamily="18" charset="0"/>
            </a:endParaRPr>
          </a:p>
        </p:txBody>
      </p:sp>
      <p:sp>
        <p:nvSpPr>
          <p:cNvPr id="163095" name="Oval 279"/>
          <p:cNvSpPr>
            <a:spLocks noChangeArrowheads="1"/>
          </p:cNvSpPr>
          <p:nvPr/>
        </p:nvSpPr>
        <p:spPr bwMode="auto">
          <a:xfrm>
            <a:off x="3378200" y="3571875"/>
            <a:ext cx="76200" cy="381000"/>
          </a:xfrm>
          <a:prstGeom prst="ellipse">
            <a:avLst/>
          </a:prstGeom>
          <a:solidFill>
            <a:srgbClr val="FF9900"/>
          </a:solidFill>
          <a:ln w="9525">
            <a:solidFill>
              <a:schemeClr val="tx1"/>
            </a:solidFill>
            <a:round/>
            <a:headEnd/>
            <a:tailEnd/>
          </a:ln>
        </p:spPr>
        <p:txBody>
          <a:bodyPr wrap="none" anchor="ctr"/>
          <a:lstStyle/>
          <a:p>
            <a:pPr fontAlgn="base">
              <a:spcBef>
                <a:spcPct val="0"/>
              </a:spcBef>
              <a:spcAft>
                <a:spcPct val="0"/>
              </a:spcAft>
            </a:pPr>
            <a:endParaRPr lang="ja-JP" altLang="ja-JP" sz="2400" b="1" smtClean="0">
              <a:solidFill>
                <a:srgbClr val="000000"/>
              </a:solidFill>
              <a:latin typeface="Times New Roman" pitchFamily="18" charset="0"/>
              <a:cs typeface="Times New Roman" pitchFamily="18" charset="0"/>
            </a:endParaRPr>
          </a:p>
        </p:txBody>
      </p:sp>
      <p:sp>
        <p:nvSpPr>
          <p:cNvPr id="163096" name="Oval 280"/>
          <p:cNvSpPr>
            <a:spLocks noChangeArrowheads="1"/>
          </p:cNvSpPr>
          <p:nvPr/>
        </p:nvSpPr>
        <p:spPr bwMode="auto">
          <a:xfrm>
            <a:off x="3559175" y="4038600"/>
            <a:ext cx="76200" cy="381000"/>
          </a:xfrm>
          <a:prstGeom prst="ellipse">
            <a:avLst/>
          </a:prstGeom>
          <a:solidFill>
            <a:srgbClr val="FF9900"/>
          </a:solidFill>
          <a:ln w="9525">
            <a:solidFill>
              <a:schemeClr val="tx1"/>
            </a:solidFill>
            <a:round/>
            <a:headEnd/>
            <a:tailEnd/>
          </a:ln>
        </p:spPr>
        <p:txBody>
          <a:bodyPr wrap="none" anchor="ctr"/>
          <a:lstStyle/>
          <a:p>
            <a:pPr fontAlgn="base">
              <a:spcBef>
                <a:spcPct val="0"/>
              </a:spcBef>
              <a:spcAft>
                <a:spcPct val="0"/>
              </a:spcAft>
            </a:pPr>
            <a:endParaRPr lang="ja-JP" altLang="ja-JP" sz="2400" b="1" smtClean="0">
              <a:solidFill>
                <a:srgbClr val="000000"/>
              </a:solidFill>
              <a:latin typeface="Times New Roman" pitchFamily="18" charset="0"/>
              <a:cs typeface="Times New Roman" pitchFamily="18" charset="0"/>
            </a:endParaRPr>
          </a:p>
        </p:txBody>
      </p:sp>
      <p:sp>
        <p:nvSpPr>
          <p:cNvPr id="163097" name="Oval 281"/>
          <p:cNvSpPr>
            <a:spLocks noChangeArrowheads="1"/>
          </p:cNvSpPr>
          <p:nvPr/>
        </p:nvSpPr>
        <p:spPr bwMode="auto">
          <a:xfrm>
            <a:off x="3630613" y="3162300"/>
            <a:ext cx="76200" cy="381000"/>
          </a:xfrm>
          <a:prstGeom prst="ellipse">
            <a:avLst/>
          </a:prstGeom>
          <a:solidFill>
            <a:srgbClr val="FF9900"/>
          </a:solidFill>
          <a:ln w="9525">
            <a:solidFill>
              <a:schemeClr val="tx1"/>
            </a:solidFill>
            <a:round/>
            <a:headEnd/>
            <a:tailEnd/>
          </a:ln>
        </p:spPr>
        <p:txBody>
          <a:bodyPr wrap="none" anchor="ctr"/>
          <a:lstStyle/>
          <a:p>
            <a:pPr fontAlgn="base">
              <a:spcBef>
                <a:spcPct val="0"/>
              </a:spcBef>
              <a:spcAft>
                <a:spcPct val="0"/>
              </a:spcAft>
            </a:pPr>
            <a:endParaRPr lang="ja-JP" altLang="ja-JP" sz="2400" b="1" smtClean="0">
              <a:solidFill>
                <a:srgbClr val="000000"/>
              </a:solidFill>
              <a:latin typeface="Times New Roman" pitchFamily="18" charset="0"/>
              <a:cs typeface="Times New Roman" pitchFamily="18" charset="0"/>
            </a:endParaRPr>
          </a:p>
        </p:txBody>
      </p:sp>
      <p:sp>
        <p:nvSpPr>
          <p:cNvPr id="163098" name="Oval 282"/>
          <p:cNvSpPr>
            <a:spLocks noChangeArrowheads="1"/>
          </p:cNvSpPr>
          <p:nvPr/>
        </p:nvSpPr>
        <p:spPr bwMode="auto">
          <a:xfrm>
            <a:off x="3597275" y="3448050"/>
            <a:ext cx="76200" cy="381000"/>
          </a:xfrm>
          <a:prstGeom prst="ellipse">
            <a:avLst/>
          </a:prstGeom>
          <a:solidFill>
            <a:srgbClr val="FF9900"/>
          </a:solidFill>
          <a:ln w="9525">
            <a:solidFill>
              <a:schemeClr val="tx1"/>
            </a:solidFill>
            <a:round/>
            <a:headEnd/>
            <a:tailEnd/>
          </a:ln>
        </p:spPr>
        <p:txBody>
          <a:bodyPr wrap="none" anchor="ctr"/>
          <a:lstStyle/>
          <a:p>
            <a:pPr fontAlgn="base">
              <a:spcBef>
                <a:spcPct val="0"/>
              </a:spcBef>
              <a:spcAft>
                <a:spcPct val="0"/>
              </a:spcAft>
            </a:pPr>
            <a:endParaRPr lang="ja-JP" altLang="ja-JP" sz="2400" b="1" smtClean="0">
              <a:solidFill>
                <a:srgbClr val="000000"/>
              </a:solidFill>
              <a:latin typeface="Times New Roman" pitchFamily="18" charset="0"/>
              <a:cs typeface="Times New Roman" pitchFamily="18" charset="0"/>
            </a:endParaRPr>
          </a:p>
        </p:txBody>
      </p:sp>
      <p:sp>
        <p:nvSpPr>
          <p:cNvPr id="163099" name="Oval 283"/>
          <p:cNvSpPr>
            <a:spLocks noChangeArrowheads="1"/>
          </p:cNvSpPr>
          <p:nvPr/>
        </p:nvSpPr>
        <p:spPr bwMode="auto">
          <a:xfrm>
            <a:off x="3511550" y="3314700"/>
            <a:ext cx="76200" cy="381000"/>
          </a:xfrm>
          <a:prstGeom prst="ellipse">
            <a:avLst/>
          </a:prstGeom>
          <a:solidFill>
            <a:srgbClr val="FF9900"/>
          </a:solidFill>
          <a:ln w="9525">
            <a:solidFill>
              <a:schemeClr val="tx1"/>
            </a:solidFill>
            <a:round/>
            <a:headEnd/>
            <a:tailEnd/>
          </a:ln>
        </p:spPr>
        <p:txBody>
          <a:bodyPr wrap="none" anchor="ctr"/>
          <a:lstStyle/>
          <a:p>
            <a:pPr fontAlgn="base">
              <a:spcBef>
                <a:spcPct val="0"/>
              </a:spcBef>
              <a:spcAft>
                <a:spcPct val="0"/>
              </a:spcAft>
            </a:pPr>
            <a:endParaRPr lang="ja-JP" altLang="ja-JP" sz="2400" b="1" smtClean="0">
              <a:solidFill>
                <a:srgbClr val="000000"/>
              </a:solidFill>
              <a:latin typeface="Times New Roman" pitchFamily="18" charset="0"/>
              <a:cs typeface="Times New Roman" pitchFamily="18" charset="0"/>
            </a:endParaRPr>
          </a:p>
        </p:txBody>
      </p:sp>
      <p:sp>
        <p:nvSpPr>
          <p:cNvPr id="163100" name="Oval 284"/>
          <p:cNvSpPr>
            <a:spLocks noChangeArrowheads="1"/>
          </p:cNvSpPr>
          <p:nvPr/>
        </p:nvSpPr>
        <p:spPr bwMode="auto">
          <a:xfrm>
            <a:off x="3587750" y="3695700"/>
            <a:ext cx="76200" cy="381000"/>
          </a:xfrm>
          <a:prstGeom prst="ellipse">
            <a:avLst/>
          </a:prstGeom>
          <a:solidFill>
            <a:srgbClr val="FF9900"/>
          </a:solidFill>
          <a:ln w="9525">
            <a:solidFill>
              <a:schemeClr val="tx1"/>
            </a:solidFill>
            <a:round/>
            <a:headEnd/>
            <a:tailEnd/>
          </a:ln>
        </p:spPr>
        <p:txBody>
          <a:bodyPr wrap="none" anchor="ctr"/>
          <a:lstStyle/>
          <a:p>
            <a:pPr fontAlgn="base">
              <a:spcBef>
                <a:spcPct val="0"/>
              </a:spcBef>
              <a:spcAft>
                <a:spcPct val="0"/>
              </a:spcAft>
            </a:pPr>
            <a:endParaRPr lang="ja-JP" altLang="ja-JP" sz="2400" b="1" smtClean="0">
              <a:solidFill>
                <a:srgbClr val="000000"/>
              </a:solidFill>
              <a:latin typeface="Times New Roman" pitchFamily="18" charset="0"/>
              <a:cs typeface="Times New Roman" pitchFamily="18" charset="0"/>
            </a:endParaRPr>
          </a:p>
        </p:txBody>
      </p:sp>
      <p:sp>
        <p:nvSpPr>
          <p:cNvPr id="163101" name="Oval 285"/>
          <p:cNvSpPr>
            <a:spLocks noChangeArrowheads="1"/>
          </p:cNvSpPr>
          <p:nvPr/>
        </p:nvSpPr>
        <p:spPr bwMode="auto">
          <a:xfrm>
            <a:off x="3587750" y="3619500"/>
            <a:ext cx="76200" cy="381000"/>
          </a:xfrm>
          <a:prstGeom prst="ellipse">
            <a:avLst/>
          </a:prstGeom>
          <a:solidFill>
            <a:srgbClr val="FF9900"/>
          </a:solidFill>
          <a:ln w="9525">
            <a:solidFill>
              <a:schemeClr val="tx1"/>
            </a:solidFill>
            <a:round/>
            <a:headEnd/>
            <a:tailEnd/>
          </a:ln>
        </p:spPr>
        <p:txBody>
          <a:bodyPr wrap="none" anchor="ctr"/>
          <a:lstStyle/>
          <a:p>
            <a:pPr fontAlgn="base">
              <a:spcBef>
                <a:spcPct val="0"/>
              </a:spcBef>
              <a:spcAft>
                <a:spcPct val="0"/>
              </a:spcAft>
            </a:pPr>
            <a:endParaRPr lang="ja-JP" altLang="ja-JP" sz="2400" b="1" smtClean="0">
              <a:solidFill>
                <a:srgbClr val="000000"/>
              </a:solidFill>
              <a:latin typeface="Times New Roman" pitchFamily="18" charset="0"/>
              <a:cs typeface="Times New Roman" pitchFamily="18" charset="0"/>
            </a:endParaRPr>
          </a:p>
        </p:txBody>
      </p:sp>
      <p:sp>
        <p:nvSpPr>
          <p:cNvPr id="163102" name="Oval 286"/>
          <p:cNvSpPr>
            <a:spLocks noChangeArrowheads="1"/>
          </p:cNvSpPr>
          <p:nvPr/>
        </p:nvSpPr>
        <p:spPr bwMode="auto">
          <a:xfrm>
            <a:off x="3625850" y="3543300"/>
            <a:ext cx="76200" cy="381000"/>
          </a:xfrm>
          <a:prstGeom prst="ellipse">
            <a:avLst/>
          </a:prstGeom>
          <a:solidFill>
            <a:srgbClr val="FF9900"/>
          </a:solidFill>
          <a:ln w="9525">
            <a:solidFill>
              <a:schemeClr val="tx1"/>
            </a:solidFill>
            <a:round/>
            <a:headEnd/>
            <a:tailEnd/>
          </a:ln>
        </p:spPr>
        <p:txBody>
          <a:bodyPr wrap="none" anchor="ctr"/>
          <a:lstStyle/>
          <a:p>
            <a:pPr fontAlgn="base">
              <a:spcBef>
                <a:spcPct val="0"/>
              </a:spcBef>
              <a:spcAft>
                <a:spcPct val="0"/>
              </a:spcAft>
            </a:pPr>
            <a:endParaRPr lang="ja-JP" altLang="ja-JP" sz="2400" b="1" smtClean="0">
              <a:solidFill>
                <a:srgbClr val="000000"/>
              </a:solidFill>
              <a:latin typeface="Times New Roman" pitchFamily="18" charset="0"/>
              <a:cs typeface="Times New Roman" pitchFamily="18" charset="0"/>
            </a:endParaRPr>
          </a:p>
        </p:txBody>
      </p:sp>
      <p:sp>
        <p:nvSpPr>
          <p:cNvPr id="163103" name="Oval 287"/>
          <p:cNvSpPr>
            <a:spLocks noChangeArrowheads="1"/>
          </p:cNvSpPr>
          <p:nvPr/>
        </p:nvSpPr>
        <p:spPr bwMode="auto">
          <a:xfrm>
            <a:off x="3354388" y="3338513"/>
            <a:ext cx="76200" cy="381000"/>
          </a:xfrm>
          <a:prstGeom prst="ellipse">
            <a:avLst/>
          </a:prstGeom>
          <a:solidFill>
            <a:srgbClr val="FF9900"/>
          </a:solidFill>
          <a:ln w="9525">
            <a:solidFill>
              <a:schemeClr val="tx1"/>
            </a:solidFill>
            <a:round/>
            <a:headEnd/>
            <a:tailEnd/>
          </a:ln>
        </p:spPr>
        <p:txBody>
          <a:bodyPr wrap="none" anchor="ctr"/>
          <a:lstStyle/>
          <a:p>
            <a:pPr fontAlgn="base">
              <a:spcBef>
                <a:spcPct val="0"/>
              </a:spcBef>
              <a:spcAft>
                <a:spcPct val="0"/>
              </a:spcAft>
            </a:pPr>
            <a:endParaRPr lang="ja-JP" altLang="ja-JP" sz="2400" b="1" smtClean="0">
              <a:solidFill>
                <a:srgbClr val="000000"/>
              </a:solidFill>
              <a:latin typeface="Times New Roman" pitchFamily="18" charset="0"/>
              <a:cs typeface="Times New Roman" pitchFamily="18" charset="0"/>
            </a:endParaRPr>
          </a:p>
        </p:txBody>
      </p:sp>
      <p:sp>
        <p:nvSpPr>
          <p:cNvPr id="163104" name="Oval 288"/>
          <p:cNvSpPr>
            <a:spLocks noChangeArrowheads="1"/>
          </p:cNvSpPr>
          <p:nvPr/>
        </p:nvSpPr>
        <p:spPr bwMode="auto">
          <a:xfrm>
            <a:off x="3368675" y="4029075"/>
            <a:ext cx="76200" cy="381000"/>
          </a:xfrm>
          <a:prstGeom prst="ellipse">
            <a:avLst/>
          </a:prstGeom>
          <a:solidFill>
            <a:srgbClr val="FF9900"/>
          </a:solidFill>
          <a:ln w="9525">
            <a:solidFill>
              <a:schemeClr val="tx1"/>
            </a:solidFill>
            <a:round/>
            <a:headEnd/>
            <a:tailEnd/>
          </a:ln>
        </p:spPr>
        <p:txBody>
          <a:bodyPr wrap="none" anchor="ctr"/>
          <a:lstStyle/>
          <a:p>
            <a:pPr fontAlgn="base">
              <a:spcBef>
                <a:spcPct val="0"/>
              </a:spcBef>
              <a:spcAft>
                <a:spcPct val="0"/>
              </a:spcAft>
            </a:pPr>
            <a:endParaRPr lang="ja-JP" altLang="ja-JP" sz="2400" b="1" smtClean="0">
              <a:solidFill>
                <a:srgbClr val="000000"/>
              </a:solidFill>
              <a:latin typeface="Times New Roman" pitchFamily="18" charset="0"/>
              <a:cs typeface="Times New Roman" pitchFamily="18" charset="0"/>
            </a:endParaRPr>
          </a:p>
        </p:txBody>
      </p:sp>
      <p:sp>
        <p:nvSpPr>
          <p:cNvPr id="163105" name="Oval 289"/>
          <p:cNvSpPr>
            <a:spLocks noChangeArrowheads="1"/>
          </p:cNvSpPr>
          <p:nvPr/>
        </p:nvSpPr>
        <p:spPr bwMode="auto">
          <a:xfrm>
            <a:off x="3402013" y="3876675"/>
            <a:ext cx="76200" cy="381000"/>
          </a:xfrm>
          <a:prstGeom prst="ellipse">
            <a:avLst/>
          </a:prstGeom>
          <a:solidFill>
            <a:srgbClr val="FF9900"/>
          </a:solidFill>
          <a:ln w="9525">
            <a:solidFill>
              <a:schemeClr val="tx1"/>
            </a:solidFill>
            <a:round/>
            <a:headEnd/>
            <a:tailEnd/>
          </a:ln>
        </p:spPr>
        <p:txBody>
          <a:bodyPr wrap="none" anchor="ctr"/>
          <a:lstStyle/>
          <a:p>
            <a:pPr fontAlgn="base">
              <a:spcBef>
                <a:spcPct val="0"/>
              </a:spcBef>
              <a:spcAft>
                <a:spcPct val="0"/>
              </a:spcAft>
            </a:pPr>
            <a:endParaRPr lang="ja-JP" altLang="ja-JP" sz="2400" b="1" smtClean="0">
              <a:solidFill>
                <a:srgbClr val="000000"/>
              </a:solidFill>
              <a:latin typeface="Times New Roman" pitchFamily="18" charset="0"/>
              <a:cs typeface="Times New Roman" pitchFamily="18" charset="0"/>
            </a:endParaRPr>
          </a:p>
        </p:txBody>
      </p:sp>
      <p:sp>
        <p:nvSpPr>
          <p:cNvPr id="163106" name="Oval 290"/>
          <p:cNvSpPr>
            <a:spLocks noChangeArrowheads="1"/>
          </p:cNvSpPr>
          <p:nvPr/>
        </p:nvSpPr>
        <p:spPr bwMode="auto">
          <a:xfrm>
            <a:off x="3444875" y="3495675"/>
            <a:ext cx="76200" cy="381000"/>
          </a:xfrm>
          <a:prstGeom prst="ellipse">
            <a:avLst/>
          </a:prstGeom>
          <a:solidFill>
            <a:srgbClr val="FF9900"/>
          </a:solidFill>
          <a:ln w="9525">
            <a:solidFill>
              <a:schemeClr val="tx1"/>
            </a:solidFill>
            <a:round/>
            <a:headEnd/>
            <a:tailEnd/>
          </a:ln>
        </p:spPr>
        <p:txBody>
          <a:bodyPr wrap="none" anchor="ctr"/>
          <a:lstStyle/>
          <a:p>
            <a:pPr fontAlgn="base">
              <a:spcBef>
                <a:spcPct val="0"/>
              </a:spcBef>
              <a:spcAft>
                <a:spcPct val="0"/>
              </a:spcAft>
            </a:pPr>
            <a:endParaRPr lang="ja-JP" altLang="ja-JP" sz="2400" b="1" smtClean="0">
              <a:solidFill>
                <a:srgbClr val="000000"/>
              </a:solidFill>
              <a:latin typeface="Times New Roman" pitchFamily="18" charset="0"/>
              <a:cs typeface="Times New Roman" pitchFamily="18" charset="0"/>
            </a:endParaRPr>
          </a:p>
        </p:txBody>
      </p:sp>
      <p:sp>
        <p:nvSpPr>
          <p:cNvPr id="163107" name="Oval 291"/>
          <p:cNvSpPr>
            <a:spLocks noChangeArrowheads="1"/>
          </p:cNvSpPr>
          <p:nvPr/>
        </p:nvSpPr>
        <p:spPr bwMode="auto">
          <a:xfrm>
            <a:off x="3587750" y="3595688"/>
            <a:ext cx="76200" cy="381000"/>
          </a:xfrm>
          <a:prstGeom prst="ellipse">
            <a:avLst/>
          </a:prstGeom>
          <a:solidFill>
            <a:srgbClr val="FF9900"/>
          </a:solidFill>
          <a:ln w="9525">
            <a:solidFill>
              <a:schemeClr val="tx1"/>
            </a:solidFill>
            <a:round/>
            <a:headEnd/>
            <a:tailEnd/>
          </a:ln>
        </p:spPr>
        <p:txBody>
          <a:bodyPr wrap="none" anchor="ctr"/>
          <a:lstStyle/>
          <a:p>
            <a:pPr fontAlgn="base">
              <a:spcBef>
                <a:spcPct val="0"/>
              </a:spcBef>
              <a:spcAft>
                <a:spcPct val="0"/>
              </a:spcAft>
            </a:pPr>
            <a:endParaRPr lang="ja-JP" altLang="ja-JP" sz="2400" b="1" smtClean="0">
              <a:solidFill>
                <a:srgbClr val="000000"/>
              </a:solidFill>
              <a:latin typeface="Times New Roman" pitchFamily="18" charset="0"/>
              <a:cs typeface="Times New Roman" pitchFamily="18" charset="0"/>
            </a:endParaRPr>
          </a:p>
        </p:txBody>
      </p:sp>
      <p:sp>
        <p:nvSpPr>
          <p:cNvPr id="163108" name="Oval 292"/>
          <p:cNvSpPr>
            <a:spLocks noChangeArrowheads="1"/>
          </p:cNvSpPr>
          <p:nvPr/>
        </p:nvSpPr>
        <p:spPr bwMode="auto">
          <a:xfrm>
            <a:off x="3611563" y="3314700"/>
            <a:ext cx="76200" cy="381000"/>
          </a:xfrm>
          <a:prstGeom prst="ellipse">
            <a:avLst/>
          </a:prstGeom>
          <a:solidFill>
            <a:srgbClr val="FF9900"/>
          </a:solidFill>
          <a:ln w="9525">
            <a:solidFill>
              <a:schemeClr val="tx1"/>
            </a:solidFill>
            <a:round/>
            <a:headEnd/>
            <a:tailEnd/>
          </a:ln>
        </p:spPr>
        <p:txBody>
          <a:bodyPr wrap="none" anchor="ctr"/>
          <a:lstStyle/>
          <a:p>
            <a:pPr fontAlgn="base">
              <a:spcBef>
                <a:spcPct val="0"/>
              </a:spcBef>
              <a:spcAft>
                <a:spcPct val="0"/>
              </a:spcAft>
            </a:pPr>
            <a:endParaRPr lang="ja-JP" altLang="ja-JP" sz="2400" b="1" smtClean="0">
              <a:solidFill>
                <a:srgbClr val="000000"/>
              </a:solidFill>
              <a:latin typeface="Times New Roman" pitchFamily="18" charset="0"/>
              <a:cs typeface="Times New Roman" pitchFamily="18" charset="0"/>
            </a:endParaRPr>
          </a:p>
        </p:txBody>
      </p:sp>
      <p:sp>
        <p:nvSpPr>
          <p:cNvPr id="163109" name="Oval 293"/>
          <p:cNvSpPr>
            <a:spLocks noChangeArrowheads="1"/>
          </p:cNvSpPr>
          <p:nvPr/>
        </p:nvSpPr>
        <p:spPr bwMode="auto">
          <a:xfrm>
            <a:off x="3640138" y="3800475"/>
            <a:ext cx="76200" cy="381000"/>
          </a:xfrm>
          <a:prstGeom prst="ellipse">
            <a:avLst/>
          </a:prstGeom>
          <a:solidFill>
            <a:srgbClr val="FF9900"/>
          </a:solidFill>
          <a:ln w="9525">
            <a:solidFill>
              <a:schemeClr val="tx1"/>
            </a:solidFill>
            <a:round/>
            <a:headEnd/>
            <a:tailEnd/>
          </a:ln>
        </p:spPr>
        <p:txBody>
          <a:bodyPr wrap="none" anchor="ctr"/>
          <a:lstStyle/>
          <a:p>
            <a:pPr fontAlgn="base">
              <a:spcBef>
                <a:spcPct val="0"/>
              </a:spcBef>
              <a:spcAft>
                <a:spcPct val="0"/>
              </a:spcAft>
            </a:pPr>
            <a:endParaRPr lang="ja-JP" altLang="ja-JP" sz="2400" b="1" smtClean="0">
              <a:solidFill>
                <a:srgbClr val="000000"/>
              </a:solidFill>
              <a:latin typeface="Times New Roman" pitchFamily="18" charset="0"/>
              <a:cs typeface="Times New Roman" pitchFamily="18" charset="0"/>
            </a:endParaRPr>
          </a:p>
        </p:txBody>
      </p:sp>
      <p:sp>
        <p:nvSpPr>
          <p:cNvPr id="163110" name="Oval 294"/>
          <p:cNvSpPr>
            <a:spLocks noChangeArrowheads="1"/>
          </p:cNvSpPr>
          <p:nvPr/>
        </p:nvSpPr>
        <p:spPr bwMode="auto">
          <a:xfrm>
            <a:off x="3597275" y="3267075"/>
            <a:ext cx="76200" cy="381000"/>
          </a:xfrm>
          <a:prstGeom prst="ellipse">
            <a:avLst/>
          </a:prstGeom>
          <a:solidFill>
            <a:srgbClr val="FF9900"/>
          </a:solidFill>
          <a:ln w="9525">
            <a:solidFill>
              <a:schemeClr val="tx1"/>
            </a:solidFill>
            <a:round/>
            <a:headEnd/>
            <a:tailEnd/>
          </a:ln>
        </p:spPr>
        <p:txBody>
          <a:bodyPr wrap="none" anchor="ctr"/>
          <a:lstStyle/>
          <a:p>
            <a:pPr fontAlgn="base">
              <a:spcBef>
                <a:spcPct val="0"/>
              </a:spcBef>
              <a:spcAft>
                <a:spcPct val="0"/>
              </a:spcAft>
            </a:pPr>
            <a:endParaRPr lang="ja-JP" altLang="ja-JP" sz="2400" b="1" smtClean="0">
              <a:solidFill>
                <a:srgbClr val="000000"/>
              </a:solidFill>
              <a:latin typeface="Times New Roman" pitchFamily="18" charset="0"/>
              <a:cs typeface="Times New Roman" pitchFamily="18" charset="0"/>
            </a:endParaRPr>
          </a:p>
        </p:txBody>
      </p:sp>
      <p:sp>
        <p:nvSpPr>
          <p:cNvPr id="163111" name="Oval 295"/>
          <p:cNvSpPr>
            <a:spLocks noChangeArrowheads="1"/>
          </p:cNvSpPr>
          <p:nvPr/>
        </p:nvSpPr>
        <p:spPr bwMode="auto">
          <a:xfrm>
            <a:off x="3640138" y="2914650"/>
            <a:ext cx="76200" cy="381000"/>
          </a:xfrm>
          <a:prstGeom prst="ellipse">
            <a:avLst/>
          </a:prstGeom>
          <a:solidFill>
            <a:srgbClr val="FF9900"/>
          </a:solidFill>
          <a:ln w="9525">
            <a:solidFill>
              <a:schemeClr val="tx1"/>
            </a:solidFill>
            <a:round/>
            <a:headEnd/>
            <a:tailEnd/>
          </a:ln>
        </p:spPr>
        <p:txBody>
          <a:bodyPr wrap="none" anchor="ctr"/>
          <a:lstStyle/>
          <a:p>
            <a:pPr fontAlgn="base">
              <a:spcBef>
                <a:spcPct val="0"/>
              </a:spcBef>
              <a:spcAft>
                <a:spcPct val="0"/>
              </a:spcAft>
            </a:pPr>
            <a:endParaRPr lang="ja-JP" altLang="ja-JP" sz="2400" b="1" smtClean="0">
              <a:solidFill>
                <a:srgbClr val="000000"/>
              </a:solidFill>
              <a:latin typeface="Times New Roman" pitchFamily="18" charset="0"/>
              <a:cs typeface="Times New Roman" pitchFamily="18" charset="0"/>
            </a:endParaRPr>
          </a:p>
        </p:txBody>
      </p:sp>
      <p:sp>
        <p:nvSpPr>
          <p:cNvPr id="163112" name="Oval 296"/>
          <p:cNvSpPr>
            <a:spLocks noChangeArrowheads="1"/>
          </p:cNvSpPr>
          <p:nvPr/>
        </p:nvSpPr>
        <p:spPr bwMode="auto">
          <a:xfrm>
            <a:off x="3597275" y="3800475"/>
            <a:ext cx="76200" cy="381000"/>
          </a:xfrm>
          <a:prstGeom prst="ellipse">
            <a:avLst/>
          </a:prstGeom>
          <a:solidFill>
            <a:srgbClr val="FF9900"/>
          </a:solidFill>
          <a:ln w="9525">
            <a:solidFill>
              <a:schemeClr val="tx1"/>
            </a:solidFill>
            <a:round/>
            <a:headEnd/>
            <a:tailEnd/>
          </a:ln>
        </p:spPr>
        <p:txBody>
          <a:bodyPr wrap="none" anchor="ctr"/>
          <a:lstStyle/>
          <a:p>
            <a:pPr fontAlgn="base">
              <a:spcBef>
                <a:spcPct val="0"/>
              </a:spcBef>
              <a:spcAft>
                <a:spcPct val="0"/>
              </a:spcAft>
            </a:pPr>
            <a:endParaRPr lang="ja-JP" altLang="ja-JP" sz="2400" b="1" smtClean="0">
              <a:solidFill>
                <a:srgbClr val="000000"/>
              </a:solidFill>
              <a:latin typeface="Times New Roman" pitchFamily="18" charset="0"/>
              <a:cs typeface="Times New Roman" pitchFamily="18" charset="0"/>
            </a:endParaRPr>
          </a:p>
        </p:txBody>
      </p:sp>
      <p:sp>
        <p:nvSpPr>
          <p:cNvPr id="163113" name="Oval 297"/>
          <p:cNvSpPr>
            <a:spLocks noChangeArrowheads="1"/>
          </p:cNvSpPr>
          <p:nvPr/>
        </p:nvSpPr>
        <p:spPr bwMode="auto">
          <a:xfrm>
            <a:off x="3630613" y="3476625"/>
            <a:ext cx="76200" cy="381000"/>
          </a:xfrm>
          <a:prstGeom prst="ellipse">
            <a:avLst/>
          </a:prstGeom>
          <a:solidFill>
            <a:srgbClr val="FF9900"/>
          </a:solidFill>
          <a:ln w="9525">
            <a:solidFill>
              <a:schemeClr val="tx1"/>
            </a:solidFill>
            <a:round/>
            <a:headEnd/>
            <a:tailEnd/>
          </a:ln>
        </p:spPr>
        <p:txBody>
          <a:bodyPr wrap="none" anchor="ctr"/>
          <a:lstStyle/>
          <a:p>
            <a:pPr fontAlgn="base">
              <a:spcBef>
                <a:spcPct val="0"/>
              </a:spcBef>
              <a:spcAft>
                <a:spcPct val="0"/>
              </a:spcAft>
            </a:pPr>
            <a:endParaRPr lang="ja-JP" altLang="ja-JP" sz="2400" b="1" smtClean="0">
              <a:solidFill>
                <a:srgbClr val="000000"/>
              </a:solidFill>
              <a:latin typeface="Times New Roman" pitchFamily="18" charset="0"/>
              <a:cs typeface="Times New Roman" pitchFamily="18" charset="0"/>
            </a:endParaRPr>
          </a:p>
        </p:txBody>
      </p:sp>
      <p:sp>
        <p:nvSpPr>
          <p:cNvPr id="163114" name="Oval 298"/>
          <p:cNvSpPr>
            <a:spLocks noChangeArrowheads="1"/>
          </p:cNvSpPr>
          <p:nvPr/>
        </p:nvSpPr>
        <p:spPr bwMode="auto">
          <a:xfrm>
            <a:off x="3630613" y="3476625"/>
            <a:ext cx="76200" cy="381000"/>
          </a:xfrm>
          <a:prstGeom prst="ellipse">
            <a:avLst/>
          </a:prstGeom>
          <a:solidFill>
            <a:srgbClr val="FF9900"/>
          </a:solidFill>
          <a:ln w="9525">
            <a:solidFill>
              <a:schemeClr val="tx1"/>
            </a:solidFill>
            <a:round/>
            <a:headEnd/>
            <a:tailEnd/>
          </a:ln>
        </p:spPr>
        <p:txBody>
          <a:bodyPr wrap="none" anchor="ctr"/>
          <a:lstStyle/>
          <a:p>
            <a:pPr fontAlgn="base">
              <a:spcBef>
                <a:spcPct val="0"/>
              </a:spcBef>
              <a:spcAft>
                <a:spcPct val="0"/>
              </a:spcAft>
            </a:pPr>
            <a:endParaRPr lang="ja-JP" altLang="ja-JP" sz="2400" b="1" smtClean="0">
              <a:solidFill>
                <a:srgbClr val="000000"/>
              </a:solidFill>
              <a:latin typeface="Times New Roman" pitchFamily="18" charset="0"/>
              <a:cs typeface="Times New Roman" pitchFamily="18" charset="0"/>
            </a:endParaRPr>
          </a:p>
        </p:txBody>
      </p:sp>
      <p:sp>
        <p:nvSpPr>
          <p:cNvPr id="163115" name="Oval 299"/>
          <p:cNvSpPr>
            <a:spLocks noChangeArrowheads="1"/>
          </p:cNvSpPr>
          <p:nvPr/>
        </p:nvSpPr>
        <p:spPr bwMode="auto">
          <a:xfrm>
            <a:off x="3597275" y="3352800"/>
            <a:ext cx="76200" cy="381000"/>
          </a:xfrm>
          <a:prstGeom prst="ellipse">
            <a:avLst/>
          </a:prstGeom>
          <a:solidFill>
            <a:srgbClr val="FF9900"/>
          </a:solidFill>
          <a:ln w="9525">
            <a:solidFill>
              <a:schemeClr val="tx1"/>
            </a:solidFill>
            <a:round/>
            <a:headEnd/>
            <a:tailEnd/>
          </a:ln>
        </p:spPr>
        <p:txBody>
          <a:bodyPr wrap="none" anchor="ctr"/>
          <a:lstStyle/>
          <a:p>
            <a:pPr fontAlgn="base">
              <a:spcBef>
                <a:spcPct val="0"/>
              </a:spcBef>
              <a:spcAft>
                <a:spcPct val="0"/>
              </a:spcAft>
            </a:pPr>
            <a:endParaRPr lang="ja-JP" altLang="ja-JP" sz="2400" b="1" smtClean="0">
              <a:solidFill>
                <a:srgbClr val="000000"/>
              </a:solidFill>
              <a:latin typeface="Times New Roman" pitchFamily="18" charset="0"/>
              <a:cs typeface="Times New Roman" pitchFamily="18" charset="0"/>
            </a:endParaRPr>
          </a:p>
        </p:txBody>
      </p:sp>
      <p:sp>
        <p:nvSpPr>
          <p:cNvPr id="163116" name="Oval 300"/>
          <p:cNvSpPr>
            <a:spLocks noChangeArrowheads="1"/>
          </p:cNvSpPr>
          <p:nvPr/>
        </p:nvSpPr>
        <p:spPr bwMode="auto">
          <a:xfrm>
            <a:off x="3673475" y="3848100"/>
            <a:ext cx="76200" cy="381000"/>
          </a:xfrm>
          <a:prstGeom prst="ellipse">
            <a:avLst/>
          </a:prstGeom>
          <a:solidFill>
            <a:srgbClr val="FF9900"/>
          </a:solidFill>
          <a:ln w="9525">
            <a:solidFill>
              <a:schemeClr val="tx1"/>
            </a:solidFill>
            <a:round/>
            <a:headEnd/>
            <a:tailEnd/>
          </a:ln>
        </p:spPr>
        <p:txBody>
          <a:bodyPr wrap="none" anchor="ctr"/>
          <a:lstStyle/>
          <a:p>
            <a:pPr fontAlgn="base">
              <a:spcBef>
                <a:spcPct val="0"/>
              </a:spcBef>
              <a:spcAft>
                <a:spcPct val="0"/>
              </a:spcAft>
            </a:pPr>
            <a:endParaRPr lang="ja-JP" altLang="ja-JP" sz="2400" b="1" smtClean="0">
              <a:solidFill>
                <a:srgbClr val="000000"/>
              </a:solidFill>
              <a:latin typeface="Times New Roman" pitchFamily="18" charset="0"/>
              <a:cs typeface="Times New Roman" pitchFamily="18" charset="0"/>
            </a:endParaRPr>
          </a:p>
        </p:txBody>
      </p:sp>
      <p:sp>
        <p:nvSpPr>
          <p:cNvPr id="163117" name="Oval 301"/>
          <p:cNvSpPr>
            <a:spLocks noChangeArrowheads="1"/>
          </p:cNvSpPr>
          <p:nvPr/>
        </p:nvSpPr>
        <p:spPr bwMode="auto">
          <a:xfrm>
            <a:off x="3597275" y="3657600"/>
            <a:ext cx="76200" cy="381000"/>
          </a:xfrm>
          <a:prstGeom prst="ellipse">
            <a:avLst/>
          </a:prstGeom>
          <a:solidFill>
            <a:srgbClr val="FF9900"/>
          </a:solidFill>
          <a:ln w="9525">
            <a:solidFill>
              <a:schemeClr val="tx1"/>
            </a:solidFill>
            <a:round/>
            <a:headEnd/>
            <a:tailEnd/>
          </a:ln>
        </p:spPr>
        <p:txBody>
          <a:bodyPr wrap="none" anchor="ctr"/>
          <a:lstStyle/>
          <a:p>
            <a:pPr fontAlgn="base">
              <a:spcBef>
                <a:spcPct val="0"/>
              </a:spcBef>
              <a:spcAft>
                <a:spcPct val="0"/>
              </a:spcAft>
            </a:pPr>
            <a:endParaRPr lang="ja-JP" altLang="ja-JP" sz="2400" b="1" smtClean="0">
              <a:solidFill>
                <a:srgbClr val="000000"/>
              </a:solidFill>
              <a:latin typeface="Times New Roman" pitchFamily="18" charset="0"/>
              <a:cs typeface="Times New Roman" pitchFamily="18" charset="0"/>
            </a:endParaRPr>
          </a:p>
        </p:txBody>
      </p:sp>
      <p:sp>
        <p:nvSpPr>
          <p:cNvPr id="163118" name="Oval 302"/>
          <p:cNvSpPr>
            <a:spLocks noChangeArrowheads="1"/>
          </p:cNvSpPr>
          <p:nvPr/>
        </p:nvSpPr>
        <p:spPr bwMode="auto">
          <a:xfrm>
            <a:off x="3673475" y="3810000"/>
            <a:ext cx="76200" cy="381000"/>
          </a:xfrm>
          <a:prstGeom prst="ellipse">
            <a:avLst/>
          </a:prstGeom>
          <a:solidFill>
            <a:srgbClr val="FF9900"/>
          </a:solidFill>
          <a:ln w="9525">
            <a:solidFill>
              <a:schemeClr val="tx1"/>
            </a:solidFill>
            <a:round/>
            <a:headEnd/>
            <a:tailEnd/>
          </a:ln>
        </p:spPr>
        <p:txBody>
          <a:bodyPr wrap="none" anchor="ctr"/>
          <a:lstStyle/>
          <a:p>
            <a:pPr fontAlgn="base">
              <a:spcBef>
                <a:spcPct val="0"/>
              </a:spcBef>
              <a:spcAft>
                <a:spcPct val="0"/>
              </a:spcAft>
            </a:pPr>
            <a:endParaRPr lang="ja-JP" altLang="ja-JP" sz="2400" b="1" smtClean="0">
              <a:solidFill>
                <a:srgbClr val="000000"/>
              </a:solidFill>
              <a:latin typeface="Times New Roman" pitchFamily="18" charset="0"/>
              <a:cs typeface="Times New Roman" pitchFamily="18" charset="0"/>
            </a:endParaRPr>
          </a:p>
        </p:txBody>
      </p:sp>
      <p:sp>
        <p:nvSpPr>
          <p:cNvPr id="163119" name="Oval 303"/>
          <p:cNvSpPr>
            <a:spLocks noChangeArrowheads="1"/>
          </p:cNvSpPr>
          <p:nvPr/>
        </p:nvSpPr>
        <p:spPr bwMode="auto">
          <a:xfrm>
            <a:off x="3606800" y="3571875"/>
            <a:ext cx="76200" cy="381000"/>
          </a:xfrm>
          <a:prstGeom prst="ellipse">
            <a:avLst/>
          </a:prstGeom>
          <a:solidFill>
            <a:srgbClr val="FF9900"/>
          </a:solidFill>
          <a:ln w="9525">
            <a:solidFill>
              <a:schemeClr val="tx1"/>
            </a:solidFill>
            <a:round/>
            <a:headEnd/>
            <a:tailEnd/>
          </a:ln>
        </p:spPr>
        <p:txBody>
          <a:bodyPr wrap="none" anchor="ctr"/>
          <a:lstStyle/>
          <a:p>
            <a:pPr fontAlgn="base">
              <a:spcBef>
                <a:spcPct val="0"/>
              </a:spcBef>
              <a:spcAft>
                <a:spcPct val="0"/>
              </a:spcAft>
            </a:pPr>
            <a:endParaRPr lang="ja-JP" altLang="ja-JP" sz="2400" b="1" smtClean="0">
              <a:solidFill>
                <a:srgbClr val="000000"/>
              </a:solidFill>
              <a:latin typeface="Times New Roman" pitchFamily="18" charset="0"/>
              <a:cs typeface="Times New Roman" pitchFamily="18" charset="0"/>
            </a:endParaRPr>
          </a:p>
        </p:txBody>
      </p:sp>
      <p:sp>
        <p:nvSpPr>
          <p:cNvPr id="163120" name="Oval 304"/>
          <p:cNvSpPr>
            <a:spLocks noChangeArrowheads="1"/>
          </p:cNvSpPr>
          <p:nvPr/>
        </p:nvSpPr>
        <p:spPr bwMode="auto">
          <a:xfrm>
            <a:off x="3597275" y="3381375"/>
            <a:ext cx="76200" cy="381000"/>
          </a:xfrm>
          <a:prstGeom prst="ellipse">
            <a:avLst/>
          </a:prstGeom>
          <a:solidFill>
            <a:srgbClr val="FF9900"/>
          </a:solidFill>
          <a:ln w="9525">
            <a:solidFill>
              <a:schemeClr val="tx1"/>
            </a:solidFill>
            <a:round/>
            <a:headEnd/>
            <a:tailEnd/>
          </a:ln>
        </p:spPr>
        <p:txBody>
          <a:bodyPr wrap="none" anchor="ctr"/>
          <a:lstStyle/>
          <a:p>
            <a:pPr fontAlgn="base">
              <a:spcBef>
                <a:spcPct val="0"/>
              </a:spcBef>
              <a:spcAft>
                <a:spcPct val="0"/>
              </a:spcAft>
            </a:pPr>
            <a:endParaRPr lang="ja-JP" altLang="ja-JP" sz="2400" b="1" smtClean="0">
              <a:solidFill>
                <a:srgbClr val="000000"/>
              </a:solidFill>
              <a:latin typeface="Times New Roman" pitchFamily="18" charset="0"/>
              <a:cs typeface="Times New Roman" pitchFamily="18" charset="0"/>
            </a:endParaRPr>
          </a:p>
        </p:txBody>
      </p:sp>
      <p:sp>
        <p:nvSpPr>
          <p:cNvPr id="163121" name="Oval 305"/>
          <p:cNvSpPr>
            <a:spLocks noChangeArrowheads="1"/>
          </p:cNvSpPr>
          <p:nvPr/>
        </p:nvSpPr>
        <p:spPr bwMode="auto">
          <a:xfrm rot="1140820">
            <a:off x="3894138" y="2733675"/>
            <a:ext cx="76200" cy="381000"/>
          </a:xfrm>
          <a:prstGeom prst="ellipse">
            <a:avLst/>
          </a:prstGeom>
          <a:solidFill>
            <a:srgbClr val="FF9900"/>
          </a:solidFill>
          <a:ln w="9525">
            <a:solidFill>
              <a:schemeClr val="tx1"/>
            </a:solidFill>
            <a:round/>
            <a:headEnd/>
            <a:tailEnd/>
          </a:ln>
        </p:spPr>
        <p:txBody>
          <a:bodyPr wrap="none" anchor="ctr"/>
          <a:lstStyle/>
          <a:p>
            <a:pPr fontAlgn="base">
              <a:spcBef>
                <a:spcPct val="0"/>
              </a:spcBef>
              <a:spcAft>
                <a:spcPct val="0"/>
              </a:spcAft>
            </a:pPr>
            <a:endParaRPr lang="ja-JP" altLang="ja-JP" sz="2400" b="1" smtClean="0">
              <a:solidFill>
                <a:srgbClr val="000000"/>
              </a:solidFill>
              <a:latin typeface="Times New Roman" pitchFamily="18" charset="0"/>
              <a:cs typeface="Times New Roman" pitchFamily="18" charset="0"/>
            </a:endParaRPr>
          </a:p>
        </p:txBody>
      </p:sp>
      <p:sp>
        <p:nvSpPr>
          <p:cNvPr id="163122" name="Oval 306"/>
          <p:cNvSpPr>
            <a:spLocks noChangeArrowheads="1"/>
          </p:cNvSpPr>
          <p:nvPr/>
        </p:nvSpPr>
        <p:spPr bwMode="auto">
          <a:xfrm rot="1140820">
            <a:off x="3889375" y="2886075"/>
            <a:ext cx="76200" cy="381000"/>
          </a:xfrm>
          <a:prstGeom prst="ellipse">
            <a:avLst/>
          </a:prstGeom>
          <a:solidFill>
            <a:srgbClr val="FF9900"/>
          </a:solidFill>
          <a:ln w="9525">
            <a:solidFill>
              <a:schemeClr val="tx1"/>
            </a:solidFill>
            <a:round/>
            <a:headEnd/>
            <a:tailEnd/>
          </a:ln>
        </p:spPr>
        <p:txBody>
          <a:bodyPr wrap="none" anchor="ctr"/>
          <a:lstStyle/>
          <a:p>
            <a:pPr fontAlgn="base">
              <a:spcBef>
                <a:spcPct val="0"/>
              </a:spcBef>
              <a:spcAft>
                <a:spcPct val="0"/>
              </a:spcAft>
            </a:pPr>
            <a:endParaRPr lang="ja-JP" altLang="ja-JP" sz="2400" b="1" smtClean="0">
              <a:solidFill>
                <a:srgbClr val="000000"/>
              </a:solidFill>
              <a:latin typeface="Times New Roman" pitchFamily="18" charset="0"/>
              <a:cs typeface="Times New Roman" pitchFamily="18" charset="0"/>
            </a:endParaRPr>
          </a:p>
        </p:txBody>
      </p:sp>
      <p:sp>
        <p:nvSpPr>
          <p:cNvPr id="163123" name="Oval 307"/>
          <p:cNvSpPr>
            <a:spLocks noChangeArrowheads="1"/>
          </p:cNvSpPr>
          <p:nvPr/>
        </p:nvSpPr>
        <p:spPr bwMode="auto">
          <a:xfrm rot="1140820">
            <a:off x="3875088" y="2997200"/>
            <a:ext cx="76200" cy="381000"/>
          </a:xfrm>
          <a:prstGeom prst="ellipse">
            <a:avLst/>
          </a:prstGeom>
          <a:solidFill>
            <a:srgbClr val="FF9900"/>
          </a:solidFill>
          <a:ln w="9525">
            <a:solidFill>
              <a:schemeClr val="tx1"/>
            </a:solidFill>
            <a:round/>
            <a:headEnd/>
            <a:tailEnd/>
          </a:ln>
        </p:spPr>
        <p:txBody>
          <a:bodyPr wrap="none" anchor="ctr"/>
          <a:lstStyle/>
          <a:p>
            <a:pPr fontAlgn="base">
              <a:spcBef>
                <a:spcPct val="0"/>
              </a:spcBef>
              <a:spcAft>
                <a:spcPct val="0"/>
              </a:spcAft>
            </a:pPr>
            <a:endParaRPr lang="ja-JP" altLang="ja-JP" sz="2400" b="1" smtClean="0">
              <a:solidFill>
                <a:srgbClr val="000000"/>
              </a:solidFill>
              <a:latin typeface="Times New Roman" pitchFamily="18" charset="0"/>
              <a:cs typeface="Times New Roman" pitchFamily="18" charset="0"/>
            </a:endParaRPr>
          </a:p>
        </p:txBody>
      </p:sp>
      <p:sp>
        <p:nvSpPr>
          <p:cNvPr id="163124" name="Oval 308"/>
          <p:cNvSpPr>
            <a:spLocks noChangeArrowheads="1"/>
          </p:cNvSpPr>
          <p:nvPr/>
        </p:nvSpPr>
        <p:spPr bwMode="auto">
          <a:xfrm rot="1140820">
            <a:off x="3889375" y="3114675"/>
            <a:ext cx="76200" cy="381000"/>
          </a:xfrm>
          <a:prstGeom prst="ellipse">
            <a:avLst/>
          </a:prstGeom>
          <a:solidFill>
            <a:srgbClr val="FF9900"/>
          </a:solidFill>
          <a:ln w="9525">
            <a:solidFill>
              <a:schemeClr val="tx1"/>
            </a:solidFill>
            <a:round/>
            <a:headEnd/>
            <a:tailEnd/>
          </a:ln>
        </p:spPr>
        <p:txBody>
          <a:bodyPr wrap="none" anchor="ctr"/>
          <a:lstStyle/>
          <a:p>
            <a:pPr fontAlgn="base">
              <a:spcBef>
                <a:spcPct val="0"/>
              </a:spcBef>
              <a:spcAft>
                <a:spcPct val="0"/>
              </a:spcAft>
            </a:pPr>
            <a:endParaRPr lang="ja-JP" altLang="ja-JP" sz="2400" b="1" smtClean="0">
              <a:solidFill>
                <a:srgbClr val="000000"/>
              </a:solidFill>
              <a:latin typeface="Times New Roman" pitchFamily="18" charset="0"/>
              <a:cs typeface="Times New Roman" pitchFamily="18" charset="0"/>
            </a:endParaRPr>
          </a:p>
        </p:txBody>
      </p:sp>
      <p:sp>
        <p:nvSpPr>
          <p:cNvPr id="163125" name="Oval 309"/>
          <p:cNvSpPr>
            <a:spLocks noChangeArrowheads="1"/>
          </p:cNvSpPr>
          <p:nvPr/>
        </p:nvSpPr>
        <p:spPr bwMode="auto">
          <a:xfrm rot="1140820">
            <a:off x="3875088" y="3160713"/>
            <a:ext cx="76200" cy="381000"/>
          </a:xfrm>
          <a:prstGeom prst="ellipse">
            <a:avLst/>
          </a:prstGeom>
          <a:solidFill>
            <a:srgbClr val="FF9900"/>
          </a:solidFill>
          <a:ln w="9525">
            <a:solidFill>
              <a:schemeClr val="tx1"/>
            </a:solidFill>
            <a:round/>
            <a:headEnd/>
            <a:tailEnd/>
          </a:ln>
        </p:spPr>
        <p:txBody>
          <a:bodyPr wrap="none" anchor="ctr"/>
          <a:lstStyle/>
          <a:p>
            <a:pPr fontAlgn="base">
              <a:spcBef>
                <a:spcPct val="0"/>
              </a:spcBef>
              <a:spcAft>
                <a:spcPct val="0"/>
              </a:spcAft>
            </a:pPr>
            <a:endParaRPr lang="ja-JP" altLang="ja-JP" sz="2400" b="1" smtClean="0">
              <a:solidFill>
                <a:srgbClr val="000000"/>
              </a:solidFill>
              <a:latin typeface="Times New Roman" pitchFamily="18" charset="0"/>
              <a:cs typeface="Times New Roman" pitchFamily="18" charset="0"/>
            </a:endParaRPr>
          </a:p>
        </p:txBody>
      </p:sp>
      <p:sp>
        <p:nvSpPr>
          <p:cNvPr id="163126" name="Oval 310"/>
          <p:cNvSpPr>
            <a:spLocks noChangeArrowheads="1"/>
          </p:cNvSpPr>
          <p:nvPr/>
        </p:nvSpPr>
        <p:spPr bwMode="auto">
          <a:xfrm rot="1140820">
            <a:off x="3902075" y="3290888"/>
            <a:ext cx="76200" cy="381000"/>
          </a:xfrm>
          <a:prstGeom prst="ellipse">
            <a:avLst/>
          </a:prstGeom>
          <a:solidFill>
            <a:srgbClr val="FF9900"/>
          </a:solidFill>
          <a:ln w="9525">
            <a:solidFill>
              <a:schemeClr val="tx1"/>
            </a:solidFill>
            <a:round/>
            <a:headEnd/>
            <a:tailEnd/>
          </a:ln>
        </p:spPr>
        <p:txBody>
          <a:bodyPr wrap="none" anchor="ctr"/>
          <a:lstStyle/>
          <a:p>
            <a:pPr fontAlgn="base">
              <a:spcBef>
                <a:spcPct val="0"/>
              </a:spcBef>
              <a:spcAft>
                <a:spcPct val="0"/>
              </a:spcAft>
            </a:pPr>
            <a:endParaRPr lang="ja-JP" altLang="ja-JP" sz="2400" b="1" smtClean="0">
              <a:solidFill>
                <a:srgbClr val="000000"/>
              </a:solidFill>
              <a:latin typeface="Times New Roman" pitchFamily="18" charset="0"/>
              <a:cs typeface="Times New Roman" pitchFamily="18" charset="0"/>
            </a:endParaRPr>
          </a:p>
        </p:txBody>
      </p:sp>
      <p:sp>
        <p:nvSpPr>
          <p:cNvPr id="163127" name="Oval 311"/>
          <p:cNvSpPr>
            <a:spLocks noChangeArrowheads="1"/>
          </p:cNvSpPr>
          <p:nvPr/>
        </p:nvSpPr>
        <p:spPr bwMode="auto">
          <a:xfrm rot="1140820">
            <a:off x="3889375" y="3419475"/>
            <a:ext cx="76200" cy="381000"/>
          </a:xfrm>
          <a:prstGeom prst="ellipse">
            <a:avLst/>
          </a:prstGeom>
          <a:solidFill>
            <a:srgbClr val="FF9900"/>
          </a:solidFill>
          <a:ln w="9525">
            <a:solidFill>
              <a:schemeClr val="tx1"/>
            </a:solidFill>
            <a:round/>
            <a:headEnd/>
            <a:tailEnd/>
          </a:ln>
        </p:spPr>
        <p:txBody>
          <a:bodyPr wrap="none" anchor="ctr"/>
          <a:lstStyle/>
          <a:p>
            <a:pPr fontAlgn="base">
              <a:spcBef>
                <a:spcPct val="0"/>
              </a:spcBef>
              <a:spcAft>
                <a:spcPct val="0"/>
              </a:spcAft>
            </a:pPr>
            <a:endParaRPr lang="ja-JP" altLang="ja-JP" sz="2400" b="1" smtClean="0">
              <a:solidFill>
                <a:srgbClr val="000000"/>
              </a:solidFill>
              <a:latin typeface="Times New Roman" pitchFamily="18" charset="0"/>
              <a:cs typeface="Times New Roman" pitchFamily="18" charset="0"/>
            </a:endParaRPr>
          </a:p>
        </p:txBody>
      </p:sp>
      <p:sp>
        <p:nvSpPr>
          <p:cNvPr id="163128" name="Oval 312"/>
          <p:cNvSpPr>
            <a:spLocks noChangeArrowheads="1"/>
          </p:cNvSpPr>
          <p:nvPr/>
        </p:nvSpPr>
        <p:spPr bwMode="auto">
          <a:xfrm rot="1140820">
            <a:off x="3832225" y="3495675"/>
            <a:ext cx="76200" cy="381000"/>
          </a:xfrm>
          <a:prstGeom prst="ellipse">
            <a:avLst/>
          </a:prstGeom>
          <a:solidFill>
            <a:srgbClr val="FF9900"/>
          </a:solidFill>
          <a:ln w="9525">
            <a:solidFill>
              <a:schemeClr val="tx1"/>
            </a:solidFill>
            <a:round/>
            <a:headEnd/>
            <a:tailEnd/>
          </a:ln>
        </p:spPr>
        <p:txBody>
          <a:bodyPr wrap="none" anchor="ctr"/>
          <a:lstStyle/>
          <a:p>
            <a:pPr fontAlgn="base">
              <a:spcBef>
                <a:spcPct val="0"/>
              </a:spcBef>
              <a:spcAft>
                <a:spcPct val="0"/>
              </a:spcAft>
            </a:pPr>
            <a:endParaRPr lang="ja-JP" altLang="ja-JP" sz="2400" b="1" smtClean="0">
              <a:solidFill>
                <a:srgbClr val="000000"/>
              </a:solidFill>
              <a:latin typeface="Times New Roman" pitchFamily="18" charset="0"/>
              <a:cs typeface="Times New Roman" pitchFamily="18" charset="0"/>
            </a:endParaRPr>
          </a:p>
        </p:txBody>
      </p:sp>
      <p:sp>
        <p:nvSpPr>
          <p:cNvPr id="163129" name="Oval 313"/>
          <p:cNvSpPr>
            <a:spLocks noChangeArrowheads="1"/>
          </p:cNvSpPr>
          <p:nvPr/>
        </p:nvSpPr>
        <p:spPr bwMode="auto">
          <a:xfrm rot="1140820">
            <a:off x="3827463" y="3648075"/>
            <a:ext cx="76200" cy="381000"/>
          </a:xfrm>
          <a:prstGeom prst="ellipse">
            <a:avLst/>
          </a:prstGeom>
          <a:solidFill>
            <a:srgbClr val="FF9900"/>
          </a:solidFill>
          <a:ln w="9525">
            <a:solidFill>
              <a:schemeClr val="tx1"/>
            </a:solidFill>
            <a:round/>
            <a:headEnd/>
            <a:tailEnd/>
          </a:ln>
        </p:spPr>
        <p:txBody>
          <a:bodyPr wrap="none" anchor="ctr"/>
          <a:lstStyle/>
          <a:p>
            <a:pPr fontAlgn="base">
              <a:spcBef>
                <a:spcPct val="0"/>
              </a:spcBef>
              <a:spcAft>
                <a:spcPct val="0"/>
              </a:spcAft>
            </a:pPr>
            <a:endParaRPr lang="ja-JP" altLang="ja-JP" sz="2400" b="1" smtClean="0">
              <a:solidFill>
                <a:srgbClr val="000000"/>
              </a:solidFill>
              <a:latin typeface="Times New Roman" pitchFamily="18" charset="0"/>
              <a:cs typeface="Times New Roman" pitchFamily="18" charset="0"/>
            </a:endParaRPr>
          </a:p>
        </p:txBody>
      </p:sp>
      <p:sp>
        <p:nvSpPr>
          <p:cNvPr id="163130" name="Oval 314"/>
          <p:cNvSpPr>
            <a:spLocks noChangeArrowheads="1"/>
          </p:cNvSpPr>
          <p:nvPr/>
        </p:nvSpPr>
        <p:spPr bwMode="auto">
          <a:xfrm rot="1140820">
            <a:off x="3813175" y="3759200"/>
            <a:ext cx="76200" cy="381000"/>
          </a:xfrm>
          <a:prstGeom prst="ellipse">
            <a:avLst/>
          </a:prstGeom>
          <a:solidFill>
            <a:srgbClr val="FF9900"/>
          </a:solidFill>
          <a:ln w="9525">
            <a:solidFill>
              <a:schemeClr val="tx1"/>
            </a:solidFill>
            <a:round/>
            <a:headEnd/>
            <a:tailEnd/>
          </a:ln>
        </p:spPr>
        <p:txBody>
          <a:bodyPr wrap="none" anchor="ctr"/>
          <a:lstStyle/>
          <a:p>
            <a:pPr fontAlgn="base">
              <a:spcBef>
                <a:spcPct val="0"/>
              </a:spcBef>
              <a:spcAft>
                <a:spcPct val="0"/>
              </a:spcAft>
            </a:pPr>
            <a:endParaRPr lang="ja-JP" altLang="ja-JP" sz="2400" b="1" smtClean="0">
              <a:solidFill>
                <a:srgbClr val="000000"/>
              </a:solidFill>
              <a:latin typeface="Times New Roman" pitchFamily="18" charset="0"/>
              <a:cs typeface="Times New Roman" pitchFamily="18" charset="0"/>
            </a:endParaRPr>
          </a:p>
        </p:txBody>
      </p:sp>
      <p:sp>
        <p:nvSpPr>
          <p:cNvPr id="163131" name="Oval 315"/>
          <p:cNvSpPr>
            <a:spLocks noChangeArrowheads="1"/>
          </p:cNvSpPr>
          <p:nvPr/>
        </p:nvSpPr>
        <p:spPr bwMode="auto">
          <a:xfrm rot="1140820">
            <a:off x="3827463" y="3876675"/>
            <a:ext cx="76200" cy="381000"/>
          </a:xfrm>
          <a:prstGeom prst="ellipse">
            <a:avLst/>
          </a:prstGeom>
          <a:solidFill>
            <a:srgbClr val="FF9900"/>
          </a:solidFill>
          <a:ln w="9525">
            <a:solidFill>
              <a:schemeClr val="tx1"/>
            </a:solidFill>
            <a:round/>
            <a:headEnd/>
            <a:tailEnd/>
          </a:ln>
        </p:spPr>
        <p:txBody>
          <a:bodyPr wrap="none" anchor="ctr"/>
          <a:lstStyle/>
          <a:p>
            <a:pPr fontAlgn="base">
              <a:spcBef>
                <a:spcPct val="0"/>
              </a:spcBef>
              <a:spcAft>
                <a:spcPct val="0"/>
              </a:spcAft>
            </a:pPr>
            <a:endParaRPr lang="ja-JP" altLang="ja-JP" sz="2400" b="1" smtClean="0">
              <a:solidFill>
                <a:srgbClr val="000000"/>
              </a:solidFill>
              <a:latin typeface="Times New Roman" pitchFamily="18" charset="0"/>
              <a:cs typeface="Times New Roman" pitchFamily="18" charset="0"/>
            </a:endParaRPr>
          </a:p>
        </p:txBody>
      </p:sp>
      <p:sp>
        <p:nvSpPr>
          <p:cNvPr id="163132" name="Oval 316"/>
          <p:cNvSpPr>
            <a:spLocks noChangeArrowheads="1"/>
          </p:cNvSpPr>
          <p:nvPr/>
        </p:nvSpPr>
        <p:spPr bwMode="auto">
          <a:xfrm rot="1140820">
            <a:off x="3813175" y="3922713"/>
            <a:ext cx="76200" cy="381000"/>
          </a:xfrm>
          <a:prstGeom prst="ellipse">
            <a:avLst/>
          </a:prstGeom>
          <a:solidFill>
            <a:srgbClr val="FF9900"/>
          </a:solidFill>
          <a:ln w="9525">
            <a:solidFill>
              <a:schemeClr val="tx1"/>
            </a:solidFill>
            <a:round/>
            <a:headEnd/>
            <a:tailEnd/>
          </a:ln>
        </p:spPr>
        <p:txBody>
          <a:bodyPr wrap="none" anchor="ctr"/>
          <a:lstStyle/>
          <a:p>
            <a:pPr fontAlgn="base">
              <a:spcBef>
                <a:spcPct val="0"/>
              </a:spcBef>
              <a:spcAft>
                <a:spcPct val="0"/>
              </a:spcAft>
            </a:pPr>
            <a:endParaRPr lang="ja-JP" altLang="ja-JP" sz="2400" b="1" smtClean="0">
              <a:solidFill>
                <a:srgbClr val="000000"/>
              </a:solidFill>
              <a:latin typeface="Times New Roman" pitchFamily="18" charset="0"/>
              <a:cs typeface="Times New Roman" pitchFamily="18" charset="0"/>
            </a:endParaRPr>
          </a:p>
        </p:txBody>
      </p:sp>
      <p:sp>
        <p:nvSpPr>
          <p:cNvPr id="163133" name="Oval 317"/>
          <p:cNvSpPr>
            <a:spLocks noChangeArrowheads="1"/>
          </p:cNvSpPr>
          <p:nvPr/>
        </p:nvSpPr>
        <p:spPr bwMode="auto">
          <a:xfrm rot="1140820">
            <a:off x="3840163" y="4052888"/>
            <a:ext cx="76200" cy="381000"/>
          </a:xfrm>
          <a:prstGeom prst="ellipse">
            <a:avLst/>
          </a:prstGeom>
          <a:solidFill>
            <a:srgbClr val="FF9900"/>
          </a:solidFill>
          <a:ln w="9525">
            <a:solidFill>
              <a:schemeClr val="tx1"/>
            </a:solidFill>
            <a:round/>
            <a:headEnd/>
            <a:tailEnd/>
          </a:ln>
        </p:spPr>
        <p:txBody>
          <a:bodyPr wrap="none" anchor="ctr"/>
          <a:lstStyle/>
          <a:p>
            <a:pPr fontAlgn="base">
              <a:spcBef>
                <a:spcPct val="0"/>
              </a:spcBef>
              <a:spcAft>
                <a:spcPct val="0"/>
              </a:spcAft>
            </a:pPr>
            <a:endParaRPr lang="ja-JP" altLang="ja-JP" sz="2400" b="1" smtClean="0">
              <a:solidFill>
                <a:srgbClr val="000000"/>
              </a:solidFill>
              <a:latin typeface="Times New Roman" pitchFamily="18" charset="0"/>
              <a:cs typeface="Times New Roman" pitchFamily="18" charset="0"/>
            </a:endParaRPr>
          </a:p>
        </p:txBody>
      </p:sp>
      <p:sp>
        <p:nvSpPr>
          <p:cNvPr id="163134" name="Oval 318"/>
          <p:cNvSpPr>
            <a:spLocks noChangeArrowheads="1"/>
          </p:cNvSpPr>
          <p:nvPr/>
        </p:nvSpPr>
        <p:spPr bwMode="auto">
          <a:xfrm rot="1140820">
            <a:off x="3827463" y="4181475"/>
            <a:ext cx="76200" cy="381000"/>
          </a:xfrm>
          <a:prstGeom prst="ellipse">
            <a:avLst/>
          </a:prstGeom>
          <a:solidFill>
            <a:srgbClr val="FF9900"/>
          </a:solidFill>
          <a:ln w="9525">
            <a:solidFill>
              <a:schemeClr val="tx1"/>
            </a:solidFill>
            <a:round/>
            <a:headEnd/>
            <a:tailEnd/>
          </a:ln>
        </p:spPr>
        <p:txBody>
          <a:bodyPr wrap="none" anchor="ctr"/>
          <a:lstStyle/>
          <a:p>
            <a:pPr fontAlgn="base">
              <a:spcBef>
                <a:spcPct val="0"/>
              </a:spcBef>
              <a:spcAft>
                <a:spcPct val="0"/>
              </a:spcAft>
            </a:pPr>
            <a:endParaRPr lang="ja-JP" altLang="ja-JP" sz="2400" b="1" smtClean="0">
              <a:solidFill>
                <a:srgbClr val="000000"/>
              </a:solidFill>
              <a:latin typeface="Times New Roman" pitchFamily="18" charset="0"/>
              <a:cs typeface="Times New Roman" pitchFamily="18" charset="0"/>
            </a:endParaRPr>
          </a:p>
        </p:txBody>
      </p:sp>
      <p:sp>
        <p:nvSpPr>
          <p:cNvPr id="163135" name="Oval 319"/>
          <p:cNvSpPr>
            <a:spLocks noChangeArrowheads="1"/>
          </p:cNvSpPr>
          <p:nvPr/>
        </p:nvSpPr>
        <p:spPr bwMode="auto">
          <a:xfrm rot="1140820">
            <a:off x="3827463" y="2809875"/>
            <a:ext cx="76200" cy="381000"/>
          </a:xfrm>
          <a:prstGeom prst="ellipse">
            <a:avLst/>
          </a:prstGeom>
          <a:solidFill>
            <a:srgbClr val="FF9900"/>
          </a:solidFill>
          <a:ln w="9525">
            <a:solidFill>
              <a:schemeClr val="tx1"/>
            </a:solidFill>
            <a:round/>
            <a:headEnd/>
            <a:tailEnd/>
          </a:ln>
        </p:spPr>
        <p:txBody>
          <a:bodyPr wrap="none" anchor="ctr"/>
          <a:lstStyle/>
          <a:p>
            <a:pPr fontAlgn="base">
              <a:spcBef>
                <a:spcPct val="0"/>
              </a:spcBef>
              <a:spcAft>
                <a:spcPct val="0"/>
              </a:spcAft>
            </a:pPr>
            <a:endParaRPr lang="ja-JP" altLang="ja-JP" sz="2400" b="1" smtClean="0">
              <a:solidFill>
                <a:srgbClr val="000000"/>
              </a:solidFill>
              <a:latin typeface="Times New Roman" pitchFamily="18" charset="0"/>
              <a:cs typeface="Times New Roman" pitchFamily="18" charset="0"/>
            </a:endParaRPr>
          </a:p>
        </p:txBody>
      </p:sp>
      <p:sp>
        <p:nvSpPr>
          <p:cNvPr id="163136" name="Oval 320"/>
          <p:cNvSpPr>
            <a:spLocks noChangeArrowheads="1"/>
          </p:cNvSpPr>
          <p:nvPr/>
        </p:nvSpPr>
        <p:spPr bwMode="auto">
          <a:xfrm rot="1140820">
            <a:off x="3822700" y="2962275"/>
            <a:ext cx="76200" cy="381000"/>
          </a:xfrm>
          <a:prstGeom prst="ellipse">
            <a:avLst/>
          </a:prstGeom>
          <a:solidFill>
            <a:srgbClr val="FF9900"/>
          </a:solidFill>
          <a:ln w="9525">
            <a:solidFill>
              <a:schemeClr val="tx1"/>
            </a:solidFill>
            <a:round/>
            <a:headEnd/>
            <a:tailEnd/>
          </a:ln>
        </p:spPr>
        <p:txBody>
          <a:bodyPr wrap="none" anchor="ctr"/>
          <a:lstStyle/>
          <a:p>
            <a:pPr fontAlgn="base">
              <a:spcBef>
                <a:spcPct val="0"/>
              </a:spcBef>
              <a:spcAft>
                <a:spcPct val="0"/>
              </a:spcAft>
            </a:pPr>
            <a:endParaRPr lang="ja-JP" altLang="ja-JP" sz="2400" b="1" smtClean="0">
              <a:solidFill>
                <a:srgbClr val="000000"/>
              </a:solidFill>
              <a:latin typeface="Times New Roman" pitchFamily="18" charset="0"/>
              <a:cs typeface="Times New Roman" pitchFamily="18" charset="0"/>
            </a:endParaRPr>
          </a:p>
        </p:txBody>
      </p:sp>
      <p:sp>
        <p:nvSpPr>
          <p:cNvPr id="163137" name="Oval 321"/>
          <p:cNvSpPr>
            <a:spLocks noChangeArrowheads="1"/>
          </p:cNvSpPr>
          <p:nvPr/>
        </p:nvSpPr>
        <p:spPr bwMode="auto">
          <a:xfrm rot="1140820">
            <a:off x="3808413" y="3073400"/>
            <a:ext cx="76200" cy="381000"/>
          </a:xfrm>
          <a:prstGeom prst="ellipse">
            <a:avLst/>
          </a:prstGeom>
          <a:solidFill>
            <a:srgbClr val="FF9900"/>
          </a:solidFill>
          <a:ln w="9525">
            <a:solidFill>
              <a:schemeClr val="tx1"/>
            </a:solidFill>
            <a:round/>
            <a:headEnd/>
            <a:tailEnd/>
          </a:ln>
        </p:spPr>
        <p:txBody>
          <a:bodyPr wrap="none" anchor="ctr"/>
          <a:lstStyle/>
          <a:p>
            <a:pPr fontAlgn="base">
              <a:spcBef>
                <a:spcPct val="0"/>
              </a:spcBef>
              <a:spcAft>
                <a:spcPct val="0"/>
              </a:spcAft>
            </a:pPr>
            <a:endParaRPr lang="ja-JP" altLang="ja-JP" sz="2400" b="1" smtClean="0">
              <a:solidFill>
                <a:srgbClr val="000000"/>
              </a:solidFill>
              <a:latin typeface="Times New Roman" pitchFamily="18" charset="0"/>
              <a:cs typeface="Times New Roman" pitchFamily="18" charset="0"/>
            </a:endParaRPr>
          </a:p>
        </p:txBody>
      </p:sp>
      <p:sp>
        <p:nvSpPr>
          <p:cNvPr id="163138" name="Oval 322"/>
          <p:cNvSpPr>
            <a:spLocks noChangeArrowheads="1"/>
          </p:cNvSpPr>
          <p:nvPr/>
        </p:nvSpPr>
        <p:spPr bwMode="auto">
          <a:xfrm rot="1140820">
            <a:off x="3822700" y="3190875"/>
            <a:ext cx="76200" cy="381000"/>
          </a:xfrm>
          <a:prstGeom prst="ellipse">
            <a:avLst/>
          </a:prstGeom>
          <a:solidFill>
            <a:srgbClr val="FF9900"/>
          </a:solidFill>
          <a:ln w="9525">
            <a:solidFill>
              <a:schemeClr val="tx1"/>
            </a:solidFill>
            <a:round/>
            <a:headEnd/>
            <a:tailEnd/>
          </a:ln>
        </p:spPr>
        <p:txBody>
          <a:bodyPr wrap="none" anchor="ctr"/>
          <a:lstStyle/>
          <a:p>
            <a:pPr fontAlgn="base">
              <a:spcBef>
                <a:spcPct val="0"/>
              </a:spcBef>
              <a:spcAft>
                <a:spcPct val="0"/>
              </a:spcAft>
            </a:pPr>
            <a:endParaRPr lang="ja-JP" altLang="ja-JP" sz="2400" b="1" smtClean="0">
              <a:solidFill>
                <a:srgbClr val="000000"/>
              </a:solidFill>
              <a:latin typeface="Times New Roman" pitchFamily="18" charset="0"/>
              <a:cs typeface="Times New Roman" pitchFamily="18" charset="0"/>
            </a:endParaRPr>
          </a:p>
        </p:txBody>
      </p:sp>
      <p:sp>
        <p:nvSpPr>
          <p:cNvPr id="163139" name="Oval 323"/>
          <p:cNvSpPr>
            <a:spLocks noChangeArrowheads="1"/>
          </p:cNvSpPr>
          <p:nvPr/>
        </p:nvSpPr>
        <p:spPr bwMode="auto">
          <a:xfrm rot="1140820">
            <a:off x="3808413" y="3236913"/>
            <a:ext cx="76200" cy="381000"/>
          </a:xfrm>
          <a:prstGeom prst="ellipse">
            <a:avLst/>
          </a:prstGeom>
          <a:solidFill>
            <a:srgbClr val="FF9900"/>
          </a:solidFill>
          <a:ln w="9525">
            <a:solidFill>
              <a:schemeClr val="tx1"/>
            </a:solidFill>
            <a:round/>
            <a:headEnd/>
            <a:tailEnd/>
          </a:ln>
        </p:spPr>
        <p:txBody>
          <a:bodyPr wrap="none" anchor="ctr"/>
          <a:lstStyle/>
          <a:p>
            <a:pPr fontAlgn="base">
              <a:spcBef>
                <a:spcPct val="0"/>
              </a:spcBef>
              <a:spcAft>
                <a:spcPct val="0"/>
              </a:spcAft>
            </a:pPr>
            <a:endParaRPr lang="ja-JP" altLang="ja-JP" sz="2400" b="1" smtClean="0">
              <a:solidFill>
                <a:srgbClr val="000000"/>
              </a:solidFill>
              <a:latin typeface="Times New Roman" pitchFamily="18" charset="0"/>
              <a:cs typeface="Times New Roman" pitchFamily="18" charset="0"/>
            </a:endParaRPr>
          </a:p>
        </p:txBody>
      </p:sp>
      <p:sp>
        <p:nvSpPr>
          <p:cNvPr id="163140" name="Oval 324"/>
          <p:cNvSpPr>
            <a:spLocks noChangeArrowheads="1"/>
          </p:cNvSpPr>
          <p:nvPr/>
        </p:nvSpPr>
        <p:spPr bwMode="auto">
          <a:xfrm rot="1140820">
            <a:off x="3835400" y="3367088"/>
            <a:ext cx="76200" cy="381000"/>
          </a:xfrm>
          <a:prstGeom prst="ellipse">
            <a:avLst/>
          </a:prstGeom>
          <a:solidFill>
            <a:srgbClr val="FF9900"/>
          </a:solidFill>
          <a:ln w="9525">
            <a:solidFill>
              <a:schemeClr val="tx1"/>
            </a:solidFill>
            <a:round/>
            <a:headEnd/>
            <a:tailEnd/>
          </a:ln>
        </p:spPr>
        <p:txBody>
          <a:bodyPr wrap="none" anchor="ctr"/>
          <a:lstStyle/>
          <a:p>
            <a:pPr fontAlgn="base">
              <a:spcBef>
                <a:spcPct val="0"/>
              </a:spcBef>
              <a:spcAft>
                <a:spcPct val="0"/>
              </a:spcAft>
            </a:pPr>
            <a:endParaRPr lang="ja-JP" altLang="ja-JP" sz="2400" b="1" smtClean="0">
              <a:solidFill>
                <a:srgbClr val="000000"/>
              </a:solidFill>
              <a:latin typeface="Times New Roman" pitchFamily="18" charset="0"/>
              <a:cs typeface="Times New Roman" pitchFamily="18" charset="0"/>
            </a:endParaRPr>
          </a:p>
        </p:txBody>
      </p:sp>
      <p:sp>
        <p:nvSpPr>
          <p:cNvPr id="163141" name="Oval 325"/>
          <p:cNvSpPr>
            <a:spLocks noChangeArrowheads="1"/>
          </p:cNvSpPr>
          <p:nvPr/>
        </p:nvSpPr>
        <p:spPr bwMode="auto">
          <a:xfrm rot="1140820">
            <a:off x="3822700" y="3495675"/>
            <a:ext cx="76200" cy="381000"/>
          </a:xfrm>
          <a:prstGeom prst="ellipse">
            <a:avLst/>
          </a:prstGeom>
          <a:solidFill>
            <a:srgbClr val="FF9900"/>
          </a:solidFill>
          <a:ln w="9525">
            <a:solidFill>
              <a:schemeClr val="tx1"/>
            </a:solidFill>
            <a:round/>
            <a:headEnd/>
            <a:tailEnd/>
          </a:ln>
        </p:spPr>
        <p:txBody>
          <a:bodyPr wrap="none" anchor="ctr"/>
          <a:lstStyle/>
          <a:p>
            <a:pPr fontAlgn="base">
              <a:spcBef>
                <a:spcPct val="0"/>
              </a:spcBef>
              <a:spcAft>
                <a:spcPct val="0"/>
              </a:spcAft>
            </a:pPr>
            <a:endParaRPr lang="ja-JP" altLang="ja-JP" sz="2400" b="1" smtClean="0">
              <a:solidFill>
                <a:srgbClr val="000000"/>
              </a:solidFill>
              <a:latin typeface="Times New Roman" pitchFamily="18" charset="0"/>
              <a:cs typeface="Times New Roman" pitchFamily="18" charset="0"/>
            </a:endParaRPr>
          </a:p>
        </p:txBody>
      </p:sp>
      <p:sp>
        <p:nvSpPr>
          <p:cNvPr id="163142" name="Oval 326"/>
          <p:cNvSpPr>
            <a:spLocks noChangeArrowheads="1"/>
          </p:cNvSpPr>
          <p:nvPr/>
        </p:nvSpPr>
        <p:spPr bwMode="auto">
          <a:xfrm rot="1140820">
            <a:off x="3765550" y="3571875"/>
            <a:ext cx="76200" cy="381000"/>
          </a:xfrm>
          <a:prstGeom prst="ellipse">
            <a:avLst/>
          </a:prstGeom>
          <a:solidFill>
            <a:srgbClr val="FF9900"/>
          </a:solidFill>
          <a:ln w="9525">
            <a:solidFill>
              <a:schemeClr val="tx1"/>
            </a:solidFill>
            <a:round/>
            <a:headEnd/>
            <a:tailEnd/>
          </a:ln>
        </p:spPr>
        <p:txBody>
          <a:bodyPr wrap="none" anchor="ctr"/>
          <a:lstStyle/>
          <a:p>
            <a:pPr fontAlgn="base">
              <a:spcBef>
                <a:spcPct val="0"/>
              </a:spcBef>
              <a:spcAft>
                <a:spcPct val="0"/>
              </a:spcAft>
            </a:pPr>
            <a:endParaRPr lang="ja-JP" altLang="ja-JP" sz="2400" b="1" smtClean="0">
              <a:solidFill>
                <a:srgbClr val="000000"/>
              </a:solidFill>
              <a:latin typeface="Times New Roman" pitchFamily="18" charset="0"/>
              <a:cs typeface="Times New Roman" pitchFamily="18" charset="0"/>
            </a:endParaRPr>
          </a:p>
        </p:txBody>
      </p:sp>
      <p:sp>
        <p:nvSpPr>
          <p:cNvPr id="163143" name="Oval 327"/>
          <p:cNvSpPr>
            <a:spLocks noChangeArrowheads="1"/>
          </p:cNvSpPr>
          <p:nvPr/>
        </p:nvSpPr>
        <p:spPr bwMode="auto">
          <a:xfrm rot="1140820">
            <a:off x="3760788" y="3724275"/>
            <a:ext cx="76200" cy="381000"/>
          </a:xfrm>
          <a:prstGeom prst="ellipse">
            <a:avLst/>
          </a:prstGeom>
          <a:solidFill>
            <a:srgbClr val="FF9900"/>
          </a:solidFill>
          <a:ln w="9525">
            <a:solidFill>
              <a:schemeClr val="tx1"/>
            </a:solidFill>
            <a:round/>
            <a:headEnd/>
            <a:tailEnd/>
          </a:ln>
        </p:spPr>
        <p:txBody>
          <a:bodyPr wrap="none" anchor="ctr"/>
          <a:lstStyle/>
          <a:p>
            <a:pPr fontAlgn="base">
              <a:spcBef>
                <a:spcPct val="0"/>
              </a:spcBef>
              <a:spcAft>
                <a:spcPct val="0"/>
              </a:spcAft>
            </a:pPr>
            <a:endParaRPr lang="ja-JP" altLang="ja-JP" sz="2400" b="1" smtClean="0">
              <a:solidFill>
                <a:srgbClr val="000000"/>
              </a:solidFill>
              <a:latin typeface="Times New Roman" pitchFamily="18" charset="0"/>
              <a:cs typeface="Times New Roman" pitchFamily="18" charset="0"/>
            </a:endParaRPr>
          </a:p>
        </p:txBody>
      </p:sp>
      <p:sp>
        <p:nvSpPr>
          <p:cNvPr id="163144" name="Oval 328"/>
          <p:cNvSpPr>
            <a:spLocks noChangeArrowheads="1"/>
          </p:cNvSpPr>
          <p:nvPr/>
        </p:nvSpPr>
        <p:spPr bwMode="auto">
          <a:xfrm rot="1140820">
            <a:off x="3746500" y="3835400"/>
            <a:ext cx="76200" cy="381000"/>
          </a:xfrm>
          <a:prstGeom prst="ellipse">
            <a:avLst/>
          </a:prstGeom>
          <a:solidFill>
            <a:srgbClr val="FF9900"/>
          </a:solidFill>
          <a:ln w="9525">
            <a:solidFill>
              <a:schemeClr val="tx1"/>
            </a:solidFill>
            <a:round/>
            <a:headEnd/>
            <a:tailEnd/>
          </a:ln>
        </p:spPr>
        <p:txBody>
          <a:bodyPr wrap="none" anchor="ctr"/>
          <a:lstStyle/>
          <a:p>
            <a:pPr fontAlgn="base">
              <a:spcBef>
                <a:spcPct val="0"/>
              </a:spcBef>
              <a:spcAft>
                <a:spcPct val="0"/>
              </a:spcAft>
            </a:pPr>
            <a:endParaRPr lang="ja-JP" altLang="ja-JP" sz="2400" b="1" smtClean="0">
              <a:solidFill>
                <a:srgbClr val="000000"/>
              </a:solidFill>
              <a:latin typeface="Times New Roman" pitchFamily="18" charset="0"/>
              <a:cs typeface="Times New Roman" pitchFamily="18" charset="0"/>
            </a:endParaRPr>
          </a:p>
        </p:txBody>
      </p:sp>
      <p:sp>
        <p:nvSpPr>
          <p:cNvPr id="163145" name="Oval 329"/>
          <p:cNvSpPr>
            <a:spLocks noChangeArrowheads="1"/>
          </p:cNvSpPr>
          <p:nvPr/>
        </p:nvSpPr>
        <p:spPr bwMode="auto">
          <a:xfrm rot="1140820">
            <a:off x="3760788" y="3952875"/>
            <a:ext cx="76200" cy="381000"/>
          </a:xfrm>
          <a:prstGeom prst="ellipse">
            <a:avLst/>
          </a:prstGeom>
          <a:solidFill>
            <a:srgbClr val="FF9900"/>
          </a:solidFill>
          <a:ln w="9525">
            <a:solidFill>
              <a:schemeClr val="tx1"/>
            </a:solidFill>
            <a:round/>
            <a:headEnd/>
            <a:tailEnd/>
          </a:ln>
        </p:spPr>
        <p:txBody>
          <a:bodyPr wrap="none" anchor="ctr"/>
          <a:lstStyle/>
          <a:p>
            <a:pPr fontAlgn="base">
              <a:spcBef>
                <a:spcPct val="0"/>
              </a:spcBef>
              <a:spcAft>
                <a:spcPct val="0"/>
              </a:spcAft>
            </a:pPr>
            <a:endParaRPr lang="ja-JP" altLang="ja-JP" sz="2400" b="1" smtClean="0">
              <a:solidFill>
                <a:srgbClr val="000000"/>
              </a:solidFill>
              <a:latin typeface="Times New Roman" pitchFamily="18" charset="0"/>
              <a:cs typeface="Times New Roman" pitchFamily="18" charset="0"/>
            </a:endParaRPr>
          </a:p>
        </p:txBody>
      </p:sp>
      <p:sp>
        <p:nvSpPr>
          <p:cNvPr id="163146" name="Oval 330"/>
          <p:cNvSpPr>
            <a:spLocks noChangeArrowheads="1"/>
          </p:cNvSpPr>
          <p:nvPr/>
        </p:nvSpPr>
        <p:spPr bwMode="auto">
          <a:xfrm rot="1140820">
            <a:off x="3746500" y="3998913"/>
            <a:ext cx="76200" cy="381000"/>
          </a:xfrm>
          <a:prstGeom prst="ellipse">
            <a:avLst/>
          </a:prstGeom>
          <a:solidFill>
            <a:srgbClr val="FF9900"/>
          </a:solidFill>
          <a:ln w="9525">
            <a:solidFill>
              <a:schemeClr val="tx1"/>
            </a:solidFill>
            <a:round/>
            <a:headEnd/>
            <a:tailEnd/>
          </a:ln>
        </p:spPr>
        <p:txBody>
          <a:bodyPr wrap="none" anchor="ctr"/>
          <a:lstStyle/>
          <a:p>
            <a:pPr fontAlgn="base">
              <a:spcBef>
                <a:spcPct val="0"/>
              </a:spcBef>
              <a:spcAft>
                <a:spcPct val="0"/>
              </a:spcAft>
            </a:pPr>
            <a:endParaRPr lang="ja-JP" altLang="ja-JP" sz="2400" b="1" smtClean="0">
              <a:solidFill>
                <a:srgbClr val="000000"/>
              </a:solidFill>
              <a:latin typeface="Times New Roman" pitchFamily="18" charset="0"/>
              <a:cs typeface="Times New Roman" pitchFamily="18" charset="0"/>
            </a:endParaRPr>
          </a:p>
        </p:txBody>
      </p:sp>
      <p:sp>
        <p:nvSpPr>
          <p:cNvPr id="163147" name="Oval 331"/>
          <p:cNvSpPr>
            <a:spLocks noChangeArrowheads="1"/>
          </p:cNvSpPr>
          <p:nvPr/>
        </p:nvSpPr>
        <p:spPr bwMode="auto">
          <a:xfrm rot="1140820">
            <a:off x="3773488" y="4129088"/>
            <a:ext cx="76200" cy="381000"/>
          </a:xfrm>
          <a:prstGeom prst="ellipse">
            <a:avLst/>
          </a:prstGeom>
          <a:solidFill>
            <a:srgbClr val="FF9900"/>
          </a:solidFill>
          <a:ln w="9525">
            <a:solidFill>
              <a:schemeClr val="tx1"/>
            </a:solidFill>
            <a:round/>
            <a:headEnd/>
            <a:tailEnd/>
          </a:ln>
        </p:spPr>
        <p:txBody>
          <a:bodyPr wrap="none" anchor="ctr"/>
          <a:lstStyle/>
          <a:p>
            <a:pPr fontAlgn="base">
              <a:spcBef>
                <a:spcPct val="0"/>
              </a:spcBef>
              <a:spcAft>
                <a:spcPct val="0"/>
              </a:spcAft>
            </a:pPr>
            <a:endParaRPr lang="ja-JP" altLang="ja-JP" sz="2400" b="1" smtClean="0">
              <a:solidFill>
                <a:srgbClr val="000000"/>
              </a:solidFill>
              <a:latin typeface="Times New Roman" pitchFamily="18" charset="0"/>
              <a:cs typeface="Times New Roman" pitchFamily="18" charset="0"/>
            </a:endParaRPr>
          </a:p>
        </p:txBody>
      </p:sp>
      <p:sp>
        <p:nvSpPr>
          <p:cNvPr id="163148" name="Oval 332"/>
          <p:cNvSpPr>
            <a:spLocks noChangeArrowheads="1"/>
          </p:cNvSpPr>
          <p:nvPr/>
        </p:nvSpPr>
        <p:spPr bwMode="auto">
          <a:xfrm rot="1140820">
            <a:off x="3760788" y="4257675"/>
            <a:ext cx="76200" cy="381000"/>
          </a:xfrm>
          <a:prstGeom prst="ellipse">
            <a:avLst/>
          </a:prstGeom>
          <a:solidFill>
            <a:srgbClr val="FF9900"/>
          </a:solidFill>
          <a:ln w="9525">
            <a:solidFill>
              <a:schemeClr val="tx1"/>
            </a:solidFill>
            <a:round/>
            <a:headEnd/>
            <a:tailEnd/>
          </a:ln>
        </p:spPr>
        <p:txBody>
          <a:bodyPr wrap="none" anchor="ctr"/>
          <a:lstStyle/>
          <a:p>
            <a:pPr fontAlgn="base">
              <a:spcBef>
                <a:spcPct val="0"/>
              </a:spcBef>
              <a:spcAft>
                <a:spcPct val="0"/>
              </a:spcAft>
            </a:pPr>
            <a:endParaRPr lang="ja-JP" altLang="ja-JP" sz="2400" b="1" smtClean="0">
              <a:solidFill>
                <a:srgbClr val="000000"/>
              </a:solidFill>
              <a:latin typeface="Times New Roman" pitchFamily="18" charset="0"/>
              <a:cs typeface="Times New Roman" pitchFamily="18" charset="0"/>
            </a:endParaRPr>
          </a:p>
        </p:txBody>
      </p:sp>
      <p:sp>
        <p:nvSpPr>
          <p:cNvPr id="163149" name="Oval 333"/>
          <p:cNvSpPr>
            <a:spLocks noChangeArrowheads="1"/>
          </p:cNvSpPr>
          <p:nvPr/>
        </p:nvSpPr>
        <p:spPr bwMode="auto">
          <a:xfrm rot="1140820">
            <a:off x="3754438" y="2886075"/>
            <a:ext cx="76200" cy="381000"/>
          </a:xfrm>
          <a:prstGeom prst="ellipse">
            <a:avLst/>
          </a:prstGeom>
          <a:solidFill>
            <a:srgbClr val="FF9900"/>
          </a:solidFill>
          <a:ln w="9525">
            <a:solidFill>
              <a:schemeClr val="tx1"/>
            </a:solidFill>
            <a:round/>
            <a:headEnd/>
            <a:tailEnd/>
          </a:ln>
        </p:spPr>
        <p:txBody>
          <a:bodyPr wrap="none" anchor="ctr"/>
          <a:lstStyle/>
          <a:p>
            <a:pPr fontAlgn="base">
              <a:spcBef>
                <a:spcPct val="0"/>
              </a:spcBef>
              <a:spcAft>
                <a:spcPct val="0"/>
              </a:spcAft>
            </a:pPr>
            <a:endParaRPr lang="ja-JP" altLang="ja-JP" sz="2400" b="1" smtClean="0">
              <a:solidFill>
                <a:srgbClr val="000000"/>
              </a:solidFill>
              <a:latin typeface="Times New Roman" pitchFamily="18" charset="0"/>
              <a:cs typeface="Times New Roman" pitchFamily="18" charset="0"/>
            </a:endParaRPr>
          </a:p>
        </p:txBody>
      </p:sp>
      <p:sp>
        <p:nvSpPr>
          <p:cNvPr id="163150" name="Oval 334"/>
          <p:cNvSpPr>
            <a:spLocks noChangeArrowheads="1"/>
          </p:cNvSpPr>
          <p:nvPr/>
        </p:nvSpPr>
        <p:spPr bwMode="auto">
          <a:xfrm rot="1140820">
            <a:off x="3749675" y="3038475"/>
            <a:ext cx="76200" cy="381000"/>
          </a:xfrm>
          <a:prstGeom prst="ellipse">
            <a:avLst/>
          </a:prstGeom>
          <a:solidFill>
            <a:srgbClr val="FF9900"/>
          </a:solidFill>
          <a:ln w="9525">
            <a:solidFill>
              <a:schemeClr val="tx1"/>
            </a:solidFill>
            <a:round/>
            <a:headEnd/>
            <a:tailEnd/>
          </a:ln>
        </p:spPr>
        <p:txBody>
          <a:bodyPr wrap="none" anchor="ctr"/>
          <a:lstStyle/>
          <a:p>
            <a:pPr fontAlgn="base">
              <a:spcBef>
                <a:spcPct val="0"/>
              </a:spcBef>
              <a:spcAft>
                <a:spcPct val="0"/>
              </a:spcAft>
            </a:pPr>
            <a:endParaRPr lang="ja-JP" altLang="ja-JP" sz="2400" b="1" smtClean="0">
              <a:solidFill>
                <a:srgbClr val="000000"/>
              </a:solidFill>
              <a:latin typeface="Times New Roman" pitchFamily="18" charset="0"/>
              <a:cs typeface="Times New Roman" pitchFamily="18" charset="0"/>
            </a:endParaRPr>
          </a:p>
        </p:txBody>
      </p:sp>
      <p:sp>
        <p:nvSpPr>
          <p:cNvPr id="163151" name="Oval 335"/>
          <p:cNvSpPr>
            <a:spLocks noChangeArrowheads="1"/>
          </p:cNvSpPr>
          <p:nvPr/>
        </p:nvSpPr>
        <p:spPr bwMode="auto">
          <a:xfrm rot="1140820">
            <a:off x="3735388" y="3149600"/>
            <a:ext cx="76200" cy="381000"/>
          </a:xfrm>
          <a:prstGeom prst="ellipse">
            <a:avLst/>
          </a:prstGeom>
          <a:solidFill>
            <a:srgbClr val="FF9900"/>
          </a:solidFill>
          <a:ln w="9525">
            <a:solidFill>
              <a:schemeClr val="tx1"/>
            </a:solidFill>
            <a:round/>
            <a:headEnd/>
            <a:tailEnd/>
          </a:ln>
        </p:spPr>
        <p:txBody>
          <a:bodyPr wrap="none" anchor="ctr"/>
          <a:lstStyle/>
          <a:p>
            <a:pPr fontAlgn="base">
              <a:spcBef>
                <a:spcPct val="0"/>
              </a:spcBef>
              <a:spcAft>
                <a:spcPct val="0"/>
              </a:spcAft>
            </a:pPr>
            <a:endParaRPr lang="ja-JP" altLang="ja-JP" sz="2400" b="1" smtClean="0">
              <a:solidFill>
                <a:srgbClr val="000000"/>
              </a:solidFill>
              <a:latin typeface="Times New Roman" pitchFamily="18" charset="0"/>
              <a:cs typeface="Times New Roman" pitchFamily="18" charset="0"/>
            </a:endParaRPr>
          </a:p>
        </p:txBody>
      </p:sp>
      <p:sp>
        <p:nvSpPr>
          <p:cNvPr id="163152" name="Oval 336"/>
          <p:cNvSpPr>
            <a:spLocks noChangeArrowheads="1"/>
          </p:cNvSpPr>
          <p:nvPr/>
        </p:nvSpPr>
        <p:spPr bwMode="auto">
          <a:xfrm rot="1140820">
            <a:off x="3749675" y="3267075"/>
            <a:ext cx="76200" cy="381000"/>
          </a:xfrm>
          <a:prstGeom prst="ellipse">
            <a:avLst/>
          </a:prstGeom>
          <a:solidFill>
            <a:srgbClr val="FF9900"/>
          </a:solidFill>
          <a:ln w="9525">
            <a:solidFill>
              <a:schemeClr val="tx1"/>
            </a:solidFill>
            <a:round/>
            <a:headEnd/>
            <a:tailEnd/>
          </a:ln>
        </p:spPr>
        <p:txBody>
          <a:bodyPr wrap="none" anchor="ctr"/>
          <a:lstStyle/>
          <a:p>
            <a:pPr fontAlgn="base">
              <a:spcBef>
                <a:spcPct val="0"/>
              </a:spcBef>
              <a:spcAft>
                <a:spcPct val="0"/>
              </a:spcAft>
            </a:pPr>
            <a:endParaRPr lang="ja-JP" altLang="ja-JP" sz="2400" b="1" smtClean="0">
              <a:solidFill>
                <a:srgbClr val="000000"/>
              </a:solidFill>
              <a:latin typeface="Times New Roman" pitchFamily="18" charset="0"/>
              <a:cs typeface="Times New Roman" pitchFamily="18" charset="0"/>
            </a:endParaRPr>
          </a:p>
        </p:txBody>
      </p:sp>
      <p:sp>
        <p:nvSpPr>
          <p:cNvPr id="163153" name="Oval 337"/>
          <p:cNvSpPr>
            <a:spLocks noChangeArrowheads="1"/>
          </p:cNvSpPr>
          <p:nvPr/>
        </p:nvSpPr>
        <p:spPr bwMode="auto">
          <a:xfrm rot="1140820">
            <a:off x="3735388" y="3313113"/>
            <a:ext cx="76200" cy="381000"/>
          </a:xfrm>
          <a:prstGeom prst="ellipse">
            <a:avLst/>
          </a:prstGeom>
          <a:solidFill>
            <a:srgbClr val="FF9900"/>
          </a:solidFill>
          <a:ln w="9525">
            <a:solidFill>
              <a:schemeClr val="tx1"/>
            </a:solidFill>
            <a:round/>
            <a:headEnd/>
            <a:tailEnd/>
          </a:ln>
        </p:spPr>
        <p:txBody>
          <a:bodyPr wrap="none" anchor="ctr"/>
          <a:lstStyle/>
          <a:p>
            <a:pPr fontAlgn="base">
              <a:spcBef>
                <a:spcPct val="0"/>
              </a:spcBef>
              <a:spcAft>
                <a:spcPct val="0"/>
              </a:spcAft>
            </a:pPr>
            <a:endParaRPr lang="ja-JP" altLang="ja-JP" sz="2400" b="1" smtClean="0">
              <a:solidFill>
                <a:srgbClr val="000000"/>
              </a:solidFill>
              <a:latin typeface="Times New Roman" pitchFamily="18" charset="0"/>
              <a:cs typeface="Times New Roman" pitchFamily="18" charset="0"/>
            </a:endParaRPr>
          </a:p>
        </p:txBody>
      </p:sp>
      <p:sp>
        <p:nvSpPr>
          <p:cNvPr id="163154" name="Oval 338"/>
          <p:cNvSpPr>
            <a:spLocks noChangeArrowheads="1"/>
          </p:cNvSpPr>
          <p:nvPr/>
        </p:nvSpPr>
        <p:spPr bwMode="auto">
          <a:xfrm rot="1140820">
            <a:off x="3762375" y="3443288"/>
            <a:ext cx="76200" cy="381000"/>
          </a:xfrm>
          <a:prstGeom prst="ellipse">
            <a:avLst/>
          </a:prstGeom>
          <a:solidFill>
            <a:srgbClr val="FF9900"/>
          </a:solidFill>
          <a:ln w="9525">
            <a:solidFill>
              <a:schemeClr val="tx1"/>
            </a:solidFill>
            <a:round/>
            <a:headEnd/>
            <a:tailEnd/>
          </a:ln>
        </p:spPr>
        <p:txBody>
          <a:bodyPr wrap="none" anchor="ctr"/>
          <a:lstStyle/>
          <a:p>
            <a:pPr fontAlgn="base">
              <a:spcBef>
                <a:spcPct val="0"/>
              </a:spcBef>
              <a:spcAft>
                <a:spcPct val="0"/>
              </a:spcAft>
            </a:pPr>
            <a:endParaRPr lang="ja-JP" altLang="ja-JP" sz="2400" b="1" smtClean="0">
              <a:solidFill>
                <a:srgbClr val="000000"/>
              </a:solidFill>
              <a:latin typeface="Times New Roman" pitchFamily="18" charset="0"/>
              <a:cs typeface="Times New Roman" pitchFamily="18" charset="0"/>
            </a:endParaRPr>
          </a:p>
        </p:txBody>
      </p:sp>
      <p:sp>
        <p:nvSpPr>
          <p:cNvPr id="163155" name="Oval 339"/>
          <p:cNvSpPr>
            <a:spLocks noChangeArrowheads="1"/>
          </p:cNvSpPr>
          <p:nvPr/>
        </p:nvSpPr>
        <p:spPr bwMode="auto">
          <a:xfrm rot="1140820">
            <a:off x="3749675" y="3571875"/>
            <a:ext cx="76200" cy="381000"/>
          </a:xfrm>
          <a:prstGeom prst="ellipse">
            <a:avLst/>
          </a:prstGeom>
          <a:solidFill>
            <a:srgbClr val="FF9900"/>
          </a:solidFill>
          <a:ln w="9525">
            <a:solidFill>
              <a:schemeClr val="tx1"/>
            </a:solidFill>
            <a:round/>
            <a:headEnd/>
            <a:tailEnd/>
          </a:ln>
        </p:spPr>
        <p:txBody>
          <a:bodyPr wrap="none" anchor="ctr"/>
          <a:lstStyle/>
          <a:p>
            <a:pPr fontAlgn="base">
              <a:spcBef>
                <a:spcPct val="0"/>
              </a:spcBef>
              <a:spcAft>
                <a:spcPct val="0"/>
              </a:spcAft>
            </a:pPr>
            <a:endParaRPr lang="ja-JP" altLang="ja-JP" sz="2400" b="1" smtClean="0">
              <a:solidFill>
                <a:srgbClr val="000000"/>
              </a:solidFill>
              <a:latin typeface="Times New Roman" pitchFamily="18" charset="0"/>
              <a:cs typeface="Times New Roman" pitchFamily="18" charset="0"/>
            </a:endParaRPr>
          </a:p>
        </p:txBody>
      </p:sp>
      <p:sp>
        <p:nvSpPr>
          <p:cNvPr id="163156" name="Oval 340"/>
          <p:cNvSpPr>
            <a:spLocks noChangeArrowheads="1"/>
          </p:cNvSpPr>
          <p:nvPr/>
        </p:nvSpPr>
        <p:spPr bwMode="auto">
          <a:xfrm rot="1140820">
            <a:off x="3692525" y="3648075"/>
            <a:ext cx="76200" cy="381000"/>
          </a:xfrm>
          <a:prstGeom prst="ellipse">
            <a:avLst/>
          </a:prstGeom>
          <a:solidFill>
            <a:srgbClr val="FF9900"/>
          </a:solidFill>
          <a:ln w="9525">
            <a:solidFill>
              <a:schemeClr val="tx1"/>
            </a:solidFill>
            <a:round/>
            <a:headEnd/>
            <a:tailEnd/>
          </a:ln>
        </p:spPr>
        <p:txBody>
          <a:bodyPr wrap="none" anchor="ctr"/>
          <a:lstStyle/>
          <a:p>
            <a:pPr fontAlgn="base">
              <a:spcBef>
                <a:spcPct val="0"/>
              </a:spcBef>
              <a:spcAft>
                <a:spcPct val="0"/>
              </a:spcAft>
            </a:pPr>
            <a:endParaRPr lang="ja-JP" altLang="ja-JP" sz="2400" b="1" smtClean="0">
              <a:solidFill>
                <a:srgbClr val="000000"/>
              </a:solidFill>
              <a:latin typeface="Times New Roman" pitchFamily="18" charset="0"/>
              <a:cs typeface="Times New Roman" pitchFamily="18" charset="0"/>
            </a:endParaRPr>
          </a:p>
        </p:txBody>
      </p:sp>
      <p:sp>
        <p:nvSpPr>
          <p:cNvPr id="163157" name="Oval 341"/>
          <p:cNvSpPr>
            <a:spLocks noChangeArrowheads="1"/>
          </p:cNvSpPr>
          <p:nvPr/>
        </p:nvSpPr>
        <p:spPr bwMode="auto">
          <a:xfrm rot="1140820">
            <a:off x="3687763" y="3800475"/>
            <a:ext cx="76200" cy="381000"/>
          </a:xfrm>
          <a:prstGeom prst="ellipse">
            <a:avLst/>
          </a:prstGeom>
          <a:solidFill>
            <a:srgbClr val="FF9900"/>
          </a:solidFill>
          <a:ln w="9525">
            <a:solidFill>
              <a:schemeClr val="tx1"/>
            </a:solidFill>
            <a:round/>
            <a:headEnd/>
            <a:tailEnd/>
          </a:ln>
        </p:spPr>
        <p:txBody>
          <a:bodyPr wrap="none" anchor="ctr"/>
          <a:lstStyle/>
          <a:p>
            <a:pPr fontAlgn="base">
              <a:spcBef>
                <a:spcPct val="0"/>
              </a:spcBef>
              <a:spcAft>
                <a:spcPct val="0"/>
              </a:spcAft>
            </a:pPr>
            <a:endParaRPr lang="ja-JP" altLang="ja-JP" sz="2400" b="1" smtClean="0">
              <a:solidFill>
                <a:srgbClr val="000000"/>
              </a:solidFill>
              <a:latin typeface="Times New Roman" pitchFamily="18" charset="0"/>
              <a:cs typeface="Times New Roman" pitchFamily="18" charset="0"/>
            </a:endParaRPr>
          </a:p>
        </p:txBody>
      </p:sp>
      <p:sp>
        <p:nvSpPr>
          <p:cNvPr id="163158" name="Oval 342"/>
          <p:cNvSpPr>
            <a:spLocks noChangeArrowheads="1"/>
          </p:cNvSpPr>
          <p:nvPr/>
        </p:nvSpPr>
        <p:spPr bwMode="auto">
          <a:xfrm rot="1140820">
            <a:off x="3673475" y="3911600"/>
            <a:ext cx="76200" cy="381000"/>
          </a:xfrm>
          <a:prstGeom prst="ellipse">
            <a:avLst/>
          </a:prstGeom>
          <a:solidFill>
            <a:srgbClr val="FF9900"/>
          </a:solidFill>
          <a:ln w="9525">
            <a:solidFill>
              <a:schemeClr val="tx1"/>
            </a:solidFill>
            <a:round/>
            <a:headEnd/>
            <a:tailEnd/>
          </a:ln>
        </p:spPr>
        <p:txBody>
          <a:bodyPr wrap="none" anchor="ctr"/>
          <a:lstStyle/>
          <a:p>
            <a:pPr fontAlgn="base">
              <a:spcBef>
                <a:spcPct val="0"/>
              </a:spcBef>
              <a:spcAft>
                <a:spcPct val="0"/>
              </a:spcAft>
            </a:pPr>
            <a:endParaRPr lang="ja-JP" altLang="ja-JP" sz="2400" b="1" smtClean="0">
              <a:solidFill>
                <a:srgbClr val="000000"/>
              </a:solidFill>
              <a:latin typeface="Times New Roman" pitchFamily="18" charset="0"/>
              <a:cs typeface="Times New Roman" pitchFamily="18" charset="0"/>
            </a:endParaRPr>
          </a:p>
        </p:txBody>
      </p:sp>
      <p:sp>
        <p:nvSpPr>
          <p:cNvPr id="163159" name="Oval 343"/>
          <p:cNvSpPr>
            <a:spLocks noChangeArrowheads="1"/>
          </p:cNvSpPr>
          <p:nvPr/>
        </p:nvSpPr>
        <p:spPr bwMode="auto">
          <a:xfrm rot="1140820">
            <a:off x="3687763" y="4029075"/>
            <a:ext cx="76200" cy="381000"/>
          </a:xfrm>
          <a:prstGeom prst="ellipse">
            <a:avLst/>
          </a:prstGeom>
          <a:solidFill>
            <a:srgbClr val="FF9900"/>
          </a:solidFill>
          <a:ln w="9525">
            <a:solidFill>
              <a:schemeClr val="tx1"/>
            </a:solidFill>
            <a:round/>
            <a:headEnd/>
            <a:tailEnd/>
          </a:ln>
        </p:spPr>
        <p:txBody>
          <a:bodyPr wrap="none" anchor="ctr"/>
          <a:lstStyle/>
          <a:p>
            <a:pPr fontAlgn="base">
              <a:spcBef>
                <a:spcPct val="0"/>
              </a:spcBef>
              <a:spcAft>
                <a:spcPct val="0"/>
              </a:spcAft>
            </a:pPr>
            <a:endParaRPr lang="ja-JP" altLang="ja-JP" sz="2400" b="1" smtClean="0">
              <a:solidFill>
                <a:srgbClr val="000000"/>
              </a:solidFill>
              <a:latin typeface="Times New Roman" pitchFamily="18" charset="0"/>
              <a:cs typeface="Times New Roman" pitchFamily="18" charset="0"/>
            </a:endParaRPr>
          </a:p>
        </p:txBody>
      </p:sp>
      <p:sp>
        <p:nvSpPr>
          <p:cNvPr id="163160" name="Oval 344"/>
          <p:cNvSpPr>
            <a:spLocks noChangeArrowheads="1"/>
          </p:cNvSpPr>
          <p:nvPr/>
        </p:nvSpPr>
        <p:spPr bwMode="auto">
          <a:xfrm rot="1140820">
            <a:off x="3673475" y="4075113"/>
            <a:ext cx="76200" cy="381000"/>
          </a:xfrm>
          <a:prstGeom prst="ellipse">
            <a:avLst/>
          </a:prstGeom>
          <a:solidFill>
            <a:srgbClr val="FF9900"/>
          </a:solidFill>
          <a:ln w="9525">
            <a:solidFill>
              <a:schemeClr val="tx1"/>
            </a:solidFill>
            <a:round/>
            <a:headEnd/>
            <a:tailEnd/>
          </a:ln>
        </p:spPr>
        <p:txBody>
          <a:bodyPr wrap="none" anchor="ctr"/>
          <a:lstStyle/>
          <a:p>
            <a:pPr fontAlgn="base">
              <a:spcBef>
                <a:spcPct val="0"/>
              </a:spcBef>
              <a:spcAft>
                <a:spcPct val="0"/>
              </a:spcAft>
            </a:pPr>
            <a:endParaRPr lang="ja-JP" altLang="ja-JP" sz="2400" b="1" smtClean="0">
              <a:solidFill>
                <a:srgbClr val="000000"/>
              </a:solidFill>
              <a:latin typeface="Times New Roman" pitchFamily="18" charset="0"/>
              <a:cs typeface="Times New Roman" pitchFamily="18" charset="0"/>
            </a:endParaRPr>
          </a:p>
        </p:txBody>
      </p:sp>
      <p:sp>
        <p:nvSpPr>
          <p:cNvPr id="163161" name="Oval 345"/>
          <p:cNvSpPr>
            <a:spLocks noChangeArrowheads="1"/>
          </p:cNvSpPr>
          <p:nvPr/>
        </p:nvSpPr>
        <p:spPr bwMode="auto">
          <a:xfrm rot="1140820">
            <a:off x="3700463" y="4205288"/>
            <a:ext cx="76200" cy="381000"/>
          </a:xfrm>
          <a:prstGeom prst="ellipse">
            <a:avLst/>
          </a:prstGeom>
          <a:solidFill>
            <a:srgbClr val="FF9900"/>
          </a:solidFill>
          <a:ln w="9525">
            <a:solidFill>
              <a:schemeClr val="tx1"/>
            </a:solidFill>
            <a:round/>
            <a:headEnd/>
            <a:tailEnd/>
          </a:ln>
        </p:spPr>
        <p:txBody>
          <a:bodyPr wrap="none" anchor="ctr"/>
          <a:lstStyle/>
          <a:p>
            <a:pPr fontAlgn="base">
              <a:spcBef>
                <a:spcPct val="0"/>
              </a:spcBef>
              <a:spcAft>
                <a:spcPct val="0"/>
              </a:spcAft>
            </a:pPr>
            <a:endParaRPr lang="ja-JP" altLang="ja-JP" sz="2400" b="1" smtClean="0">
              <a:solidFill>
                <a:srgbClr val="000000"/>
              </a:solidFill>
              <a:latin typeface="Times New Roman" pitchFamily="18" charset="0"/>
              <a:cs typeface="Times New Roman" pitchFamily="18" charset="0"/>
            </a:endParaRPr>
          </a:p>
        </p:txBody>
      </p:sp>
      <p:sp>
        <p:nvSpPr>
          <p:cNvPr id="163162" name="Oval 346"/>
          <p:cNvSpPr>
            <a:spLocks noChangeArrowheads="1"/>
          </p:cNvSpPr>
          <p:nvPr/>
        </p:nvSpPr>
        <p:spPr bwMode="auto">
          <a:xfrm rot="1140820">
            <a:off x="3687763" y="4333875"/>
            <a:ext cx="76200" cy="381000"/>
          </a:xfrm>
          <a:prstGeom prst="ellipse">
            <a:avLst/>
          </a:prstGeom>
          <a:solidFill>
            <a:srgbClr val="FF9900"/>
          </a:solidFill>
          <a:ln w="9525">
            <a:solidFill>
              <a:schemeClr val="tx1"/>
            </a:solidFill>
            <a:round/>
            <a:headEnd/>
            <a:tailEnd/>
          </a:ln>
        </p:spPr>
        <p:txBody>
          <a:bodyPr wrap="none" anchor="ctr"/>
          <a:lstStyle/>
          <a:p>
            <a:pPr fontAlgn="base">
              <a:spcBef>
                <a:spcPct val="0"/>
              </a:spcBef>
              <a:spcAft>
                <a:spcPct val="0"/>
              </a:spcAft>
            </a:pPr>
            <a:endParaRPr lang="ja-JP" altLang="ja-JP" sz="2400" b="1" smtClean="0">
              <a:solidFill>
                <a:srgbClr val="000000"/>
              </a:solidFill>
              <a:latin typeface="Times New Roman" pitchFamily="18" charset="0"/>
              <a:cs typeface="Times New Roman" pitchFamily="18" charset="0"/>
            </a:endParaRPr>
          </a:p>
        </p:txBody>
      </p:sp>
      <p:sp>
        <p:nvSpPr>
          <p:cNvPr id="163163" name="Oval 347"/>
          <p:cNvSpPr>
            <a:spLocks noChangeArrowheads="1"/>
          </p:cNvSpPr>
          <p:nvPr/>
        </p:nvSpPr>
        <p:spPr bwMode="auto">
          <a:xfrm rot="1140820">
            <a:off x="3665538" y="3038475"/>
            <a:ext cx="76200" cy="381000"/>
          </a:xfrm>
          <a:prstGeom prst="ellipse">
            <a:avLst/>
          </a:prstGeom>
          <a:solidFill>
            <a:srgbClr val="FF9900"/>
          </a:solidFill>
          <a:ln w="9525">
            <a:solidFill>
              <a:schemeClr val="tx1"/>
            </a:solidFill>
            <a:round/>
            <a:headEnd/>
            <a:tailEnd/>
          </a:ln>
        </p:spPr>
        <p:txBody>
          <a:bodyPr wrap="none" anchor="ctr"/>
          <a:lstStyle/>
          <a:p>
            <a:pPr fontAlgn="base">
              <a:spcBef>
                <a:spcPct val="0"/>
              </a:spcBef>
              <a:spcAft>
                <a:spcPct val="0"/>
              </a:spcAft>
            </a:pPr>
            <a:endParaRPr lang="ja-JP" altLang="ja-JP" sz="2400" b="1" smtClean="0">
              <a:solidFill>
                <a:srgbClr val="000000"/>
              </a:solidFill>
              <a:latin typeface="Times New Roman" pitchFamily="18" charset="0"/>
              <a:cs typeface="Times New Roman" pitchFamily="18" charset="0"/>
            </a:endParaRPr>
          </a:p>
        </p:txBody>
      </p:sp>
      <p:sp>
        <p:nvSpPr>
          <p:cNvPr id="163164" name="Oval 348"/>
          <p:cNvSpPr>
            <a:spLocks noChangeArrowheads="1"/>
          </p:cNvSpPr>
          <p:nvPr/>
        </p:nvSpPr>
        <p:spPr bwMode="auto">
          <a:xfrm rot="1140820">
            <a:off x="3660775" y="3190875"/>
            <a:ext cx="76200" cy="381000"/>
          </a:xfrm>
          <a:prstGeom prst="ellipse">
            <a:avLst/>
          </a:prstGeom>
          <a:solidFill>
            <a:srgbClr val="FF9900"/>
          </a:solidFill>
          <a:ln w="9525">
            <a:solidFill>
              <a:schemeClr val="tx1"/>
            </a:solidFill>
            <a:round/>
            <a:headEnd/>
            <a:tailEnd/>
          </a:ln>
        </p:spPr>
        <p:txBody>
          <a:bodyPr wrap="none" anchor="ctr"/>
          <a:lstStyle/>
          <a:p>
            <a:pPr fontAlgn="base">
              <a:spcBef>
                <a:spcPct val="0"/>
              </a:spcBef>
              <a:spcAft>
                <a:spcPct val="0"/>
              </a:spcAft>
            </a:pPr>
            <a:endParaRPr lang="ja-JP" altLang="ja-JP" sz="2400" b="1" smtClean="0">
              <a:solidFill>
                <a:srgbClr val="000000"/>
              </a:solidFill>
              <a:latin typeface="Times New Roman" pitchFamily="18" charset="0"/>
              <a:cs typeface="Times New Roman" pitchFamily="18" charset="0"/>
            </a:endParaRPr>
          </a:p>
        </p:txBody>
      </p:sp>
      <p:sp>
        <p:nvSpPr>
          <p:cNvPr id="163165" name="Oval 349"/>
          <p:cNvSpPr>
            <a:spLocks noChangeArrowheads="1"/>
          </p:cNvSpPr>
          <p:nvPr/>
        </p:nvSpPr>
        <p:spPr bwMode="auto">
          <a:xfrm rot="1140820">
            <a:off x="3646488" y="3302000"/>
            <a:ext cx="76200" cy="381000"/>
          </a:xfrm>
          <a:prstGeom prst="ellipse">
            <a:avLst/>
          </a:prstGeom>
          <a:solidFill>
            <a:srgbClr val="FF9900"/>
          </a:solidFill>
          <a:ln w="9525">
            <a:solidFill>
              <a:schemeClr val="tx1"/>
            </a:solidFill>
            <a:round/>
            <a:headEnd/>
            <a:tailEnd/>
          </a:ln>
        </p:spPr>
        <p:txBody>
          <a:bodyPr wrap="none" anchor="ctr"/>
          <a:lstStyle/>
          <a:p>
            <a:pPr fontAlgn="base">
              <a:spcBef>
                <a:spcPct val="0"/>
              </a:spcBef>
              <a:spcAft>
                <a:spcPct val="0"/>
              </a:spcAft>
            </a:pPr>
            <a:endParaRPr lang="ja-JP" altLang="ja-JP" sz="2400" b="1" smtClean="0">
              <a:solidFill>
                <a:srgbClr val="000000"/>
              </a:solidFill>
              <a:latin typeface="Times New Roman" pitchFamily="18" charset="0"/>
              <a:cs typeface="Times New Roman" pitchFamily="18" charset="0"/>
            </a:endParaRPr>
          </a:p>
        </p:txBody>
      </p:sp>
      <p:sp>
        <p:nvSpPr>
          <p:cNvPr id="163166" name="Oval 350"/>
          <p:cNvSpPr>
            <a:spLocks noChangeArrowheads="1"/>
          </p:cNvSpPr>
          <p:nvPr/>
        </p:nvSpPr>
        <p:spPr bwMode="auto">
          <a:xfrm rot="1140820">
            <a:off x="3660775" y="3419475"/>
            <a:ext cx="76200" cy="381000"/>
          </a:xfrm>
          <a:prstGeom prst="ellipse">
            <a:avLst/>
          </a:prstGeom>
          <a:solidFill>
            <a:srgbClr val="FF9900"/>
          </a:solidFill>
          <a:ln w="9525">
            <a:solidFill>
              <a:schemeClr val="tx1"/>
            </a:solidFill>
            <a:round/>
            <a:headEnd/>
            <a:tailEnd/>
          </a:ln>
        </p:spPr>
        <p:txBody>
          <a:bodyPr wrap="none" anchor="ctr"/>
          <a:lstStyle/>
          <a:p>
            <a:pPr fontAlgn="base">
              <a:spcBef>
                <a:spcPct val="0"/>
              </a:spcBef>
              <a:spcAft>
                <a:spcPct val="0"/>
              </a:spcAft>
            </a:pPr>
            <a:endParaRPr lang="ja-JP" altLang="ja-JP" sz="2400" b="1" smtClean="0">
              <a:solidFill>
                <a:srgbClr val="000000"/>
              </a:solidFill>
              <a:latin typeface="Times New Roman" pitchFamily="18" charset="0"/>
              <a:cs typeface="Times New Roman" pitchFamily="18" charset="0"/>
            </a:endParaRPr>
          </a:p>
        </p:txBody>
      </p:sp>
      <p:sp>
        <p:nvSpPr>
          <p:cNvPr id="163167" name="Oval 351"/>
          <p:cNvSpPr>
            <a:spLocks noChangeArrowheads="1"/>
          </p:cNvSpPr>
          <p:nvPr/>
        </p:nvSpPr>
        <p:spPr bwMode="auto">
          <a:xfrm rot="1140820">
            <a:off x="3646488" y="3465513"/>
            <a:ext cx="76200" cy="381000"/>
          </a:xfrm>
          <a:prstGeom prst="ellipse">
            <a:avLst/>
          </a:prstGeom>
          <a:solidFill>
            <a:srgbClr val="FF9900"/>
          </a:solidFill>
          <a:ln w="9525">
            <a:solidFill>
              <a:schemeClr val="tx1"/>
            </a:solidFill>
            <a:round/>
            <a:headEnd/>
            <a:tailEnd/>
          </a:ln>
        </p:spPr>
        <p:txBody>
          <a:bodyPr wrap="none" anchor="ctr"/>
          <a:lstStyle/>
          <a:p>
            <a:pPr fontAlgn="base">
              <a:spcBef>
                <a:spcPct val="0"/>
              </a:spcBef>
              <a:spcAft>
                <a:spcPct val="0"/>
              </a:spcAft>
            </a:pPr>
            <a:endParaRPr lang="ja-JP" altLang="ja-JP" sz="2400" b="1" smtClean="0">
              <a:solidFill>
                <a:srgbClr val="000000"/>
              </a:solidFill>
              <a:latin typeface="Times New Roman" pitchFamily="18" charset="0"/>
              <a:cs typeface="Times New Roman" pitchFamily="18" charset="0"/>
            </a:endParaRPr>
          </a:p>
        </p:txBody>
      </p:sp>
      <p:sp>
        <p:nvSpPr>
          <p:cNvPr id="163168" name="Oval 352"/>
          <p:cNvSpPr>
            <a:spLocks noChangeArrowheads="1"/>
          </p:cNvSpPr>
          <p:nvPr/>
        </p:nvSpPr>
        <p:spPr bwMode="auto">
          <a:xfrm rot="1140820">
            <a:off x="3673475" y="3595688"/>
            <a:ext cx="76200" cy="381000"/>
          </a:xfrm>
          <a:prstGeom prst="ellipse">
            <a:avLst/>
          </a:prstGeom>
          <a:solidFill>
            <a:srgbClr val="FF9900"/>
          </a:solidFill>
          <a:ln w="9525">
            <a:solidFill>
              <a:schemeClr val="tx1"/>
            </a:solidFill>
            <a:round/>
            <a:headEnd/>
            <a:tailEnd/>
          </a:ln>
        </p:spPr>
        <p:txBody>
          <a:bodyPr wrap="none" anchor="ctr"/>
          <a:lstStyle/>
          <a:p>
            <a:pPr fontAlgn="base">
              <a:spcBef>
                <a:spcPct val="0"/>
              </a:spcBef>
              <a:spcAft>
                <a:spcPct val="0"/>
              </a:spcAft>
            </a:pPr>
            <a:endParaRPr lang="ja-JP" altLang="ja-JP" sz="2400" b="1" smtClean="0">
              <a:solidFill>
                <a:srgbClr val="000000"/>
              </a:solidFill>
              <a:latin typeface="Times New Roman" pitchFamily="18" charset="0"/>
              <a:cs typeface="Times New Roman" pitchFamily="18" charset="0"/>
            </a:endParaRPr>
          </a:p>
        </p:txBody>
      </p:sp>
      <p:sp>
        <p:nvSpPr>
          <p:cNvPr id="163169" name="Oval 353"/>
          <p:cNvSpPr>
            <a:spLocks noChangeArrowheads="1"/>
          </p:cNvSpPr>
          <p:nvPr/>
        </p:nvSpPr>
        <p:spPr bwMode="auto">
          <a:xfrm rot="1140820">
            <a:off x="3660775" y="3724275"/>
            <a:ext cx="76200" cy="381000"/>
          </a:xfrm>
          <a:prstGeom prst="ellipse">
            <a:avLst/>
          </a:prstGeom>
          <a:solidFill>
            <a:srgbClr val="FF9900"/>
          </a:solidFill>
          <a:ln w="9525">
            <a:solidFill>
              <a:schemeClr val="tx1"/>
            </a:solidFill>
            <a:round/>
            <a:headEnd/>
            <a:tailEnd/>
          </a:ln>
        </p:spPr>
        <p:txBody>
          <a:bodyPr wrap="none" anchor="ctr"/>
          <a:lstStyle/>
          <a:p>
            <a:pPr fontAlgn="base">
              <a:spcBef>
                <a:spcPct val="0"/>
              </a:spcBef>
              <a:spcAft>
                <a:spcPct val="0"/>
              </a:spcAft>
            </a:pPr>
            <a:endParaRPr lang="ja-JP" altLang="ja-JP" sz="2400" b="1" smtClean="0">
              <a:solidFill>
                <a:srgbClr val="000000"/>
              </a:solidFill>
              <a:latin typeface="Times New Roman" pitchFamily="18" charset="0"/>
              <a:cs typeface="Times New Roman" pitchFamily="18" charset="0"/>
            </a:endParaRPr>
          </a:p>
        </p:txBody>
      </p:sp>
      <p:sp>
        <p:nvSpPr>
          <p:cNvPr id="163170" name="Oval 354"/>
          <p:cNvSpPr>
            <a:spLocks noChangeArrowheads="1"/>
          </p:cNvSpPr>
          <p:nvPr/>
        </p:nvSpPr>
        <p:spPr bwMode="auto">
          <a:xfrm rot="1140820">
            <a:off x="3603625" y="3800475"/>
            <a:ext cx="76200" cy="381000"/>
          </a:xfrm>
          <a:prstGeom prst="ellipse">
            <a:avLst/>
          </a:prstGeom>
          <a:solidFill>
            <a:srgbClr val="FF9900"/>
          </a:solidFill>
          <a:ln w="9525">
            <a:solidFill>
              <a:schemeClr val="tx1"/>
            </a:solidFill>
            <a:round/>
            <a:headEnd/>
            <a:tailEnd/>
          </a:ln>
        </p:spPr>
        <p:txBody>
          <a:bodyPr wrap="none" anchor="ctr"/>
          <a:lstStyle/>
          <a:p>
            <a:pPr fontAlgn="base">
              <a:spcBef>
                <a:spcPct val="0"/>
              </a:spcBef>
              <a:spcAft>
                <a:spcPct val="0"/>
              </a:spcAft>
            </a:pPr>
            <a:endParaRPr lang="ja-JP" altLang="ja-JP" sz="2400" b="1" smtClean="0">
              <a:solidFill>
                <a:srgbClr val="000000"/>
              </a:solidFill>
              <a:latin typeface="Times New Roman" pitchFamily="18" charset="0"/>
              <a:cs typeface="Times New Roman" pitchFamily="18" charset="0"/>
            </a:endParaRPr>
          </a:p>
        </p:txBody>
      </p:sp>
      <p:sp>
        <p:nvSpPr>
          <p:cNvPr id="163171" name="Oval 355"/>
          <p:cNvSpPr>
            <a:spLocks noChangeArrowheads="1"/>
          </p:cNvSpPr>
          <p:nvPr/>
        </p:nvSpPr>
        <p:spPr bwMode="auto">
          <a:xfrm rot="1140820">
            <a:off x="3598863" y="3952875"/>
            <a:ext cx="76200" cy="381000"/>
          </a:xfrm>
          <a:prstGeom prst="ellipse">
            <a:avLst/>
          </a:prstGeom>
          <a:solidFill>
            <a:srgbClr val="FF9900"/>
          </a:solidFill>
          <a:ln w="9525">
            <a:solidFill>
              <a:schemeClr val="tx1"/>
            </a:solidFill>
            <a:round/>
            <a:headEnd/>
            <a:tailEnd/>
          </a:ln>
        </p:spPr>
        <p:txBody>
          <a:bodyPr wrap="none" anchor="ctr"/>
          <a:lstStyle/>
          <a:p>
            <a:pPr fontAlgn="base">
              <a:spcBef>
                <a:spcPct val="0"/>
              </a:spcBef>
              <a:spcAft>
                <a:spcPct val="0"/>
              </a:spcAft>
            </a:pPr>
            <a:endParaRPr lang="ja-JP" altLang="ja-JP" sz="2400" b="1" smtClean="0">
              <a:solidFill>
                <a:srgbClr val="000000"/>
              </a:solidFill>
              <a:latin typeface="Times New Roman" pitchFamily="18" charset="0"/>
              <a:cs typeface="Times New Roman" pitchFamily="18" charset="0"/>
            </a:endParaRPr>
          </a:p>
        </p:txBody>
      </p:sp>
      <p:sp>
        <p:nvSpPr>
          <p:cNvPr id="163172" name="Oval 356"/>
          <p:cNvSpPr>
            <a:spLocks noChangeArrowheads="1"/>
          </p:cNvSpPr>
          <p:nvPr/>
        </p:nvSpPr>
        <p:spPr bwMode="auto">
          <a:xfrm rot="1140820">
            <a:off x="3584575" y="4064000"/>
            <a:ext cx="76200" cy="381000"/>
          </a:xfrm>
          <a:prstGeom prst="ellipse">
            <a:avLst/>
          </a:prstGeom>
          <a:solidFill>
            <a:srgbClr val="FF9900"/>
          </a:solidFill>
          <a:ln w="9525">
            <a:solidFill>
              <a:schemeClr val="tx1"/>
            </a:solidFill>
            <a:round/>
            <a:headEnd/>
            <a:tailEnd/>
          </a:ln>
        </p:spPr>
        <p:txBody>
          <a:bodyPr wrap="none" anchor="ctr"/>
          <a:lstStyle/>
          <a:p>
            <a:pPr fontAlgn="base">
              <a:spcBef>
                <a:spcPct val="0"/>
              </a:spcBef>
              <a:spcAft>
                <a:spcPct val="0"/>
              </a:spcAft>
            </a:pPr>
            <a:endParaRPr lang="ja-JP" altLang="ja-JP" sz="2400" b="1" smtClean="0">
              <a:solidFill>
                <a:srgbClr val="000000"/>
              </a:solidFill>
              <a:latin typeface="Times New Roman" pitchFamily="18" charset="0"/>
              <a:cs typeface="Times New Roman" pitchFamily="18" charset="0"/>
            </a:endParaRPr>
          </a:p>
        </p:txBody>
      </p:sp>
      <p:sp>
        <p:nvSpPr>
          <p:cNvPr id="163173" name="Oval 357"/>
          <p:cNvSpPr>
            <a:spLocks noChangeArrowheads="1"/>
          </p:cNvSpPr>
          <p:nvPr/>
        </p:nvSpPr>
        <p:spPr bwMode="auto">
          <a:xfrm rot="1140820">
            <a:off x="3598863" y="4181475"/>
            <a:ext cx="76200" cy="381000"/>
          </a:xfrm>
          <a:prstGeom prst="ellipse">
            <a:avLst/>
          </a:prstGeom>
          <a:solidFill>
            <a:srgbClr val="FF9900"/>
          </a:solidFill>
          <a:ln w="9525">
            <a:solidFill>
              <a:schemeClr val="tx1"/>
            </a:solidFill>
            <a:round/>
            <a:headEnd/>
            <a:tailEnd/>
          </a:ln>
        </p:spPr>
        <p:txBody>
          <a:bodyPr wrap="none" anchor="ctr"/>
          <a:lstStyle/>
          <a:p>
            <a:pPr fontAlgn="base">
              <a:spcBef>
                <a:spcPct val="0"/>
              </a:spcBef>
              <a:spcAft>
                <a:spcPct val="0"/>
              </a:spcAft>
            </a:pPr>
            <a:endParaRPr lang="ja-JP" altLang="ja-JP" sz="2400" b="1" smtClean="0">
              <a:solidFill>
                <a:srgbClr val="000000"/>
              </a:solidFill>
              <a:latin typeface="Times New Roman" pitchFamily="18" charset="0"/>
              <a:cs typeface="Times New Roman" pitchFamily="18" charset="0"/>
            </a:endParaRPr>
          </a:p>
        </p:txBody>
      </p:sp>
      <p:sp>
        <p:nvSpPr>
          <p:cNvPr id="163174" name="Oval 358"/>
          <p:cNvSpPr>
            <a:spLocks noChangeArrowheads="1"/>
          </p:cNvSpPr>
          <p:nvPr/>
        </p:nvSpPr>
        <p:spPr bwMode="auto">
          <a:xfrm rot="1140820">
            <a:off x="3584575" y="4227513"/>
            <a:ext cx="76200" cy="381000"/>
          </a:xfrm>
          <a:prstGeom prst="ellipse">
            <a:avLst/>
          </a:prstGeom>
          <a:solidFill>
            <a:srgbClr val="FF9900"/>
          </a:solidFill>
          <a:ln w="9525">
            <a:solidFill>
              <a:schemeClr val="tx1"/>
            </a:solidFill>
            <a:round/>
            <a:headEnd/>
            <a:tailEnd/>
          </a:ln>
        </p:spPr>
        <p:txBody>
          <a:bodyPr wrap="none" anchor="ctr"/>
          <a:lstStyle/>
          <a:p>
            <a:pPr fontAlgn="base">
              <a:spcBef>
                <a:spcPct val="0"/>
              </a:spcBef>
              <a:spcAft>
                <a:spcPct val="0"/>
              </a:spcAft>
            </a:pPr>
            <a:endParaRPr lang="ja-JP" altLang="ja-JP" sz="2400" b="1" smtClean="0">
              <a:solidFill>
                <a:srgbClr val="000000"/>
              </a:solidFill>
              <a:latin typeface="Times New Roman" pitchFamily="18" charset="0"/>
              <a:cs typeface="Times New Roman" pitchFamily="18" charset="0"/>
            </a:endParaRPr>
          </a:p>
        </p:txBody>
      </p:sp>
      <p:sp>
        <p:nvSpPr>
          <p:cNvPr id="163175" name="Oval 359"/>
          <p:cNvSpPr>
            <a:spLocks noChangeArrowheads="1"/>
          </p:cNvSpPr>
          <p:nvPr/>
        </p:nvSpPr>
        <p:spPr bwMode="auto">
          <a:xfrm rot="1140820">
            <a:off x="3602038" y="3038475"/>
            <a:ext cx="76200" cy="381000"/>
          </a:xfrm>
          <a:prstGeom prst="ellipse">
            <a:avLst/>
          </a:prstGeom>
          <a:solidFill>
            <a:srgbClr val="FF9900"/>
          </a:solidFill>
          <a:ln w="9525">
            <a:solidFill>
              <a:schemeClr val="tx1"/>
            </a:solidFill>
            <a:round/>
            <a:headEnd/>
            <a:tailEnd/>
          </a:ln>
        </p:spPr>
        <p:txBody>
          <a:bodyPr wrap="none" anchor="ctr"/>
          <a:lstStyle/>
          <a:p>
            <a:pPr fontAlgn="base">
              <a:spcBef>
                <a:spcPct val="0"/>
              </a:spcBef>
              <a:spcAft>
                <a:spcPct val="0"/>
              </a:spcAft>
            </a:pPr>
            <a:endParaRPr lang="ja-JP" altLang="ja-JP" sz="2400" b="1" smtClean="0">
              <a:solidFill>
                <a:srgbClr val="000000"/>
              </a:solidFill>
              <a:latin typeface="Times New Roman" pitchFamily="18" charset="0"/>
              <a:cs typeface="Times New Roman" pitchFamily="18" charset="0"/>
            </a:endParaRPr>
          </a:p>
        </p:txBody>
      </p:sp>
      <p:sp>
        <p:nvSpPr>
          <p:cNvPr id="163176" name="Oval 360"/>
          <p:cNvSpPr>
            <a:spLocks noChangeArrowheads="1"/>
          </p:cNvSpPr>
          <p:nvPr/>
        </p:nvSpPr>
        <p:spPr bwMode="auto">
          <a:xfrm rot="1140820">
            <a:off x="3597275" y="3190875"/>
            <a:ext cx="76200" cy="381000"/>
          </a:xfrm>
          <a:prstGeom prst="ellipse">
            <a:avLst/>
          </a:prstGeom>
          <a:solidFill>
            <a:srgbClr val="FF9900"/>
          </a:solidFill>
          <a:ln w="9525">
            <a:solidFill>
              <a:schemeClr val="tx1"/>
            </a:solidFill>
            <a:round/>
            <a:headEnd/>
            <a:tailEnd/>
          </a:ln>
        </p:spPr>
        <p:txBody>
          <a:bodyPr wrap="none" anchor="ctr"/>
          <a:lstStyle/>
          <a:p>
            <a:pPr fontAlgn="base">
              <a:spcBef>
                <a:spcPct val="0"/>
              </a:spcBef>
              <a:spcAft>
                <a:spcPct val="0"/>
              </a:spcAft>
            </a:pPr>
            <a:endParaRPr lang="ja-JP" altLang="ja-JP" sz="2400" b="1" smtClean="0">
              <a:solidFill>
                <a:srgbClr val="000000"/>
              </a:solidFill>
              <a:latin typeface="Times New Roman" pitchFamily="18" charset="0"/>
              <a:cs typeface="Times New Roman" pitchFamily="18" charset="0"/>
            </a:endParaRPr>
          </a:p>
        </p:txBody>
      </p:sp>
      <p:sp>
        <p:nvSpPr>
          <p:cNvPr id="163177" name="Oval 361"/>
          <p:cNvSpPr>
            <a:spLocks noChangeArrowheads="1"/>
          </p:cNvSpPr>
          <p:nvPr/>
        </p:nvSpPr>
        <p:spPr bwMode="auto">
          <a:xfrm rot="1140820">
            <a:off x="3582988" y="3302000"/>
            <a:ext cx="76200" cy="381000"/>
          </a:xfrm>
          <a:prstGeom prst="ellipse">
            <a:avLst/>
          </a:prstGeom>
          <a:solidFill>
            <a:srgbClr val="FF9900"/>
          </a:solidFill>
          <a:ln w="9525">
            <a:solidFill>
              <a:schemeClr val="tx1"/>
            </a:solidFill>
            <a:round/>
            <a:headEnd/>
            <a:tailEnd/>
          </a:ln>
        </p:spPr>
        <p:txBody>
          <a:bodyPr wrap="none" anchor="ctr"/>
          <a:lstStyle/>
          <a:p>
            <a:pPr fontAlgn="base">
              <a:spcBef>
                <a:spcPct val="0"/>
              </a:spcBef>
              <a:spcAft>
                <a:spcPct val="0"/>
              </a:spcAft>
            </a:pPr>
            <a:endParaRPr lang="ja-JP" altLang="ja-JP" sz="2400" b="1" smtClean="0">
              <a:solidFill>
                <a:srgbClr val="000000"/>
              </a:solidFill>
              <a:latin typeface="Times New Roman" pitchFamily="18" charset="0"/>
              <a:cs typeface="Times New Roman" pitchFamily="18" charset="0"/>
            </a:endParaRPr>
          </a:p>
        </p:txBody>
      </p:sp>
      <p:sp>
        <p:nvSpPr>
          <p:cNvPr id="163178" name="Oval 362"/>
          <p:cNvSpPr>
            <a:spLocks noChangeArrowheads="1"/>
          </p:cNvSpPr>
          <p:nvPr/>
        </p:nvSpPr>
        <p:spPr bwMode="auto">
          <a:xfrm rot="1140820">
            <a:off x="3597275" y="3419475"/>
            <a:ext cx="76200" cy="381000"/>
          </a:xfrm>
          <a:prstGeom prst="ellipse">
            <a:avLst/>
          </a:prstGeom>
          <a:solidFill>
            <a:srgbClr val="FF9900"/>
          </a:solidFill>
          <a:ln w="9525">
            <a:solidFill>
              <a:schemeClr val="tx1"/>
            </a:solidFill>
            <a:round/>
            <a:headEnd/>
            <a:tailEnd/>
          </a:ln>
        </p:spPr>
        <p:txBody>
          <a:bodyPr wrap="none" anchor="ctr"/>
          <a:lstStyle/>
          <a:p>
            <a:pPr fontAlgn="base">
              <a:spcBef>
                <a:spcPct val="0"/>
              </a:spcBef>
              <a:spcAft>
                <a:spcPct val="0"/>
              </a:spcAft>
            </a:pPr>
            <a:endParaRPr lang="ja-JP" altLang="ja-JP" sz="2400" b="1" smtClean="0">
              <a:solidFill>
                <a:srgbClr val="000000"/>
              </a:solidFill>
              <a:latin typeface="Times New Roman" pitchFamily="18" charset="0"/>
              <a:cs typeface="Times New Roman" pitchFamily="18" charset="0"/>
            </a:endParaRPr>
          </a:p>
        </p:txBody>
      </p:sp>
      <p:sp>
        <p:nvSpPr>
          <p:cNvPr id="163179" name="Oval 363"/>
          <p:cNvSpPr>
            <a:spLocks noChangeArrowheads="1"/>
          </p:cNvSpPr>
          <p:nvPr/>
        </p:nvSpPr>
        <p:spPr bwMode="auto">
          <a:xfrm rot="1140820">
            <a:off x="3582988" y="3465513"/>
            <a:ext cx="76200" cy="381000"/>
          </a:xfrm>
          <a:prstGeom prst="ellipse">
            <a:avLst/>
          </a:prstGeom>
          <a:solidFill>
            <a:srgbClr val="FF9900"/>
          </a:solidFill>
          <a:ln w="9525">
            <a:solidFill>
              <a:schemeClr val="tx1"/>
            </a:solidFill>
            <a:round/>
            <a:headEnd/>
            <a:tailEnd/>
          </a:ln>
        </p:spPr>
        <p:txBody>
          <a:bodyPr wrap="none" anchor="ctr"/>
          <a:lstStyle/>
          <a:p>
            <a:pPr fontAlgn="base">
              <a:spcBef>
                <a:spcPct val="0"/>
              </a:spcBef>
              <a:spcAft>
                <a:spcPct val="0"/>
              </a:spcAft>
            </a:pPr>
            <a:endParaRPr lang="ja-JP" altLang="ja-JP" sz="2400" b="1" smtClean="0">
              <a:solidFill>
                <a:srgbClr val="000000"/>
              </a:solidFill>
              <a:latin typeface="Times New Roman" pitchFamily="18" charset="0"/>
              <a:cs typeface="Times New Roman" pitchFamily="18" charset="0"/>
            </a:endParaRPr>
          </a:p>
        </p:txBody>
      </p:sp>
      <p:sp>
        <p:nvSpPr>
          <p:cNvPr id="163180" name="Oval 364"/>
          <p:cNvSpPr>
            <a:spLocks noChangeArrowheads="1"/>
          </p:cNvSpPr>
          <p:nvPr/>
        </p:nvSpPr>
        <p:spPr bwMode="auto">
          <a:xfrm rot="1140820">
            <a:off x="3609975" y="3595688"/>
            <a:ext cx="76200" cy="381000"/>
          </a:xfrm>
          <a:prstGeom prst="ellipse">
            <a:avLst/>
          </a:prstGeom>
          <a:solidFill>
            <a:srgbClr val="FF9900"/>
          </a:solidFill>
          <a:ln w="9525">
            <a:solidFill>
              <a:schemeClr val="tx1"/>
            </a:solidFill>
            <a:round/>
            <a:headEnd/>
            <a:tailEnd/>
          </a:ln>
        </p:spPr>
        <p:txBody>
          <a:bodyPr wrap="none" anchor="ctr"/>
          <a:lstStyle/>
          <a:p>
            <a:pPr fontAlgn="base">
              <a:spcBef>
                <a:spcPct val="0"/>
              </a:spcBef>
              <a:spcAft>
                <a:spcPct val="0"/>
              </a:spcAft>
            </a:pPr>
            <a:endParaRPr lang="ja-JP" altLang="ja-JP" sz="2400" b="1" smtClean="0">
              <a:solidFill>
                <a:srgbClr val="000000"/>
              </a:solidFill>
              <a:latin typeface="Times New Roman" pitchFamily="18" charset="0"/>
              <a:cs typeface="Times New Roman" pitchFamily="18" charset="0"/>
            </a:endParaRPr>
          </a:p>
        </p:txBody>
      </p:sp>
      <p:sp>
        <p:nvSpPr>
          <p:cNvPr id="163181" name="Oval 365"/>
          <p:cNvSpPr>
            <a:spLocks noChangeArrowheads="1"/>
          </p:cNvSpPr>
          <p:nvPr/>
        </p:nvSpPr>
        <p:spPr bwMode="auto">
          <a:xfrm rot="1140820">
            <a:off x="3597275" y="3724275"/>
            <a:ext cx="76200" cy="381000"/>
          </a:xfrm>
          <a:prstGeom prst="ellipse">
            <a:avLst/>
          </a:prstGeom>
          <a:solidFill>
            <a:srgbClr val="FF9900"/>
          </a:solidFill>
          <a:ln w="9525">
            <a:solidFill>
              <a:schemeClr val="tx1"/>
            </a:solidFill>
            <a:round/>
            <a:headEnd/>
            <a:tailEnd/>
          </a:ln>
        </p:spPr>
        <p:txBody>
          <a:bodyPr wrap="none" anchor="ctr"/>
          <a:lstStyle/>
          <a:p>
            <a:pPr fontAlgn="base">
              <a:spcBef>
                <a:spcPct val="0"/>
              </a:spcBef>
              <a:spcAft>
                <a:spcPct val="0"/>
              </a:spcAft>
            </a:pPr>
            <a:endParaRPr lang="ja-JP" altLang="ja-JP" sz="2400" b="1" smtClean="0">
              <a:solidFill>
                <a:srgbClr val="000000"/>
              </a:solidFill>
              <a:latin typeface="Times New Roman" pitchFamily="18" charset="0"/>
              <a:cs typeface="Times New Roman" pitchFamily="18" charset="0"/>
            </a:endParaRPr>
          </a:p>
        </p:txBody>
      </p:sp>
      <p:sp>
        <p:nvSpPr>
          <p:cNvPr id="163182" name="Oval 366"/>
          <p:cNvSpPr>
            <a:spLocks noChangeArrowheads="1"/>
          </p:cNvSpPr>
          <p:nvPr/>
        </p:nvSpPr>
        <p:spPr bwMode="auto">
          <a:xfrm rot="1140820">
            <a:off x="3540125" y="3800475"/>
            <a:ext cx="76200" cy="381000"/>
          </a:xfrm>
          <a:prstGeom prst="ellipse">
            <a:avLst/>
          </a:prstGeom>
          <a:solidFill>
            <a:srgbClr val="FF9900"/>
          </a:solidFill>
          <a:ln w="9525">
            <a:solidFill>
              <a:schemeClr val="tx1"/>
            </a:solidFill>
            <a:round/>
            <a:headEnd/>
            <a:tailEnd/>
          </a:ln>
        </p:spPr>
        <p:txBody>
          <a:bodyPr wrap="none" anchor="ctr"/>
          <a:lstStyle/>
          <a:p>
            <a:pPr fontAlgn="base">
              <a:spcBef>
                <a:spcPct val="0"/>
              </a:spcBef>
              <a:spcAft>
                <a:spcPct val="0"/>
              </a:spcAft>
            </a:pPr>
            <a:endParaRPr lang="ja-JP" altLang="ja-JP" sz="2400" b="1" smtClean="0">
              <a:solidFill>
                <a:srgbClr val="000000"/>
              </a:solidFill>
              <a:latin typeface="Times New Roman" pitchFamily="18" charset="0"/>
              <a:cs typeface="Times New Roman" pitchFamily="18" charset="0"/>
            </a:endParaRPr>
          </a:p>
        </p:txBody>
      </p:sp>
      <p:sp>
        <p:nvSpPr>
          <p:cNvPr id="163183" name="Oval 367"/>
          <p:cNvSpPr>
            <a:spLocks noChangeArrowheads="1"/>
          </p:cNvSpPr>
          <p:nvPr/>
        </p:nvSpPr>
        <p:spPr bwMode="auto">
          <a:xfrm rot="1140820">
            <a:off x="3535363" y="3952875"/>
            <a:ext cx="76200" cy="381000"/>
          </a:xfrm>
          <a:prstGeom prst="ellipse">
            <a:avLst/>
          </a:prstGeom>
          <a:solidFill>
            <a:srgbClr val="FF9900"/>
          </a:solidFill>
          <a:ln w="9525">
            <a:solidFill>
              <a:schemeClr val="tx1"/>
            </a:solidFill>
            <a:round/>
            <a:headEnd/>
            <a:tailEnd/>
          </a:ln>
        </p:spPr>
        <p:txBody>
          <a:bodyPr wrap="none" anchor="ctr"/>
          <a:lstStyle/>
          <a:p>
            <a:pPr fontAlgn="base">
              <a:spcBef>
                <a:spcPct val="0"/>
              </a:spcBef>
              <a:spcAft>
                <a:spcPct val="0"/>
              </a:spcAft>
            </a:pPr>
            <a:endParaRPr lang="ja-JP" altLang="ja-JP" sz="2400" b="1" smtClean="0">
              <a:solidFill>
                <a:srgbClr val="000000"/>
              </a:solidFill>
              <a:latin typeface="Times New Roman" pitchFamily="18" charset="0"/>
              <a:cs typeface="Times New Roman" pitchFamily="18" charset="0"/>
            </a:endParaRPr>
          </a:p>
        </p:txBody>
      </p:sp>
      <p:sp>
        <p:nvSpPr>
          <p:cNvPr id="163184" name="Oval 368"/>
          <p:cNvSpPr>
            <a:spLocks noChangeArrowheads="1"/>
          </p:cNvSpPr>
          <p:nvPr/>
        </p:nvSpPr>
        <p:spPr bwMode="auto">
          <a:xfrm rot="1140820">
            <a:off x="3521075" y="4064000"/>
            <a:ext cx="76200" cy="381000"/>
          </a:xfrm>
          <a:prstGeom prst="ellipse">
            <a:avLst/>
          </a:prstGeom>
          <a:solidFill>
            <a:srgbClr val="FF9900"/>
          </a:solidFill>
          <a:ln w="9525">
            <a:solidFill>
              <a:schemeClr val="tx1"/>
            </a:solidFill>
            <a:round/>
            <a:headEnd/>
            <a:tailEnd/>
          </a:ln>
        </p:spPr>
        <p:txBody>
          <a:bodyPr wrap="none" anchor="ctr"/>
          <a:lstStyle/>
          <a:p>
            <a:pPr fontAlgn="base">
              <a:spcBef>
                <a:spcPct val="0"/>
              </a:spcBef>
              <a:spcAft>
                <a:spcPct val="0"/>
              </a:spcAft>
            </a:pPr>
            <a:endParaRPr lang="ja-JP" altLang="ja-JP" sz="2400" b="1" smtClean="0">
              <a:solidFill>
                <a:srgbClr val="000000"/>
              </a:solidFill>
              <a:latin typeface="Times New Roman" pitchFamily="18" charset="0"/>
              <a:cs typeface="Times New Roman" pitchFamily="18" charset="0"/>
            </a:endParaRPr>
          </a:p>
        </p:txBody>
      </p:sp>
      <p:sp>
        <p:nvSpPr>
          <p:cNvPr id="163185" name="Oval 369"/>
          <p:cNvSpPr>
            <a:spLocks noChangeArrowheads="1"/>
          </p:cNvSpPr>
          <p:nvPr/>
        </p:nvSpPr>
        <p:spPr bwMode="auto">
          <a:xfrm rot="1140820">
            <a:off x="3535363" y="4181475"/>
            <a:ext cx="76200" cy="381000"/>
          </a:xfrm>
          <a:prstGeom prst="ellipse">
            <a:avLst/>
          </a:prstGeom>
          <a:solidFill>
            <a:srgbClr val="FF9900"/>
          </a:solidFill>
          <a:ln w="9525">
            <a:solidFill>
              <a:schemeClr val="tx1"/>
            </a:solidFill>
            <a:round/>
            <a:headEnd/>
            <a:tailEnd/>
          </a:ln>
        </p:spPr>
        <p:txBody>
          <a:bodyPr wrap="none" anchor="ctr"/>
          <a:lstStyle/>
          <a:p>
            <a:pPr fontAlgn="base">
              <a:spcBef>
                <a:spcPct val="0"/>
              </a:spcBef>
              <a:spcAft>
                <a:spcPct val="0"/>
              </a:spcAft>
            </a:pPr>
            <a:endParaRPr lang="ja-JP" altLang="ja-JP" sz="2400" b="1" smtClean="0">
              <a:solidFill>
                <a:srgbClr val="000000"/>
              </a:solidFill>
              <a:latin typeface="Times New Roman" pitchFamily="18" charset="0"/>
              <a:cs typeface="Times New Roman" pitchFamily="18" charset="0"/>
            </a:endParaRPr>
          </a:p>
        </p:txBody>
      </p:sp>
      <p:sp>
        <p:nvSpPr>
          <p:cNvPr id="163186" name="Oval 370"/>
          <p:cNvSpPr>
            <a:spLocks noChangeArrowheads="1"/>
          </p:cNvSpPr>
          <p:nvPr/>
        </p:nvSpPr>
        <p:spPr bwMode="auto">
          <a:xfrm rot="1140820">
            <a:off x="3521075" y="4227513"/>
            <a:ext cx="76200" cy="381000"/>
          </a:xfrm>
          <a:prstGeom prst="ellipse">
            <a:avLst/>
          </a:prstGeom>
          <a:solidFill>
            <a:srgbClr val="FF9900"/>
          </a:solidFill>
          <a:ln w="9525">
            <a:solidFill>
              <a:schemeClr val="tx1"/>
            </a:solidFill>
            <a:round/>
            <a:headEnd/>
            <a:tailEnd/>
          </a:ln>
        </p:spPr>
        <p:txBody>
          <a:bodyPr wrap="none" anchor="ctr"/>
          <a:lstStyle/>
          <a:p>
            <a:pPr fontAlgn="base">
              <a:spcBef>
                <a:spcPct val="0"/>
              </a:spcBef>
              <a:spcAft>
                <a:spcPct val="0"/>
              </a:spcAft>
            </a:pPr>
            <a:endParaRPr lang="ja-JP" altLang="ja-JP" sz="2400" b="1" smtClean="0">
              <a:solidFill>
                <a:srgbClr val="000000"/>
              </a:solidFill>
              <a:latin typeface="Times New Roman" pitchFamily="18" charset="0"/>
              <a:cs typeface="Times New Roman" pitchFamily="18" charset="0"/>
            </a:endParaRPr>
          </a:p>
        </p:txBody>
      </p:sp>
      <p:sp>
        <p:nvSpPr>
          <p:cNvPr id="163187" name="Oval 371"/>
          <p:cNvSpPr>
            <a:spLocks noChangeArrowheads="1"/>
          </p:cNvSpPr>
          <p:nvPr/>
        </p:nvSpPr>
        <p:spPr bwMode="auto">
          <a:xfrm rot="1140820">
            <a:off x="3548063" y="4357688"/>
            <a:ext cx="76200" cy="381000"/>
          </a:xfrm>
          <a:prstGeom prst="ellipse">
            <a:avLst/>
          </a:prstGeom>
          <a:solidFill>
            <a:srgbClr val="FF9900"/>
          </a:solidFill>
          <a:ln w="9525">
            <a:solidFill>
              <a:schemeClr val="tx1"/>
            </a:solidFill>
            <a:round/>
            <a:headEnd/>
            <a:tailEnd/>
          </a:ln>
        </p:spPr>
        <p:txBody>
          <a:bodyPr wrap="none" anchor="ctr"/>
          <a:lstStyle/>
          <a:p>
            <a:pPr fontAlgn="base">
              <a:spcBef>
                <a:spcPct val="0"/>
              </a:spcBef>
              <a:spcAft>
                <a:spcPct val="0"/>
              </a:spcAft>
            </a:pPr>
            <a:endParaRPr lang="ja-JP" altLang="ja-JP" sz="2400" b="1" smtClean="0">
              <a:solidFill>
                <a:srgbClr val="000000"/>
              </a:solidFill>
              <a:latin typeface="Times New Roman" pitchFamily="18" charset="0"/>
              <a:cs typeface="Times New Roman" pitchFamily="18" charset="0"/>
            </a:endParaRPr>
          </a:p>
        </p:txBody>
      </p:sp>
      <p:grpSp>
        <p:nvGrpSpPr>
          <p:cNvPr id="163188" name="Group 372"/>
          <p:cNvGrpSpPr>
            <a:grpSpLocks/>
          </p:cNvGrpSpPr>
          <p:nvPr/>
        </p:nvGrpSpPr>
        <p:grpSpPr bwMode="auto">
          <a:xfrm>
            <a:off x="3821113" y="2733675"/>
            <a:ext cx="309562" cy="1524000"/>
            <a:chOff x="5181" y="3408"/>
            <a:chExt cx="195" cy="960"/>
          </a:xfrm>
        </p:grpSpPr>
        <p:sp>
          <p:nvSpPr>
            <p:cNvPr id="163189" name="Oval 373"/>
            <p:cNvSpPr>
              <a:spLocks noChangeArrowheads="1"/>
            </p:cNvSpPr>
            <p:nvPr/>
          </p:nvSpPr>
          <p:spPr bwMode="auto">
            <a:xfrm rot="1623453">
              <a:off x="5184" y="4128"/>
              <a:ext cx="48" cy="240"/>
            </a:xfrm>
            <a:prstGeom prst="ellipse">
              <a:avLst/>
            </a:prstGeom>
            <a:solidFill>
              <a:srgbClr val="FF9900"/>
            </a:solidFill>
            <a:ln w="9525">
              <a:solidFill>
                <a:schemeClr val="tx1"/>
              </a:solidFill>
              <a:round/>
              <a:headEnd/>
              <a:tailEnd/>
            </a:ln>
          </p:spPr>
          <p:txBody>
            <a:bodyPr wrap="none" anchor="ctr"/>
            <a:lstStyle/>
            <a:p>
              <a:pPr fontAlgn="base">
                <a:spcBef>
                  <a:spcPct val="0"/>
                </a:spcBef>
                <a:spcAft>
                  <a:spcPct val="0"/>
                </a:spcAft>
              </a:pPr>
              <a:endParaRPr lang="ja-JP" altLang="ja-JP" sz="2400" b="1" smtClean="0">
                <a:solidFill>
                  <a:srgbClr val="000000"/>
                </a:solidFill>
                <a:latin typeface="Times New Roman" pitchFamily="18" charset="0"/>
                <a:cs typeface="Times New Roman" pitchFamily="18" charset="0"/>
              </a:endParaRPr>
            </a:p>
          </p:txBody>
        </p:sp>
        <p:grpSp>
          <p:nvGrpSpPr>
            <p:cNvPr id="163190" name="Group 374"/>
            <p:cNvGrpSpPr>
              <a:grpSpLocks/>
            </p:cNvGrpSpPr>
            <p:nvPr/>
          </p:nvGrpSpPr>
          <p:grpSpPr bwMode="auto">
            <a:xfrm>
              <a:off x="5181" y="3408"/>
              <a:ext cx="195" cy="915"/>
              <a:chOff x="5136" y="3408"/>
              <a:chExt cx="195" cy="915"/>
            </a:xfrm>
          </p:grpSpPr>
          <p:sp>
            <p:nvSpPr>
              <p:cNvPr id="163191" name="Oval 375"/>
              <p:cNvSpPr>
                <a:spLocks noChangeArrowheads="1"/>
              </p:cNvSpPr>
              <p:nvPr/>
            </p:nvSpPr>
            <p:spPr bwMode="auto">
              <a:xfrm rot="1623453">
                <a:off x="5280" y="3504"/>
                <a:ext cx="48" cy="240"/>
              </a:xfrm>
              <a:prstGeom prst="ellipse">
                <a:avLst/>
              </a:prstGeom>
              <a:solidFill>
                <a:srgbClr val="FF9900"/>
              </a:solidFill>
              <a:ln w="9525">
                <a:solidFill>
                  <a:schemeClr val="tx1"/>
                </a:solidFill>
                <a:round/>
                <a:headEnd/>
                <a:tailEnd/>
              </a:ln>
            </p:spPr>
            <p:txBody>
              <a:bodyPr wrap="none" anchor="ctr"/>
              <a:lstStyle/>
              <a:p>
                <a:pPr fontAlgn="base">
                  <a:spcBef>
                    <a:spcPct val="0"/>
                  </a:spcBef>
                  <a:spcAft>
                    <a:spcPct val="0"/>
                  </a:spcAft>
                </a:pPr>
                <a:endParaRPr lang="ja-JP" altLang="ja-JP" sz="2400" b="1" smtClean="0">
                  <a:solidFill>
                    <a:srgbClr val="000000"/>
                  </a:solidFill>
                  <a:latin typeface="Times New Roman" pitchFamily="18" charset="0"/>
                  <a:cs typeface="Times New Roman" pitchFamily="18" charset="0"/>
                </a:endParaRPr>
              </a:p>
            </p:txBody>
          </p:sp>
          <p:sp>
            <p:nvSpPr>
              <p:cNvPr id="163192" name="Oval 376"/>
              <p:cNvSpPr>
                <a:spLocks noChangeArrowheads="1"/>
              </p:cNvSpPr>
              <p:nvPr/>
            </p:nvSpPr>
            <p:spPr bwMode="auto">
              <a:xfrm rot="1623453">
                <a:off x="5265" y="3723"/>
                <a:ext cx="48" cy="240"/>
              </a:xfrm>
              <a:prstGeom prst="ellipse">
                <a:avLst/>
              </a:prstGeom>
              <a:solidFill>
                <a:srgbClr val="FF9900"/>
              </a:solidFill>
              <a:ln w="9525">
                <a:solidFill>
                  <a:schemeClr val="tx1"/>
                </a:solidFill>
                <a:round/>
                <a:headEnd/>
                <a:tailEnd/>
              </a:ln>
            </p:spPr>
            <p:txBody>
              <a:bodyPr wrap="none" anchor="ctr"/>
              <a:lstStyle/>
              <a:p>
                <a:pPr fontAlgn="base">
                  <a:spcBef>
                    <a:spcPct val="0"/>
                  </a:spcBef>
                  <a:spcAft>
                    <a:spcPct val="0"/>
                  </a:spcAft>
                </a:pPr>
                <a:endParaRPr lang="ja-JP" altLang="ja-JP" sz="2400" b="1" smtClean="0">
                  <a:solidFill>
                    <a:srgbClr val="000000"/>
                  </a:solidFill>
                  <a:latin typeface="Times New Roman" pitchFamily="18" charset="0"/>
                  <a:cs typeface="Times New Roman" pitchFamily="18" charset="0"/>
                </a:endParaRPr>
              </a:p>
            </p:txBody>
          </p:sp>
          <p:sp>
            <p:nvSpPr>
              <p:cNvPr id="163193" name="Oval 377"/>
              <p:cNvSpPr>
                <a:spLocks noChangeArrowheads="1"/>
              </p:cNvSpPr>
              <p:nvPr/>
            </p:nvSpPr>
            <p:spPr bwMode="auto">
              <a:xfrm rot="1623453">
                <a:off x="5283" y="3589"/>
                <a:ext cx="48" cy="240"/>
              </a:xfrm>
              <a:prstGeom prst="ellipse">
                <a:avLst/>
              </a:prstGeom>
              <a:solidFill>
                <a:srgbClr val="FF9900"/>
              </a:solidFill>
              <a:ln w="9525">
                <a:solidFill>
                  <a:schemeClr val="tx1"/>
                </a:solidFill>
                <a:round/>
                <a:headEnd/>
                <a:tailEnd/>
              </a:ln>
            </p:spPr>
            <p:txBody>
              <a:bodyPr wrap="none" anchor="ctr"/>
              <a:lstStyle/>
              <a:p>
                <a:pPr fontAlgn="base">
                  <a:spcBef>
                    <a:spcPct val="0"/>
                  </a:spcBef>
                  <a:spcAft>
                    <a:spcPct val="0"/>
                  </a:spcAft>
                </a:pPr>
                <a:endParaRPr lang="ja-JP" altLang="ja-JP" sz="2400" b="1" smtClean="0">
                  <a:solidFill>
                    <a:srgbClr val="000000"/>
                  </a:solidFill>
                  <a:latin typeface="Times New Roman" pitchFamily="18" charset="0"/>
                  <a:cs typeface="Times New Roman" pitchFamily="18" charset="0"/>
                </a:endParaRPr>
              </a:p>
            </p:txBody>
          </p:sp>
          <p:sp>
            <p:nvSpPr>
              <p:cNvPr id="163194" name="Oval 378"/>
              <p:cNvSpPr>
                <a:spLocks noChangeArrowheads="1"/>
              </p:cNvSpPr>
              <p:nvPr/>
            </p:nvSpPr>
            <p:spPr bwMode="auto">
              <a:xfrm rot="1623453">
                <a:off x="5259" y="3843"/>
                <a:ext cx="48" cy="240"/>
              </a:xfrm>
              <a:prstGeom prst="ellipse">
                <a:avLst/>
              </a:prstGeom>
              <a:solidFill>
                <a:srgbClr val="FF9900"/>
              </a:solidFill>
              <a:ln w="9525">
                <a:solidFill>
                  <a:schemeClr val="tx1"/>
                </a:solidFill>
                <a:round/>
                <a:headEnd/>
                <a:tailEnd/>
              </a:ln>
            </p:spPr>
            <p:txBody>
              <a:bodyPr wrap="none" anchor="ctr"/>
              <a:lstStyle/>
              <a:p>
                <a:pPr fontAlgn="base">
                  <a:spcBef>
                    <a:spcPct val="0"/>
                  </a:spcBef>
                  <a:spcAft>
                    <a:spcPct val="0"/>
                  </a:spcAft>
                </a:pPr>
                <a:endParaRPr lang="ja-JP" altLang="ja-JP" sz="2400" b="1" smtClean="0">
                  <a:solidFill>
                    <a:srgbClr val="000000"/>
                  </a:solidFill>
                  <a:latin typeface="Times New Roman" pitchFamily="18" charset="0"/>
                  <a:cs typeface="Times New Roman" pitchFamily="18" charset="0"/>
                </a:endParaRPr>
              </a:p>
            </p:txBody>
          </p:sp>
          <p:sp>
            <p:nvSpPr>
              <p:cNvPr id="163195" name="Oval 379"/>
              <p:cNvSpPr>
                <a:spLocks noChangeArrowheads="1"/>
              </p:cNvSpPr>
              <p:nvPr/>
            </p:nvSpPr>
            <p:spPr bwMode="auto">
              <a:xfrm rot="1623453">
                <a:off x="5280" y="3936"/>
                <a:ext cx="48" cy="240"/>
              </a:xfrm>
              <a:prstGeom prst="ellipse">
                <a:avLst/>
              </a:prstGeom>
              <a:solidFill>
                <a:srgbClr val="FF9900"/>
              </a:solidFill>
              <a:ln w="9525">
                <a:solidFill>
                  <a:schemeClr val="tx1"/>
                </a:solidFill>
                <a:round/>
                <a:headEnd/>
                <a:tailEnd/>
              </a:ln>
            </p:spPr>
            <p:txBody>
              <a:bodyPr wrap="none" anchor="ctr"/>
              <a:lstStyle/>
              <a:p>
                <a:pPr fontAlgn="base">
                  <a:spcBef>
                    <a:spcPct val="0"/>
                  </a:spcBef>
                  <a:spcAft>
                    <a:spcPct val="0"/>
                  </a:spcAft>
                </a:pPr>
                <a:endParaRPr lang="ja-JP" altLang="ja-JP" sz="2400" b="1" smtClean="0">
                  <a:solidFill>
                    <a:srgbClr val="000000"/>
                  </a:solidFill>
                  <a:latin typeface="Times New Roman" pitchFamily="18" charset="0"/>
                  <a:cs typeface="Times New Roman" pitchFamily="18" charset="0"/>
                </a:endParaRPr>
              </a:p>
            </p:txBody>
          </p:sp>
          <p:sp>
            <p:nvSpPr>
              <p:cNvPr id="163196" name="Oval 380"/>
              <p:cNvSpPr>
                <a:spLocks noChangeArrowheads="1"/>
              </p:cNvSpPr>
              <p:nvPr/>
            </p:nvSpPr>
            <p:spPr bwMode="auto">
              <a:xfrm rot="1623453">
                <a:off x="5280" y="3408"/>
                <a:ext cx="48" cy="240"/>
              </a:xfrm>
              <a:prstGeom prst="ellipse">
                <a:avLst/>
              </a:prstGeom>
              <a:solidFill>
                <a:srgbClr val="FF9900"/>
              </a:solidFill>
              <a:ln w="9525">
                <a:solidFill>
                  <a:schemeClr val="tx1"/>
                </a:solidFill>
                <a:round/>
                <a:headEnd/>
                <a:tailEnd/>
              </a:ln>
            </p:spPr>
            <p:txBody>
              <a:bodyPr wrap="none" anchor="ctr"/>
              <a:lstStyle/>
              <a:p>
                <a:pPr fontAlgn="base">
                  <a:spcBef>
                    <a:spcPct val="0"/>
                  </a:spcBef>
                  <a:spcAft>
                    <a:spcPct val="0"/>
                  </a:spcAft>
                </a:pPr>
                <a:endParaRPr lang="ja-JP" altLang="ja-JP" sz="2400" b="1" smtClean="0">
                  <a:solidFill>
                    <a:srgbClr val="000000"/>
                  </a:solidFill>
                  <a:latin typeface="Times New Roman" pitchFamily="18" charset="0"/>
                  <a:cs typeface="Times New Roman" pitchFamily="18" charset="0"/>
                </a:endParaRPr>
              </a:p>
            </p:txBody>
          </p:sp>
          <p:sp>
            <p:nvSpPr>
              <p:cNvPr id="163197" name="Oval 381"/>
              <p:cNvSpPr>
                <a:spLocks noChangeArrowheads="1"/>
              </p:cNvSpPr>
              <p:nvPr/>
            </p:nvSpPr>
            <p:spPr bwMode="auto">
              <a:xfrm rot="1623453">
                <a:off x="5229" y="3606"/>
                <a:ext cx="48" cy="240"/>
              </a:xfrm>
              <a:prstGeom prst="ellipse">
                <a:avLst/>
              </a:prstGeom>
              <a:solidFill>
                <a:srgbClr val="FF9900"/>
              </a:solidFill>
              <a:ln w="9525">
                <a:solidFill>
                  <a:schemeClr val="tx1"/>
                </a:solidFill>
                <a:round/>
                <a:headEnd/>
                <a:tailEnd/>
              </a:ln>
            </p:spPr>
            <p:txBody>
              <a:bodyPr wrap="none" anchor="ctr"/>
              <a:lstStyle/>
              <a:p>
                <a:pPr fontAlgn="base">
                  <a:spcBef>
                    <a:spcPct val="0"/>
                  </a:spcBef>
                  <a:spcAft>
                    <a:spcPct val="0"/>
                  </a:spcAft>
                </a:pPr>
                <a:endParaRPr lang="ja-JP" altLang="ja-JP" sz="2400" b="1" smtClean="0">
                  <a:solidFill>
                    <a:srgbClr val="000000"/>
                  </a:solidFill>
                  <a:latin typeface="Times New Roman" pitchFamily="18" charset="0"/>
                  <a:cs typeface="Times New Roman" pitchFamily="18" charset="0"/>
                </a:endParaRPr>
              </a:p>
            </p:txBody>
          </p:sp>
          <p:sp>
            <p:nvSpPr>
              <p:cNvPr id="163198" name="Oval 382"/>
              <p:cNvSpPr>
                <a:spLocks noChangeArrowheads="1"/>
              </p:cNvSpPr>
              <p:nvPr/>
            </p:nvSpPr>
            <p:spPr bwMode="auto">
              <a:xfrm rot="1623453">
                <a:off x="5214" y="3825"/>
                <a:ext cx="48" cy="240"/>
              </a:xfrm>
              <a:prstGeom prst="ellipse">
                <a:avLst/>
              </a:prstGeom>
              <a:solidFill>
                <a:srgbClr val="FF9900"/>
              </a:solidFill>
              <a:ln w="9525">
                <a:solidFill>
                  <a:schemeClr val="tx1"/>
                </a:solidFill>
                <a:round/>
                <a:headEnd/>
                <a:tailEnd/>
              </a:ln>
            </p:spPr>
            <p:txBody>
              <a:bodyPr wrap="none" anchor="ctr"/>
              <a:lstStyle/>
              <a:p>
                <a:pPr fontAlgn="base">
                  <a:spcBef>
                    <a:spcPct val="0"/>
                  </a:spcBef>
                  <a:spcAft>
                    <a:spcPct val="0"/>
                  </a:spcAft>
                </a:pPr>
                <a:endParaRPr lang="ja-JP" altLang="ja-JP" sz="2400" b="1" smtClean="0">
                  <a:solidFill>
                    <a:srgbClr val="000000"/>
                  </a:solidFill>
                  <a:latin typeface="Times New Roman" pitchFamily="18" charset="0"/>
                  <a:cs typeface="Times New Roman" pitchFamily="18" charset="0"/>
                </a:endParaRPr>
              </a:p>
            </p:txBody>
          </p:sp>
          <p:sp>
            <p:nvSpPr>
              <p:cNvPr id="163199" name="Oval 383"/>
              <p:cNvSpPr>
                <a:spLocks noChangeArrowheads="1"/>
              </p:cNvSpPr>
              <p:nvPr/>
            </p:nvSpPr>
            <p:spPr bwMode="auto">
              <a:xfrm rot="1623453">
                <a:off x="5232" y="3691"/>
                <a:ext cx="48" cy="240"/>
              </a:xfrm>
              <a:prstGeom prst="ellipse">
                <a:avLst/>
              </a:prstGeom>
              <a:solidFill>
                <a:srgbClr val="FF9900"/>
              </a:solidFill>
              <a:ln w="9525">
                <a:solidFill>
                  <a:schemeClr val="tx1"/>
                </a:solidFill>
                <a:round/>
                <a:headEnd/>
                <a:tailEnd/>
              </a:ln>
            </p:spPr>
            <p:txBody>
              <a:bodyPr wrap="none" anchor="ctr"/>
              <a:lstStyle/>
              <a:p>
                <a:pPr fontAlgn="base">
                  <a:spcBef>
                    <a:spcPct val="0"/>
                  </a:spcBef>
                  <a:spcAft>
                    <a:spcPct val="0"/>
                  </a:spcAft>
                </a:pPr>
                <a:endParaRPr lang="ja-JP" altLang="ja-JP" sz="2400" b="1" smtClean="0">
                  <a:solidFill>
                    <a:srgbClr val="000000"/>
                  </a:solidFill>
                  <a:latin typeface="Times New Roman" pitchFamily="18" charset="0"/>
                  <a:cs typeface="Times New Roman" pitchFamily="18" charset="0"/>
                </a:endParaRPr>
              </a:p>
            </p:txBody>
          </p:sp>
          <p:sp>
            <p:nvSpPr>
              <p:cNvPr id="163200" name="Oval 384"/>
              <p:cNvSpPr>
                <a:spLocks noChangeArrowheads="1"/>
              </p:cNvSpPr>
              <p:nvPr/>
            </p:nvSpPr>
            <p:spPr bwMode="auto">
              <a:xfrm rot="1623453">
                <a:off x="5208" y="3945"/>
                <a:ext cx="48" cy="240"/>
              </a:xfrm>
              <a:prstGeom prst="ellipse">
                <a:avLst/>
              </a:prstGeom>
              <a:solidFill>
                <a:srgbClr val="FF9900"/>
              </a:solidFill>
              <a:ln w="9525">
                <a:solidFill>
                  <a:schemeClr val="tx1"/>
                </a:solidFill>
                <a:round/>
                <a:headEnd/>
                <a:tailEnd/>
              </a:ln>
            </p:spPr>
            <p:txBody>
              <a:bodyPr wrap="none" anchor="ctr"/>
              <a:lstStyle/>
              <a:p>
                <a:pPr fontAlgn="base">
                  <a:spcBef>
                    <a:spcPct val="0"/>
                  </a:spcBef>
                  <a:spcAft>
                    <a:spcPct val="0"/>
                  </a:spcAft>
                </a:pPr>
                <a:endParaRPr lang="ja-JP" altLang="ja-JP" sz="2400" b="1" smtClean="0">
                  <a:solidFill>
                    <a:srgbClr val="000000"/>
                  </a:solidFill>
                  <a:latin typeface="Times New Roman" pitchFamily="18" charset="0"/>
                  <a:cs typeface="Times New Roman" pitchFamily="18" charset="0"/>
                </a:endParaRPr>
              </a:p>
            </p:txBody>
          </p:sp>
          <p:sp>
            <p:nvSpPr>
              <p:cNvPr id="163201" name="Oval 385"/>
              <p:cNvSpPr>
                <a:spLocks noChangeArrowheads="1"/>
              </p:cNvSpPr>
              <p:nvPr/>
            </p:nvSpPr>
            <p:spPr bwMode="auto">
              <a:xfrm rot="1623453">
                <a:off x="5229" y="4038"/>
                <a:ext cx="48" cy="240"/>
              </a:xfrm>
              <a:prstGeom prst="ellipse">
                <a:avLst/>
              </a:prstGeom>
              <a:solidFill>
                <a:srgbClr val="FF9900"/>
              </a:solidFill>
              <a:ln w="9525">
                <a:solidFill>
                  <a:schemeClr val="tx1"/>
                </a:solidFill>
                <a:round/>
                <a:headEnd/>
                <a:tailEnd/>
              </a:ln>
            </p:spPr>
            <p:txBody>
              <a:bodyPr wrap="none" anchor="ctr"/>
              <a:lstStyle/>
              <a:p>
                <a:pPr fontAlgn="base">
                  <a:spcBef>
                    <a:spcPct val="0"/>
                  </a:spcBef>
                  <a:spcAft>
                    <a:spcPct val="0"/>
                  </a:spcAft>
                </a:pPr>
                <a:endParaRPr lang="ja-JP" altLang="ja-JP" sz="2400" b="1" smtClean="0">
                  <a:solidFill>
                    <a:srgbClr val="000000"/>
                  </a:solidFill>
                  <a:latin typeface="Times New Roman" pitchFamily="18" charset="0"/>
                  <a:cs typeface="Times New Roman" pitchFamily="18" charset="0"/>
                </a:endParaRPr>
              </a:p>
            </p:txBody>
          </p:sp>
          <p:sp>
            <p:nvSpPr>
              <p:cNvPr id="163202" name="Oval 386"/>
              <p:cNvSpPr>
                <a:spLocks noChangeArrowheads="1"/>
              </p:cNvSpPr>
              <p:nvPr/>
            </p:nvSpPr>
            <p:spPr bwMode="auto">
              <a:xfrm rot="1623453">
                <a:off x="5229" y="3510"/>
                <a:ext cx="48" cy="240"/>
              </a:xfrm>
              <a:prstGeom prst="ellipse">
                <a:avLst/>
              </a:prstGeom>
              <a:solidFill>
                <a:srgbClr val="FF9900"/>
              </a:solidFill>
              <a:ln w="9525">
                <a:solidFill>
                  <a:schemeClr val="tx1"/>
                </a:solidFill>
                <a:round/>
                <a:headEnd/>
                <a:tailEnd/>
              </a:ln>
            </p:spPr>
            <p:txBody>
              <a:bodyPr wrap="none" anchor="ctr"/>
              <a:lstStyle/>
              <a:p>
                <a:pPr fontAlgn="base">
                  <a:spcBef>
                    <a:spcPct val="0"/>
                  </a:spcBef>
                  <a:spcAft>
                    <a:spcPct val="0"/>
                  </a:spcAft>
                </a:pPr>
                <a:endParaRPr lang="ja-JP" altLang="ja-JP" sz="2400" b="1" smtClean="0">
                  <a:solidFill>
                    <a:srgbClr val="000000"/>
                  </a:solidFill>
                  <a:latin typeface="Times New Roman" pitchFamily="18" charset="0"/>
                  <a:cs typeface="Times New Roman" pitchFamily="18" charset="0"/>
                </a:endParaRPr>
              </a:p>
            </p:txBody>
          </p:sp>
          <p:sp>
            <p:nvSpPr>
              <p:cNvPr id="163203" name="Oval 387"/>
              <p:cNvSpPr>
                <a:spLocks noChangeArrowheads="1"/>
              </p:cNvSpPr>
              <p:nvPr/>
            </p:nvSpPr>
            <p:spPr bwMode="auto">
              <a:xfrm rot="1623453">
                <a:off x="5157" y="3744"/>
                <a:ext cx="48" cy="240"/>
              </a:xfrm>
              <a:prstGeom prst="ellipse">
                <a:avLst/>
              </a:prstGeom>
              <a:solidFill>
                <a:srgbClr val="FF9900"/>
              </a:solidFill>
              <a:ln w="9525">
                <a:solidFill>
                  <a:schemeClr val="tx1"/>
                </a:solidFill>
                <a:round/>
                <a:headEnd/>
                <a:tailEnd/>
              </a:ln>
            </p:spPr>
            <p:txBody>
              <a:bodyPr wrap="none" anchor="ctr"/>
              <a:lstStyle/>
              <a:p>
                <a:pPr fontAlgn="base">
                  <a:spcBef>
                    <a:spcPct val="0"/>
                  </a:spcBef>
                  <a:spcAft>
                    <a:spcPct val="0"/>
                  </a:spcAft>
                </a:pPr>
                <a:endParaRPr lang="ja-JP" altLang="ja-JP" sz="2400" b="1" smtClean="0">
                  <a:solidFill>
                    <a:srgbClr val="000000"/>
                  </a:solidFill>
                  <a:latin typeface="Times New Roman" pitchFamily="18" charset="0"/>
                  <a:cs typeface="Times New Roman" pitchFamily="18" charset="0"/>
                </a:endParaRPr>
              </a:p>
            </p:txBody>
          </p:sp>
          <p:sp>
            <p:nvSpPr>
              <p:cNvPr id="163204" name="Oval 388"/>
              <p:cNvSpPr>
                <a:spLocks noChangeArrowheads="1"/>
              </p:cNvSpPr>
              <p:nvPr/>
            </p:nvSpPr>
            <p:spPr bwMode="auto">
              <a:xfrm rot="1623453">
                <a:off x="5142" y="3963"/>
                <a:ext cx="48" cy="240"/>
              </a:xfrm>
              <a:prstGeom prst="ellipse">
                <a:avLst/>
              </a:prstGeom>
              <a:solidFill>
                <a:srgbClr val="FF9900"/>
              </a:solidFill>
              <a:ln w="9525">
                <a:solidFill>
                  <a:schemeClr val="tx1"/>
                </a:solidFill>
                <a:round/>
                <a:headEnd/>
                <a:tailEnd/>
              </a:ln>
            </p:spPr>
            <p:txBody>
              <a:bodyPr wrap="none" anchor="ctr"/>
              <a:lstStyle/>
              <a:p>
                <a:pPr fontAlgn="base">
                  <a:spcBef>
                    <a:spcPct val="0"/>
                  </a:spcBef>
                  <a:spcAft>
                    <a:spcPct val="0"/>
                  </a:spcAft>
                </a:pPr>
                <a:endParaRPr lang="ja-JP" altLang="ja-JP" sz="2400" b="1" smtClean="0">
                  <a:solidFill>
                    <a:srgbClr val="000000"/>
                  </a:solidFill>
                  <a:latin typeface="Times New Roman" pitchFamily="18" charset="0"/>
                  <a:cs typeface="Times New Roman" pitchFamily="18" charset="0"/>
                </a:endParaRPr>
              </a:p>
            </p:txBody>
          </p:sp>
          <p:sp>
            <p:nvSpPr>
              <p:cNvPr id="163205" name="Oval 389"/>
              <p:cNvSpPr>
                <a:spLocks noChangeArrowheads="1"/>
              </p:cNvSpPr>
              <p:nvPr/>
            </p:nvSpPr>
            <p:spPr bwMode="auto">
              <a:xfrm rot="1623453">
                <a:off x="5160" y="3829"/>
                <a:ext cx="48" cy="240"/>
              </a:xfrm>
              <a:prstGeom prst="ellipse">
                <a:avLst/>
              </a:prstGeom>
              <a:solidFill>
                <a:srgbClr val="FF9900"/>
              </a:solidFill>
              <a:ln w="9525">
                <a:solidFill>
                  <a:schemeClr val="tx1"/>
                </a:solidFill>
                <a:round/>
                <a:headEnd/>
                <a:tailEnd/>
              </a:ln>
            </p:spPr>
            <p:txBody>
              <a:bodyPr wrap="none" anchor="ctr"/>
              <a:lstStyle/>
              <a:p>
                <a:pPr fontAlgn="base">
                  <a:spcBef>
                    <a:spcPct val="0"/>
                  </a:spcBef>
                  <a:spcAft>
                    <a:spcPct val="0"/>
                  </a:spcAft>
                </a:pPr>
                <a:endParaRPr lang="ja-JP" altLang="ja-JP" sz="2400" b="1" smtClean="0">
                  <a:solidFill>
                    <a:srgbClr val="000000"/>
                  </a:solidFill>
                  <a:latin typeface="Times New Roman" pitchFamily="18" charset="0"/>
                  <a:cs typeface="Times New Roman" pitchFamily="18" charset="0"/>
                </a:endParaRPr>
              </a:p>
            </p:txBody>
          </p:sp>
          <p:sp>
            <p:nvSpPr>
              <p:cNvPr id="163206" name="Oval 390"/>
              <p:cNvSpPr>
                <a:spLocks noChangeArrowheads="1"/>
              </p:cNvSpPr>
              <p:nvPr/>
            </p:nvSpPr>
            <p:spPr bwMode="auto">
              <a:xfrm rot="1623453">
                <a:off x="5136" y="4083"/>
                <a:ext cx="48" cy="240"/>
              </a:xfrm>
              <a:prstGeom prst="ellipse">
                <a:avLst/>
              </a:prstGeom>
              <a:solidFill>
                <a:srgbClr val="FF9900"/>
              </a:solidFill>
              <a:ln w="9525">
                <a:solidFill>
                  <a:schemeClr val="tx1"/>
                </a:solidFill>
                <a:round/>
                <a:headEnd/>
                <a:tailEnd/>
              </a:ln>
            </p:spPr>
            <p:txBody>
              <a:bodyPr wrap="none" anchor="ctr"/>
              <a:lstStyle/>
              <a:p>
                <a:pPr fontAlgn="base">
                  <a:spcBef>
                    <a:spcPct val="0"/>
                  </a:spcBef>
                  <a:spcAft>
                    <a:spcPct val="0"/>
                  </a:spcAft>
                </a:pPr>
                <a:endParaRPr lang="ja-JP" altLang="ja-JP" sz="2400" b="1" smtClean="0">
                  <a:solidFill>
                    <a:srgbClr val="000000"/>
                  </a:solidFill>
                  <a:latin typeface="Times New Roman" pitchFamily="18" charset="0"/>
                  <a:cs typeface="Times New Roman" pitchFamily="18" charset="0"/>
                </a:endParaRPr>
              </a:p>
            </p:txBody>
          </p:sp>
          <p:sp>
            <p:nvSpPr>
              <p:cNvPr id="163207" name="Oval 391"/>
              <p:cNvSpPr>
                <a:spLocks noChangeArrowheads="1"/>
              </p:cNvSpPr>
              <p:nvPr/>
            </p:nvSpPr>
            <p:spPr bwMode="auto">
              <a:xfrm rot="1623453">
                <a:off x="5157" y="3648"/>
                <a:ext cx="48" cy="240"/>
              </a:xfrm>
              <a:prstGeom prst="ellipse">
                <a:avLst/>
              </a:prstGeom>
              <a:solidFill>
                <a:srgbClr val="FF9900"/>
              </a:solidFill>
              <a:ln w="9525">
                <a:solidFill>
                  <a:schemeClr val="tx1"/>
                </a:solidFill>
                <a:round/>
                <a:headEnd/>
                <a:tailEnd/>
              </a:ln>
            </p:spPr>
            <p:txBody>
              <a:bodyPr wrap="none" anchor="ctr"/>
              <a:lstStyle/>
              <a:p>
                <a:pPr fontAlgn="base">
                  <a:spcBef>
                    <a:spcPct val="0"/>
                  </a:spcBef>
                  <a:spcAft>
                    <a:spcPct val="0"/>
                  </a:spcAft>
                </a:pPr>
                <a:endParaRPr lang="ja-JP" altLang="ja-JP" sz="2400" b="1" smtClean="0">
                  <a:solidFill>
                    <a:srgbClr val="000000"/>
                  </a:solidFill>
                  <a:latin typeface="Times New Roman" pitchFamily="18" charset="0"/>
                  <a:cs typeface="Times New Roman" pitchFamily="18" charset="0"/>
                </a:endParaRPr>
              </a:p>
            </p:txBody>
          </p:sp>
        </p:grpSp>
      </p:grpSp>
      <p:grpSp>
        <p:nvGrpSpPr>
          <p:cNvPr id="163208" name="Group 392"/>
          <p:cNvGrpSpPr>
            <a:grpSpLocks/>
          </p:cNvGrpSpPr>
          <p:nvPr/>
        </p:nvGrpSpPr>
        <p:grpSpPr bwMode="auto">
          <a:xfrm>
            <a:off x="3825875" y="3190875"/>
            <a:ext cx="309563" cy="1524000"/>
            <a:chOff x="5181" y="3408"/>
            <a:chExt cx="195" cy="960"/>
          </a:xfrm>
        </p:grpSpPr>
        <p:sp>
          <p:nvSpPr>
            <p:cNvPr id="163209" name="Oval 393"/>
            <p:cNvSpPr>
              <a:spLocks noChangeArrowheads="1"/>
            </p:cNvSpPr>
            <p:nvPr/>
          </p:nvSpPr>
          <p:spPr bwMode="auto">
            <a:xfrm rot="1623453">
              <a:off x="5184" y="4128"/>
              <a:ext cx="48" cy="240"/>
            </a:xfrm>
            <a:prstGeom prst="ellipse">
              <a:avLst/>
            </a:prstGeom>
            <a:solidFill>
              <a:srgbClr val="FF9900"/>
            </a:solidFill>
            <a:ln w="9525">
              <a:solidFill>
                <a:schemeClr val="tx1"/>
              </a:solidFill>
              <a:round/>
              <a:headEnd/>
              <a:tailEnd/>
            </a:ln>
          </p:spPr>
          <p:txBody>
            <a:bodyPr wrap="none" anchor="ctr"/>
            <a:lstStyle/>
            <a:p>
              <a:pPr fontAlgn="base">
                <a:spcBef>
                  <a:spcPct val="0"/>
                </a:spcBef>
                <a:spcAft>
                  <a:spcPct val="0"/>
                </a:spcAft>
              </a:pPr>
              <a:endParaRPr lang="ja-JP" altLang="ja-JP" sz="2400" b="1" smtClean="0">
                <a:solidFill>
                  <a:srgbClr val="000000"/>
                </a:solidFill>
                <a:latin typeface="Times New Roman" pitchFamily="18" charset="0"/>
                <a:cs typeface="Times New Roman" pitchFamily="18" charset="0"/>
              </a:endParaRPr>
            </a:p>
          </p:txBody>
        </p:sp>
        <p:grpSp>
          <p:nvGrpSpPr>
            <p:cNvPr id="163210" name="Group 394"/>
            <p:cNvGrpSpPr>
              <a:grpSpLocks/>
            </p:cNvGrpSpPr>
            <p:nvPr/>
          </p:nvGrpSpPr>
          <p:grpSpPr bwMode="auto">
            <a:xfrm>
              <a:off x="5181" y="3408"/>
              <a:ext cx="195" cy="915"/>
              <a:chOff x="5136" y="3408"/>
              <a:chExt cx="195" cy="915"/>
            </a:xfrm>
          </p:grpSpPr>
          <p:sp>
            <p:nvSpPr>
              <p:cNvPr id="163211" name="Oval 395"/>
              <p:cNvSpPr>
                <a:spLocks noChangeArrowheads="1"/>
              </p:cNvSpPr>
              <p:nvPr/>
            </p:nvSpPr>
            <p:spPr bwMode="auto">
              <a:xfrm rot="1623453">
                <a:off x="5280" y="3504"/>
                <a:ext cx="48" cy="240"/>
              </a:xfrm>
              <a:prstGeom prst="ellipse">
                <a:avLst/>
              </a:prstGeom>
              <a:solidFill>
                <a:srgbClr val="FF9900"/>
              </a:solidFill>
              <a:ln w="9525">
                <a:solidFill>
                  <a:schemeClr val="tx1"/>
                </a:solidFill>
                <a:round/>
                <a:headEnd/>
                <a:tailEnd/>
              </a:ln>
            </p:spPr>
            <p:txBody>
              <a:bodyPr wrap="none" anchor="ctr"/>
              <a:lstStyle/>
              <a:p>
                <a:pPr fontAlgn="base">
                  <a:spcBef>
                    <a:spcPct val="0"/>
                  </a:spcBef>
                  <a:spcAft>
                    <a:spcPct val="0"/>
                  </a:spcAft>
                </a:pPr>
                <a:endParaRPr lang="ja-JP" altLang="ja-JP" sz="2400" b="1" smtClean="0">
                  <a:solidFill>
                    <a:srgbClr val="000000"/>
                  </a:solidFill>
                  <a:latin typeface="Times New Roman" pitchFamily="18" charset="0"/>
                  <a:cs typeface="Times New Roman" pitchFamily="18" charset="0"/>
                </a:endParaRPr>
              </a:p>
            </p:txBody>
          </p:sp>
          <p:sp>
            <p:nvSpPr>
              <p:cNvPr id="163212" name="Oval 396"/>
              <p:cNvSpPr>
                <a:spLocks noChangeArrowheads="1"/>
              </p:cNvSpPr>
              <p:nvPr/>
            </p:nvSpPr>
            <p:spPr bwMode="auto">
              <a:xfrm rot="1623453">
                <a:off x="5265" y="3723"/>
                <a:ext cx="48" cy="240"/>
              </a:xfrm>
              <a:prstGeom prst="ellipse">
                <a:avLst/>
              </a:prstGeom>
              <a:solidFill>
                <a:srgbClr val="FF9900"/>
              </a:solidFill>
              <a:ln w="9525">
                <a:solidFill>
                  <a:schemeClr val="tx1"/>
                </a:solidFill>
                <a:round/>
                <a:headEnd/>
                <a:tailEnd/>
              </a:ln>
            </p:spPr>
            <p:txBody>
              <a:bodyPr wrap="none" anchor="ctr"/>
              <a:lstStyle/>
              <a:p>
                <a:pPr fontAlgn="base">
                  <a:spcBef>
                    <a:spcPct val="0"/>
                  </a:spcBef>
                  <a:spcAft>
                    <a:spcPct val="0"/>
                  </a:spcAft>
                </a:pPr>
                <a:endParaRPr lang="ja-JP" altLang="ja-JP" sz="2400" b="1" smtClean="0">
                  <a:solidFill>
                    <a:srgbClr val="000000"/>
                  </a:solidFill>
                  <a:latin typeface="Times New Roman" pitchFamily="18" charset="0"/>
                  <a:cs typeface="Times New Roman" pitchFamily="18" charset="0"/>
                </a:endParaRPr>
              </a:p>
            </p:txBody>
          </p:sp>
          <p:sp>
            <p:nvSpPr>
              <p:cNvPr id="163213" name="Oval 397"/>
              <p:cNvSpPr>
                <a:spLocks noChangeArrowheads="1"/>
              </p:cNvSpPr>
              <p:nvPr/>
            </p:nvSpPr>
            <p:spPr bwMode="auto">
              <a:xfrm rot="1623453">
                <a:off x="5283" y="3589"/>
                <a:ext cx="48" cy="240"/>
              </a:xfrm>
              <a:prstGeom prst="ellipse">
                <a:avLst/>
              </a:prstGeom>
              <a:solidFill>
                <a:srgbClr val="FF9900"/>
              </a:solidFill>
              <a:ln w="9525">
                <a:solidFill>
                  <a:schemeClr val="tx1"/>
                </a:solidFill>
                <a:round/>
                <a:headEnd/>
                <a:tailEnd/>
              </a:ln>
            </p:spPr>
            <p:txBody>
              <a:bodyPr wrap="none" anchor="ctr"/>
              <a:lstStyle/>
              <a:p>
                <a:pPr fontAlgn="base">
                  <a:spcBef>
                    <a:spcPct val="0"/>
                  </a:spcBef>
                  <a:spcAft>
                    <a:spcPct val="0"/>
                  </a:spcAft>
                </a:pPr>
                <a:endParaRPr lang="ja-JP" altLang="ja-JP" sz="2400" b="1" smtClean="0">
                  <a:solidFill>
                    <a:srgbClr val="000000"/>
                  </a:solidFill>
                  <a:latin typeface="Times New Roman" pitchFamily="18" charset="0"/>
                  <a:cs typeface="Times New Roman" pitchFamily="18" charset="0"/>
                </a:endParaRPr>
              </a:p>
            </p:txBody>
          </p:sp>
          <p:sp>
            <p:nvSpPr>
              <p:cNvPr id="163214" name="Oval 398"/>
              <p:cNvSpPr>
                <a:spLocks noChangeArrowheads="1"/>
              </p:cNvSpPr>
              <p:nvPr/>
            </p:nvSpPr>
            <p:spPr bwMode="auto">
              <a:xfrm rot="1623453">
                <a:off x="5259" y="3843"/>
                <a:ext cx="48" cy="240"/>
              </a:xfrm>
              <a:prstGeom prst="ellipse">
                <a:avLst/>
              </a:prstGeom>
              <a:solidFill>
                <a:srgbClr val="FF9900"/>
              </a:solidFill>
              <a:ln w="9525">
                <a:solidFill>
                  <a:schemeClr val="tx1"/>
                </a:solidFill>
                <a:round/>
                <a:headEnd/>
                <a:tailEnd/>
              </a:ln>
            </p:spPr>
            <p:txBody>
              <a:bodyPr wrap="none" anchor="ctr"/>
              <a:lstStyle/>
              <a:p>
                <a:pPr fontAlgn="base">
                  <a:spcBef>
                    <a:spcPct val="0"/>
                  </a:spcBef>
                  <a:spcAft>
                    <a:spcPct val="0"/>
                  </a:spcAft>
                </a:pPr>
                <a:endParaRPr lang="ja-JP" altLang="ja-JP" sz="2400" b="1" smtClean="0">
                  <a:solidFill>
                    <a:srgbClr val="000000"/>
                  </a:solidFill>
                  <a:latin typeface="Times New Roman" pitchFamily="18" charset="0"/>
                  <a:cs typeface="Times New Roman" pitchFamily="18" charset="0"/>
                </a:endParaRPr>
              </a:p>
            </p:txBody>
          </p:sp>
          <p:sp>
            <p:nvSpPr>
              <p:cNvPr id="163215" name="Oval 399"/>
              <p:cNvSpPr>
                <a:spLocks noChangeArrowheads="1"/>
              </p:cNvSpPr>
              <p:nvPr/>
            </p:nvSpPr>
            <p:spPr bwMode="auto">
              <a:xfrm rot="1623453">
                <a:off x="5280" y="3936"/>
                <a:ext cx="48" cy="240"/>
              </a:xfrm>
              <a:prstGeom prst="ellipse">
                <a:avLst/>
              </a:prstGeom>
              <a:solidFill>
                <a:srgbClr val="FF9900"/>
              </a:solidFill>
              <a:ln w="9525">
                <a:solidFill>
                  <a:schemeClr val="tx1"/>
                </a:solidFill>
                <a:round/>
                <a:headEnd/>
                <a:tailEnd/>
              </a:ln>
            </p:spPr>
            <p:txBody>
              <a:bodyPr wrap="none" anchor="ctr"/>
              <a:lstStyle/>
              <a:p>
                <a:pPr fontAlgn="base">
                  <a:spcBef>
                    <a:spcPct val="0"/>
                  </a:spcBef>
                  <a:spcAft>
                    <a:spcPct val="0"/>
                  </a:spcAft>
                </a:pPr>
                <a:endParaRPr lang="ja-JP" altLang="ja-JP" sz="2400" b="1" smtClean="0">
                  <a:solidFill>
                    <a:srgbClr val="000000"/>
                  </a:solidFill>
                  <a:latin typeface="Times New Roman" pitchFamily="18" charset="0"/>
                  <a:cs typeface="Times New Roman" pitchFamily="18" charset="0"/>
                </a:endParaRPr>
              </a:p>
            </p:txBody>
          </p:sp>
          <p:sp>
            <p:nvSpPr>
              <p:cNvPr id="163216" name="Oval 400"/>
              <p:cNvSpPr>
                <a:spLocks noChangeArrowheads="1"/>
              </p:cNvSpPr>
              <p:nvPr/>
            </p:nvSpPr>
            <p:spPr bwMode="auto">
              <a:xfrm rot="1623453">
                <a:off x="5280" y="3408"/>
                <a:ext cx="48" cy="240"/>
              </a:xfrm>
              <a:prstGeom prst="ellipse">
                <a:avLst/>
              </a:prstGeom>
              <a:solidFill>
                <a:srgbClr val="FF9900"/>
              </a:solidFill>
              <a:ln w="9525">
                <a:solidFill>
                  <a:schemeClr val="tx1"/>
                </a:solidFill>
                <a:round/>
                <a:headEnd/>
                <a:tailEnd/>
              </a:ln>
            </p:spPr>
            <p:txBody>
              <a:bodyPr wrap="none" anchor="ctr"/>
              <a:lstStyle/>
              <a:p>
                <a:pPr fontAlgn="base">
                  <a:spcBef>
                    <a:spcPct val="0"/>
                  </a:spcBef>
                  <a:spcAft>
                    <a:spcPct val="0"/>
                  </a:spcAft>
                </a:pPr>
                <a:endParaRPr lang="ja-JP" altLang="ja-JP" sz="2400" b="1" smtClean="0">
                  <a:solidFill>
                    <a:srgbClr val="000000"/>
                  </a:solidFill>
                  <a:latin typeface="Times New Roman" pitchFamily="18" charset="0"/>
                  <a:cs typeface="Times New Roman" pitchFamily="18" charset="0"/>
                </a:endParaRPr>
              </a:p>
            </p:txBody>
          </p:sp>
          <p:sp>
            <p:nvSpPr>
              <p:cNvPr id="163217" name="Oval 401"/>
              <p:cNvSpPr>
                <a:spLocks noChangeArrowheads="1"/>
              </p:cNvSpPr>
              <p:nvPr/>
            </p:nvSpPr>
            <p:spPr bwMode="auto">
              <a:xfrm rot="1623453">
                <a:off x="5229" y="3606"/>
                <a:ext cx="48" cy="240"/>
              </a:xfrm>
              <a:prstGeom prst="ellipse">
                <a:avLst/>
              </a:prstGeom>
              <a:solidFill>
                <a:srgbClr val="FF9900"/>
              </a:solidFill>
              <a:ln w="9525">
                <a:solidFill>
                  <a:schemeClr val="tx1"/>
                </a:solidFill>
                <a:round/>
                <a:headEnd/>
                <a:tailEnd/>
              </a:ln>
            </p:spPr>
            <p:txBody>
              <a:bodyPr wrap="none" anchor="ctr"/>
              <a:lstStyle/>
              <a:p>
                <a:pPr fontAlgn="base">
                  <a:spcBef>
                    <a:spcPct val="0"/>
                  </a:spcBef>
                  <a:spcAft>
                    <a:spcPct val="0"/>
                  </a:spcAft>
                </a:pPr>
                <a:endParaRPr lang="ja-JP" altLang="ja-JP" sz="2400" b="1" smtClean="0">
                  <a:solidFill>
                    <a:srgbClr val="000000"/>
                  </a:solidFill>
                  <a:latin typeface="Times New Roman" pitchFamily="18" charset="0"/>
                  <a:cs typeface="Times New Roman" pitchFamily="18" charset="0"/>
                </a:endParaRPr>
              </a:p>
            </p:txBody>
          </p:sp>
          <p:sp>
            <p:nvSpPr>
              <p:cNvPr id="163218" name="Oval 402"/>
              <p:cNvSpPr>
                <a:spLocks noChangeArrowheads="1"/>
              </p:cNvSpPr>
              <p:nvPr/>
            </p:nvSpPr>
            <p:spPr bwMode="auto">
              <a:xfrm rot="1623453">
                <a:off x="5214" y="3825"/>
                <a:ext cx="48" cy="240"/>
              </a:xfrm>
              <a:prstGeom prst="ellipse">
                <a:avLst/>
              </a:prstGeom>
              <a:solidFill>
                <a:srgbClr val="FF9900"/>
              </a:solidFill>
              <a:ln w="9525">
                <a:solidFill>
                  <a:schemeClr val="tx1"/>
                </a:solidFill>
                <a:round/>
                <a:headEnd/>
                <a:tailEnd/>
              </a:ln>
            </p:spPr>
            <p:txBody>
              <a:bodyPr wrap="none" anchor="ctr"/>
              <a:lstStyle/>
              <a:p>
                <a:pPr fontAlgn="base">
                  <a:spcBef>
                    <a:spcPct val="0"/>
                  </a:spcBef>
                  <a:spcAft>
                    <a:spcPct val="0"/>
                  </a:spcAft>
                </a:pPr>
                <a:endParaRPr lang="ja-JP" altLang="ja-JP" sz="2400" b="1" smtClean="0">
                  <a:solidFill>
                    <a:srgbClr val="000000"/>
                  </a:solidFill>
                  <a:latin typeface="Times New Roman" pitchFamily="18" charset="0"/>
                  <a:cs typeface="Times New Roman" pitchFamily="18" charset="0"/>
                </a:endParaRPr>
              </a:p>
            </p:txBody>
          </p:sp>
          <p:sp>
            <p:nvSpPr>
              <p:cNvPr id="163219" name="Oval 403"/>
              <p:cNvSpPr>
                <a:spLocks noChangeArrowheads="1"/>
              </p:cNvSpPr>
              <p:nvPr/>
            </p:nvSpPr>
            <p:spPr bwMode="auto">
              <a:xfrm rot="1623453">
                <a:off x="5232" y="3691"/>
                <a:ext cx="48" cy="240"/>
              </a:xfrm>
              <a:prstGeom prst="ellipse">
                <a:avLst/>
              </a:prstGeom>
              <a:solidFill>
                <a:srgbClr val="FF9900"/>
              </a:solidFill>
              <a:ln w="9525">
                <a:solidFill>
                  <a:schemeClr val="tx1"/>
                </a:solidFill>
                <a:round/>
                <a:headEnd/>
                <a:tailEnd/>
              </a:ln>
            </p:spPr>
            <p:txBody>
              <a:bodyPr wrap="none" anchor="ctr"/>
              <a:lstStyle/>
              <a:p>
                <a:pPr fontAlgn="base">
                  <a:spcBef>
                    <a:spcPct val="0"/>
                  </a:spcBef>
                  <a:spcAft>
                    <a:spcPct val="0"/>
                  </a:spcAft>
                </a:pPr>
                <a:endParaRPr lang="ja-JP" altLang="ja-JP" sz="2400" b="1" smtClean="0">
                  <a:solidFill>
                    <a:srgbClr val="000000"/>
                  </a:solidFill>
                  <a:latin typeface="Times New Roman" pitchFamily="18" charset="0"/>
                  <a:cs typeface="Times New Roman" pitchFamily="18" charset="0"/>
                </a:endParaRPr>
              </a:p>
            </p:txBody>
          </p:sp>
          <p:sp>
            <p:nvSpPr>
              <p:cNvPr id="163220" name="Oval 404"/>
              <p:cNvSpPr>
                <a:spLocks noChangeArrowheads="1"/>
              </p:cNvSpPr>
              <p:nvPr/>
            </p:nvSpPr>
            <p:spPr bwMode="auto">
              <a:xfrm rot="1623453">
                <a:off x="5208" y="3945"/>
                <a:ext cx="48" cy="240"/>
              </a:xfrm>
              <a:prstGeom prst="ellipse">
                <a:avLst/>
              </a:prstGeom>
              <a:solidFill>
                <a:srgbClr val="FF9900"/>
              </a:solidFill>
              <a:ln w="9525">
                <a:solidFill>
                  <a:schemeClr val="tx1"/>
                </a:solidFill>
                <a:round/>
                <a:headEnd/>
                <a:tailEnd/>
              </a:ln>
            </p:spPr>
            <p:txBody>
              <a:bodyPr wrap="none" anchor="ctr"/>
              <a:lstStyle/>
              <a:p>
                <a:pPr fontAlgn="base">
                  <a:spcBef>
                    <a:spcPct val="0"/>
                  </a:spcBef>
                  <a:spcAft>
                    <a:spcPct val="0"/>
                  </a:spcAft>
                </a:pPr>
                <a:endParaRPr lang="ja-JP" altLang="ja-JP" sz="2400" b="1" smtClean="0">
                  <a:solidFill>
                    <a:srgbClr val="000000"/>
                  </a:solidFill>
                  <a:latin typeface="Times New Roman" pitchFamily="18" charset="0"/>
                  <a:cs typeface="Times New Roman" pitchFamily="18" charset="0"/>
                </a:endParaRPr>
              </a:p>
            </p:txBody>
          </p:sp>
          <p:sp>
            <p:nvSpPr>
              <p:cNvPr id="163221" name="Oval 405"/>
              <p:cNvSpPr>
                <a:spLocks noChangeArrowheads="1"/>
              </p:cNvSpPr>
              <p:nvPr/>
            </p:nvSpPr>
            <p:spPr bwMode="auto">
              <a:xfrm rot="1623453">
                <a:off x="5229" y="4038"/>
                <a:ext cx="48" cy="240"/>
              </a:xfrm>
              <a:prstGeom prst="ellipse">
                <a:avLst/>
              </a:prstGeom>
              <a:solidFill>
                <a:srgbClr val="FF9900"/>
              </a:solidFill>
              <a:ln w="9525">
                <a:solidFill>
                  <a:schemeClr val="tx1"/>
                </a:solidFill>
                <a:round/>
                <a:headEnd/>
                <a:tailEnd/>
              </a:ln>
            </p:spPr>
            <p:txBody>
              <a:bodyPr wrap="none" anchor="ctr"/>
              <a:lstStyle/>
              <a:p>
                <a:pPr fontAlgn="base">
                  <a:spcBef>
                    <a:spcPct val="0"/>
                  </a:spcBef>
                  <a:spcAft>
                    <a:spcPct val="0"/>
                  </a:spcAft>
                </a:pPr>
                <a:endParaRPr lang="ja-JP" altLang="ja-JP" sz="2400" b="1" smtClean="0">
                  <a:solidFill>
                    <a:srgbClr val="000000"/>
                  </a:solidFill>
                  <a:latin typeface="Times New Roman" pitchFamily="18" charset="0"/>
                  <a:cs typeface="Times New Roman" pitchFamily="18" charset="0"/>
                </a:endParaRPr>
              </a:p>
            </p:txBody>
          </p:sp>
          <p:sp>
            <p:nvSpPr>
              <p:cNvPr id="163222" name="Oval 406"/>
              <p:cNvSpPr>
                <a:spLocks noChangeArrowheads="1"/>
              </p:cNvSpPr>
              <p:nvPr/>
            </p:nvSpPr>
            <p:spPr bwMode="auto">
              <a:xfrm rot="1623453">
                <a:off x="5229" y="3510"/>
                <a:ext cx="48" cy="240"/>
              </a:xfrm>
              <a:prstGeom prst="ellipse">
                <a:avLst/>
              </a:prstGeom>
              <a:solidFill>
                <a:srgbClr val="FF9900"/>
              </a:solidFill>
              <a:ln w="9525">
                <a:solidFill>
                  <a:schemeClr val="tx1"/>
                </a:solidFill>
                <a:round/>
                <a:headEnd/>
                <a:tailEnd/>
              </a:ln>
            </p:spPr>
            <p:txBody>
              <a:bodyPr wrap="none" anchor="ctr"/>
              <a:lstStyle/>
              <a:p>
                <a:pPr fontAlgn="base">
                  <a:spcBef>
                    <a:spcPct val="0"/>
                  </a:spcBef>
                  <a:spcAft>
                    <a:spcPct val="0"/>
                  </a:spcAft>
                </a:pPr>
                <a:endParaRPr lang="ja-JP" altLang="ja-JP" sz="2400" b="1" smtClean="0">
                  <a:solidFill>
                    <a:srgbClr val="000000"/>
                  </a:solidFill>
                  <a:latin typeface="Times New Roman" pitchFamily="18" charset="0"/>
                  <a:cs typeface="Times New Roman" pitchFamily="18" charset="0"/>
                </a:endParaRPr>
              </a:p>
            </p:txBody>
          </p:sp>
          <p:sp>
            <p:nvSpPr>
              <p:cNvPr id="163223" name="Oval 407"/>
              <p:cNvSpPr>
                <a:spLocks noChangeArrowheads="1"/>
              </p:cNvSpPr>
              <p:nvPr/>
            </p:nvSpPr>
            <p:spPr bwMode="auto">
              <a:xfrm rot="1623453">
                <a:off x="5157" y="3744"/>
                <a:ext cx="48" cy="240"/>
              </a:xfrm>
              <a:prstGeom prst="ellipse">
                <a:avLst/>
              </a:prstGeom>
              <a:solidFill>
                <a:srgbClr val="FF9900"/>
              </a:solidFill>
              <a:ln w="9525">
                <a:solidFill>
                  <a:schemeClr val="tx1"/>
                </a:solidFill>
                <a:round/>
                <a:headEnd/>
                <a:tailEnd/>
              </a:ln>
            </p:spPr>
            <p:txBody>
              <a:bodyPr wrap="none" anchor="ctr"/>
              <a:lstStyle/>
              <a:p>
                <a:pPr fontAlgn="base">
                  <a:spcBef>
                    <a:spcPct val="0"/>
                  </a:spcBef>
                  <a:spcAft>
                    <a:spcPct val="0"/>
                  </a:spcAft>
                </a:pPr>
                <a:endParaRPr lang="ja-JP" altLang="ja-JP" sz="2400" b="1" smtClean="0">
                  <a:solidFill>
                    <a:srgbClr val="000000"/>
                  </a:solidFill>
                  <a:latin typeface="Times New Roman" pitchFamily="18" charset="0"/>
                  <a:cs typeface="Times New Roman" pitchFamily="18" charset="0"/>
                </a:endParaRPr>
              </a:p>
            </p:txBody>
          </p:sp>
          <p:sp>
            <p:nvSpPr>
              <p:cNvPr id="163224" name="Oval 408"/>
              <p:cNvSpPr>
                <a:spLocks noChangeArrowheads="1"/>
              </p:cNvSpPr>
              <p:nvPr/>
            </p:nvSpPr>
            <p:spPr bwMode="auto">
              <a:xfrm rot="1623453">
                <a:off x="5142" y="3963"/>
                <a:ext cx="48" cy="240"/>
              </a:xfrm>
              <a:prstGeom prst="ellipse">
                <a:avLst/>
              </a:prstGeom>
              <a:solidFill>
                <a:srgbClr val="FF9900"/>
              </a:solidFill>
              <a:ln w="9525">
                <a:solidFill>
                  <a:schemeClr val="tx1"/>
                </a:solidFill>
                <a:round/>
                <a:headEnd/>
                <a:tailEnd/>
              </a:ln>
            </p:spPr>
            <p:txBody>
              <a:bodyPr wrap="none" anchor="ctr"/>
              <a:lstStyle/>
              <a:p>
                <a:pPr fontAlgn="base">
                  <a:spcBef>
                    <a:spcPct val="0"/>
                  </a:spcBef>
                  <a:spcAft>
                    <a:spcPct val="0"/>
                  </a:spcAft>
                </a:pPr>
                <a:endParaRPr lang="ja-JP" altLang="ja-JP" sz="2400" b="1" smtClean="0">
                  <a:solidFill>
                    <a:srgbClr val="000000"/>
                  </a:solidFill>
                  <a:latin typeface="Times New Roman" pitchFamily="18" charset="0"/>
                  <a:cs typeface="Times New Roman" pitchFamily="18" charset="0"/>
                </a:endParaRPr>
              </a:p>
            </p:txBody>
          </p:sp>
          <p:sp>
            <p:nvSpPr>
              <p:cNvPr id="163225" name="Oval 409"/>
              <p:cNvSpPr>
                <a:spLocks noChangeArrowheads="1"/>
              </p:cNvSpPr>
              <p:nvPr/>
            </p:nvSpPr>
            <p:spPr bwMode="auto">
              <a:xfrm rot="1623453">
                <a:off x="5160" y="3829"/>
                <a:ext cx="48" cy="240"/>
              </a:xfrm>
              <a:prstGeom prst="ellipse">
                <a:avLst/>
              </a:prstGeom>
              <a:solidFill>
                <a:srgbClr val="FF9900"/>
              </a:solidFill>
              <a:ln w="9525">
                <a:solidFill>
                  <a:schemeClr val="tx1"/>
                </a:solidFill>
                <a:round/>
                <a:headEnd/>
                <a:tailEnd/>
              </a:ln>
            </p:spPr>
            <p:txBody>
              <a:bodyPr wrap="none" anchor="ctr"/>
              <a:lstStyle/>
              <a:p>
                <a:pPr fontAlgn="base">
                  <a:spcBef>
                    <a:spcPct val="0"/>
                  </a:spcBef>
                  <a:spcAft>
                    <a:spcPct val="0"/>
                  </a:spcAft>
                </a:pPr>
                <a:endParaRPr lang="ja-JP" altLang="ja-JP" sz="2400" b="1" smtClean="0">
                  <a:solidFill>
                    <a:srgbClr val="000000"/>
                  </a:solidFill>
                  <a:latin typeface="Times New Roman" pitchFamily="18" charset="0"/>
                  <a:cs typeface="Times New Roman" pitchFamily="18" charset="0"/>
                </a:endParaRPr>
              </a:p>
            </p:txBody>
          </p:sp>
          <p:sp>
            <p:nvSpPr>
              <p:cNvPr id="163226" name="Oval 410"/>
              <p:cNvSpPr>
                <a:spLocks noChangeArrowheads="1"/>
              </p:cNvSpPr>
              <p:nvPr/>
            </p:nvSpPr>
            <p:spPr bwMode="auto">
              <a:xfrm rot="1623453">
                <a:off x="5136" y="4083"/>
                <a:ext cx="48" cy="240"/>
              </a:xfrm>
              <a:prstGeom prst="ellipse">
                <a:avLst/>
              </a:prstGeom>
              <a:solidFill>
                <a:srgbClr val="FF9900"/>
              </a:solidFill>
              <a:ln w="9525">
                <a:solidFill>
                  <a:schemeClr val="tx1"/>
                </a:solidFill>
                <a:round/>
                <a:headEnd/>
                <a:tailEnd/>
              </a:ln>
            </p:spPr>
            <p:txBody>
              <a:bodyPr wrap="none" anchor="ctr"/>
              <a:lstStyle/>
              <a:p>
                <a:pPr fontAlgn="base">
                  <a:spcBef>
                    <a:spcPct val="0"/>
                  </a:spcBef>
                  <a:spcAft>
                    <a:spcPct val="0"/>
                  </a:spcAft>
                </a:pPr>
                <a:endParaRPr lang="ja-JP" altLang="ja-JP" sz="2400" b="1" smtClean="0">
                  <a:solidFill>
                    <a:srgbClr val="000000"/>
                  </a:solidFill>
                  <a:latin typeface="Times New Roman" pitchFamily="18" charset="0"/>
                  <a:cs typeface="Times New Roman" pitchFamily="18" charset="0"/>
                </a:endParaRPr>
              </a:p>
            </p:txBody>
          </p:sp>
          <p:sp>
            <p:nvSpPr>
              <p:cNvPr id="163227" name="Oval 411"/>
              <p:cNvSpPr>
                <a:spLocks noChangeArrowheads="1"/>
              </p:cNvSpPr>
              <p:nvPr/>
            </p:nvSpPr>
            <p:spPr bwMode="auto">
              <a:xfrm rot="1623453">
                <a:off x="5157" y="3648"/>
                <a:ext cx="48" cy="240"/>
              </a:xfrm>
              <a:prstGeom prst="ellipse">
                <a:avLst/>
              </a:prstGeom>
              <a:solidFill>
                <a:srgbClr val="FF9900"/>
              </a:solidFill>
              <a:ln w="9525">
                <a:solidFill>
                  <a:schemeClr val="tx1"/>
                </a:solidFill>
                <a:round/>
                <a:headEnd/>
                <a:tailEnd/>
              </a:ln>
            </p:spPr>
            <p:txBody>
              <a:bodyPr wrap="none" anchor="ctr"/>
              <a:lstStyle/>
              <a:p>
                <a:pPr fontAlgn="base">
                  <a:spcBef>
                    <a:spcPct val="0"/>
                  </a:spcBef>
                  <a:spcAft>
                    <a:spcPct val="0"/>
                  </a:spcAft>
                </a:pPr>
                <a:endParaRPr lang="ja-JP" altLang="ja-JP" sz="2400" b="1" smtClean="0">
                  <a:solidFill>
                    <a:srgbClr val="000000"/>
                  </a:solidFill>
                  <a:latin typeface="Times New Roman" pitchFamily="18" charset="0"/>
                  <a:cs typeface="Times New Roman" pitchFamily="18" charset="0"/>
                </a:endParaRPr>
              </a:p>
            </p:txBody>
          </p:sp>
        </p:grpSp>
      </p:grpSp>
      <p:grpSp>
        <p:nvGrpSpPr>
          <p:cNvPr id="163228" name="Group 412"/>
          <p:cNvGrpSpPr>
            <a:grpSpLocks/>
          </p:cNvGrpSpPr>
          <p:nvPr/>
        </p:nvGrpSpPr>
        <p:grpSpPr bwMode="auto">
          <a:xfrm>
            <a:off x="3825875" y="2733675"/>
            <a:ext cx="457200" cy="1981200"/>
            <a:chOff x="1872" y="1296"/>
            <a:chExt cx="288" cy="1248"/>
          </a:xfrm>
        </p:grpSpPr>
        <p:sp>
          <p:nvSpPr>
            <p:cNvPr id="163229" name="Freeform 413"/>
            <p:cNvSpPr>
              <a:spLocks/>
            </p:cNvSpPr>
            <p:nvPr/>
          </p:nvSpPr>
          <p:spPr bwMode="auto">
            <a:xfrm>
              <a:off x="1872" y="2160"/>
              <a:ext cx="288" cy="384"/>
            </a:xfrm>
            <a:custGeom>
              <a:avLst/>
              <a:gdLst>
                <a:gd name="T0" fmla="*/ 48 w 288"/>
                <a:gd name="T1" fmla="*/ 384 h 384"/>
                <a:gd name="T2" fmla="*/ 288 w 288"/>
                <a:gd name="T3" fmla="*/ 0 h 384"/>
                <a:gd name="T4" fmla="*/ 240 w 288"/>
                <a:gd name="T5" fmla="*/ 0 h 384"/>
                <a:gd name="T6" fmla="*/ 0 w 288"/>
                <a:gd name="T7" fmla="*/ 384 h 384"/>
                <a:gd name="T8" fmla="*/ 48 w 288"/>
                <a:gd name="T9" fmla="*/ 384 h 384"/>
                <a:gd name="T10" fmla="*/ 0 60000 65536"/>
                <a:gd name="T11" fmla="*/ 0 60000 65536"/>
                <a:gd name="T12" fmla="*/ 0 60000 65536"/>
                <a:gd name="T13" fmla="*/ 0 60000 65536"/>
                <a:gd name="T14" fmla="*/ 0 60000 65536"/>
                <a:gd name="T15" fmla="*/ 0 w 288"/>
                <a:gd name="T16" fmla="*/ 0 h 384"/>
                <a:gd name="T17" fmla="*/ 288 w 288"/>
                <a:gd name="T18" fmla="*/ 384 h 384"/>
              </a:gdLst>
              <a:ahLst/>
              <a:cxnLst>
                <a:cxn ang="T10">
                  <a:pos x="T0" y="T1"/>
                </a:cxn>
                <a:cxn ang="T11">
                  <a:pos x="T2" y="T3"/>
                </a:cxn>
                <a:cxn ang="T12">
                  <a:pos x="T4" y="T5"/>
                </a:cxn>
                <a:cxn ang="T13">
                  <a:pos x="T6" y="T7"/>
                </a:cxn>
                <a:cxn ang="T14">
                  <a:pos x="T8" y="T9"/>
                </a:cxn>
              </a:cxnLst>
              <a:rect l="T15" t="T16" r="T17" b="T18"/>
              <a:pathLst>
                <a:path w="288" h="384">
                  <a:moveTo>
                    <a:pt x="48" y="384"/>
                  </a:moveTo>
                  <a:lnTo>
                    <a:pt x="288" y="0"/>
                  </a:lnTo>
                  <a:lnTo>
                    <a:pt x="240" y="0"/>
                  </a:lnTo>
                  <a:lnTo>
                    <a:pt x="0" y="384"/>
                  </a:lnTo>
                  <a:lnTo>
                    <a:pt x="48" y="384"/>
                  </a:lnTo>
                  <a:close/>
                </a:path>
              </a:pathLst>
            </a:custGeom>
            <a:solidFill>
              <a:srgbClr val="FFFF99">
                <a:alpha val="50195"/>
              </a:srgbClr>
            </a:solidFill>
            <a:ln w="9525">
              <a:solidFill>
                <a:schemeClr val="tx1"/>
              </a:solidFill>
              <a:round/>
              <a:headEnd/>
              <a:tailEnd/>
            </a:ln>
          </p:spPr>
          <p:txBody>
            <a:bodyPr/>
            <a:lstStyle/>
            <a:p>
              <a:pPr fontAlgn="base">
                <a:spcBef>
                  <a:spcPct val="0"/>
                </a:spcBef>
                <a:spcAft>
                  <a:spcPct val="0"/>
                </a:spcAft>
              </a:pPr>
              <a:endParaRPr lang="ja-JP" altLang="ja-JP" sz="2400" b="1" smtClean="0">
                <a:solidFill>
                  <a:srgbClr val="000000"/>
                </a:solidFill>
                <a:latin typeface="Times New Roman" pitchFamily="18" charset="0"/>
                <a:cs typeface="Times New Roman" pitchFamily="18" charset="0"/>
              </a:endParaRPr>
            </a:p>
          </p:txBody>
        </p:sp>
        <p:sp>
          <p:nvSpPr>
            <p:cNvPr id="163230" name="Rectangle 414"/>
            <p:cNvSpPr>
              <a:spLocks noChangeArrowheads="1"/>
            </p:cNvSpPr>
            <p:nvPr/>
          </p:nvSpPr>
          <p:spPr bwMode="auto">
            <a:xfrm>
              <a:off x="2112" y="1296"/>
              <a:ext cx="48" cy="864"/>
            </a:xfrm>
            <a:prstGeom prst="rect">
              <a:avLst/>
            </a:prstGeom>
            <a:solidFill>
              <a:srgbClr val="FFFF99">
                <a:alpha val="50195"/>
              </a:srgbClr>
            </a:solidFill>
            <a:ln w="9525">
              <a:solidFill>
                <a:schemeClr val="tx1"/>
              </a:solidFill>
              <a:miter lim="800000"/>
              <a:headEnd/>
              <a:tailEnd/>
            </a:ln>
          </p:spPr>
          <p:txBody>
            <a:bodyPr wrap="none" anchor="ctr"/>
            <a:lstStyle/>
            <a:p>
              <a:pPr fontAlgn="base">
                <a:spcBef>
                  <a:spcPct val="0"/>
                </a:spcBef>
                <a:spcAft>
                  <a:spcPct val="0"/>
                </a:spcAft>
              </a:pPr>
              <a:endParaRPr lang="ja-JP" altLang="ja-JP" sz="2400" b="1" smtClean="0">
                <a:solidFill>
                  <a:srgbClr val="000000"/>
                </a:solidFill>
                <a:latin typeface="Times New Roman" pitchFamily="18" charset="0"/>
                <a:cs typeface="Times New Roman" pitchFamily="18" charset="0"/>
              </a:endParaRPr>
            </a:p>
          </p:txBody>
        </p:sp>
        <p:sp>
          <p:nvSpPr>
            <p:cNvPr id="163231" name="Freeform 415"/>
            <p:cNvSpPr>
              <a:spLocks/>
            </p:cNvSpPr>
            <p:nvPr/>
          </p:nvSpPr>
          <p:spPr bwMode="auto">
            <a:xfrm>
              <a:off x="1872" y="1296"/>
              <a:ext cx="288" cy="384"/>
            </a:xfrm>
            <a:custGeom>
              <a:avLst/>
              <a:gdLst>
                <a:gd name="T0" fmla="*/ 48 w 288"/>
                <a:gd name="T1" fmla="*/ 384 h 384"/>
                <a:gd name="T2" fmla="*/ 288 w 288"/>
                <a:gd name="T3" fmla="*/ 0 h 384"/>
                <a:gd name="T4" fmla="*/ 240 w 288"/>
                <a:gd name="T5" fmla="*/ 0 h 384"/>
                <a:gd name="T6" fmla="*/ 0 w 288"/>
                <a:gd name="T7" fmla="*/ 384 h 384"/>
                <a:gd name="T8" fmla="*/ 48 w 288"/>
                <a:gd name="T9" fmla="*/ 384 h 384"/>
                <a:gd name="T10" fmla="*/ 0 60000 65536"/>
                <a:gd name="T11" fmla="*/ 0 60000 65536"/>
                <a:gd name="T12" fmla="*/ 0 60000 65536"/>
                <a:gd name="T13" fmla="*/ 0 60000 65536"/>
                <a:gd name="T14" fmla="*/ 0 60000 65536"/>
                <a:gd name="T15" fmla="*/ 0 w 288"/>
                <a:gd name="T16" fmla="*/ 0 h 384"/>
                <a:gd name="T17" fmla="*/ 288 w 288"/>
                <a:gd name="T18" fmla="*/ 384 h 384"/>
              </a:gdLst>
              <a:ahLst/>
              <a:cxnLst>
                <a:cxn ang="T10">
                  <a:pos x="T0" y="T1"/>
                </a:cxn>
                <a:cxn ang="T11">
                  <a:pos x="T2" y="T3"/>
                </a:cxn>
                <a:cxn ang="T12">
                  <a:pos x="T4" y="T5"/>
                </a:cxn>
                <a:cxn ang="T13">
                  <a:pos x="T6" y="T7"/>
                </a:cxn>
                <a:cxn ang="T14">
                  <a:pos x="T8" y="T9"/>
                </a:cxn>
              </a:cxnLst>
              <a:rect l="T15" t="T16" r="T17" b="T18"/>
              <a:pathLst>
                <a:path w="288" h="384">
                  <a:moveTo>
                    <a:pt x="48" y="384"/>
                  </a:moveTo>
                  <a:lnTo>
                    <a:pt x="288" y="0"/>
                  </a:lnTo>
                  <a:lnTo>
                    <a:pt x="240" y="0"/>
                  </a:lnTo>
                  <a:lnTo>
                    <a:pt x="0" y="384"/>
                  </a:lnTo>
                  <a:lnTo>
                    <a:pt x="48" y="384"/>
                  </a:lnTo>
                  <a:close/>
                </a:path>
              </a:pathLst>
            </a:custGeom>
            <a:solidFill>
              <a:srgbClr val="FFFF99">
                <a:alpha val="50195"/>
              </a:srgbClr>
            </a:solidFill>
            <a:ln w="9525">
              <a:solidFill>
                <a:schemeClr val="tx1"/>
              </a:solidFill>
              <a:round/>
              <a:headEnd/>
              <a:tailEnd/>
            </a:ln>
          </p:spPr>
          <p:txBody>
            <a:bodyPr/>
            <a:lstStyle/>
            <a:p>
              <a:pPr fontAlgn="base">
                <a:spcBef>
                  <a:spcPct val="0"/>
                </a:spcBef>
                <a:spcAft>
                  <a:spcPct val="0"/>
                </a:spcAft>
              </a:pPr>
              <a:endParaRPr lang="ja-JP" altLang="ja-JP" sz="2400" b="1" smtClean="0">
                <a:solidFill>
                  <a:srgbClr val="000000"/>
                </a:solidFill>
                <a:latin typeface="Times New Roman" pitchFamily="18" charset="0"/>
                <a:cs typeface="Times New Roman" pitchFamily="18" charset="0"/>
              </a:endParaRPr>
            </a:p>
          </p:txBody>
        </p:sp>
        <p:sp>
          <p:nvSpPr>
            <p:cNvPr id="163232" name="Freeform 416"/>
            <p:cNvSpPr>
              <a:spLocks/>
            </p:cNvSpPr>
            <p:nvPr/>
          </p:nvSpPr>
          <p:spPr bwMode="auto">
            <a:xfrm>
              <a:off x="1920" y="1296"/>
              <a:ext cx="240" cy="1248"/>
            </a:xfrm>
            <a:custGeom>
              <a:avLst/>
              <a:gdLst>
                <a:gd name="T0" fmla="*/ 0 w 240"/>
                <a:gd name="T1" fmla="*/ 1248 h 1248"/>
                <a:gd name="T2" fmla="*/ 240 w 240"/>
                <a:gd name="T3" fmla="*/ 864 h 1248"/>
                <a:gd name="T4" fmla="*/ 240 w 240"/>
                <a:gd name="T5" fmla="*/ 0 h 1248"/>
                <a:gd name="T6" fmla="*/ 0 w 240"/>
                <a:gd name="T7" fmla="*/ 384 h 1248"/>
                <a:gd name="T8" fmla="*/ 0 w 240"/>
                <a:gd name="T9" fmla="*/ 1248 h 1248"/>
                <a:gd name="T10" fmla="*/ 0 60000 65536"/>
                <a:gd name="T11" fmla="*/ 0 60000 65536"/>
                <a:gd name="T12" fmla="*/ 0 60000 65536"/>
                <a:gd name="T13" fmla="*/ 0 60000 65536"/>
                <a:gd name="T14" fmla="*/ 0 60000 65536"/>
                <a:gd name="T15" fmla="*/ 0 w 240"/>
                <a:gd name="T16" fmla="*/ 0 h 1248"/>
                <a:gd name="T17" fmla="*/ 240 w 240"/>
                <a:gd name="T18" fmla="*/ 1248 h 1248"/>
              </a:gdLst>
              <a:ahLst/>
              <a:cxnLst>
                <a:cxn ang="T10">
                  <a:pos x="T0" y="T1"/>
                </a:cxn>
                <a:cxn ang="T11">
                  <a:pos x="T2" y="T3"/>
                </a:cxn>
                <a:cxn ang="T12">
                  <a:pos x="T4" y="T5"/>
                </a:cxn>
                <a:cxn ang="T13">
                  <a:pos x="T6" y="T7"/>
                </a:cxn>
                <a:cxn ang="T14">
                  <a:pos x="T8" y="T9"/>
                </a:cxn>
              </a:cxnLst>
              <a:rect l="T15" t="T16" r="T17" b="T18"/>
              <a:pathLst>
                <a:path w="240" h="1248">
                  <a:moveTo>
                    <a:pt x="0" y="1248"/>
                  </a:moveTo>
                  <a:lnTo>
                    <a:pt x="240" y="864"/>
                  </a:lnTo>
                  <a:lnTo>
                    <a:pt x="240" y="0"/>
                  </a:lnTo>
                  <a:lnTo>
                    <a:pt x="0" y="384"/>
                  </a:lnTo>
                  <a:lnTo>
                    <a:pt x="0" y="1248"/>
                  </a:lnTo>
                  <a:close/>
                </a:path>
              </a:pathLst>
            </a:custGeom>
            <a:solidFill>
              <a:srgbClr val="FFFF99">
                <a:alpha val="50195"/>
              </a:srgbClr>
            </a:solidFill>
            <a:ln w="9525">
              <a:solidFill>
                <a:schemeClr val="tx1"/>
              </a:solidFill>
              <a:round/>
              <a:headEnd/>
              <a:tailEnd/>
            </a:ln>
          </p:spPr>
          <p:txBody>
            <a:bodyPr wrap="none" anchor="ctr"/>
            <a:lstStyle/>
            <a:p>
              <a:pPr fontAlgn="base">
                <a:spcBef>
                  <a:spcPct val="0"/>
                </a:spcBef>
                <a:spcAft>
                  <a:spcPct val="0"/>
                </a:spcAft>
              </a:pPr>
              <a:endParaRPr lang="ja-JP" altLang="ja-JP" sz="2400" b="1" smtClean="0">
                <a:solidFill>
                  <a:srgbClr val="000000"/>
                </a:solidFill>
                <a:latin typeface="Times New Roman" pitchFamily="18" charset="0"/>
                <a:cs typeface="Times New Roman" pitchFamily="18" charset="0"/>
              </a:endParaRPr>
            </a:p>
          </p:txBody>
        </p:sp>
        <p:sp>
          <p:nvSpPr>
            <p:cNvPr id="163233" name="Rectangle 417"/>
            <p:cNvSpPr>
              <a:spLocks noChangeArrowheads="1"/>
            </p:cNvSpPr>
            <p:nvPr/>
          </p:nvSpPr>
          <p:spPr bwMode="auto">
            <a:xfrm>
              <a:off x="1872" y="1680"/>
              <a:ext cx="48" cy="864"/>
            </a:xfrm>
            <a:prstGeom prst="rect">
              <a:avLst/>
            </a:prstGeom>
            <a:solidFill>
              <a:srgbClr val="FFFF99">
                <a:alpha val="50195"/>
              </a:srgbClr>
            </a:solidFill>
            <a:ln w="9525">
              <a:solidFill>
                <a:schemeClr val="tx1"/>
              </a:solidFill>
              <a:miter lim="800000"/>
              <a:headEnd/>
              <a:tailEnd/>
            </a:ln>
          </p:spPr>
          <p:txBody>
            <a:bodyPr wrap="none" anchor="ctr"/>
            <a:lstStyle/>
            <a:p>
              <a:pPr fontAlgn="base">
                <a:spcBef>
                  <a:spcPct val="0"/>
                </a:spcBef>
                <a:spcAft>
                  <a:spcPct val="0"/>
                </a:spcAft>
              </a:pPr>
              <a:endParaRPr lang="ja-JP" altLang="ja-JP" sz="2400" b="1" smtClean="0">
                <a:solidFill>
                  <a:srgbClr val="000000"/>
                </a:solidFill>
                <a:latin typeface="Times New Roman" pitchFamily="18" charset="0"/>
                <a:cs typeface="Times New Roman" pitchFamily="18" charset="0"/>
              </a:endParaRPr>
            </a:p>
          </p:txBody>
        </p:sp>
      </p:grpSp>
      <p:sp>
        <p:nvSpPr>
          <p:cNvPr id="163234" name="Rectangle 418"/>
          <p:cNvSpPr>
            <a:spLocks noChangeArrowheads="1"/>
          </p:cNvSpPr>
          <p:nvPr/>
        </p:nvSpPr>
        <p:spPr bwMode="auto">
          <a:xfrm>
            <a:off x="1219200" y="1323975"/>
            <a:ext cx="15875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fontAlgn="base">
              <a:spcBef>
                <a:spcPct val="0"/>
              </a:spcBef>
              <a:spcAft>
                <a:spcPct val="0"/>
              </a:spcAft>
            </a:pPr>
            <a:r>
              <a:rPr lang="ja-JP" altLang="en-US" smtClean="0">
                <a:solidFill>
                  <a:srgbClr val="FF0000"/>
                </a:solidFill>
                <a:latin typeface="Times New Roman" pitchFamily="18" charset="0"/>
                <a:cs typeface="Times New Roman" pitchFamily="18" charset="0"/>
              </a:rPr>
              <a:t>透明導電体</a:t>
            </a:r>
            <a:br>
              <a:rPr lang="ja-JP" altLang="en-US" smtClean="0">
                <a:solidFill>
                  <a:srgbClr val="FF0000"/>
                </a:solidFill>
                <a:latin typeface="Times New Roman" pitchFamily="18" charset="0"/>
                <a:cs typeface="Times New Roman" pitchFamily="18" charset="0"/>
              </a:rPr>
            </a:br>
            <a:r>
              <a:rPr lang="en-US" altLang="ja-JP" smtClean="0">
                <a:solidFill>
                  <a:srgbClr val="FF0000"/>
                </a:solidFill>
                <a:latin typeface="Times New Roman" pitchFamily="18" charset="0"/>
                <a:cs typeface="Times New Roman" pitchFamily="18" charset="0"/>
              </a:rPr>
              <a:t>In</a:t>
            </a:r>
            <a:r>
              <a:rPr lang="en-US" altLang="ja-JP" baseline="-25000" smtClean="0">
                <a:solidFill>
                  <a:srgbClr val="FF0000"/>
                </a:solidFill>
                <a:latin typeface="Times New Roman" pitchFamily="18" charset="0"/>
                <a:cs typeface="Times New Roman" pitchFamily="18" charset="0"/>
              </a:rPr>
              <a:t>2</a:t>
            </a:r>
            <a:r>
              <a:rPr lang="en-US" altLang="ja-JP" smtClean="0">
                <a:solidFill>
                  <a:srgbClr val="FF0000"/>
                </a:solidFill>
                <a:latin typeface="Times New Roman" pitchFamily="18" charset="0"/>
                <a:cs typeface="Times New Roman" pitchFamily="18" charset="0"/>
              </a:rPr>
              <a:t>O</a:t>
            </a:r>
            <a:r>
              <a:rPr lang="en-US" altLang="ja-JP" baseline="-25000" smtClean="0">
                <a:solidFill>
                  <a:srgbClr val="FF0000"/>
                </a:solidFill>
                <a:latin typeface="Times New Roman" pitchFamily="18" charset="0"/>
                <a:cs typeface="Times New Roman" pitchFamily="18" charset="0"/>
              </a:rPr>
              <a:t>3</a:t>
            </a:r>
            <a:r>
              <a:rPr lang="en-US" altLang="ja-JP" smtClean="0">
                <a:solidFill>
                  <a:srgbClr val="FF0000"/>
                </a:solidFill>
                <a:latin typeface="Times New Roman" pitchFamily="18" charset="0"/>
                <a:cs typeface="Times New Roman" pitchFamily="18" charset="0"/>
              </a:rPr>
              <a:t>:Sn (ITO)</a:t>
            </a:r>
          </a:p>
        </p:txBody>
      </p:sp>
      <p:sp>
        <p:nvSpPr>
          <p:cNvPr id="163235" name="Text Box 419"/>
          <p:cNvSpPr txBox="1">
            <a:spLocks noChangeArrowheads="1"/>
          </p:cNvSpPr>
          <p:nvPr/>
        </p:nvSpPr>
        <p:spPr bwMode="auto">
          <a:xfrm>
            <a:off x="4359275" y="2460625"/>
            <a:ext cx="79851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imes New Roman" pitchFamily="18" charset="0"/>
                <a:ea typeface="ＭＳ Ｐゴシック" pitchFamily="50" charset="-128"/>
              </a:defRPr>
            </a:lvl1pPr>
            <a:lvl2pPr marL="742950" indent="-285750">
              <a:defRPr kumimoji="1" sz="2400">
                <a:solidFill>
                  <a:schemeClr val="tx1"/>
                </a:solidFill>
                <a:latin typeface="Times New Roman" pitchFamily="18" charset="0"/>
                <a:ea typeface="ＭＳ Ｐゴシック" pitchFamily="50" charset="-128"/>
              </a:defRPr>
            </a:lvl2pPr>
            <a:lvl3pPr marL="1143000" indent="-228600">
              <a:defRPr kumimoji="1" sz="2400">
                <a:solidFill>
                  <a:schemeClr val="tx1"/>
                </a:solidFill>
                <a:latin typeface="Times New Roman" pitchFamily="18" charset="0"/>
                <a:ea typeface="ＭＳ Ｐゴシック" pitchFamily="50" charset="-128"/>
              </a:defRPr>
            </a:lvl3pPr>
            <a:lvl4pPr marL="1600200" indent="-228600">
              <a:defRPr kumimoji="1" sz="2400">
                <a:solidFill>
                  <a:schemeClr val="tx1"/>
                </a:solidFill>
                <a:latin typeface="Times New Roman" pitchFamily="18" charset="0"/>
                <a:ea typeface="ＭＳ Ｐゴシック" pitchFamily="50" charset="-128"/>
              </a:defRPr>
            </a:lvl4pPr>
            <a:lvl5pPr marL="2057400" indent="-228600">
              <a:defRPr kumimoji="1" sz="2400">
                <a:solidFill>
                  <a:schemeClr val="tx1"/>
                </a:solidFill>
                <a:latin typeface="Times New Roman" pitchFamily="18" charset="0"/>
                <a:ea typeface="ＭＳ Ｐゴシック" pitchFamily="50" charset="-128"/>
              </a:defRPr>
            </a:lvl5pPr>
            <a:lvl6pPr marL="2514600" indent="-228600" fontAlgn="base">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fontAlgn="base">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fontAlgn="base">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fontAlgn="base">
              <a:spcBef>
                <a:spcPct val="0"/>
              </a:spcBef>
              <a:spcAft>
                <a:spcPct val="0"/>
              </a:spcAft>
              <a:defRPr kumimoji="1" sz="2400">
                <a:solidFill>
                  <a:schemeClr val="tx1"/>
                </a:solidFill>
                <a:latin typeface="Times New Roman" pitchFamily="18" charset="0"/>
                <a:ea typeface="ＭＳ Ｐゴシック" pitchFamily="50" charset="-128"/>
              </a:defRPr>
            </a:lvl9pPr>
          </a:lstStyle>
          <a:p>
            <a:pPr fontAlgn="base">
              <a:spcBef>
                <a:spcPct val="0"/>
              </a:spcBef>
              <a:spcAft>
                <a:spcPct val="0"/>
              </a:spcAft>
            </a:pPr>
            <a:r>
              <a:rPr lang="ja-JP" altLang="en-US" sz="1600" b="1" smtClean="0">
                <a:solidFill>
                  <a:srgbClr val="000000"/>
                </a:solidFill>
                <a:cs typeface="Times New Roman" pitchFamily="18" charset="0"/>
              </a:rPr>
              <a:t>偏光板</a:t>
            </a:r>
          </a:p>
        </p:txBody>
      </p:sp>
      <p:sp>
        <p:nvSpPr>
          <p:cNvPr id="163236" name="Text Box 420"/>
          <p:cNvSpPr txBox="1">
            <a:spLocks noChangeArrowheads="1"/>
          </p:cNvSpPr>
          <p:nvPr/>
        </p:nvSpPr>
        <p:spPr bwMode="auto">
          <a:xfrm>
            <a:off x="3673475" y="2406650"/>
            <a:ext cx="5937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imes New Roman" pitchFamily="18" charset="0"/>
                <a:ea typeface="ＭＳ Ｐゴシック" pitchFamily="50" charset="-128"/>
              </a:defRPr>
            </a:lvl1pPr>
            <a:lvl2pPr marL="742950" indent="-285750">
              <a:defRPr kumimoji="1" sz="2400">
                <a:solidFill>
                  <a:schemeClr val="tx1"/>
                </a:solidFill>
                <a:latin typeface="Times New Roman" pitchFamily="18" charset="0"/>
                <a:ea typeface="ＭＳ Ｐゴシック" pitchFamily="50" charset="-128"/>
              </a:defRPr>
            </a:lvl2pPr>
            <a:lvl3pPr marL="1143000" indent="-228600">
              <a:defRPr kumimoji="1" sz="2400">
                <a:solidFill>
                  <a:schemeClr val="tx1"/>
                </a:solidFill>
                <a:latin typeface="Times New Roman" pitchFamily="18" charset="0"/>
                <a:ea typeface="ＭＳ Ｐゴシック" pitchFamily="50" charset="-128"/>
              </a:defRPr>
            </a:lvl3pPr>
            <a:lvl4pPr marL="1600200" indent="-228600">
              <a:defRPr kumimoji="1" sz="2400">
                <a:solidFill>
                  <a:schemeClr val="tx1"/>
                </a:solidFill>
                <a:latin typeface="Times New Roman" pitchFamily="18" charset="0"/>
                <a:ea typeface="ＭＳ Ｐゴシック" pitchFamily="50" charset="-128"/>
              </a:defRPr>
            </a:lvl4pPr>
            <a:lvl5pPr marL="2057400" indent="-228600">
              <a:defRPr kumimoji="1" sz="2400">
                <a:solidFill>
                  <a:schemeClr val="tx1"/>
                </a:solidFill>
                <a:latin typeface="Times New Roman" pitchFamily="18" charset="0"/>
                <a:ea typeface="ＭＳ Ｐゴシック" pitchFamily="50" charset="-128"/>
              </a:defRPr>
            </a:lvl5pPr>
            <a:lvl6pPr marL="2514600" indent="-228600" fontAlgn="base">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fontAlgn="base">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fontAlgn="base">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fontAlgn="base">
              <a:spcBef>
                <a:spcPct val="0"/>
              </a:spcBef>
              <a:spcAft>
                <a:spcPct val="0"/>
              </a:spcAft>
              <a:defRPr kumimoji="1" sz="2400">
                <a:solidFill>
                  <a:schemeClr val="tx1"/>
                </a:solidFill>
                <a:latin typeface="Times New Roman" pitchFamily="18" charset="0"/>
                <a:ea typeface="ＭＳ Ｐゴシック" pitchFamily="50" charset="-128"/>
              </a:defRPr>
            </a:lvl9pPr>
          </a:lstStyle>
          <a:p>
            <a:pPr fontAlgn="base">
              <a:spcBef>
                <a:spcPct val="0"/>
              </a:spcBef>
              <a:spcAft>
                <a:spcPct val="0"/>
              </a:spcAft>
            </a:pPr>
            <a:r>
              <a:rPr lang="ja-JP" altLang="en-US" sz="1600" b="1" smtClean="0">
                <a:solidFill>
                  <a:srgbClr val="000000"/>
                </a:solidFill>
                <a:cs typeface="Times New Roman" pitchFamily="18" charset="0"/>
              </a:rPr>
              <a:t>液晶</a:t>
            </a:r>
          </a:p>
        </p:txBody>
      </p:sp>
      <p:grpSp>
        <p:nvGrpSpPr>
          <p:cNvPr id="163237" name="Group 421"/>
          <p:cNvGrpSpPr>
            <a:grpSpLocks/>
          </p:cNvGrpSpPr>
          <p:nvPr/>
        </p:nvGrpSpPr>
        <p:grpSpPr bwMode="auto">
          <a:xfrm>
            <a:off x="3825875" y="1285875"/>
            <a:ext cx="746125" cy="381000"/>
            <a:chOff x="172" y="3744"/>
            <a:chExt cx="470" cy="240"/>
          </a:xfrm>
        </p:grpSpPr>
        <p:grpSp>
          <p:nvGrpSpPr>
            <p:cNvPr id="163238" name="Group 422"/>
            <p:cNvGrpSpPr>
              <a:grpSpLocks/>
            </p:cNvGrpSpPr>
            <p:nvPr/>
          </p:nvGrpSpPr>
          <p:grpSpPr bwMode="auto">
            <a:xfrm>
              <a:off x="172" y="3744"/>
              <a:ext cx="470" cy="240"/>
              <a:chOff x="172" y="3744"/>
              <a:chExt cx="470" cy="240"/>
            </a:xfrm>
          </p:grpSpPr>
          <p:grpSp>
            <p:nvGrpSpPr>
              <p:cNvPr id="163239" name="Group 423"/>
              <p:cNvGrpSpPr>
                <a:grpSpLocks/>
              </p:cNvGrpSpPr>
              <p:nvPr/>
            </p:nvGrpSpPr>
            <p:grpSpPr bwMode="auto">
              <a:xfrm>
                <a:off x="172" y="3744"/>
                <a:ext cx="470" cy="240"/>
                <a:chOff x="172" y="3744"/>
                <a:chExt cx="470" cy="240"/>
              </a:xfrm>
            </p:grpSpPr>
            <p:sp>
              <p:nvSpPr>
                <p:cNvPr id="163240" name="Oval 424"/>
                <p:cNvSpPr>
                  <a:spLocks noChangeArrowheads="1"/>
                </p:cNvSpPr>
                <p:nvPr/>
              </p:nvSpPr>
              <p:spPr bwMode="auto">
                <a:xfrm>
                  <a:off x="498" y="3744"/>
                  <a:ext cx="144" cy="240"/>
                </a:xfrm>
                <a:prstGeom prst="ellipse">
                  <a:avLst/>
                </a:prstGeom>
                <a:solidFill>
                  <a:srgbClr val="FF6600"/>
                </a:solidFill>
                <a:ln w="3175">
                  <a:solidFill>
                    <a:schemeClr val="tx1"/>
                  </a:solidFill>
                  <a:round/>
                  <a:headEnd/>
                  <a:tailEnd/>
                </a:ln>
              </p:spPr>
              <p:txBody>
                <a:bodyPr wrap="none" anchor="ctr"/>
                <a:lstStyle/>
                <a:p>
                  <a:pPr fontAlgn="base">
                    <a:spcBef>
                      <a:spcPct val="0"/>
                    </a:spcBef>
                    <a:spcAft>
                      <a:spcPct val="0"/>
                    </a:spcAft>
                  </a:pPr>
                  <a:endParaRPr lang="ja-JP" altLang="ja-JP" sz="2400" b="1" smtClean="0">
                    <a:solidFill>
                      <a:srgbClr val="000000"/>
                    </a:solidFill>
                    <a:latin typeface="Times New Roman" pitchFamily="18" charset="0"/>
                    <a:cs typeface="Times New Roman" pitchFamily="18" charset="0"/>
                  </a:endParaRPr>
                </a:p>
              </p:txBody>
            </p:sp>
            <p:sp>
              <p:nvSpPr>
                <p:cNvPr id="163241" name="Rectangle 425"/>
                <p:cNvSpPr>
                  <a:spLocks noChangeArrowheads="1"/>
                </p:cNvSpPr>
                <p:nvPr/>
              </p:nvSpPr>
              <p:spPr bwMode="auto">
                <a:xfrm>
                  <a:off x="240" y="3744"/>
                  <a:ext cx="336" cy="240"/>
                </a:xfrm>
                <a:prstGeom prst="rect">
                  <a:avLst/>
                </a:prstGeom>
                <a:solidFill>
                  <a:srgbClr val="FF6600"/>
                </a:solidFill>
                <a:ln w="3175">
                  <a:solidFill>
                    <a:schemeClr val="tx1"/>
                  </a:solidFill>
                  <a:miter lim="800000"/>
                  <a:headEnd/>
                  <a:tailEnd/>
                </a:ln>
              </p:spPr>
              <p:txBody>
                <a:bodyPr wrap="none" anchor="ctr"/>
                <a:lstStyle/>
                <a:p>
                  <a:pPr fontAlgn="base">
                    <a:spcBef>
                      <a:spcPct val="0"/>
                    </a:spcBef>
                    <a:spcAft>
                      <a:spcPct val="0"/>
                    </a:spcAft>
                  </a:pPr>
                  <a:endParaRPr lang="ja-JP" altLang="ja-JP" sz="2400" b="1" smtClean="0">
                    <a:solidFill>
                      <a:srgbClr val="000000"/>
                    </a:solidFill>
                    <a:latin typeface="Times New Roman" pitchFamily="18" charset="0"/>
                    <a:cs typeface="Times New Roman" pitchFamily="18" charset="0"/>
                  </a:endParaRPr>
                </a:p>
              </p:txBody>
            </p:sp>
            <p:sp>
              <p:nvSpPr>
                <p:cNvPr id="163242" name="Oval 426"/>
                <p:cNvSpPr>
                  <a:spLocks noChangeArrowheads="1"/>
                </p:cNvSpPr>
                <p:nvPr/>
              </p:nvSpPr>
              <p:spPr bwMode="auto">
                <a:xfrm>
                  <a:off x="172" y="3744"/>
                  <a:ext cx="144" cy="240"/>
                </a:xfrm>
                <a:prstGeom prst="ellipse">
                  <a:avLst/>
                </a:prstGeom>
                <a:solidFill>
                  <a:srgbClr val="FF6600"/>
                </a:solidFill>
                <a:ln w="3175">
                  <a:solidFill>
                    <a:schemeClr val="tx1"/>
                  </a:solidFill>
                  <a:round/>
                  <a:headEnd/>
                  <a:tailEnd/>
                </a:ln>
              </p:spPr>
              <p:txBody>
                <a:bodyPr wrap="none" anchor="ctr"/>
                <a:lstStyle/>
                <a:p>
                  <a:pPr fontAlgn="base">
                    <a:spcBef>
                      <a:spcPct val="0"/>
                    </a:spcBef>
                    <a:spcAft>
                      <a:spcPct val="0"/>
                    </a:spcAft>
                  </a:pPr>
                  <a:endParaRPr lang="ja-JP" altLang="ja-JP" sz="2400" b="1" smtClean="0">
                    <a:solidFill>
                      <a:srgbClr val="000000"/>
                    </a:solidFill>
                    <a:latin typeface="Times New Roman" pitchFamily="18" charset="0"/>
                    <a:cs typeface="Times New Roman" pitchFamily="18" charset="0"/>
                  </a:endParaRPr>
                </a:p>
              </p:txBody>
            </p:sp>
          </p:grpSp>
          <p:sp>
            <p:nvSpPr>
              <p:cNvPr id="163243" name="Rectangle 427"/>
              <p:cNvSpPr>
                <a:spLocks noChangeArrowheads="1"/>
              </p:cNvSpPr>
              <p:nvPr/>
            </p:nvSpPr>
            <p:spPr bwMode="auto">
              <a:xfrm>
                <a:off x="528" y="3748"/>
                <a:ext cx="47" cy="231"/>
              </a:xfrm>
              <a:prstGeom prst="rect">
                <a:avLst/>
              </a:prstGeom>
              <a:solidFill>
                <a:srgbClr val="FF6600"/>
              </a:solidFill>
              <a:ln w="9525">
                <a:solidFill>
                  <a:srgbClr val="FF6600"/>
                </a:solidFill>
                <a:miter lim="800000"/>
                <a:headEnd/>
                <a:tailEnd/>
              </a:ln>
            </p:spPr>
            <p:txBody>
              <a:bodyPr wrap="none" anchor="ctr"/>
              <a:lstStyle/>
              <a:p>
                <a:pPr fontAlgn="base">
                  <a:spcBef>
                    <a:spcPct val="0"/>
                  </a:spcBef>
                  <a:spcAft>
                    <a:spcPct val="0"/>
                  </a:spcAft>
                </a:pPr>
                <a:endParaRPr lang="ja-JP" altLang="ja-JP" sz="2400" b="1" smtClean="0">
                  <a:solidFill>
                    <a:srgbClr val="000000"/>
                  </a:solidFill>
                  <a:latin typeface="Times New Roman" pitchFamily="18" charset="0"/>
                  <a:cs typeface="Times New Roman" pitchFamily="18" charset="0"/>
                </a:endParaRPr>
              </a:p>
            </p:txBody>
          </p:sp>
        </p:grpSp>
        <p:grpSp>
          <p:nvGrpSpPr>
            <p:cNvPr id="163244" name="Group 428"/>
            <p:cNvGrpSpPr>
              <a:grpSpLocks/>
            </p:cNvGrpSpPr>
            <p:nvPr/>
          </p:nvGrpSpPr>
          <p:grpSpPr bwMode="auto">
            <a:xfrm>
              <a:off x="194" y="3840"/>
              <a:ext cx="53" cy="48"/>
              <a:chOff x="115" y="3648"/>
              <a:chExt cx="53" cy="48"/>
            </a:xfrm>
          </p:grpSpPr>
          <p:sp>
            <p:nvSpPr>
              <p:cNvPr id="163245" name="Oval 429"/>
              <p:cNvSpPr>
                <a:spLocks noChangeAspect="1" noChangeArrowheads="1"/>
              </p:cNvSpPr>
              <p:nvPr/>
            </p:nvSpPr>
            <p:spPr bwMode="auto">
              <a:xfrm>
                <a:off x="139" y="3648"/>
                <a:ext cx="29" cy="48"/>
              </a:xfrm>
              <a:prstGeom prst="ellipse">
                <a:avLst/>
              </a:prstGeom>
              <a:solidFill>
                <a:srgbClr val="FF6600"/>
              </a:solidFill>
              <a:ln w="3175">
                <a:solidFill>
                  <a:schemeClr val="tx1"/>
                </a:solidFill>
                <a:round/>
                <a:headEnd/>
                <a:tailEnd/>
              </a:ln>
            </p:spPr>
            <p:txBody>
              <a:bodyPr wrap="none" anchor="ctr"/>
              <a:lstStyle/>
              <a:p>
                <a:pPr fontAlgn="base">
                  <a:spcBef>
                    <a:spcPct val="0"/>
                  </a:spcBef>
                  <a:spcAft>
                    <a:spcPct val="0"/>
                  </a:spcAft>
                </a:pPr>
                <a:endParaRPr lang="ja-JP" altLang="ja-JP" sz="2400" b="1" smtClean="0">
                  <a:solidFill>
                    <a:srgbClr val="000000"/>
                  </a:solidFill>
                  <a:latin typeface="Times New Roman" pitchFamily="18" charset="0"/>
                  <a:cs typeface="Times New Roman" pitchFamily="18" charset="0"/>
                </a:endParaRPr>
              </a:p>
            </p:txBody>
          </p:sp>
          <p:sp>
            <p:nvSpPr>
              <p:cNvPr id="163246" name="Rectangle 430"/>
              <p:cNvSpPr>
                <a:spLocks noChangeArrowheads="1"/>
              </p:cNvSpPr>
              <p:nvPr/>
            </p:nvSpPr>
            <p:spPr bwMode="auto">
              <a:xfrm>
                <a:off x="130" y="3648"/>
                <a:ext cx="23" cy="48"/>
              </a:xfrm>
              <a:prstGeom prst="rect">
                <a:avLst/>
              </a:prstGeom>
              <a:solidFill>
                <a:srgbClr val="FF6600"/>
              </a:solidFill>
              <a:ln w="3175">
                <a:solidFill>
                  <a:schemeClr val="tx1"/>
                </a:solidFill>
                <a:miter lim="800000"/>
                <a:headEnd/>
                <a:tailEnd/>
              </a:ln>
            </p:spPr>
            <p:txBody>
              <a:bodyPr wrap="none" anchor="ctr"/>
              <a:lstStyle/>
              <a:p>
                <a:pPr fontAlgn="base">
                  <a:spcBef>
                    <a:spcPct val="0"/>
                  </a:spcBef>
                  <a:spcAft>
                    <a:spcPct val="0"/>
                  </a:spcAft>
                </a:pPr>
                <a:endParaRPr lang="ja-JP" altLang="ja-JP" sz="2400" b="1" smtClean="0">
                  <a:solidFill>
                    <a:srgbClr val="000000"/>
                  </a:solidFill>
                  <a:latin typeface="Times New Roman" pitchFamily="18" charset="0"/>
                  <a:cs typeface="Times New Roman" pitchFamily="18" charset="0"/>
                </a:endParaRPr>
              </a:p>
            </p:txBody>
          </p:sp>
          <p:sp>
            <p:nvSpPr>
              <p:cNvPr id="163247" name="Oval 431"/>
              <p:cNvSpPr>
                <a:spLocks noChangeAspect="1" noChangeArrowheads="1"/>
              </p:cNvSpPr>
              <p:nvPr/>
            </p:nvSpPr>
            <p:spPr bwMode="auto">
              <a:xfrm>
                <a:off x="115" y="3648"/>
                <a:ext cx="29" cy="48"/>
              </a:xfrm>
              <a:prstGeom prst="ellipse">
                <a:avLst/>
              </a:prstGeom>
              <a:solidFill>
                <a:srgbClr val="FF6600"/>
              </a:solidFill>
              <a:ln w="3175">
                <a:solidFill>
                  <a:schemeClr val="tx1"/>
                </a:solidFill>
                <a:round/>
                <a:headEnd/>
                <a:tailEnd/>
              </a:ln>
            </p:spPr>
            <p:txBody>
              <a:bodyPr wrap="none" anchor="ctr"/>
              <a:lstStyle/>
              <a:p>
                <a:pPr fontAlgn="base">
                  <a:spcBef>
                    <a:spcPct val="0"/>
                  </a:spcBef>
                  <a:spcAft>
                    <a:spcPct val="0"/>
                  </a:spcAft>
                </a:pPr>
                <a:endParaRPr lang="ja-JP" altLang="ja-JP" sz="2400" b="1" smtClean="0">
                  <a:solidFill>
                    <a:srgbClr val="000000"/>
                  </a:solidFill>
                  <a:latin typeface="Times New Roman" pitchFamily="18" charset="0"/>
                  <a:cs typeface="Times New Roman" pitchFamily="18" charset="0"/>
                </a:endParaRPr>
              </a:p>
            </p:txBody>
          </p:sp>
          <p:sp>
            <p:nvSpPr>
              <p:cNvPr id="163248" name="Rectangle 432"/>
              <p:cNvSpPr>
                <a:spLocks noChangeArrowheads="1"/>
              </p:cNvSpPr>
              <p:nvPr/>
            </p:nvSpPr>
            <p:spPr bwMode="auto">
              <a:xfrm>
                <a:off x="148" y="3653"/>
                <a:ext cx="5" cy="41"/>
              </a:xfrm>
              <a:prstGeom prst="rect">
                <a:avLst/>
              </a:prstGeom>
              <a:solidFill>
                <a:srgbClr val="FF6600"/>
              </a:solidFill>
              <a:ln w="9525">
                <a:solidFill>
                  <a:srgbClr val="FF6600"/>
                </a:solidFill>
                <a:miter lim="800000"/>
                <a:headEnd/>
                <a:tailEnd/>
              </a:ln>
            </p:spPr>
            <p:txBody>
              <a:bodyPr wrap="none" anchor="ctr"/>
              <a:lstStyle/>
              <a:p>
                <a:pPr fontAlgn="base">
                  <a:spcBef>
                    <a:spcPct val="0"/>
                  </a:spcBef>
                  <a:spcAft>
                    <a:spcPct val="0"/>
                  </a:spcAft>
                </a:pPr>
                <a:endParaRPr lang="ja-JP" altLang="ja-JP" sz="2400" b="1" smtClean="0">
                  <a:solidFill>
                    <a:srgbClr val="000000"/>
                  </a:solidFill>
                  <a:latin typeface="Times New Roman" pitchFamily="18" charset="0"/>
                  <a:cs typeface="Times New Roman" pitchFamily="18" charset="0"/>
                </a:endParaRPr>
              </a:p>
            </p:txBody>
          </p:sp>
        </p:grpSp>
      </p:grpSp>
      <p:sp>
        <p:nvSpPr>
          <p:cNvPr id="163249" name="Line 433"/>
          <p:cNvSpPr>
            <a:spLocks noChangeShapeType="1"/>
          </p:cNvSpPr>
          <p:nvPr/>
        </p:nvSpPr>
        <p:spPr bwMode="auto">
          <a:xfrm flipH="1">
            <a:off x="3673475" y="1476375"/>
            <a:ext cx="2286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2400" smtClean="0">
              <a:solidFill>
                <a:srgbClr val="000000"/>
              </a:solidFill>
              <a:latin typeface="Times New Roman" pitchFamily="18" charset="0"/>
              <a:cs typeface="Times New Roman" pitchFamily="18" charset="0"/>
            </a:endParaRPr>
          </a:p>
        </p:txBody>
      </p:sp>
      <p:sp>
        <p:nvSpPr>
          <p:cNvPr id="163250" name="Freeform 434"/>
          <p:cNvSpPr>
            <a:spLocks/>
          </p:cNvSpPr>
          <p:nvPr/>
        </p:nvSpPr>
        <p:spPr bwMode="auto">
          <a:xfrm>
            <a:off x="4640263" y="690563"/>
            <a:ext cx="4397375" cy="2241550"/>
          </a:xfrm>
          <a:custGeom>
            <a:avLst/>
            <a:gdLst>
              <a:gd name="T0" fmla="*/ 1065213 w 2770"/>
              <a:gd name="T1" fmla="*/ 1462087 h 1412"/>
              <a:gd name="T2" fmla="*/ 1465262 w 2770"/>
              <a:gd name="T3" fmla="*/ 2109788 h 1412"/>
              <a:gd name="T4" fmla="*/ 2941637 w 2770"/>
              <a:gd name="T5" fmla="*/ 2214563 h 1412"/>
              <a:gd name="T6" fmla="*/ 4094163 w 2770"/>
              <a:gd name="T7" fmla="*/ 2138363 h 1412"/>
              <a:gd name="T8" fmla="*/ 4389438 w 2770"/>
              <a:gd name="T9" fmla="*/ 1595437 h 1412"/>
              <a:gd name="T10" fmla="*/ 4141788 w 2770"/>
              <a:gd name="T11" fmla="*/ 614362 h 1412"/>
              <a:gd name="T12" fmla="*/ 3198812 w 2770"/>
              <a:gd name="T13" fmla="*/ 90487 h 1412"/>
              <a:gd name="T14" fmla="*/ 1389062 w 2770"/>
              <a:gd name="T15" fmla="*/ 71437 h 1412"/>
              <a:gd name="T16" fmla="*/ 217488 w 2770"/>
              <a:gd name="T17" fmla="*/ 290512 h 1412"/>
              <a:gd name="T18" fmla="*/ 85725 w 2770"/>
              <a:gd name="T19" fmla="*/ 960438 h 1412"/>
              <a:gd name="T20" fmla="*/ 733425 w 2770"/>
              <a:gd name="T21" fmla="*/ 1212850 h 1412"/>
              <a:gd name="T22" fmla="*/ 1065213 w 2770"/>
              <a:gd name="T23" fmla="*/ 1462087 h 141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770"/>
              <a:gd name="T37" fmla="*/ 0 h 1412"/>
              <a:gd name="T38" fmla="*/ 2770 w 2770"/>
              <a:gd name="T39" fmla="*/ 1412 h 141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770" h="1412">
                <a:moveTo>
                  <a:pt x="671" y="921"/>
                </a:moveTo>
                <a:cubicBezTo>
                  <a:pt x="748" y="1015"/>
                  <a:pt x="726" y="1250"/>
                  <a:pt x="923" y="1329"/>
                </a:cubicBezTo>
                <a:cubicBezTo>
                  <a:pt x="1120" y="1408"/>
                  <a:pt x="1577" y="1392"/>
                  <a:pt x="1853" y="1395"/>
                </a:cubicBezTo>
                <a:cubicBezTo>
                  <a:pt x="2129" y="1398"/>
                  <a:pt x="2427" y="1412"/>
                  <a:pt x="2579" y="1347"/>
                </a:cubicBezTo>
                <a:cubicBezTo>
                  <a:pt x="2731" y="1282"/>
                  <a:pt x="2760" y="1165"/>
                  <a:pt x="2765" y="1005"/>
                </a:cubicBezTo>
                <a:cubicBezTo>
                  <a:pt x="2770" y="845"/>
                  <a:pt x="2734" y="545"/>
                  <a:pt x="2609" y="387"/>
                </a:cubicBezTo>
                <a:cubicBezTo>
                  <a:pt x="2484" y="229"/>
                  <a:pt x="2304" y="114"/>
                  <a:pt x="2015" y="57"/>
                </a:cubicBezTo>
                <a:cubicBezTo>
                  <a:pt x="1726" y="0"/>
                  <a:pt x="1188" y="24"/>
                  <a:pt x="875" y="45"/>
                </a:cubicBezTo>
                <a:cubicBezTo>
                  <a:pt x="562" y="66"/>
                  <a:pt x="274" y="90"/>
                  <a:pt x="137" y="183"/>
                </a:cubicBezTo>
                <a:cubicBezTo>
                  <a:pt x="0" y="276"/>
                  <a:pt x="0" y="508"/>
                  <a:pt x="54" y="605"/>
                </a:cubicBezTo>
                <a:cubicBezTo>
                  <a:pt x="108" y="702"/>
                  <a:pt x="359" y="711"/>
                  <a:pt x="462" y="764"/>
                </a:cubicBezTo>
                <a:cubicBezTo>
                  <a:pt x="565" y="817"/>
                  <a:pt x="571" y="867"/>
                  <a:pt x="671" y="921"/>
                </a:cubicBezTo>
                <a:close/>
              </a:path>
            </a:pathLst>
          </a:custGeom>
          <a:noFill/>
          <a:ln w="254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ja-JP" altLang="ja-JP" sz="2400" b="1" smtClean="0">
              <a:solidFill>
                <a:srgbClr val="000000"/>
              </a:solidFill>
              <a:latin typeface="Times New Roman" pitchFamily="18" charset="0"/>
              <a:cs typeface="Times New Roman" pitchFamily="18" charset="0"/>
            </a:endParaRPr>
          </a:p>
        </p:txBody>
      </p:sp>
      <p:sp>
        <p:nvSpPr>
          <p:cNvPr id="163251" name="Rectangle 435"/>
          <p:cNvSpPr>
            <a:spLocks noChangeArrowheads="1"/>
          </p:cNvSpPr>
          <p:nvPr/>
        </p:nvSpPr>
        <p:spPr bwMode="auto">
          <a:xfrm>
            <a:off x="5715000" y="1928168"/>
            <a:ext cx="3155950" cy="461665"/>
          </a:xfrm>
          <a:prstGeom prst="rect">
            <a:avLst/>
          </a:prstGeom>
          <a:solidFill>
            <a:srgbClr val="CCFFFF"/>
          </a:solidFill>
          <a:ln w="9525">
            <a:solidFill>
              <a:schemeClr val="tx1"/>
            </a:solidFill>
            <a:miter lim="800000"/>
            <a:headEnd/>
            <a:tailEnd/>
          </a:ln>
        </p:spPr>
        <p:txBody>
          <a:bodyPr anchor="ctr">
            <a:spAutoFit/>
          </a:bodyPr>
          <a:lstStyle/>
          <a:p>
            <a:pPr fontAlgn="base">
              <a:spcBef>
                <a:spcPct val="0"/>
              </a:spcBef>
              <a:spcAft>
                <a:spcPct val="0"/>
              </a:spcAft>
            </a:pPr>
            <a:endParaRPr lang="ja-JP" altLang="ja-JP" sz="2400" b="1" smtClean="0">
              <a:solidFill>
                <a:srgbClr val="000000"/>
              </a:solidFill>
              <a:latin typeface="Times New Roman" pitchFamily="18" charset="0"/>
              <a:cs typeface="Times New Roman" pitchFamily="18" charset="0"/>
            </a:endParaRPr>
          </a:p>
        </p:txBody>
      </p:sp>
      <p:sp>
        <p:nvSpPr>
          <p:cNvPr id="163252" name="Text Box 436"/>
          <p:cNvSpPr txBox="1">
            <a:spLocks noChangeArrowheads="1"/>
          </p:cNvSpPr>
          <p:nvPr/>
        </p:nvSpPr>
        <p:spPr bwMode="auto">
          <a:xfrm>
            <a:off x="5791200" y="1905000"/>
            <a:ext cx="641350" cy="449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imes New Roman" pitchFamily="18" charset="0"/>
                <a:ea typeface="ＭＳ Ｐゴシック" pitchFamily="50" charset="-128"/>
              </a:defRPr>
            </a:lvl1pPr>
            <a:lvl2pPr marL="742950" indent="-285750">
              <a:defRPr kumimoji="1" sz="2400">
                <a:solidFill>
                  <a:schemeClr val="tx1"/>
                </a:solidFill>
                <a:latin typeface="Times New Roman" pitchFamily="18" charset="0"/>
                <a:ea typeface="ＭＳ Ｐゴシック" pitchFamily="50" charset="-128"/>
              </a:defRPr>
            </a:lvl2pPr>
            <a:lvl3pPr marL="1143000" indent="-228600">
              <a:defRPr kumimoji="1" sz="2400">
                <a:solidFill>
                  <a:schemeClr val="tx1"/>
                </a:solidFill>
                <a:latin typeface="Times New Roman" pitchFamily="18" charset="0"/>
                <a:ea typeface="ＭＳ Ｐゴシック" pitchFamily="50" charset="-128"/>
              </a:defRPr>
            </a:lvl3pPr>
            <a:lvl4pPr marL="1600200" indent="-228600">
              <a:defRPr kumimoji="1" sz="2400">
                <a:solidFill>
                  <a:schemeClr val="tx1"/>
                </a:solidFill>
                <a:latin typeface="Times New Roman" pitchFamily="18" charset="0"/>
                <a:ea typeface="ＭＳ Ｐゴシック" pitchFamily="50" charset="-128"/>
              </a:defRPr>
            </a:lvl4pPr>
            <a:lvl5pPr marL="2057400" indent="-228600">
              <a:defRPr kumimoji="1" sz="2400">
                <a:solidFill>
                  <a:schemeClr val="tx1"/>
                </a:solidFill>
                <a:latin typeface="Times New Roman" pitchFamily="18" charset="0"/>
                <a:ea typeface="ＭＳ Ｐゴシック" pitchFamily="50" charset="-128"/>
              </a:defRPr>
            </a:lvl5pPr>
            <a:lvl6pPr marL="2514600" indent="-228600" fontAlgn="base">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fontAlgn="base">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fontAlgn="base">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fontAlgn="base">
              <a:spcBef>
                <a:spcPct val="0"/>
              </a:spcBef>
              <a:spcAft>
                <a:spcPct val="0"/>
              </a:spcAft>
              <a:defRPr kumimoji="1" sz="2400">
                <a:solidFill>
                  <a:schemeClr val="tx1"/>
                </a:solidFill>
                <a:latin typeface="Times New Roman" pitchFamily="18" charset="0"/>
                <a:ea typeface="ＭＳ Ｐゴシック" pitchFamily="50" charset="-128"/>
              </a:defRPr>
            </a:lvl9pPr>
          </a:lstStyle>
          <a:p>
            <a:pPr fontAlgn="base">
              <a:lnSpc>
                <a:spcPct val="130000"/>
              </a:lnSpc>
              <a:spcBef>
                <a:spcPct val="0"/>
              </a:spcBef>
              <a:spcAft>
                <a:spcPct val="0"/>
              </a:spcAft>
            </a:pPr>
            <a:r>
              <a:rPr lang="en-US" altLang="ja-JP" sz="1800" smtClean="0">
                <a:solidFill>
                  <a:srgbClr val="000000"/>
                </a:solidFill>
                <a:cs typeface="Times New Roman" pitchFamily="18" charset="0"/>
              </a:rPr>
              <a:t>glass</a:t>
            </a:r>
          </a:p>
        </p:txBody>
      </p:sp>
      <p:sp>
        <p:nvSpPr>
          <p:cNvPr id="163253" name="Freeform 437"/>
          <p:cNvSpPr>
            <a:spLocks/>
          </p:cNvSpPr>
          <p:nvPr/>
        </p:nvSpPr>
        <p:spPr bwMode="auto">
          <a:xfrm>
            <a:off x="6697663" y="1820863"/>
            <a:ext cx="1192212" cy="461665"/>
          </a:xfrm>
          <a:custGeom>
            <a:avLst/>
            <a:gdLst>
              <a:gd name="T0" fmla="*/ 140260 w 816"/>
              <a:gd name="T1" fmla="*/ 0 h 96"/>
              <a:gd name="T2" fmla="*/ 0 w 816"/>
              <a:gd name="T3" fmla="*/ 134937 h 96"/>
              <a:gd name="T4" fmla="*/ 1192212 w 816"/>
              <a:gd name="T5" fmla="*/ 134937 h 96"/>
              <a:gd name="T6" fmla="*/ 1051952 w 816"/>
              <a:gd name="T7" fmla="*/ 0 h 96"/>
              <a:gd name="T8" fmla="*/ 140260 w 816"/>
              <a:gd name="T9" fmla="*/ 0 h 96"/>
              <a:gd name="T10" fmla="*/ 0 60000 65536"/>
              <a:gd name="T11" fmla="*/ 0 60000 65536"/>
              <a:gd name="T12" fmla="*/ 0 60000 65536"/>
              <a:gd name="T13" fmla="*/ 0 60000 65536"/>
              <a:gd name="T14" fmla="*/ 0 60000 65536"/>
              <a:gd name="T15" fmla="*/ 0 w 816"/>
              <a:gd name="T16" fmla="*/ 0 h 96"/>
              <a:gd name="T17" fmla="*/ 816 w 816"/>
              <a:gd name="T18" fmla="*/ 96 h 96"/>
            </a:gdLst>
            <a:ahLst/>
            <a:cxnLst>
              <a:cxn ang="T10">
                <a:pos x="T0" y="T1"/>
              </a:cxn>
              <a:cxn ang="T11">
                <a:pos x="T2" y="T3"/>
              </a:cxn>
              <a:cxn ang="T12">
                <a:pos x="T4" y="T5"/>
              </a:cxn>
              <a:cxn ang="T13">
                <a:pos x="T6" y="T7"/>
              </a:cxn>
              <a:cxn ang="T14">
                <a:pos x="T8" y="T9"/>
              </a:cxn>
            </a:cxnLst>
            <a:rect l="T15" t="T16" r="T17" b="T18"/>
            <a:pathLst>
              <a:path w="816" h="96">
                <a:moveTo>
                  <a:pt x="96" y="0"/>
                </a:moveTo>
                <a:lnTo>
                  <a:pt x="0" y="96"/>
                </a:lnTo>
                <a:lnTo>
                  <a:pt x="816" y="96"/>
                </a:lnTo>
                <a:lnTo>
                  <a:pt x="720" y="0"/>
                </a:lnTo>
                <a:lnTo>
                  <a:pt x="96" y="0"/>
                </a:lnTo>
                <a:close/>
              </a:path>
            </a:pathLst>
          </a:custGeom>
          <a:solidFill>
            <a:srgbClr val="C0C0C0"/>
          </a:solidFill>
          <a:ln w="9525">
            <a:solidFill>
              <a:schemeClr val="tx1"/>
            </a:solidFill>
            <a:round/>
            <a:headEnd/>
            <a:tailEnd/>
          </a:ln>
        </p:spPr>
        <p:txBody>
          <a:bodyPr>
            <a:spAutoFit/>
          </a:bodyPr>
          <a:lstStyle/>
          <a:p>
            <a:pPr fontAlgn="base">
              <a:spcBef>
                <a:spcPct val="0"/>
              </a:spcBef>
              <a:spcAft>
                <a:spcPct val="0"/>
              </a:spcAft>
            </a:pPr>
            <a:endParaRPr lang="ja-JP" altLang="ja-JP" sz="2400" b="1" smtClean="0">
              <a:solidFill>
                <a:srgbClr val="000000"/>
              </a:solidFill>
              <a:latin typeface="Times New Roman" pitchFamily="18" charset="0"/>
              <a:cs typeface="Times New Roman" pitchFamily="18" charset="0"/>
            </a:endParaRPr>
          </a:p>
        </p:txBody>
      </p:sp>
      <p:sp>
        <p:nvSpPr>
          <p:cNvPr id="163254" name="Freeform 438"/>
          <p:cNvSpPr>
            <a:spLocks/>
          </p:cNvSpPr>
          <p:nvPr/>
        </p:nvSpPr>
        <p:spPr bwMode="auto">
          <a:xfrm>
            <a:off x="5715000" y="1617663"/>
            <a:ext cx="3155950" cy="461665"/>
          </a:xfrm>
          <a:custGeom>
            <a:avLst/>
            <a:gdLst>
              <a:gd name="T0" fmla="*/ 0 w 2160"/>
              <a:gd name="T1" fmla="*/ 338137 h 240"/>
              <a:gd name="T2" fmla="*/ 981851 w 2160"/>
              <a:gd name="T3" fmla="*/ 338137 h 240"/>
              <a:gd name="T4" fmla="*/ 1122115 w 2160"/>
              <a:gd name="T5" fmla="*/ 202882 h 240"/>
              <a:gd name="T6" fmla="*/ 2033834 w 2160"/>
              <a:gd name="T7" fmla="*/ 202882 h 240"/>
              <a:gd name="T8" fmla="*/ 2174099 w 2160"/>
              <a:gd name="T9" fmla="*/ 338137 h 240"/>
              <a:gd name="T10" fmla="*/ 3155950 w 2160"/>
              <a:gd name="T11" fmla="*/ 338137 h 240"/>
              <a:gd name="T12" fmla="*/ 3155950 w 2160"/>
              <a:gd name="T13" fmla="*/ 135255 h 240"/>
              <a:gd name="T14" fmla="*/ 2244231 w 2160"/>
              <a:gd name="T15" fmla="*/ 135255 h 240"/>
              <a:gd name="T16" fmla="*/ 2103966 w 2160"/>
              <a:gd name="T17" fmla="*/ 0 h 240"/>
              <a:gd name="T18" fmla="*/ 1051983 w 2160"/>
              <a:gd name="T19" fmla="*/ 0 h 240"/>
              <a:gd name="T20" fmla="*/ 911719 w 2160"/>
              <a:gd name="T21" fmla="*/ 135255 h 240"/>
              <a:gd name="T22" fmla="*/ 0 w 2160"/>
              <a:gd name="T23" fmla="*/ 135255 h 240"/>
              <a:gd name="T24" fmla="*/ 0 w 2160"/>
              <a:gd name="T25" fmla="*/ 338137 h 24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160"/>
              <a:gd name="T40" fmla="*/ 0 h 240"/>
              <a:gd name="T41" fmla="*/ 2160 w 2160"/>
              <a:gd name="T42" fmla="*/ 240 h 24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160" h="240">
                <a:moveTo>
                  <a:pt x="0" y="240"/>
                </a:moveTo>
                <a:lnTo>
                  <a:pt x="672" y="240"/>
                </a:lnTo>
                <a:lnTo>
                  <a:pt x="768" y="144"/>
                </a:lnTo>
                <a:lnTo>
                  <a:pt x="1392" y="144"/>
                </a:lnTo>
                <a:lnTo>
                  <a:pt x="1488" y="240"/>
                </a:lnTo>
                <a:lnTo>
                  <a:pt x="2160" y="240"/>
                </a:lnTo>
                <a:lnTo>
                  <a:pt x="2160" y="96"/>
                </a:lnTo>
                <a:lnTo>
                  <a:pt x="1536" y="96"/>
                </a:lnTo>
                <a:lnTo>
                  <a:pt x="1440" y="0"/>
                </a:lnTo>
                <a:lnTo>
                  <a:pt x="720" y="0"/>
                </a:lnTo>
                <a:lnTo>
                  <a:pt x="624" y="96"/>
                </a:lnTo>
                <a:lnTo>
                  <a:pt x="0" y="96"/>
                </a:lnTo>
                <a:lnTo>
                  <a:pt x="0" y="240"/>
                </a:lnTo>
                <a:close/>
              </a:path>
            </a:pathLst>
          </a:custGeom>
          <a:solidFill>
            <a:srgbClr val="FF6600"/>
          </a:solidFill>
          <a:ln w="9525">
            <a:solidFill>
              <a:schemeClr val="tx1"/>
            </a:solidFill>
            <a:round/>
            <a:headEnd/>
            <a:tailEnd/>
          </a:ln>
        </p:spPr>
        <p:txBody>
          <a:bodyPr>
            <a:spAutoFit/>
          </a:bodyPr>
          <a:lstStyle/>
          <a:p>
            <a:pPr fontAlgn="base">
              <a:spcBef>
                <a:spcPct val="0"/>
              </a:spcBef>
              <a:spcAft>
                <a:spcPct val="0"/>
              </a:spcAft>
            </a:pPr>
            <a:endParaRPr lang="ja-JP" altLang="ja-JP" sz="2400" b="1" smtClean="0">
              <a:solidFill>
                <a:srgbClr val="000000"/>
              </a:solidFill>
              <a:latin typeface="Times New Roman" pitchFamily="18" charset="0"/>
              <a:cs typeface="Times New Roman" pitchFamily="18" charset="0"/>
            </a:endParaRPr>
          </a:p>
        </p:txBody>
      </p:sp>
      <p:sp>
        <p:nvSpPr>
          <p:cNvPr id="163255" name="Freeform 439"/>
          <p:cNvSpPr>
            <a:spLocks/>
          </p:cNvSpPr>
          <p:nvPr/>
        </p:nvSpPr>
        <p:spPr bwMode="auto">
          <a:xfrm>
            <a:off x="6486525" y="1482725"/>
            <a:ext cx="1612900" cy="461665"/>
          </a:xfrm>
          <a:custGeom>
            <a:avLst/>
            <a:gdLst>
              <a:gd name="T0" fmla="*/ 0 w 1104"/>
              <a:gd name="T1" fmla="*/ 271463 h 192"/>
              <a:gd name="T2" fmla="*/ 140252 w 1104"/>
              <a:gd name="T3" fmla="*/ 271463 h 192"/>
              <a:gd name="T4" fmla="*/ 280504 w 1104"/>
              <a:gd name="T5" fmla="*/ 135732 h 192"/>
              <a:gd name="T6" fmla="*/ 1332395 w 1104"/>
              <a:gd name="T7" fmla="*/ 135732 h 192"/>
              <a:gd name="T8" fmla="*/ 1472648 w 1104"/>
              <a:gd name="T9" fmla="*/ 271463 h 192"/>
              <a:gd name="T10" fmla="*/ 1612900 w 1104"/>
              <a:gd name="T11" fmla="*/ 271463 h 192"/>
              <a:gd name="T12" fmla="*/ 1612900 w 1104"/>
              <a:gd name="T13" fmla="*/ 135732 h 192"/>
              <a:gd name="T14" fmla="*/ 1463882 w 1104"/>
              <a:gd name="T15" fmla="*/ 135732 h 192"/>
              <a:gd name="T16" fmla="*/ 1341161 w 1104"/>
              <a:gd name="T17" fmla="*/ 0 h 192"/>
              <a:gd name="T18" fmla="*/ 280504 w 1104"/>
              <a:gd name="T19" fmla="*/ 0 h 192"/>
              <a:gd name="T20" fmla="*/ 140252 w 1104"/>
              <a:gd name="T21" fmla="*/ 135732 h 192"/>
              <a:gd name="T22" fmla="*/ 0 w 1104"/>
              <a:gd name="T23" fmla="*/ 135732 h 192"/>
              <a:gd name="T24" fmla="*/ 0 w 1104"/>
              <a:gd name="T25" fmla="*/ 271463 h 19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104"/>
              <a:gd name="T40" fmla="*/ 0 h 192"/>
              <a:gd name="T41" fmla="*/ 1104 w 1104"/>
              <a:gd name="T42" fmla="*/ 192 h 19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104" h="192">
                <a:moveTo>
                  <a:pt x="0" y="192"/>
                </a:moveTo>
                <a:lnTo>
                  <a:pt x="96" y="192"/>
                </a:lnTo>
                <a:lnTo>
                  <a:pt x="192" y="96"/>
                </a:lnTo>
                <a:lnTo>
                  <a:pt x="912" y="96"/>
                </a:lnTo>
                <a:lnTo>
                  <a:pt x="1008" y="192"/>
                </a:lnTo>
                <a:lnTo>
                  <a:pt x="1104" y="192"/>
                </a:lnTo>
                <a:lnTo>
                  <a:pt x="1104" y="96"/>
                </a:lnTo>
                <a:lnTo>
                  <a:pt x="1002" y="96"/>
                </a:lnTo>
                <a:lnTo>
                  <a:pt x="918" y="0"/>
                </a:lnTo>
                <a:lnTo>
                  <a:pt x="192" y="0"/>
                </a:lnTo>
                <a:lnTo>
                  <a:pt x="96" y="96"/>
                </a:lnTo>
                <a:lnTo>
                  <a:pt x="0" y="96"/>
                </a:lnTo>
                <a:lnTo>
                  <a:pt x="0" y="192"/>
                </a:lnTo>
                <a:close/>
              </a:path>
            </a:pathLst>
          </a:custGeom>
          <a:solidFill>
            <a:srgbClr val="CCFFFF"/>
          </a:solidFill>
          <a:ln w="9525">
            <a:solidFill>
              <a:schemeClr val="tx1"/>
            </a:solidFill>
            <a:round/>
            <a:headEnd/>
            <a:tailEnd/>
          </a:ln>
        </p:spPr>
        <p:txBody>
          <a:bodyPr>
            <a:spAutoFit/>
          </a:bodyPr>
          <a:lstStyle/>
          <a:p>
            <a:pPr fontAlgn="base">
              <a:spcBef>
                <a:spcPct val="0"/>
              </a:spcBef>
              <a:spcAft>
                <a:spcPct val="0"/>
              </a:spcAft>
            </a:pPr>
            <a:endParaRPr lang="ja-JP" altLang="ja-JP" sz="2400" b="1" smtClean="0">
              <a:solidFill>
                <a:srgbClr val="000000"/>
              </a:solidFill>
              <a:latin typeface="Times New Roman" pitchFamily="18" charset="0"/>
              <a:cs typeface="Times New Roman" pitchFamily="18" charset="0"/>
            </a:endParaRPr>
          </a:p>
        </p:txBody>
      </p:sp>
      <p:sp>
        <p:nvSpPr>
          <p:cNvPr id="163256" name="Freeform 440"/>
          <p:cNvSpPr>
            <a:spLocks/>
          </p:cNvSpPr>
          <p:nvPr/>
        </p:nvSpPr>
        <p:spPr bwMode="auto">
          <a:xfrm>
            <a:off x="6486525" y="1414463"/>
            <a:ext cx="1612900" cy="461665"/>
          </a:xfrm>
          <a:custGeom>
            <a:avLst/>
            <a:gdLst>
              <a:gd name="T0" fmla="*/ 0 w 1104"/>
              <a:gd name="T1" fmla="*/ 203200 h 144"/>
              <a:gd name="T2" fmla="*/ 140252 w 1104"/>
              <a:gd name="T3" fmla="*/ 203200 h 144"/>
              <a:gd name="T4" fmla="*/ 280504 w 1104"/>
              <a:gd name="T5" fmla="*/ 67733 h 144"/>
              <a:gd name="T6" fmla="*/ 1332395 w 1104"/>
              <a:gd name="T7" fmla="*/ 67733 h 144"/>
              <a:gd name="T8" fmla="*/ 1472648 w 1104"/>
              <a:gd name="T9" fmla="*/ 203200 h 144"/>
              <a:gd name="T10" fmla="*/ 1612900 w 1104"/>
              <a:gd name="T11" fmla="*/ 203200 h 144"/>
              <a:gd name="T12" fmla="*/ 1612900 w 1104"/>
              <a:gd name="T13" fmla="*/ 135467 h 144"/>
              <a:gd name="T14" fmla="*/ 1472648 w 1104"/>
              <a:gd name="T15" fmla="*/ 135467 h 144"/>
              <a:gd name="T16" fmla="*/ 1332395 w 1104"/>
              <a:gd name="T17" fmla="*/ 0 h 144"/>
              <a:gd name="T18" fmla="*/ 280504 w 1104"/>
              <a:gd name="T19" fmla="*/ 0 h 144"/>
              <a:gd name="T20" fmla="*/ 140252 w 1104"/>
              <a:gd name="T21" fmla="*/ 135467 h 144"/>
              <a:gd name="T22" fmla="*/ 0 w 1104"/>
              <a:gd name="T23" fmla="*/ 135467 h 144"/>
              <a:gd name="T24" fmla="*/ 0 w 1104"/>
              <a:gd name="T25" fmla="*/ 203200 h 14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104"/>
              <a:gd name="T40" fmla="*/ 0 h 144"/>
              <a:gd name="T41" fmla="*/ 1104 w 1104"/>
              <a:gd name="T42" fmla="*/ 144 h 14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104" h="144">
                <a:moveTo>
                  <a:pt x="0" y="144"/>
                </a:moveTo>
                <a:lnTo>
                  <a:pt x="96" y="144"/>
                </a:lnTo>
                <a:lnTo>
                  <a:pt x="192" y="48"/>
                </a:lnTo>
                <a:lnTo>
                  <a:pt x="912" y="48"/>
                </a:lnTo>
                <a:lnTo>
                  <a:pt x="1008" y="144"/>
                </a:lnTo>
                <a:lnTo>
                  <a:pt x="1104" y="144"/>
                </a:lnTo>
                <a:lnTo>
                  <a:pt x="1104" y="96"/>
                </a:lnTo>
                <a:lnTo>
                  <a:pt x="1008" y="96"/>
                </a:lnTo>
                <a:lnTo>
                  <a:pt x="912" y="0"/>
                </a:lnTo>
                <a:lnTo>
                  <a:pt x="192" y="0"/>
                </a:lnTo>
                <a:lnTo>
                  <a:pt x="96" y="96"/>
                </a:lnTo>
                <a:lnTo>
                  <a:pt x="0" y="96"/>
                </a:lnTo>
                <a:lnTo>
                  <a:pt x="0" y="144"/>
                </a:lnTo>
                <a:close/>
              </a:path>
            </a:pathLst>
          </a:custGeom>
          <a:solidFill>
            <a:srgbClr val="00FFFF"/>
          </a:solidFill>
          <a:ln w="9525">
            <a:solidFill>
              <a:schemeClr val="tx1"/>
            </a:solidFill>
            <a:round/>
            <a:headEnd/>
            <a:tailEnd/>
          </a:ln>
        </p:spPr>
        <p:txBody>
          <a:bodyPr>
            <a:spAutoFit/>
          </a:bodyPr>
          <a:lstStyle/>
          <a:p>
            <a:pPr fontAlgn="base">
              <a:spcBef>
                <a:spcPct val="0"/>
              </a:spcBef>
              <a:spcAft>
                <a:spcPct val="0"/>
              </a:spcAft>
            </a:pPr>
            <a:endParaRPr lang="ja-JP" altLang="ja-JP" sz="2400" b="1" smtClean="0">
              <a:solidFill>
                <a:srgbClr val="000000"/>
              </a:solidFill>
              <a:latin typeface="Times New Roman" pitchFamily="18" charset="0"/>
              <a:cs typeface="Times New Roman" pitchFamily="18" charset="0"/>
            </a:endParaRPr>
          </a:p>
        </p:txBody>
      </p:sp>
      <p:sp>
        <p:nvSpPr>
          <p:cNvPr id="163257" name="Freeform 441"/>
          <p:cNvSpPr>
            <a:spLocks/>
          </p:cNvSpPr>
          <p:nvPr/>
        </p:nvSpPr>
        <p:spPr bwMode="auto">
          <a:xfrm>
            <a:off x="5715000" y="1211263"/>
            <a:ext cx="1122363" cy="461665"/>
          </a:xfrm>
          <a:custGeom>
            <a:avLst/>
            <a:gdLst>
              <a:gd name="T0" fmla="*/ 0 w 768"/>
              <a:gd name="T1" fmla="*/ 542925 h 384"/>
              <a:gd name="T2" fmla="*/ 771625 w 768"/>
              <a:gd name="T3" fmla="*/ 542925 h 384"/>
              <a:gd name="T4" fmla="*/ 771625 w 768"/>
              <a:gd name="T5" fmla="*/ 339328 h 384"/>
              <a:gd name="T6" fmla="*/ 911920 w 768"/>
              <a:gd name="T7" fmla="*/ 339328 h 384"/>
              <a:gd name="T8" fmla="*/ 1052215 w 768"/>
              <a:gd name="T9" fmla="*/ 203597 h 384"/>
              <a:gd name="T10" fmla="*/ 1122363 w 768"/>
              <a:gd name="T11" fmla="*/ 203597 h 384"/>
              <a:gd name="T12" fmla="*/ 1122363 w 768"/>
              <a:gd name="T13" fmla="*/ 0 h 384"/>
              <a:gd name="T14" fmla="*/ 1052215 w 768"/>
              <a:gd name="T15" fmla="*/ 0 h 384"/>
              <a:gd name="T16" fmla="*/ 841772 w 768"/>
              <a:gd name="T17" fmla="*/ 203597 h 384"/>
              <a:gd name="T18" fmla="*/ 631329 w 768"/>
              <a:gd name="T19" fmla="*/ 203597 h 384"/>
              <a:gd name="T20" fmla="*/ 631329 w 768"/>
              <a:gd name="T21" fmla="*/ 407194 h 384"/>
              <a:gd name="T22" fmla="*/ 0 w 768"/>
              <a:gd name="T23" fmla="*/ 407194 h 384"/>
              <a:gd name="T24" fmla="*/ 0 w 768"/>
              <a:gd name="T25" fmla="*/ 542925 h 3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68"/>
              <a:gd name="T40" fmla="*/ 0 h 384"/>
              <a:gd name="T41" fmla="*/ 768 w 768"/>
              <a:gd name="T42" fmla="*/ 384 h 38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68" h="384">
                <a:moveTo>
                  <a:pt x="0" y="384"/>
                </a:moveTo>
                <a:lnTo>
                  <a:pt x="528" y="384"/>
                </a:lnTo>
                <a:lnTo>
                  <a:pt x="528" y="240"/>
                </a:lnTo>
                <a:lnTo>
                  <a:pt x="624" y="240"/>
                </a:lnTo>
                <a:lnTo>
                  <a:pt x="720" y="144"/>
                </a:lnTo>
                <a:lnTo>
                  <a:pt x="768" y="144"/>
                </a:lnTo>
                <a:lnTo>
                  <a:pt x="768" y="0"/>
                </a:lnTo>
                <a:lnTo>
                  <a:pt x="720" y="0"/>
                </a:lnTo>
                <a:lnTo>
                  <a:pt x="576" y="144"/>
                </a:lnTo>
                <a:lnTo>
                  <a:pt x="432" y="144"/>
                </a:lnTo>
                <a:lnTo>
                  <a:pt x="432" y="288"/>
                </a:lnTo>
                <a:lnTo>
                  <a:pt x="0" y="288"/>
                </a:lnTo>
                <a:lnTo>
                  <a:pt x="0" y="384"/>
                </a:lnTo>
                <a:close/>
              </a:path>
            </a:pathLst>
          </a:custGeom>
          <a:solidFill>
            <a:srgbClr val="C0C0C0"/>
          </a:solidFill>
          <a:ln w="9525">
            <a:solidFill>
              <a:schemeClr val="tx1"/>
            </a:solidFill>
            <a:round/>
            <a:headEnd/>
            <a:tailEnd/>
          </a:ln>
        </p:spPr>
        <p:txBody>
          <a:bodyPr>
            <a:spAutoFit/>
          </a:bodyPr>
          <a:lstStyle/>
          <a:p>
            <a:pPr fontAlgn="base">
              <a:spcBef>
                <a:spcPct val="0"/>
              </a:spcBef>
              <a:spcAft>
                <a:spcPct val="0"/>
              </a:spcAft>
            </a:pPr>
            <a:endParaRPr lang="ja-JP" altLang="ja-JP" sz="2400" b="1" smtClean="0">
              <a:solidFill>
                <a:srgbClr val="000000"/>
              </a:solidFill>
              <a:latin typeface="Times New Roman" pitchFamily="18" charset="0"/>
              <a:cs typeface="Times New Roman" pitchFamily="18" charset="0"/>
            </a:endParaRPr>
          </a:p>
        </p:txBody>
      </p:sp>
      <p:sp>
        <p:nvSpPr>
          <p:cNvPr id="163258" name="Freeform 442"/>
          <p:cNvSpPr>
            <a:spLocks/>
          </p:cNvSpPr>
          <p:nvPr/>
        </p:nvSpPr>
        <p:spPr bwMode="auto">
          <a:xfrm>
            <a:off x="7748588" y="1211263"/>
            <a:ext cx="1122362" cy="461665"/>
          </a:xfrm>
          <a:custGeom>
            <a:avLst/>
            <a:gdLst>
              <a:gd name="T0" fmla="*/ 1122362 w 768"/>
              <a:gd name="T1" fmla="*/ 542925 h 384"/>
              <a:gd name="T2" fmla="*/ 350738 w 768"/>
              <a:gd name="T3" fmla="*/ 542925 h 384"/>
              <a:gd name="T4" fmla="*/ 350738 w 768"/>
              <a:gd name="T5" fmla="*/ 339328 h 384"/>
              <a:gd name="T6" fmla="*/ 210443 w 768"/>
              <a:gd name="T7" fmla="*/ 339328 h 384"/>
              <a:gd name="T8" fmla="*/ 70148 w 768"/>
              <a:gd name="T9" fmla="*/ 203597 h 384"/>
              <a:gd name="T10" fmla="*/ 0 w 768"/>
              <a:gd name="T11" fmla="*/ 203597 h 384"/>
              <a:gd name="T12" fmla="*/ 0 w 768"/>
              <a:gd name="T13" fmla="*/ 0 h 384"/>
              <a:gd name="T14" fmla="*/ 70148 w 768"/>
              <a:gd name="T15" fmla="*/ 0 h 384"/>
              <a:gd name="T16" fmla="*/ 280591 w 768"/>
              <a:gd name="T17" fmla="*/ 203597 h 384"/>
              <a:gd name="T18" fmla="*/ 482265 w 768"/>
              <a:gd name="T19" fmla="*/ 203597 h 384"/>
              <a:gd name="T20" fmla="*/ 482265 w 768"/>
              <a:gd name="T21" fmla="*/ 407194 h 384"/>
              <a:gd name="T22" fmla="*/ 1122362 w 768"/>
              <a:gd name="T23" fmla="*/ 407194 h 384"/>
              <a:gd name="T24" fmla="*/ 1122362 w 768"/>
              <a:gd name="T25" fmla="*/ 542925 h 3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68"/>
              <a:gd name="T40" fmla="*/ 0 h 384"/>
              <a:gd name="T41" fmla="*/ 768 w 768"/>
              <a:gd name="T42" fmla="*/ 384 h 38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68" h="384">
                <a:moveTo>
                  <a:pt x="768" y="384"/>
                </a:moveTo>
                <a:lnTo>
                  <a:pt x="240" y="384"/>
                </a:lnTo>
                <a:lnTo>
                  <a:pt x="240" y="240"/>
                </a:lnTo>
                <a:lnTo>
                  <a:pt x="144" y="240"/>
                </a:lnTo>
                <a:lnTo>
                  <a:pt x="48" y="144"/>
                </a:lnTo>
                <a:lnTo>
                  <a:pt x="0" y="144"/>
                </a:lnTo>
                <a:lnTo>
                  <a:pt x="0" y="0"/>
                </a:lnTo>
                <a:lnTo>
                  <a:pt x="48" y="0"/>
                </a:lnTo>
                <a:lnTo>
                  <a:pt x="192" y="144"/>
                </a:lnTo>
                <a:lnTo>
                  <a:pt x="330" y="144"/>
                </a:lnTo>
                <a:lnTo>
                  <a:pt x="330" y="288"/>
                </a:lnTo>
                <a:lnTo>
                  <a:pt x="768" y="288"/>
                </a:lnTo>
                <a:lnTo>
                  <a:pt x="768" y="384"/>
                </a:lnTo>
                <a:close/>
              </a:path>
            </a:pathLst>
          </a:custGeom>
          <a:solidFill>
            <a:srgbClr val="C0C0C0"/>
          </a:solidFill>
          <a:ln w="9525">
            <a:solidFill>
              <a:schemeClr val="tx1"/>
            </a:solidFill>
            <a:round/>
            <a:headEnd/>
            <a:tailEnd/>
          </a:ln>
        </p:spPr>
        <p:txBody>
          <a:bodyPr>
            <a:spAutoFit/>
          </a:bodyPr>
          <a:lstStyle/>
          <a:p>
            <a:pPr fontAlgn="base">
              <a:spcBef>
                <a:spcPct val="0"/>
              </a:spcBef>
              <a:spcAft>
                <a:spcPct val="0"/>
              </a:spcAft>
            </a:pPr>
            <a:endParaRPr lang="ja-JP" altLang="ja-JP" sz="2400" b="1" smtClean="0">
              <a:solidFill>
                <a:srgbClr val="000000"/>
              </a:solidFill>
              <a:latin typeface="Times New Roman" pitchFamily="18" charset="0"/>
              <a:cs typeface="Times New Roman" pitchFamily="18" charset="0"/>
            </a:endParaRPr>
          </a:p>
        </p:txBody>
      </p:sp>
      <p:sp>
        <p:nvSpPr>
          <p:cNvPr id="163259" name="Rectangle 443"/>
          <p:cNvSpPr>
            <a:spLocks noChangeArrowheads="1"/>
          </p:cNvSpPr>
          <p:nvPr/>
        </p:nvSpPr>
        <p:spPr bwMode="auto">
          <a:xfrm>
            <a:off x="5168900" y="660400"/>
            <a:ext cx="2876108" cy="59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fontAlgn="base">
              <a:lnSpc>
                <a:spcPct val="130000"/>
              </a:lnSpc>
              <a:spcBef>
                <a:spcPct val="0"/>
              </a:spcBef>
              <a:spcAft>
                <a:spcPct val="0"/>
              </a:spcAft>
            </a:pPr>
            <a:r>
              <a:rPr lang="ja-JP" altLang="en-US" sz="2800" b="1" dirty="0" smtClean="0">
                <a:solidFill>
                  <a:srgbClr val="FF0000"/>
                </a:solidFill>
                <a:latin typeface="Times New Roman" pitchFamily="18" charset="0"/>
                <a:cs typeface="Times New Roman" pitchFamily="18" charset="0"/>
              </a:rPr>
              <a:t>トランジスタ </a:t>
            </a:r>
            <a:r>
              <a:rPr lang="en-US" altLang="ja-JP" sz="2800" b="1" dirty="0" smtClean="0">
                <a:solidFill>
                  <a:srgbClr val="FF0000"/>
                </a:solidFill>
                <a:latin typeface="Times New Roman" pitchFamily="18" charset="0"/>
                <a:cs typeface="Times New Roman" pitchFamily="18" charset="0"/>
              </a:rPr>
              <a:t>(a-Si)</a:t>
            </a:r>
          </a:p>
        </p:txBody>
      </p:sp>
      <p:sp>
        <p:nvSpPr>
          <p:cNvPr id="163260" name="Rectangle 444"/>
          <p:cNvSpPr>
            <a:spLocks noChangeArrowheads="1"/>
          </p:cNvSpPr>
          <p:nvPr/>
        </p:nvSpPr>
        <p:spPr bwMode="auto">
          <a:xfrm>
            <a:off x="5894388" y="1219200"/>
            <a:ext cx="3540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fontAlgn="base">
              <a:spcBef>
                <a:spcPct val="0"/>
              </a:spcBef>
              <a:spcAft>
                <a:spcPct val="0"/>
              </a:spcAft>
            </a:pPr>
            <a:r>
              <a:rPr lang="en-US" altLang="ja-JP" sz="2400" b="1" smtClean="0">
                <a:solidFill>
                  <a:srgbClr val="FF0000"/>
                </a:solidFill>
                <a:latin typeface="Times New Roman" pitchFamily="18" charset="0"/>
                <a:cs typeface="Times New Roman" pitchFamily="18" charset="0"/>
              </a:rPr>
              <a:t>S</a:t>
            </a:r>
          </a:p>
        </p:txBody>
      </p:sp>
      <p:sp>
        <p:nvSpPr>
          <p:cNvPr id="163261" name="Rectangle 445"/>
          <p:cNvSpPr>
            <a:spLocks noChangeArrowheads="1"/>
          </p:cNvSpPr>
          <p:nvPr/>
        </p:nvSpPr>
        <p:spPr bwMode="auto">
          <a:xfrm>
            <a:off x="8281988" y="1219200"/>
            <a:ext cx="4048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fontAlgn="base">
              <a:spcBef>
                <a:spcPct val="0"/>
              </a:spcBef>
              <a:spcAft>
                <a:spcPct val="0"/>
              </a:spcAft>
            </a:pPr>
            <a:r>
              <a:rPr lang="en-US" altLang="ja-JP" sz="2400" b="1" smtClean="0">
                <a:solidFill>
                  <a:srgbClr val="FF0000"/>
                </a:solidFill>
                <a:latin typeface="Times New Roman" pitchFamily="18" charset="0"/>
                <a:cs typeface="Times New Roman" pitchFamily="18" charset="0"/>
              </a:rPr>
              <a:t>D</a:t>
            </a:r>
          </a:p>
        </p:txBody>
      </p:sp>
      <p:sp>
        <p:nvSpPr>
          <p:cNvPr id="163262" name="Rectangle 446"/>
          <p:cNvSpPr>
            <a:spLocks noChangeArrowheads="1"/>
          </p:cNvSpPr>
          <p:nvPr/>
        </p:nvSpPr>
        <p:spPr bwMode="auto">
          <a:xfrm>
            <a:off x="6896100" y="1838325"/>
            <a:ext cx="8096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fontAlgn="base">
              <a:spcBef>
                <a:spcPct val="0"/>
              </a:spcBef>
              <a:spcAft>
                <a:spcPct val="0"/>
              </a:spcAft>
            </a:pPr>
            <a:r>
              <a:rPr lang="en-US" altLang="ja-JP" sz="2400" b="1" smtClean="0">
                <a:solidFill>
                  <a:srgbClr val="FF0000"/>
                </a:solidFill>
                <a:latin typeface="Times New Roman" pitchFamily="18" charset="0"/>
                <a:cs typeface="Times New Roman" pitchFamily="18" charset="0"/>
              </a:rPr>
              <a:t>Gate</a:t>
            </a:r>
          </a:p>
        </p:txBody>
      </p:sp>
      <p:sp>
        <p:nvSpPr>
          <p:cNvPr id="163263" name="Rectangle 447"/>
          <p:cNvSpPr>
            <a:spLocks noChangeArrowheads="1"/>
          </p:cNvSpPr>
          <p:nvPr/>
        </p:nvSpPr>
        <p:spPr bwMode="auto">
          <a:xfrm>
            <a:off x="6311900" y="2324100"/>
            <a:ext cx="196880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fontAlgn="base">
              <a:spcBef>
                <a:spcPct val="0"/>
              </a:spcBef>
              <a:spcAft>
                <a:spcPct val="0"/>
              </a:spcAft>
            </a:pPr>
            <a:r>
              <a:rPr lang="ja-JP" altLang="en-US" sz="2800" b="1" dirty="0" smtClean="0">
                <a:solidFill>
                  <a:srgbClr val="0000FF"/>
                </a:solidFill>
                <a:latin typeface="Times New Roman" pitchFamily="18" charset="0"/>
                <a:cs typeface="Times New Roman" pitchFamily="18" charset="0"/>
                <a:sym typeface="Symbol" pitchFamily="18" charset="2"/>
              </a:rPr>
              <a:t>性能は低い</a:t>
            </a:r>
            <a:endParaRPr lang="en-US" altLang="ja-JP" sz="2800" b="1" dirty="0" smtClean="0">
              <a:solidFill>
                <a:srgbClr val="0000FF"/>
              </a:solidFill>
              <a:latin typeface="Times New Roman" pitchFamily="18" charset="0"/>
              <a:cs typeface="Times New Roman" pitchFamily="18" charset="0"/>
              <a:sym typeface="Symbol" pitchFamily="18" charset="2"/>
            </a:endParaRPr>
          </a:p>
        </p:txBody>
      </p:sp>
      <p:pic>
        <p:nvPicPr>
          <p:cNvPr id="163264" name="Picture 448" descr="http://www.sharp.co.jp/products/lcd/tech/image/p40.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56425" y="4435475"/>
            <a:ext cx="1882775" cy="196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265" name="Rectangle 449"/>
          <p:cNvSpPr>
            <a:spLocks noChangeArrowheads="1"/>
          </p:cNvSpPr>
          <p:nvPr/>
        </p:nvSpPr>
        <p:spPr bwMode="auto">
          <a:xfrm>
            <a:off x="6629400" y="3810000"/>
            <a:ext cx="2286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ctr" fontAlgn="base">
              <a:spcBef>
                <a:spcPct val="0"/>
              </a:spcBef>
              <a:spcAft>
                <a:spcPct val="0"/>
              </a:spcAft>
            </a:pPr>
            <a:r>
              <a:rPr lang="ja-JP" altLang="en-US" sz="1200" smtClean="0">
                <a:solidFill>
                  <a:srgbClr val="000000"/>
                </a:solidFill>
                <a:latin typeface="Times New Roman" pitchFamily="18" charset="0"/>
                <a:cs typeface="Times New Roman" pitchFamily="18" charset="0"/>
              </a:rPr>
              <a:t>シャープ</a:t>
            </a:r>
            <a:br>
              <a:rPr lang="ja-JP" altLang="en-US" sz="1200" smtClean="0">
                <a:solidFill>
                  <a:srgbClr val="000000"/>
                </a:solidFill>
                <a:latin typeface="Times New Roman" pitchFamily="18" charset="0"/>
                <a:cs typeface="Times New Roman" pitchFamily="18" charset="0"/>
              </a:rPr>
            </a:br>
            <a:r>
              <a:rPr lang="en-US" altLang="ja-JP" sz="1200" smtClean="0">
                <a:solidFill>
                  <a:srgbClr val="000000"/>
                </a:solidFill>
                <a:latin typeface="Times New Roman" pitchFamily="18" charset="0"/>
                <a:cs typeface="Times New Roman" pitchFamily="18" charset="0"/>
              </a:rPr>
              <a:t>http://www.sharp.co.jp/corporate/rd/28/28-3-2a.html</a:t>
            </a:r>
          </a:p>
        </p:txBody>
      </p:sp>
      <p:sp>
        <p:nvSpPr>
          <p:cNvPr id="2" name="正方形/長方形 1"/>
          <p:cNvSpPr/>
          <p:nvPr/>
        </p:nvSpPr>
        <p:spPr bwMode="auto">
          <a:xfrm>
            <a:off x="5651500" y="6472238"/>
            <a:ext cx="168275" cy="300037"/>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ja-JP" altLang="en-US" sz="4400" b="1" smtClean="0">
              <a:solidFill>
                <a:srgbClr val="000000"/>
              </a:solidFill>
              <a:latin typeface="Times New Roman" pitchFamily="18" charset="0"/>
            </a:endParaRPr>
          </a:p>
        </p:txBody>
      </p:sp>
      <p:sp>
        <p:nvSpPr>
          <p:cNvPr id="163056" name="Text Box 240"/>
          <p:cNvSpPr txBox="1">
            <a:spLocks noChangeArrowheads="1"/>
          </p:cNvSpPr>
          <p:nvPr/>
        </p:nvSpPr>
        <p:spPr bwMode="auto">
          <a:xfrm>
            <a:off x="5283200" y="6400800"/>
            <a:ext cx="355738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imes New Roman" pitchFamily="18" charset="0"/>
                <a:ea typeface="ＭＳ Ｐゴシック" pitchFamily="50" charset="-128"/>
              </a:defRPr>
            </a:lvl1pPr>
            <a:lvl2pPr marL="742950" indent="-285750">
              <a:defRPr kumimoji="1" sz="2400">
                <a:solidFill>
                  <a:schemeClr val="tx1"/>
                </a:solidFill>
                <a:latin typeface="Times New Roman" pitchFamily="18" charset="0"/>
                <a:ea typeface="ＭＳ Ｐゴシック" pitchFamily="50" charset="-128"/>
              </a:defRPr>
            </a:lvl2pPr>
            <a:lvl3pPr marL="1143000" indent="-228600">
              <a:defRPr kumimoji="1" sz="2400">
                <a:solidFill>
                  <a:schemeClr val="tx1"/>
                </a:solidFill>
                <a:latin typeface="Times New Roman" pitchFamily="18" charset="0"/>
                <a:ea typeface="ＭＳ Ｐゴシック" pitchFamily="50" charset="-128"/>
              </a:defRPr>
            </a:lvl3pPr>
            <a:lvl4pPr marL="1600200" indent="-228600">
              <a:defRPr kumimoji="1" sz="2400">
                <a:solidFill>
                  <a:schemeClr val="tx1"/>
                </a:solidFill>
                <a:latin typeface="Times New Roman" pitchFamily="18" charset="0"/>
                <a:ea typeface="ＭＳ Ｐゴシック" pitchFamily="50" charset="-128"/>
              </a:defRPr>
            </a:lvl4pPr>
            <a:lvl5pPr marL="2057400" indent="-228600">
              <a:defRPr kumimoji="1" sz="2400">
                <a:solidFill>
                  <a:schemeClr val="tx1"/>
                </a:solidFill>
                <a:latin typeface="Times New Roman" pitchFamily="18" charset="0"/>
                <a:ea typeface="ＭＳ Ｐゴシック" pitchFamily="50" charset="-128"/>
              </a:defRPr>
            </a:lvl5pPr>
            <a:lvl6pPr marL="2514600" indent="-228600" fontAlgn="base">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fontAlgn="base">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fontAlgn="base">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fontAlgn="base">
              <a:spcBef>
                <a:spcPct val="0"/>
              </a:spcBef>
              <a:spcAft>
                <a:spcPct val="0"/>
              </a:spcAft>
              <a:defRPr kumimoji="1" sz="2400">
                <a:solidFill>
                  <a:schemeClr val="tx1"/>
                </a:solidFill>
                <a:latin typeface="Times New Roman" pitchFamily="18" charset="0"/>
                <a:ea typeface="ＭＳ Ｐゴシック" pitchFamily="50" charset="-128"/>
              </a:defRPr>
            </a:lvl9pPr>
          </a:lstStyle>
          <a:p>
            <a:pPr fontAlgn="base">
              <a:spcBef>
                <a:spcPct val="0"/>
              </a:spcBef>
              <a:spcAft>
                <a:spcPct val="0"/>
              </a:spcAft>
            </a:pPr>
            <a:r>
              <a:rPr lang="en-US" altLang="ja-JP" b="1" dirty="0" smtClean="0">
                <a:solidFill>
                  <a:srgbClr val="000000"/>
                </a:solidFill>
                <a:cs typeface="Times New Roman" pitchFamily="18" charset="0"/>
              </a:rPr>
              <a:t>RGB</a:t>
            </a:r>
            <a:r>
              <a:rPr lang="ja-JP" altLang="en-US" b="1" dirty="0" smtClean="0">
                <a:solidFill>
                  <a:srgbClr val="000000"/>
                </a:solidFill>
                <a:cs typeface="Times New Roman" pitchFamily="18" charset="0"/>
              </a:rPr>
              <a:t> </a:t>
            </a:r>
            <a:r>
              <a:rPr lang="en-US" altLang="ja-JP" b="1" dirty="0" smtClean="0">
                <a:solidFill>
                  <a:srgbClr val="000000"/>
                </a:solidFill>
                <a:cs typeface="Times New Roman" pitchFamily="18" charset="0"/>
              </a:rPr>
              <a:t>(</a:t>
            </a:r>
            <a:r>
              <a:rPr lang="ja-JP" altLang="en-US" b="1" dirty="0" smtClean="0">
                <a:solidFill>
                  <a:srgbClr val="000000"/>
                </a:solidFill>
                <a:cs typeface="Times New Roman" pitchFamily="18" charset="0"/>
              </a:rPr>
              <a:t>赤・緑・青</a:t>
            </a:r>
            <a:r>
              <a:rPr lang="en-US" altLang="ja-JP" b="1" dirty="0" smtClean="0">
                <a:solidFill>
                  <a:srgbClr val="000000"/>
                </a:solidFill>
                <a:cs typeface="Times New Roman" pitchFamily="18" charset="0"/>
              </a:rPr>
              <a:t>)</a:t>
            </a:r>
            <a:r>
              <a:rPr lang="ja-JP" altLang="en-US" b="1" dirty="0" smtClean="0">
                <a:solidFill>
                  <a:srgbClr val="000000"/>
                </a:solidFill>
                <a:cs typeface="Times New Roman" pitchFamily="18" charset="0"/>
              </a:rPr>
              <a:t> ピクセル</a:t>
            </a:r>
          </a:p>
        </p:txBody>
      </p:sp>
      <p:sp>
        <p:nvSpPr>
          <p:cNvPr id="451" name="テキスト ボックス 450"/>
          <p:cNvSpPr txBox="1"/>
          <p:nvPr/>
        </p:nvSpPr>
        <p:spPr>
          <a:xfrm>
            <a:off x="8724900" y="6488668"/>
            <a:ext cx="415498" cy="369332"/>
          </a:xfrm>
          <a:prstGeom prst="rect">
            <a:avLst/>
          </a:prstGeom>
          <a:solidFill>
            <a:schemeClr val="accent2"/>
          </a:solidFill>
        </p:spPr>
        <p:txBody>
          <a:bodyPr wrap="none" rtlCol="0">
            <a:spAutoFit/>
          </a:bodyPr>
          <a:lstStyle>
            <a:defPPr>
              <a:defRPr lang="ja-JP"/>
            </a:defPPr>
            <a:lvl1pPr>
              <a:defRPr b="1">
                <a:solidFill>
                  <a:schemeClr val="bg1"/>
                </a:solidFill>
              </a:defRPr>
            </a:lvl1pPr>
          </a:lstStyle>
          <a:p>
            <a:r>
              <a:rPr lang="en-US" altLang="ja-JP" dirty="0" smtClean="0">
                <a:latin typeface="Times New Roman" pitchFamily="18" charset="0"/>
                <a:cs typeface="Times New Roman" pitchFamily="18" charset="0"/>
              </a:rPr>
              <a:t>13</a:t>
            </a:r>
            <a:endParaRPr lang="ja-JP" altLang="en-US" dirty="0">
              <a:latin typeface="Times New Roman" pitchFamily="18" charset="0"/>
              <a:cs typeface="Times New Roman" pitchFamily="18" charset="0"/>
            </a:endParaRPr>
          </a:p>
        </p:txBody>
      </p:sp>
    </p:spTree>
    <p:extLst>
      <p:ext uri="{BB962C8B-B14F-4D97-AF65-F5344CB8AC3E}">
        <p14:creationId xmlns:p14="http://schemas.microsoft.com/office/powerpoint/2010/main" val="16981950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グループ化 8"/>
          <p:cNvGrpSpPr/>
          <p:nvPr/>
        </p:nvGrpSpPr>
        <p:grpSpPr>
          <a:xfrm>
            <a:off x="5553381" y="3883711"/>
            <a:ext cx="3109913" cy="1563688"/>
            <a:chOff x="9154319" y="2956719"/>
            <a:chExt cx="3109913" cy="1563688"/>
          </a:xfrm>
        </p:grpSpPr>
        <p:pic>
          <p:nvPicPr>
            <p:cNvPr id="13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10075863" y="2225675"/>
              <a:ext cx="1457325" cy="2919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 name="正方形/長方形 132"/>
            <p:cNvSpPr/>
            <p:nvPr/>
          </p:nvSpPr>
          <p:spPr bwMode="auto">
            <a:xfrm>
              <a:off x="9154319" y="2959988"/>
              <a:ext cx="678654" cy="1560419"/>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4400" b="1" i="0" u="none" strike="noStrike" cap="none" normalizeH="0" baseline="0" smtClean="0">
                <a:ln>
                  <a:noFill/>
                </a:ln>
                <a:solidFill>
                  <a:schemeClr val="tx1"/>
                </a:solidFill>
                <a:effectLst/>
                <a:latin typeface="Times New Roman" pitchFamily="18" charset="0"/>
                <a:ea typeface="ＭＳ Ｐゴシック" pitchFamily="50" charset="-128"/>
              </a:endParaRPr>
            </a:p>
          </p:txBody>
        </p:sp>
      </p:grpSp>
      <p:grpSp>
        <p:nvGrpSpPr>
          <p:cNvPr id="8" name="グループ化 7"/>
          <p:cNvGrpSpPr/>
          <p:nvPr/>
        </p:nvGrpSpPr>
        <p:grpSpPr>
          <a:xfrm>
            <a:off x="4039944" y="1681634"/>
            <a:ext cx="3958161" cy="1117177"/>
            <a:chOff x="5626100" y="2058750"/>
            <a:chExt cx="3958161" cy="1117177"/>
          </a:xfrm>
        </p:grpSpPr>
        <p:pic>
          <p:nvPicPr>
            <p:cNvPr id="3604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7202251" y="726409"/>
              <a:ext cx="986833" cy="3777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正方形/長方形 4"/>
            <p:cNvSpPr/>
            <p:nvPr/>
          </p:nvSpPr>
          <p:spPr bwMode="auto">
            <a:xfrm>
              <a:off x="5626100" y="2058750"/>
              <a:ext cx="2038349" cy="1117177"/>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4400" b="1" i="0" u="none" strike="noStrike" cap="none" normalizeH="0" baseline="0" smtClean="0">
                <a:ln>
                  <a:noFill/>
                </a:ln>
                <a:solidFill>
                  <a:schemeClr val="tx1"/>
                </a:solidFill>
                <a:effectLst/>
                <a:latin typeface="Times New Roman" pitchFamily="18" charset="0"/>
                <a:ea typeface="ＭＳ Ｐゴシック" pitchFamily="50" charset="-128"/>
              </a:endParaRPr>
            </a:p>
          </p:txBody>
        </p:sp>
      </p:grpSp>
      <p:sp>
        <p:nvSpPr>
          <p:cNvPr id="11268" name="Rectangle 4"/>
          <p:cNvSpPr>
            <a:spLocks noGrp="1" noChangeArrowheads="1"/>
          </p:cNvSpPr>
          <p:nvPr>
            <p:ph type="title" idx="4294967295"/>
          </p:nvPr>
        </p:nvSpPr>
        <p:spPr>
          <a:xfrm>
            <a:off x="0" y="0"/>
            <a:ext cx="9144000" cy="1200150"/>
          </a:xfrm>
        </p:spPr>
        <p:txBody>
          <a:bodyPr/>
          <a:lstStyle/>
          <a:p>
            <a:pPr eaLnBrk="1" hangingPunct="1"/>
            <a:r>
              <a:rPr lang="ja-JP" altLang="en-US" sz="3600" b="1" dirty="0" smtClean="0">
                <a:solidFill>
                  <a:srgbClr val="0000FF"/>
                </a:solidFill>
                <a:ea typeface="ＨＧ丸ゴシックB" charset="-128"/>
              </a:rPr>
              <a:t>トランジスタ</a:t>
            </a:r>
            <a:r>
              <a:rPr lang="en-US" altLang="ja-JP" sz="3600" b="1" dirty="0" smtClean="0">
                <a:solidFill>
                  <a:srgbClr val="0000FF"/>
                </a:solidFill>
                <a:ea typeface="ＨＧ丸ゴシックB" charset="-128"/>
              </a:rPr>
              <a:t/>
            </a:r>
            <a:br>
              <a:rPr lang="en-US" altLang="ja-JP" sz="3600" b="1" dirty="0" smtClean="0">
                <a:solidFill>
                  <a:srgbClr val="0000FF"/>
                </a:solidFill>
                <a:ea typeface="ＨＧ丸ゴシックB" charset="-128"/>
              </a:rPr>
            </a:br>
            <a:r>
              <a:rPr lang="ja-JP" altLang="en-US" sz="3600" b="1" dirty="0" smtClean="0">
                <a:solidFill>
                  <a:srgbClr val="0000FF"/>
                </a:solidFill>
                <a:ea typeface="ＨＧ丸ゴシックB" charset="-128"/>
              </a:rPr>
              <a:t>電気でオン・オフを切り替えるスイッチ</a:t>
            </a:r>
          </a:p>
        </p:txBody>
      </p:sp>
      <p:grpSp>
        <p:nvGrpSpPr>
          <p:cNvPr id="7" name="Group 75"/>
          <p:cNvGrpSpPr>
            <a:grpSpLocks/>
          </p:cNvGrpSpPr>
          <p:nvPr/>
        </p:nvGrpSpPr>
        <p:grpSpPr bwMode="auto">
          <a:xfrm>
            <a:off x="9493646" y="5049044"/>
            <a:ext cx="4175125" cy="2633662"/>
            <a:chOff x="122" y="2352"/>
            <a:chExt cx="2630" cy="1659"/>
          </a:xfrm>
        </p:grpSpPr>
        <p:sp>
          <p:nvSpPr>
            <p:cNvPr id="11312" name="Line 76"/>
            <p:cNvSpPr>
              <a:spLocks noChangeShapeType="1"/>
            </p:cNvSpPr>
            <p:nvPr/>
          </p:nvSpPr>
          <p:spPr bwMode="auto">
            <a:xfrm flipV="1">
              <a:off x="335" y="2941"/>
              <a:ext cx="1274"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90000" tIns="46800" rIns="90000" bIns="46800">
              <a:spAutoFit/>
            </a:bodyPr>
            <a:lstStyle/>
            <a:p>
              <a:endParaRPr lang="ja-JP" altLang="en-US"/>
            </a:p>
          </p:txBody>
        </p:sp>
        <p:sp>
          <p:nvSpPr>
            <p:cNvPr id="11313" name="Text Box 77"/>
            <p:cNvSpPr txBox="1">
              <a:spLocks noChangeArrowheads="1"/>
            </p:cNvSpPr>
            <p:nvPr/>
          </p:nvSpPr>
          <p:spPr bwMode="auto">
            <a:xfrm>
              <a:off x="122" y="2491"/>
              <a:ext cx="1397"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eaLnBrk="1" hangingPunct="1">
                <a:spcBef>
                  <a:spcPct val="50000"/>
                </a:spcBef>
              </a:pPr>
              <a:r>
                <a:rPr lang="en-US" altLang="ja-JP" b="1">
                  <a:solidFill>
                    <a:srgbClr val="0000FF"/>
                  </a:solidFill>
                  <a:ea typeface="ＭＳ 明朝" pitchFamily="17" charset="-128"/>
                </a:rPr>
                <a:t>1Tr1C DRAM</a:t>
              </a:r>
            </a:p>
          </p:txBody>
        </p:sp>
        <p:sp>
          <p:nvSpPr>
            <p:cNvPr id="11314" name="Line 78"/>
            <p:cNvSpPr>
              <a:spLocks noChangeShapeType="1"/>
            </p:cNvSpPr>
            <p:nvPr/>
          </p:nvSpPr>
          <p:spPr bwMode="auto">
            <a:xfrm flipV="1">
              <a:off x="1269" y="2954"/>
              <a:ext cx="0" cy="16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90000" tIns="46800" rIns="90000" bIns="46800">
              <a:spAutoFit/>
            </a:bodyPr>
            <a:lstStyle/>
            <a:p>
              <a:endParaRPr lang="ja-JP" altLang="en-US"/>
            </a:p>
          </p:txBody>
        </p:sp>
        <p:sp>
          <p:nvSpPr>
            <p:cNvPr id="11315" name="Line 79"/>
            <p:cNvSpPr>
              <a:spLocks noChangeShapeType="1"/>
            </p:cNvSpPr>
            <p:nvPr/>
          </p:nvSpPr>
          <p:spPr bwMode="auto">
            <a:xfrm flipV="1">
              <a:off x="1160" y="3119"/>
              <a:ext cx="217"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90000" tIns="46800" rIns="90000" bIns="46800">
              <a:spAutoFit/>
            </a:bodyPr>
            <a:lstStyle/>
            <a:p>
              <a:endParaRPr lang="ja-JP" altLang="en-US"/>
            </a:p>
          </p:txBody>
        </p:sp>
        <p:sp>
          <p:nvSpPr>
            <p:cNvPr id="11316" name="Line 80"/>
            <p:cNvSpPr>
              <a:spLocks noChangeShapeType="1"/>
            </p:cNvSpPr>
            <p:nvPr/>
          </p:nvSpPr>
          <p:spPr bwMode="auto">
            <a:xfrm flipV="1">
              <a:off x="1030" y="3180"/>
              <a:ext cx="47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90000" tIns="46800" rIns="90000" bIns="46800">
              <a:spAutoFit/>
            </a:bodyPr>
            <a:lstStyle/>
            <a:p>
              <a:endParaRPr lang="ja-JP" altLang="en-US"/>
            </a:p>
          </p:txBody>
        </p:sp>
        <p:sp>
          <p:nvSpPr>
            <p:cNvPr id="11317" name="Line 81"/>
            <p:cNvSpPr>
              <a:spLocks noChangeShapeType="1"/>
            </p:cNvSpPr>
            <p:nvPr/>
          </p:nvSpPr>
          <p:spPr bwMode="auto">
            <a:xfrm flipV="1">
              <a:off x="539" y="3268"/>
              <a:ext cx="260" cy="26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90000" tIns="46800" rIns="90000" bIns="46800">
              <a:spAutoFit/>
            </a:bodyPr>
            <a:lstStyle/>
            <a:p>
              <a:endParaRPr lang="ja-JP" altLang="en-US"/>
            </a:p>
          </p:txBody>
        </p:sp>
        <p:sp>
          <p:nvSpPr>
            <p:cNvPr id="11318" name="Line 82"/>
            <p:cNvSpPr>
              <a:spLocks noChangeShapeType="1"/>
            </p:cNvSpPr>
            <p:nvPr/>
          </p:nvSpPr>
          <p:spPr bwMode="auto">
            <a:xfrm flipH="1">
              <a:off x="1139" y="3183"/>
              <a:ext cx="3" cy="18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90000" tIns="46800" rIns="90000" bIns="46800">
              <a:spAutoFit/>
            </a:bodyPr>
            <a:lstStyle/>
            <a:p>
              <a:endParaRPr lang="ja-JP" altLang="en-US"/>
            </a:p>
          </p:txBody>
        </p:sp>
        <p:sp>
          <p:nvSpPr>
            <p:cNvPr id="11319" name="Line 83"/>
            <p:cNvSpPr>
              <a:spLocks noChangeShapeType="1"/>
            </p:cNvSpPr>
            <p:nvPr/>
          </p:nvSpPr>
          <p:spPr bwMode="auto">
            <a:xfrm flipV="1">
              <a:off x="696" y="3363"/>
              <a:ext cx="44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90000" tIns="46800" rIns="90000" bIns="46800">
              <a:spAutoFit/>
            </a:bodyPr>
            <a:lstStyle/>
            <a:p>
              <a:endParaRPr lang="ja-JP" altLang="en-US"/>
            </a:p>
          </p:txBody>
        </p:sp>
        <p:sp>
          <p:nvSpPr>
            <p:cNvPr id="11320" name="Line 84"/>
            <p:cNvSpPr>
              <a:spLocks noChangeShapeType="1"/>
            </p:cNvSpPr>
            <p:nvPr/>
          </p:nvSpPr>
          <p:spPr bwMode="auto">
            <a:xfrm>
              <a:off x="1389" y="3180"/>
              <a:ext cx="0" cy="1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90000" tIns="46800" rIns="90000" bIns="46800">
              <a:spAutoFit/>
            </a:bodyPr>
            <a:lstStyle/>
            <a:p>
              <a:endParaRPr lang="ja-JP" altLang="en-US"/>
            </a:p>
          </p:txBody>
        </p:sp>
        <p:sp>
          <p:nvSpPr>
            <p:cNvPr id="11321" name="Line 85"/>
            <p:cNvSpPr>
              <a:spLocks noChangeShapeType="1"/>
            </p:cNvSpPr>
            <p:nvPr/>
          </p:nvSpPr>
          <p:spPr bwMode="auto">
            <a:xfrm flipV="1">
              <a:off x="1386" y="3354"/>
              <a:ext cx="167"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90000" tIns="46800" rIns="90000" bIns="46800">
              <a:spAutoFit/>
            </a:bodyPr>
            <a:lstStyle/>
            <a:p>
              <a:endParaRPr lang="ja-JP" altLang="en-US"/>
            </a:p>
          </p:txBody>
        </p:sp>
        <p:sp>
          <p:nvSpPr>
            <p:cNvPr id="11322" name="Line 86"/>
            <p:cNvSpPr>
              <a:spLocks noChangeShapeType="1"/>
            </p:cNvSpPr>
            <p:nvPr/>
          </p:nvSpPr>
          <p:spPr bwMode="auto">
            <a:xfrm>
              <a:off x="1552" y="3349"/>
              <a:ext cx="1" cy="23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90000" tIns="46800" rIns="90000" bIns="46800">
              <a:spAutoFit/>
            </a:bodyPr>
            <a:lstStyle/>
            <a:p>
              <a:endParaRPr lang="ja-JP" altLang="en-US"/>
            </a:p>
          </p:txBody>
        </p:sp>
        <p:sp>
          <p:nvSpPr>
            <p:cNvPr id="11323" name="Line 87"/>
            <p:cNvSpPr>
              <a:spLocks noChangeShapeType="1"/>
            </p:cNvSpPr>
            <p:nvPr/>
          </p:nvSpPr>
          <p:spPr bwMode="auto">
            <a:xfrm>
              <a:off x="1451" y="3867"/>
              <a:ext cx="203" cy="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90000" tIns="46800" rIns="90000" bIns="46800">
              <a:spAutoFit/>
            </a:bodyPr>
            <a:lstStyle/>
            <a:p>
              <a:endParaRPr lang="ja-JP" altLang="en-US"/>
            </a:p>
          </p:txBody>
        </p:sp>
        <p:sp>
          <p:nvSpPr>
            <p:cNvPr id="11324" name="Line 88"/>
            <p:cNvSpPr>
              <a:spLocks noChangeShapeType="1"/>
            </p:cNvSpPr>
            <p:nvPr/>
          </p:nvSpPr>
          <p:spPr bwMode="auto">
            <a:xfrm flipV="1">
              <a:off x="1487" y="3892"/>
              <a:ext cx="131" cy="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90000" tIns="46800" rIns="90000" bIns="46800">
              <a:spAutoFit/>
            </a:bodyPr>
            <a:lstStyle/>
            <a:p>
              <a:endParaRPr lang="ja-JP" altLang="en-US"/>
            </a:p>
          </p:txBody>
        </p:sp>
        <p:sp>
          <p:nvSpPr>
            <p:cNvPr id="11325" name="Line 89"/>
            <p:cNvSpPr>
              <a:spLocks noChangeShapeType="1"/>
            </p:cNvSpPr>
            <p:nvPr/>
          </p:nvSpPr>
          <p:spPr bwMode="auto">
            <a:xfrm flipV="1">
              <a:off x="1511" y="3916"/>
              <a:ext cx="83" cy="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90000" tIns="46800" rIns="90000" bIns="46800">
              <a:spAutoFit/>
            </a:bodyPr>
            <a:lstStyle/>
            <a:p>
              <a:endParaRPr lang="ja-JP" altLang="en-US"/>
            </a:p>
          </p:txBody>
        </p:sp>
        <p:sp>
          <p:nvSpPr>
            <p:cNvPr id="11326" name="Line 90"/>
            <p:cNvSpPr>
              <a:spLocks noChangeShapeType="1"/>
            </p:cNvSpPr>
            <p:nvPr/>
          </p:nvSpPr>
          <p:spPr bwMode="auto">
            <a:xfrm>
              <a:off x="1484" y="3588"/>
              <a:ext cx="137" cy="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90000" tIns="46800" rIns="90000" bIns="46800">
              <a:spAutoFit/>
            </a:bodyPr>
            <a:lstStyle/>
            <a:p>
              <a:endParaRPr lang="ja-JP" altLang="en-US"/>
            </a:p>
          </p:txBody>
        </p:sp>
        <p:sp>
          <p:nvSpPr>
            <p:cNvPr id="11327" name="Line 91"/>
            <p:cNvSpPr>
              <a:spLocks noChangeShapeType="1"/>
            </p:cNvSpPr>
            <p:nvPr/>
          </p:nvSpPr>
          <p:spPr bwMode="auto">
            <a:xfrm>
              <a:off x="1484" y="3633"/>
              <a:ext cx="137" cy="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90000" tIns="46800" rIns="90000" bIns="46800">
              <a:spAutoFit/>
            </a:bodyPr>
            <a:lstStyle/>
            <a:p>
              <a:endParaRPr lang="ja-JP" altLang="en-US"/>
            </a:p>
          </p:txBody>
        </p:sp>
        <p:sp>
          <p:nvSpPr>
            <p:cNvPr id="11328" name="Line 92"/>
            <p:cNvSpPr>
              <a:spLocks noChangeShapeType="1"/>
            </p:cNvSpPr>
            <p:nvPr/>
          </p:nvSpPr>
          <p:spPr bwMode="auto">
            <a:xfrm>
              <a:off x="1550" y="3634"/>
              <a:ext cx="4" cy="23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90000" tIns="46800" rIns="90000" bIns="46800">
              <a:spAutoFit/>
            </a:bodyPr>
            <a:lstStyle/>
            <a:p>
              <a:endParaRPr lang="ja-JP" altLang="en-US"/>
            </a:p>
          </p:txBody>
        </p:sp>
        <p:sp>
          <p:nvSpPr>
            <p:cNvPr id="11329" name="Oval 93"/>
            <p:cNvSpPr>
              <a:spLocks noChangeArrowheads="1"/>
            </p:cNvSpPr>
            <p:nvPr/>
          </p:nvSpPr>
          <p:spPr bwMode="auto">
            <a:xfrm>
              <a:off x="1241" y="2911"/>
              <a:ext cx="56" cy="56"/>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nchor="ctr">
              <a:spAutoFit/>
            </a:bodyPr>
            <a:lstStyle/>
            <a:p>
              <a:endParaRPr lang="ja-JP" altLang="ja-JP" b="1"/>
            </a:p>
          </p:txBody>
        </p:sp>
        <p:sp>
          <p:nvSpPr>
            <p:cNvPr id="11330" name="Oval 94"/>
            <p:cNvSpPr>
              <a:spLocks noChangeArrowheads="1"/>
            </p:cNvSpPr>
            <p:nvPr/>
          </p:nvSpPr>
          <p:spPr bwMode="auto">
            <a:xfrm>
              <a:off x="678" y="3331"/>
              <a:ext cx="56" cy="56"/>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nchor="ctr">
              <a:spAutoFit/>
            </a:bodyPr>
            <a:lstStyle/>
            <a:p>
              <a:endParaRPr lang="ja-JP" altLang="ja-JP" b="1"/>
            </a:p>
          </p:txBody>
        </p:sp>
        <p:sp>
          <p:nvSpPr>
            <p:cNvPr id="11331" name="Text Box 95"/>
            <p:cNvSpPr txBox="1">
              <a:spLocks noChangeArrowheads="1"/>
            </p:cNvSpPr>
            <p:nvPr/>
          </p:nvSpPr>
          <p:spPr bwMode="auto">
            <a:xfrm>
              <a:off x="130" y="2758"/>
              <a:ext cx="1046"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eaLnBrk="1" hangingPunct="1">
                <a:spcBef>
                  <a:spcPct val="50000"/>
                </a:spcBef>
              </a:pPr>
              <a:r>
                <a:rPr lang="ja-JP" altLang="en-US" sz="1600">
                  <a:ea typeface="ＭＳ 明朝" pitchFamily="17" charset="-128"/>
                </a:rPr>
                <a:t>ワード線</a:t>
              </a:r>
              <a:r>
                <a:rPr lang="en-US" altLang="ja-JP" sz="1600">
                  <a:ea typeface="ＭＳ 明朝" pitchFamily="17" charset="-128"/>
                </a:rPr>
                <a:t>(</a:t>
              </a:r>
              <a:r>
                <a:rPr lang="ja-JP" altLang="en-US" sz="1600">
                  <a:ea typeface="ＭＳ 明朝" pitchFamily="17" charset="-128"/>
                </a:rPr>
                <a:t>書込</a:t>
              </a:r>
              <a:r>
                <a:rPr lang="en-US" altLang="ja-JP" sz="1600">
                  <a:ea typeface="ＭＳ 明朝" pitchFamily="17" charset="-128"/>
                </a:rPr>
                <a:t>)</a:t>
              </a:r>
            </a:p>
          </p:txBody>
        </p:sp>
        <p:sp>
          <p:nvSpPr>
            <p:cNvPr id="11332" name="Text Box 96"/>
            <p:cNvSpPr txBox="1">
              <a:spLocks noChangeArrowheads="1"/>
            </p:cNvSpPr>
            <p:nvPr/>
          </p:nvSpPr>
          <p:spPr bwMode="auto">
            <a:xfrm>
              <a:off x="189" y="3491"/>
              <a:ext cx="1238" cy="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eaLnBrk="1" hangingPunct="1">
                <a:spcBef>
                  <a:spcPct val="50000"/>
                </a:spcBef>
              </a:pPr>
              <a:r>
                <a:rPr lang="ja-JP" altLang="en-US" sz="1600">
                  <a:ea typeface="ＭＳ 明朝" pitchFamily="17" charset="-128"/>
                </a:rPr>
                <a:t>データ</a:t>
              </a:r>
              <a:r>
                <a:rPr lang="en-US" altLang="ja-JP" sz="1600">
                  <a:ea typeface="ＭＳ 明朝" pitchFamily="17" charset="-128"/>
                </a:rPr>
                <a:t>(</a:t>
              </a:r>
              <a:r>
                <a:rPr lang="ja-JP" altLang="en-US" sz="1600">
                  <a:ea typeface="ＭＳ 明朝" pitchFamily="17" charset="-128"/>
                </a:rPr>
                <a:t>ビット</a:t>
              </a:r>
              <a:r>
                <a:rPr lang="en-US" altLang="ja-JP" sz="1600">
                  <a:ea typeface="ＭＳ 明朝" pitchFamily="17" charset="-128"/>
                </a:rPr>
                <a:t>)</a:t>
              </a:r>
              <a:r>
                <a:rPr lang="ja-JP" altLang="en-US" sz="1600">
                  <a:ea typeface="ＭＳ 明朝" pitchFamily="17" charset="-128"/>
                </a:rPr>
                <a:t>線</a:t>
              </a:r>
              <a:br>
                <a:rPr lang="ja-JP" altLang="en-US" sz="1600">
                  <a:ea typeface="ＭＳ 明朝" pitchFamily="17" charset="-128"/>
                </a:rPr>
              </a:br>
              <a:r>
                <a:rPr lang="en-US" altLang="ja-JP" sz="1600">
                  <a:ea typeface="ＭＳ 明朝" pitchFamily="17" charset="-128"/>
                </a:rPr>
                <a:t>(</a:t>
              </a:r>
              <a:r>
                <a:rPr lang="ja-JP" altLang="en-US" sz="1600">
                  <a:ea typeface="ＭＳ 明朝" pitchFamily="17" charset="-128"/>
                </a:rPr>
                <a:t>書込</a:t>
              </a:r>
              <a:r>
                <a:rPr lang="en-US" altLang="ja-JP" sz="1600">
                  <a:ea typeface="ＭＳ 明朝" pitchFamily="17" charset="-128"/>
                </a:rPr>
                <a:t>,</a:t>
              </a:r>
              <a:br>
                <a:rPr lang="en-US" altLang="ja-JP" sz="1600">
                  <a:ea typeface="ＭＳ 明朝" pitchFamily="17" charset="-128"/>
                </a:rPr>
              </a:br>
              <a:r>
                <a:rPr lang="en-US" altLang="ja-JP" sz="1600">
                  <a:ea typeface="ＭＳ 明朝" pitchFamily="17" charset="-128"/>
                </a:rPr>
                <a:t> </a:t>
              </a:r>
              <a:r>
                <a:rPr lang="ja-JP" altLang="en-US" sz="1600">
                  <a:ea typeface="ＭＳ 明朝" pitchFamily="17" charset="-128"/>
                </a:rPr>
                <a:t>破壊読出し</a:t>
              </a:r>
              <a:r>
                <a:rPr lang="en-US" altLang="ja-JP" sz="1600">
                  <a:ea typeface="ＭＳ 明朝" pitchFamily="17" charset="-128"/>
                </a:rPr>
                <a:t>)</a:t>
              </a:r>
            </a:p>
          </p:txBody>
        </p:sp>
        <p:sp>
          <p:nvSpPr>
            <p:cNvPr id="11333" name="Text Box 97"/>
            <p:cNvSpPr txBox="1">
              <a:spLocks noChangeArrowheads="1"/>
            </p:cNvSpPr>
            <p:nvPr/>
          </p:nvSpPr>
          <p:spPr bwMode="auto">
            <a:xfrm>
              <a:off x="1634" y="3494"/>
              <a:ext cx="1118" cy="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eaLnBrk="1" hangingPunct="1">
                <a:spcBef>
                  <a:spcPct val="50000"/>
                </a:spcBef>
              </a:pPr>
              <a:r>
                <a:rPr lang="en-US" altLang="ja-JP" sz="1800">
                  <a:ea typeface="ＭＳ 明朝" pitchFamily="17" charset="-128"/>
                </a:rPr>
                <a:t>C</a:t>
              </a:r>
              <a:br>
                <a:rPr lang="en-US" altLang="ja-JP" sz="1800">
                  <a:ea typeface="ＭＳ 明朝" pitchFamily="17" charset="-128"/>
                </a:rPr>
              </a:br>
              <a:r>
                <a:rPr lang="en-US" altLang="ja-JP" sz="1600">
                  <a:ea typeface="ＭＳ 明朝" pitchFamily="17" charset="-128"/>
                </a:rPr>
                <a:t>(</a:t>
              </a:r>
              <a:r>
                <a:rPr lang="ja-JP" altLang="en-US" sz="1600">
                  <a:ea typeface="ＭＳ 明朝" pitchFamily="17" charset="-128"/>
                </a:rPr>
                <a:t>メモリーノード</a:t>
              </a:r>
              <a:r>
                <a:rPr lang="en-US" altLang="ja-JP" sz="1600">
                  <a:ea typeface="ＭＳ 明朝" pitchFamily="17" charset="-128"/>
                </a:rPr>
                <a:t>)</a:t>
              </a:r>
            </a:p>
          </p:txBody>
        </p:sp>
        <p:sp>
          <p:nvSpPr>
            <p:cNvPr id="11334" name="Text Box 98"/>
            <p:cNvSpPr txBox="1">
              <a:spLocks noChangeArrowheads="1"/>
            </p:cNvSpPr>
            <p:nvPr/>
          </p:nvSpPr>
          <p:spPr bwMode="auto">
            <a:xfrm>
              <a:off x="1546" y="2966"/>
              <a:ext cx="982" cy="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eaLnBrk="1" hangingPunct="1">
                <a:spcBef>
                  <a:spcPct val="50000"/>
                </a:spcBef>
              </a:pPr>
              <a:r>
                <a:rPr lang="en-US" altLang="ja-JP" sz="1800">
                  <a:solidFill>
                    <a:srgbClr val="FF0000"/>
                  </a:solidFill>
                  <a:ea typeface="ＭＳ 明朝" pitchFamily="17" charset="-128"/>
                </a:rPr>
                <a:t>    Tr</a:t>
              </a:r>
              <a:br>
                <a:rPr lang="en-US" altLang="ja-JP" sz="1800">
                  <a:solidFill>
                    <a:srgbClr val="FF0000"/>
                  </a:solidFill>
                  <a:ea typeface="ＭＳ 明朝" pitchFamily="17" charset="-128"/>
                </a:rPr>
              </a:br>
              <a:r>
                <a:rPr lang="en-US" altLang="ja-JP" sz="1600">
                  <a:ea typeface="ＭＳ 明朝" pitchFamily="17" charset="-128"/>
                </a:rPr>
                <a:t>(</a:t>
              </a:r>
              <a:r>
                <a:rPr lang="ja-JP" altLang="en-US" sz="1600">
                  <a:ea typeface="ＭＳ 明朝" pitchFamily="17" charset="-128"/>
                </a:rPr>
                <a:t>スイッチング</a:t>
              </a:r>
              <a:r>
                <a:rPr lang="en-US" altLang="ja-JP" sz="1600">
                  <a:ea typeface="ＭＳ 明朝" pitchFamily="17" charset="-128"/>
                </a:rPr>
                <a:t>)</a:t>
              </a:r>
            </a:p>
          </p:txBody>
        </p:sp>
        <p:sp>
          <p:nvSpPr>
            <p:cNvPr id="11335" name="Oval 99"/>
            <p:cNvSpPr>
              <a:spLocks noChangeArrowheads="1"/>
            </p:cNvSpPr>
            <p:nvPr/>
          </p:nvSpPr>
          <p:spPr bwMode="auto">
            <a:xfrm>
              <a:off x="853" y="2988"/>
              <a:ext cx="800" cy="248"/>
            </a:xfrm>
            <a:prstGeom prst="ellipse">
              <a:avLst/>
            </a:prstGeom>
            <a:noFill/>
            <a:ln w="9525">
              <a:solidFill>
                <a:srgbClr val="FF0000"/>
              </a:solidFill>
              <a:round/>
              <a:headEnd/>
              <a:tailEnd/>
            </a:ln>
            <a:extLst>
              <a:ext uri="{909E8E84-426E-40DD-AFC4-6F175D3DCCD1}">
                <a14:hiddenFill xmlns:a14="http://schemas.microsoft.com/office/drawing/2010/main">
                  <a:solidFill>
                    <a:srgbClr val="FFFFFF"/>
                  </a:solidFill>
                </a14:hiddenFill>
              </a:ext>
            </a:extLst>
          </p:spPr>
          <p:txBody>
            <a:bodyPr lIns="90000" tIns="46800" rIns="90000" bIns="46800" anchor="ctr">
              <a:spAutoFit/>
            </a:bodyPr>
            <a:lstStyle/>
            <a:p>
              <a:endParaRPr lang="ja-JP" altLang="ja-JP" b="1"/>
            </a:p>
          </p:txBody>
        </p:sp>
        <p:sp>
          <p:nvSpPr>
            <p:cNvPr id="11336" name="Line 100"/>
            <p:cNvSpPr>
              <a:spLocks noChangeShapeType="1"/>
            </p:cNvSpPr>
            <p:nvPr/>
          </p:nvSpPr>
          <p:spPr bwMode="auto">
            <a:xfrm flipV="1">
              <a:off x="1586" y="2352"/>
              <a:ext cx="474" cy="700"/>
            </a:xfrm>
            <a:prstGeom prst="line">
              <a:avLst/>
            </a:prstGeom>
            <a:noFill/>
            <a:ln w="9525">
              <a:solidFill>
                <a:srgbClr val="FF0000"/>
              </a:solidFill>
              <a:round/>
              <a:headEnd/>
              <a:tailEnd type="stealth" w="med" len="med"/>
            </a:ln>
            <a:extLst>
              <a:ext uri="{909E8E84-426E-40DD-AFC4-6F175D3DCCD1}">
                <a14:hiddenFill xmlns:a14="http://schemas.microsoft.com/office/drawing/2010/main">
                  <a:noFill/>
                </a14:hiddenFill>
              </a:ext>
            </a:extLst>
          </p:spPr>
          <p:txBody>
            <a:bodyPr lIns="90000" tIns="46800" rIns="90000" bIns="46800">
              <a:spAutoFit/>
            </a:bodyPr>
            <a:lstStyle/>
            <a:p>
              <a:endParaRPr lang="ja-JP" altLang="en-US"/>
            </a:p>
          </p:txBody>
        </p:sp>
      </p:grpSp>
      <p:sp>
        <p:nvSpPr>
          <p:cNvPr id="102" name="Line 2"/>
          <p:cNvSpPr>
            <a:spLocks noChangeShapeType="1"/>
          </p:cNvSpPr>
          <p:nvPr/>
        </p:nvSpPr>
        <p:spPr bwMode="auto">
          <a:xfrm flipH="1">
            <a:off x="5305309" y="2094160"/>
            <a:ext cx="106739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2400" smtClean="0">
              <a:solidFill>
                <a:srgbClr val="000000"/>
              </a:solidFill>
              <a:latin typeface="Times New Roman" pitchFamily="18" charset="0"/>
              <a:cs typeface="Times New Roman" pitchFamily="18" charset="0"/>
            </a:endParaRPr>
          </a:p>
        </p:txBody>
      </p:sp>
      <p:grpSp>
        <p:nvGrpSpPr>
          <p:cNvPr id="103" name="Group 199"/>
          <p:cNvGrpSpPr>
            <a:grpSpLocks/>
          </p:cNvGrpSpPr>
          <p:nvPr/>
        </p:nvGrpSpPr>
        <p:grpSpPr bwMode="auto">
          <a:xfrm>
            <a:off x="2957065" y="1420022"/>
            <a:ext cx="2640371" cy="1348275"/>
            <a:chOff x="172" y="3744"/>
            <a:chExt cx="470" cy="240"/>
          </a:xfrm>
        </p:grpSpPr>
        <p:grpSp>
          <p:nvGrpSpPr>
            <p:cNvPr id="104" name="Group 200"/>
            <p:cNvGrpSpPr>
              <a:grpSpLocks/>
            </p:cNvGrpSpPr>
            <p:nvPr/>
          </p:nvGrpSpPr>
          <p:grpSpPr bwMode="auto">
            <a:xfrm>
              <a:off x="172" y="3744"/>
              <a:ext cx="470" cy="240"/>
              <a:chOff x="172" y="3744"/>
              <a:chExt cx="470" cy="240"/>
            </a:xfrm>
          </p:grpSpPr>
          <p:grpSp>
            <p:nvGrpSpPr>
              <p:cNvPr id="110" name="Group 201"/>
              <p:cNvGrpSpPr>
                <a:grpSpLocks/>
              </p:cNvGrpSpPr>
              <p:nvPr/>
            </p:nvGrpSpPr>
            <p:grpSpPr bwMode="auto">
              <a:xfrm>
                <a:off x="172" y="3744"/>
                <a:ext cx="470" cy="240"/>
                <a:chOff x="172" y="3744"/>
                <a:chExt cx="470" cy="240"/>
              </a:xfrm>
            </p:grpSpPr>
            <p:sp>
              <p:nvSpPr>
                <p:cNvPr id="112" name="Oval 202"/>
                <p:cNvSpPr>
                  <a:spLocks noChangeArrowheads="1"/>
                </p:cNvSpPr>
                <p:nvPr/>
              </p:nvSpPr>
              <p:spPr bwMode="auto">
                <a:xfrm>
                  <a:off x="498" y="3744"/>
                  <a:ext cx="144" cy="240"/>
                </a:xfrm>
                <a:prstGeom prst="ellipse">
                  <a:avLst/>
                </a:prstGeom>
                <a:solidFill>
                  <a:srgbClr val="FF6600"/>
                </a:solidFill>
                <a:ln w="3175">
                  <a:solidFill>
                    <a:schemeClr val="tx1"/>
                  </a:solidFill>
                  <a:round/>
                  <a:headEnd/>
                  <a:tailEnd/>
                </a:ln>
              </p:spPr>
              <p:txBody>
                <a:bodyPr wrap="none" anchor="ctr"/>
                <a:lstStyle/>
                <a:p>
                  <a:pPr fontAlgn="base">
                    <a:spcBef>
                      <a:spcPct val="0"/>
                    </a:spcBef>
                    <a:spcAft>
                      <a:spcPct val="0"/>
                    </a:spcAft>
                  </a:pPr>
                  <a:endParaRPr lang="ja-JP" altLang="ja-JP" sz="2400" b="1" smtClean="0">
                    <a:solidFill>
                      <a:srgbClr val="000000"/>
                    </a:solidFill>
                    <a:latin typeface="Times New Roman" pitchFamily="18" charset="0"/>
                    <a:cs typeface="Times New Roman" pitchFamily="18" charset="0"/>
                  </a:endParaRPr>
                </a:p>
              </p:txBody>
            </p:sp>
            <p:sp>
              <p:nvSpPr>
                <p:cNvPr id="113" name="Rectangle 203"/>
                <p:cNvSpPr>
                  <a:spLocks noChangeArrowheads="1"/>
                </p:cNvSpPr>
                <p:nvPr/>
              </p:nvSpPr>
              <p:spPr bwMode="auto">
                <a:xfrm>
                  <a:off x="240" y="3744"/>
                  <a:ext cx="336" cy="240"/>
                </a:xfrm>
                <a:prstGeom prst="rect">
                  <a:avLst/>
                </a:prstGeom>
                <a:solidFill>
                  <a:srgbClr val="FF6600"/>
                </a:solidFill>
                <a:ln w="3175">
                  <a:solidFill>
                    <a:schemeClr val="tx1"/>
                  </a:solidFill>
                  <a:miter lim="800000"/>
                  <a:headEnd/>
                  <a:tailEnd/>
                </a:ln>
              </p:spPr>
              <p:txBody>
                <a:bodyPr wrap="none" anchor="ctr"/>
                <a:lstStyle/>
                <a:p>
                  <a:pPr fontAlgn="base">
                    <a:spcBef>
                      <a:spcPct val="0"/>
                    </a:spcBef>
                    <a:spcAft>
                      <a:spcPct val="0"/>
                    </a:spcAft>
                  </a:pPr>
                  <a:endParaRPr lang="ja-JP" altLang="ja-JP" sz="2400" b="1" smtClean="0">
                    <a:solidFill>
                      <a:srgbClr val="000000"/>
                    </a:solidFill>
                    <a:latin typeface="Times New Roman" pitchFamily="18" charset="0"/>
                    <a:cs typeface="Times New Roman" pitchFamily="18" charset="0"/>
                  </a:endParaRPr>
                </a:p>
              </p:txBody>
            </p:sp>
            <p:sp>
              <p:nvSpPr>
                <p:cNvPr id="114" name="Oval 204"/>
                <p:cNvSpPr>
                  <a:spLocks noChangeArrowheads="1"/>
                </p:cNvSpPr>
                <p:nvPr/>
              </p:nvSpPr>
              <p:spPr bwMode="auto">
                <a:xfrm>
                  <a:off x="172" y="3744"/>
                  <a:ext cx="144" cy="240"/>
                </a:xfrm>
                <a:prstGeom prst="ellipse">
                  <a:avLst/>
                </a:prstGeom>
                <a:solidFill>
                  <a:srgbClr val="FF6600"/>
                </a:solidFill>
                <a:ln w="3175">
                  <a:solidFill>
                    <a:schemeClr val="tx1"/>
                  </a:solidFill>
                  <a:round/>
                  <a:headEnd/>
                  <a:tailEnd/>
                </a:ln>
              </p:spPr>
              <p:txBody>
                <a:bodyPr wrap="none" anchor="ctr"/>
                <a:lstStyle/>
                <a:p>
                  <a:pPr fontAlgn="base">
                    <a:spcBef>
                      <a:spcPct val="0"/>
                    </a:spcBef>
                    <a:spcAft>
                      <a:spcPct val="0"/>
                    </a:spcAft>
                  </a:pPr>
                  <a:endParaRPr lang="ja-JP" altLang="ja-JP" sz="2400" b="1" smtClean="0">
                    <a:solidFill>
                      <a:srgbClr val="000000"/>
                    </a:solidFill>
                    <a:latin typeface="Times New Roman" pitchFamily="18" charset="0"/>
                    <a:cs typeface="Times New Roman" pitchFamily="18" charset="0"/>
                  </a:endParaRPr>
                </a:p>
              </p:txBody>
            </p:sp>
          </p:grpSp>
          <p:sp>
            <p:nvSpPr>
              <p:cNvPr id="111" name="Rectangle 205"/>
              <p:cNvSpPr>
                <a:spLocks noChangeArrowheads="1"/>
              </p:cNvSpPr>
              <p:nvPr/>
            </p:nvSpPr>
            <p:spPr bwMode="auto">
              <a:xfrm>
                <a:off x="532" y="3748"/>
                <a:ext cx="47" cy="231"/>
              </a:xfrm>
              <a:prstGeom prst="rect">
                <a:avLst/>
              </a:prstGeom>
              <a:solidFill>
                <a:srgbClr val="FF6600"/>
              </a:solidFill>
              <a:ln w="9525">
                <a:solidFill>
                  <a:srgbClr val="FF6600"/>
                </a:solidFill>
                <a:miter lim="800000"/>
                <a:headEnd/>
                <a:tailEnd/>
              </a:ln>
            </p:spPr>
            <p:txBody>
              <a:bodyPr wrap="none" anchor="ctr"/>
              <a:lstStyle/>
              <a:p>
                <a:pPr fontAlgn="base">
                  <a:spcBef>
                    <a:spcPct val="0"/>
                  </a:spcBef>
                  <a:spcAft>
                    <a:spcPct val="0"/>
                  </a:spcAft>
                </a:pPr>
                <a:endParaRPr lang="ja-JP" altLang="ja-JP" sz="2400" b="1" smtClean="0">
                  <a:solidFill>
                    <a:srgbClr val="000000"/>
                  </a:solidFill>
                  <a:latin typeface="Times New Roman" pitchFamily="18" charset="0"/>
                  <a:cs typeface="Times New Roman" pitchFamily="18" charset="0"/>
                </a:endParaRPr>
              </a:p>
            </p:txBody>
          </p:sp>
        </p:grpSp>
        <p:grpSp>
          <p:nvGrpSpPr>
            <p:cNvPr id="105" name="Group 206"/>
            <p:cNvGrpSpPr>
              <a:grpSpLocks/>
            </p:cNvGrpSpPr>
            <p:nvPr/>
          </p:nvGrpSpPr>
          <p:grpSpPr bwMode="auto">
            <a:xfrm>
              <a:off x="194" y="3840"/>
              <a:ext cx="53" cy="48"/>
              <a:chOff x="115" y="3648"/>
              <a:chExt cx="53" cy="48"/>
            </a:xfrm>
          </p:grpSpPr>
          <p:sp>
            <p:nvSpPr>
              <p:cNvPr id="106" name="Oval 207"/>
              <p:cNvSpPr>
                <a:spLocks noChangeAspect="1" noChangeArrowheads="1"/>
              </p:cNvSpPr>
              <p:nvPr/>
            </p:nvSpPr>
            <p:spPr bwMode="auto">
              <a:xfrm>
                <a:off x="139" y="3648"/>
                <a:ext cx="29" cy="48"/>
              </a:xfrm>
              <a:prstGeom prst="ellipse">
                <a:avLst/>
              </a:prstGeom>
              <a:solidFill>
                <a:srgbClr val="FF6600"/>
              </a:solidFill>
              <a:ln w="3175">
                <a:solidFill>
                  <a:schemeClr val="tx1"/>
                </a:solidFill>
                <a:round/>
                <a:headEnd/>
                <a:tailEnd/>
              </a:ln>
            </p:spPr>
            <p:txBody>
              <a:bodyPr wrap="none" anchor="ctr"/>
              <a:lstStyle/>
              <a:p>
                <a:pPr fontAlgn="base">
                  <a:spcBef>
                    <a:spcPct val="0"/>
                  </a:spcBef>
                  <a:spcAft>
                    <a:spcPct val="0"/>
                  </a:spcAft>
                </a:pPr>
                <a:endParaRPr lang="ja-JP" altLang="ja-JP" sz="2400" b="1" smtClean="0">
                  <a:solidFill>
                    <a:srgbClr val="000000"/>
                  </a:solidFill>
                  <a:latin typeface="Times New Roman" pitchFamily="18" charset="0"/>
                  <a:cs typeface="Times New Roman" pitchFamily="18" charset="0"/>
                </a:endParaRPr>
              </a:p>
            </p:txBody>
          </p:sp>
          <p:sp>
            <p:nvSpPr>
              <p:cNvPr id="107" name="Rectangle 208"/>
              <p:cNvSpPr>
                <a:spLocks noChangeArrowheads="1"/>
              </p:cNvSpPr>
              <p:nvPr/>
            </p:nvSpPr>
            <p:spPr bwMode="auto">
              <a:xfrm>
                <a:off x="130" y="3648"/>
                <a:ext cx="23" cy="48"/>
              </a:xfrm>
              <a:prstGeom prst="rect">
                <a:avLst/>
              </a:prstGeom>
              <a:solidFill>
                <a:srgbClr val="FF6600"/>
              </a:solidFill>
              <a:ln w="3175">
                <a:solidFill>
                  <a:schemeClr val="tx1"/>
                </a:solidFill>
                <a:miter lim="800000"/>
                <a:headEnd/>
                <a:tailEnd/>
              </a:ln>
            </p:spPr>
            <p:txBody>
              <a:bodyPr wrap="none" anchor="ctr"/>
              <a:lstStyle/>
              <a:p>
                <a:pPr fontAlgn="base">
                  <a:spcBef>
                    <a:spcPct val="0"/>
                  </a:spcBef>
                  <a:spcAft>
                    <a:spcPct val="0"/>
                  </a:spcAft>
                </a:pPr>
                <a:endParaRPr lang="ja-JP" altLang="ja-JP" sz="2400" b="1" smtClean="0">
                  <a:solidFill>
                    <a:srgbClr val="000000"/>
                  </a:solidFill>
                  <a:latin typeface="Times New Roman" pitchFamily="18" charset="0"/>
                  <a:cs typeface="Times New Roman" pitchFamily="18" charset="0"/>
                </a:endParaRPr>
              </a:p>
            </p:txBody>
          </p:sp>
          <p:sp>
            <p:nvSpPr>
              <p:cNvPr id="108" name="Oval 209"/>
              <p:cNvSpPr>
                <a:spLocks noChangeAspect="1" noChangeArrowheads="1"/>
              </p:cNvSpPr>
              <p:nvPr/>
            </p:nvSpPr>
            <p:spPr bwMode="auto">
              <a:xfrm>
                <a:off x="115" y="3648"/>
                <a:ext cx="29" cy="48"/>
              </a:xfrm>
              <a:prstGeom prst="ellipse">
                <a:avLst/>
              </a:prstGeom>
              <a:solidFill>
                <a:srgbClr val="FF6600"/>
              </a:solidFill>
              <a:ln w="3175">
                <a:solidFill>
                  <a:schemeClr val="tx1"/>
                </a:solidFill>
                <a:round/>
                <a:headEnd/>
                <a:tailEnd/>
              </a:ln>
            </p:spPr>
            <p:txBody>
              <a:bodyPr wrap="none" anchor="ctr"/>
              <a:lstStyle/>
              <a:p>
                <a:pPr fontAlgn="base">
                  <a:spcBef>
                    <a:spcPct val="0"/>
                  </a:spcBef>
                  <a:spcAft>
                    <a:spcPct val="0"/>
                  </a:spcAft>
                </a:pPr>
                <a:endParaRPr lang="ja-JP" altLang="ja-JP" sz="2400" b="1" smtClean="0">
                  <a:solidFill>
                    <a:srgbClr val="000000"/>
                  </a:solidFill>
                  <a:latin typeface="Times New Roman" pitchFamily="18" charset="0"/>
                  <a:cs typeface="Times New Roman" pitchFamily="18" charset="0"/>
                </a:endParaRPr>
              </a:p>
            </p:txBody>
          </p:sp>
          <p:sp>
            <p:nvSpPr>
              <p:cNvPr id="109" name="Rectangle 210"/>
              <p:cNvSpPr>
                <a:spLocks noChangeArrowheads="1"/>
              </p:cNvSpPr>
              <p:nvPr/>
            </p:nvSpPr>
            <p:spPr bwMode="auto">
              <a:xfrm>
                <a:off x="148" y="3653"/>
                <a:ext cx="5" cy="41"/>
              </a:xfrm>
              <a:prstGeom prst="rect">
                <a:avLst/>
              </a:prstGeom>
              <a:solidFill>
                <a:srgbClr val="FF6600"/>
              </a:solidFill>
              <a:ln w="9525">
                <a:solidFill>
                  <a:srgbClr val="FF6600"/>
                </a:solidFill>
                <a:miter lim="800000"/>
                <a:headEnd/>
                <a:tailEnd/>
              </a:ln>
            </p:spPr>
            <p:txBody>
              <a:bodyPr wrap="none" anchor="ctr"/>
              <a:lstStyle/>
              <a:p>
                <a:pPr fontAlgn="base">
                  <a:spcBef>
                    <a:spcPct val="0"/>
                  </a:spcBef>
                  <a:spcAft>
                    <a:spcPct val="0"/>
                  </a:spcAft>
                </a:pPr>
                <a:endParaRPr lang="ja-JP" altLang="ja-JP" sz="2400" b="1" smtClean="0">
                  <a:solidFill>
                    <a:srgbClr val="000000"/>
                  </a:solidFill>
                  <a:latin typeface="Times New Roman" pitchFamily="18" charset="0"/>
                  <a:cs typeface="Times New Roman" pitchFamily="18" charset="0"/>
                </a:endParaRPr>
              </a:p>
            </p:txBody>
          </p:sp>
        </p:grpSp>
      </p:grpSp>
      <p:sp>
        <p:nvSpPr>
          <p:cNvPr id="115" name="Line 211"/>
          <p:cNvSpPr>
            <a:spLocks noChangeShapeType="1"/>
          </p:cNvSpPr>
          <p:nvPr/>
        </p:nvSpPr>
        <p:spPr bwMode="auto">
          <a:xfrm flipH="1">
            <a:off x="2282928" y="2094160"/>
            <a:ext cx="86514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2400" smtClean="0">
              <a:solidFill>
                <a:srgbClr val="000000"/>
              </a:solidFill>
              <a:latin typeface="Times New Roman" pitchFamily="18" charset="0"/>
              <a:cs typeface="Times New Roman" pitchFamily="18" charset="0"/>
            </a:endParaRPr>
          </a:p>
        </p:txBody>
      </p:sp>
      <p:sp>
        <p:nvSpPr>
          <p:cNvPr id="116" name="Line 213"/>
          <p:cNvSpPr>
            <a:spLocks noChangeShapeType="1"/>
          </p:cNvSpPr>
          <p:nvPr/>
        </p:nvSpPr>
        <p:spPr bwMode="auto">
          <a:xfrm flipH="1">
            <a:off x="721176" y="3143230"/>
            <a:ext cx="5198824"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2400" smtClean="0">
              <a:solidFill>
                <a:srgbClr val="000000"/>
              </a:solidFill>
              <a:latin typeface="Times New Roman" pitchFamily="18" charset="0"/>
              <a:cs typeface="Times New Roman" pitchFamily="18" charset="0"/>
            </a:endParaRPr>
          </a:p>
        </p:txBody>
      </p:sp>
      <p:sp>
        <p:nvSpPr>
          <p:cNvPr id="117" name="Line 214"/>
          <p:cNvSpPr>
            <a:spLocks noChangeShapeType="1"/>
          </p:cNvSpPr>
          <p:nvPr/>
        </p:nvSpPr>
        <p:spPr bwMode="auto">
          <a:xfrm>
            <a:off x="721176" y="2114530"/>
            <a:ext cx="0" cy="10287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2400" smtClean="0">
              <a:solidFill>
                <a:srgbClr val="000000"/>
              </a:solidFill>
              <a:latin typeface="Times New Roman" pitchFamily="18" charset="0"/>
              <a:cs typeface="Times New Roman" pitchFamily="18" charset="0"/>
            </a:endParaRPr>
          </a:p>
        </p:txBody>
      </p:sp>
      <p:sp>
        <p:nvSpPr>
          <p:cNvPr id="118" name="Line 215"/>
          <p:cNvSpPr>
            <a:spLocks noChangeShapeType="1"/>
          </p:cNvSpPr>
          <p:nvPr/>
        </p:nvSpPr>
        <p:spPr bwMode="auto">
          <a:xfrm flipH="1">
            <a:off x="721176" y="2094160"/>
            <a:ext cx="53931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2400" smtClean="0">
              <a:solidFill>
                <a:srgbClr val="000000"/>
              </a:solidFill>
              <a:latin typeface="Times New Roman" pitchFamily="18" charset="0"/>
              <a:cs typeface="Times New Roman" pitchFamily="18" charset="0"/>
            </a:endParaRPr>
          </a:p>
        </p:txBody>
      </p:sp>
      <p:sp>
        <p:nvSpPr>
          <p:cNvPr id="119" name="Oval 216"/>
          <p:cNvSpPr>
            <a:spLocks noChangeArrowheads="1"/>
          </p:cNvSpPr>
          <p:nvPr/>
        </p:nvSpPr>
        <p:spPr bwMode="auto">
          <a:xfrm>
            <a:off x="1204308" y="1970568"/>
            <a:ext cx="269655" cy="269655"/>
          </a:xfrm>
          <a:prstGeom prst="ellipse">
            <a:avLst/>
          </a:prstGeom>
          <a:solidFill>
            <a:schemeClr val="accent1"/>
          </a:solidFill>
          <a:ln w="9525">
            <a:solidFill>
              <a:schemeClr val="tx1"/>
            </a:solidFill>
            <a:round/>
            <a:headEnd/>
            <a:tailEnd/>
          </a:ln>
        </p:spPr>
        <p:txBody>
          <a:bodyPr wrap="none" anchor="ctr"/>
          <a:lstStyle/>
          <a:p>
            <a:pPr fontAlgn="base">
              <a:spcBef>
                <a:spcPct val="0"/>
              </a:spcBef>
              <a:spcAft>
                <a:spcPct val="0"/>
              </a:spcAft>
            </a:pPr>
            <a:endParaRPr lang="ja-JP" altLang="ja-JP" sz="2400" b="1" smtClean="0">
              <a:solidFill>
                <a:srgbClr val="000000"/>
              </a:solidFill>
              <a:latin typeface="Times New Roman" pitchFamily="18" charset="0"/>
              <a:cs typeface="Times New Roman" pitchFamily="18" charset="0"/>
            </a:endParaRPr>
          </a:p>
        </p:txBody>
      </p:sp>
      <p:sp>
        <p:nvSpPr>
          <p:cNvPr id="120" name="Oval 217"/>
          <p:cNvSpPr>
            <a:spLocks noChangeArrowheads="1"/>
          </p:cNvSpPr>
          <p:nvPr/>
        </p:nvSpPr>
        <p:spPr bwMode="auto">
          <a:xfrm>
            <a:off x="2080686" y="1970568"/>
            <a:ext cx="269655" cy="269655"/>
          </a:xfrm>
          <a:prstGeom prst="ellipse">
            <a:avLst/>
          </a:prstGeom>
          <a:solidFill>
            <a:schemeClr val="accent1"/>
          </a:solidFill>
          <a:ln w="9525">
            <a:solidFill>
              <a:schemeClr val="tx1"/>
            </a:solidFill>
            <a:round/>
            <a:headEnd/>
            <a:tailEnd/>
          </a:ln>
        </p:spPr>
        <p:txBody>
          <a:bodyPr wrap="none" anchor="ctr"/>
          <a:lstStyle/>
          <a:p>
            <a:pPr fontAlgn="base">
              <a:spcBef>
                <a:spcPct val="0"/>
              </a:spcBef>
              <a:spcAft>
                <a:spcPct val="0"/>
              </a:spcAft>
            </a:pPr>
            <a:endParaRPr lang="ja-JP" altLang="ja-JP" sz="2400" b="1" smtClean="0">
              <a:solidFill>
                <a:srgbClr val="000000"/>
              </a:solidFill>
              <a:latin typeface="Times New Roman" pitchFamily="18" charset="0"/>
              <a:cs typeface="Times New Roman" pitchFamily="18" charset="0"/>
            </a:endParaRPr>
          </a:p>
        </p:txBody>
      </p:sp>
      <p:sp>
        <p:nvSpPr>
          <p:cNvPr id="121" name="Line 218"/>
          <p:cNvSpPr>
            <a:spLocks noChangeShapeType="1"/>
          </p:cNvSpPr>
          <p:nvPr/>
        </p:nvSpPr>
        <p:spPr bwMode="auto">
          <a:xfrm flipH="1">
            <a:off x="1316664" y="1681634"/>
            <a:ext cx="1184434" cy="28893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2400" smtClean="0">
              <a:solidFill>
                <a:srgbClr val="000000"/>
              </a:solidFill>
              <a:latin typeface="Times New Roman" pitchFamily="18" charset="0"/>
              <a:cs typeface="Times New Roman" pitchFamily="18" charset="0"/>
            </a:endParaRPr>
          </a:p>
        </p:txBody>
      </p:sp>
      <p:sp>
        <p:nvSpPr>
          <p:cNvPr id="122" name="Line 219"/>
          <p:cNvSpPr>
            <a:spLocks noChangeShapeType="1"/>
          </p:cNvSpPr>
          <p:nvPr/>
        </p:nvSpPr>
        <p:spPr bwMode="auto">
          <a:xfrm>
            <a:off x="5916165" y="2398740"/>
            <a:ext cx="0" cy="744489"/>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2400" smtClean="0">
              <a:solidFill>
                <a:srgbClr val="000000"/>
              </a:solidFill>
              <a:latin typeface="Times New Roman" pitchFamily="18" charset="0"/>
              <a:cs typeface="Times New Roman" pitchFamily="18" charset="0"/>
            </a:endParaRPr>
          </a:p>
        </p:txBody>
      </p:sp>
      <p:sp>
        <p:nvSpPr>
          <p:cNvPr id="123" name="Line 220"/>
          <p:cNvSpPr>
            <a:spLocks noChangeShapeType="1"/>
          </p:cNvSpPr>
          <p:nvPr/>
        </p:nvSpPr>
        <p:spPr bwMode="auto">
          <a:xfrm flipH="1">
            <a:off x="5920000" y="2398741"/>
            <a:ext cx="30507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2400" smtClean="0">
              <a:solidFill>
                <a:srgbClr val="000000"/>
              </a:solidFill>
              <a:latin typeface="Times New Roman" pitchFamily="18" charset="0"/>
              <a:cs typeface="Times New Roman" pitchFamily="18" charset="0"/>
            </a:endParaRPr>
          </a:p>
        </p:txBody>
      </p:sp>
      <p:sp>
        <p:nvSpPr>
          <p:cNvPr id="124" name="Rectangle 237"/>
          <p:cNvSpPr>
            <a:spLocks noChangeArrowheads="1"/>
          </p:cNvSpPr>
          <p:nvPr/>
        </p:nvSpPr>
        <p:spPr bwMode="auto">
          <a:xfrm>
            <a:off x="926628" y="1150105"/>
            <a:ext cx="157447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fontAlgn="base">
              <a:spcBef>
                <a:spcPct val="0"/>
              </a:spcBef>
              <a:spcAft>
                <a:spcPct val="0"/>
              </a:spcAft>
            </a:pPr>
            <a:r>
              <a:rPr lang="ja-JP" altLang="en-US" sz="3200" b="1" dirty="0" smtClean="0">
                <a:solidFill>
                  <a:srgbClr val="FF0000"/>
                </a:solidFill>
                <a:latin typeface="Times New Roman" pitchFamily="18" charset="0"/>
                <a:cs typeface="Times New Roman" pitchFamily="18" charset="0"/>
              </a:rPr>
              <a:t>スイッチ</a:t>
            </a:r>
            <a:endParaRPr lang="en-US" altLang="ja-JP" sz="3200" b="1" dirty="0" smtClean="0">
              <a:solidFill>
                <a:srgbClr val="FF0000"/>
              </a:solidFill>
              <a:latin typeface="Times New Roman" pitchFamily="18" charset="0"/>
              <a:cs typeface="Times New Roman" pitchFamily="18" charset="0"/>
            </a:endParaRPr>
          </a:p>
        </p:txBody>
      </p:sp>
      <p:sp>
        <p:nvSpPr>
          <p:cNvPr id="138" name="Line 2"/>
          <p:cNvSpPr>
            <a:spLocks noChangeShapeType="1"/>
          </p:cNvSpPr>
          <p:nvPr/>
        </p:nvSpPr>
        <p:spPr bwMode="auto">
          <a:xfrm flipH="1">
            <a:off x="5395795" y="4545985"/>
            <a:ext cx="106739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2400" smtClean="0">
              <a:solidFill>
                <a:srgbClr val="000000"/>
              </a:solidFill>
              <a:latin typeface="Times New Roman" pitchFamily="18" charset="0"/>
              <a:cs typeface="Times New Roman" pitchFamily="18" charset="0"/>
            </a:endParaRPr>
          </a:p>
        </p:txBody>
      </p:sp>
      <p:grpSp>
        <p:nvGrpSpPr>
          <p:cNvPr id="139" name="Group 199"/>
          <p:cNvGrpSpPr>
            <a:grpSpLocks/>
          </p:cNvGrpSpPr>
          <p:nvPr/>
        </p:nvGrpSpPr>
        <p:grpSpPr bwMode="auto">
          <a:xfrm>
            <a:off x="3047551" y="3871847"/>
            <a:ext cx="2640371" cy="1348275"/>
            <a:chOff x="172" y="3744"/>
            <a:chExt cx="470" cy="240"/>
          </a:xfrm>
        </p:grpSpPr>
        <p:grpSp>
          <p:nvGrpSpPr>
            <p:cNvPr id="140" name="Group 200"/>
            <p:cNvGrpSpPr>
              <a:grpSpLocks/>
            </p:cNvGrpSpPr>
            <p:nvPr/>
          </p:nvGrpSpPr>
          <p:grpSpPr bwMode="auto">
            <a:xfrm>
              <a:off x="172" y="3744"/>
              <a:ext cx="470" cy="240"/>
              <a:chOff x="172" y="3744"/>
              <a:chExt cx="470" cy="240"/>
            </a:xfrm>
          </p:grpSpPr>
          <p:grpSp>
            <p:nvGrpSpPr>
              <p:cNvPr id="146" name="Group 201"/>
              <p:cNvGrpSpPr>
                <a:grpSpLocks/>
              </p:cNvGrpSpPr>
              <p:nvPr/>
            </p:nvGrpSpPr>
            <p:grpSpPr bwMode="auto">
              <a:xfrm>
                <a:off x="172" y="3744"/>
                <a:ext cx="470" cy="240"/>
                <a:chOff x="172" y="3744"/>
                <a:chExt cx="470" cy="240"/>
              </a:xfrm>
            </p:grpSpPr>
            <p:sp>
              <p:nvSpPr>
                <p:cNvPr id="148" name="Oval 202"/>
                <p:cNvSpPr>
                  <a:spLocks noChangeArrowheads="1"/>
                </p:cNvSpPr>
                <p:nvPr/>
              </p:nvSpPr>
              <p:spPr bwMode="auto">
                <a:xfrm>
                  <a:off x="498" y="3744"/>
                  <a:ext cx="144" cy="240"/>
                </a:xfrm>
                <a:prstGeom prst="ellipse">
                  <a:avLst/>
                </a:prstGeom>
                <a:solidFill>
                  <a:srgbClr val="FF6600"/>
                </a:solidFill>
                <a:ln w="3175">
                  <a:solidFill>
                    <a:schemeClr val="tx1"/>
                  </a:solidFill>
                  <a:round/>
                  <a:headEnd/>
                  <a:tailEnd/>
                </a:ln>
              </p:spPr>
              <p:txBody>
                <a:bodyPr wrap="none" anchor="ctr"/>
                <a:lstStyle/>
                <a:p>
                  <a:pPr fontAlgn="base">
                    <a:spcBef>
                      <a:spcPct val="0"/>
                    </a:spcBef>
                    <a:spcAft>
                      <a:spcPct val="0"/>
                    </a:spcAft>
                  </a:pPr>
                  <a:endParaRPr lang="ja-JP" altLang="ja-JP" sz="2400" b="1" smtClean="0">
                    <a:solidFill>
                      <a:srgbClr val="000000"/>
                    </a:solidFill>
                    <a:latin typeface="Times New Roman" pitchFamily="18" charset="0"/>
                    <a:cs typeface="Times New Roman" pitchFamily="18" charset="0"/>
                  </a:endParaRPr>
                </a:p>
              </p:txBody>
            </p:sp>
            <p:sp>
              <p:nvSpPr>
                <p:cNvPr id="149" name="Rectangle 203"/>
                <p:cNvSpPr>
                  <a:spLocks noChangeArrowheads="1"/>
                </p:cNvSpPr>
                <p:nvPr/>
              </p:nvSpPr>
              <p:spPr bwMode="auto">
                <a:xfrm>
                  <a:off x="240" y="3744"/>
                  <a:ext cx="336" cy="240"/>
                </a:xfrm>
                <a:prstGeom prst="rect">
                  <a:avLst/>
                </a:prstGeom>
                <a:solidFill>
                  <a:srgbClr val="FF6600"/>
                </a:solidFill>
                <a:ln w="3175">
                  <a:solidFill>
                    <a:schemeClr val="tx1"/>
                  </a:solidFill>
                  <a:miter lim="800000"/>
                  <a:headEnd/>
                  <a:tailEnd/>
                </a:ln>
              </p:spPr>
              <p:txBody>
                <a:bodyPr wrap="none" anchor="ctr"/>
                <a:lstStyle/>
                <a:p>
                  <a:pPr fontAlgn="base">
                    <a:spcBef>
                      <a:spcPct val="0"/>
                    </a:spcBef>
                    <a:spcAft>
                      <a:spcPct val="0"/>
                    </a:spcAft>
                  </a:pPr>
                  <a:endParaRPr lang="ja-JP" altLang="ja-JP" sz="2400" b="1" smtClean="0">
                    <a:solidFill>
                      <a:srgbClr val="000000"/>
                    </a:solidFill>
                    <a:latin typeface="Times New Roman" pitchFamily="18" charset="0"/>
                    <a:cs typeface="Times New Roman" pitchFamily="18" charset="0"/>
                  </a:endParaRPr>
                </a:p>
              </p:txBody>
            </p:sp>
            <p:sp>
              <p:nvSpPr>
                <p:cNvPr id="150" name="Oval 204"/>
                <p:cNvSpPr>
                  <a:spLocks noChangeArrowheads="1"/>
                </p:cNvSpPr>
                <p:nvPr/>
              </p:nvSpPr>
              <p:spPr bwMode="auto">
                <a:xfrm>
                  <a:off x="172" y="3744"/>
                  <a:ext cx="144" cy="240"/>
                </a:xfrm>
                <a:prstGeom prst="ellipse">
                  <a:avLst/>
                </a:prstGeom>
                <a:solidFill>
                  <a:srgbClr val="FF6600"/>
                </a:solidFill>
                <a:ln w="3175">
                  <a:solidFill>
                    <a:schemeClr val="tx1"/>
                  </a:solidFill>
                  <a:round/>
                  <a:headEnd/>
                  <a:tailEnd/>
                </a:ln>
              </p:spPr>
              <p:txBody>
                <a:bodyPr wrap="none" anchor="ctr"/>
                <a:lstStyle/>
                <a:p>
                  <a:pPr fontAlgn="base">
                    <a:spcBef>
                      <a:spcPct val="0"/>
                    </a:spcBef>
                    <a:spcAft>
                      <a:spcPct val="0"/>
                    </a:spcAft>
                  </a:pPr>
                  <a:endParaRPr lang="ja-JP" altLang="ja-JP" sz="2400" b="1" smtClean="0">
                    <a:solidFill>
                      <a:srgbClr val="000000"/>
                    </a:solidFill>
                    <a:latin typeface="Times New Roman" pitchFamily="18" charset="0"/>
                    <a:cs typeface="Times New Roman" pitchFamily="18" charset="0"/>
                  </a:endParaRPr>
                </a:p>
              </p:txBody>
            </p:sp>
          </p:grpSp>
          <p:sp>
            <p:nvSpPr>
              <p:cNvPr id="147" name="Rectangle 205"/>
              <p:cNvSpPr>
                <a:spLocks noChangeArrowheads="1"/>
              </p:cNvSpPr>
              <p:nvPr/>
            </p:nvSpPr>
            <p:spPr bwMode="auto">
              <a:xfrm>
                <a:off x="530" y="3748"/>
                <a:ext cx="47" cy="231"/>
              </a:xfrm>
              <a:prstGeom prst="rect">
                <a:avLst/>
              </a:prstGeom>
              <a:solidFill>
                <a:srgbClr val="FF6600"/>
              </a:solidFill>
              <a:ln w="9525">
                <a:solidFill>
                  <a:srgbClr val="FF6600"/>
                </a:solidFill>
                <a:miter lim="800000"/>
                <a:headEnd/>
                <a:tailEnd/>
              </a:ln>
            </p:spPr>
            <p:txBody>
              <a:bodyPr wrap="none" anchor="ctr"/>
              <a:lstStyle/>
              <a:p>
                <a:pPr fontAlgn="base">
                  <a:spcBef>
                    <a:spcPct val="0"/>
                  </a:spcBef>
                  <a:spcAft>
                    <a:spcPct val="0"/>
                  </a:spcAft>
                </a:pPr>
                <a:endParaRPr lang="ja-JP" altLang="ja-JP" sz="2400" b="1" smtClean="0">
                  <a:solidFill>
                    <a:srgbClr val="000000"/>
                  </a:solidFill>
                  <a:latin typeface="Times New Roman" pitchFamily="18" charset="0"/>
                  <a:cs typeface="Times New Roman" pitchFamily="18" charset="0"/>
                </a:endParaRPr>
              </a:p>
            </p:txBody>
          </p:sp>
        </p:grpSp>
        <p:grpSp>
          <p:nvGrpSpPr>
            <p:cNvPr id="141" name="Group 206"/>
            <p:cNvGrpSpPr>
              <a:grpSpLocks/>
            </p:cNvGrpSpPr>
            <p:nvPr/>
          </p:nvGrpSpPr>
          <p:grpSpPr bwMode="auto">
            <a:xfrm>
              <a:off x="194" y="3840"/>
              <a:ext cx="53" cy="48"/>
              <a:chOff x="115" y="3648"/>
              <a:chExt cx="53" cy="48"/>
            </a:xfrm>
          </p:grpSpPr>
          <p:sp>
            <p:nvSpPr>
              <p:cNvPr id="142" name="Oval 207"/>
              <p:cNvSpPr>
                <a:spLocks noChangeAspect="1" noChangeArrowheads="1"/>
              </p:cNvSpPr>
              <p:nvPr/>
            </p:nvSpPr>
            <p:spPr bwMode="auto">
              <a:xfrm>
                <a:off x="139" y="3648"/>
                <a:ext cx="29" cy="48"/>
              </a:xfrm>
              <a:prstGeom prst="ellipse">
                <a:avLst/>
              </a:prstGeom>
              <a:solidFill>
                <a:srgbClr val="FF6600"/>
              </a:solidFill>
              <a:ln w="3175">
                <a:solidFill>
                  <a:schemeClr val="tx1"/>
                </a:solidFill>
                <a:round/>
                <a:headEnd/>
                <a:tailEnd/>
              </a:ln>
            </p:spPr>
            <p:txBody>
              <a:bodyPr wrap="none" anchor="ctr"/>
              <a:lstStyle/>
              <a:p>
                <a:pPr fontAlgn="base">
                  <a:spcBef>
                    <a:spcPct val="0"/>
                  </a:spcBef>
                  <a:spcAft>
                    <a:spcPct val="0"/>
                  </a:spcAft>
                </a:pPr>
                <a:endParaRPr lang="ja-JP" altLang="ja-JP" sz="2400" b="1" smtClean="0">
                  <a:solidFill>
                    <a:srgbClr val="000000"/>
                  </a:solidFill>
                  <a:latin typeface="Times New Roman" pitchFamily="18" charset="0"/>
                  <a:cs typeface="Times New Roman" pitchFamily="18" charset="0"/>
                </a:endParaRPr>
              </a:p>
            </p:txBody>
          </p:sp>
          <p:sp>
            <p:nvSpPr>
              <p:cNvPr id="143" name="Rectangle 208"/>
              <p:cNvSpPr>
                <a:spLocks noChangeArrowheads="1"/>
              </p:cNvSpPr>
              <p:nvPr/>
            </p:nvSpPr>
            <p:spPr bwMode="auto">
              <a:xfrm>
                <a:off x="130" y="3648"/>
                <a:ext cx="23" cy="48"/>
              </a:xfrm>
              <a:prstGeom prst="rect">
                <a:avLst/>
              </a:prstGeom>
              <a:solidFill>
                <a:srgbClr val="FF6600"/>
              </a:solidFill>
              <a:ln w="3175">
                <a:solidFill>
                  <a:schemeClr val="tx1"/>
                </a:solidFill>
                <a:miter lim="800000"/>
                <a:headEnd/>
                <a:tailEnd/>
              </a:ln>
            </p:spPr>
            <p:txBody>
              <a:bodyPr wrap="none" anchor="ctr"/>
              <a:lstStyle/>
              <a:p>
                <a:pPr fontAlgn="base">
                  <a:spcBef>
                    <a:spcPct val="0"/>
                  </a:spcBef>
                  <a:spcAft>
                    <a:spcPct val="0"/>
                  </a:spcAft>
                </a:pPr>
                <a:endParaRPr lang="ja-JP" altLang="ja-JP" sz="2400" b="1" smtClean="0">
                  <a:solidFill>
                    <a:srgbClr val="000000"/>
                  </a:solidFill>
                  <a:latin typeface="Times New Roman" pitchFamily="18" charset="0"/>
                  <a:cs typeface="Times New Roman" pitchFamily="18" charset="0"/>
                </a:endParaRPr>
              </a:p>
            </p:txBody>
          </p:sp>
          <p:sp>
            <p:nvSpPr>
              <p:cNvPr id="144" name="Oval 209"/>
              <p:cNvSpPr>
                <a:spLocks noChangeAspect="1" noChangeArrowheads="1"/>
              </p:cNvSpPr>
              <p:nvPr/>
            </p:nvSpPr>
            <p:spPr bwMode="auto">
              <a:xfrm>
                <a:off x="115" y="3648"/>
                <a:ext cx="29" cy="48"/>
              </a:xfrm>
              <a:prstGeom prst="ellipse">
                <a:avLst/>
              </a:prstGeom>
              <a:solidFill>
                <a:srgbClr val="FF6600"/>
              </a:solidFill>
              <a:ln w="3175">
                <a:solidFill>
                  <a:schemeClr val="tx1"/>
                </a:solidFill>
                <a:round/>
                <a:headEnd/>
                <a:tailEnd/>
              </a:ln>
            </p:spPr>
            <p:txBody>
              <a:bodyPr wrap="none" anchor="ctr"/>
              <a:lstStyle/>
              <a:p>
                <a:pPr fontAlgn="base">
                  <a:spcBef>
                    <a:spcPct val="0"/>
                  </a:spcBef>
                  <a:spcAft>
                    <a:spcPct val="0"/>
                  </a:spcAft>
                </a:pPr>
                <a:endParaRPr lang="ja-JP" altLang="ja-JP" sz="2400" b="1" smtClean="0">
                  <a:solidFill>
                    <a:srgbClr val="000000"/>
                  </a:solidFill>
                  <a:latin typeface="Times New Roman" pitchFamily="18" charset="0"/>
                  <a:cs typeface="Times New Roman" pitchFamily="18" charset="0"/>
                </a:endParaRPr>
              </a:p>
            </p:txBody>
          </p:sp>
          <p:sp>
            <p:nvSpPr>
              <p:cNvPr id="145" name="Rectangle 210"/>
              <p:cNvSpPr>
                <a:spLocks noChangeArrowheads="1"/>
              </p:cNvSpPr>
              <p:nvPr/>
            </p:nvSpPr>
            <p:spPr bwMode="auto">
              <a:xfrm>
                <a:off x="148" y="3653"/>
                <a:ext cx="5" cy="41"/>
              </a:xfrm>
              <a:prstGeom prst="rect">
                <a:avLst/>
              </a:prstGeom>
              <a:solidFill>
                <a:srgbClr val="FF6600"/>
              </a:solidFill>
              <a:ln w="9525">
                <a:solidFill>
                  <a:srgbClr val="FF6600"/>
                </a:solidFill>
                <a:miter lim="800000"/>
                <a:headEnd/>
                <a:tailEnd/>
              </a:ln>
            </p:spPr>
            <p:txBody>
              <a:bodyPr wrap="none" anchor="ctr"/>
              <a:lstStyle/>
              <a:p>
                <a:pPr fontAlgn="base">
                  <a:spcBef>
                    <a:spcPct val="0"/>
                  </a:spcBef>
                  <a:spcAft>
                    <a:spcPct val="0"/>
                  </a:spcAft>
                </a:pPr>
                <a:endParaRPr lang="ja-JP" altLang="ja-JP" sz="2400" b="1" smtClean="0">
                  <a:solidFill>
                    <a:srgbClr val="000000"/>
                  </a:solidFill>
                  <a:latin typeface="Times New Roman" pitchFamily="18" charset="0"/>
                  <a:cs typeface="Times New Roman" pitchFamily="18" charset="0"/>
                </a:endParaRPr>
              </a:p>
            </p:txBody>
          </p:sp>
        </p:grpSp>
      </p:grpSp>
      <p:sp>
        <p:nvSpPr>
          <p:cNvPr id="151" name="Line 211"/>
          <p:cNvSpPr>
            <a:spLocks noChangeShapeType="1"/>
          </p:cNvSpPr>
          <p:nvPr/>
        </p:nvSpPr>
        <p:spPr bwMode="auto">
          <a:xfrm flipH="1">
            <a:off x="2373414" y="4545985"/>
            <a:ext cx="86514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2400" smtClean="0">
              <a:solidFill>
                <a:srgbClr val="000000"/>
              </a:solidFill>
              <a:latin typeface="Times New Roman" pitchFamily="18" charset="0"/>
              <a:cs typeface="Times New Roman" pitchFamily="18" charset="0"/>
            </a:endParaRPr>
          </a:p>
        </p:txBody>
      </p:sp>
      <p:sp>
        <p:nvSpPr>
          <p:cNvPr id="152" name="Line 213"/>
          <p:cNvSpPr>
            <a:spLocks noChangeShapeType="1"/>
          </p:cNvSpPr>
          <p:nvPr/>
        </p:nvSpPr>
        <p:spPr bwMode="auto">
          <a:xfrm flipH="1">
            <a:off x="811662" y="5595055"/>
            <a:ext cx="5198824"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2400" smtClean="0">
              <a:solidFill>
                <a:srgbClr val="000000"/>
              </a:solidFill>
              <a:latin typeface="Times New Roman" pitchFamily="18" charset="0"/>
              <a:cs typeface="Times New Roman" pitchFamily="18" charset="0"/>
            </a:endParaRPr>
          </a:p>
        </p:txBody>
      </p:sp>
      <p:sp>
        <p:nvSpPr>
          <p:cNvPr id="153" name="Line 214"/>
          <p:cNvSpPr>
            <a:spLocks noChangeShapeType="1"/>
          </p:cNvSpPr>
          <p:nvPr/>
        </p:nvSpPr>
        <p:spPr bwMode="auto">
          <a:xfrm>
            <a:off x="811662" y="4566355"/>
            <a:ext cx="0" cy="10287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2400" smtClean="0">
              <a:solidFill>
                <a:srgbClr val="000000"/>
              </a:solidFill>
              <a:latin typeface="Times New Roman" pitchFamily="18" charset="0"/>
              <a:cs typeface="Times New Roman" pitchFamily="18" charset="0"/>
            </a:endParaRPr>
          </a:p>
        </p:txBody>
      </p:sp>
      <p:sp>
        <p:nvSpPr>
          <p:cNvPr id="154" name="Line 215"/>
          <p:cNvSpPr>
            <a:spLocks noChangeShapeType="1"/>
          </p:cNvSpPr>
          <p:nvPr/>
        </p:nvSpPr>
        <p:spPr bwMode="auto">
          <a:xfrm flipH="1">
            <a:off x="811662" y="4545985"/>
            <a:ext cx="53931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2400" smtClean="0">
              <a:solidFill>
                <a:srgbClr val="000000"/>
              </a:solidFill>
              <a:latin typeface="Times New Roman" pitchFamily="18" charset="0"/>
              <a:cs typeface="Times New Roman" pitchFamily="18" charset="0"/>
            </a:endParaRPr>
          </a:p>
        </p:txBody>
      </p:sp>
      <p:sp>
        <p:nvSpPr>
          <p:cNvPr id="155" name="Oval 216"/>
          <p:cNvSpPr>
            <a:spLocks noChangeArrowheads="1"/>
          </p:cNvSpPr>
          <p:nvPr/>
        </p:nvSpPr>
        <p:spPr bwMode="auto">
          <a:xfrm>
            <a:off x="1294794" y="4422393"/>
            <a:ext cx="269655" cy="269655"/>
          </a:xfrm>
          <a:prstGeom prst="ellipse">
            <a:avLst/>
          </a:prstGeom>
          <a:solidFill>
            <a:schemeClr val="accent1"/>
          </a:solidFill>
          <a:ln w="9525">
            <a:solidFill>
              <a:schemeClr val="tx1"/>
            </a:solidFill>
            <a:round/>
            <a:headEnd/>
            <a:tailEnd/>
          </a:ln>
        </p:spPr>
        <p:txBody>
          <a:bodyPr wrap="none" anchor="ctr"/>
          <a:lstStyle/>
          <a:p>
            <a:pPr fontAlgn="base">
              <a:spcBef>
                <a:spcPct val="0"/>
              </a:spcBef>
              <a:spcAft>
                <a:spcPct val="0"/>
              </a:spcAft>
            </a:pPr>
            <a:endParaRPr lang="ja-JP" altLang="ja-JP" sz="2400" b="1" smtClean="0">
              <a:solidFill>
                <a:srgbClr val="000000"/>
              </a:solidFill>
              <a:latin typeface="Times New Roman" pitchFamily="18" charset="0"/>
              <a:cs typeface="Times New Roman" pitchFamily="18" charset="0"/>
            </a:endParaRPr>
          </a:p>
        </p:txBody>
      </p:sp>
      <p:sp>
        <p:nvSpPr>
          <p:cNvPr id="156" name="Oval 217"/>
          <p:cNvSpPr>
            <a:spLocks noChangeArrowheads="1"/>
          </p:cNvSpPr>
          <p:nvPr/>
        </p:nvSpPr>
        <p:spPr bwMode="auto">
          <a:xfrm>
            <a:off x="2171172" y="4422393"/>
            <a:ext cx="269655" cy="269655"/>
          </a:xfrm>
          <a:prstGeom prst="ellipse">
            <a:avLst/>
          </a:prstGeom>
          <a:solidFill>
            <a:schemeClr val="accent1"/>
          </a:solidFill>
          <a:ln w="9525">
            <a:solidFill>
              <a:schemeClr val="tx1"/>
            </a:solidFill>
            <a:round/>
            <a:headEnd/>
            <a:tailEnd/>
          </a:ln>
        </p:spPr>
        <p:txBody>
          <a:bodyPr wrap="none" anchor="ctr"/>
          <a:lstStyle/>
          <a:p>
            <a:pPr fontAlgn="base">
              <a:spcBef>
                <a:spcPct val="0"/>
              </a:spcBef>
              <a:spcAft>
                <a:spcPct val="0"/>
              </a:spcAft>
            </a:pPr>
            <a:endParaRPr lang="ja-JP" altLang="ja-JP" sz="2400" b="1" smtClean="0">
              <a:solidFill>
                <a:srgbClr val="000000"/>
              </a:solidFill>
              <a:latin typeface="Times New Roman" pitchFamily="18" charset="0"/>
              <a:cs typeface="Times New Roman" pitchFamily="18" charset="0"/>
            </a:endParaRPr>
          </a:p>
        </p:txBody>
      </p:sp>
      <p:sp>
        <p:nvSpPr>
          <p:cNvPr id="157" name="Line 218"/>
          <p:cNvSpPr>
            <a:spLocks noChangeShapeType="1"/>
          </p:cNvSpPr>
          <p:nvPr/>
        </p:nvSpPr>
        <p:spPr bwMode="auto">
          <a:xfrm flipH="1">
            <a:off x="1407150" y="4422393"/>
            <a:ext cx="1184434"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2400" smtClean="0">
              <a:solidFill>
                <a:srgbClr val="000000"/>
              </a:solidFill>
              <a:latin typeface="Times New Roman" pitchFamily="18" charset="0"/>
              <a:cs typeface="Times New Roman" pitchFamily="18" charset="0"/>
            </a:endParaRPr>
          </a:p>
        </p:txBody>
      </p:sp>
      <p:sp>
        <p:nvSpPr>
          <p:cNvPr id="158" name="Line 219"/>
          <p:cNvSpPr>
            <a:spLocks noChangeShapeType="1"/>
          </p:cNvSpPr>
          <p:nvPr/>
        </p:nvSpPr>
        <p:spPr bwMode="auto">
          <a:xfrm>
            <a:off x="6006651" y="4736266"/>
            <a:ext cx="0" cy="858789"/>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2400" smtClean="0">
              <a:solidFill>
                <a:srgbClr val="000000"/>
              </a:solidFill>
              <a:latin typeface="Times New Roman" pitchFamily="18" charset="0"/>
              <a:cs typeface="Times New Roman" pitchFamily="18" charset="0"/>
            </a:endParaRPr>
          </a:p>
        </p:txBody>
      </p:sp>
      <p:sp>
        <p:nvSpPr>
          <p:cNvPr id="159" name="Line 220"/>
          <p:cNvSpPr>
            <a:spLocks noChangeShapeType="1"/>
          </p:cNvSpPr>
          <p:nvPr/>
        </p:nvSpPr>
        <p:spPr bwMode="auto">
          <a:xfrm flipH="1">
            <a:off x="6010486" y="4736266"/>
            <a:ext cx="657014"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2400" smtClean="0">
              <a:solidFill>
                <a:srgbClr val="000000"/>
              </a:solidFill>
              <a:latin typeface="Times New Roman" pitchFamily="18" charset="0"/>
              <a:cs typeface="Times New Roman" pitchFamily="18" charset="0"/>
            </a:endParaRPr>
          </a:p>
        </p:txBody>
      </p:sp>
      <p:sp>
        <p:nvSpPr>
          <p:cNvPr id="160" name="Rectangle 237"/>
          <p:cNvSpPr>
            <a:spLocks noChangeArrowheads="1"/>
          </p:cNvSpPr>
          <p:nvPr/>
        </p:nvSpPr>
        <p:spPr bwMode="auto">
          <a:xfrm>
            <a:off x="1017114" y="3601930"/>
            <a:ext cx="157447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fontAlgn="base">
              <a:spcBef>
                <a:spcPct val="0"/>
              </a:spcBef>
              <a:spcAft>
                <a:spcPct val="0"/>
              </a:spcAft>
            </a:pPr>
            <a:r>
              <a:rPr lang="ja-JP" altLang="en-US" sz="3200" b="1" dirty="0" smtClean="0">
                <a:solidFill>
                  <a:srgbClr val="FF0000"/>
                </a:solidFill>
                <a:latin typeface="Times New Roman" pitchFamily="18" charset="0"/>
                <a:cs typeface="Times New Roman" pitchFamily="18" charset="0"/>
              </a:rPr>
              <a:t>スイッチ</a:t>
            </a:r>
            <a:endParaRPr lang="en-US" altLang="ja-JP" sz="3200" b="1" dirty="0" smtClean="0">
              <a:solidFill>
                <a:srgbClr val="FF0000"/>
              </a:solidFill>
              <a:latin typeface="Times New Roman" pitchFamily="18" charset="0"/>
              <a:cs typeface="Times New Roman" pitchFamily="18" charset="0"/>
            </a:endParaRPr>
          </a:p>
        </p:txBody>
      </p:sp>
      <p:sp>
        <p:nvSpPr>
          <p:cNvPr id="81" name="テキスト ボックス 80"/>
          <p:cNvSpPr txBox="1"/>
          <p:nvPr/>
        </p:nvSpPr>
        <p:spPr>
          <a:xfrm>
            <a:off x="8724900" y="6488668"/>
            <a:ext cx="415498" cy="369332"/>
          </a:xfrm>
          <a:prstGeom prst="rect">
            <a:avLst/>
          </a:prstGeom>
          <a:solidFill>
            <a:schemeClr val="accent2"/>
          </a:solidFill>
        </p:spPr>
        <p:txBody>
          <a:bodyPr wrap="none" rtlCol="0">
            <a:spAutoFit/>
          </a:bodyPr>
          <a:lstStyle>
            <a:defPPr>
              <a:defRPr lang="ja-JP"/>
            </a:defPPr>
            <a:lvl1pPr>
              <a:defRPr b="1">
                <a:solidFill>
                  <a:schemeClr val="bg1"/>
                </a:solidFill>
              </a:defRPr>
            </a:lvl1pPr>
          </a:lstStyle>
          <a:p>
            <a:r>
              <a:rPr lang="en-US" altLang="ja-JP" dirty="0" smtClean="0">
                <a:latin typeface="Times New Roman" pitchFamily="18" charset="0"/>
                <a:cs typeface="Times New Roman" pitchFamily="18" charset="0"/>
              </a:rPr>
              <a:t>14</a:t>
            </a:r>
            <a:endParaRPr lang="ja-JP" altLang="en-US" dirty="0">
              <a:latin typeface="Times New Roman" pitchFamily="18" charset="0"/>
              <a:cs typeface="Times New Roman" pitchFamily="18" charset="0"/>
            </a:endParaRPr>
          </a:p>
        </p:txBody>
      </p:sp>
    </p:spTree>
    <p:extLst>
      <p:ext uri="{BB962C8B-B14F-4D97-AF65-F5344CB8AC3E}">
        <p14:creationId xmlns:p14="http://schemas.microsoft.com/office/powerpoint/2010/main" val="15928334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グループ化 8"/>
          <p:cNvGrpSpPr/>
          <p:nvPr/>
        </p:nvGrpSpPr>
        <p:grpSpPr>
          <a:xfrm>
            <a:off x="5892708" y="2130865"/>
            <a:ext cx="3109913" cy="1563688"/>
            <a:chOff x="9154319" y="2956719"/>
            <a:chExt cx="3109913" cy="1563688"/>
          </a:xfrm>
        </p:grpSpPr>
        <p:pic>
          <p:nvPicPr>
            <p:cNvPr id="132" name="Picture 4"/>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5400000">
              <a:off x="10075863" y="2225675"/>
              <a:ext cx="1457325" cy="2919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 name="正方形/長方形 132"/>
            <p:cNvSpPr/>
            <p:nvPr/>
          </p:nvSpPr>
          <p:spPr bwMode="auto">
            <a:xfrm>
              <a:off x="9154319" y="2959988"/>
              <a:ext cx="678654" cy="1560419"/>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4400" b="1" i="0" u="none" strike="noStrike" cap="none" normalizeH="0" baseline="0" smtClean="0">
                <a:ln>
                  <a:noFill/>
                </a:ln>
                <a:solidFill>
                  <a:schemeClr val="tx1"/>
                </a:solidFill>
                <a:effectLst/>
                <a:latin typeface="Times New Roman" pitchFamily="18" charset="0"/>
                <a:ea typeface="ＭＳ Ｐゴシック" pitchFamily="50" charset="-128"/>
              </a:endParaRPr>
            </a:p>
          </p:txBody>
        </p:sp>
      </p:grpSp>
      <p:sp>
        <p:nvSpPr>
          <p:cNvPr id="11268" name="Rectangle 4"/>
          <p:cNvSpPr>
            <a:spLocks noGrp="1" noChangeArrowheads="1"/>
          </p:cNvSpPr>
          <p:nvPr>
            <p:ph type="title" idx="4294967295"/>
          </p:nvPr>
        </p:nvSpPr>
        <p:spPr>
          <a:xfrm>
            <a:off x="0" y="0"/>
            <a:ext cx="9144000" cy="1200150"/>
          </a:xfrm>
        </p:spPr>
        <p:txBody>
          <a:bodyPr/>
          <a:lstStyle/>
          <a:p>
            <a:pPr eaLnBrk="1" hangingPunct="1"/>
            <a:r>
              <a:rPr lang="ja-JP" altLang="en-US" sz="3600" b="1" dirty="0" smtClean="0">
                <a:solidFill>
                  <a:srgbClr val="0000FF"/>
                </a:solidFill>
                <a:ea typeface="ＨＧ丸ゴシックB" charset="-128"/>
              </a:rPr>
              <a:t>トランジスタで</a:t>
            </a:r>
            <a:r>
              <a:rPr lang="en-US" altLang="ja-JP" sz="3600" b="1" dirty="0" smtClean="0">
                <a:solidFill>
                  <a:srgbClr val="0000FF"/>
                </a:solidFill>
                <a:ea typeface="ＨＧ丸ゴシックB" charset="-128"/>
              </a:rPr>
              <a:t/>
            </a:r>
            <a:br>
              <a:rPr lang="en-US" altLang="ja-JP" sz="3600" b="1" dirty="0" smtClean="0">
                <a:solidFill>
                  <a:srgbClr val="0000FF"/>
                </a:solidFill>
                <a:ea typeface="ＨＧ丸ゴシックB" charset="-128"/>
              </a:rPr>
            </a:br>
            <a:r>
              <a:rPr lang="ja-JP" altLang="en-US" sz="3600" b="1" dirty="0" smtClean="0">
                <a:solidFill>
                  <a:srgbClr val="0000FF"/>
                </a:solidFill>
                <a:ea typeface="ＨＧ丸ゴシックB" charset="-128"/>
              </a:rPr>
              <a:t>コンピュータを作ることができる</a:t>
            </a:r>
          </a:p>
        </p:txBody>
      </p:sp>
      <p:sp>
        <p:nvSpPr>
          <p:cNvPr id="11312" name="Line 76"/>
          <p:cNvSpPr>
            <a:spLocks noChangeShapeType="1"/>
          </p:cNvSpPr>
          <p:nvPr/>
        </p:nvSpPr>
        <p:spPr bwMode="auto">
          <a:xfrm flipV="1">
            <a:off x="3129062" y="4993481"/>
            <a:ext cx="202247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90000" tIns="46800" rIns="90000" bIns="46800">
            <a:spAutoFit/>
          </a:bodyPr>
          <a:lstStyle/>
          <a:p>
            <a:endParaRPr lang="ja-JP" altLang="en-US"/>
          </a:p>
        </p:txBody>
      </p:sp>
      <p:sp>
        <p:nvSpPr>
          <p:cNvPr id="11313" name="Text Box 77"/>
          <p:cNvSpPr txBox="1">
            <a:spLocks noChangeArrowheads="1"/>
          </p:cNvSpPr>
          <p:nvPr/>
        </p:nvSpPr>
        <p:spPr bwMode="auto">
          <a:xfrm>
            <a:off x="677267" y="4089818"/>
            <a:ext cx="3051175" cy="5869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tIns="46800" rIns="90000" bIns="46800">
            <a:spAutoFit/>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eaLnBrk="1" hangingPunct="1">
              <a:spcBef>
                <a:spcPct val="50000"/>
              </a:spcBef>
            </a:pPr>
            <a:r>
              <a:rPr lang="ja-JP" altLang="en-US" sz="3200" b="1" dirty="0" smtClean="0">
                <a:solidFill>
                  <a:srgbClr val="0000FF"/>
                </a:solidFill>
                <a:ea typeface="ＭＳ 明朝" pitchFamily="17" charset="-128"/>
              </a:rPr>
              <a:t>メモリー回路</a:t>
            </a:r>
            <a:endParaRPr lang="en-US" altLang="ja-JP" sz="3200" b="1" dirty="0">
              <a:solidFill>
                <a:srgbClr val="0000FF"/>
              </a:solidFill>
              <a:ea typeface="ＭＳ 明朝" pitchFamily="17" charset="-128"/>
            </a:endParaRPr>
          </a:p>
        </p:txBody>
      </p:sp>
      <p:sp>
        <p:nvSpPr>
          <p:cNvPr id="11314" name="Line 78"/>
          <p:cNvSpPr>
            <a:spLocks noChangeShapeType="1"/>
          </p:cNvSpPr>
          <p:nvPr/>
        </p:nvSpPr>
        <p:spPr bwMode="auto">
          <a:xfrm flipV="1">
            <a:off x="4611787" y="5014119"/>
            <a:ext cx="0" cy="2571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90000" tIns="46800" rIns="90000" bIns="46800">
            <a:spAutoFit/>
          </a:bodyPr>
          <a:lstStyle/>
          <a:p>
            <a:endParaRPr lang="ja-JP" altLang="en-US"/>
          </a:p>
        </p:txBody>
      </p:sp>
      <p:sp>
        <p:nvSpPr>
          <p:cNvPr id="11315" name="Line 79"/>
          <p:cNvSpPr>
            <a:spLocks noChangeShapeType="1"/>
          </p:cNvSpPr>
          <p:nvPr/>
        </p:nvSpPr>
        <p:spPr bwMode="auto">
          <a:xfrm flipV="1">
            <a:off x="4438750" y="5276056"/>
            <a:ext cx="34448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90000" tIns="46800" rIns="90000" bIns="46800">
            <a:spAutoFit/>
          </a:bodyPr>
          <a:lstStyle/>
          <a:p>
            <a:endParaRPr lang="ja-JP" altLang="en-US"/>
          </a:p>
        </p:txBody>
      </p:sp>
      <p:sp>
        <p:nvSpPr>
          <p:cNvPr id="11316" name="Line 80"/>
          <p:cNvSpPr>
            <a:spLocks noChangeShapeType="1"/>
          </p:cNvSpPr>
          <p:nvPr/>
        </p:nvSpPr>
        <p:spPr bwMode="auto">
          <a:xfrm flipV="1">
            <a:off x="4232375" y="5372894"/>
            <a:ext cx="75882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90000" tIns="46800" rIns="90000" bIns="46800">
            <a:spAutoFit/>
          </a:bodyPr>
          <a:lstStyle/>
          <a:p>
            <a:endParaRPr lang="ja-JP" altLang="en-US"/>
          </a:p>
        </p:txBody>
      </p:sp>
      <p:sp>
        <p:nvSpPr>
          <p:cNvPr id="11317" name="Line 81"/>
          <p:cNvSpPr>
            <a:spLocks noChangeShapeType="1"/>
          </p:cNvSpPr>
          <p:nvPr/>
        </p:nvSpPr>
        <p:spPr bwMode="auto">
          <a:xfrm flipV="1">
            <a:off x="3452912" y="5512594"/>
            <a:ext cx="412750" cy="41275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90000" tIns="46800" rIns="90000" bIns="46800">
            <a:spAutoFit/>
          </a:bodyPr>
          <a:lstStyle/>
          <a:p>
            <a:endParaRPr lang="ja-JP" altLang="en-US"/>
          </a:p>
        </p:txBody>
      </p:sp>
      <p:sp>
        <p:nvSpPr>
          <p:cNvPr id="11318" name="Line 82"/>
          <p:cNvSpPr>
            <a:spLocks noChangeShapeType="1"/>
          </p:cNvSpPr>
          <p:nvPr/>
        </p:nvSpPr>
        <p:spPr bwMode="auto">
          <a:xfrm flipH="1">
            <a:off x="4405412" y="5377656"/>
            <a:ext cx="4763" cy="28892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90000" tIns="46800" rIns="90000" bIns="46800">
            <a:spAutoFit/>
          </a:bodyPr>
          <a:lstStyle/>
          <a:p>
            <a:endParaRPr lang="ja-JP" altLang="en-US"/>
          </a:p>
        </p:txBody>
      </p:sp>
      <p:sp>
        <p:nvSpPr>
          <p:cNvPr id="11319" name="Line 83"/>
          <p:cNvSpPr>
            <a:spLocks noChangeShapeType="1"/>
          </p:cNvSpPr>
          <p:nvPr/>
        </p:nvSpPr>
        <p:spPr bwMode="auto">
          <a:xfrm flipV="1">
            <a:off x="3702150" y="5663406"/>
            <a:ext cx="70326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90000" tIns="46800" rIns="90000" bIns="46800">
            <a:spAutoFit/>
          </a:bodyPr>
          <a:lstStyle/>
          <a:p>
            <a:endParaRPr lang="ja-JP" altLang="en-US"/>
          </a:p>
        </p:txBody>
      </p:sp>
      <p:sp>
        <p:nvSpPr>
          <p:cNvPr id="11320" name="Line 84"/>
          <p:cNvSpPr>
            <a:spLocks noChangeShapeType="1"/>
          </p:cNvSpPr>
          <p:nvPr/>
        </p:nvSpPr>
        <p:spPr bwMode="auto">
          <a:xfrm>
            <a:off x="4802287" y="5372894"/>
            <a:ext cx="0" cy="279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90000" tIns="46800" rIns="90000" bIns="46800">
            <a:spAutoFit/>
          </a:bodyPr>
          <a:lstStyle/>
          <a:p>
            <a:endParaRPr lang="ja-JP" altLang="en-US"/>
          </a:p>
        </p:txBody>
      </p:sp>
      <p:sp>
        <p:nvSpPr>
          <p:cNvPr id="11321" name="Line 85"/>
          <p:cNvSpPr>
            <a:spLocks noChangeShapeType="1"/>
          </p:cNvSpPr>
          <p:nvPr/>
        </p:nvSpPr>
        <p:spPr bwMode="auto">
          <a:xfrm flipV="1">
            <a:off x="4797525" y="5649119"/>
            <a:ext cx="26511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90000" tIns="46800" rIns="90000" bIns="46800">
            <a:spAutoFit/>
          </a:bodyPr>
          <a:lstStyle/>
          <a:p>
            <a:endParaRPr lang="ja-JP" altLang="en-US"/>
          </a:p>
        </p:txBody>
      </p:sp>
      <p:sp>
        <p:nvSpPr>
          <p:cNvPr id="11322" name="Line 86"/>
          <p:cNvSpPr>
            <a:spLocks noChangeShapeType="1"/>
          </p:cNvSpPr>
          <p:nvPr/>
        </p:nvSpPr>
        <p:spPr bwMode="auto">
          <a:xfrm>
            <a:off x="5061050" y="5641181"/>
            <a:ext cx="1588" cy="37782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90000" tIns="46800" rIns="90000" bIns="46800">
            <a:spAutoFit/>
          </a:bodyPr>
          <a:lstStyle/>
          <a:p>
            <a:endParaRPr lang="ja-JP" altLang="en-US"/>
          </a:p>
        </p:txBody>
      </p:sp>
      <p:sp>
        <p:nvSpPr>
          <p:cNvPr id="11323" name="Line 87"/>
          <p:cNvSpPr>
            <a:spLocks noChangeShapeType="1"/>
          </p:cNvSpPr>
          <p:nvPr/>
        </p:nvSpPr>
        <p:spPr bwMode="auto">
          <a:xfrm>
            <a:off x="4900712" y="6463506"/>
            <a:ext cx="322263" cy="158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90000" tIns="46800" rIns="90000" bIns="46800">
            <a:spAutoFit/>
          </a:bodyPr>
          <a:lstStyle/>
          <a:p>
            <a:endParaRPr lang="ja-JP" altLang="en-US"/>
          </a:p>
        </p:txBody>
      </p:sp>
      <p:sp>
        <p:nvSpPr>
          <p:cNvPr id="11324" name="Line 88"/>
          <p:cNvSpPr>
            <a:spLocks noChangeShapeType="1"/>
          </p:cNvSpPr>
          <p:nvPr/>
        </p:nvSpPr>
        <p:spPr bwMode="auto">
          <a:xfrm flipV="1">
            <a:off x="4957862" y="6503194"/>
            <a:ext cx="207963" cy="31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90000" tIns="46800" rIns="90000" bIns="46800">
            <a:spAutoFit/>
          </a:bodyPr>
          <a:lstStyle/>
          <a:p>
            <a:endParaRPr lang="ja-JP" altLang="en-US"/>
          </a:p>
        </p:txBody>
      </p:sp>
      <p:sp>
        <p:nvSpPr>
          <p:cNvPr id="11325" name="Line 89"/>
          <p:cNvSpPr>
            <a:spLocks noChangeShapeType="1"/>
          </p:cNvSpPr>
          <p:nvPr/>
        </p:nvSpPr>
        <p:spPr bwMode="auto">
          <a:xfrm flipV="1">
            <a:off x="4995962" y="6541294"/>
            <a:ext cx="131763" cy="31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90000" tIns="46800" rIns="90000" bIns="46800">
            <a:spAutoFit/>
          </a:bodyPr>
          <a:lstStyle/>
          <a:p>
            <a:endParaRPr lang="ja-JP" altLang="en-US"/>
          </a:p>
        </p:txBody>
      </p:sp>
      <p:sp>
        <p:nvSpPr>
          <p:cNvPr id="11326" name="Line 90"/>
          <p:cNvSpPr>
            <a:spLocks noChangeShapeType="1"/>
          </p:cNvSpPr>
          <p:nvPr/>
        </p:nvSpPr>
        <p:spPr bwMode="auto">
          <a:xfrm>
            <a:off x="4953100" y="6020594"/>
            <a:ext cx="217488" cy="158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90000" tIns="46800" rIns="90000" bIns="46800">
            <a:spAutoFit/>
          </a:bodyPr>
          <a:lstStyle/>
          <a:p>
            <a:endParaRPr lang="ja-JP" altLang="en-US"/>
          </a:p>
        </p:txBody>
      </p:sp>
      <p:sp>
        <p:nvSpPr>
          <p:cNvPr id="11327" name="Line 91"/>
          <p:cNvSpPr>
            <a:spLocks noChangeShapeType="1"/>
          </p:cNvSpPr>
          <p:nvPr/>
        </p:nvSpPr>
        <p:spPr bwMode="auto">
          <a:xfrm>
            <a:off x="4953100" y="6092031"/>
            <a:ext cx="217488" cy="158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90000" tIns="46800" rIns="90000" bIns="46800">
            <a:spAutoFit/>
          </a:bodyPr>
          <a:lstStyle/>
          <a:p>
            <a:endParaRPr lang="ja-JP" altLang="en-US"/>
          </a:p>
        </p:txBody>
      </p:sp>
      <p:sp>
        <p:nvSpPr>
          <p:cNvPr id="11328" name="Line 92"/>
          <p:cNvSpPr>
            <a:spLocks noChangeShapeType="1"/>
          </p:cNvSpPr>
          <p:nvPr/>
        </p:nvSpPr>
        <p:spPr bwMode="auto">
          <a:xfrm>
            <a:off x="5057875" y="6093619"/>
            <a:ext cx="6350" cy="37306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90000" tIns="46800" rIns="90000" bIns="46800">
            <a:spAutoFit/>
          </a:bodyPr>
          <a:lstStyle/>
          <a:p>
            <a:endParaRPr lang="ja-JP" altLang="en-US"/>
          </a:p>
        </p:txBody>
      </p:sp>
      <p:sp>
        <p:nvSpPr>
          <p:cNvPr id="11329" name="Oval 93"/>
          <p:cNvSpPr>
            <a:spLocks noChangeArrowheads="1"/>
          </p:cNvSpPr>
          <p:nvPr/>
        </p:nvSpPr>
        <p:spPr bwMode="auto">
          <a:xfrm>
            <a:off x="4567337" y="4945856"/>
            <a:ext cx="88900" cy="88900"/>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nchor="ctr">
            <a:spAutoFit/>
          </a:bodyPr>
          <a:lstStyle/>
          <a:p>
            <a:endParaRPr lang="ja-JP" altLang="ja-JP" b="1"/>
          </a:p>
        </p:txBody>
      </p:sp>
      <p:sp>
        <p:nvSpPr>
          <p:cNvPr id="11330" name="Oval 94"/>
          <p:cNvSpPr>
            <a:spLocks noChangeArrowheads="1"/>
          </p:cNvSpPr>
          <p:nvPr/>
        </p:nvSpPr>
        <p:spPr bwMode="auto">
          <a:xfrm>
            <a:off x="3673575" y="5612606"/>
            <a:ext cx="88900" cy="88900"/>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nchor="ctr">
            <a:spAutoFit/>
          </a:bodyPr>
          <a:lstStyle/>
          <a:p>
            <a:endParaRPr lang="ja-JP" altLang="ja-JP" b="1"/>
          </a:p>
        </p:txBody>
      </p:sp>
      <p:sp>
        <p:nvSpPr>
          <p:cNvPr id="11331" name="Text Box 95"/>
          <p:cNvSpPr txBox="1">
            <a:spLocks noChangeArrowheads="1"/>
          </p:cNvSpPr>
          <p:nvPr/>
        </p:nvSpPr>
        <p:spPr bwMode="auto">
          <a:xfrm>
            <a:off x="2803625" y="4702969"/>
            <a:ext cx="16605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eaLnBrk="1" hangingPunct="1">
              <a:spcBef>
                <a:spcPct val="50000"/>
              </a:spcBef>
            </a:pPr>
            <a:r>
              <a:rPr lang="ja-JP" altLang="en-US" sz="1600">
                <a:ea typeface="ＭＳ 明朝" pitchFamily="17" charset="-128"/>
              </a:rPr>
              <a:t>ワード線</a:t>
            </a:r>
            <a:r>
              <a:rPr lang="en-US" altLang="ja-JP" sz="1600">
                <a:ea typeface="ＭＳ 明朝" pitchFamily="17" charset="-128"/>
              </a:rPr>
              <a:t>(</a:t>
            </a:r>
            <a:r>
              <a:rPr lang="ja-JP" altLang="en-US" sz="1600">
                <a:ea typeface="ＭＳ 明朝" pitchFamily="17" charset="-128"/>
              </a:rPr>
              <a:t>書込</a:t>
            </a:r>
            <a:r>
              <a:rPr lang="en-US" altLang="ja-JP" sz="1600">
                <a:ea typeface="ＭＳ 明朝" pitchFamily="17" charset="-128"/>
              </a:rPr>
              <a:t>)</a:t>
            </a:r>
          </a:p>
        </p:txBody>
      </p:sp>
      <p:sp>
        <p:nvSpPr>
          <p:cNvPr id="11332" name="Text Box 96"/>
          <p:cNvSpPr txBox="1">
            <a:spLocks noChangeArrowheads="1"/>
          </p:cNvSpPr>
          <p:nvPr/>
        </p:nvSpPr>
        <p:spPr bwMode="auto">
          <a:xfrm>
            <a:off x="2897287" y="5866606"/>
            <a:ext cx="1965325"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eaLnBrk="1" hangingPunct="1">
              <a:spcBef>
                <a:spcPct val="50000"/>
              </a:spcBef>
            </a:pPr>
            <a:r>
              <a:rPr lang="ja-JP" altLang="en-US" sz="1600">
                <a:ea typeface="ＭＳ 明朝" pitchFamily="17" charset="-128"/>
              </a:rPr>
              <a:t>データ</a:t>
            </a:r>
            <a:r>
              <a:rPr lang="en-US" altLang="ja-JP" sz="1600">
                <a:ea typeface="ＭＳ 明朝" pitchFamily="17" charset="-128"/>
              </a:rPr>
              <a:t>(</a:t>
            </a:r>
            <a:r>
              <a:rPr lang="ja-JP" altLang="en-US" sz="1600">
                <a:ea typeface="ＭＳ 明朝" pitchFamily="17" charset="-128"/>
              </a:rPr>
              <a:t>ビット</a:t>
            </a:r>
            <a:r>
              <a:rPr lang="en-US" altLang="ja-JP" sz="1600">
                <a:ea typeface="ＭＳ 明朝" pitchFamily="17" charset="-128"/>
              </a:rPr>
              <a:t>)</a:t>
            </a:r>
            <a:r>
              <a:rPr lang="ja-JP" altLang="en-US" sz="1600">
                <a:ea typeface="ＭＳ 明朝" pitchFamily="17" charset="-128"/>
              </a:rPr>
              <a:t>線</a:t>
            </a:r>
            <a:br>
              <a:rPr lang="ja-JP" altLang="en-US" sz="1600">
                <a:ea typeface="ＭＳ 明朝" pitchFamily="17" charset="-128"/>
              </a:rPr>
            </a:br>
            <a:r>
              <a:rPr lang="en-US" altLang="ja-JP" sz="1600">
                <a:ea typeface="ＭＳ 明朝" pitchFamily="17" charset="-128"/>
              </a:rPr>
              <a:t>(</a:t>
            </a:r>
            <a:r>
              <a:rPr lang="ja-JP" altLang="en-US" sz="1600">
                <a:ea typeface="ＭＳ 明朝" pitchFamily="17" charset="-128"/>
              </a:rPr>
              <a:t>書込</a:t>
            </a:r>
            <a:r>
              <a:rPr lang="en-US" altLang="ja-JP" sz="1600">
                <a:ea typeface="ＭＳ 明朝" pitchFamily="17" charset="-128"/>
              </a:rPr>
              <a:t>,</a:t>
            </a:r>
            <a:br>
              <a:rPr lang="en-US" altLang="ja-JP" sz="1600">
                <a:ea typeface="ＭＳ 明朝" pitchFamily="17" charset="-128"/>
              </a:rPr>
            </a:br>
            <a:r>
              <a:rPr lang="en-US" altLang="ja-JP" sz="1600">
                <a:ea typeface="ＭＳ 明朝" pitchFamily="17" charset="-128"/>
              </a:rPr>
              <a:t> </a:t>
            </a:r>
            <a:r>
              <a:rPr lang="ja-JP" altLang="en-US" sz="1600">
                <a:ea typeface="ＭＳ 明朝" pitchFamily="17" charset="-128"/>
              </a:rPr>
              <a:t>破壊読出し</a:t>
            </a:r>
            <a:r>
              <a:rPr lang="en-US" altLang="ja-JP" sz="1600">
                <a:ea typeface="ＭＳ 明朝" pitchFamily="17" charset="-128"/>
              </a:rPr>
              <a:t>)</a:t>
            </a:r>
          </a:p>
        </p:txBody>
      </p:sp>
      <p:sp>
        <p:nvSpPr>
          <p:cNvPr id="11333" name="Text Box 97"/>
          <p:cNvSpPr txBox="1">
            <a:spLocks noChangeArrowheads="1"/>
          </p:cNvSpPr>
          <p:nvPr/>
        </p:nvSpPr>
        <p:spPr bwMode="auto">
          <a:xfrm>
            <a:off x="5191225" y="5871369"/>
            <a:ext cx="1774825" cy="611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eaLnBrk="1" hangingPunct="1">
              <a:spcBef>
                <a:spcPct val="50000"/>
              </a:spcBef>
            </a:pPr>
            <a:r>
              <a:rPr lang="en-US" altLang="ja-JP" sz="1800">
                <a:ea typeface="ＭＳ 明朝" pitchFamily="17" charset="-128"/>
              </a:rPr>
              <a:t>C</a:t>
            </a:r>
            <a:br>
              <a:rPr lang="en-US" altLang="ja-JP" sz="1800">
                <a:ea typeface="ＭＳ 明朝" pitchFamily="17" charset="-128"/>
              </a:rPr>
            </a:br>
            <a:r>
              <a:rPr lang="en-US" altLang="ja-JP" sz="1600">
                <a:ea typeface="ＭＳ 明朝" pitchFamily="17" charset="-128"/>
              </a:rPr>
              <a:t>(</a:t>
            </a:r>
            <a:r>
              <a:rPr lang="ja-JP" altLang="en-US" sz="1600">
                <a:ea typeface="ＭＳ 明朝" pitchFamily="17" charset="-128"/>
              </a:rPr>
              <a:t>メモリーノード</a:t>
            </a:r>
            <a:r>
              <a:rPr lang="en-US" altLang="ja-JP" sz="1600">
                <a:ea typeface="ＭＳ 明朝" pitchFamily="17" charset="-128"/>
              </a:rPr>
              <a:t>)</a:t>
            </a:r>
          </a:p>
        </p:txBody>
      </p:sp>
      <p:sp>
        <p:nvSpPr>
          <p:cNvPr id="11334" name="Text Box 98"/>
          <p:cNvSpPr txBox="1">
            <a:spLocks noChangeArrowheads="1"/>
          </p:cNvSpPr>
          <p:nvPr/>
        </p:nvSpPr>
        <p:spPr bwMode="auto">
          <a:xfrm>
            <a:off x="5051525" y="5033169"/>
            <a:ext cx="1558925" cy="611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eaLnBrk="1" hangingPunct="1">
              <a:spcBef>
                <a:spcPct val="50000"/>
              </a:spcBef>
            </a:pPr>
            <a:r>
              <a:rPr lang="en-US" altLang="ja-JP" sz="1800">
                <a:solidFill>
                  <a:srgbClr val="FF0000"/>
                </a:solidFill>
                <a:ea typeface="ＭＳ 明朝" pitchFamily="17" charset="-128"/>
              </a:rPr>
              <a:t>    Tr</a:t>
            </a:r>
            <a:br>
              <a:rPr lang="en-US" altLang="ja-JP" sz="1800">
                <a:solidFill>
                  <a:srgbClr val="FF0000"/>
                </a:solidFill>
                <a:ea typeface="ＭＳ 明朝" pitchFamily="17" charset="-128"/>
              </a:rPr>
            </a:br>
            <a:r>
              <a:rPr lang="en-US" altLang="ja-JP" sz="1600">
                <a:ea typeface="ＭＳ 明朝" pitchFamily="17" charset="-128"/>
              </a:rPr>
              <a:t>(</a:t>
            </a:r>
            <a:r>
              <a:rPr lang="ja-JP" altLang="en-US" sz="1600">
                <a:ea typeface="ＭＳ 明朝" pitchFamily="17" charset="-128"/>
              </a:rPr>
              <a:t>スイッチング</a:t>
            </a:r>
            <a:r>
              <a:rPr lang="en-US" altLang="ja-JP" sz="1600">
                <a:ea typeface="ＭＳ 明朝" pitchFamily="17" charset="-128"/>
              </a:rPr>
              <a:t>)</a:t>
            </a:r>
          </a:p>
        </p:txBody>
      </p:sp>
      <p:sp>
        <p:nvSpPr>
          <p:cNvPr id="11335" name="Oval 99"/>
          <p:cNvSpPr>
            <a:spLocks noChangeArrowheads="1"/>
          </p:cNvSpPr>
          <p:nvPr/>
        </p:nvSpPr>
        <p:spPr bwMode="auto">
          <a:xfrm>
            <a:off x="3951387" y="5068094"/>
            <a:ext cx="1270000" cy="393700"/>
          </a:xfrm>
          <a:prstGeom prst="ellipse">
            <a:avLst/>
          </a:prstGeom>
          <a:noFill/>
          <a:ln w="9525">
            <a:solidFill>
              <a:srgbClr val="FF0000"/>
            </a:solidFill>
            <a:round/>
            <a:headEnd/>
            <a:tailEnd/>
          </a:ln>
          <a:extLst>
            <a:ext uri="{909E8E84-426E-40DD-AFC4-6F175D3DCCD1}">
              <a14:hiddenFill xmlns:a14="http://schemas.microsoft.com/office/drawing/2010/main">
                <a:solidFill>
                  <a:srgbClr val="FFFFFF"/>
                </a:solidFill>
              </a14:hiddenFill>
            </a:ext>
          </a:extLst>
        </p:spPr>
        <p:txBody>
          <a:bodyPr lIns="90000" tIns="46800" rIns="90000" bIns="46800" anchor="ctr">
            <a:spAutoFit/>
          </a:bodyPr>
          <a:lstStyle/>
          <a:p>
            <a:endParaRPr lang="ja-JP" altLang="ja-JP" b="1"/>
          </a:p>
        </p:txBody>
      </p:sp>
      <p:sp>
        <p:nvSpPr>
          <p:cNvPr id="11336" name="Line 100"/>
          <p:cNvSpPr>
            <a:spLocks noChangeShapeType="1"/>
          </p:cNvSpPr>
          <p:nvPr/>
        </p:nvSpPr>
        <p:spPr bwMode="auto">
          <a:xfrm flipH="1">
            <a:off x="2254199" y="5264943"/>
            <a:ext cx="1700343" cy="83849"/>
          </a:xfrm>
          <a:prstGeom prst="line">
            <a:avLst/>
          </a:prstGeom>
          <a:noFill/>
          <a:ln w="19050">
            <a:solidFill>
              <a:srgbClr val="FF0000"/>
            </a:solidFill>
            <a:round/>
            <a:headEnd type="none" w="lg" len="lg"/>
            <a:tailEnd type="stealth" w="lg" len="lg"/>
          </a:ln>
          <a:extLst>
            <a:ext uri="{909E8E84-426E-40DD-AFC4-6F175D3DCCD1}">
              <a14:hiddenFill xmlns:a14="http://schemas.microsoft.com/office/drawing/2010/main">
                <a:noFill/>
              </a14:hiddenFill>
            </a:ext>
          </a:extLst>
        </p:spPr>
        <p:txBody>
          <a:bodyPr wrap="square" lIns="90000" tIns="46800" rIns="90000" bIns="46800">
            <a:spAutoFit/>
          </a:bodyPr>
          <a:lstStyle/>
          <a:p>
            <a:endParaRPr lang="ja-JP" altLang="en-US"/>
          </a:p>
        </p:txBody>
      </p:sp>
      <p:sp>
        <p:nvSpPr>
          <p:cNvPr id="138" name="Line 2"/>
          <p:cNvSpPr>
            <a:spLocks noChangeShapeType="1"/>
          </p:cNvSpPr>
          <p:nvPr/>
        </p:nvSpPr>
        <p:spPr bwMode="auto">
          <a:xfrm flipH="1">
            <a:off x="5735122" y="2793139"/>
            <a:ext cx="106739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2400" smtClean="0">
              <a:solidFill>
                <a:srgbClr val="000000"/>
              </a:solidFill>
              <a:latin typeface="Times New Roman" pitchFamily="18" charset="0"/>
              <a:cs typeface="Times New Roman" pitchFamily="18" charset="0"/>
            </a:endParaRPr>
          </a:p>
        </p:txBody>
      </p:sp>
      <p:grpSp>
        <p:nvGrpSpPr>
          <p:cNvPr id="139" name="Group 199"/>
          <p:cNvGrpSpPr>
            <a:grpSpLocks/>
          </p:cNvGrpSpPr>
          <p:nvPr/>
        </p:nvGrpSpPr>
        <p:grpSpPr bwMode="auto">
          <a:xfrm>
            <a:off x="3386878" y="2119001"/>
            <a:ext cx="2640371" cy="1348275"/>
            <a:chOff x="172" y="3744"/>
            <a:chExt cx="470" cy="240"/>
          </a:xfrm>
        </p:grpSpPr>
        <p:grpSp>
          <p:nvGrpSpPr>
            <p:cNvPr id="140" name="Group 200"/>
            <p:cNvGrpSpPr>
              <a:grpSpLocks/>
            </p:cNvGrpSpPr>
            <p:nvPr/>
          </p:nvGrpSpPr>
          <p:grpSpPr bwMode="auto">
            <a:xfrm>
              <a:off x="172" y="3744"/>
              <a:ext cx="470" cy="240"/>
              <a:chOff x="172" y="3744"/>
              <a:chExt cx="470" cy="240"/>
            </a:xfrm>
          </p:grpSpPr>
          <p:grpSp>
            <p:nvGrpSpPr>
              <p:cNvPr id="146" name="Group 201"/>
              <p:cNvGrpSpPr>
                <a:grpSpLocks/>
              </p:cNvGrpSpPr>
              <p:nvPr/>
            </p:nvGrpSpPr>
            <p:grpSpPr bwMode="auto">
              <a:xfrm>
                <a:off x="172" y="3744"/>
                <a:ext cx="470" cy="240"/>
                <a:chOff x="172" y="3744"/>
                <a:chExt cx="470" cy="240"/>
              </a:xfrm>
            </p:grpSpPr>
            <p:sp>
              <p:nvSpPr>
                <p:cNvPr id="148" name="Oval 202"/>
                <p:cNvSpPr>
                  <a:spLocks noChangeArrowheads="1"/>
                </p:cNvSpPr>
                <p:nvPr/>
              </p:nvSpPr>
              <p:spPr bwMode="auto">
                <a:xfrm>
                  <a:off x="498" y="3744"/>
                  <a:ext cx="144" cy="240"/>
                </a:xfrm>
                <a:prstGeom prst="ellipse">
                  <a:avLst/>
                </a:prstGeom>
                <a:solidFill>
                  <a:srgbClr val="FF6600"/>
                </a:solidFill>
                <a:ln w="3175">
                  <a:solidFill>
                    <a:schemeClr val="tx1"/>
                  </a:solidFill>
                  <a:round/>
                  <a:headEnd/>
                  <a:tailEnd/>
                </a:ln>
              </p:spPr>
              <p:txBody>
                <a:bodyPr wrap="none" anchor="ctr"/>
                <a:lstStyle/>
                <a:p>
                  <a:pPr fontAlgn="base">
                    <a:spcBef>
                      <a:spcPct val="0"/>
                    </a:spcBef>
                    <a:spcAft>
                      <a:spcPct val="0"/>
                    </a:spcAft>
                  </a:pPr>
                  <a:endParaRPr lang="ja-JP" altLang="ja-JP" sz="2400" b="1" smtClean="0">
                    <a:solidFill>
                      <a:srgbClr val="000000"/>
                    </a:solidFill>
                    <a:latin typeface="Times New Roman" pitchFamily="18" charset="0"/>
                    <a:cs typeface="Times New Roman" pitchFamily="18" charset="0"/>
                  </a:endParaRPr>
                </a:p>
              </p:txBody>
            </p:sp>
            <p:sp>
              <p:nvSpPr>
                <p:cNvPr id="149" name="Rectangle 203"/>
                <p:cNvSpPr>
                  <a:spLocks noChangeArrowheads="1"/>
                </p:cNvSpPr>
                <p:nvPr/>
              </p:nvSpPr>
              <p:spPr bwMode="auto">
                <a:xfrm>
                  <a:off x="240" y="3744"/>
                  <a:ext cx="336" cy="240"/>
                </a:xfrm>
                <a:prstGeom prst="rect">
                  <a:avLst/>
                </a:prstGeom>
                <a:solidFill>
                  <a:srgbClr val="FF6600"/>
                </a:solidFill>
                <a:ln w="3175">
                  <a:solidFill>
                    <a:schemeClr val="tx1"/>
                  </a:solidFill>
                  <a:miter lim="800000"/>
                  <a:headEnd/>
                  <a:tailEnd/>
                </a:ln>
              </p:spPr>
              <p:txBody>
                <a:bodyPr wrap="none" anchor="ctr"/>
                <a:lstStyle/>
                <a:p>
                  <a:pPr fontAlgn="base">
                    <a:spcBef>
                      <a:spcPct val="0"/>
                    </a:spcBef>
                    <a:spcAft>
                      <a:spcPct val="0"/>
                    </a:spcAft>
                  </a:pPr>
                  <a:endParaRPr lang="ja-JP" altLang="ja-JP" sz="2400" b="1" smtClean="0">
                    <a:solidFill>
                      <a:srgbClr val="000000"/>
                    </a:solidFill>
                    <a:latin typeface="Times New Roman" pitchFamily="18" charset="0"/>
                    <a:cs typeface="Times New Roman" pitchFamily="18" charset="0"/>
                  </a:endParaRPr>
                </a:p>
              </p:txBody>
            </p:sp>
            <p:sp>
              <p:nvSpPr>
                <p:cNvPr id="150" name="Oval 204"/>
                <p:cNvSpPr>
                  <a:spLocks noChangeArrowheads="1"/>
                </p:cNvSpPr>
                <p:nvPr/>
              </p:nvSpPr>
              <p:spPr bwMode="auto">
                <a:xfrm>
                  <a:off x="172" y="3744"/>
                  <a:ext cx="144" cy="240"/>
                </a:xfrm>
                <a:prstGeom prst="ellipse">
                  <a:avLst/>
                </a:prstGeom>
                <a:solidFill>
                  <a:srgbClr val="FF6600"/>
                </a:solidFill>
                <a:ln w="3175">
                  <a:solidFill>
                    <a:schemeClr val="tx1"/>
                  </a:solidFill>
                  <a:round/>
                  <a:headEnd/>
                  <a:tailEnd/>
                </a:ln>
              </p:spPr>
              <p:txBody>
                <a:bodyPr wrap="none" anchor="ctr"/>
                <a:lstStyle/>
                <a:p>
                  <a:pPr fontAlgn="base">
                    <a:spcBef>
                      <a:spcPct val="0"/>
                    </a:spcBef>
                    <a:spcAft>
                      <a:spcPct val="0"/>
                    </a:spcAft>
                  </a:pPr>
                  <a:endParaRPr lang="ja-JP" altLang="ja-JP" sz="2400" b="1" smtClean="0">
                    <a:solidFill>
                      <a:srgbClr val="000000"/>
                    </a:solidFill>
                    <a:latin typeface="Times New Roman" pitchFamily="18" charset="0"/>
                    <a:cs typeface="Times New Roman" pitchFamily="18" charset="0"/>
                  </a:endParaRPr>
                </a:p>
              </p:txBody>
            </p:sp>
          </p:grpSp>
          <p:sp>
            <p:nvSpPr>
              <p:cNvPr id="147" name="Rectangle 205"/>
              <p:cNvSpPr>
                <a:spLocks noChangeArrowheads="1"/>
              </p:cNvSpPr>
              <p:nvPr/>
            </p:nvSpPr>
            <p:spPr bwMode="auto">
              <a:xfrm>
                <a:off x="528" y="3748"/>
                <a:ext cx="47" cy="231"/>
              </a:xfrm>
              <a:prstGeom prst="rect">
                <a:avLst/>
              </a:prstGeom>
              <a:solidFill>
                <a:srgbClr val="FF6600"/>
              </a:solidFill>
              <a:ln w="9525">
                <a:solidFill>
                  <a:srgbClr val="FF6600"/>
                </a:solidFill>
                <a:miter lim="800000"/>
                <a:headEnd/>
                <a:tailEnd/>
              </a:ln>
            </p:spPr>
            <p:txBody>
              <a:bodyPr wrap="none" anchor="ctr"/>
              <a:lstStyle/>
              <a:p>
                <a:pPr fontAlgn="base">
                  <a:spcBef>
                    <a:spcPct val="0"/>
                  </a:spcBef>
                  <a:spcAft>
                    <a:spcPct val="0"/>
                  </a:spcAft>
                </a:pPr>
                <a:endParaRPr lang="ja-JP" altLang="ja-JP" sz="2400" b="1" smtClean="0">
                  <a:solidFill>
                    <a:srgbClr val="000000"/>
                  </a:solidFill>
                  <a:latin typeface="Times New Roman" pitchFamily="18" charset="0"/>
                  <a:cs typeface="Times New Roman" pitchFamily="18" charset="0"/>
                </a:endParaRPr>
              </a:p>
            </p:txBody>
          </p:sp>
        </p:grpSp>
        <p:grpSp>
          <p:nvGrpSpPr>
            <p:cNvPr id="141" name="Group 206"/>
            <p:cNvGrpSpPr>
              <a:grpSpLocks/>
            </p:cNvGrpSpPr>
            <p:nvPr/>
          </p:nvGrpSpPr>
          <p:grpSpPr bwMode="auto">
            <a:xfrm>
              <a:off x="194" y="3840"/>
              <a:ext cx="53" cy="48"/>
              <a:chOff x="115" y="3648"/>
              <a:chExt cx="53" cy="48"/>
            </a:xfrm>
          </p:grpSpPr>
          <p:sp>
            <p:nvSpPr>
              <p:cNvPr id="142" name="Oval 207"/>
              <p:cNvSpPr>
                <a:spLocks noChangeAspect="1" noChangeArrowheads="1"/>
              </p:cNvSpPr>
              <p:nvPr/>
            </p:nvSpPr>
            <p:spPr bwMode="auto">
              <a:xfrm>
                <a:off x="139" y="3648"/>
                <a:ext cx="29" cy="48"/>
              </a:xfrm>
              <a:prstGeom prst="ellipse">
                <a:avLst/>
              </a:prstGeom>
              <a:solidFill>
                <a:srgbClr val="FF6600"/>
              </a:solidFill>
              <a:ln w="3175">
                <a:solidFill>
                  <a:schemeClr val="tx1"/>
                </a:solidFill>
                <a:round/>
                <a:headEnd/>
                <a:tailEnd/>
              </a:ln>
            </p:spPr>
            <p:txBody>
              <a:bodyPr wrap="none" anchor="ctr"/>
              <a:lstStyle/>
              <a:p>
                <a:pPr fontAlgn="base">
                  <a:spcBef>
                    <a:spcPct val="0"/>
                  </a:spcBef>
                  <a:spcAft>
                    <a:spcPct val="0"/>
                  </a:spcAft>
                </a:pPr>
                <a:endParaRPr lang="ja-JP" altLang="ja-JP" sz="2400" b="1" smtClean="0">
                  <a:solidFill>
                    <a:srgbClr val="000000"/>
                  </a:solidFill>
                  <a:latin typeface="Times New Roman" pitchFamily="18" charset="0"/>
                  <a:cs typeface="Times New Roman" pitchFamily="18" charset="0"/>
                </a:endParaRPr>
              </a:p>
            </p:txBody>
          </p:sp>
          <p:sp>
            <p:nvSpPr>
              <p:cNvPr id="143" name="Rectangle 208"/>
              <p:cNvSpPr>
                <a:spLocks noChangeArrowheads="1"/>
              </p:cNvSpPr>
              <p:nvPr/>
            </p:nvSpPr>
            <p:spPr bwMode="auto">
              <a:xfrm>
                <a:off x="130" y="3648"/>
                <a:ext cx="23" cy="48"/>
              </a:xfrm>
              <a:prstGeom prst="rect">
                <a:avLst/>
              </a:prstGeom>
              <a:solidFill>
                <a:srgbClr val="FF6600"/>
              </a:solidFill>
              <a:ln w="3175">
                <a:solidFill>
                  <a:schemeClr val="tx1"/>
                </a:solidFill>
                <a:miter lim="800000"/>
                <a:headEnd/>
                <a:tailEnd/>
              </a:ln>
            </p:spPr>
            <p:txBody>
              <a:bodyPr wrap="none" anchor="ctr"/>
              <a:lstStyle/>
              <a:p>
                <a:pPr fontAlgn="base">
                  <a:spcBef>
                    <a:spcPct val="0"/>
                  </a:spcBef>
                  <a:spcAft>
                    <a:spcPct val="0"/>
                  </a:spcAft>
                </a:pPr>
                <a:endParaRPr lang="ja-JP" altLang="ja-JP" sz="2400" b="1" smtClean="0">
                  <a:solidFill>
                    <a:srgbClr val="000000"/>
                  </a:solidFill>
                  <a:latin typeface="Times New Roman" pitchFamily="18" charset="0"/>
                  <a:cs typeface="Times New Roman" pitchFamily="18" charset="0"/>
                </a:endParaRPr>
              </a:p>
            </p:txBody>
          </p:sp>
          <p:sp>
            <p:nvSpPr>
              <p:cNvPr id="144" name="Oval 209"/>
              <p:cNvSpPr>
                <a:spLocks noChangeAspect="1" noChangeArrowheads="1"/>
              </p:cNvSpPr>
              <p:nvPr/>
            </p:nvSpPr>
            <p:spPr bwMode="auto">
              <a:xfrm>
                <a:off x="115" y="3648"/>
                <a:ext cx="29" cy="48"/>
              </a:xfrm>
              <a:prstGeom prst="ellipse">
                <a:avLst/>
              </a:prstGeom>
              <a:solidFill>
                <a:srgbClr val="FF6600"/>
              </a:solidFill>
              <a:ln w="3175">
                <a:solidFill>
                  <a:schemeClr val="tx1"/>
                </a:solidFill>
                <a:round/>
                <a:headEnd/>
                <a:tailEnd/>
              </a:ln>
            </p:spPr>
            <p:txBody>
              <a:bodyPr wrap="none" anchor="ctr"/>
              <a:lstStyle/>
              <a:p>
                <a:pPr fontAlgn="base">
                  <a:spcBef>
                    <a:spcPct val="0"/>
                  </a:spcBef>
                  <a:spcAft>
                    <a:spcPct val="0"/>
                  </a:spcAft>
                </a:pPr>
                <a:endParaRPr lang="ja-JP" altLang="ja-JP" sz="2400" b="1" smtClean="0">
                  <a:solidFill>
                    <a:srgbClr val="000000"/>
                  </a:solidFill>
                  <a:latin typeface="Times New Roman" pitchFamily="18" charset="0"/>
                  <a:cs typeface="Times New Roman" pitchFamily="18" charset="0"/>
                </a:endParaRPr>
              </a:p>
            </p:txBody>
          </p:sp>
          <p:sp>
            <p:nvSpPr>
              <p:cNvPr id="145" name="Rectangle 210"/>
              <p:cNvSpPr>
                <a:spLocks noChangeArrowheads="1"/>
              </p:cNvSpPr>
              <p:nvPr/>
            </p:nvSpPr>
            <p:spPr bwMode="auto">
              <a:xfrm>
                <a:off x="148" y="3653"/>
                <a:ext cx="5" cy="41"/>
              </a:xfrm>
              <a:prstGeom prst="rect">
                <a:avLst/>
              </a:prstGeom>
              <a:solidFill>
                <a:srgbClr val="FF6600"/>
              </a:solidFill>
              <a:ln w="9525">
                <a:solidFill>
                  <a:srgbClr val="FF6600"/>
                </a:solidFill>
                <a:miter lim="800000"/>
                <a:headEnd/>
                <a:tailEnd/>
              </a:ln>
            </p:spPr>
            <p:txBody>
              <a:bodyPr wrap="none" anchor="ctr"/>
              <a:lstStyle/>
              <a:p>
                <a:pPr fontAlgn="base">
                  <a:spcBef>
                    <a:spcPct val="0"/>
                  </a:spcBef>
                  <a:spcAft>
                    <a:spcPct val="0"/>
                  </a:spcAft>
                </a:pPr>
                <a:endParaRPr lang="ja-JP" altLang="ja-JP" sz="2400" b="1" smtClean="0">
                  <a:solidFill>
                    <a:srgbClr val="000000"/>
                  </a:solidFill>
                  <a:latin typeface="Times New Roman" pitchFamily="18" charset="0"/>
                  <a:cs typeface="Times New Roman" pitchFamily="18" charset="0"/>
                </a:endParaRPr>
              </a:p>
            </p:txBody>
          </p:sp>
        </p:grpSp>
      </p:grpSp>
      <p:sp>
        <p:nvSpPr>
          <p:cNvPr id="151" name="Line 211"/>
          <p:cNvSpPr>
            <a:spLocks noChangeShapeType="1"/>
          </p:cNvSpPr>
          <p:nvPr/>
        </p:nvSpPr>
        <p:spPr bwMode="auto">
          <a:xfrm flipH="1">
            <a:off x="2712741" y="2793139"/>
            <a:ext cx="86514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2400" smtClean="0">
              <a:solidFill>
                <a:srgbClr val="000000"/>
              </a:solidFill>
              <a:latin typeface="Times New Roman" pitchFamily="18" charset="0"/>
              <a:cs typeface="Times New Roman" pitchFamily="18" charset="0"/>
            </a:endParaRPr>
          </a:p>
        </p:txBody>
      </p:sp>
      <p:sp>
        <p:nvSpPr>
          <p:cNvPr id="152" name="Line 213"/>
          <p:cNvSpPr>
            <a:spLocks noChangeShapeType="1"/>
          </p:cNvSpPr>
          <p:nvPr/>
        </p:nvSpPr>
        <p:spPr bwMode="auto">
          <a:xfrm flipH="1">
            <a:off x="1150989" y="3842209"/>
            <a:ext cx="5198824"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2400" smtClean="0">
              <a:solidFill>
                <a:srgbClr val="000000"/>
              </a:solidFill>
              <a:latin typeface="Times New Roman" pitchFamily="18" charset="0"/>
              <a:cs typeface="Times New Roman" pitchFamily="18" charset="0"/>
            </a:endParaRPr>
          </a:p>
        </p:txBody>
      </p:sp>
      <p:sp>
        <p:nvSpPr>
          <p:cNvPr id="153" name="Line 214"/>
          <p:cNvSpPr>
            <a:spLocks noChangeShapeType="1"/>
          </p:cNvSpPr>
          <p:nvPr/>
        </p:nvSpPr>
        <p:spPr bwMode="auto">
          <a:xfrm>
            <a:off x="1150989" y="2813509"/>
            <a:ext cx="0" cy="10287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2400" smtClean="0">
              <a:solidFill>
                <a:srgbClr val="000000"/>
              </a:solidFill>
              <a:latin typeface="Times New Roman" pitchFamily="18" charset="0"/>
              <a:cs typeface="Times New Roman" pitchFamily="18" charset="0"/>
            </a:endParaRPr>
          </a:p>
        </p:txBody>
      </p:sp>
      <p:sp>
        <p:nvSpPr>
          <p:cNvPr id="154" name="Line 215"/>
          <p:cNvSpPr>
            <a:spLocks noChangeShapeType="1"/>
          </p:cNvSpPr>
          <p:nvPr/>
        </p:nvSpPr>
        <p:spPr bwMode="auto">
          <a:xfrm flipH="1">
            <a:off x="1150989" y="2793139"/>
            <a:ext cx="53931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2400" smtClean="0">
              <a:solidFill>
                <a:srgbClr val="000000"/>
              </a:solidFill>
              <a:latin typeface="Times New Roman" pitchFamily="18" charset="0"/>
              <a:cs typeface="Times New Roman" pitchFamily="18" charset="0"/>
            </a:endParaRPr>
          </a:p>
        </p:txBody>
      </p:sp>
      <p:sp>
        <p:nvSpPr>
          <p:cNvPr id="155" name="Oval 216"/>
          <p:cNvSpPr>
            <a:spLocks noChangeArrowheads="1"/>
          </p:cNvSpPr>
          <p:nvPr/>
        </p:nvSpPr>
        <p:spPr bwMode="auto">
          <a:xfrm>
            <a:off x="1634121" y="2669547"/>
            <a:ext cx="269655" cy="269655"/>
          </a:xfrm>
          <a:prstGeom prst="ellipse">
            <a:avLst/>
          </a:prstGeom>
          <a:solidFill>
            <a:schemeClr val="accent1"/>
          </a:solidFill>
          <a:ln w="9525">
            <a:solidFill>
              <a:schemeClr val="tx1"/>
            </a:solidFill>
            <a:round/>
            <a:headEnd/>
            <a:tailEnd/>
          </a:ln>
        </p:spPr>
        <p:txBody>
          <a:bodyPr wrap="none" anchor="ctr"/>
          <a:lstStyle/>
          <a:p>
            <a:pPr fontAlgn="base">
              <a:spcBef>
                <a:spcPct val="0"/>
              </a:spcBef>
              <a:spcAft>
                <a:spcPct val="0"/>
              </a:spcAft>
            </a:pPr>
            <a:endParaRPr lang="ja-JP" altLang="ja-JP" sz="2400" b="1" smtClean="0">
              <a:solidFill>
                <a:srgbClr val="000000"/>
              </a:solidFill>
              <a:latin typeface="Times New Roman" pitchFamily="18" charset="0"/>
              <a:cs typeface="Times New Roman" pitchFamily="18" charset="0"/>
            </a:endParaRPr>
          </a:p>
        </p:txBody>
      </p:sp>
      <p:sp>
        <p:nvSpPr>
          <p:cNvPr id="156" name="Oval 217"/>
          <p:cNvSpPr>
            <a:spLocks noChangeArrowheads="1"/>
          </p:cNvSpPr>
          <p:nvPr/>
        </p:nvSpPr>
        <p:spPr bwMode="auto">
          <a:xfrm>
            <a:off x="2510499" y="2669547"/>
            <a:ext cx="269655" cy="269655"/>
          </a:xfrm>
          <a:prstGeom prst="ellipse">
            <a:avLst/>
          </a:prstGeom>
          <a:solidFill>
            <a:schemeClr val="accent1"/>
          </a:solidFill>
          <a:ln w="9525">
            <a:solidFill>
              <a:schemeClr val="tx1"/>
            </a:solidFill>
            <a:round/>
            <a:headEnd/>
            <a:tailEnd/>
          </a:ln>
        </p:spPr>
        <p:txBody>
          <a:bodyPr wrap="none" anchor="ctr"/>
          <a:lstStyle/>
          <a:p>
            <a:pPr fontAlgn="base">
              <a:spcBef>
                <a:spcPct val="0"/>
              </a:spcBef>
              <a:spcAft>
                <a:spcPct val="0"/>
              </a:spcAft>
            </a:pPr>
            <a:endParaRPr lang="ja-JP" altLang="ja-JP" sz="2400" b="1" smtClean="0">
              <a:solidFill>
                <a:srgbClr val="000000"/>
              </a:solidFill>
              <a:latin typeface="Times New Roman" pitchFamily="18" charset="0"/>
              <a:cs typeface="Times New Roman" pitchFamily="18" charset="0"/>
            </a:endParaRPr>
          </a:p>
        </p:txBody>
      </p:sp>
      <p:sp>
        <p:nvSpPr>
          <p:cNvPr id="157" name="Line 218"/>
          <p:cNvSpPr>
            <a:spLocks noChangeShapeType="1"/>
          </p:cNvSpPr>
          <p:nvPr/>
        </p:nvSpPr>
        <p:spPr bwMode="auto">
          <a:xfrm flipH="1">
            <a:off x="1746477" y="2554963"/>
            <a:ext cx="898849" cy="11458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2400" smtClean="0">
              <a:solidFill>
                <a:srgbClr val="000000"/>
              </a:solidFill>
              <a:latin typeface="Times New Roman" pitchFamily="18" charset="0"/>
              <a:cs typeface="Times New Roman" pitchFamily="18" charset="0"/>
            </a:endParaRPr>
          </a:p>
        </p:txBody>
      </p:sp>
      <p:sp>
        <p:nvSpPr>
          <p:cNvPr id="158" name="Line 219"/>
          <p:cNvSpPr>
            <a:spLocks noChangeShapeType="1"/>
          </p:cNvSpPr>
          <p:nvPr/>
        </p:nvSpPr>
        <p:spPr bwMode="auto">
          <a:xfrm>
            <a:off x="6345978" y="2983420"/>
            <a:ext cx="0" cy="858789"/>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2400" smtClean="0">
              <a:solidFill>
                <a:srgbClr val="000000"/>
              </a:solidFill>
              <a:latin typeface="Times New Roman" pitchFamily="18" charset="0"/>
              <a:cs typeface="Times New Roman" pitchFamily="18" charset="0"/>
            </a:endParaRPr>
          </a:p>
        </p:txBody>
      </p:sp>
      <p:sp>
        <p:nvSpPr>
          <p:cNvPr id="159" name="Line 220"/>
          <p:cNvSpPr>
            <a:spLocks noChangeShapeType="1"/>
          </p:cNvSpPr>
          <p:nvPr/>
        </p:nvSpPr>
        <p:spPr bwMode="auto">
          <a:xfrm flipH="1">
            <a:off x="6349813" y="2983420"/>
            <a:ext cx="657014"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2400" smtClean="0">
              <a:solidFill>
                <a:srgbClr val="000000"/>
              </a:solidFill>
              <a:latin typeface="Times New Roman" pitchFamily="18" charset="0"/>
              <a:cs typeface="Times New Roman" pitchFamily="18" charset="0"/>
            </a:endParaRPr>
          </a:p>
        </p:txBody>
      </p:sp>
      <p:sp>
        <p:nvSpPr>
          <p:cNvPr id="160" name="Rectangle 237"/>
          <p:cNvSpPr>
            <a:spLocks noChangeArrowheads="1"/>
          </p:cNvSpPr>
          <p:nvPr/>
        </p:nvSpPr>
        <p:spPr bwMode="auto">
          <a:xfrm>
            <a:off x="475112" y="1367226"/>
            <a:ext cx="219964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fontAlgn="base">
              <a:spcBef>
                <a:spcPct val="0"/>
              </a:spcBef>
              <a:spcAft>
                <a:spcPct val="0"/>
              </a:spcAft>
            </a:pPr>
            <a:r>
              <a:rPr lang="ja-JP" altLang="en-US" sz="3200" b="1" dirty="0" smtClean="0">
                <a:solidFill>
                  <a:srgbClr val="FF0000"/>
                </a:solidFill>
                <a:latin typeface="Times New Roman" pitchFamily="18" charset="0"/>
                <a:cs typeface="Times New Roman" pitchFamily="18" charset="0"/>
              </a:rPr>
              <a:t>トランジスタ</a:t>
            </a:r>
            <a:endParaRPr lang="en-US" altLang="ja-JP" sz="3200" b="1" dirty="0" smtClean="0">
              <a:solidFill>
                <a:srgbClr val="FF0000"/>
              </a:solidFill>
              <a:latin typeface="Times New Roman" pitchFamily="18" charset="0"/>
              <a:cs typeface="Times New Roman" pitchFamily="18" charset="0"/>
            </a:endParaRPr>
          </a:p>
        </p:txBody>
      </p:sp>
      <p:sp>
        <p:nvSpPr>
          <p:cNvPr id="81" name="Line 214"/>
          <p:cNvSpPr>
            <a:spLocks noChangeShapeType="1"/>
          </p:cNvSpPr>
          <p:nvPr/>
        </p:nvSpPr>
        <p:spPr bwMode="auto">
          <a:xfrm>
            <a:off x="2191445" y="2141471"/>
            <a:ext cx="0" cy="491879"/>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2400" smtClean="0">
              <a:solidFill>
                <a:srgbClr val="000000"/>
              </a:solidFill>
              <a:latin typeface="Times New Roman" pitchFamily="18" charset="0"/>
              <a:cs typeface="Times New Roman" pitchFamily="18" charset="0"/>
            </a:endParaRPr>
          </a:p>
        </p:txBody>
      </p:sp>
      <p:sp>
        <p:nvSpPr>
          <p:cNvPr id="82" name="Line 215"/>
          <p:cNvSpPr>
            <a:spLocks noChangeShapeType="1"/>
          </p:cNvSpPr>
          <p:nvPr/>
        </p:nvSpPr>
        <p:spPr bwMode="auto">
          <a:xfrm flipH="1">
            <a:off x="1690299" y="2141472"/>
            <a:ext cx="4940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2400" smtClean="0">
              <a:solidFill>
                <a:srgbClr val="000000"/>
              </a:solidFill>
              <a:latin typeface="Times New Roman" pitchFamily="18" charset="0"/>
              <a:cs typeface="Times New Roman" pitchFamily="18" charset="0"/>
            </a:endParaRPr>
          </a:p>
        </p:txBody>
      </p:sp>
      <p:sp>
        <p:nvSpPr>
          <p:cNvPr id="2" name="正方形/長方形 1"/>
          <p:cNvSpPr/>
          <p:nvPr/>
        </p:nvSpPr>
        <p:spPr>
          <a:xfrm>
            <a:off x="163755" y="1915285"/>
            <a:ext cx="1596912" cy="461665"/>
          </a:xfrm>
          <a:prstGeom prst="rect">
            <a:avLst/>
          </a:prstGeom>
        </p:spPr>
        <p:txBody>
          <a:bodyPr wrap="none">
            <a:spAutoFit/>
          </a:bodyPr>
          <a:lstStyle/>
          <a:p>
            <a:r>
              <a:rPr lang="ja-JP" altLang="en-US" sz="2400" b="1" dirty="0" smtClean="0">
                <a:solidFill>
                  <a:srgbClr val="3333FF"/>
                </a:solidFill>
              </a:rPr>
              <a:t>ゲート電圧</a:t>
            </a:r>
            <a:endParaRPr lang="ja-JP" altLang="en-US" sz="2400" b="1" dirty="0">
              <a:solidFill>
                <a:srgbClr val="3333FF"/>
              </a:solidFill>
            </a:endParaRPr>
          </a:p>
        </p:txBody>
      </p:sp>
      <p:sp>
        <p:nvSpPr>
          <p:cNvPr id="85" name="Rectangle 237"/>
          <p:cNvSpPr>
            <a:spLocks noChangeArrowheads="1"/>
          </p:cNvSpPr>
          <p:nvPr/>
        </p:nvSpPr>
        <p:spPr bwMode="auto">
          <a:xfrm>
            <a:off x="54559" y="5056406"/>
            <a:ext cx="219964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fontAlgn="base">
              <a:spcBef>
                <a:spcPct val="0"/>
              </a:spcBef>
              <a:spcAft>
                <a:spcPct val="0"/>
              </a:spcAft>
            </a:pPr>
            <a:r>
              <a:rPr lang="ja-JP" altLang="en-US" sz="3200" b="1" dirty="0" smtClean="0">
                <a:solidFill>
                  <a:srgbClr val="FF0000"/>
                </a:solidFill>
                <a:latin typeface="Times New Roman" pitchFamily="18" charset="0"/>
                <a:cs typeface="Times New Roman" pitchFamily="18" charset="0"/>
              </a:rPr>
              <a:t>トランジスタ</a:t>
            </a:r>
            <a:endParaRPr lang="en-US" altLang="ja-JP" sz="3200" b="1" dirty="0" smtClean="0">
              <a:solidFill>
                <a:srgbClr val="FF0000"/>
              </a:solidFill>
              <a:latin typeface="Times New Roman" pitchFamily="18" charset="0"/>
              <a:cs typeface="Times New Roman" pitchFamily="18" charset="0"/>
            </a:endParaRPr>
          </a:p>
        </p:txBody>
      </p:sp>
      <p:sp>
        <p:nvSpPr>
          <p:cNvPr id="3" name="正方形/長方形 2"/>
          <p:cNvSpPr/>
          <p:nvPr/>
        </p:nvSpPr>
        <p:spPr bwMode="auto">
          <a:xfrm>
            <a:off x="163755" y="1915285"/>
            <a:ext cx="2940615" cy="1247015"/>
          </a:xfrm>
          <a:prstGeom prst="rect">
            <a:avLst/>
          </a:prstGeom>
          <a:noFill/>
          <a:ln w="19050"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4400" b="1" i="0" u="none" strike="noStrike" cap="none" normalizeH="0" baseline="0" smtClean="0">
              <a:ln>
                <a:noFill/>
              </a:ln>
              <a:solidFill>
                <a:schemeClr val="tx1"/>
              </a:solidFill>
              <a:effectLst/>
              <a:latin typeface="Times New Roman" pitchFamily="18" charset="0"/>
              <a:ea typeface="ＭＳ Ｐゴシック" pitchFamily="50" charset="-128"/>
            </a:endParaRPr>
          </a:p>
        </p:txBody>
      </p:sp>
      <p:sp>
        <p:nvSpPr>
          <p:cNvPr id="59" name="テキスト ボックス 58"/>
          <p:cNvSpPr txBox="1"/>
          <p:nvPr/>
        </p:nvSpPr>
        <p:spPr>
          <a:xfrm>
            <a:off x="8724900" y="6488668"/>
            <a:ext cx="415498" cy="369332"/>
          </a:xfrm>
          <a:prstGeom prst="rect">
            <a:avLst/>
          </a:prstGeom>
          <a:solidFill>
            <a:schemeClr val="accent2"/>
          </a:solidFill>
        </p:spPr>
        <p:txBody>
          <a:bodyPr wrap="none" rtlCol="0">
            <a:spAutoFit/>
          </a:bodyPr>
          <a:lstStyle>
            <a:defPPr>
              <a:defRPr lang="ja-JP"/>
            </a:defPPr>
            <a:lvl1pPr>
              <a:defRPr b="1">
                <a:solidFill>
                  <a:schemeClr val="bg1"/>
                </a:solidFill>
              </a:defRPr>
            </a:lvl1pPr>
          </a:lstStyle>
          <a:p>
            <a:r>
              <a:rPr lang="en-US" altLang="ja-JP" dirty="0" smtClean="0">
                <a:latin typeface="Times New Roman" pitchFamily="18" charset="0"/>
                <a:cs typeface="Times New Roman" pitchFamily="18" charset="0"/>
              </a:rPr>
              <a:t>14</a:t>
            </a:r>
            <a:endParaRPr lang="ja-JP" altLang="en-US" dirty="0">
              <a:latin typeface="Times New Roman" pitchFamily="18" charset="0"/>
              <a:cs typeface="Times New Roman" pitchFamily="18" charset="0"/>
            </a:endParaRPr>
          </a:p>
        </p:txBody>
      </p:sp>
    </p:spTree>
    <p:extLst>
      <p:ext uri="{BB962C8B-B14F-4D97-AF65-F5344CB8AC3E}">
        <p14:creationId xmlns:p14="http://schemas.microsoft.com/office/powerpoint/2010/main" val="2885933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0" y="1109244"/>
            <a:ext cx="9144000" cy="574875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p:cNvSpPr>
            <a:spLocks noGrp="1"/>
          </p:cNvSpPr>
          <p:nvPr>
            <p:ph type="title"/>
          </p:nvPr>
        </p:nvSpPr>
        <p:spPr>
          <a:xfrm>
            <a:off x="0" y="-33756"/>
            <a:ext cx="9144000" cy="1143000"/>
          </a:xfr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ja-JP" altLang="en-US" sz="3600" b="1" dirty="0" smtClean="0">
                <a:solidFill>
                  <a:srgbClr val="0000FF"/>
                </a:solidFill>
                <a:latin typeface="Times New Roman" pitchFamily="18" charset="0"/>
                <a:cs typeface="Times New Roman" pitchFamily="18" charset="0"/>
              </a:rPr>
              <a:t>コンピュータは</a:t>
            </a:r>
            <a:r>
              <a:rPr lang="ja-JP" altLang="en-US" sz="3600" b="1" dirty="0">
                <a:solidFill>
                  <a:srgbClr val="0000FF"/>
                </a:solidFill>
                <a:latin typeface="Times New Roman" pitchFamily="18" charset="0"/>
                <a:cs typeface="Times New Roman" pitchFamily="18" charset="0"/>
              </a:rPr>
              <a:t>単結晶シリコンで作る</a:t>
            </a:r>
          </a:p>
        </p:txBody>
      </p:sp>
      <p:pic>
        <p:nvPicPr>
          <p:cNvPr id="257028" name="Picture 4" descr="Sandy Bridge Whole Waf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7600" y="2622588"/>
            <a:ext cx="6096000" cy="4324351"/>
          </a:xfrm>
          <a:prstGeom prst="rect">
            <a:avLst/>
          </a:prstGeom>
          <a:noFill/>
          <a:extLst>
            <a:ext uri="{909E8E84-426E-40DD-AFC4-6F175D3DCCD1}">
              <a14:hiddenFill xmlns:a14="http://schemas.microsoft.com/office/drawing/2010/main">
                <a:solidFill>
                  <a:srgbClr val="FFFFFF"/>
                </a:solidFill>
              </a14:hiddenFill>
            </a:ext>
          </a:extLst>
        </p:spPr>
      </p:pic>
      <p:pic>
        <p:nvPicPr>
          <p:cNvPr id="257030" name="Picture 6" descr="Sandy Bridge Desktop Chip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259381"/>
            <a:ext cx="3886200" cy="2726413"/>
          </a:xfrm>
          <a:prstGeom prst="rect">
            <a:avLst/>
          </a:prstGeom>
          <a:noFill/>
          <a:extLst>
            <a:ext uri="{909E8E84-426E-40DD-AFC4-6F175D3DCCD1}">
              <a14:hiddenFill xmlns:a14="http://schemas.microsoft.com/office/drawing/2010/main">
                <a:solidFill>
                  <a:srgbClr val="FFFFFF"/>
                </a:solidFill>
              </a14:hiddenFill>
            </a:ext>
          </a:extLst>
        </p:spPr>
      </p:pic>
      <p:pic>
        <p:nvPicPr>
          <p:cNvPr id="257032" name="Picture 8" descr="Sandy Bridge Di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4350" y="4085152"/>
            <a:ext cx="4000500" cy="2662833"/>
          </a:xfrm>
          <a:prstGeom prst="rect">
            <a:avLst/>
          </a:prstGeom>
          <a:noFill/>
          <a:extLst>
            <a:ext uri="{909E8E84-426E-40DD-AFC4-6F175D3DCCD1}">
              <a14:hiddenFill xmlns:a14="http://schemas.microsoft.com/office/drawing/2010/main">
                <a:solidFill>
                  <a:srgbClr val="FFFFFF"/>
                </a:solidFill>
              </a14:hiddenFill>
            </a:ext>
          </a:extLst>
        </p:spPr>
      </p:pic>
      <p:sp>
        <p:nvSpPr>
          <p:cNvPr id="3" name="正方形/長方形 2"/>
          <p:cNvSpPr/>
          <p:nvPr/>
        </p:nvSpPr>
        <p:spPr>
          <a:xfrm>
            <a:off x="3771900" y="1109244"/>
            <a:ext cx="5372100" cy="2062103"/>
          </a:xfrm>
          <a:prstGeom prst="rect">
            <a:avLst/>
          </a:prstGeom>
        </p:spPr>
        <p:txBody>
          <a:bodyPr wrap="square">
            <a:spAutoFit/>
          </a:bodyPr>
          <a:lstStyle/>
          <a:p>
            <a:r>
              <a:rPr lang="ja-JP" altLang="en-US" sz="2400" b="1" dirty="0" smtClean="0">
                <a:solidFill>
                  <a:schemeClr val="bg1"/>
                </a:solidFill>
                <a:latin typeface="+mj-lt"/>
              </a:rPr>
              <a:t>インテル </a:t>
            </a:r>
            <a:r>
              <a:rPr lang="en-US" altLang="ja-JP" sz="2400" b="1" dirty="0" smtClean="0">
                <a:solidFill>
                  <a:schemeClr val="bg1"/>
                </a:solidFill>
                <a:latin typeface="+mj-lt"/>
              </a:rPr>
              <a:t>Core</a:t>
            </a:r>
            <a:r>
              <a:rPr lang="ja-JP" altLang="en-US" sz="2400" b="1" dirty="0" smtClean="0">
                <a:solidFill>
                  <a:schemeClr val="bg1"/>
                </a:solidFill>
                <a:latin typeface="+mj-lt"/>
              </a:rPr>
              <a:t> </a:t>
            </a:r>
            <a:r>
              <a:rPr lang="en-US" altLang="ja-JP" sz="2400" b="1" dirty="0" smtClean="0">
                <a:solidFill>
                  <a:schemeClr val="bg1"/>
                </a:solidFill>
                <a:latin typeface="+mj-lt"/>
              </a:rPr>
              <a:t>i7</a:t>
            </a:r>
            <a:br>
              <a:rPr lang="en-US" altLang="ja-JP" sz="2400" b="1" dirty="0" smtClean="0">
                <a:solidFill>
                  <a:schemeClr val="bg1"/>
                </a:solidFill>
                <a:latin typeface="+mj-lt"/>
              </a:rPr>
            </a:br>
            <a:r>
              <a:rPr lang="en-US" altLang="ja-JP" sz="1600" dirty="0" smtClean="0">
                <a:solidFill>
                  <a:schemeClr val="bg1"/>
                </a:solidFill>
                <a:latin typeface="+mj-lt"/>
              </a:rPr>
              <a:t>http</a:t>
            </a:r>
            <a:r>
              <a:rPr lang="en-US" altLang="ja-JP" sz="1600" dirty="0">
                <a:solidFill>
                  <a:schemeClr val="bg1"/>
                </a:solidFill>
                <a:latin typeface="+mj-lt"/>
              </a:rPr>
              <a:t>://www.pcgameshardware.de/aid,638219/Faszination-CPU-Wallpaper-Die-Shots-und-Wafer-von-Intel-CPUs-Update-Sandy-Bridge/Wallpaper/Download</a:t>
            </a:r>
            <a:r>
              <a:rPr lang="en-US" altLang="ja-JP" sz="1600" dirty="0" smtClean="0">
                <a:solidFill>
                  <a:schemeClr val="bg1"/>
                </a:solidFill>
                <a:latin typeface="+mj-lt"/>
              </a:rPr>
              <a:t>/</a:t>
            </a:r>
            <a:br>
              <a:rPr lang="en-US" altLang="ja-JP" sz="1600" dirty="0" smtClean="0">
                <a:solidFill>
                  <a:schemeClr val="bg1"/>
                </a:solidFill>
                <a:latin typeface="+mj-lt"/>
              </a:rPr>
            </a:br>
            <a:r>
              <a:rPr lang="en-US" altLang="ja-JP" sz="1600" dirty="0" err="1" smtClean="0">
                <a:solidFill>
                  <a:schemeClr val="bg1"/>
                </a:solidFill>
                <a:latin typeface="+mj-lt"/>
              </a:rPr>
              <a:t>bildergalerie</a:t>
            </a:r>
            <a:r>
              <a:rPr lang="en-US" altLang="ja-JP" sz="1600" dirty="0">
                <a:solidFill>
                  <a:schemeClr val="bg1"/>
                </a:solidFill>
                <a:latin typeface="+mj-lt"/>
              </a:rPr>
              <a:t>/?</a:t>
            </a:r>
            <a:r>
              <a:rPr lang="en-US" altLang="ja-JP" sz="1600" dirty="0" smtClean="0">
                <a:solidFill>
                  <a:schemeClr val="bg1"/>
                </a:solidFill>
                <a:latin typeface="+mj-lt"/>
              </a:rPr>
              <a:t>iid=1435859</a:t>
            </a:r>
          </a:p>
          <a:p>
            <a:r>
              <a:rPr lang="en-US" altLang="ja-JP" sz="1600" dirty="0" smtClean="0">
                <a:solidFill>
                  <a:schemeClr val="bg1"/>
                </a:solidFill>
                <a:latin typeface="+mj-lt"/>
              </a:rPr>
              <a:t/>
            </a:r>
            <a:br>
              <a:rPr lang="en-US" altLang="ja-JP" sz="1600" dirty="0" smtClean="0">
                <a:solidFill>
                  <a:schemeClr val="bg1"/>
                </a:solidFill>
                <a:latin typeface="+mj-lt"/>
              </a:rPr>
            </a:br>
            <a:r>
              <a:rPr lang="ja-JP" altLang="en-US" sz="1600" dirty="0" smtClean="0">
                <a:solidFill>
                  <a:schemeClr val="bg1"/>
                </a:solidFill>
                <a:latin typeface="+mj-lt"/>
              </a:rPr>
              <a:t>　　</a:t>
            </a:r>
            <a:r>
              <a:rPr lang="ja-JP" altLang="en-US" sz="2400" b="1" dirty="0" smtClean="0">
                <a:solidFill>
                  <a:schemeClr val="bg1"/>
                </a:solidFill>
                <a:latin typeface="+mj-lt"/>
              </a:rPr>
              <a:t>直径</a:t>
            </a:r>
            <a:r>
              <a:rPr lang="en-US" altLang="ja-JP" sz="2400" b="1" dirty="0" smtClean="0">
                <a:solidFill>
                  <a:schemeClr val="bg1"/>
                </a:solidFill>
                <a:latin typeface="+mj-lt"/>
              </a:rPr>
              <a:t>30cm</a:t>
            </a:r>
            <a:endParaRPr lang="ja-JP" altLang="en-US" sz="2400" b="1" dirty="0">
              <a:solidFill>
                <a:schemeClr val="bg1"/>
              </a:solidFill>
              <a:latin typeface="+mj-lt"/>
            </a:endParaRPr>
          </a:p>
        </p:txBody>
      </p:sp>
      <p:sp>
        <p:nvSpPr>
          <p:cNvPr id="8" name="テキスト ボックス 7"/>
          <p:cNvSpPr txBox="1"/>
          <p:nvPr/>
        </p:nvSpPr>
        <p:spPr>
          <a:xfrm>
            <a:off x="8724900" y="6488668"/>
            <a:ext cx="415498" cy="369332"/>
          </a:xfrm>
          <a:prstGeom prst="rect">
            <a:avLst/>
          </a:prstGeom>
          <a:solidFill>
            <a:schemeClr val="accent2"/>
          </a:solidFill>
        </p:spPr>
        <p:txBody>
          <a:bodyPr wrap="none" rtlCol="0">
            <a:spAutoFit/>
          </a:bodyPr>
          <a:lstStyle>
            <a:defPPr>
              <a:defRPr lang="ja-JP"/>
            </a:defPPr>
            <a:lvl1pPr>
              <a:defRPr b="1">
                <a:solidFill>
                  <a:schemeClr val="bg1"/>
                </a:solidFill>
              </a:defRPr>
            </a:lvl1pPr>
          </a:lstStyle>
          <a:p>
            <a:r>
              <a:rPr lang="en-US" altLang="ja-JP" dirty="0" smtClean="0">
                <a:latin typeface="Times New Roman" pitchFamily="18" charset="0"/>
                <a:cs typeface="Times New Roman" pitchFamily="18" charset="0"/>
              </a:rPr>
              <a:t>15</a:t>
            </a:r>
            <a:endParaRPr lang="ja-JP" altLang="en-US" dirty="0">
              <a:latin typeface="Times New Roman" pitchFamily="18" charset="0"/>
              <a:cs typeface="Times New Roman" pitchFamily="18" charset="0"/>
            </a:endParaRPr>
          </a:p>
        </p:txBody>
      </p:sp>
    </p:spTree>
    <p:extLst>
      <p:ext uri="{BB962C8B-B14F-4D97-AF65-F5344CB8AC3E}">
        <p14:creationId xmlns:p14="http://schemas.microsoft.com/office/powerpoint/2010/main" val="3007278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ChangeArrowheads="1"/>
          </p:cNvSpPr>
          <p:nvPr>
            <p:ph type="title"/>
          </p:nvPr>
        </p:nvSpPr>
        <p:spPr>
          <a:xfrm>
            <a:off x="0" y="0"/>
            <a:ext cx="9144000" cy="914400"/>
          </a:xfrm>
        </p:spPr>
        <p:txBody>
          <a:bodyPr/>
          <a:lstStyle/>
          <a:p>
            <a:pPr eaLnBrk="1" hangingPunct="1"/>
            <a:r>
              <a:rPr lang="en-US" altLang="ja-JP" sz="3600" b="1" dirty="0" smtClean="0">
                <a:solidFill>
                  <a:srgbClr val="0000FF"/>
                </a:solidFill>
                <a:latin typeface="+mn-lt"/>
              </a:rPr>
              <a:t>Si</a:t>
            </a:r>
            <a:r>
              <a:rPr lang="ja-JP" altLang="en-US" sz="3600" b="1" dirty="0" smtClean="0">
                <a:solidFill>
                  <a:srgbClr val="0000FF"/>
                </a:solidFill>
                <a:latin typeface="+mn-lt"/>
              </a:rPr>
              <a:t> エレクトロニクスの課題</a:t>
            </a:r>
          </a:p>
        </p:txBody>
      </p:sp>
      <p:sp>
        <p:nvSpPr>
          <p:cNvPr id="93187" name="Rectangle 3"/>
          <p:cNvSpPr>
            <a:spLocks noChangeArrowheads="1"/>
          </p:cNvSpPr>
          <p:nvPr/>
        </p:nvSpPr>
        <p:spPr bwMode="auto">
          <a:xfrm>
            <a:off x="1143000" y="3048000"/>
            <a:ext cx="4762500" cy="1768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50000"/>
              </a:spcBef>
              <a:spcAft>
                <a:spcPct val="0"/>
              </a:spcAft>
              <a:buFontTx/>
              <a:buChar char="•"/>
            </a:pPr>
            <a:r>
              <a:rPr lang="ja-JP" altLang="en-US" sz="2000" dirty="0" smtClean="0">
                <a:solidFill>
                  <a:srgbClr val="000000"/>
                </a:solidFill>
                <a:ea typeface="ＨＧ丸ゴシックB" pitchFamily="49" charset="-128"/>
              </a:rPr>
              <a:t> バンドギャップ</a:t>
            </a:r>
            <a:r>
              <a:rPr lang="ja-JP" altLang="en-US" sz="2000" dirty="0">
                <a:solidFill>
                  <a:srgbClr val="000000"/>
                </a:solidFill>
                <a:ea typeface="ＨＧ丸ゴシックB" pitchFamily="49" charset="-128"/>
              </a:rPr>
              <a:t>が</a:t>
            </a:r>
            <a:r>
              <a:rPr lang="ja-JP" altLang="en-US" sz="2000" dirty="0" smtClean="0">
                <a:solidFill>
                  <a:srgbClr val="000000"/>
                </a:solidFill>
                <a:ea typeface="ＨＧ丸ゴシックB" pitchFamily="49" charset="-128"/>
              </a:rPr>
              <a:t>小さい </a:t>
            </a:r>
            <a:r>
              <a:rPr lang="en-US" altLang="ja-JP" sz="2000" dirty="0" smtClean="0">
                <a:solidFill>
                  <a:srgbClr val="000000"/>
                </a:solidFill>
                <a:ea typeface="ＨＧ丸ゴシックB" pitchFamily="49" charset="-128"/>
              </a:rPr>
              <a:t>(1.12eV</a:t>
            </a:r>
            <a:r>
              <a:rPr lang="en-US" altLang="ja-JP" sz="2000" dirty="0">
                <a:solidFill>
                  <a:srgbClr val="000000"/>
                </a:solidFill>
                <a:ea typeface="ＨＧ丸ゴシックB" pitchFamily="49" charset="-128"/>
              </a:rPr>
              <a:t>)</a:t>
            </a:r>
            <a:br>
              <a:rPr lang="en-US" altLang="ja-JP" sz="2000" dirty="0">
                <a:solidFill>
                  <a:srgbClr val="000000"/>
                </a:solidFill>
                <a:ea typeface="ＨＧ丸ゴシックB" pitchFamily="49" charset="-128"/>
              </a:rPr>
            </a:br>
            <a:r>
              <a:rPr lang="ja-JP" altLang="en-US" sz="2000" dirty="0">
                <a:solidFill>
                  <a:srgbClr val="000000"/>
                </a:solidFill>
                <a:ea typeface="ＨＧ丸ゴシックB" pitchFamily="49" charset="-128"/>
              </a:rPr>
              <a:t>　</a:t>
            </a:r>
            <a:r>
              <a:rPr lang="en-US" altLang="ja-JP" sz="2000" dirty="0">
                <a:solidFill>
                  <a:srgbClr val="000000"/>
                </a:solidFill>
                <a:ea typeface="ＨＧ丸ゴシックB" pitchFamily="49" charset="-128"/>
              </a:rPr>
              <a:t>×</a:t>
            </a:r>
            <a:r>
              <a:rPr lang="ja-JP" altLang="en-US" sz="2000" dirty="0">
                <a:solidFill>
                  <a:srgbClr val="000000"/>
                </a:solidFill>
                <a:ea typeface="ＨＧ丸ゴシックB" pitchFamily="49" charset="-128"/>
              </a:rPr>
              <a:t>高速不揮発メモリー</a:t>
            </a:r>
            <a:br>
              <a:rPr lang="ja-JP" altLang="en-US" sz="2000" dirty="0">
                <a:solidFill>
                  <a:srgbClr val="000000"/>
                </a:solidFill>
                <a:ea typeface="ＨＧ丸ゴシックB" pitchFamily="49" charset="-128"/>
              </a:rPr>
            </a:br>
            <a:r>
              <a:rPr lang="ja-JP" altLang="en-US" sz="2000" dirty="0">
                <a:solidFill>
                  <a:srgbClr val="000000"/>
                </a:solidFill>
                <a:ea typeface="ＨＧ丸ゴシックB" pitchFamily="49" charset="-128"/>
              </a:rPr>
              <a:t>　</a:t>
            </a:r>
            <a:r>
              <a:rPr lang="en-US" altLang="ja-JP" sz="2000" dirty="0">
                <a:solidFill>
                  <a:srgbClr val="000000"/>
                </a:solidFill>
                <a:ea typeface="ＨＧ丸ゴシックB" pitchFamily="49" charset="-128"/>
              </a:rPr>
              <a:t>×</a:t>
            </a:r>
            <a:r>
              <a:rPr lang="ja-JP" altLang="en-US" sz="2000" dirty="0">
                <a:solidFill>
                  <a:srgbClr val="000000"/>
                </a:solidFill>
                <a:ea typeface="ＨＧ丸ゴシックB" pitchFamily="49" charset="-128"/>
              </a:rPr>
              <a:t>光回路との集積化 </a:t>
            </a:r>
            <a:r>
              <a:rPr lang="en-US" altLang="ja-JP" sz="2000" dirty="0">
                <a:solidFill>
                  <a:srgbClr val="000000"/>
                </a:solidFill>
                <a:ea typeface="ＨＧ丸ゴシックB" pitchFamily="49" charset="-128"/>
              </a:rPr>
              <a:t>(</a:t>
            </a:r>
            <a:r>
              <a:rPr lang="ja-JP" altLang="en-US" sz="2000" dirty="0">
                <a:solidFill>
                  <a:srgbClr val="000000"/>
                </a:solidFill>
                <a:ea typeface="ＨＧ丸ゴシックB" pitchFamily="49" charset="-128"/>
              </a:rPr>
              <a:t>非可視光発光</a:t>
            </a:r>
            <a:r>
              <a:rPr lang="en-US" altLang="ja-JP" sz="2000" dirty="0">
                <a:solidFill>
                  <a:srgbClr val="000000"/>
                </a:solidFill>
                <a:ea typeface="ＨＧ丸ゴシックB" pitchFamily="49" charset="-128"/>
              </a:rPr>
              <a:t>)</a:t>
            </a:r>
            <a:br>
              <a:rPr lang="en-US" altLang="ja-JP" sz="2000" dirty="0">
                <a:solidFill>
                  <a:srgbClr val="000000"/>
                </a:solidFill>
                <a:ea typeface="ＨＧ丸ゴシックB" pitchFamily="49" charset="-128"/>
              </a:rPr>
            </a:br>
            <a:r>
              <a:rPr lang="ja-JP" altLang="en-US" sz="2000" dirty="0">
                <a:solidFill>
                  <a:srgbClr val="000000"/>
                </a:solidFill>
                <a:ea typeface="ＨＧ丸ゴシックB" pitchFamily="49" charset="-128"/>
              </a:rPr>
              <a:t>　</a:t>
            </a:r>
            <a:r>
              <a:rPr lang="en-US" altLang="ja-JP" sz="2000" dirty="0">
                <a:solidFill>
                  <a:srgbClr val="000000"/>
                </a:solidFill>
                <a:ea typeface="ＨＧ丸ゴシックB" pitchFamily="49" charset="-128"/>
              </a:rPr>
              <a:t>×</a:t>
            </a:r>
            <a:r>
              <a:rPr lang="ja-JP" altLang="en-US" sz="2000" dirty="0">
                <a:solidFill>
                  <a:srgbClr val="000000"/>
                </a:solidFill>
                <a:ea typeface="ＨＧ丸ゴシックB" pitchFamily="49" charset="-128"/>
              </a:rPr>
              <a:t>高温動作、高出力動作</a:t>
            </a:r>
          </a:p>
          <a:p>
            <a:pPr fontAlgn="base">
              <a:spcBef>
                <a:spcPct val="50000"/>
              </a:spcBef>
              <a:spcAft>
                <a:spcPct val="0"/>
              </a:spcAft>
              <a:buFontTx/>
              <a:buChar char="•"/>
            </a:pPr>
            <a:r>
              <a:rPr lang="ja-JP" altLang="en-US" sz="2000" dirty="0" smtClean="0">
                <a:solidFill>
                  <a:srgbClr val="000000"/>
                </a:solidFill>
                <a:ea typeface="ＨＧ丸ゴシックB" pitchFamily="49" charset="-128"/>
              </a:rPr>
              <a:t> 微細化</a:t>
            </a:r>
            <a:r>
              <a:rPr lang="ja-JP" altLang="en-US" sz="2000" dirty="0">
                <a:solidFill>
                  <a:srgbClr val="000000"/>
                </a:solidFill>
                <a:ea typeface="ＨＧ丸ゴシックB" pitchFamily="49" charset="-128"/>
              </a:rPr>
              <a:t>に伴う問題</a:t>
            </a:r>
          </a:p>
        </p:txBody>
      </p:sp>
      <p:sp>
        <p:nvSpPr>
          <p:cNvPr id="93188" name="Text Box 4"/>
          <p:cNvSpPr txBox="1">
            <a:spLocks noChangeArrowheads="1"/>
          </p:cNvSpPr>
          <p:nvPr/>
        </p:nvSpPr>
        <p:spPr bwMode="auto">
          <a:xfrm>
            <a:off x="973138" y="1176338"/>
            <a:ext cx="6916737" cy="180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sz="2400">
                <a:solidFill>
                  <a:schemeClr val="tx1"/>
                </a:solidFill>
                <a:latin typeface="Times New Roman" pitchFamily="18" charset="0"/>
                <a:ea typeface="ＭＳ Ｐゴシック" charset="-128"/>
              </a:defRPr>
            </a:lvl1pPr>
            <a:lvl2pPr marL="742950" indent="-285750" eaLnBrk="0" hangingPunct="0">
              <a:defRPr kumimoji="1" sz="2400">
                <a:solidFill>
                  <a:schemeClr val="tx1"/>
                </a:solidFill>
                <a:latin typeface="Times New Roman" pitchFamily="18" charset="0"/>
                <a:ea typeface="ＭＳ Ｐゴシック" charset="-128"/>
              </a:defRPr>
            </a:lvl2pPr>
            <a:lvl3pPr marL="1143000" indent="-228600" eaLnBrk="0" hangingPunct="0">
              <a:defRPr kumimoji="1" sz="2400">
                <a:solidFill>
                  <a:schemeClr val="tx1"/>
                </a:solidFill>
                <a:latin typeface="Times New Roman" pitchFamily="18" charset="0"/>
                <a:ea typeface="ＭＳ Ｐゴシック" charset="-128"/>
              </a:defRPr>
            </a:lvl3pPr>
            <a:lvl4pPr marL="1600200" indent="-228600" eaLnBrk="0" hangingPunct="0">
              <a:defRPr kumimoji="1" sz="2400">
                <a:solidFill>
                  <a:schemeClr val="tx1"/>
                </a:solidFill>
                <a:latin typeface="Times New Roman" pitchFamily="18" charset="0"/>
                <a:ea typeface="ＭＳ Ｐゴシック" charset="-128"/>
              </a:defRPr>
            </a:lvl4pPr>
            <a:lvl5pPr marL="2057400" indent="-228600" eaLnBrk="0" hangingPunct="0">
              <a:defRPr kumimoji="1" sz="24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eaLnBrk="1" fontAlgn="base" hangingPunct="1">
              <a:spcBef>
                <a:spcPct val="0"/>
              </a:spcBef>
              <a:spcAft>
                <a:spcPct val="0"/>
              </a:spcAft>
            </a:pPr>
            <a:r>
              <a:rPr lang="en-US" altLang="ja-JP" sz="1600" dirty="0">
                <a:solidFill>
                  <a:srgbClr val="000000"/>
                </a:solidFill>
                <a:latin typeface="Times New Roman"/>
              </a:rPr>
              <a:t>                                                                       Si                  </a:t>
            </a:r>
            <a:r>
              <a:rPr lang="en-US" altLang="ja-JP" sz="1600" dirty="0">
                <a:solidFill>
                  <a:srgbClr val="FF3300"/>
                </a:solidFill>
                <a:latin typeface="Times New Roman"/>
              </a:rPr>
              <a:t>TOS (</a:t>
            </a:r>
            <a:r>
              <a:rPr lang="en-US" altLang="ja-JP" sz="1600" dirty="0" err="1">
                <a:solidFill>
                  <a:srgbClr val="FF3300"/>
                </a:solidFill>
                <a:latin typeface="Times New Roman"/>
              </a:rPr>
              <a:t>ZnO</a:t>
            </a:r>
            <a:r>
              <a:rPr lang="en-US" altLang="ja-JP" sz="1600" dirty="0">
                <a:solidFill>
                  <a:srgbClr val="FF3300"/>
                </a:solidFill>
                <a:latin typeface="Times New Roman"/>
              </a:rPr>
              <a:t>)</a:t>
            </a:r>
          </a:p>
          <a:p>
            <a:pPr eaLnBrk="1" fontAlgn="base" hangingPunct="1">
              <a:spcBef>
                <a:spcPct val="0"/>
              </a:spcBef>
              <a:spcAft>
                <a:spcPct val="0"/>
              </a:spcAft>
            </a:pPr>
            <a:endParaRPr lang="en-US" altLang="ja-JP" sz="1600" dirty="0">
              <a:solidFill>
                <a:srgbClr val="000000"/>
              </a:solidFill>
              <a:latin typeface="Times New Roman"/>
            </a:endParaRPr>
          </a:p>
          <a:p>
            <a:pPr eaLnBrk="1" fontAlgn="base" hangingPunct="1">
              <a:spcBef>
                <a:spcPct val="0"/>
              </a:spcBef>
              <a:spcAft>
                <a:spcPct val="0"/>
              </a:spcAft>
            </a:pPr>
            <a:r>
              <a:rPr lang="en-US" altLang="ja-JP" sz="1600" dirty="0">
                <a:solidFill>
                  <a:srgbClr val="000000"/>
                </a:solidFill>
                <a:latin typeface="Times New Roman"/>
              </a:rPr>
              <a:t>Energy gap (</a:t>
            </a:r>
            <a:r>
              <a:rPr lang="en-US" altLang="ja-JP" sz="1600" dirty="0" err="1">
                <a:solidFill>
                  <a:srgbClr val="000000"/>
                </a:solidFill>
                <a:latin typeface="Times New Roman"/>
              </a:rPr>
              <a:t>eV</a:t>
            </a:r>
            <a:r>
              <a:rPr lang="en-US" altLang="ja-JP" sz="1600" dirty="0">
                <a:solidFill>
                  <a:srgbClr val="000000"/>
                </a:solidFill>
                <a:latin typeface="Times New Roman"/>
              </a:rPr>
              <a:t>)                                             1.12                    </a:t>
            </a:r>
            <a:r>
              <a:rPr lang="en-US" altLang="ja-JP" sz="1600" dirty="0">
                <a:solidFill>
                  <a:srgbClr val="FF3300"/>
                </a:solidFill>
                <a:latin typeface="Times New Roman"/>
              </a:rPr>
              <a:t>3.24</a:t>
            </a:r>
            <a:r>
              <a:rPr lang="en-US" altLang="ja-JP" sz="1600" dirty="0">
                <a:solidFill>
                  <a:srgbClr val="000000"/>
                </a:solidFill>
                <a:latin typeface="Times New Roman"/>
              </a:rPr>
              <a:t> </a:t>
            </a:r>
          </a:p>
          <a:p>
            <a:pPr eaLnBrk="1" fontAlgn="base" hangingPunct="1">
              <a:spcBef>
                <a:spcPct val="0"/>
              </a:spcBef>
              <a:spcAft>
                <a:spcPct val="0"/>
              </a:spcAft>
            </a:pPr>
            <a:r>
              <a:rPr lang="en-US" altLang="ja-JP" sz="1600" dirty="0">
                <a:solidFill>
                  <a:srgbClr val="000000"/>
                </a:solidFill>
                <a:latin typeface="Times New Roman"/>
              </a:rPr>
              <a:t>Electron drift mobility (cm</a:t>
            </a:r>
            <a:r>
              <a:rPr lang="en-US" altLang="ja-JP" sz="1600" baseline="30000" dirty="0">
                <a:solidFill>
                  <a:srgbClr val="000000"/>
                </a:solidFill>
                <a:latin typeface="Times New Roman"/>
              </a:rPr>
              <a:t>2</a:t>
            </a:r>
            <a:r>
              <a:rPr lang="en-US" altLang="ja-JP" sz="1600" dirty="0">
                <a:solidFill>
                  <a:srgbClr val="000000"/>
                </a:solidFill>
                <a:latin typeface="Times New Roman"/>
              </a:rPr>
              <a:t>(</a:t>
            </a:r>
            <a:r>
              <a:rPr lang="en-US" altLang="ja-JP" sz="1600" dirty="0" err="1">
                <a:solidFill>
                  <a:srgbClr val="000000"/>
                </a:solidFill>
                <a:latin typeface="Times New Roman"/>
              </a:rPr>
              <a:t>Vs</a:t>
            </a:r>
            <a:r>
              <a:rPr lang="en-US" altLang="ja-JP" sz="1600" dirty="0">
                <a:solidFill>
                  <a:srgbClr val="000000"/>
                </a:solidFill>
                <a:latin typeface="Times New Roman"/>
              </a:rPr>
              <a:t>)</a:t>
            </a:r>
            <a:r>
              <a:rPr lang="en-US" altLang="ja-JP" sz="1600" baseline="30000" dirty="0">
                <a:solidFill>
                  <a:srgbClr val="000000"/>
                </a:solidFill>
                <a:latin typeface="Times New Roman"/>
              </a:rPr>
              <a:t>-1</a:t>
            </a:r>
            <a:r>
              <a:rPr lang="en-US" altLang="ja-JP" sz="1600" dirty="0">
                <a:solidFill>
                  <a:srgbClr val="000000"/>
                </a:solidFill>
                <a:latin typeface="Times New Roman"/>
              </a:rPr>
              <a:t>)                   1400                   </a:t>
            </a:r>
            <a:r>
              <a:rPr lang="en-US" altLang="ja-JP" sz="1600" dirty="0">
                <a:solidFill>
                  <a:srgbClr val="FF3300"/>
                </a:solidFill>
                <a:latin typeface="Times New Roman"/>
              </a:rPr>
              <a:t> </a:t>
            </a:r>
            <a:r>
              <a:rPr lang="en-US" altLang="ja-JP" sz="1600" dirty="0">
                <a:solidFill>
                  <a:srgbClr val="FF0000"/>
                </a:solidFill>
                <a:latin typeface="Times New Roman"/>
              </a:rPr>
              <a:t>200</a:t>
            </a:r>
          </a:p>
          <a:p>
            <a:pPr eaLnBrk="1" fontAlgn="base" hangingPunct="1">
              <a:spcBef>
                <a:spcPct val="0"/>
              </a:spcBef>
              <a:spcAft>
                <a:spcPct val="0"/>
              </a:spcAft>
            </a:pPr>
            <a:r>
              <a:rPr lang="en-US" altLang="ja-JP" sz="1600" dirty="0">
                <a:solidFill>
                  <a:srgbClr val="000000"/>
                </a:solidFill>
                <a:latin typeface="Times New Roman"/>
              </a:rPr>
              <a:t>Electron saturation velocity (cm s</a:t>
            </a:r>
            <a:r>
              <a:rPr lang="en-US" altLang="ja-JP" sz="1600" baseline="30000" dirty="0">
                <a:solidFill>
                  <a:srgbClr val="000000"/>
                </a:solidFill>
                <a:latin typeface="Times New Roman"/>
              </a:rPr>
              <a:t>-1</a:t>
            </a:r>
            <a:r>
              <a:rPr lang="en-US" altLang="ja-JP" sz="1600" dirty="0">
                <a:solidFill>
                  <a:srgbClr val="000000"/>
                </a:solidFill>
                <a:latin typeface="Times New Roman"/>
              </a:rPr>
              <a:t>)            1.0x10</a:t>
            </a:r>
            <a:r>
              <a:rPr lang="en-US" altLang="ja-JP" sz="1600" baseline="30000" dirty="0">
                <a:solidFill>
                  <a:srgbClr val="000000"/>
                </a:solidFill>
                <a:latin typeface="Times New Roman"/>
              </a:rPr>
              <a:t>7</a:t>
            </a:r>
            <a:r>
              <a:rPr lang="en-US" altLang="ja-JP" sz="1600" dirty="0">
                <a:solidFill>
                  <a:srgbClr val="000000"/>
                </a:solidFill>
                <a:latin typeface="Times New Roman"/>
              </a:rPr>
              <a:t>              </a:t>
            </a:r>
            <a:r>
              <a:rPr lang="en-US" altLang="ja-JP" sz="1600" dirty="0">
                <a:solidFill>
                  <a:srgbClr val="FF3300"/>
                </a:solidFill>
                <a:latin typeface="Times New Roman"/>
              </a:rPr>
              <a:t>&gt;</a:t>
            </a:r>
            <a:r>
              <a:rPr lang="en-US" altLang="ja-JP" sz="1600" dirty="0" smtClean="0">
                <a:solidFill>
                  <a:srgbClr val="FF3300"/>
                </a:solidFill>
                <a:latin typeface="Times New Roman"/>
              </a:rPr>
              <a:t>2.7</a:t>
            </a:r>
            <a:r>
              <a:rPr lang="en-US" altLang="ja-JP" sz="1600" dirty="0" smtClean="0">
                <a:solidFill>
                  <a:srgbClr val="FF3300"/>
                </a:solidFill>
                <a:latin typeface="Times New Roman"/>
                <a:sym typeface="Symbol"/>
              </a:rPr>
              <a:t></a:t>
            </a:r>
            <a:r>
              <a:rPr lang="en-US" altLang="ja-JP" sz="1600" dirty="0" smtClean="0">
                <a:solidFill>
                  <a:srgbClr val="FF3300"/>
                </a:solidFill>
                <a:latin typeface="Times New Roman"/>
              </a:rPr>
              <a:t>10</a:t>
            </a:r>
            <a:r>
              <a:rPr lang="en-US" altLang="ja-JP" sz="1600" baseline="30000" dirty="0" smtClean="0">
                <a:solidFill>
                  <a:srgbClr val="FF3300"/>
                </a:solidFill>
                <a:latin typeface="Times New Roman"/>
              </a:rPr>
              <a:t>7</a:t>
            </a:r>
            <a:r>
              <a:rPr lang="en-US" altLang="ja-JP" sz="1600" dirty="0" smtClean="0">
                <a:solidFill>
                  <a:srgbClr val="000000"/>
                </a:solidFill>
                <a:latin typeface="Times New Roman"/>
              </a:rPr>
              <a:t> </a:t>
            </a:r>
            <a:endParaRPr lang="en-US" altLang="ja-JP" sz="1600" dirty="0">
              <a:solidFill>
                <a:srgbClr val="000000"/>
              </a:solidFill>
              <a:latin typeface="Times New Roman"/>
            </a:endParaRPr>
          </a:p>
          <a:p>
            <a:pPr eaLnBrk="1" fontAlgn="base" hangingPunct="1">
              <a:spcBef>
                <a:spcPct val="0"/>
              </a:spcBef>
              <a:spcAft>
                <a:spcPct val="0"/>
              </a:spcAft>
            </a:pPr>
            <a:r>
              <a:rPr lang="en-US" altLang="ja-JP" sz="1600" dirty="0">
                <a:solidFill>
                  <a:srgbClr val="000000"/>
                </a:solidFill>
                <a:latin typeface="Times New Roman"/>
              </a:rPr>
              <a:t>Breakdown field strength  (V cm</a:t>
            </a:r>
            <a:r>
              <a:rPr lang="en-US" altLang="ja-JP" sz="1600" baseline="30000" dirty="0">
                <a:solidFill>
                  <a:srgbClr val="000000"/>
                </a:solidFill>
                <a:latin typeface="Times New Roman"/>
              </a:rPr>
              <a:t>-1</a:t>
            </a:r>
            <a:r>
              <a:rPr lang="en-US" altLang="ja-JP" sz="1600" dirty="0">
                <a:solidFill>
                  <a:srgbClr val="000000"/>
                </a:solidFill>
                <a:latin typeface="Times New Roman"/>
              </a:rPr>
              <a:t>)               3.0x10</a:t>
            </a:r>
            <a:r>
              <a:rPr lang="en-US" altLang="ja-JP" sz="1600" baseline="30000" dirty="0">
                <a:solidFill>
                  <a:srgbClr val="000000"/>
                </a:solidFill>
                <a:latin typeface="Times New Roman"/>
              </a:rPr>
              <a:t>5</a:t>
            </a:r>
            <a:r>
              <a:rPr lang="en-US" altLang="ja-JP" sz="1600" dirty="0">
                <a:solidFill>
                  <a:srgbClr val="000000"/>
                </a:solidFill>
                <a:latin typeface="Times New Roman"/>
              </a:rPr>
              <a:t>              </a:t>
            </a:r>
            <a:r>
              <a:rPr lang="en-US" altLang="ja-JP" sz="1600" dirty="0">
                <a:solidFill>
                  <a:srgbClr val="FF3300"/>
                </a:solidFill>
                <a:latin typeface="Times New Roman"/>
              </a:rPr>
              <a:t>&gt;</a:t>
            </a:r>
            <a:r>
              <a:rPr lang="en-US" altLang="ja-JP" sz="1600" dirty="0" smtClean="0">
                <a:solidFill>
                  <a:srgbClr val="FF3300"/>
                </a:solidFill>
                <a:latin typeface="Times New Roman"/>
              </a:rPr>
              <a:t>1</a:t>
            </a:r>
            <a:r>
              <a:rPr lang="en-US" altLang="ja-JP" sz="1600" dirty="0" smtClean="0">
                <a:solidFill>
                  <a:srgbClr val="FF3300"/>
                </a:solidFill>
                <a:sym typeface="Symbol"/>
              </a:rPr>
              <a:t></a:t>
            </a:r>
            <a:r>
              <a:rPr lang="en-US" altLang="ja-JP" sz="1600" dirty="0" smtClean="0">
                <a:solidFill>
                  <a:srgbClr val="FF3300"/>
                </a:solidFill>
                <a:latin typeface="Times New Roman"/>
              </a:rPr>
              <a:t>10</a:t>
            </a:r>
            <a:r>
              <a:rPr lang="en-US" altLang="ja-JP" sz="1600" baseline="30000" dirty="0" smtClean="0">
                <a:solidFill>
                  <a:srgbClr val="FF3300"/>
                </a:solidFill>
                <a:latin typeface="Times New Roman"/>
              </a:rPr>
              <a:t>6</a:t>
            </a:r>
            <a:endParaRPr lang="en-US" altLang="ja-JP" sz="1600" baseline="30000" dirty="0">
              <a:solidFill>
                <a:srgbClr val="FF3300"/>
              </a:solidFill>
              <a:latin typeface="Times New Roman"/>
            </a:endParaRPr>
          </a:p>
          <a:p>
            <a:pPr eaLnBrk="1" fontAlgn="base" hangingPunct="1">
              <a:spcBef>
                <a:spcPct val="0"/>
              </a:spcBef>
              <a:spcAft>
                <a:spcPct val="0"/>
              </a:spcAft>
            </a:pPr>
            <a:r>
              <a:rPr lang="en-US" altLang="ja-JP" sz="1600" dirty="0">
                <a:solidFill>
                  <a:srgbClr val="000000"/>
                </a:solidFill>
                <a:latin typeface="Times New Roman"/>
              </a:rPr>
              <a:t>Thermal conductivity (W (cm K)</a:t>
            </a:r>
            <a:r>
              <a:rPr lang="en-US" altLang="ja-JP" sz="1600" baseline="30000" dirty="0">
                <a:solidFill>
                  <a:srgbClr val="000000"/>
                </a:solidFill>
                <a:latin typeface="Times New Roman"/>
              </a:rPr>
              <a:t>-1</a:t>
            </a:r>
            <a:r>
              <a:rPr lang="en-US" altLang="ja-JP" sz="1600" dirty="0">
                <a:solidFill>
                  <a:srgbClr val="000000"/>
                </a:solidFill>
                <a:latin typeface="Times New Roman"/>
              </a:rPr>
              <a:t>)                   1.5                    </a:t>
            </a:r>
            <a:r>
              <a:rPr lang="en-US" altLang="ja-JP" sz="1600" dirty="0">
                <a:solidFill>
                  <a:srgbClr val="FF0000"/>
                </a:solidFill>
                <a:latin typeface="Times New Roman"/>
              </a:rPr>
              <a:t>0.006</a:t>
            </a:r>
          </a:p>
        </p:txBody>
      </p:sp>
      <p:sp>
        <p:nvSpPr>
          <p:cNvPr id="93189" name="Line 5"/>
          <p:cNvSpPr>
            <a:spLocks noChangeShapeType="1"/>
          </p:cNvSpPr>
          <p:nvPr/>
        </p:nvSpPr>
        <p:spPr bwMode="auto">
          <a:xfrm>
            <a:off x="904875" y="1143000"/>
            <a:ext cx="7000875"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endParaRPr lang="ja-JP" altLang="en-US" sz="2400">
              <a:solidFill>
                <a:srgbClr val="000000"/>
              </a:solidFill>
            </a:endParaRPr>
          </a:p>
        </p:txBody>
      </p:sp>
      <p:sp>
        <p:nvSpPr>
          <p:cNvPr id="93190" name="Line 6"/>
          <p:cNvSpPr>
            <a:spLocks noChangeShapeType="1"/>
          </p:cNvSpPr>
          <p:nvPr/>
        </p:nvSpPr>
        <p:spPr bwMode="auto">
          <a:xfrm>
            <a:off x="874713" y="3048000"/>
            <a:ext cx="7126287"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endParaRPr lang="ja-JP" altLang="en-US" sz="2400">
              <a:solidFill>
                <a:srgbClr val="000000"/>
              </a:solidFill>
            </a:endParaRPr>
          </a:p>
        </p:txBody>
      </p:sp>
      <p:sp>
        <p:nvSpPr>
          <p:cNvPr id="93191" name="Line 7"/>
          <p:cNvSpPr>
            <a:spLocks noChangeShapeType="1"/>
          </p:cNvSpPr>
          <p:nvPr/>
        </p:nvSpPr>
        <p:spPr bwMode="auto">
          <a:xfrm>
            <a:off x="969963" y="1585913"/>
            <a:ext cx="7000875" cy="0"/>
          </a:xfrm>
          <a:prstGeom prst="line">
            <a:avLst/>
          </a:prstGeom>
          <a:noFill/>
          <a:ln w="63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endParaRPr lang="ja-JP" altLang="en-US" sz="2400">
              <a:solidFill>
                <a:srgbClr val="000000"/>
              </a:solidFill>
            </a:endParaRPr>
          </a:p>
        </p:txBody>
      </p:sp>
      <p:sp>
        <p:nvSpPr>
          <p:cNvPr id="93192" name="Text Box 8"/>
          <p:cNvSpPr txBox="1">
            <a:spLocks noChangeArrowheads="1"/>
          </p:cNvSpPr>
          <p:nvPr/>
        </p:nvSpPr>
        <p:spPr bwMode="auto">
          <a:xfrm>
            <a:off x="1560513" y="762000"/>
            <a:ext cx="5722937" cy="371513"/>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lvl1pPr eaLnBrk="0" hangingPunct="0">
              <a:defRPr kumimoji="1" sz="2400">
                <a:solidFill>
                  <a:schemeClr val="tx1"/>
                </a:solidFill>
                <a:latin typeface="Times New Roman" pitchFamily="18" charset="0"/>
                <a:ea typeface="ＭＳ Ｐゴシック" charset="-128"/>
              </a:defRPr>
            </a:lvl1pPr>
            <a:lvl2pPr marL="742950" indent="-285750" eaLnBrk="0" hangingPunct="0">
              <a:defRPr kumimoji="1" sz="2400">
                <a:solidFill>
                  <a:schemeClr val="tx1"/>
                </a:solidFill>
                <a:latin typeface="Times New Roman" pitchFamily="18" charset="0"/>
                <a:ea typeface="ＭＳ Ｐゴシック" charset="-128"/>
              </a:defRPr>
            </a:lvl2pPr>
            <a:lvl3pPr marL="1143000" indent="-228600" eaLnBrk="0" hangingPunct="0">
              <a:defRPr kumimoji="1" sz="2400">
                <a:solidFill>
                  <a:schemeClr val="tx1"/>
                </a:solidFill>
                <a:latin typeface="Times New Roman" pitchFamily="18" charset="0"/>
                <a:ea typeface="ＭＳ Ｐゴシック" charset="-128"/>
              </a:defRPr>
            </a:lvl3pPr>
            <a:lvl4pPr marL="1600200" indent="-228600" eaLnBrk="0" hangingPunct="0">
              <a:defRPr kumimoji="1" sz="2400">
                <a:solidFill>
                  <a:schemeClr val="tx1"/>
                </a:solidFill>
                <a:latin typeface="Times New Roman" pitchFamily="18" charset="0"/>
                <a:ea typeface="ＭＳ Ｐゴシック" charset="-128"/>
              </a:defRPr>
            </a:lvl4pPr>
            <a:lvl5pPr marL="2057400" indent="-228600" eaLnBrk="0" hangingPunct="0">
              <a:defRPr kumimoji="1" sz="24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eaLnBrk="1" fontAlgn="base" hangingPunct="1">
              <a:spcBef>
                <a:spcPct val="0"/>
              </a:spcBef>
              <a:spcAft>
                <a:spcPct val="0"/>
              </a:spcAft>
            </a:pPr>
            <a:r>
              <a:rPr lang="en-US" altLang="ja-JP" sz="1800">
                <a:solidFill>
                  <a:srgbClr val="000000"/>
                </a:solidFill>
                <a:latin typeface="Times New Roman"/>
              </a:rPr>
              <a:t>Fundamental electrical property of Si and TOS (ZnO)</a:t>
            </a:r>
          </a:p>
        </p:txBody>
      </p:sp>
      <p:sp>
        <p:nvSpPr>
          <p:cNvPr id="93193" name="Rectangle 9"/>
          <p:cNvSpPr>
            <a:spLocks noChangeArrowheads="1"/>
          </p:cNvSpPr>
          <p:nvPr/>
        </p:nvSpPr>
        <p:spPr bwMode="auto">
          <a:xfrm>
            <a:off x="1050032" y="5303530"/>
            <a:ext cx="4818112" cy="78483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ts val="600"/>
              </a:spcBef>
              <a:spcAft>
                <a:spcPct val="0"/>
              </a:spcAft>
              <a:buFontTx/>
              <a:buChar char="•"/>
            </a:pPr>
            <a:r>
              <a:rPr lang="ja-JP" altLang="en-US" sz="2000" b="1" dirty="0" smtClean="0">
                <a:solidFill>
                  <a:srgbClr val="0000FF"/>
                </a:solidFill>
                <a:ea typeface="ＨＧ丸ゴシックB" pitchFamily="49" charset="-128"/>
              </a:rPr>
              <a:t>フラッシュメモリー </a:t>
            </a:r>
            <a:r>
              <a:rPr lang="en-US" altLang="ja-JP" sz="2000" b="1" dirty="0" smtClean="0">
                <a:solidFill>
                  <a:srgbClr val="0000FF"/>
                </a:solidFill>
                <a:ea typeface="ＨＧ丸ゴシックB" pitchFamily="49" charset="-128"/>
              </a:rPr>
              <a:t>(</a:t>
            </a:r>
            <a:r>
              <a:rPr lang="ja-JP" altLang="en-US" sz="2000" b="1" dirty="0" smtClean="0">
                <a:solidFill>
                  <a:srgbClr val="0000FF"/>
                </a:solidFill>
                <a:ea typeface="ＨＧ丸ゴシックB" pitchFamily="49" charset="-128"/>
              </a:rPr>
              <a:t>遅い、耐久性</a:t>
            </a:r>
            <a:r>
              <a:rPr lang="en-US" altLang="ja-JP" sz="2000" b="1" dirty="0" smtClean="0">
                <a:solidFill>
                  <a:srgbClr val="0000FF"/>
                </a:solidFill>
                <a:ea typeface="ＨＧ丸ゴシックB" pitchFamily="49" charset="-128"/>
              </a:rPr>
              <a:t>)</a:t>
            </a:r>
            <a:endParaRPr lang="en-US" altLang="ja-JP" sz="2000" b="1" dirty="0">
              <a:solidFill>
                <a:srgbClr val="0000FF"/>
              </a:solidFill>
              <a:ea typeface="ＨＧ丸ゴシックB" pitchFamily="49" charset="-128"/>
            </a:endParaRPr>
          </a:p>
          <a:p>
            <a:pPr fontAlgn="base">
              <a:spcBef>
                <a:spcPts val="600"/>
              </a:spcBef>
              <a:spcAft>
                <a:spcPct val="0"/>
              </a:spcAft>
              <a:buFontTx/>
              <a:buChar char="•"/>
            </a:pPr>
            <a:r>
              <a:rPr lang="ja-JP" altLang="en-US" sz="2000" b="1" dirty="0">
                <a:solidFill>
                  <a:srgbClr val="0000FF"/>
                </a:solidFill>
                <a:ea typeface="ＨＧ丸ゴシックB" pitchFamily="49" charset="-128"/>
              </a:rPr>
              <a:t>量子効果、</a:t>
            </a:r>
            <a:r>
              <a:rPr lang="ja-JP" altLang="en-US" sz="2000" b="1" dirty="0" smtClean="0">
                <a:solidFill>
                  <a:srgbClr val="0000FF"/>
                </a:solidFill>
                <a:ea typeface="ＨＧ丸ゴシックB" pitchFamily="49" charset="-128"/>
              </a:rPr>
              <a:t>メゾスコピックデバイス</a:t>
            </a:r>
            <a:endParaRPr lang="en-US" altLang="ja-JP" sz="2000" b="1" dirty="0">
              <a:solidFill>
                <a:srgbClr val="0000FF"/>
              </a:solidFill>
              <a:ea typeface="ＨＧ丸ゴシックB" pitchFamily="49" charset="-128"/>
            </a:endParaRPr>
          </a:p>
        </p:txBody>
      </p:sp>
      <p:sp>
        <p:nvSpPr>
          <p:cNvPr id="93194" name="Rectangle 10"/>
          <p:cNvSpPr>
            <a:spLocks noChangeArrowheads="1"/>
          </p:cNvSpPr>
          <p:nvPr/>
        </p:nvSpPr>
        <p:spPr bwMode="auto">
          <a:xfrm>
            <a:off x="6477000" y="3776260"/>
            <a:ext cx="2667000" cy="2893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50000"/>
              </a:spcBef>
              <a:spcAft>
                <a:spcPct val="0"/>
              </a:spcAft>
            </a:pPr>
            <a:r>
              <a:rPr lang="ja-JP" altLang="en-US" sz="2800" dirty="0">
                <a:solidFill>
                  <a:srgbClr val="FF0000"/>
                </a:solidFill>
                <a:ea typeface="ＨＧ丸ゴシックB" pitchFamily="49" charset="-128"/>
              </a:rPr>
              <a:t>新材料</a:t>
            </a:r>
            <a:r>
              <a:rPr lang="ja-JP" altLang="en-US" sz="2800" dirty="0" smtClean="0">
                <a:solidFill>
                  <a:srgbClr val="FF0000"/>
                </a:solidFill>
                <a:ea typeface="ＨＧ丸ゴシックB" pitchFamily="49" charset="-128"/>
              </a:rPr>
              <a:t>？</a:t>
            </a:r>
            <a:r>
              <a:rPr lang="en-US" altLang="ja-JP" sz="2800" dirty="0" smtClean="0">
                <a:solidFill>
                  <a:srgbClr val="FF0000"/>
                </a:solidFill>
                <a:ea typeface="ＨＧ丸ゴシックB" pitchFamily="49" charset="-128"/>
              </a:rPr>
              <a:t/>
            </a:r>
            <a:br>
              <a:rPr lang="en-US" altLang="ja-JP" sz="2800" dirty="0" smtClean="0">
                <a:solidFill>
                  <a:srgbClr val="FF0000"/>
                </a:solidFill>
                <a:ea typeface="ＨＧ丸ゴシックB" pitchFamily="49" charset="-128"/>
              </a:rPr>
            </a:br>
            <a:r>
              <a:rPr lang="en-US" altLang="ja-JP" sz="2800" b="1" dirty="0">
                <a:solidFill>
                  <a:srgbClr val="0000FF"/>
                </a:solidFill>
                <a:ea typeface="ＨＧ丸ゴシックB" pitchFamily="49" charset="-128"/>
                <a:cs typeface="Times New Roman" pitchFamily="18" charset="0"/>
              </a:rPr>
              <a:t>High-K</a:t>
            </a:r>
            <a:br>
              <a:rPr lang="en-US" altLang="ja-JP" sz="2800" b="1" dirty="0">
                <a:solidFill>
                  <a:srgbClr val="0000FF"/>
                </a:solidFill>
                <a:ea typeface="ＨＧ丸ゴシックB" pitchFamily="49" charset="-128"/>
                <a:cs typeface="Times New Roman" pitchFamily="18" charset="0"/>
              </a:rPr>
            </a:br>
            <a:r>
              <a:rPr lang="en-US" altLang="ja-JP" sz="2800" b="1" dirty="0" err="1">
                <a:solidFill>
                  <a:srgbClr val="0000FF"/>
                </a:solidFill>
                <a:ea typeface="ＨＧ丸ゴシックB" pitchFamily="49" charset="-128"/>
                <a:cs typeface="Times New Roman" pitchFamily="18" charset="0"/>
              </a:rPr>
              <a:t>FeRAM</a:t>
            </a:r>
            <a:r>
              <a:rPr lang="en-US" altLang="ja-JP" sz="2800" b="1" dirty="0">
                <a:solidFill>
                  <a:srgbClr val="0000FF"/>
                </a:solidFill>
                <a:ea typeface="ＨＧ丸ゴシックB" pitchFamily="49" charset="-128"/>
                <a:cs typeface="Times New Roman" pitchFamily="18" charset="0"/>
              </a:rPr>
              <a:t> </a:t>
            </a:r>
            <a:r>
              <a:rPr lang="en-US" altLang="ja-JP" sz="2800" b="1" dirty="0" err="1">
                <a:solidFill>
                  <a:srgbClr val="0000FF"/>
                </a:solidFill>
                <a:ea typeface="ＨＧ丸ゴシックB" pitchFamily="49" charset="-128"/>
                <a:cs typeface="Times New Roman" pitchFamily="18" charset="0"/>
              </a:rPr>
              <a:t>ReRAM</a:t>
            </a:r>
            <a:r>
              <a:rPr lang="en-US" altLang="ja-JP" sz="2800" b="1" dirty="0">
                <a:solidFill>
                  <a:srgbClr val="0000FF"/>
                </a:solidFill>
                <a:ea typeface="ＨＧ丸ゴシックB" pitchFamily="49" charset="-128"/>
                <a:cs typeface="Times New Roman" pitchFamily="18" charset="0"/>
              </a:rPr>
              <a:t/>
            </a:r>
            <a:br>
              <a:rPr lang="en-US" altLang="ja-JP" sz="2800" b="1" dirty="0">
                <a:solidFill>
                  <a:srgbClr val="0000FF"/>
                </a:solidFill>
                <a:ea typeface="ＨＧ丸ゴシックB" pitchFamily="49" charset="-128"/>
                <a:cs typeface="Times New Roman" pitchFamily="18" charset="0"/>
              </a:rPr>
            </a:br>
            <a:r>
              <a:rPr lang="en-US" altLang="ja-JP" sz="2800" b="1" dirty="0">
                <a:solidFill>
                  <a:srgbClr val="0000FF"/>
                </a:solidFill>
                <a:ea typeface="ＨＧ丸ゴシックB" pitchFamily="49" charset="-128"/>
                <a:cs typeface="Times New Roman" pitchFamily="18" charset="0"/>
              </a:rPr>
              <a:t>MRAM</a:t>
            </a:r>
          </a:p>
          <a:p>
            <a:pPr fontAlgn="base">
              <a:spcBef>
                <a:spcPct val="50000"/>
              </a:spcBef>
              <a:spcAft>
                <a:spcPct val="0"/>
              </a:spcAft>
            </a:pPr>
            <a:r>
              <a:rPr lang="ja-JP" altLang="en-US" sz="2800" b="1" dirty="0" smtClean="0">
                <a:solidFill>
                  <a:srgbClr val="0000FF"/>
                </a:solidFill>
                <a:ea typeface="ＨＧ丸ゴシックB" pitchFamily="49" charset="-128"/>
                <a:cs typeface="Times New Roman" pitchFamily="18" charset="0"/>
              </a:rPr>
              <a:t>酸化物半導体</a:t>
            </a:r>
            <a:endParaRPr lang="en-US" altLang="ja-JP" sz="2800" b="1" dirty="0">
              <a:solidFill>
                <a:srgbClr val="0000FF"/>
              </a:solidFill>
              <a:ea typeface="ＨＧ丸ゴシックB" pitchFamily="49" charset="-128"/>
              <a:cs typeface="Times New Roman" pitchFamily="18" charset="0"/>
            </a:endParaRPr>
          </a:p>
        </p:txBody>
      </p:sp>
      <p:sp>
        <p:nvSpPr>
          <p:cNvPr id="93195" name="AutoShape 11"/>
          <p:cNvSpPr>
            <a:spLocks noChangeArrowheads="1"/>
          </p:cNvSpPr>
          <p:nvPr/>
        </p:nvSpPr>
        <p:spPr bwMode="auto">
          <a:xfrm>
            <a:off x="2057400" y="4800600"/>
            <a:ext cx="1524000" cy="381000"/>
          </a:xfrm>
          <a:prstGeom prst="downArrow">
            <a:avLst>
              <a:gd name="adj1" fmla="val 50000"/>
              <a:gd name="adj2" fmla="val 25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fontAlgn="base">
              <a:spcBef>
                <a:spcPct val="0"/>
              </a:spcBef>
              <a:spcAft>
                <a:spcPct val="0"/>
              </a:spcAft>
            </a:pPr>
            <a:endParaRPr lang="ja-JP" altLang="en-US" sz="2400">
              <a:solidFill>
                <a:srgbClr val="000000"/>
              </a:solidFill>
            </a:endParaRPr>
          </a:p>
        </p:txBody>
      </p:sp>
      <p:sp>
        <p:nvSpPr>
          <p:cNvPr id="93196" name="AutoShape 12"/>
          <p:cNvSpPr>
            <a:spLocks noChangeArrowheads="1"/>
          </p:cNvSpPr>
          <p:nvPr/>
        </p:nvSpPr>
        <p:spPr bwMode="auto">
          <a:xfrm>
            <a:off x="5410200" y="5410200"/>
            <a:ext cx="990600" cy="685800"/>
          </a:xfrm>
          <a:prstGeom prst="notchedRightArrow">
            <a:avLst>
              <a:gd name="adj1" fmla="val 50000"/>
              <a:gd name="adj2" fmla="val 36111"/>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ja-JP" altLang="en-US" sz="2400">
              <a:solidFill>
                <a:srgbClr val="000000"/>
              </a:solidFill>
            </a:endParaRPr>
          </a:p>
        </p:txBody>
      </p:sp>
      <p:sp>
        <p:nvSpPr>
          <p:cNvPr id="13" name="テキスト ボックス 12"/>
          <p:cNvSpPr txBox="1"/>
          <p:nvPr/>
        </p:nvSpPr>
        <p:spPr>
          <a:xfrm>
            <a:off x="8724900" y="6488668"/>
            <a:ext cx="415498" cy="369332"/>
          </a:xfrm>
          <a:prstGeom prst="rect">
            <a:avLst/>
          </a:prstGeom>
          <a:solidFill>
            <a:schemeClr val="accent2"/>
          </a:solidFill>
        </p:spPr>
        <p:txBody>
          <a:bodyPr wrap="none" rtlCol="0">
            <a:spAutoFit/>
          </a:bodyPr>
          <a:lstStyle>
            <a:defPPr>
              <a:defRPr lang="ja-JP"/>
            </a:defPPr>
            <a:lvl1pPr>
              <a:defRPr b="1">
                <a:solidFill>
                  <a:schemeClr val="bg1"/>
                </a:solidFill>
              </a:defRPr>
            </a:lvl1pPr>
          </a:lstStyle>
          <a:p>
            <a:r>
              <a:rPr lang="en-US" altLang="ja-JP" dirty="0" smtClean="0">
                <a:latin typeface="Times New Roman" pitchFamily="18" charset="0"/>
                <a:cs typeface="Times New Roman" pitchFamily="18" charset="0"/>
              </a:rPr>
              <a:t>16</a:t>
            </a:r>
            <a:endParaRPr lang="ja-JP" altLang="en-US" dirty="0">
              <a:latin typeface="Times New Roman" pitchFamily="18" charset="0"/>
              <a:cs typeface="Times New Roman" pitchFamily="18" charset="0"/>
            </a:endParaRPr>
          </a:p>
        </p:txBody>
      </p:sp>
    </p:spTree>
    <p:extLst>
      <p:ext uri="{BB962C8B-B14F-4D97-AF65-F5344CB8AC3E}">
        <p14:creationId xmlns:p14="http://schemas.microsoft.com/office/powerpoint/2010/main" val="3912284454"/>
      </p:ext>
    </p:extLst>
  </p:cSld>
  <p:clrMapOvr>
    <a:masterClrMapping/>
  </p:clrMapOvr>
  <mc:AlternateContent xmlns:mc="http://schemas.openxmlformats.org/markup-compatibility/2006" xmlns:p14="http://schemas.microsoft.com/office/powerpoint/2010/main">
    <mc:Choice Requires="p14">
      <p:transition p14:dur="0">
        <p:sndAc>
          <p:stSnd>
            <p:snd r:embed="rId3" name="CAMERA.WAV"/>
          </p:stSnd>
        </p:sndAc>
      </p:transition>
    </mc:Choice>
    <mc:Fallback xmlns="">
      <p:transition>
        <p:sndAc>
          <p:stSnd>
            <p:snd r:embed="rId4" name="CAMERA.WAV"/>
          </p:stSnd>
        </p:sndAc>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正方形/長方形 2"/>
          <p:cNvSpPr>
            <a:spLocks noChangeArrowheads="1"/>
          </p:cNvSpPr>
          <p:nvPr/>
        </p:nvSpPr>
        <p:spPr bwMode="auto">
          <a:xfrm>
            <a:off x="228600" y="4257675"/>
            <a:ext cx="7980363" cy="2600325"/>
          </a:xfrm>
          <a:prstGeom prst="rect">
            <a:avLst/>
          </a:prstGeom>
          <a:solidFill>
            <a:srgbClr val="C6F3FE"/>
          </a:solidFill>
          <a:ln w="9525" cmpd="dbl" algn="ctr">
            <a:solidFill>
              <a:srgbClr val="800000"/>
            </a:solidFill>
            <a:round/>
            <a:headEnd/>
            <a:tailEnd/>
          </a:ln>
        </p:spPr>
        <p:txBody>
          <a:bodyPr/>
          <a:lstStyle/>
          <a:p>
            <a:pPr algn="ctr" fontAlgn="base">
              <a:spcBef>
                <a:spcPct val="0"/>
              </a:spcBef>
              <a:spcAft>
                <a:spcPct val="0"/>
              </a:spcAft>
            </a:pPr>
            <a:endParaRPr lang="ja-JP" altLang="en-US" sz="2400" smtClean="0">
              <a:solidFill>
                <a:srgbClr val="0000FF"/>
              </a:solidFill>
              <a:ea typeface="HG丸ｺﾞｼｯｸM-PRO" pitchFamily="50" charset="-128"/>
            </a:endParaRPr>
          </a:p>
        </p:txBody>
      </p:sp>
      <p:sp>
        <p:nvSpPr>
          <p:cNvPr id="122883" name="Rectangle 75"/>
          <p:cNvSpPr>
            <a:spLocks noGrp="1" noChangeArrowheads="1"/>
          </p:cNvSpPr>
          <p:nvPr>
            <p:ph type="title" idx="4294967295"/>
          </p:nvPr>
        </p:nvSpPr>
        <p:spPr>
          <a:xfrm>
            <a:off x="0" y="0"/>
            <a:ext cx="9144000" cy="762000"/>
          </a:xfrm>
        </p:spPr>
        <p:txBody>
          <a:bodyPr/>
          <a:lstStyle/>
          <a:p>
            <a:pPr eaLnBrk="1" hangingPunct="1"/>
            <a:r>
              <a:rPr lang="ja-JP" altLang="en-US" sz="3600" b="1" dirty="0" smtClean="0">
                <a:solidFill>
                  <a:srgbClr val="0000FF"/>
                </a:solidFill>
              </a:rPr>
              <a:t>トランジスタに要求される特性</a:t>
            </a:r>
            <a:endParaRPr lang="en-US" altLang="ja-JP" sz="3600" b="1" dirty="0" smtClean="0">
              <a:solidFill>
                <a:srgbClr val="0000FF"/>
              </a:solidFill>
            </a:endParaRPr>
          </a:p>
        </p:txBody>
      </p:sp>
      <p:sp>
        <p:nvSpPr>
          <p:cNvPr id="3943498" name="Text Box 1098"/>
          <p:cNvSpPr txBox="1">
            <a:spLocks noChangeArrowheads="1"/>
          </p:cNvSpPr>
          <p:nvPr/>
        </p:nvSpPr>
        <p:spPr bwMode="auto">
          <a:xfrm>
            <a:off x="228600" y="558800"/>
            <a:ext cx="8763000" cy="6370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358775" indent="-358775">
              <a:buFontTx/>
              <a:buAutoNum type="arabicPeriod"/>
              <a:defRPr/>
            </a:pPr>
            <a:r>
              <a:rPr lang="ja-JP" altLang="en-US" sz="2400" b="1" dirty="0">
                <a:solidFill>
                  <a:srgbClr val="000000"/>
                </a:solidFill>
              </a:rPr>
              <a:t>電子ペーパー</a:t>
            </a:r>
            <a:r>
              <a:rPr lang="en-US" altLang="ja-JP" sz="2400" b="1" dirty="0">
                <a:solidFill>
                  <a:srgbClr val="000000"/>
                </a:solidFill>
              </a:rPr>
              <a:t/>
            </a:r>
            <a:br>
              <a:rPr lang="en-US" altLang="ja-JP" sz="2400" b="1" dirty="0">
                <a:solidFill>
                  <a:srgbClr val="000000"/>
                </a:solidFill>
              </a:rPr>
            </a:br>
            <a:r>
              <a:rPr lang="ja-JP" altLang="en-US" sz="2400" dirty="0">
                <a:solidFill>
                  <a:srgbClr val="000000"/>
                </a:solidFill>
              </a:rPr>
              <a:t>低温、低コスト作製</a:t>
            </a:r>
            <a:r>
              <a:rPr lang="en-US" altLang="ja-JP" sz="2400" dirty="0">
                <a:solidFill>
                  <a:srgbClr val="000000"/>
                </a:solidFill>
              </a:rPr>
              <a:t/>
            </a:r>
            <a:br>
              <a:rPr lang="en-US" altLang="ja-JP" sz="2400" dirty="0">
                <a:solidFill>
                  <a:srgbClr val="000000"/>
                </a:solidFill>
              </a:rPr>
            </a:br>
            <a:r>
              <a:rPr lang="ja-JP" altLang="en-US" sz="2400" dirty="0">
                <a:solidFill>
                  <a:srgbClr val="FF0000"/>
                </a:solidFill>
              </a:rPr>
              <a:t>電流駆動力</a:t>
            </a:r>
            <a:r>
              <a:rPr lang="en-US" altLang="ja-JP" sz="2400" dirty="0">
                <a:solidFill>
                  <a:srgbClr val="FF0000"/>
                </a:solidFill>
              </a:rPr>
              <a:t> (</a:t>
            </a:r>
            <a:r>
              <a:rPr lang="ja-JP" altLang="en-US" sz="2400" dirty="0">
                <a:solidFill>
                  <a:srgbClr val="FF0000"/>
                </a:solidFill>
              </a:rPr>
              <a:t>移動度</a:t>
            </a:r>
            <a:r>
              <a:rPr lang="en-US" altLang="ja-JP" sz="2400" dirty="0">
                <a:solidFill>
                  <a:srgbClr val="FF0000"/>
                </a:solidFill>
              </a:rPr>
              <a:t>) </a:t>
            </a:r>
            <a:r>
              <a:rPr lang="ja-JP" altLang="en-US" sz="2400" dirty="0">
                <a:solidFill>
                  <a:srgbClr val="FF0000"/>
                </a:solidFill>
              </a:rPr>
              <a:t>は重要ではない</a:t>
            </a:r>
            <a:r>
              <a:rPr lang="en-US" altLang="ja-JP" sz="2400" dirty="0">
                <a:solidFill>
                  <a:srgbClr val="FF0000"/>
                </a:solidFill>
              </a:rPr>
              <a:t> (&lt;&lt; 1 cm</a:t>
            </a:r>
            <a:r>
              <a:rPr lang="en-US" altLang="ja-JP" sz="2400" baseline="30000" dirty="0">
                <a:solidFill>
                  <a:srgbClr val="FF0000"/>
                </a:solidFill>
              </a:rPr>
              <a:t>2</a:t>
            </a:r>
            <a:r>
              <a:rPr lang="en-US" altLang="ja-JP" sz="2400" dirty="0">
                <a:solidFill>
                  <a:srgbClr val="FF0000"/>
                </a:solidFill>
              </a:rPr>
              <a:t>/</a:t>
            </a:r>
            <a:r>
              <a:rPr lang="en-US" altLang="ja-JP" sz="2400" dirty="0" err="1">
                <a:solidFill>
                  <a:srgbClr val="FF0000"/>
                </a:solidFill>
              </a:rPr>
              <a:t>Vs</a:t>
            </a:r>
            <a:r>
              <a:rPr lang="en-US" altLang="ja-JP" sz="2400" dirty="0">
                <a:solidFill>
                  <a:srgbClr val="FF0000"/>
                </a:solidFill>
              </a:rPr>
              <a:t> </a:t>
            </a:r>
            <a:r>
              <a:rPr lang="ja-JP" altLang="en-US" sz="2400" dirty="0">
                <a:solidFill>
                  <a:srgbClr val="FF0000"/>
                </a:solidFill>
              </a:rPr>
              <a:t>でも十分</a:t>
            </a:r>
            <a:r>
              <a:rPr lang="en-US" altLang="ja-JP" sz="2400" dirty="0">
                <a:solidFill>
                  <a:srgbClr val="FF0000"/>
                </a:solidFill>
              </a:rPr>
              <a:t>)</a:t>
            </a:r>
            <a:br>
              <a:rPr lang="en-US" altLang="ja-JP" sz="2400" dirty="0">
                <a:solidFill>
                  <a:srgbClr val="FF0000"/>
                </a:solidFill>
              </a:rPr>
            </a:br>
            <a:r>
              <a:rPr lang="ja-JP" altLang="en-US" sz="2400" dirty="0">
                <a:solidFill>
                  <a:srgbClr val="000000"/>
                </a:solidFill>
              </a:rPr>
              <a:t>オフ電流も重要ではない</a:t>
            </a:r>
            <a:r>
              <a:rPr lang="en-US" altLang="ja-JP" sz="2400" dirty="0">
                <a:solidFill>
                  <a:srgbClr val="000000"/>
                </a:solidFill>
              </a:rPr>
              <a:t>: E-Ink</a:t>
            </a:r>
            <a:r>
              <a:rPr lang="ja-JP" altLang="en-US" sz="2400" dirty="0">
                <a:solidFill>
                  <a:srgbClr val="000000"/>
                </a:solidFill>
              </a:rPr>
              <a:t>自身がメモリー機能を持つ</a:t>
            </a:r>
            <a:r>
              <a:rPr lang="en-US" altLang="ja-JP" sz="2400" dirty="0">
                <a:solidFill>
                  <a:srgbClr val="000000"/>
                </a:solidFill>
              </a:rPr>
              <a:t/>
            </a:r>
            <a:br>
              <a:rPr lang="en-US" altLang="ja-JP" sz="2400" dirty="0">
                <a:solidFill>
                  <a:srgbClr val="000000"/>
                </a:solidFill>
              </a:rPr>
            </a:br>
            <a:r>
              <a:rPr lang="en-US" altLang="ja-JP" sz="2400" dirty="0">
                <a:solidFill>
                  <a:srgbClr val="FF0000"/>
                </a:solidFill>
              </a:rPr>
              <a:t>    </a:t>
            </a:r>
            <a:r>
              <a:rPr lang="ja-JP" altLang="en-US" sz="2400" dirty="0">
                <a:solidFill>
                  <a:srgbClr val="FF0000"/>
                </a:solidFill>
              </a:rPr>
              <a:t>低性能</a:t>
            </a:r>
            <a:r>
              <a:rPr lang="en-US" altLang="ja-JP" sz="2400" dirty="0">
                <a:solidFill>
                  <a:srgbClr val="FF0000"/>
                </a:solidFill>
              </a:rPr>
              <a:t> TFT</a:t>
            </a:r>
            <a:r>
              <a:rPr lang="ja-JP" altLang="en-US" sz="2400" dirty="0" err="1">
                <a:solidFill>
                  <a:srgbClr val="FF0000"/>
                </a:solidFill>
              </a:rPr>
              <a:t>、</a:t>
            </a:r>
            <a:r>
              <a:rPr lang="en-US" altLang="ja-JP" sz="2400" dirty="0">
                <a:solidFill>
                  <a:srgbClr val="FF0000"/>
                </a:solidFill>
              </a:rPr>
              <a:t>I</a:t>
            </a:r>
            <a:r>
              <a:rPr lang="en-US" altLang="ja-JP" sz="2400" baseline="-25000" dirty="0">
                <a:solidFill>
                  <a:srgbClr val="FF0000"/>
                </a:solidFill>
                <a:sym typeface="Symbol" pitchFamily="18" charset="2"/>
              </a:rPr>
              <a:t>on/off</a:t>
            </a:r>
            <a:r>
              <a:rPr lang="en-US" altLang="ja-JP" sz="2400" dirty="0">
                <a:solidFill>
                  <a:srgbClr val="FF0000"/>
                </a:solidFill>
              </a:rPr>
              <a:t>  ~ 10</a:t>
            </a:r>
            <a:r>
              <a:rPr lang="en-US" altLang="ja-JP" sz="2400" baseline="30000" dirty="0">
                <a:solidFill>
                  <a:srgbClr val="FF0000"/>
                </a:solidFill>
              </a:rPr>
              <a:t>3</a:t>
            </a:r>
            <a:r>
              <a:rPr lang="ja-JP" altLang="en-US" sz="2400" dirty="0">
                <a:solidFill>
                  <a:srgbClr val="FF0000"/>
                </a:solidFill>
              </a:rPr>
              <a:t>でもよい</a:t>
            </a:r>
            <a:endParaRPr lang="en-US" altLang="ja-JP" sz="2400" dirty="0">
              <a:solidFill>
                <a:srgbClr val="FF0000"/>
              </a:solidFill>
            </a:endParaRPr>
          </a:p>
          <a:p>
            <a:pPr>
              <a:defRPr/>
            </a:pPr>
            <a:r>
              <a:rPr lang="en-US" altLang="ja-JP" sz="2400" b="1" dirty="0">
                <a:solidFill>
                  <a:srgbClr val="000000"/>
                </a:solidFill>
              </a:rPr>
              <a:t>2. </a:t>
            </a:r>
            <a:r>
              <a:rPr lang="ja-JP" altLang="en-US" sz="2400" b="1" dirty="0">
                <a:solidFill>
                  <a:srgbClr val="000000"/>
                </a:solidFill>
              </a:rPr>
              <a:t>液晶ディスプレイ</a:t>
            </a:r>
            <a:r>
              <a:rPr lang="en-US" altLang="ja-JP" sz="2400" b="1" dirty="0">
                <a:solidFill>
                  <a:srgbClr val="000000"/>
                </a:solidFill>
              </a:rPr>
              <a:t/>
            </a:r>
            <a:br>
              <a:rPr lang="en-US" altLang="ja-JP" sz="2400" b="1" dirty="0">
                <a:solidFill>
                  <a:srgbClr val="000000"/>
                </a:solidFill>
              </a:rPr>
            </a:br>
            <a:r>
              <a:rPr lang="en-US" altLang="ja-JP" sz="2400" dirty="0">
                <a:solidFill>
                  <a:srgbClr val="000000"/>
                </a:solidFill>
              </a:rPr>
              <a:t>   </a:t>
            </a:r>
            <a:r>
              <a:rPr lang="ja-JP" altLang="en-US" sz="2400" dirty="0">
                <a:solidFill>
                  <a:srgbClr val="000000"/>
                </a:solidFill>
              </a:rPr>
              <a:t>適度に低い作製温度</a:t>
            </a:r>
            <a:r>
              <a:rPr lang="en-US" altLang="ja-JP" sz="2400" dirty="0">
                <a:solidFill>
                  <a:srgbClr val="000000"/>
                </a:solidFill>
              </a:rPr>
              <a:t> (~300</a:t>
            </a:r>
            <a:r>
              <a:rPr lang="en-US" altLang="ja-JP" sz="2400" baseline="30000" dirty="0">
                <a:solidFill>
                  <a:srgbClr val="000000"/>
                </a:solidFill>
              </a:rPr>
              <a:t>o</a:t>
            </a:r>
            <a:r>
              <a:rPr lang="en-US" altLang="ja-JP" sz="2400" dirty="0">
                <a:solidFill>
                  <a:srgbClr val="000000"/>
                </a:solidFill>
              </a:rPr>
              <a:t>C), </a:t>
            </a:r>
            <a:r>
              <a:rPr lang="ja-JP" altLang="en-US" sz="2400" dirty="0">
                <a:solidFill>
                  <a:srgbClr val="000000"/>
                </a:solidFill>
              </a:rPr>
              <a:t>低コスト</a:t>
            </a:r>
            <a:r>
              <a:rPr lang="en-US" altLang="ja-JP" sz="2400" dirty="0">
                <a:solidFill>
                  <a:srgbClr val="000000"/>
                </a:solidFill>
              </a:rPr>
              <a:t/>
            </a:r>
            <a:br>
              <a:rPr lang="en-US" altLang="ja-JP" sz="2400" dirty="0">
                <a:solidFill>
                  <a:srgbClr val="000000"/>
                </a:solidFill>
              </a:rPr>
            </a:br>
            <a:r>
              <a:rPr lang="ja-JP" altLang="en-US" sz="2400" dirty="0">
                <a:solidFill>
                  <a:srgbClr val="000000"/>
                </a:solidFill>
              </a:rPr>
              <a:t>   </a:t>
            </a:r>
            <a:r>
              <a:rPr lang="ja-JP" altLang="en-US" sz="2400" dirty="0">
                <a:solidFill>
                  <a:srgbClr val="FF0000"/>
                </a:solidFill>
              </a:rPr>
              <a:t>電流駆動力</a:t>
            </a:r>
            <a:r>
              <a:rPr lang="en-US" altLang="ja-JP" sz="2400" dirty="0">
                <a:solidFill>
                  <a:srgbClr val="FF0000"/>
                </a:solidFill>
              </a:rPr>
              <a:t> (</a:t>
            </a:r>
            <a:r>
              <a:rPr lang="ja-JP" altLang="en-US" sz="2400" dirty="0">
                <a:solidFill>
                  <a:srgbClr val="FF0000"/>
                </a:solidFill>
              </a:rPr>
              <a:t>移動度</a:t>
            </a:r>
            <a:r>
              <a:rPr lang="en-US" altLang="ja-JP" sz="2400" dirty="0">
                <a:solidFill>
                  <a:srgbClr val="FF0000"/>
                </a:solidFill>
              </a:rPr>
              <a:t>) </a:t>
            </a:r>
            <a:r>
              <a:rPr lang="ja-JP" altLang="en-US" sz="2400" dirty="0">
                <a:solidFill>
                  <a:srgbClr val="FF0000"/>
                </a:solidFill>
              </a:rPr>
              <a:t>は重要ではない</a:t>
            </a:r>
            <a:r>
              <a:rPr lang="en-US" altLang="ja-JP" sz="2400" dirty="0">
                <a:solidFill>
                  <a:srgbClr val="FF0000"/>
                </a:solidFill>
              </a:rPr>
              <a:t> (&lt;&lt; 1 cm</a:t>
            </a:r>
            <a:r>
              <a:rPr lang="en-US" altLang="ja-JP" sz="2400" baseline="30000" dirty="0">
                <a:solidFill>
                  <a:srgbClr val="FF0000"/>
                </a:solidFill>
              </a:rPr>
              <a:t>2</a:t>
            </a:r>
            <a:r>
              <a:rPr lang="en-US" altLang="ja-JP" sz="2400" dirty="0">
                <a:solidFill>
                  <a:srgbClr val="FF0000"/>
                </a:solidFill>
              </a:rPr>
              <a:t>/</a:t>
            </a:r>
            <a:r>
              <a:rPr lang="en-US" altLang="ja-JP" sz="2400" dirty="0" err="1">
                <a:solidFill>
                  <a:srgbClr val="FF0000"/>
                </a:solidFill>
              </a:rPr>
              <a:t>Vs</a:t>
            </a:r>
            <a:r>
              <a:rPr lang="en-US" altLang="ja-JP" sz="2400" dirty="0">
                <a:solidFill>
                  <a:srgbClr val="FF0000"/>
                </a:solidFill>
              </a:rPr>
              <a:t> </a:t>
            </a:r>
            <a:r>
              <a:rPr lang="ja-JP" altLang="en-US" sz="2400" dirty="0">
                <a:solidFill>
                  <a:srgbClr val="FF0000"/>
                </a:solidFill>
              </a:rPr>
              <a:t>でも十分</a:t>
            </a:r>
            <a:r>
              <a:rPr lang="en-US" altLang="ja-JP" sz="2400" dirty="0">
                <a:solidFill>
                  <a:srgbClr val="FF0000"/>
                </a:solidFill>
              </a:rPr>
              <a:t>)</a:t>
            </a:r>
            <a:br>
              <a:rPr lang="en-US" altLang="ja-JP" sz="2400" dirty="0">
                <a:solidFill>
                  <a:srgbClr val="FF0000"/>
                </a:solidFill>
              </a:rPr>
            </a:br>
            <a:r>
              <a:rPr lang="ja-JP" altLang="en-US" sz="2400" dirty="0">
                <a:solidFill>
                  <a:srgbClr val="FF0000"/>
                </a:solidFill>
              </a:rPr>
              <a:t>       </a:t>
            </a:r>
            <a:r>
              <a:rPr lang="en-US" altLang="ja-JP" sz="2400" dirty="0" err="1">
                <a:solidFill>
                  <a:srgbClr val="000000"/>
                </a:solidFill>
              </a:rPr>
              <a:t>a-Si:H</a:t>
            </a:r>
            <a:r>
              <a:rPr lang="ja-JP" altLang="en-US" sz="2400" dirty="0" err="1">
                <a:solidFill>
                  <a:srgbClr val="000000"/>
                </a:solidFill>
              </a:rPr>
              <a:t>、</a:t>
            </a:r>
            <a:r>
              <a:rPr lang="ja-JP" altLang="en-US" sz="2400" dirty="0">
                <a:solidFill>
                  <a:srgbClr val="000000"/>
                </a:solidFill>
              </a:rPr>
              <a:t>有機</a:t>
            </a:r>
            <a:r>
              <a:rPr lang="en-US" altLang="ja-JP" sz="2400" dirty="0">
                <a:solidFill>
                  <a:srgbClr val="000000"/>
                </a:solidFill>
              </a:rPr>
              <a:t> TFT (</a:t>
            </a:r>
            <a:r>
              <a:rPr lang="en-US" altLang="ja-JP" sz="2400" dirty="0">
                <a:solidFill>
                  <a:srgbClr val="000000"/>
                </a:solidFill>
                <a:sym typeface="Symbol"/>
              </a:rPr>
              <a:t></a:t>
            </a:r>
            <a:r>
              <a:rPr lang="en-US" altLang="ja-JP" sz="2400" baseline="-25000" dirty="0">
                <a:solidFill>
                  <a:srgbClr val="000000"/>
                </a:solidFill>
                <a:sym typeface="Symbol"/>
              </a:rPr>
              <a:t>FE</a:t>
            </a:r>
            <a:r>
              <a:rPr lang="en-US" altLang="ja-JP" sz="2400" dirty="0">
                <a:solidFill>
                  <a:srgbClr val="000000"/>
                </a:solidFill>
                <a:sym typeface="Symbol"/>
              </a:rPr>
              <a:t> </a:t>
            </a:r>
            <a:r>
              <a:rPr lang="en-US" altLang="ja-JP" sz="2400" dirty="0">
                <a:solidFill>
                  <a:srgbClr val="000000"/>
                </a:solidFill>
              </a:rPr>
              <a:t>&lt; 1 cm</a:t>
            </a:r>
            <a:r>
              <a:rPr lang="en-US" altLang="ja-JP" sz="2400" baseline="30000" dirty="0">
                <a:solidFill>
                  <a:srgbClr val="000000"/>
                </a:solidFill>
              </a:rPr>
              <a:t>2</a:t>
            </a:r>
            <a:r>
              <a:rPr lang="en-US" altLang="ja-JP" sz="2400" dirty="0">
                <a:solidFill>
                  <a:srgbClr val="000000"/>
                </a:solidFill>
              </a:rPr>
              <a:t>/</a:t>
            </a:r>
            <a:r>
              <a:rPr lang="en-US" altLang="ja-JP" sz="2400" dirty="0" err="1">
                <a:solidFill>
                  <a:srgbClr val="000000"/>
                </a:solidFill>
              </a:rPr>
              <a:t>Vs</a:t>
            </a:r>
            <a:r>
              <a:rPr lang="en-US" altLang="ja-JP" sz="2400" dirty="0">
                <a:solidFill>
                  <a:srgbClr val="000000"/>
                </a:solidFill>
              </a:rPr>
              <a:t>) </a:t>
            </a:r>
            <a:r>
              <a:rPr lang="ja-JP" altLang="en-US" sz="2400" dirty="0">
                <a:solidFill>
                  <a:srgbClr val="000000"/>
                </a:solidFill>
              </a:rPr>
              <a:t>も使える</a:t>
            </a:r>
            <a:r>
              <a:rPr lang="en-US" altLang="ja-JP" sz="2400" dirty="0">
                <a:solidFill>
                  <a:srgbClr val="000000"/>
                </a:solidFill>
              </a:rPr>
              <a:t/>
            </a:r>
            <a:br>
              <a:rPr lang="en-US" altLang="ja-JP" sz="2400" dirty="0">
                <a:solidFill>
                  <a:srgbClr val="000000"/>
                </a:solidFill>
              </a:rPr>
            </a:br>
            <a:r>
              <a:rPr lang="en-US" altLang="ja-JP" sz="2400" dirty="0">
                <a:solidFill>
                  <a:srgbClr val="FF0000"/>
                </a:solidFill>
              </a:rPr>
              <a:t>   </a:t>
            </a:r>
            <a:r>
              <a:rPr lang="ja-JP" altLang="en-US" sz="2400" dirty="0">
                <a:solidFill>
                  <a:srgbClr val="FF0000"/>
                </a:solidFill>
              </a:rPr>
              <a:t>オフ電流は低い方が望ましい</a:t>
            </a:r>
            <a:r>
              <a:rPr lang="en-US" altLang="ja-JP" sz="2400" dirty="0">
                <a:solidFill>
                  <a:srgbClr val="000000"/>
                </a:solidFill>
              </a:rPr>
              <a:t>:  </a:t>
            </a:r>
            <a:r>
              <a:rPr lang="en-US" altLang="ja-JP" sz="2400" dirty="0" err="1" smtClean="0">
                <a:solidFill>
                  <a:srgbClr val="000000"/>
                </a:solidFill>
              </a:rPr>
              <a:t>I</a:t>
            </a:r>
            <a:r>
              <a:rPr lang="en-US" altLang="ja-JP" sz="2400" baseline="-25000" dirty="0" err="1" smtClean="0">
                <a:solidFill>
                  <a:srgbClr val="000000"/>
                </a:solidFill>
                <a:sym typeface="Symbol"/>
              </a:rPr>
              <a:t>off</a:t>
            </a:r>
            <a:r>
              <a:rPr lang="en-US" altLang="ja-JP" sz="2400" dirty="0" smtClean="0">
                <a:solidFill>
                  <a:srgbClr val="000000"/>
                </a:solidFill>
              </a:rPr>
              <a:t> </a:t>
            </a:r>
            <a:r>
              <a:rPr lang="en-US" altLang="ja-JP" sz="2400" dirty="0">
                <a:solidFill>
                  <a:srgbClr val="000000"/>
                </a:solidFill>
              </a:rPr>
              <a:t>&lt; 10</a:t>
            </a:r>
            <a:r>
              <a:rPr lang="en-US" altLang="ja-JP" sz="2400" baseline="30000" dirty="0">
                <a:solidFill>
                  <a:srgbClr val="000000"/>
                </a:solidFill>
              </a:rPr>
              <a:t>-12</a:t>
            </a:r>
            <a:r>
              <a:rPr lang="en-US" altLang="ja-JP" sz="2400" dirty="0">
                <a:solidFill>
                  <a:srgbClr val="000000"/>
                </a:solidFill>
              </a:rPr>
              <a:t> A</a:t>
            </a:r>
            <a:r>
              <a:rPr lang="ja-JP" altLang="en-US" sz="2400" dirty="0">
                <a:solidFill>
                  <a:srgbClr val="000000"/>
                </a:solidFill>
              </a:rPr>
              <a:t>が必要</a:t>
            </a:r>
            <a:endParaRPr lang="en-US" altLang="ja-JP" sz="2400" dirty="0">
              <a:solidFill>
                <a:srgbClr val="000000"/>
              </a:solidFill>
            </a:endParaRPr>
          </a:p>
          <a:p>
            <a:pPr>
              <a:defRPr/>
            </a:pPr>
            <a:r>
              <a:rPr lang="en-US" altLang="ja-JP" sz="2400" b="1" dirty="0">
                <a:solidFill>
                  <a:srgbClr val="000000"/>
                </a:solidFill>
              </a:rPr>
              <a:t>3’. </a:t>
            </a:r>
            <a:r>
              <a:rPr lang="ja-JP" altLang="en-US" sz="2400" b="1" dirty="0">
                <a:solidFill>
                  <a:srgbClr val="000000"/>
                </a:solidFill>
              </a:rPr>
              <a:t>巨大／高速</a:t>
            </a:r>
            <a:r>
              <a:rPr lang="en-US" altLang="ja-JP" sz="2400" b="1" dirty="0">
                <a:solidFill>
                  <a:srgbClr val="000000"/>
                </a:solidFill>
              </a:rPr>
              <a:t> (</a:t>
            </a:r>
            <a:r>
              <a:rPr lang="en-US" altLang="ja-JP" sz="2400" b="1" dirty="0">
                <a:solidFill>
                  <a:srgbClr val="000000"/>
                </a:solidFill>
                <a:sym typeface="Symbol"/>
              </a:rPr>
              <a:t>480 Hz) / </a:t>
            </a:r>
            <a:r>
              <a:rPr lang="ja-JP" altLang="en-US" sz="2400" b="1" dirty="0">
                <a:solidFill>
                  <a:srgbClr val="000000"/>
                </a:solidFill>
                <a:sym typeface="Symbol"/>
              </a:rPr>
              <a:t>非メガネ</a:t>
            </a:r>
            <a:r>
              <a:rPr lang="en-US" altLang="ja-JP" sz="2400" b="1" dirty="0">
                <a:solidFill>
                  <a:srgbClr val="000000"/>
                </a:solidFill>
                <a:sym typeface="Symbol"/>
              </a:rPr>
              <a:t> </a:t>
            </a:r>
            <a:r>
              <a:rPr lang="en-US" altLang="ja-JP" sz="2400" b="1" dirty="0" smtClean="0">
                <a:solidFill>
                  <a:srgbClr val="000000"/>
                </a:solidFill>
                <a:sym typeface="Symbol"/>
              </a:rPr>
              <a:t>3D</a:t>
            </a:r>
            <a:r>
              <a:rPr lang="ja-JP" altLang="en-US" sz="2400" b="1" dirty="0" smtClean="0">
                <a:solidFill>
                  <a:srgbClr val="000000"/>
                </a:solidFill>
                <a:sym typeface="Symbol"/>
              </a:rPr>
              <a:t>液晶ディスプレイ</a:t>
            </a:r>
            <a:r>
              <a:rPr lang="en-US" altLang="ja-JP" sz="2400" b="1" dirty="0">
                <a:solidFill>
                  <a:srgbClr val="000000"/>
                </a:solidFill>
                <a:sym typeface="Symbol"/>
              </a:rPr>
              <a:t/>
            </a:r>
            <a:br>
              <a:rPr lang="en-US" altLang="ja-JP" sz="2400" b="1" dirty="0">
                <a:solidFill>
                  <a:srgbClr val="000000"/>
                </a:solidFill>
                <a:sym typeface="Symbol"/>
              </a:rPr>
            </a:br>
            <a:r>
              <a:rPr lang="en-US" altLang="ja-JP" sz="2400" b="1" dirty="0">
                <a:solidFill>
                  <a:srgbClr val="000000"/>
                </a:solidFill>
                <a:sym typeface="Symbol"/>
              </a:rPr>
              <a:t>   </a:t>
            </a:r>
            <a:r>
              <a:rPr lang="ja-JP" altLang="en-US" sz="2400" b="1" dirty="0">
                <a:solidFill>
                  <a:srgbClr val="000000"/>
                </a:solidFill>
                <a:sym typeface="Symbol"/>
              </a:rPr>
              <a:t> </a:t>
            </a:r>
            <a:r>
              <a:rPr lang="ja-JP" altLang="en-US" sz="2400" b="1" dirty="0">
                <a:solidFill>
                  <a:srgbClr val="FF0000"/>
                </a:solidFill>
              </a:rPr>
              <a:t>高い</a:t>
            </a:r>
            <a:r>
              <a:rPr lang="ja-JP" altLang="en-US" sz="2400" dirty="0">
                <a:solidFill>
                  <a:srgbClr val="FF0000"/>
                </a:solidFill>
              </a:rPr>
              <a:t>電流駆動力</a:t>
            </a:r>
            <a:r>
              <a:rPr lang="en-US" altLang="ja-JP" sz="2400" b="1" dirty="0">
                <a:solidFill>
                  <a:srgbClr val="FF0000"/>
                </a:solidFill>
              </a:rPr>
              <a:t> (</a:t>
            </a:r>
            <a:r>
              <a:rPr lang="en-US" altLang="ja-JP" sz="2400" b="1" dirty="0">
                <a:solidFill>
                  <a:srgbClr val="FF0000"/>
                </a:solidFill>
                <a:sym typeface="Symbol"/>
              </a:rPr>
              <a:t></a:t>
            </a:r>
            <a:r>
              <a:rPr lang="en-US" altLang="ja-JP" sz="2400" b="1" baseline="-25000" dirty="0">
                <a:solidFill>
                  <a:srgbClr val="FF0000"/>
                </a:solidFill>
                <a:sym typeface="Symbol"/>
              </a:rPr>
              <a:t>FE</a:t>
            </a:r>
            <a:r>
              <a:rPr lang="en-US" altLang="ja-JP" sz="2400" b="1" dirty="0">
                <a:solidFill>
                  <a:srgbClr val="FF0000"/>
                </a:solidFill>
              </a:rPr>
              <a:t> &gt; 3 cm</a:t>
            </a:r>
            <a:r>
              <a:rPr lang="en-US" altLang="ja-JP" sz="2400" b="1" baseline="30000" dirty="0">
                <a:solidFill>
                  <a:srgbClr val="FF0000"/>
                </a:solidFill>
              </a:rPr>
              <a:t>2</a:t>
            </a:r>
            <a:r>
              <a:rPr lang="en-US" altLang="ja-JP" sz="2400" b="1" dirty="0">
                <a:solidFill>
                  <a:srgbClr val="FF0000"/>
                </a:solidFill>
              </a:rPr>
              <a:t>/</a:t>
            </a:r>
            <a:r>
              <a:rPr lang="en-US" altLang="ja-JP" sz="2400" b="1" dirty="0" err="1">
                <a:solidFill>
                  <a:srgbClr val="FF0000"/>
                </a:solidFill>
              </a:rPr>
              <a:t>Vs</a:t>
            </a:r>
            <a:r>
              <a:rPr lang="en-US" altLang="ja-JP" sz="2400" b="1" dirty="0">
                <a:solidFill>
                  <a:srgbClr val="FF0000"/>
                </a:solidFill>
              </a:rPr>
              <a:t>)</a:t>
            </a:r>
            <a:br>
              <a:rPr lang="en-US" altLang="ja-JP" sz="2400" b="1" dirty="0">
                <a:solidFill>
                  <a:srgbClr val="FF0000"/>
                </a:solidFill>
              </a:rPr>
            </a:br>
            <a:r>
              <a:rPr lang="en-US" altLang="ja-JP" sz="2400" b="1" dirty="0">
                <a:solidFill>
                  <a:srgbClr val="000000"/>
                </a:solidFill>
              </a:rPr>
              <a:t>3. </a:t>
            </a:r>
            <a:r>
              <a:rPr lang="ja-JP" altLang="en-US" sz="2400" b="1" dirty="0">
                <a:solidFill>
                  <a:srgbClr val="000000"/>
                </a:solidFill>
              </a:rPr>
              <a:t>有機</a:t>
            </a:r>
            <a:r>
              <a:rPr lang="en-US" altLang="ja-JP" sz="2400" b="1" dirty="0">
                <a:solidFill>
                  <a:srgbClr val="000000"/>
                </a:solidFill>
              </a:rPr>
              <a:t>EL</a:t>
            </a:r>
            <a:r>
              <a:rPr lang="ja-JP" altLang="en-US" sz="2400" b="1" dirty="0">
                <a:solidFill>
                  <a:srgbClr val="000000"/>
                </a:solidFill>
              </a:rPr>
              <a:t>ディスプレイ</a:t>
            </a:r>
            <a:r>
              <a:rPr lang="en-US" altLang="ja-JP" sz="2400" b="1" dirty="0">
                <a:solidFill>
                  <a:srgbClr val="000000"/>
                </a:solidFill>
              </a:rPr>
              <a:t/>
            </a:r>
            <a:br>
              <a:rPr lang="en-US" altLang="ja-JP" sz="2400" b="1" dirty="0">
                <a:solidFill>
                  <a:srgbClr val="000000"/>
                </a:solidFill>
              </a:rPr>
            </a:br>
            <a:r>
              <a:rPr lang="ja-JP" altLang="en-US" sz="2400" b="1" dirty="0">
                <a:solidFill>
                  <a:srgbClr val="000000"/>
                </a:solidFill>
              </a:rPr>
              <a:t>　</a:t>
            </a:r>
            <a:r>
              <a:rPr lang="ja-JP" altLang="en-US" sz="2400" b="1" dirty="0">
                <a:solidFill>
                  <a:srgbClr val="FF0000"/>
                </a:solidFill>
              </a:rPr>
              <a:t>高い</a:t>
            </a:r>
            <a:r>
              <a:rPr lang="ja-JP" altLang="en-US" sz="2400" dirty="0">
                <a:solidFill>
                  <a:srgbClr val="FF0000"/>
                </a:solidFill>
              </a:rPr>
              <a:t>電流駆動力</a:t>
            </a:r>
            <a:r>
              <a:rPr lang="en-US" altLang="ja-JP" sz="2400" b="1" dirty="0">
                <a:solidFill>
                  <a:srgbClr val="FF0000"/>
                </a:solidFill>
              </a:rPr>
              <a:t> (</a:t>
            </a:r>
            <a:r>
              <a:rPr lang="en-US" altLang="ja-JP" sz="2400" b="1" dirty="0" smtClean="0">
                <a:solidFill>
                  <a:srgbClr val="FF0000"/>
                </a:solidFill>
                <a:sym typeface="Symbol"/>
              </a:rPr>
              <a:t></a:t>
            </a:r>
            <a:r>
              <a:rPr lang="en-US" altLang="ja-JP" sz="2400" b="1" baseline="-25000" dirty="0" smtClean="0">
                <a:solidFill>
                  <a:srgbClr val="FF0000"/>
                </a:solidFill>
                <a:sym typeface="Symbol"/>
              </a:rPr>
              <a:t>FE</a:t>
            </a:r>
            <a:r>
              <a:rPr lang="en-US" altLang="ja-JP" sz="2400" b="1" dirty="0" smtClean="0">
                <a:solidFill>
                  <a:srgbClr val="FF0000"/>
                </a:solidFill>
              </a:rPr>
              <a:t> </a:t>
            </a:r>
            <a:r>
              <a:rPr lang="en-US" altLang="ja-JP" sz="2400" b="1" dirty="0">
                <a:solidFill>
                  <a:srgbClr val="FF0000"/>
                </a:solidFill>
              </a:rPr>
              <a:t>&gt; 4 cm</a:t>
            </a:r>
            <a:r>
              <a:rPr lang="en-US" altLang="ja-JP" sz="2400" b="1" baseline="30000" dirty="0">
                <a:solidFill>
                  <a:srgbClr val="FF0000"/>
                </a:solidFill>
              </a:rPr>
              <a:t>2</a:t>
            </a:r>
            <a:r>
              <a:rPr lang="en-US" altLang="ja-JP" sz="2400" b="1" dirty="0">
                <a:solidFill>
                  <a:srgbClr val="FF0000"/>
                </a:solidFill>
              </a:rPr>
              <a:t>/</a:t>
            </a:r>
            <a:r>
              <a:rPr lang="en-US" altLang="ja-JP" sz="2400" b="1" dirty="0" err="1">
                <a:solidFill>
                  <a:srgbClr val="FF0000"/>
                </a:solidFill>
              </a:rPr>
              <a:t>Vs</a:t>
            </a:r>
            <a:r>
              <a:rPr lang="en-US" altLang="ja-JP" sz="2400" b="1" dirty="0">
                <a:solidFill>
                  <a:srgbClr val="FF0000"/>
                </a:solidFill>
              </a:rPr>
              <a:t>) </a:t>
            </a:r>
            <a:br>
              <a:rPr lang="en-US" altLang="ja-JP" sz="2400" b="1" dirty="0">
                <a:solidFill>
                  <a:srgbClr val="FF0000"/>
                </a:solidFill>
              </a:rPr>
            </a:br>
            <a:r>
              <a:rPr lang="ja-JP" altLang="en-US" sz="2400" b="1" dirty="0">
                <a:solidFill>
                  <a:srgbClr val="FF0000"/>
                </a:solidFill>
              </a:rPr>
              <a:t>　非常に高い安定性</a:t>
            </a:r>
            <a:r>
              <a:rPr lang="en-US" altLang="ja-JP" sz="2400" b="1" dirty="0">
                <a:solidFill>
                  <a:srgbClr val="FF0000"/>
                </a:solidFill>
              </a:rPr>
              <a:t> (</a:t>
            </a:r>
            <a:r>
              <a:rPr lang="en-US" altLang="ja-JP" sz="2400" b="1" dirty="0">
                <a:solidFill>
                  <a:srgbClr val="FF0000"/>
                </a:solidFill>
                <a:sym typeface="Symbol" pitchFamily="18" charset="2"/>
              </a:rPr>
              <a:t></a:t>
            </a:r>
            <a:r>
              <a:rPr lang="en-US" altLang="ja-JP" sz="2400" b="1" dirty="0" err="1" smtClean="0">
                <a:solidFill>
                  <a:srgbClr val="FF0000"/>
                </a:solidFill>
                <a:sym typeface="Symbol" pitchFamily="18" charset="2"/>
              </a:rPr>
              <a:t>V</a:t>
            </a:r>
            <a:r>
              <a:rPr lang="en-US" altLang="ja-JP" sz="2400" b="1" baseline="-25000" dirty="0" err="1" smtClean="0">
                <a:solidFill>
                  <a:srgbClr val="FF0000"/>
                </a:solidFill>
                <a:sym typeface="Symbol"/>
              </a:rPr>
              <a:t>th</a:t>
            </a:r>
            <a:r>
              <a:rPr lang="en-US" altLang="ja-JP" sz="2400" b="1" dirty="0" smtClean="0">
                <a:solidFill>
                  <a:srgbClr val="FF0000"/>
                </a:solidFill>
                <a:sym typeface="Symbol" pitchFamily="18" charset="2"/>
              </a:rPr>
              <a:t> </a:t>
            </a:r>
            <a:r>
              <a:rPr lang="en-US" altLang="ja-JP" sz="2400" b="1" dirty="0">
                <a:solidFill>
                  <a:srgbClr val="FF0000"/>
                </a:solidFill>
                <a:sym typeface="Symbol" pitchFamily="18" charset="2"/>
              </a:rPr>
              <a:t>&lt;&lt; 1V)</a:t>
            </a:r>
            <a:br>
              <a:rPr lang="en-US" altLang="ja-JP" sz="2400" b="1" dirty="0">
                <a:solidFill>
                  <a:srgbClr val="FF0000"/>
                </a:solidFill>
                <a:sym typeface="Symbol" pitchFamily="18" charset="2"/>
              </a:rPr>
            </a:br>
            <a:r>
              <a:rPr lang="en-US" altLang="ja-JP" sz="2400" b="1" dirty="0">
                <a:solidFill>
                  <a:srgbClr val="000000"/>
                </a:solidFill>
                <a:sym typeface="Symbol" pitchFamily="18" charset="2"/>
              </a:rPr>
              <a:t>4. </a:t>
            </a:r>
            <a:r>
              <a:rPr lang="ja-JP" altLang="en-US" sz="2400" b="1" dirty="0" smtClean="0">
                <a:solidFill>
                  <a:srgbClr val="000000"/>
                </a:solidFill>
                <a:sym typeface="Symbol" pitchFamily="18" charset="2"/>
              </a:rPr>
              <a:t>フレキシブルディスプレイ</a:t>
            </a:r>
            <a:endParaRPr lang="en-US" altLang="ja-JP" sz="2400" b="1" dirty="0">
              <a:solidFill>
                <a:srgbClr val="000000"/>
              </a:solidFill>
            </a:endParaRPr>
          </a:p>
          <a:p>
            <a:pPr>
              <a:defRPr/>
            </a:pPr>
            <a:r>
              <a:rPr lang="en-US" altLang="ja-JP" sz="2400" dirty="0">
                <a:solidFill>
                  <a:srgbClr val="FF0000"/>
                </a:solidFill>
              </a:rPr>
              <a:t>   </a:t>
            </a:r>
            <a:r>
              <a:rPr lang="ja-JP" altLang="en-US" sz="2400" dirty="0">
                <a:solidFill>
                  <a:srgbClr val="FF0000"/>
                </a:solidFill>
              </a:rPr>
              <a:t>低温プロセス</a:t>
            </a:r>
            <a:r>
              <a:rPr lang="en-US" altLang="ja-JP" sz="2400" dirty="0">
                <a:solidFill>
                  <a:srgbClr val="FF0000"/>
                </a:solidFill>
              </a:rPr>
              <a:t> (&lt;&lt; 200</a:t>
            </a:r>
            <a:r>
              <a:rPr lang="en-US" altLang="ja-JP" sz="2400" baseline="30000" dirty="0">
                <a:solidFill>
                  <a:srgbClr val="FF0000"/>
                </a:solidFill>
              </a:rPr>
              <a:t>o</a:t>
            </a:r>
            <a:r>
              <a:rPr lang="en-US" altLang="ja-JP" sz="2400" dirty="0">
                <a:solidFill>
                  <a:srgbClr val="FF0000"/>
                </a:solidFill>
              </a:rPr>
              <a:t>C), </a:t>
            </a:r>
            <a:r>
              <a:rPr lang="ja-JP" altLang="en-US" sz="2400" dirty="0">
                <a:solidFill>
                  <a:srgbClr val="FF0000"/>
                </a:solidFill>
              </a:rPr>
              <a:t>柔軟性</a:t>
            </a:r>
            <a:r>
              <a:rPr lang="en-US" altLang="ja-JP" sz="2400" dirty="0">
                <a:solidFill>
                  <a:srgbClr val="FF0000"/>
                </a:solidFill>
              </a:rPr>
              <a:t>,</a:t>
            </a:r>
            <a:r>
              <a:rPr lang="ja-JP" altLang="en-US" sz="2400" dirty="0">
                <a:solidFill>
                  <a:srgbClr val="FF0000"/>
                </a:solidFill>
              </a:rPr>
              <a:t> 高靱性</a:t>
            </a:r>
            <a:endParaRPr lang="en-US" altLang="ja-JP" sz="2400" dirty="0">
              <a:solidFill>
                <a:srgbClr val="FF0000"/>
              </a:solidFill>
              <a:sym typeface="Symbol" pitchFamily="18" charset="2"/>
            </a:endParaRPr>
          </a:p>
        </p:txBody>
      </p:sp>
      <p:sp>
        <p:nvSpPr>
          <p:cNvPr id="122885" name="正方形/長方形 1"/>
          <p:cNvSpPr>
            <a:spLocks noChangeArrowheads="1"/>
          </p:cNvSpPr>
          <p:nvPr/>
        </p:nvSpPr>
        <p:spPr bwMode="auto">
          <a:xfrm>
            <a:off x="5580063" y="584200"/>
            <a:ext cx="35067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fontAlgn="base">
              <a:spcBef>
                <a:spcPct val="0"/>
              </a:spcBef>
              <a:spcAft>
                <a:spcPct val="0"/>
              </a:spcAft>
            </a:pPr>
            <a:r>
              <a:rPr lang="en-US" altLang="ja-JP" i="1" smtClean="0">
                <a:solidFill>
                  <a:srgbClr val="000000"/>
                </a:solidFill>
              </a:rPr>
              <a:t>By courtesy of Dr. Matsueda (AUO)</a:t>
            </a:r>
            <a:endParaRPr lang="ja-JP" altLang="en-US" i="1" smtClean="0">
              <a:solidFill>
                <a:srgbClr val="000000"/>
              </a:solidFill>
            </a:endParaRPr>
          </a:p>
        </p:txBody>
      </p:sp>
      <p:sp>
        <p:nvSpPr>
          <p:cNvPr id="6" name="テキスト ボックス 5"/>
          <p:cNvSpPr txBox="1"/>
          <p:nvPr/>
        </p:nvSpPr>
        <p:spPr>
          <a:xfrm>
            <a:off x="8724900" y="6488668"/>
            <a:ext cx="415498" cy="369332"/>
          </a:xfrm>
          <a:prstGeom prst="rect">
            <a:avLst/>
          </a:prstGeom>
          <a:solidFill>
            <a:schemeClr val="accent2"/>
          </a:solidFill>
        </p:spPr>
        <p:txBody>
          <a:bodyPr wrap="none" rtlCol="0">
            <a:spAutoFit/>
          </a:bodyPr>
          <a:lstStyle>
            <a:defPPr>
              <a:defRPr lang="ja-JP"/>
            </a:defPPr>
            <a:lvl1pPr>
              <a:defRPr b="1">
                <a:solidFill>
                  <a:schemeClr val="bg1"/>
                </a:solidFill>
              </a:defRPr>
            </a:lvl1pPr>
          </a:lstStyle>
          <a:p>
            <a:r>
              <a:rPr lang="en-US" altLang="ja-JP" dirty="0" smtClean="0">
                <a:latin typeface="Times New Roman" pitchFamily="18" charset="0"/>
                <a:cs typeface="Times New Roman" pitchFamily="18" charset="0"/>
              </a:rPr>
              <a:t>17</a:t>
            </a:r>
            <a:endParaRPr lang="ja-JP" altLang="en-US" dirty="0">
              <a:latin typeface="Times New Roman" pitchFamily="18" charset="0"/>
              <a:cs typeface="Times New Roman" pitchFamily="18" charset="0"/>
            </a:endParaRPr>
          </a:p>
        </p:txBody>
      </p:sp>
    </p:spTree>
    <p:extLst>
      <p:ext uri="{BB962C8B-B14F-4D97-AF65-F5344CB8AC3E}">
        <p14:creationId xmlns:p14="http://schemas.microsoft.com/office/powerpoint/2010/main" val="3805926385"/>
      </p:ext>
    </p:extLst>
  </p:cSld>
  <p:clrMapOvr>
    <a:masterClrMapping/>
  </p:clrMapOvr>
  <mc:AlternateContent xmlns:mc="http://schemas.openxmlformats.org/markup-compatibility/2006" xmlns:p14="http://schemas.microsoft.com/office/powerpoint/2010/main">
    <mc:Choice Requires="p14">
      <p:transition p14:dur="0">
        <p:sndAc>
          <p:stSnd>
            <p:snd r:embed="rId2" name="CAMERA.WAV"/>
          </p:stSnd>
        </p:sndAc>
      </p:transition>
    </mc:Choice>
    <mc:Fallback xmlns="">
      <p:transition>
        <p:sndAc>
          <p:stSnd>
            <p:snd r:embed="rId3" name="CAMERA.WAV"/>
          </p:stSnd>
        </p:sndAc>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1970" name="Group 2"/>
          <p:cNvGrpSpPr>
            <a:grpSpLocks/>
          </p:cNvGrpSpPr>
          <p:nvPr/>
        </p:nvGrpSpPr>
        <p:grpSpPr bwMode="auto">
          <a:xfrm>
            <a:off x="5465763" y="1419225"/>
            <a:ext cx="3602037" cy="5122863"/>
            <a:chOff x="3443" y="750"/>
            <a:chExt cx="2269" cy="3227"/>
          </a:xfrm>
        </p:grpSpPr>
        <p:grpSp>
          <p:nvGrpSpPr>
            <p:cNvPr id="211991" name="Group 3"/>
            <p:cNvGrpSpPr>
              <a:grpSpLocks/>
            </p:cNvGrpSpPr>
            <p:nvPr/>
          </p:nvGrpSpPr>
          <p:grpSpPr bwMode="auto">
            <a:xfrm>
              <a:off x="3443" y="750"/>
              <a:ext cx="2269" cy="3227"/>
              <a:chOff x="3365" y="889"/>
              <a:chExt cx="2269" cy="3227"/>
            </a:xfrm>
          </p:grpSpPr>
          <p:sp>
            <p:nvSpPr>
              <p:cNvPr id="1068036" name="Rectangle 4"/>
              <p:cNvSpPr>
                <a:spLocks noChangeArrowheads="1"/>
              </p:cNvSpPr>
              <p:nvPr/>
            </p:nvSpPr>
            <p:spPr bwMode="auto">
              <a:xfrm>
                <a:off x="3365" y="889"/>
                <a:ext cx="2269" cy="322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defRPr/>
                </a:pPr>
                <a:endParaRPr lang="ja-JP" altLang="ja-JP">
                  <a:solidFill>
                    <a:srgbClr val="000000"/>
                  </a:solidFill>
                  <a:effectLst>
                    <a:outerShdw blurRad="38100" dist="38100" dir="2700000" algn="tl">
                      <a:srgbClr val="C0C0C0"/>
                    </a:outerShdw>
                  </a:effectLst>
                  <a:latin typeface="MS UI Gothic" pitchFamily="50" charset="-128"/>
                  <a:ea typeface="MS UI Gothic" pitchFamily="50" charset="-128"/>
                </a:endParaRPr>
              </a:p>
            </p:txBody>
          </p:sp>
          <p:pic>
            <p:nvPicPr>
              <p:cNvPr id="21200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97" y="1050"/>
                <a:ext cx="1479" cy="13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2002"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72" y="2636"/>
                <a:ext cx="1577" cy="12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11992" name="Rectangle 7"/>
            <p:cNvSpPr>
              <a:spLocks noChangeArrowheads="1"/>
            </p:cNvSpPr>
            <p:nvPr/>
          </p:nvSpPr>
          <p:spPr bwMode="auto">
            <a:xfrm>
              <a:off x="3776" y="1008"/>
              <a:ext cx="144" cy="912"/>
            </a:xfrm>
            <a:prstGeom prst="rect">
              <a:avLst/>
            </a:prstGeom>
            <a:solidFill>
              <a:schemeClr val="bg1"/>
            </a:solidFill>
            <a:ln>
              <a:noFill/>
            </a:ln>
            <a:effectLst/>
            <a:extLst>
              <a:ext uri="{91240B29-F687-4F45-9708-019B960494DF}">
                <a14:hiddenLine xmlns:a14="http://schemas.microsoft.com/office/drawing/2010/main" w="19050">
                  <a:solidFill>
                    <a:srgbClr val="000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ja-JP" altLang="en-US" sz="2400" smtClean="0">
                <a:solidFill>
                  <a:srgbClr val="000000"/>
                </a:solidFill>
              </a:endParaRPr>
            </a:p>
          </p:txBody>
        </p:sp>
        <p:sp>
          <p:nvSpPr>
            <p:cNvPr id="211993" name="Rectangle 8"/>
            <p:cNvSpPr>
              <a:spLocks noChangeArrowheads="1"/>
            </p:cNvSpPr>
            <p:nvPr/>
          </p:nvSpPr>
          <p:spPr bwMode="auto">
            <a:xfrm rot="-5400000">
              <a:off x="3224" y="1432"/>
              <a:ext cx="1200" cy="25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9050">
                  <a:solidFill>
                    <a:srgbClr val="000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r>
                <a:rPr lang="ja-JP" altLang="en-US" sz="1400" smtClean="0">
                  <a:solidFill>
                    <a:srgbClr val="000000"/>
                  </a:solidFill>
                  <a:ea typeface="ＭＳ 明朝" pitchFamily="17" charset="-128"/>
                </a:rPr>
                <a:t>ドレイン電流 </a:t>
              </a:r>
              <a:r>
                <a:rPr lang="en-US" altLang="ja-JP" sz="1400" smtClean="0">
                  <a:solidFill>
                    <a:srgbClr val="000000"/>
                  </a:solidFill>
                  <a:ea typeface="ＭＳ 明朝" pitchFamily="17" charset="-128"/>
                </a:rPr>
                <a:t>I</a:t>
              </a:r>
              <a:r>
                <a:rPr lang="en-US" altLang="ja-JP" sz="1400" baseline="-25000" smtClean="0">
                  <a:solidFill>
                    <a:srgbClr val="000000"/>
                  </a:solidFill>
                  <a:ea typeface="ＭＳ 明朝" pitchFamily="17" charset="-128"/>
                </a:rPr>
                <a:t>DS</a:t>
              </a:r>
              <a:r>
                <a:rPr lang="en-US" altLang="ja-JP" sz="1400" smtClean="0">
                  <a:solidFill>
                    <a:srgbClr val="000000"/>
                  </a:solidFill>
                  <a:ea typeface="ＭＳ 明朝" pitchFamily="17" charset="-128"/>
                </a:rPr>
                <a:t> (mA)</a:t>
              </a:r>
            </a:p>
          </p:txBody>
        </p:sp>
        <p:sp>
          <p:nvSpPr>
            <p:cNvPr id="211994" name="Rectangle 9"/>
            <p:cNvSpPr>
              <a:spLocks noChangeArrowheads="1"/>
            </p:cNvSpPr>
            <p:nvPr/>
          </p:nvSpPr>
          <p:spPr bwMode="auto">
            <a:xfrm>
              <a:off x="3840" y="2592"/>
              <a:ext cx="144" cy="912"/>
            </a:xfrm>
            <a:prstGeom prst="rect">
              <a:avLst/>
            </a:prstGeom>
            <a:solidFill>
              <a:schemeClr val="bg1"/>
            </a:solidFill>
            <a:ln>
              <a:noFill/>
            </a:ln>
            <a:effectLst/>
            <a:extLst>
              <a:ext uri="{91240B29-F687-4F45-9708-019B960494DF}">
                <a14:hiddenLine xmlns:a14="http://schemas.microsoft.com/office/drawing/2010/main" w="19050">
                  <a:solidFill>
                    <a:srgbClr val="000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ja-JP" altLang="en-US" sz="2400" smtClean="0">
                <a:solidFill>
                  <a:srgbClr val="000000"/>
                </a:solidFill>
              </a:endParaRPr>
            </a:p>
          </p:txBody>
        </p:sp>
        <p:sp>
          <p:nvSpPr>
            <p:cNvPr id="211995" name="Rectangle 10"/>
            <p:cNvSpPr>
              <a:spLocks noChangeArrowheads="1"/>
            </p:cNvSpPr>
            <p:nvPr/>
          </p:nvSpPr>
          <p:spPr bwMode="auto">
            <a:xfrm rot="-5400000">
              <a:off x="3224" y="2872"/>
              <a:ext cx="1200" cy="25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9050">
                  <a:solidFill>
                    <a:srgbClr val="000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r>
                <a:rPr lang="ja-JP" altLang="en-US" sz="1400" smtClean="0">
                  <a:solidFill>
                    <a:srgbClr val="000000"/>
                  </a:solidFill>
                  <a:ea typeface="ＭＳ 明朝" pitchFamily="17" charset="-128"/>
                </a:rPr>
                <a:t>ドレイン電流 </a:t>
              </a:r>
              <a:r>
                <a:rPr lang="en-US" altLang="ja-JP" sz="1400" smtClean="0">
                  <a:solidFill>
                    <a:srgbClr val="000000"/>
                  </a:solidFill>
                  <a:ea typeface="ＭＳ 明朝" pitchFamily="17" charset="-128"/>
                </a:rPr>
                <a:t>I</a:t>
              </a:r>
              <a:r>
                <a:rPr lang="en-US" altLang="ja-JP" sz="1400" baseline="-25000" smtClean="0">
                  <a:solidFill>
                    <a:srgbClr val="000000"/>
                  </a:solidFill>
                  <a:ea typeface="ＭＳ 明朝" pitchFamily="17" charset="-128"/>
                </a:rPr>
                <a:t>DS</a:t>
              </a:r>
              <a:r>
                <a:rPr lang="en-US" altLang="ja-JP" sz="1400" smtClean="0">
                  <a:solidFill>
                    <a:srgbClr val="000000"/>
                  </a:solidFill>
                  <a:ea typeface="ＭＳ 明朝" pitchFamily="17" charset="-128"/>
                </a:rPr>
                <a:t> (A)</a:t>
              </a:r>
            </a:p>
          </p:txBody>
        </p:sp>
        <p:sp>
          <p:nvSpPr>
            <p:cNvPr id="211996" name="Rectangle 11"/>
            <p:cNvSpPr>
              <a:spLocks noChangeArrowheads="1"/>
            </p:cNvSpPr>
            <p:nvPr/>
          </p:nvSpPr>
          <p:spPr bwMode="auto">
            <a:xfrm>
              <a:off x="4224" y="3648"/>
              <a:ext cx="864" cy="144"/>
            </a:xfrm>
            <a:prstGeom prst="rect">
              <a:avLst/>
            </a:prstGeom>
            <a:solidFill>
              <a:schemeClr val="bg1"/>
            </a:solidFill>
            <a:ln>
              <a:noFill/>
            </a:ln>
            <a:effectLst/>
            <a:extLst>
              <a:ext uri="{91240B29-F687-4F45-9708-019B960494DF}">
                <a14:hiddenLine xmlns:a14="http://schemas.microsoft.com/office/drawing/2010/main" w="19050">
                  <a:solidFill>
                    <a:srgbClr val="000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ja-JP" altLang="en-US" sz="2400" smtClean="0">
                <a:solidFill>
                  <a:srgbClr val="000000"/>
                </a:solidFill>
              </a:endParaRPr>
            </a:p>
          </p:txBody>
        </p:sp>
        <p:sp>
          <p:nvSpPr>
            <p:cNvPr id="211997" name="Rectangle 12"/>
            <p:cNvSpPr>
              <a:spLocks noChangeArrowheads="1"/>
            </p:cNvSpPr>
            <p:nvPr/>
          </p:nvSpPr>
          <p:spPr bwMode="auto">
            <a:xfrm>
              <a:off x="4080" y="3600"/>
              <a:ext cx="1152" cy="25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9050">
                  <a:solidFill>
                    <a:srgbClr val="000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r>
                <a:rPr lang="ja-JP" altLang="en-US" sz="1400" smtClean="0">
                  <a:solidFill>
                    <a:srgbClr val="000000"/>
                  </a:solidFill>
                  <a:ea typeface="ＭＳ 明朝" pitchFamily="17" charset="-128"/>
                </a:rPr>
                <a:t>ゲート電圧</a:t>
              </a:r>
              <a:r>
                <a:rPr lang="en-US" altLang="ja-JP" sz="1400" smtClean="0">
                  <a:solidFill>
                    <a:srgbClr val="000000"/>
                  </a:solidFill>
                  <a:ea typeface="ＭＳ 明朝" pitchFamily="17" charset="-128"/>
                </a:rPr>
                <a:t>V</a:t>
              </a:r>
              <a:r>
                <a:rPr lang="en-US" altLang="ja-JP" sz="1400" baseline="-25000" smtClean="0">
                  <a:solidFill>
                    <a:srgbClr val="000000"/>
                  </a:solidFill>
                  <a:ea typeface="ＭＳ 明朝" pitchFamily="17" charset="-128"/>
                </a:rPr>
                <a:t>GS</a:t>
              </a:r>
              <a:r>
                <a:rPr lang="en-US" altLang="ja-JP" sz="1400" smtClean="0">
                  <a:solidFill>
                    <a:srgbClr val="000000"/>
                  </a:solidFill>
                  <a:ea typeface="ＭＳ 明朝" pitchFamily="17" charset="-128"/>
                </a:rPr>
                <a:t> (V)</a:t>
              </a:r>
            </a:p>
          </p:txBody>
        </p:sp>
        <p:sp>
          <p:nvSpPr>
            <p:cNvPr id="211998" name="Rectangle 13"/>
            <p:cNvSpPr>
              <a:spLocks noChangeArrowheads="1"/>
            </p:cNvSpPr>
            <p:nvPr/>
          </p:nvSpPr>
          <p:spPr bwMode="auto">
            <a:xfrm>
              <a:off x="4224" y="2160"/>
              <a:ext cx="864" cy="144"/>
            </a:xfrm>
            <a:prstGeom prst="rect">
              <a:avLst/>
            </a:prstGeom>
            <a:solidFill>
              <a:schemeClr val="bg1"/>
            </a:solidFill>
            <a:ln>
              <a:noFill/>
            </a:ln>
            <a:effectLst/>
            <a:extLst>
              <a:ext uri="{91240B29-F687-4F45-9708-019B960494DF}">
                <a14:hiddenLine xmlns:a14="http://schemas.microsoft.com/office/drawing/2010/main" w="19050">
                  <a:solidFill>
                    <a:srgbClr val="000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ja-JP" altLang="en-US" sz="2400" smtClean="0">
                <a:solidFill>
                  <a:srgbClr val="000000"/>
                </a:solidFill>
              </a:endParaRPr>
            </a:p>
          </p:txBody>
        </p:sp>
        <p:sp>
          <p:nvSpPr>
            <p:cNvPr id="211999" name="Rectangle 14"/>
            <p:cNvSpPr>
              <a:spLocks noChangeArrowheads="1"/>
            </p:cNvSpPr>
            <p:nvPr/>
          </p:nvSpPr>
          <p:spPr bwMode="auto">
            <a:xfrm>
              <a:off x="4080" y="2112"/>
              <a:ext cx="1152" cy="25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9050">
                  <a:solidFill>
                    <a:srgbClr val="000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r>
                <a:rPr lang="ja-JP" altLang="en-US" sz="1400" smtClean="0">
                  <a:solidFill>
                    <a:srgbClr val="000000"/>
                  </a:solidFill>
                  <a:ea typeface="ＭＳ 明朝" pitchFamily="17" charset="-128"/>
                </a:rPr>
                <a:t>ドレイン電圧</a:t>
              </a:r>
              <a:r>
                <a:rPr lang="en-US" altLang="ja-JP" sz="1400" smtClean="0">
                  <a:solidFill>
                    <a:srgbClr val="000000"/>
                  </a:solidFill>
                  <a:ea typeface="ＭＳ 明朝" pitchFamily="17" charset="-128"/>
                </a:rPr>
                <a:t>V</a:t>
              </a:r>
              <a:r>
                <a:rPr lang="en-US" altLang="ja-JP" sz="1400" baseline="-25000" smtClean="0">
                  <a:solidFill>
                    <a:srgbClr val="000000"/>
                  </a:solidFill>
                  <a:ea typeface="ＭＳ 明朝" pitchFamily="17" charset="-128"/>
                </a:rPr>
                <a:t>DS</a:t>
              </a:r>
              <a:r>
                <a:rPr lang="en-US" altLang="ja-JP" sz="1400" smtClean="0">
                  <a:solidFill>
                    <a:srgbClr val="000000"/>
                  </a:solidFill>
                  <a:ea typeface="ＭＳ 明朝" pitchFamily="17" charset="-128"/>
                </a:rPr>
                <a:t> (V)</a:t>
              </a:r>
            </a:p>
          </p:txBody>
        </p:sp>
      </p:grpSp>
      <p:sp>
        <p:nvSpPr>
          <p:cNvPr id="211971" name="Rectangle 15"/>
          <p:cNvSpPr>
            <a:spLocks noGrp="1" noChangeArrowheads="1"/>
          </p:cNvSpPr>
          <p:nvPr>
            <p:ph type="title" idx="4294967295"/>
          </p:nvPr>
        </p:nvSpPr>
        <p:spPr>
          <a:xfrm>
            <a:off x="0" y="0"/>
            <a:ext cx="9144000" cy="838200"/>
          </a:xfrm>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r>
              <a:rPr lang="ja-JP" altLang="en-US" sz="3600" b="1" smtClean="0">
                <a:solidFill>
                  <a:srgbClr val="0000FF"/>
                </a:solidFill>
              </a:rPr>
              <a:t>透明･フレキシブル･高性能トランジスタ</a:t>
            </a:r>
          </a:p>
        </p:txBody>
      </p:sp>
      <p:sp>
        <p:nvSpPr>
          <p:cNvPr id="211972" name="Text Box 16"/>
          <p:cNvSpPr txBox="1">
            <a:spLocks noChangeArrowheads="1"/>
          </p:cNvSpPr>
          <p:nvPr/>
        </p:nvSpPr>
        <p:spPr bwMode="auto">
          <a:xfrm>
            <a:off x="658813" y="6338888"/>
            <a:ext cx="2946400" cy="519112"/>
          </a:xfrm>
          <a:prstGeom prst="rect">
            <a:avLst/>
          </a:prstGeom>
          <a:noFill/>
          <a:ln>
            <a:noFill/>
          </a:ln>
          <a:effectLst/>
          <a:extLst>
            <a:ext uri="{909E8E84-426E-40DD-AFC4-6F175D3DCCD1}">
              <a14:hiddenFill xmlns:a14="http://schemas.microsoft.com/office/drawing/2010/main">
                <a:solidFill>
                  <a:srgbClr val="66CCFF">
                    <a:alpha val="70195"/>
                  </a:srgbClr>
                </a:solidFill>
              </a14:hiddenFill>
            </a:ext>
            <a:ext uri="{91240B29-F687-4F45-9708-019B960494DF}">
              <a14:hiddenLine xmlns:a14="http://schemas.microsoft.com/office/drawing/2010/main" w="19050">
                <a:solidFill>
                  <a:srgbClr val="000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sz="3600" b="1">
                <a:solidFill>
                  <a:schemeClr val="tx1"/>
                </a:solidFill>
                <a:latin typeface="Times New Roman" pitchFamily="18" charset="0"/>
                <a:ea typeface="ＭＳ Ｐゴシック" pitchFamily="50" charset="-128"/>
              </a:defRPr>
            </a:lvl1pPr>
            <a:lvl2pPr marL="742950" indent="-285750" eaLnBrk="0" hangingPunct="0">
              <a:defRPr kumimoji="1" sz="3600" b="1">
                <a:solidFill>
                  <a:schemeClr val="tx1"/>
                </a:solidFill>
                <a:latin typeface="Times New Roman" pitchFamily="18" charset="0"/>
                <a:ea typeface="ＭＳ Ｐゴシック" pitchFamily="50" charset="-128"/>
              </a:defRPr>
            </a:lvl2pPr>
            <a:lvl3pPr marL="1143000" indent="-228600" eaLnBrk="0" hangingPunct="0">
              <a:defRPr kumimoji="1" sz="3600" b="1">
                <a:solidFill>
                  <a:schemeClr val="tx1"/>
                </a:solidFill>
                <a:latin typeface="Times New Roman" pitchFamily="18" charset="0"/>
                <a:ea typeface="ＭＳ Ｐゴシック" pitchFamily="50" charset="-128"/>
              </a:defRPr>
            </a:lvl3pPr>
            <a:lvl4pPr marL="1600200" indent="-228600" eaLnBrk="0" hangingPunct="0">
              <a:defRPr kumimoji="1" sz="3600" b="1">
                <a:solidFill>
                  <a:schemeClr val="tx1"/>
                </a:solidFill>
                <a:latin typeface="Times New Roman" pitchFamily="18" charset="0"/>
                <a:ea typeface="ＭＳ Ｐゴシック" pitchFamily="50" charset="-128"/>
              </a:defRPr>
            </a:lvl4pPr>
            <a:lvl5pPr marL="2057400" indent="-228600" eaLnBrk="0" hangingPunct="0">
              <a:defRPr kumimoji="1" sz="3600" b="1">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3600" b="1">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3600" b="1">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3600" b="1">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3600" b="1">
                <a:solidFill>
                  <a:schemeClr val="tx1"/>
                </a:solidFill>
                <a:latin typeface="Times New Roman" pitchFamily="18" charset="0"/>
                <a:ea typeface="ＭＳ Ｐゴシック" pitchFamily="50" charset="-128"/>
              </a:defRPr>
            </a:lvl9pPr>
          </a:lstStyle>
          <a:p>
            <a:pPr eaLnBrk="1" fontAlgn="base" hangingPunct="1">
              <a:spcBef>
                <a:spcPct val="0"/>
              </a:spcBef>
              <a:spcAft>
                <a:spcPct val="0"/>
              </a:spcAft>
            </a:pPr>
            <a:r>
              <a:rPr lang="ja-JP" altLang="en-US" sz="2800" smtClean="0">
                <a:solidFill>
                  <a:srgbClr val="FF0000"/>
                </a:solidFill>
                <a:ea typeface="MS UI Gothic" pitchFamily="50" charset="-128"/>
                <a:sym typeface="Symbol" pitchFamily="18" charset="2"/>
              </a:rPr>
              <a:t>移動度 </a:t>
            </a:r>
            <a:r>
              <a:rPr lang="en-US" altLang="ja-JP" sz="2800" smtClean="0">
                <a:solidFill>
                  <a:srgbClr val="FF0000"/>
                </a:solidFill>
                <a:ea typeface="MS UI Gothic" pitchFamily="50" charset="-128"/>
                <a:sym typeface="Symbol" pitchFamily="18" charset="2"/>
              </a:rPr>
              <a:t>8.3 cm</a:t>
            </a:r>
            <a:r>
              <a:rPr lang="en-US" altLang="ja-JP" sz="2800" baseline="30000" smtClean="0">
                <a:solidFill>
                  <a:srgbClr val="FF0000"/>
                </a:solidFill>
                <a:ea typeface="MS UI Gothic" pitchFamily="50" charset="-128"/>
                <a:sym typeface="Symbol" pitchFamily="18" charset="2"/>
              </a:rPr>
              <a:t>2</a:t>
            </a:r>
            <a:r>
              <a:rPr lang="en-US" altLang="ja-JP" sz="2800" smtClean="0">
                <a:solidFill>
                  <a:srgbClr val="FF0000"/>
                </a:solidFill>
                <a:ea typeface="MS UI Gothic" pitchFamily="50" charset="-128"/>
                <a:sym typeface="Symbol" pitchFamily="18" charset="2"/>
              </a:rPr>
              <a:t>/Vs</a:t>
            </a:r>
            <a:endParaRPr lang="en-US" altLang="ja-JP" sz="2800" smtClean="0">
              <a:solidFill>
                <a:srgbClr val="000000"/>
              </a:solidFill>
              <a:ea typeface="MS UI Gothic" pitchFamily="50" charset="-128"/>
              <a:sym typeface="Symbol" pitchFamily="18" charset="2"/>
            </a:endParaRPr>
          </a:p>
        </p:txBody>
      </p:sp>
      <p:grpSp>
        <p:nvGrpSpPr>
          <p:cNvPr id="211973" name="Group 17"/>
          <p:cNvGrpSpPr>
            <a:grpSpLocks/>
          </p:cNvGrpSpPr>
          <p:nvPr/>
        </p:nvGrpSpPr>
        <p:grpSpPr bwMode="auto">
          <a:xfrm>
            <a:off x="630238" y="1122363"/>
            <a:ext cx="2625725" cy="5075237"/>
            <a:chOff x="695" y="563"/>
            <a:chExt cx="1654" cy="3197"/>
          </a:xfrm>
        </p:grpSpPr>
        <p:pic>
          <p:nvPicPr>
            <p:cNvPr id="211988" name="Picture 1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5" y="917"/>
              <a:ext cx="1478" cy="13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1989" name="Picture 1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78" y="2453"/>
              <a:ext cx="1571" cy="13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1990" name="Rectangle 20"/>
            <p:cNvSpPr>
              <a:spLocks noChangeArrowheads="1"/>
            </p:cNvSpPr>
            <p:nvPr/>
          </p:nvSpPr>
          <p:spPr bwMode="auto">
            <a:xfrm>
              <a:off x="1152" y="563"/>
              <a:ext cx="116" cy="288"/>
            </a:xfrm>
            <a:prstGeom prst="rect">
              <a:avLst/>
            </a:prstGeom>
            <a:noFill/>
            <a:ln>
              <a:noFill/>
            </a:ln>
            <a:effectLst/>
            <a:extLst>
              <a:ext uri="{909E8E84-426E-40DD-AFC4-6F175D3DCCD1}">
                <a14:hiddenFill xmlns:a14="http://schemas.microsoft.com/office/drawing/2010/main">
                  <a:solidFill>
                    <a:srgbClr val="66CCFF">
                      <a:alpha val="70195"/>
                    </a:srgbClr>
                  </a:solidFill>
                </a14:hiddenFill>
              </a:ext>
              <a:ext uri="{91240B29-F687-4F45-9708-019B960494DF}">
                <a14:hiddenLine xmlns:a14="http://schemas.microsoft.com/office/drawing/2010/main" w="19050">
                  <a:solidFill>
                    <a:srgbClr val="000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endParaRPr lang="ja-JP" altLang="ja-JP" sz="2400" smtClean="0">
                <a:solidFill>
                  <a:srgbClr val="FF0000"/>
                </a:solidFill>
                <a:latin typeface="Arial" pitchFamily="34" charset="0"/>
              </a:endParaRPr>
            </a:p>
          </p:txBody>
        </p:sp>
      </p:grpSp>
      <p:sp>
        <p:nvSpPr>
          <p:cNvPr id="211974" name="Rectangle 21"/>
          <p:cNvSpPr>
            <a:spLocks noChangeArrowheads="1"/>
          </p:cNvSpPr>
          <p:nvPr/>
        </p:nvSpPr>
        <p:spPr bwMode="auto">
          <a:xfrm>
            <a:off x="6629400" y="1157288"/>
            <a:ext cx="1577975" cy="519112"/>
          </a:xfrm>
          <a:prstGeom prst="rect">
            <a:avLst/>
          </a:prstGeom>
          <a:noFill/>
          <a:ln>
            <a:noFill/>
          </a:ln>
          <a:effectLst/>
          <a:extLst>
            <a:ext uri="{909E8E84-426E-40DD-AFC4-6F175D3DCCD1}">
              <a14:hiddenFill xmlns:a14="http://schemas.microsoft.com/office/drawing/2010/main">
                <a:solidFill>
                  <a:srgbClr val="66CCFF">
                    <a:alpha val="70195"/>
                  </a:srgbClr>
                </a:solidFill>
              </a14:hiddenFill>
            </a:ext>
            <a:ext uri="{91240B29-F687-4F45-9708-019B960494DF}">
              <a14:hiddenLine xmlns:a14="http://schemas.microsoft.com/office/drawing/2010/main" w="19050">
                <a:solidFill>
                  <a:srgbClr val="000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ja-JP" altLang="en-US" sz="2800" smtClean="0">
                <a:solidFill>
                  <a:srgbClr val="663300"/>
                </a:solidFill>
                <a:latin typeface="Arial" pitchFamily="34" charset="0"/>
              </a:rPr>
              <a:t>曲げた後</a:t>
            </a:r>
          </a:p>
        </p:txBody>
      </p:sp>
      <p:sp>
        <p:nvSpPr>
          <p:cNvPr id="211975" name="Text Box 22"/>
          <p:cNvSpPr txBox="1">
            <a:spLocks noChangeArrowheads="1"/>
          </p:cNvSpPr>
          <p:nvPr/>
        </p:nvSpPr>
        <p:spPr bwMode="auto">
          <a:xfrm>
            <a:off x="6096000" y="6338888"/>
            <a:ext cx="2679700" cy="519112"/>
          </a:xfrm>
          <a:prstGeom prst="rect">
            <a:avLst/>
          </a:prstGeom>
          <a:noFill/>
          <a:ln>
            <a:noFill/>
          </a:ln>
          <a:effectLst/>
          <a:extLst>
            <a:ext uri="{909E8E84-426E-40DD-AFC4-6F175D3DCCD1}">
              <a14:hiddenFill xmlns:a14="http://schemas.microsoft.com/office/drawing/2010/main">
                <a:solidFill>
                  <a:srgbClr val="66CCFF">
                    <a:alpha val="70195"/>
                  </a:srgbClr>
                </a:solidFill>
              </a14:hiddenFill>
            </a:ext>
            <a:ext uri="{91240B29-F687-4F45-9708-019B960494DF}">
              <a14:hiddenLine xmlns:a14="http://schemas.microsoft.com/office/drawing/2010/main" w="19050">
                <a:solidFill>
                  <a:srgbClr val="000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sz="3600" b="1">
                <a:solidFill>
                  <a:schemeClr val="tx1"/>
                </a:solidFill>
                <a:latin typeface="Times New Roman" pitchFamily="18" charset="0"/>
                <a:ea typeface="ＭＳ Ｐゴシック" pitchFamily="50" charset="-128"/>
              </a:defRPr>
            </a:lvl1pPr>
            <a:lvl2pPr marL="742950" indent="-285750" eaLnBrk="0" hangingPunct="0">
              <a:defRPr kumimoji="1" sz="3600" b="1">
                <a:solidFill>
                  <a:schemeClr val="tx1"/>
                </a:solidFill>
                <a:latin typeface="Times New Roman" pitchFamily="18" charset="0"/>
                <a:ea typeface="ＭＳ Ｐゴシック" pitchFamily="50" charset="-128"/>
              </a:defRPr>
            </a:lvl2pPr>
            <a:lvl3pPr marL="1143000" indent="-228600" eaLnBrk="0" hangingPunct="0">
              <a:defRPr kumimoji="1" sz="3600" b="1">
                <a:solidFill>
                  <a:schemeClr val="tx1"/>
                </a:solidFill>
                <a:latin typeface="Times New Roman" pitchFamily="18" charset="0"/>
                <a:ea typeface="ＭＳ Ｐゴシック" pitchFamily="50" charset="-128"/>
              </a:defRPr>
            </a:lvl3pPr>
            <a:lvl4pPr marL="1600200" indent="-228600" eaLnBrk="0" hangingPunct="0">
              <a:defRPr kumimoji="1" sz="3600" b="1">
                <a:solidFill>
                  <a:schemeClr val="tx1"/>
                </a:solidFill>
                <a:latin typeface="Times New Roman" pitchFamily="18" charset="0"/>
                <a:ea typeface="ＭＳ Ｐゴシック" pitchFamily="50" charset="-128"/>
              </a:defRPr>
            </a:lvl4pPr>
            <a:lvl5pPr marL="2057400" indent="-228600" eaLnBrk="0" hangingPunct="0">
              <a:defRPr kumimoji="1" sz="3600" b="1">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3600" b="1">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3600" b="1">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3600" b="1">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3600" b="1">
                <a:solidFill>
                  <a:schemeClr val="tx1"/>
                </a:solidFill>
                <a:latin typeface="Times New Roman" pitchFamily="18" charset="0"/>
                <a:ea typeface="ＭＳ Ｐゴシック" pitchFamily="50" charset="-128"/>
              </a:defRPr>
            </a:lvl9pPr>
          </a:lstStyle>
          <a:p>
            <a:pPr eaLnBrk="1" fontAlgn="base" hangingPunct="1">
              <a:spcBef>
                <a:spcPct val="0"/>
              </a:spcBef>
              <a:spcAft>
                <a:spcPct val="0"/>
              </a:spcAft>
            </a:pPr>
            <a:r>
              <a:rPr lang="ja-JP" altLang="en-US" sz="2800" smtClean="0">
                <a:solidFill>
                  <a:srgbClr val="FF0000"/>
                </a:solidFill>
                <a:ea typeface="MS UI Gothic" pitchFamily="50" charset="-128"/>
                <a:sym typeface="Symbol" pitchFamily="18" charset="2"/>
              </a:rPr>
              <a:t>移動度 </a:t>
            </a:r>
            <a:r>
              <a:rPr lang="en-US" altLang="ja-JP" sz="2800" smtClean="0">
                <a:solidFill>
                  <a:srgbClr val="FF0000"/>
                </a:solidFill>
                <a:ea typeface="MS UI Gothic" pitchFamily="50" charset="-128"/>
                <a:sym typeface="Symbol" pitchFamily="18" charset="2"/>
              </a:rPr>
              <a:t>7 cm</a:t>
            </a:r>
            <a:r>
              <a:rPr lang="en-US" altLang="ja-JP" sz="2800" baseline="30000" smtClean="0">
                <a:solidFill>
                  <a:srgbClr val="FF0000"/>
                </a:solidFill>
                <a:ea typeface="MS UI Gothic" pitchFamily="50" charset="-128"/>
                <a:sym typeface="Symbol" pitchFamily="18" charset="2"/>
              </a:rPr>
              <a:t>2</a:t>
            </a:r>
            <a:r>
              <a:rPr lang="en-US" altLang="ja-JP" sz="2800" smtClean="0">
                <a:solidFill>
                  <a:srgbClr val="FF0000"/>
                </a:solidFill>
                <a:ea typeface="MS UI Gothic" pitchFamily="50" charset="-128"/>
                <a:sym typeface="Symbol" pitchFamily="18" charset="2"/>
              </a:rPr>
              <a:t>/Vs</a:t>
            </a:r>
          </a:p>
        </p:txBody>
      </p:sp>
      <p:sp>
        <p:nvSpPr>
          <p:cNvPr id="211976" name="AutoShape 23"/>
          <p:cNvSpPr>
            <a:spLocks noChangeArrowheads="1"/>
          </p:cNvSpPr>
          <p:nvPr/>
        </p:nvSpPr>
        <p:spPr bwMode="auto">
          <a:xfrm>
            <a:off x="3248025" y="3856038"/>
            <a:ext cx="2667000" cy="533400"/>
          </a:xfrm>
          <a:prstGeom prst="rightArrow">
            <a:avLst>
              <a:gd name="adj1" fmla="val 50000"/>
              <a:gd name="adj2" fmla="val 125000"/>
            </a:avLst>
          </a:prstGeom>
          <a:solidFill>
            <a:srgbClr val="FF9900"/>
          </a:solidFill>
          <a:ln>
            <a:noFill/>
          </a:ln>
          <a:effectLst/>
          <a:extLst>
            <a:ext uri="{91240B29-F687-4F45-9708-019B960494DF}">
              <a14:hiddenLine xmlns:a14="http://schemas.microsoft.com/office/drawing/2010/main" w="19050">
                <a:solidFill>
                  <a:srgbClr val="000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ja-JP" altLang="en-US" sz="2400" smtClean="0">
              <a:solidFill>
                <a:srgbClr val="000000"/>
              </a:solidFill>
            </a:endParaRPr>
          </a:p>
        </p:txBody>
      </p:sp>
      <p:sp>
        <p:nvSpPr>
          <p:cNvPr id="211977" name="Rectangle 25"/>
          <p:cNvSpPr>
            <a:spLocks noChangeArrowheads="1"/>
          </p:cNvSpPr>
          <p:nvPr/>
        </p:nvSpPr>
        <p:spPr bwMode="auto">
          <a:xfrm>
            <a:off x="1257300" y="1157288"/>
            <a:ext cx="1557338" cy="519112"/>
          </a:xfrm>
          <a:prstGeom prst="rect">
            <a:avLst/>
          </a:prstGeom>
          <a:noFill/>
          <a:ln>
            <a:noFill/>
          </a:ln>
          <a:effectLst/>
          <a:extLst>
            <a:ext uri="{909E8E84-426E-40DD-AFC4-6F175D3DCCD1}">
              <a14:hiddenFill xmlns:a14="http://schemas.microsoft.com/office/drawing/2010/main">
                <a:solidFill>
                  <a:srgbClr val="66CCFF">
                    <a:alpha val="70195"/>
                  </a:srgbClr>
                </a:solidFill>
              </a14:hiddenFill>
            </a:ext>
            <a:ext uri="{91240B29-F687-4F45-9708-019B960494DF}">
              <a14:hiddenLine xmlns:a14="http://schemas.microsoft.com/office/drawing/2010/main" w="19050">
                <a:solidFill>
                  <a:srgbClr val="000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ja-JP" altLang="en-US" sz="2800" smtClean="0">
                <a:solidFill>
                  <a:srgbClr val="663300"/>
                </a:solidFill>
                <a:latin typeface="Arial" pitchFamily="34" charset="0"/>
              </a:rPr>
              <a:t>曲げる前</a:t>
            </a:r>
          </a:p>
        </p:txBody>
      </p:sp>
      <p:sp>
        <p:nvSpPr>
          <p:cNvPr id="211978" name="Rectangle 29"/>
          <p:cNvSpPr>
            <a:spLocks noChangeArrowheads="1"/>
          </p:cNvSpPr>
          <p:nvPr/>
        </p:nvSpPr>
        <p:spPr bwMode="auto">
          <a:xfrm>
            <a:off x="609600" y="1828800"/>
            <a:ext cx="228600" cy="1447800"/>
          </a:xfrm>
          <a:prstGeom prst="rect">
            <a:avLst/>
          </a:prstGeom>
          <a:solidFill>
            <a:schemeClr val="bg1"/>
          </a:solidFill>
          <a:ln>
            <a:noFill/>
          </a:ln>
          <a:effectLst/>
          <a:extLst>
            <a:ext uri="{91240B29-F687-4F45-9708-019B960494DF}">
              <a14:hiddenLine xmlns:a14="http://schemas.microsoft.com/office/drawing/2010/main" w="19050">
                <a:solidFill>
                  <a:srgbClr val="000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ja-JP" altLang="en-US" sz="2400" smtClean="0">
              <a:solidFill>
                <a:srgbClr val="000000"/>
              </a:solidFill>
            </a:endParaRPr>
          </a:p>
        </p:txBody>
      </p:sp>
      <p:sp>
        <p:nvSpPr>
          <p:cNvPr id="211979" name="Rectangle 30"/>
          <p:cNvSpPr>
            <a:spLocks noChangeArrowheads="1"/>
          </p:cNvSpPr>
          <p:nvPr/>
        </p:nvSpPr>
        <p:spPr bwMode="auto">
          <a:xfrm rot="-5400000">
            <a:off x="-215900" y="2501900"/>
            <a:ext cx="1905000" cy="4064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9050">
                <a:solidFill>
                  <a:srgbClr val="000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r>
              <a:rPr lang="ja-JP" altLang="en-US" sz="1400" smtClean="0">
                <a:solidFill>
                  <a:srgbClr val="000000"/>
                </a:solidFill>
                <a:ea typeface="ＭＳ 明朝" pitchFamily="17" charset="-128"/>
              </a:rPr>
              <a:t>ドレイン電流 </a:t>
            </a:r>
            <a:r>
              <a:rPr lang="en-US" altLang="ja-JP" sz="1400" smtClean="0">
                <a:solidFill>
                  <a:srgbClr val="000000"/>
                </a:solidFill>
                <a:ea typeface="ＭＳ 明朝" pitchFamily="17" charset="-128"/>
              </a:rPr>
              <a:t>I</a:t>
            </a:r>
            <a:r>
              <a:rPr lang="en-US" altLang="ja-JP" sz="1400" baseline="-25000" smtClean="0">
                <a:solidFill>
                  <a:srgbClr val="000000"/>
                </a:solidFill>
                <a:ea typeface="ＭＳ 明朝" pitchFamily="17" charset="-128"/>
              </a:rPr>
              <a:t>DS</a:t>
            </a:r>
            <a:r>
              <a:rPr lang="en-US" altLang="ja-JP" sz="1400" smtClean="0">
                <a:solidFill>
                  <a:srgbClr val="000000"/>
                </a:solidFill>
                <a:ea typeface="ＭＳ 明朝" pitchFamily="17" charset="-128"/>
              </a:rPr>
              <a:t> (mA)</a:t>
            </a:r>
          </a:p>
        </p:txBody>
      </p:sp>
      <p:sp>
        <p:nvSpPr>
          <p:cNvPr id="211980" name="Rectangle 31"/>
          <p:cNvSpPr>
            <a:spLocks noChangeArrowheads="1"/>
          </p:cNvSpPr>
          <p:nvPr/>
        </p:nvSpPr>
        <p:spPr bwMode="auto">
          <a:xfrm>
            <a:off x="1371600" y="3657600"/>
            <a:ext cx="1371600" cy="228600"/>
          </a:xfrm>
          <a:prstGeom prst="rect">
            <a:avLst/>
          </a:prstGeom>
          <a:solidFill>
            <a:schemeClr val="bg1"/>
          </a:solidFill>
          <a:ln>
            <a:noFill/>
          </a:ln>
          <a:effectLst/>
          <a:extLst>
            <a:ext uri="{91240B29-F687-4F45-9708-019B960494DF}">
              <a14:hiddenLine xmlns:a14="http://schemas.microsoft.com/office/drawing/2010/main" w="19050">
                <a:solidFill>
                  <a:srgbClr val="000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ja-JP" altLang="en-US" sz="2400" smtClean="0">
              <a:solidFill>
                <a:srgbClr val="000000"/>
              </a:solidFill>
            </a:endParaRPr>
          </a:p>
        </p:txBody>
      </p:sp>
      <p:sp>
        <p:nvSpPr>
          <p:cNvPr id="211981" name="Rectangle 32"/>
          <p:cNvSpPr>
            <a:spLocks noChangeArrowheads="1"/>
          </p:cNvSpPr>
          <p:nvPr/>
        </p:nvSpPr>
        <p:spPr bwMode="auto">
          <a:xfrm>
            <a:off x="1104900" y="3581400"/>
            <a:ext cx="1828800" cy="4064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9050">
                <a:solidFill>
                  <a:srgbClr val="000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r>
              <a:rPr lang="ja-JP" altLang="en-US" sz="1400" smtClean="0">
                <a:solidFill>
                  <a:srgbClr val="000000"/>
                </a:solidFill>
                <a:ea typeface="ＭＳ 明朝" pitchFamily="17" charset="-128"/>
              </a:rPr>
              <a:t>ドレイン電圧</a:t>
            </a:r>
            <a:r>
              <a:rPr lang="en-US" altLang="ja-JP" sz="1400" smtClean="0">
                <a:solidFill>
                  <a:srgbClr val="000000"/>
                </a:solidFill>
                <a:ea typeface="ＭＳ 明朝" pitchFamily="17" charset="-128"/>
              </a:rPr>
              <a:t>V</a:t>
            </a:r>
            <a:r>
              <a:rPr lang="en-US" altLang="ja-JP" sz="1400" baseline="-25000" smtClean="0">
                <a:solidFill>
                  <a:srgbClr val="000000"/>
                </a:solidFill>
                <a:ea typeface="ＭＳ 明朝" pitchFamily="17" charset="-128"/>
              </a:rPr>
              <a:t>DS</a:t>
            </a:r>
            <a:r>
              <a:rPr lang="en-US" altLang="ja-JP" sz="1400" smtClean="0">
                <a:solidFill>
                  <a:srgbClr val="000000"/>
                </a:solidFill>
                <a:ea typeface="ＭＳ 明朝" pitchFamily="17" charset="-128"/>
              </a:rPr>
              <a:t> (V)</a:t>
            </a:r>
          </a:p>
        </p:txBody>
      </p:sp>
      <p:sp>
        <p:nvSpPr>
          <p:cNvPr id="211982" name="Rectangle 33"/>
          <p:cNvSpPr>
            <a:spLocks noChangeArrowheads="1"/>
          </p:cNvSpPr>
          <p:nvPr/>
        </p:nvSpPr>
        <p:spPr bwMode="auto">
          <a:xfrm>
            <a:off x="1295400" y="5994400"/>
            <a:ext cx="1371600" cy="228600"/>
          </a:xfrm>
          <a:prstGeom prst="rect">
            <a:avLst/>
          </a:prstGeom>
          <a:solidFill>
            <a:schemeClr val="bg1"/>
          </a:solidFill>
          <a:ln>
            <a:noFill/>
          </a:ln>
          <a:effectLst/>
          <a:extLst>
            <a:ext uri="{91240B29-F687-4F45-9708-019B960494DF}">
              <a14:hiddenLine xmlns:a14="http://schemas.microsoft.com/office/drawing/2010/main" w="19050">
                <a:solidFill>
                  <a:srgbClr val="000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ja-JP" altLang="en-US" sz="2400" smtClean="0">
              <a:solidFill>
                <a:srgbClr val="000000"/>
              </a:solidFill>
            </a:endParaRPr>
          </a:p>
        </p:txBody>
      </p:sp>
      <p:sp>
        <p:nvSpPr>
          <p:cNvPr id="211983" name="Rectangle 34"/>
          <p:cNvSpPr>
            <a:spLocks noChangeArrowheads="1"/>
          </p:cNvSpPr>
          <p:nvPr/>
        </p:nvSpPr>
        <p:spPr bwMode="auto">
          <a:xfrm>
            <a:off x="1104900" y="5918200"/>
            <a:ext cx="1828800" cy="4064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9050">
                <a:solidFill>
                  <a:srgbClr val="000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r>
              <a:rPr lang="ja-JP" altLang="en-US" sz="1400" smtClean="0">
                <a:solidFill>
                  <a:srgbClr val="000000"/>
                </a:solidFill>
                <a:ea typeface="ＭＳ 明朝" pitchFamily="17" charset="-128"/>
              </a:rPr>
              <a:t>ゲート電圧</a:t>
            </a:r>
            <a:r>
              <a:rPr lang="en-US" altLang="ja-JP" sz="1400" smtClean="0">
                <a:solidFill>
                  <a:srgbClr val="000000"/>
                </a:solidFill>
                <a:ea typeface="ＭＳ 明朝" pitchFamily="17" charset="-128"/>
              </a:rPr>
              <a:t>V</a:t>
            </a:r>
            <a:r>
              <a:rPr lang="en-US" altLang="ja-JP" sz="1400" baseline="-25000" smtClean="0">
                <a:solidFill>
                  <a:srgbClr val="000000"/>
                </a:solidFill>
                <a:ea typeface="ＭＳ 明朝" pitchFamily="17" charset="-128"/>
              </a:rPr>
              <a:t>GS</a:t>
            </a:r>
            <a:r>
              <a:rPr lang="en-US" altLang="ja-JP" sz="1400" smtClean="0">
                <a:solidFill>
                  <a:srgbClr val="000000"/>
                </a:solidFill>
                <a:ea typeface="ＭＳ 明朝" pitchFamily="17" charset="-128"/>
              </a:rPr>
              <a:t> (V)</a:t>
            </a:r>
          </a:p>
        </p:txBody>
      </p:sp>
      <p:sp>
        <p:nvSpPr>
          <p:cNvPr id="211984" name="Rectangle 35"/>
          <p:cNvSpPr>
            <a:spLocks noChangeArrowheads="1"/>
          </p:cNvSpPr>
          <p:nvPr/>
        </p:nvSpPr>
        <p:spPr bwMode="auto">
          <a:xfrm>
            <a:off x="736600" y="4191000"/>
            <a:ext cx="228600" cy="1447800"/>
          </a:xfrm>
          <a:prstGeom prst="rect">
            <a:avLst/>
          </a:prstGeom>
          <a:solidFill>
            <a:schemeClr val="bg1"/>
          </a:solidFill>
          <a:ln>
            <a:noFill/>
          </a:ln>
          <a:effectLst/>
          <a:extLst>
            <a:ext uri="{91240B29-F687-4F45-9708-019B960494DF}">
              <a14:hiddenLine xmlns:a14="http://schemas.microsoft.com/office/drawing/2010/main" w="19050">
                <a:solidFill>
                  <a:srgbClr val="000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ja-JP" altLang="en-US" sz="2400" smtClean="0">
              <a:solidFill>
                <a:srgbClr val="000000"/>
              </a:solidFill>
            </a:endParaRPr>
          </a:p>
        </p:txBody>
      </p:sp>
      <p:sp>
        <p:nvSpPr>
          <p:cNvPr id="211985" name="Rectangle 36"/>
          <p:cNvSpPr>
            <a:spLocks noChangeArrowheads="1"/>
          </p:cNvSpPr>
          <p:nvPr/>
        </p:nvSpPr>
        <p:spPr bwMode="auto">
          <a:xfrm rot="-5400000">
            <a:off x="-215900" y="4787900"/>
            <a:ext cx="1905000" cy="4064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9050">
                <a:solidFill>
                  <a:srgbClr val="000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r>
              <a:rPr lang="ja-JP" altLang="en-US" sz="1400" smtClean="0">
                <a:solidFill>
                  <a:srgbClr val="000000"/>
                </a:solidFill>
                <a:ea typeface="ＭＳ 明朝" pitchFamily="17" charset="-128"/>
              </a:rPr>
              <a:t>ドレイン電流 </a:t>
            </a:r>
            <a:r>
              <a:rPr lang="en-US" altLang="ja-JP" sz="1400" smtClean="0">
                <a:solidFill>
                  <a:srgbClr val="000000"/>
                </a:solidFill>
                <a:ea typeface="ＭＳ 明朝" pitchFamily="17" charset="-128"/>
              </a:rPr>
              <a:t>I</a:t>
            </a:r>
            <a:r>
              <a:rPr lang="en-US" altLang="ja-JP" sz="1400" baseline="-25000" smtClean="0">
                <a:solidFill>
                  <a:srgbClr val="000000"/>
                </a:solidFill>
                <a:ea typeface="ＭＳ 明朝" pitchFamily="17" charset="-128"/>
              </a:rPr>
              <a:t>DS</a:t>
            </a:r>
            <a:r>
              <a:rPr lang="en-US" altLang="ja-JP" sz="1400" smtClean="0">
                <a:solidFill>
                  <a:srgbClr val="000000"/>
                </a:solidFill>
                <a:ea typeface="ＭＳ 明朝" pitchFamily="17" charset="-128"/>
              </a:rPr>
              <a:t> (A)</a:t>
            </a:r>
          </a:p>
        </p:txBody>
      </p:sp>
      <p:sp>
        <p:nvSpPr>
          <p:cNvPr id="211986" name="Rectangle 37"/>
          <p:cNvSpPr>
            <a:spLocks noChangeArrowheads="1"/>
          </p:cNvSpPr>
          <p:nvPr/>
        </p:nvSpPr>
        <p:spPr bwMode="auto">
          <a:xfrm>
            <a:off x="5715000" y="669925"/>
            <a:ext cx="33861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20000"/>
              </a:spcBef>
              <a:spcAft>
                <a:spcPct val="0"/>
              </a:spcAft>
            </a:pPr>
            <a:r>
              <a:rPr lang="en-US" altLang="ja-JP" sz="2000" smtClean="0">
                <a:solidFill>
                  <a:srgbClr val="000000"/>
                </a:solidFill>
              </a:rPr>
              <a:t>PLD, L / W = 50 </a:t>
            </a:r>
            <a:r>
              <a:rPr lang="en-US" altLang="ja-JP" sz="2000" smtClean="0">
                <a:solidFill>
                  <a:srgbClr val="000000"/>
                </a:solidFill>
                <a:latin typeface="Symbol" pitchFamily="18" charset="2"/>
              </a:rPr>
              <a:t>m</a:t>
            </a:r>
            <a:r>
              <a:rPr lang="en-US" altLang="ja-JP" sz="2000" smtClean="0">
                <a:solidFill>
                  <a:srgbClr val="000000"/>
                </a:solidFill>
              </a:rPr>
              <a:t>m / 200 </a:t>
            </a:r>
            <a:r>
              <a:rPr lang="en-US" altLang="ja-JP" sz="2000" smtClean="0">
                <a:solidFill>
                  <a:srgbClr val="000000"/>
                </a:solidFill>
                <a:latin typeface="Symbol" pitchFamily="18" charset="2"/>
              </a:rPr>
              <a:t>m</a:t>
            </a:r>
            <a:r>
              <a:rPr lang="en-US" altLang="ja-JP" sz="2000" smtClean="0">
                <a:solidFill>
                  <a:srgbClr val="000000"/>
                </a:solidFill>
              </a:rPr>
              <a:t>m</a:t>
            </a:r>
          </a:p>
        </p:txBody>
      </p:sp>
      <p:graphicFrame>
        <p:nvGraphicFramePr>
          <p:cNvPr id="211987" name="Object 3"/>
          <p:cNvGraphicFramePr>
            <a:graphicFrameLocks noChangeAspect="1"/>
          </p:cNvGraphicFramePr>
          <p:nvPr/>
        </p:nvGraphicFramePr>
        <p:xfrm>
          <a:off x="3187700" y="1176338"/>
          <a:ext cx="2679700" cy="2679700"/>
        </p:xfrm>
        <a:graphic>
          <a:graphicData uri="http://schemas.openxmlformats.org/presentationml/2006/ole">
            <mc:AlternateContent xmlns:mc="http://schemas.openxmlformats.org/markup-compatibility/2006">
              <mc:Choice xmlns:v="urn:schemas-microsoft-com:vml" Requires="v">
                <p:oleObj spid="_x0000_s366608" name="ビットマップ イメージ" r:id="rId8" imgW="10723810" imgH="10723810" progId="Paint.Picture">
                  <p:embed/>
                </p:oleObj>
              </mc:Choice>
              <mc:Fallback>
                <p:oleObj name="ビットマップ イメージ" r:id="rId8" imgW="10723810" imgH="10723810" progId="Paint.Picture">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187700" y="1176338"/>
                        <a:ext cx="2679700" cy="267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5" name="テキスト ボックス 34"/>
          <p:cNvSpPr txBox="1"/>
          <p:nvPr/>
        </p:nvSpPr>
        <p:spPr>
          <a:xfrm>
            <a:off x="8724900" y="6488668"/>
            <a:ext cx="415498" cy="369332"/>
          </a:xfrm>
          <a:prstGeom prst="rect">
            <a:avLst/>
          </a:prstGeom>
          <a:solidFill>
            <a:schemeClr val="accent2"/>
          </a:solidFill>
        </p:spPr>
        <p:txBody>
          <a:bodyPr wrap="none" rtlCol="0">
            <a:spAutoFit/>
          </a:bodyPr>
          <a:lstStyle>
            <a:defPPr>
              <a:defRPr lang="ja-JP"/>
            </a:defPPr>
            <a:lvl1pPr>
              <a:defRPr b="1">
                <a:solidFill>
                  <a:schemeClr val="bg1"/>
                </a:solidFill>
              </a:defRPr>
            </a:lvl1pPr>
          </a:lstStyle>
          <a:p>
            <a:r>
              <a:rPr lang="en-US" altLang="ja-JP" dirty="0" smtClean="0">
                <a:latin typeface="Times New Roman" pitchFamily="18" charset="0"/>
                <a:cs typeface="Times New Roman" pitchFamily="18" charset="0"/>
              </a:rPr>
              <a:t>18</a:t>
            </a:r>
            <a:endParaRPr lang="ja-JP" altLang="en-US" dirty="0">
              <a:latin typeface="Times New Roman" pitchFamily="18" charset="0"/>
              <a:cs typeface="Times New Roman" pitchFamily="18" charset="0"/>
            </a:endParaRPr>
          </a:p>
        </p:txBody>
      </p:sp>
    </p:spTree>
    <p:extLst>
      <p:ext uri="{BB962C8B-B14F-4D97-AF65-F5344CB8AC3E}">
        <p14:creationId xmlns:p14="http://schemas.microsoft.com/office/powerpoint/2010/main" val="907011741"/>
      </p:ext>
    </p:extLst>
  </p:cSld>
  <p:clrMapOvr>
    <a:masterClrMapping/>
  </p:clrMapOvr>
  <mc:AlternateContent xmlns:mc="http://schemas.openxmlformats.org/markup-compatibility/2006" xmlns:p14="http://schemas.microsoft.com/office/powerpoint/2010/main">
    <mc:Choice Requires="p14">
      <p:transition p14:dur="0">
        <p:sndAc>
          <p:stSnd>
            <p:snd r:embed="rId3" name="CAMERA.WAV"/>
          </p:stSnd>
        </p:sndAc>
      </p:transition>
    </mc:Choice>
    <mc:Fallback xmlns="">
      <p:transition>
        <p:sndAc>
          <p:stSnd>
            <p:snd r:embed="rId10" name="CAMERA.WAV"/>
          </p:stSnd>
        </p:sndAc>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6" name="Rectangle 1026"/>
          <p:cNvSpPr>
            <a:spLocks noGrp="1" noChangeArrowheads="1"/>
          </p:cNvSpPr>
          <p:nvPr>
            <p:ph type="title"/>
          </p:nvPr>
        </p:nvSpPr>
        <p:spPr>
          <a:xfrm>
            <a:off x="0" y="0"/>
            <a:ext cx="9144000" cy="762000"/>
          </a:xfrm>
        </p:spPr>
        <p:txBody>
          <a:bodyPr/>
          <a:lstStyle/>
          <a:p>
            <a:pPr eaLnBrk="1" hangingPunct="1"/>
            <a:r>
              <a:rPr lang="ja-JP" altLang="en-US" sz="3600" b="1" dirty="0" smtClean="0">
                <a:solidFill>
                  <a:srgbClr val="0000FF"/>
                </a:solidFill>
                <a:cs typeface="Times New Roman" pitchFamily="18" charset="0"/>
              </a:rPr>
              <a:t>薄膜トランジスタの構造と動作</a:t>
            </a:r>
            <a:endParaRPr lang="en-US" altLang="ja-JP" sz="3600" b="1" dirty="0" smtClean="0">
              <a:solidFill>
                <a:srgbClr val="0000FF"/>
              </a:solidFill>
              <a:cs typeface="Times New Roman" pitchFamily="18" charset="0"/>
            </a:endParaRPr>
          </a:p>
        </p:txBody>
      </p:sp>
      <p:sp>
        <p:nvSpPr>
          <p:cNvPr id="303108" name="Text Box 1028"/>
          <p:cNvSpPr txBox="1">
            <a:spLocks noChangeAspect="1" noChangeArrowheads="1"/>
          </p:cNvSpPr>
          <p:nvPr/>
        </p:nvSpPr>
        <p:spPr bwMode="auto">
          <a:xfrm>
            <a:off x="6455569" y="2141538"/>
            <a:ext cx="2338387" cy="573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b="1">
                <a:solidFill>
                  <a:schemeClr val="tx1"/>
                </a:solidFill>
                <a:latin typeface="Times New Roman" pitchFamily="18" charset="0"/>
                <a:ea typeface="ＭＳ Ｐゴシック" pitchFamily="50" charset="-128"/>
              </a:defRPr>
            </a:lvl1pPr>
            <a:lvl2pPr marL="742950" indent="-285750" eaLnBrk="0" hangingPunct="0">
              <a:defRPr kumimoji="1" sz="2400" b="1">
                <a:solidFill>
                  <a:schemeClr val="tx1"/>
                </a:solidFill>
                <a:latin typeface="Times New Roman" pitchFamily="18" charset="0"/>
                <a:ea typeface="ＭＳ Ｐゴシック" pitchFamily="50" charset="-128"/>
              </a:defRPr>
            </a:lvl2pPr>
            <a:lvl3pPr marL="1143000" indent="-228600" eaLnBrk="0" hangingPunct="0">
              <a:defRPr kumimoji="1" sz="2400" b="1">
                <a:solidFill>
                  <a:schemeClr val="tx1"/>
                </a:solidFill>
                <a:latin typeface="Times New Roman" pitchFamily="18" charset="0"/>
                <a:ea typeface="ＭＳ Ｐゴシック" pitchFamily="50" charset="-128"/>
              </a:defRPr>
            </a:lvl3pPr>
            <a:lvl4pPr marL="1600200" indent="-228600" eaLnBrk="0" hangingPunct="0">
              <a:defRPr kumimoji="1" sz="2400" b="1">
                <a:solidFill>
                  <a:schemeClr val="tx1"/>
                </a:solidFill>
                <a:latin typeface="Times New Roman" pitchFamily="18" charset="0"/>
                <a:ea typeface="ＭＳ Ｐゴシック" pitchFamily="50" charset="-128"/>
              </a:defRPr>
            </a:lvl4pPr>
            <a:lvl5pPr marL="2057400" indent="-228600" eaLnBrk="0" hangingPunct="0">
              <a:defRPr kumimoji="1" sz="2400" b="1">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b="1">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b="1">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b="1">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b="1">
                <a:solidFill>
                  <a:schemeClr val="tx1"/>
                </a:solidFill>
                <a:latin typeface="Times New Roman" pitchFamily="18" charset="0"/>
                <a:ea typeface="ＭＳ Ｐゴシック" pitchFamily="50" charset="-128"/>
              </a:defRPr>
            </a:lvl9pPr>
          </a:lstStyle>
          <a:p>
            <a:pPr eaLnBrk="1" fontAlgn="base" hangingPunct="1">
              <a:lnSpc>
                <a:spcPct val="130000"/>
              </a:lnSpc>
              <a:spcBef>
                <a:spcPct val="0"/>
              </a:spcBef>
              <a:spcAft>
                <a:spcPct val="0"/>
              </a:spcAft>
            </a:pPr>
            <a:r>
              <a:rPr lang="ja-JP" altLang="en-US" smtClean="0">
                <a:solidFill>
                  <a:srgbClr val="0000FF"/>
                </a:solidFill>
                <a:cs typeface="Times New Roman" pitchFamily="18" charset="0"/>
              </a:rPr>
              <a:t>半導体</a:t>
            </a:r>
            <a:r>
              <a:rPr lang="en-US" altLang="ja-JP" b="0" smtClean="0">
                <a:solidFill>
                  <a:srgbClr val="000000"/>
                </a:solidFill>
                <a:cs typeface="Times New Roman" pitchFamily="18" charset="0"/>
              </a:rPr>
              <a:t> (~30 nm)</a:t>
            </a:r>
          </a:p>
        </p:txBody>
      </p:sp>
      <p:sp>
        <p:nvSpPr>
          <p:cNvPr id="303109" name="Text Box 1029"/>
          <p:cNvSpPr txBox="1">
            <a:spLocks noChangeAspect="1" noChangeArrowheads="1"/>
          </p:cNvSpPr>
          <p:nvPr/>
        </p:nvSpPr>
        <p:spPr bwMode="auto">
          <a:xfrm>
            <a:off x="6644481" y="2892425"/>
            <a:ext cx="787400" cy="57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b="1">
                <a:solidFill>
                  <a:schemeClr val="tx1"/>
                </a:solidFill>
                <a:latin typeface="Times New Roman" pitchFamily="18" charset="0"/>
                <a:ea typeface="ＭＳ Ｐゴシック" pitchFamily="50" charset="-128"/>
              </a:defRPr>
            </a:lvl1pPr>
            <a:lvl2pPr marL="742950" indent="-285750" eaLnBrk="0" hangingPunct="0">
              <a:defRPr kumimoji="1" sz="2400" b="1">
                <a:solidFill>
                  <a:schemeClr val="tx1"/>
                </a:solidFill>
                <a:latin typeface="Times New Roman" pitchFamily="18" charset="0"/>
                <a:ea typeface="ＭＳ Ｐゴシック" pitchFamily="50" charset="-128"/>
              </a:defRPr>
            </a:lvl2pPr>
            <a:lvl3pPr marL="1143000" indent="-228600" eaLnBrk="0" hangingPunct="0">
              <a:defRPr kumimoji="1" sz="2400" b="1">
                <a:solidFill>
                  <a:schemeClr val="tx1"/>
                </a:solidFill>
                <a:latin typeface="Times New Roman" pitchFamily="18" charset="0"/>
                <a:ea typeface="ＭＳ Ｐゴシック" pitchFamily="50" charset="-128"/>
              </a:defRPr>
            </a:lvl3pPr>
            <a:lvl4pPr marL="1600200" indent="-228600" eaLnBrk="0" hangingPunct="0">
              <a:defRPr kumimoji="1" sz="2400" b="1">
                <a:solidFill>
                  <a:schemeClr val="tx1"/>
                </a:solidFill>
                <a:latin typeface="Times New Roman" pitchFamily="18" charset="0"/>
                <a:ea typeface="ＭＳ Ｐゴシック" pitchFamily="50" charset="-128"/>
              </a:defRPr>
            </a:lvl4pPr>
            <a:lvl5pPr marL="2057400" indent="-228600" eaLnBrk="0" hangingPunct="0">
              <a:defRPr kumimoji="1" sz="2400" b="1">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b="1">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b="1">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b="1">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b="1">
                <a:solidFill>
                  <a:schemeClr val="tx1"/>
                </a:solidFill>
                <a:latin typeface="Times New Roman" pitchFamily="18" charset="0"/>
                <a:ea typeface="ＭＳ Ｐゴシック" pitchFamily="50" charset="-128"/>
              </a:defRPr>
            </a:lvl9pPr>
          </a:lstStyle>
          <a:p>
            <a:pPr eaLnBrk="1" fontAlgn="base" hangingPunct="1">
              <a:lnSpc>
                <a:spcPct val="130000"/>
              </a:lnSpc>
              <a:spcBef>
                <a:spcPct val="0"/>
              </a:spcBef>
              <a:spcAft>
                <a:spcPct val="0"/>
              </a:spcAft>
            </a:pPr>
            <a:r>
              <a:rPr lang="en-US" altLang="ja-JP" b="0" smtClean="0">
                <a:solidFill>
                  <a:srgbClr val="000000"/>
                </a:solidFill>
                <a:cs typeface="Times New Roman" pitchFamily="18" charset="0"/>
              </a:rPr>
              <a:t>n</a:t>
            </a:r>
            <a:r>
              <a:rPr lang="en-US" altLang="ja-JP" b="0" baseline="30000" smtClean="0">
                <a:solidFill>
                  <a:srgbClr val="000000"/>
                </a:solidFill>
                <a:cs typeface="Times New Roman" pitchFamily="18" charset="0"/>
              </a:rPr>
              <a:t>+</a:t>
            </a:r>
            <a:r>
              <a:rPr lang="en-US" altLang="ja-JP" b="0" smtClean="0">
                <a:solidFill>
                  <a:srgbClr val="000000"/>
                </a:solidFill>
                <a:cs typeface="Times New Roman" pitchFamily="18" charset="0"/>
              </a:rPr>
              <a:t> Si</a:t>
            </a:r>
          </a:p>
        </p:txBody>
      </p:sp>
      <p:sp>
        <p:nvSpPr>
          <p:cNvPr id="303110" name="Text Box 1030"/>
          <p:cNvSpPr txBox="1">
            <a:spLocks noChangeAspect="1" noChangeArrowheads="1"/>
          </p:cNvSpPr>
          <p:nvPr/>
        </p:nvSpPr>
        <p:spPr bwMode="auto">
          <a:xfrm>
            <a:off x="2362994" y="1558925"/>
            <a:ext cx="141897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b="1">
                <a:solidFill>
                  <a:schemeClr val="tx1"/>
                </a:solidFill>
                <a:latin typeface="Times New Roman" pitchFamily="18" charset="0"/>
                <a:ea typeface="ＭＳ Ｐゴシック" pitchFamily="50" charset="-128"/>
              </a:defRPr>
            </a:lvl1pPr>
            <a:lvl2pPr marL="742950" indent="-285750" eaLnBrk="0" hangingPunct="0">
              <a:defRPr kumimoji="1" sz="2400" b="1">
                <a:solidFill>
                  <a:schemeClr val="tx1"/>
                </a:solidFill>
                <a:latin typeface="Times New Roman" pitchFamily="18" charset="0"/>
                <a:ea typeface="ＭＳ Ｐゴシック" pitchFamily="50" charset="-128"/>
              </a:defRPr>
            </a:lvl2pPr>
            <a:lvl3pPr marL="1143000" indent="-228600" eaLnBrk="0" hangingPunct="0">
              <a:defRPr kumimoji="1" sz="2400" b="1">
                <a:solidFill>
                  <a:schemeClr val="tx1"/>
                </a:solidFill>
                <a:latin typeface="Times New Roman" pitchFamily="18" charset="0"/>
                <a:ea typeface="ＭＳ Ｐゴシック" pitchFamily="50" charset="-128"/>
              </a:defRPr>
            </a:lvl3pPr>
            <a:lvl4pPr marL="1600200" indent="-228600" eaLnBrk="0" hangingPunct="0">
              <a:defRPr kumimoji="1" sz="2400" b="1">
                <a:solidFill>
                  <a:schemeClr val="tx1"/>
                </a:solidFill>
                <a:latin typeface="Times New Roman" pitchFamily="18" charset="0"/>
                <a:ea typeface="ＭＳ Ｐゴシック" pitchFamily="50" charset="-128"/>
              </a:defRPr>
            </a:lvl4pPr>
            <a:lvl5pPr marL="2057400" indent="-228600" eaLnBrk="0" hangingPunct="0">
              <a:defRPr kumimoji="1" sz="2400" b="1">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b="1">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b="1">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b="1">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b="1">
                <a:solidFill>
                  <a:schemeClr val="tx1"/>
                </a:solidFill>
                <a:latin typeface="Times New Roman" pitchFamily="18" charset="0"/>
                <a:ea typeface="ＭＳ Ｐゴシック" pitchFamily="50" charset="-128"/>
              </a:defRPr>
            </a:lvl9pPr>
          </a:lstStyle>
          <a:p>
            <a:pPr eaLnBrk="1" fontAlgn="base" hangingPunct="1">
              <a:spcBef>
                <a:spcPct val="0"/>
              </a:spcBef>
              <a:spcAft>
                <a:spcPct val="0"/>
              </a:spcAft>
            </a:pPr>
            <a:r>
              <a:rPr lang="ja-JP" altLang="en-US" dirty="0" smtClean="0">
                <a:solidFill>
                  <a:srgbClr val="FF0000"/>
                </a:solidFill>
                <a:cs typeface="Times New Roman" pitchFamily="18" charset="0"/>
              </a:rPr>
              <a:t>ソース</a:t>
            </a:r>
            <a:r>
              <a:rPr lang="en-US" altLang="ja-JP" dirty="0" smtClean="0">
                <a:solidFill>
                  <a:srgbClr val="FF0000"/>
                </a:solidFill>
                <a:cs typeface="Times New Roman" pitchFamily="18" charset="0"/>
              </a:rPr>
              <a:t/>
            </a:r>
            <a:br>
              <a:rPr lang="en-US" altLang="ja-JP" dirty="0" smtClean="0">
                <a:solidFill>
                  <a:srgbClr val="FF0000"/>
                </a:solidFill>
                <a:cs typeface="Times New Roman" pitchFamily="18" charset="0"/>
              </a:rPr>
            </a:br>
            <a:r>
              <a:rPr lang="ja-JP" altLang="en-US" dirty="0" smtClean="0">
                <a:solidFill>
                  <a:srgbClr val="FF0000"/>
                </a:solidFill>
                <a:cs typeface="Times New Roman" pitchFamily="18" charset="0"/>
              </a:rPr>
              <a:t>　　　電極</a:t>
            </a:r>
            <a:endParaRPr lang="en-US" altLang="ja-JP" dirty="0" smtClean="0">
              <a:solidFill>
                <a:srgbClr val="FF0000"/>
              </a:solidFill>
              <a:cs typeface="Times New Roman" pitchFamily="18" charset="0"/>
            </a:endParaRPr>
          </a:p>
        </p:txBody>
      </p:sp>
      <p:sp>
        <p:nvSpPr>
          <p:cNvPr id="303111" name="Text Box 1031"/>
          <p:cNvSpPr txBox="1">
            <a:spLocks noChangeAspect="1" noChangeArrowheads="1"/>
          </p:cNvSpPr>
          <p:nvPr/>
        </p:nvSpPr>
        <p:spPr bwMode="auto">
          <a:xfrm>
            <a:off x="5853906" y="1622425"/>
            <a:ext cx="180850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b="1">
                <a:solidFill>
                  <a:schemeClr val="tx1"/>
                </a:solidFill>
                <a:latin typeface="Times New Roman" pitchFamily="18" charset="0"/>
                <a:ea typeface="ＭＳ Ｐゴシック" pitchFamily="50" charset="-128"/>
              </a:defRPr>
            </a:lvl1pPr>
            <a:lvl2pPr marL="742950" indent="-285750" eaLnBrk="0" hangingPunct="0">
              <a:defRPr kumimoji="1" sz="2400" b="1">
                <a:solidFill>
                  <a:schemeClr val="tx1"/>
                </a:solidFill>
                <a:latin typeface="Times New Roman" pitchFamily="18" charset="0"/>
                <a:ea typeface="ＭＳ Ｐゴシック" pitchFamily="50" charset="-128"/>
              </a:defRPr>
            </a:lvl2pPr>
            <a:lvl3pPr marL="1143000" indent="-228600" eaLnBrk="0" hangingPunct="0">
              <a:defRPr kumimoji="1" sz="2400" b="1">
                <a:solidFill>
                  <a:schemeClr val="tx1"/>
                </a:solidFill>
                <a:latin typeface="Times New Roman" pitchFamily="18" charset="0"/>
                <a:ea typeface="ＭＳ Ｐゴシック" pitchFamily="50" charset="-128"/>
              </a:defRPr>
            </a:lvl3pPr>
            <a:lvl4pPr marL="1600200" indent="-228600" eaLnBrk="0" hangingPunct="0">
              <a:defRPr kumimoji="1" sz="2400" b="1">
                <a:solidFill>
                  <a:schemeClr val="tx1"/>
                </a:solidFill>
                <a:latin typeface="Times New Roman" pitchFamily="18" charset="0"/>
                <a:ea typeface="ＭＳ Ｐゴシック" pitchFamily="50" charset="-128"/>
              </a:defRPr>
            </a:lvl4pPr>
            <a:lvl5pPr marL="2057400" indent="-228600" eaLnBrk="0" hangingPunct="0">
              <a:defRPr kumimoji="1" sz="2400" b="1">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b="1">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b="1">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b="1">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b="1">
                <a:solidFill>
                  <a:schemeClr val="tx1"/>
                </a:solidFill>
                <a:latin typeface="Times New Roman" pitchFamily="18" charset="0"/>
                <a:ea typeface="ＭＳ Ｐゴシック" pitchFamily="50" charset="-128"/>
              </a:defRPr>
            </a:lvl9pPr>
          </a:lstStyle>
          <a:p>
            <a:pPr eaLnBrk="1" fontAlgn="base" hangingPunct="1">
              <a:spcBef>
                <a:spcPct val="0"/>
              </a:spcBef>
              <a:spcAft>
                <a:spcPct val="0"/>
              </a:spcAft>
            </a:pPr>
            <a:r>
              <a:rPr lang="ja-JP" altLang="en-US" dirty="0" smtClean="0">
                <a:solidFill>
                  <a:srgbClr val="FF0000"/>
                </a:solidFill>
                <a:cs typeface="Times New Roman" pitchFamily="18" charset="0"/>
              </a:rPr>
              <a:t>ドレイン電極</a:t>
            </a:r>
            <a:endParaRPr lang="en-US" altLang="ja-JP" dirty="0" smtClean="0">
              <a:solidFill>
                <a:srgbClr val="FF0000"/>
              </a:solidFill>
              <a:cs typeface="Times New Roman" pitchFamily="18" charset="0"/>
            </a:endParaRPr>
          </a:p>
        </p:txBody>
      </p:sp>
      <p:sp>
        <p:nvSpPr>
          <p:cNvPr id="303112" name="Rectangle 1032"/>
          <p:cNvSpPr>
            <a:spLocks noChangeAspect="1" noChangeArrowheads="1"/>
          </p:cNvSpPr>
          <p:nvPr/>
        </p:nvSpPr>
        <p:spPr bwMode="auto">
          <a:xfrm>
            <a:off x="4229894" y="2346325"/>
            <a:ext cx="18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fontAlgn="base">
              <a:spcBef>
                <a:spcPct val="0"/>
              </a:spcBef>
              <a:spcAft>
                <a:spcPct val="0"/>
              </a:spcAft>
            </a:pPr>
            <a:endParaRPr lang="ja-JP" altLang="en-US" sz="2400" b="1" smtClean="0">
              <a:solidFill>
                <a:srgbClr val="000000"/>
              </a:solidFill>
              <a:cs typeface="Times New Roman" pitchFamily="18" charset="0"/>
            </a:endParaRPr>
          </a:p>
        </p:txBody>
      </p:sp>
      <p:sp>
        <p:nvSpPr>
          <p:cNvPr id="303113" name="Text Box 1033"/>
          <p:cNvSpPr txBox="1">
            <a:spLocks noChangeAspect="1" noChangeArrowheads="1"/>
          </p:cNvSpPr>
          <p:nvPr/>
        </p:nvSpPr>
        <p:spPr bwMode="auto">
          <a:xfrm>
            <a:off x="6568281" y="2532063"/>
            <a:ext cx="2146300" cy="573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b="1">
                <a:solidFill>
                  <a:schemeClr val="tx1"/>
                </a:solidFill>
                <a:latin typeface="Times New Roman" pitchFamily="18" charset="0"/>
                <a:ea typeface="ＭＳ Ｐゴシック" pitchFamily="50" charset="-128"/>
              </a:defRPr>
            </a:lvl1pPr>
            <a:lvl2pPr marL="742950" indent="-285750" eaLnBrk="0" hangingPunct="0">
              <a:defRPr kumimoji="1" sz="2400" b="1">
                <a:solidFill>
                  <a:schemeClr val="tx1"/>
                </a:solidFill>
                <a:latin typeface="Times New Roman" pitchFamily="18" charset="0"/>
                <a:ea typeface="ＭＳ Ｐゴシック" pitchFamily="50" charset="-128"/>
              </a:defRPr>
            </a:lvl2pPr>
            <a:lvl3pPr marL="1143000" indent="-228600" eaLnBrk="0" hangingPunct="0">
              <a:defRPr kumimoji="1" sz="2400" b="1">
                <a:solidFill>
                  <a:schemeClr val="tx1"/>
                </a:solidFill>
                <a:latin typeface="Times New Roman" pitchFamily="18" charset="0"/>
                <a:ea typeface="ＭＳ Ｐゴシック" pitchFamily="50" charset="-128"/>
              </a:defRPr>
            </a:lvl3pPr>
            <a:lvl4pPr marL="1600200" indent="-228600" eaLnBrk="0" hangingPunct="0">
              <a:defRPr kumimoji="1" sz="2400" b="1">
                <a:solidFill>
                  <a:schemeClr val="tx1"/>
                </a:solidFill>
                <a:latin typeface="Times New Roman" pitchFamily="18" charset="0"/>
                <a:ea typeface="ＭＳ Ｐゴシック" pitchFamily="50" charset="-128"/>
              </a:defRPr>
            </a:lvl4pPr>
            <a:lvl5pPr marL="2057400" indent="-228600" eaLnBrk="0" hangingPunct="0">
              <a:defRPr kumimoji="1" sz="2400" b="1">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b="1">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b="1">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b="1">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b="1">
                <a:solidFill>
                  <a:schemeClr val="tx1"/>
                </a:solidFill>
                <a:latin typeface="Times New Roman" pitchFamily="18" charset="0"/>
                <a:ea typeface="ＭＳ Ｐゴシック" pitchFamily="50" charset="-128"/>
              </a:defRPr>
            </a:lvl9pPr>
          </a:lstStyle>
          <a:p>
            <a:pPr eaLnBrk="1" fontAlgn="base" hangingPunct="1">
              <a:lnSpc>
                <a:spcPct val="130000"/>
              </a:lnSpc>
              <a:spcBef>
                <a:spcPct val="0"/>
              </a:spcBef>
              <a:spcAft>
                <a:spcPct val="0"/>
              </a:spcAft>
            </a:pPr>
            <a:r>
              <a:rPr lang="en-US" altLang="ja-JP" b="0" smtClean="0">
                <a:solidFill>
                  <a:srgbClr val="000000"/>
                </a:solidFill>
                <a:cs typeface="Times New Roman" pitchFamily="18" charset="0"/>
              </a:rPr>
              <a:t>SiO</a:t>
            </a:r>
            <a:r>
              <a:rPr lang="en-US" altLang="ja-JP" b="0" baseline="-25000" smtClean="0">
                <a:solidFill>
                  <a:srgbClr val="000000"/>
                </a:solidFill>
                <a:cs typeface="Times New Roman" pitchFamily="18" charset="0"/>
              </a:rPr>
              <a:t>2</a:t>
            </a:r>
            <a:r>
              <a:rPr lang="en-US" altLang="ja-JP" b="0" smtClean="0">
                <a:solidFill>
                  <a:srgbClr val="000000"/>
                </a:solidFill>
                <a:cs typeface="Times New Roman" pitchFamily="18" charset="0"/>
              </a:rPr>
              <a:t> (~150 nm)</a:t>
            </a:r>
          </a:p>
        </p:txBody>
      </p:sp>
      <p:pic>
        <p:nvPicPr>
          <p:cNvPr id="303114" name="Picture 1034" descr="Graph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3400" y="3200400"/>
            <a:ext cx="5257800" cy="366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3115" name="Line 1035"/>
          <p:cNvSpPr>
            <a:spLocks noChangeShapeType="1"/>
          </p:cNvSpPr>
          <p:nvPr/>
        </p:nvSpPr>
        <p:spPr bwMode="auto">
          <a:xfrm>
            <a:off x="1234281" y="1673225"/>
            <a:ext cx="0" cy="15240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2400" b="1" smtClean="0">
              <a:solidFill>
                <a:srgbClr val="000000"/>
              </a:solidFill>
            </a:endParaRPr>
          </a:p>
        </p:txBody>
      </p:sp>
      <p:sp>
        <p:nvSpPr>
          <p:cNvPr id="303116" name="Line 1036"/>
          <p:cNvSpPr>
            <a:spLocks noChangeShapeType="1"/>
          </p:cNvSpPr>
          <p:nvPr/>
        </p:nvSpPr>
        <p:spPr bwMode="auto">
          <a:xfrm flipH="1">
            <a:off x="1234281" y="3197225"/>
            <a:ext cx="53340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2400" b="1" smtClean="0">
              <a:solidFill>
                <a:srgbClr val="000000"/>
              </a:solidFill>
            </a:endParaRPr>
          </a:p>
        </p:txBody>
      </p:sp>
      <p:sp>
        <p:nvSpPr>
          <p:cNvPr id="303117" name="Line 1037"/>
          <p:cNvSpPr>
            <a:spLocks noChangeShapeType="1"/>
          </p:cNvSpPr>
          <p:nvPr/>
        </p:nvSpPr>
        <p:spPr bwMode="auto">
          <a:xfrm flipH="1">
            <a:off x="1234281" y="1673225"/>
            <a:ext cx="114300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2400" b="1" smtClean="0">
              <a:solidFill>
                <a:srgbClr val="000000"/>
              </a:solidFill>
            </a:endParaRPr>
          </a:p>
        </p:txBody>
      </p:sp>
      <p:sp>
        <p:nvSpPr>
          <p:cNvPr id="303118" name="Line 1038"/>
          <p:cNvSpPr>
            <a:spLocks noChangeShapeType="1"/>
          </p:cNvSpPr>
          <p:nvPr/>
        </p:nvSpPr>
        <p:spPr bwMode="auto">
          <a:xfrm>
            <a:off x="2377281" y="1673225"/>
            <a:ext cx="0" cy="5334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2400" b="1" smtClean="0">
              <a:solidFill>
                <a:srgbClr val="000000"/>
              </a:solidFill>
            </a:endParaRPr>
          </a:p>
        </p:txBody>
      </p:sp>
      <p:grpSp>
        <p:nvGrpSpPr>
          <p:cNvPr id="303119" name="Group 1039"/>
          <p:cNvGrpSpPr>
            <a:grpSpLocks/>
          </p:cNvGrpSpPr>
          <p:nvPr/>
        </p:nvGrpSpPr>
        <p:grpSpPr bwMode="auto">
          <a:xfrm rot="-5400000">
            <a:off x="861218" y="2208213"/>
            <a:ext cx="746125" cy="381000"/>
            <a:chOff x="172" y="3744"/>
            <a:chExt cx="470" cy="240"/>
          </a:xfrm>
        </p:grpSpPr>
        <p:grpSp>
          <p:nvGrpSpPr>
            <p:cNvPr id="303153" name="Group 1040"/>
            <p:cNvGrpSpPr>
              <a:grpSpLocks/>
            </p:cNvGrpSpPr>
            <p:nvPr/>
          </p:nvGrpSpPr>
          <p:grpSpPr bwMode="auto">
            <a:xfrm>
              <a:off x="172" y="3744"/>
              <a:ext cx="470" cy="240"/>
              <a:chOff x="172" y="3744"/>
              <a:chExt cx="470" cy="240"/>
            </a:xfrm>
          </p:grpSpPr>
          <p:grpSp>
            <p:nvGrpSpPr>
              <p:cNvPr id="303159" name="Group 1041"/>
              <p:cNvGrpSpPr>
                <a:grpSpLocks/>
              </p:cNvGrpSpPr>
              <p:nvPr/>
            </p:nvGrpSpPr>
            <p:grpSpPr bwMode="auto">
              <a:xfrm>
                <a:off x="172" y="3744"/>
                <a:ext cx="470" cy="240"/>
                <a:chOff x="172" y="3744"/>
                <a:chExt cx="470" cy="240"/>
              </a:xfrm>
            </p:grpSpPr>
            <p:sp>
              <p:nvSpPr>
                <p:cNvPr id="303161" name="Oval 1042"/>
                <p:cNvSpPr>
                  <a:spLocks noChangeArrowheads="1"/>
                </p:cNvSpPr>
                <p:nvPr/>
              </p:nvSpPr>
              <p:spPr bwMode="auto">
                <a:xfrm>
                  <a:off x="498" y="3744"/>
                  <a:ext cx="144" cy="240"/>
                </a:xfrm>
                <a:prstGeom prst="ellipse">
                  <a:avLst/>
                </a:prstGeom>
                <a:solidFill>
                  <a:srgbClr val="FF6600"/>
                </a:solidFill>
                <a:ln w="3175">
                  <a:solidFill>
                    <a:schemeClr val="tx1"/>
                  </a:solidFill>
                  <a:round/>
                  <a:headEnd/>
                  <a:tailEnd/>
                </a:ln>
              </p:spPr>
              <p:txBody>
                <a:bodyPr wrap="none" anchor="ctr"/>
                <a:lstStyle/>
                <a:p>
                  <a:pPr fontAlgn="base">
                    <a:spcBef>
                      <a:spcPct val="0"/>
                    </a:spcBef>
                    <a:spcAft>
                      <a:spcPct val="0"/>
                    </a:spcAft>
                  </a:pPr>
                  <a:endParaRPr lang="ja-JP" altLang="en-US" sz="2400" b="1" smtClean="0">
                    <a:solidFill>
                      <a:srgbClr val="000000"/>
                    </a:solidFill>
                    <a:cs typeface="Times New Roman" pitchFamily="18" charset="0"/>
                  </a:endParaRPr>
                </a:p>
              </p:txBody>
            </p:sp>
            <p:sp>
              <p:nvSpPr>
                <p:cNvPr id="303162" name="Rectangle 1043"/>
                <p:cNvSpPr>
                  <a:spLocks noChangeArrowheads="1"/>
                </p:cNvSpPr>
                <p:nvPr/>
              </p:nvSpPr>
              <p:spPr bwMode="auto">
                <a:xfrm>
                  <a:off x="240" y="3744"/>
                  <a:ext cx="336" cy="240"/>
                </a:xfrm>
                <a:prstGeom prst="rect">
                  <a:avLst/>
                </a:prstGeom>
                <a:solidFill>
                  <a:srgbClr val="FF6600"/>
                </a:solidFill>
                <a:ln w="3175">
                  <a:solidFill>
                    <a:schemeClr val="tx1"/>
                  </a:solidFill>
                  <a:miter lim="800000"/>
                  <a:headEnd/>
                  <a:tailEnd/>
                </a:ln>
              </p:spPr>
              <p:txBody>
                <a:bodyPr wrap="none" anchor="ctr"/>
                <a:lstStyle/>
                <a:p>
                  <a:pPr fontAlgn="base">
                    <a:spcBef>
                      <a:spcPct val="0"/>
                    </a:spcBef>
                    <a:spcAft>
                      <a:spcPct val="0"/>
                    </a:spcAft>
                  </a:pPr>
                  <a:endParaRPr lang="ja-JP" altLang="en-US" sz="2400" b="1" smtClean="0">
                    <a:solidFill>
                      <a:srgbClr val="000000"/>
                    </a:solidFill>
                    <a:cs typeface="Times New Roman" pitchFamily="18" charset="0"/>
                  </a:endParaRPr>
                </a:p>
              </p:txBody>
            </p:sp>
            <p:sp>
              <p:nvSpPr>
                <p:cNvPr id="303163" name="Oval 1044"/>
                <p:cNvSpPr>
                  <a:spLocks noChangeArrowheads="1"/>
                </p:cNvSpPr>
                <p:nvPr/>
              </p:nvSpPr>
              <p:spPr bwMode="auto">
                <a:xfrm>
                  <a:off x="172" y="3744"/>
                  <a:ext cx="144" cy="240"/>
                </a:xfrm>
                <a:prstGeom prst="ellipse">
                  <a:avLst/>
                </a:prstGeom>
                <a:solidFill>
                  <a:srgbClr val="FF6600"/>
                </a:solidFill>
                <a:ln w="3175">
                  <a:solidFill>
                    <a:schemeClr val="tx1"/>
                  </a:solidFill>
                  <a:round/>
                  <a:headEnd/>
                  <a:tailEnd/>
                </a:ln>
              </p:spPr>
              <p:txBody>
                <a:bodyPr wrap="none" anchor="ctr"/>
                <a:lstStyle/>
                <a:p>
                  <a:pPr fontAlgn="base">
                    <a:spcBef>
                      <a:spcPct val="0"/>
                    </a:spcBef>
                    <a:spcAft>
                      <a:spcPct val="0"/>
                    </a:spcAft>
                  </a:pPr>
                  <a:endParaRPr lang="ja-JP" altLang="en-US" sz="2400" b="1" smtClean="0">
                    <a:solidFill>
                      <a:srgbClr val="000000"/>
                    </a:solidFill>
                    <a:cs typeface="Times New Roman" pitchFamily="18" charset="0"/>
                  </a:endParaRPr>
                </a:p>
              </p:txBody>
            </p:sp>
          </p:grpSp>
          <p:sp>
            <p:nvSpPr>
              <p:cNvPr id="303160" name="Rectangle 1045"/>
              <p:cNvSpPr>
                <a:spLocks noChangeArrowheads="1"/>
              </p:cNvSpPr>
              <p:nvPr/>
            </p:nvSpPr>
            <p:spPr bwMode="auto">
              <a:xfrm>
                <a:off x="528" y="3748"/>
                <a:ext cx="47" cy="231"/>
              </a:xfrm>
              <a:prstGeom prst="rect">
                <a:avLst/>
              </a:prstGeom>
              <a:solidFill>
                <a:srgbClr val="FF6600"/>
              </a:solidFill>
              <a:ln w="9525">
                <a:solidFill>
                  <a:srgbClr val="FF6600"/>
                </a:solidFill>
                <a:miter lim="800000"/>
                <a:headEnd/>
                <a:tailEnd/>
              </a:ln>
            </p:spPr>
            <p:txBody>
              <a:bodyPr wrap="none" anchor="ctr"/>
              <a:lstStyle/>
              <a:p>
                <a:pPr fontAlgn="base">
                  <a:spcBef>
                    <a:spcPct val="0"/>
                  </a:spcBef>
                  <a:spcAft>
                    <a:spcPct val="0"/>
                  </a:spcAft>
                </a:pPr>
                <a:endParaRPr lang="ja-JP" altLang="en-US" sz="2400" b="1" smtClean="0">
                  <a:solidFill>
                    <a:srgbClr val="000000"/>
                  </a:solidFill>
                  <a:cs typeface="Times New Roman" pitchFamily="18" charset="0"/>
                </a:endParaRPr>
              </a:p>
            </p:txBody>
          </p:sp>
        </p:grpSp>
        <p:grpSp>
          <p:nvGrpSpPr>
            <p:cNvPr id="303154" name="Group 1046"/>
            <p:cNvGrpSpPr>
              <a:grpSpLocks/>
            </p:cNvGrpSpPr>
            <p:nvPr/>
          </p:nvGrpSpPr>
          <p:grpSpPr bwMode="auto">
            <a:xfrm>
              <a:off x="194" y="3840"/>
              <a:ext cx="53" cy="48"/>
              <a:chOff x="115" y="3648"/>
              <a:chExt cx="53" cy="48"/>
            </a:xfrm>
          </p:grpSpPr>
          <p:sp>
            <p:nvSpPr>
              <p:cNvPr id="303155" name="Oval 1047"/>
              <p:cNvSpPr>
                <a:spLocks noChangeAspect="1" noChangeArrowheads="1"/>
              </p:cNvSpPr>
              <p:nvPr/>
            </p:nvSpPr>
            <p:spPr bwMode="auto">
              <a:xfrm>
                <a:off x="139" y="3648"/>
                <a:ext cx="29" cy="48"/>
              </a:xfrm>
              <a:prstGeom prst="ellipse">
                <a:avLst/>
              </a:prstGeom>
              <a:solidFill>
                <a:srgbClr val="FF6600"/>
              </a:solidFill>
              <a:ln w="3175">
                <a:solidFill>
                  <a:schemeClr val="tx1"/>
                </a:solidFill>
                <a:round/>
                <a:headEnd/>
                <a:tailEnd/>
              </a:ln>
            </p:spPr>
            <p:txBody>
              <a:bodyPr wrap="none" anchor="ctr"/>
              <a:lstStyle/>
              <a:p>
                <a:pPr fontAlgn="base">
                  <a:spcBef>
                    <a:spcPct val="0"/>
                  </a:spcBef>
                  <a:spcAft>
                    <a:spcPct val="0"/>
                  </a:spcAft>
                </a:pPr>
                <a:endParaRPr lang="ja-JP" altLang="en-US" sz="2400" b="1" smtClean="0">
                  <a:solidFill>
                    <a:srgbClr val="000000"/>
                  </a:solidFill>
                  <a:cs typeface="Times New Roman" pitchFamily="18" charset="0"/>
                </a:endParaRPr>
              </a:p>
            </p:txBody>
          </p:sp>
          <p:sp>
            <p:nvSpPr>
              <p:cNvPr id="303156" name="Rectangle 1048"/>
              <p:cNvSpPr>
                <a:spLocks noChangeArrowheads="1"/>
              </p:cNvSpPr>
              <p:nvPr/>
            </p:nvSpPr>
            <p:spPr bwMode="auto">
              <a:xfrm>
                <a:off x="130" y="3648"/>
                <a:ext cx="23" cy="48"/>
              </a:xfrm>
              <a:prstGeom prst="rect">
                <a:avLst/>
              </a:prstGeom>
              <a:solidFill>
                <a:srgbClr val="FF6600"/>
              </a:solidFill>
              <a:ln w="3175">
                <a:solidFill>
                  <a:schemeClr val="tx1"/>
                </a:solidFill>
                <a:miter lim="800000"/>
                <a:headEnd/>
                <a:tailEnd/>
              </a:ln>
            </p:spPr>
            <p:txBody>
              <a:bodyPr wrap="none" anchor="ctr"/>
              <a:lstStyle/>
              <a:p>
                <a:pPr fontAlgn="base">
                  <a:spcBef>
                    <a:spcPct val="0"/>
                  </a:spcBef>
                  <a:spcAft>
                    <a:spcPct val="0"/>
                  </a:spcAft>
                </a:pPr>
                <a:endParaRPr lang="ja-JP" altLang="en-US" sz="2400" b="1" smtClean="0">
                  <a:solidFill>
                    <a:srgbClr val="000000"/>
                  </a:solidFill>
                  <a:cs typeface="Times New Roman" pitchFamily="18" charset="0"/>
                </a:endParaRPr>
              </a:p>
            </p:txBody>
          </p:sp>
          <p:sp>
            <p:nvSpPr>
              <p:cNvPr id="303157" name="Oval 1049"/>
              <p:cNvSpPr>
                <a:spLocks noChangeAspect="1" noChangeArrowheads="1"/>
              </p:cNvSpPr>
              <p:nvPr/>
            </p:nvSpPr>
            <p:spPr bwMode="auto">
              <a:xfrm>
                <a:off x="115" y="3648"/>
                <a:ext cx="29" cy="48"/>
              </a:xfrm>
              <a:prstGeom prst="ellipse">
                <a:avLst/>
              </a:prstGeom>
              <a:solidFill>
                <a:srgbClr val="FF6600"/>
              </a:solidFill>
              <a:ln w="3175">
                <a:solidFill>
                  <a:schemeClr val="tx1"/>
                </a:solidFill>
                <a:round/>
                <a:headEnd/>
                <a:tailEnd/>
              </a:ln>
            </p:spPr>
            <p:txBody>
              <a:bodyPr wrap="none" anchor="ctr"/>
              <a:lstStyle/>
              <a:p>
                <a:pPr fontAlgn="base">
                  <a:spcBef>
                    <a:spcPct val="0"/>
                  </a:spcBef>
                  <a:spcAft>
                    <a:spcPct val="0"/>
                  </a:spcAft>
                </a:pPr>
                <a:endParaRPr lang="ja-JP" altLang="en-US" sz="2400" b="1" smtClean="0">
                  <a:solidFill>
                    <a:srgbClr val="000000"/>
                  </a:solidFill>
                  <a:cs typeface="Times New Roman" pitchFamily="18" charset="0"/>
                </a:endParaRPr>
              </a:p>
            </p:txBody>
          </p:sp>
          <p:sp>
            <p:nvSpPr>
              <p:cNvPr id="303158" name="Rectangle 1050"/>
              <p:cNvSpPr>
                <a:spLocks noChangeArrowheads="1"/>
              </p:cNvSpPr>
              <p:nvPr/>
            </p:nvSpPr>
            <p:spPr bwMode="auto">
              <a:xfrm>
                <a:off x="148" y="3653"/>
                <a:ext cx="5" cy="41"/>
              </a:xfrm>
              <a:prstGeom prst="rect">
                <a:avLst/>
              </a:prstGeom>
              <a:solidFill>
                <a:srgbClr val="FF6600"/>
              </a:solidFill>
              <a:ln w="9525">
                <a:solidFill>
                  <a:srgbClr val="FF6600"/>
                </a:solidFill>
                <a:miter lim="800000"/>
                <a:headEnd/>
                <a:tailEnd/>
              </a:ln>
            </p:spPr>
            <p:txBody>
              <a:bodyPr wrap="none" anchor="ctr"/>
              <a:lstStyle/>
              <a:p>
                <a:pPr fontAlgn="base">
                  <a:spcBef>
                    <a:spcPct val="0"/>
                  </a:spcBef>
                  <a:spcAft>
                    <a:spcPct val="0"/>
                  </a:spcAft>
                </a:pPr>
                <a:endParaRPr lang="ja-JP" altLang="en-US" sz="2400" b="1" smtClean="0">
                  <a:solidFill>
                    <a:srgbClr val="000000"/>
                  </a:solidFill>
                  <a:cs typeface="Times New Roman" pitchFamily="18" charset="0"/>
                </a:endParaRPr>
              </a:p>
            </p:txBody>
          </p:sp>
        </p:grpSp>
      </p:grpSp>
      <p:sp>
        <p:nvSpPr>
          <p:cNvPr id="303120" name="Line 1051"/>
          <p:cNvSpPr>
            <a:spLocks noChangeShapeType="1"/>
          </p:cNvSpPr>
          <p:nvPr/>
        </p:nvSpPr>
        <p:spPr bwMode="auto">
          <a:xfrm>
            <a:off x="5882481" y="1673225"/>
            <a:ext cx="0" cy="5334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2400" b="1" smtClean="0">
              <a:solidFill>
                <a:srgbClr val="000000"/>
              </a:solidFill>
            </a:endParaRPr>
          </a:p>
        </p:txBody>
      </p:sp>
      <p:sp>
        <p:nvSpPr>
          <p:cNvPr id="303121" name="Line 1052"/>
          <p:cNvSpPr>
            <a:spLocks noChangeShapeType="1"/>
          </p:cNvSpPr>
          <p:nvPr/>
        </p:nvSpPr>
        <p:spPr bwMode="auto">
          <a:xfrm flipH="1">
            <a:off x="2377281" y="1673225"/>
            <a:ext cx="350520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2400" b="1" smtClean="0">
              <a:solidFill>
                <a:srgbClr val="000000"/>
              </a:solidFill>
            </a:endParaRPr>
          </a:p>
        </p:txBody>
      </p:sp>
      <p:grpSp>
        <p:nvGrpSpPr>
          <p:cNvPr id="303122" name="Group 1053"/>
          <p:cNvGrpSpPr>
            <a:grpSpLocks/>
          </p:cNvGrpSpPr>
          <p:nvPr/>
        </p:nvGrpSpPr>
        <p:grpSpPr bwMode="auto">
          <a:xfrm rot="10800000">
            <a:off x="3672681" y="1492250"/>
            <a:ext cx="746125" cy="381000"/>
            <a:chOff x="172" y="3744"/>
            <a:chExt cx="470" cy="240"/>
          </a:xfrm>
        </p:grpSpPr>
        <p:grpSp>
          <p:nvGrpSpPr>
            <p:cNvPr id="303142" name="Group 1054"/>
            <p:cNvGrpSpPr>
              <a:grpSpLocks/>
            </p:cNvGrpSpPr>
            <p:nvPr/>
          </p:nvGrpSpPr>
          <p:grpSpPr bwMode="auto">
            <a:xfrm>
              <a:off x="172" y="3744"/>
              <a:ext cx="470" cy="240"/>
              <a:chOff x="172" y="3744"/>
              <a:chExt cx="470" cy="240"/>
            </a:xfrm>
          </p:grpSpPr>
          <p:grpSp>
            <p:nvGrpSpPr>
              <p:cNvPr id="303148" name="Group 1055"/>
              <p:cNvGrpSpPr>
                <a:grpSpLocks/>
              </p:cNvGrpSpPr>
              <p:nvPr/>
            </p:nvGrpSpPr>
            <p:grpSpPr bwMode="auto">
              <a:xfrm>
                <a:off x="172" y="3744"/>
                <a:ext cx="470" cy="240"/>
                <a:chOff x="172" y="3744"/>
                <a:chExt cx="470" cy="240"/>
              </a:xfrm>
            </p:grpSpPr>
            <p:sp>
              <p:nvSpPr>
                <p:cNvPr id="303150" name="Oval 1056"/>
                <p:cNvSpPr>
                  <a:spLocks noChangeArrowheads="1"/>
                </p:cNvSpPr>
                <p:nvPr/>
              </p:nvSpPr>
              <p:spPr bwMode="auto">
                <a:xfrm>
                  <a:off x="498" y="3744"/>
                  <a:ext cx="144" cy="240"/>
                </a:xfrm>
                <a:prstGeom prst="ellipse">
                  <a:avLst/>
                </a:prstGeom>
                <a:solidFill>
                  <a:srgbClr val="FF6600"/>
                </a:solidFill>
                <a:ln w="3175">
                  <a:solidFill>
                    <a:schemeClr val="tx1"/>
                  </a:solidFill>
                  <a:round/>
                  <a:headEnd/>
                  <a:tailEnd/>
                </a:ln>
              </p:spPr>
              <p:txBody>
                <a:bodyPr wrap="none" anchor="ctr"/>
                <a:lstStyle/>
                <a:p>
                  <a:pPr fontAlgn="base">
                    <a:spcBef>
                      <a:spcPct val="0"/>
                    </a:spcBef>
                    <a:spcAft>
                      <a:spcPct val="0"/>
                    </a:spcAft>
                  </a:pPr>
                  <a:endParaRPr lang="ja-JP" altLang="en-US" sz="2400" b="1" smtClean="0">
                    <a:solidFill>
                      <a:srgbClr val="000000"/>
                    </a:solidFill>
                    <a:cs typeface="Times New Roman" pitchFamily="18" charset="0"/>
                  </a:endParaRPr>
                </a:p>
              </p:txBody>
            </p:sp>
            <p:sp>
              <p:nvSpPr>
                <p:cNvPr id="303151" name="Rectangle 1057"/>
                <p:cNvSpPr>
                  <a:spLocks noChangeArrowheads="1"/>
                </p:cNvSpPr>
                <p:nvPr/>
              </p:nvSpPr>
              <p:spPr bwMode="auto">
                <a:xfrm>
                  <a:off x="240" y="3744"/>
                  <a:ext cx="336" cy="240"/>
                </a:xfrm>
                <a:prstGeom prst="rect">
                  <a:avLst/>
                </a:prstGeom>
                <a:solidFill>
                  <a:srgbClr val="FF6600"/>
                </a:solidFill>
                <a:ln w="3175">
                  <a:solidFill>
                    <a:schemeClr val="tx1"/>
                  </a:solidFill>
                  <a:miter lim="800000"/>
                  <a:headEnd/>
                  <a:tailEnd/>
                </a:ln>
              </p:spPr>
              <p:txBody>
                <a:bodyPr wrap="none" anchor="ctr"/>
                <a:lstStyle/>
                <a:p>
                  <a:pPr fontAlgn="base">
                    <a:spcBef>
                      <a:spcPct val="0"/>
                    </a:spcBef>
                    <a:spcAft>
                      <a:spcPct val="0"/>
                    </a:spcAft>
                  </a:pPr>
                  <a:endParaRPr lang="ja-JP" altLang="en-US" sz="2400" b="1" smtClean="0">
                    <a:solidFill>
                      <a:srgbClr val="000000"/>
                    </a:solidFill>
                    <a:cs typeface="Times New Roman" pitchFamily="18" charset="0"/>
                  </a:endParaRPr>
                </a:p>
              </p:txBody>
            </p:sp>
            <p:sp>
              <p:nvSpPr>
                <p:cNvPr id="303152" name="Oval 1058"/>
                <p:cNvSpPr>
                  <a:spLocks noChangeArrowheads="1"/>
                </p:cNvSpPr>
                <p:nvPr/>
              </p:nvSpPr>
              <p:spPr bwMode="auto">
                <a:xfrm>
                  <a:off x="172" y="3744"/>
                  <a:ext cx="144" cy="240"/>
                </a:xfrm>
                <a:prstGeom prst="ellipse">
                  <a:avLst/>
                </a:prstGeom>
                <a:solidFill>
                  <a:srgbClr val="FF6600"/>
                </a:solidFill>
                <a:ln w="3175">
                  <a:solidFill>
                    <a:schemeClr val="tx1"/>
                  </a:solidFill>
                  <a:round/>
                  <a:headEnd/>
                  <a:tailEnd/>
                </a:ln>
              </p:spPr>
              <p:txBody>
                <a:bodyPr wrap="none" anchor="ctr"/>
                <a:lstStyle/>
                <a:p>
                  <a:pPr fontAlgn="base">
                    <a:spcBef>
                      <a:spcPct val="0"/>
                    </a:spcBef>
                    <a:spcAft>
                      <a:spcPct val="0"/>
                    </a:spcAft>
                  </a:pPr>
                  <a:endParaRPr lang="ja-JP" altLang="en-US" sz="2400" b="1" smtClean="0">
                    <a:solidFill>
                      <a:srgbClr val="000000"/>
                    </a:solidFill>
                    <a:cs typeface="Times New Roman" pitchFamily="18" charset="0"/>
                  </a:endParaRPr>
                </a:p>
              </p:txBody>
            </p:sp>
          </p:grpSp>
          <p:sp>
            <p:nvSpPr>
              <p:cNvPr id="303149" name="Rectangle 1059"/>
              <p:cNvSpPr>
                <a:spLocks noChangeArrowheads="1"/>
              </p:cNvSpPr>
              <p:nvPr/>
            </p:nvSpPr>
            <p:spPr bwMode="auto">
              <a:xfrm>
                <a:off x="528" y="3748"/>
                <a:ext cx="47" cy="231"/>
              </a:xfrm>
              <a:prstGeom prst="rect">
                <a:avLst/>
              </a:prstGeom>
              <a:solidFill>
                <a:srgbClr val="FF6600"/>
              </a:solidFill>
              <a:ln w="9525">
                <a:solidFill>
                  <a:srgbClr val="FF6600"/>
                </a:solidFill>
                <a:miter lim="800000"/>
                <a:headEnd/>
                <a:tailEnd/>
              </a:ln>
            </p:spPr>
            <p:txBody>
              <a:bodyPr wrap="none" anchor="ctr"/>
              <a:lstStyle/>
              <a:p>
                <a:pPr fontAlgn="base">
                  <a:spcBef>
                    <a:spcPct val="0"/>
                  </a:spcBef>
                  <a:spcAft>
                    <a:spcPct val="0"/>
                  </a:spcAft>
                </a:pPr>
                <a:endParaRPr lang="ja-JP" altLang="en-US" sz="2400" b="1" smtClean="0">
                  <a:solidFill>
                    <a:srgbClr val="000000"/>
                  </a:solidFill>
                  <a:cs typeface="Times New Roman" pitchFamily="18" charset="0"/>
                </a:endParaRPr>
              </a:p>
            </p:txBody>
          </p:sp>
        </p:grpSp>
        <p:grpSp>
          <p:nvGrpSpPr>
            <p:cNvPr id="303143" name="Group 1060"/>
            <p:cNvGrpSpPr>
              <a:grpSpLocks/>
            </p:cNvGrpSpPr>
            <p:nvPr/>
          </p:nvGrpSpPr>
          <p:grpSpPr bwMode="auto">
            <a:xfrm>
              <a:off x="194" y="3840"/>
              <a:ext cx="53" cy="48"/>
              <a:chOff x="115" y="3648"/>
              <a:chExt cx="53" cy="48"/>
            </a:xfrm>
          </p:grpSpPr>
          <p:sp>
            <p:nvSpPr>
              <p:cNvPr id="303144" name="Oval 1061"/>
              <p:cNvSpPr>
                <a:spLocks noChangeAspect="1" noChangeArrowheads="1"/>
              </p:cNvSpPr>
              <p:nvPr/>
            </p:nvSpPr>
            <p:spPr bwMode="auto">
              <a:xfrm>
                <a:off x="139" y="3648"/>
                <a:ext cx="29" cy="48"/>
              </a:xfrm>
              <a:prstGeom prst="ellipse">
                <a:avLst/>
              </a:prstGeom>
              <a:solidFill>
                <a:srgbClr val="FF6600"/>
              </a:solidFill>
              <a:ln w="3175">
                <a:solidFill>
                  <a:schemeClr val="tx1"/>
                </a:solidFill>
                <a:round/>
                <a:headEnd/>
                <a:tailEnd/>
              </a:ln>
            </p:spPr>
            <p:txBody>
              <a:bodyPr wrap="none" anchor="ctr"/>
              <a:lstStyle/>
              <a:p>
                <a:pPr fontAlgn="base">
                  <a:spcBef>
                    <a:spcPct val="0"/>
                  </a:spcBef>
                  <a:spcAft>
                    <a:spcPct val="0"/>
                  </a:spcAft>
                </a:pPr>
                <a:endParaRPr lang="ja-JP" altLang="en-US" sz="2400" b="1" smtClean="0">
                  <a:solidFill>
                    <a:srgbClr val="000000"/>
                  </a:solidFill>
                  <a:cs typeface="Times New Roman" pitchFamily="18" charset="0"/>
                </a:endParaRPr>
              </a:p>
            </p:txBody>
          </p:sp>
          <p:sp>
            <p:nvSpPr>
              <p:cNvPr id="303145" name="Rectangle 1062"/>
              <p:cNvSpPr>
                <a:spLocks noChangeArrowheads="1"/>
              </p:cNvSpPr>
              <p:nvPr/>
            </p:nvSpPr>
            <p:spPr bwMode="auto">
              <a:xfrm>
                <a:off x="130" y="3648"/>
                <a:ext cx="23" cy="48"/>
              </a:xfrm>
              <a:prstGeom prst="rect">
                <a:avLst/>
              </a:prstGeom>
              <a:solidFill>
                <a:srgbClr val="FF6600"/>
              </a:solidFill>
              <a:ln w="3175">
                <a:solidFill>
                  <a:schemeClr val="tx1"/>
                </a:solidFill>
                <a:miter lim="800000"/>
                <a:headEnd/>
                <a:tailEnd/>
              </a:ln>
            </p:spPr>
            <p:txBody>
              <a:bodyPr wrap="none" anchor="ctr"/>
              <a:lstStyle/>
              <a:p>
                <a:pPr fontAlgn="base">
                  <a:spcBef>
                    <a:spcPct val="0"/>
                  </a:spcBef>
                  <a:spcAft>
                    <a:spcPct val="0"/>
                  </a:spcAft>
                </a:pPr>
                <a:endParaRPr lang="ja-JP" altLang="en-US" sz="2400" b="1" smtClean="0">
                  <a:solidFill>
                    <a:srgbClr val="000000"/>
                  </a:solidFill>
                  <a:cs typeface="Times New Roman" pitchFamily="18" charset="0"/>
                </a:endParaRPr>
              </a:p>
            </p:txBody>
          </p:sp>
          <p:sp>
            <p:nvSpPr>
              <p:cNvPr id="303146" name="Oval 1063"/>
              <p:cNvSpPr>
                <a:spLocks noChangeAspect="1" noChangeArrowheads="1"/>
              </p:cNvSpPr>
              <p:nvPr/>
            </p:nvSpPr>
            <p:spPr bwMode="auto">
              <a:xfrm>
                <a:off x="115" y="3648"/>
                <a:ext cx="29" cy="48"/>
              </a:xfrm>
              <a:prstGeom prst="ellipse">
                <a:avLst/>
              </a:prstGeom>
              <a:solidFill>
                <a:srgbClr val="FF6600"/>
              </a:solidFill>
              <a:ln w="3175">
                <a:solidFill>
                  <a:schemeClr val="tx1"/>
                </a:solidFill>
                <a:round/>
                <a:headEnd/>
                <a:tailEnd/>
              </a:ln>
            </p:spPr>
            <p:txBody>
              <a:bodyPr wrap="none" anchor="ctr"/>
              <a:lstStyle/>
              <a:p>
                <a:pPr fontAlgn="base">
                  <a:spcBef>
                    <a:spcPct val="0"/>
                  </a:spcBef>
                  <a:spcAft>
                    <a:spcPct val="0"/>
                  </a:spcAft>
                </a:pPr>
                <a:endParaRPr lang="ja-JP" altLang="en-US" sz="2400" b="1" smtClean="0">
                  <a:solidFill>
                    <a:srgbClr val="000000"/>
                  </a:solidFill>
                  <a:cs typeface="Times New Roman" pitchFamily="18" charset="0"/>
                </a:endParaRPr>
              </a:p>
            </p:txBody>
          </p:sp>
          <p:sp>
            <p:nvSpPr>
              <p:cNvPr id="303147" name="Rectangle 1064"/>
              <p:cNvSpPr>
                <a:spLocks noChangeArrowheads="1"/>
              </p:cNvSpPr>
              <p:nvPr/>
            </p:nvSpPr>
            <p:spPr bwMode="auto">
              <a:xfrm>
                <a:off x="148" y="3653"/>
                <a:ext cx="5" cy="41"/>
              </a:xfrm>
              <a:prstGeom prst="rect">
                <a:avLst/>
              </a:prstGeom>
              <a:solidFill>
                <a:srgbClr val="FF6600"/>
              </a:solidFill>
              <a:ln w="9525">
                <a:solidFill>
                  <a:srgbClr val="FF6600"/>
                </a:solidFill>
                <a:miter lim="800000"/>
                <a:headEnd/>
                <a:tailEnd/>
              </a:ln>
            </p:spPr>
            <p:txBody>
              <a:bodyPr wrap="none" anchor="ctr"/>
              <a:lstStyle/>
              <a:p>
                <a:pPr fontAlgn="base">
                  <a:spcBef>
                    <a:spcPct val="0"/>
                  </a:spcBef>
                  <a:spcAft>
                    <a:spcPct val="0"/>
                  </a:spcAft>
                </a:pPr>
                <a:endParaRPr lang="ja-JP" altLang="en-US" sz="2400" b="1" smtClean="0">
                  <a:solidFill>
                    <a:srgbClr val="000000"/>
                  </a:solidFill>
                  <a:cs typeface="Times New Roman" pitchFamily="18" charset="0"/>
                </a:endParaRPr>
              </a:p>
            </p:txBody>
          </p:sp>
        </p:grpSp>
      </p:grpSp>
      <p:sp>
        <p:nvSpPr>
          <p:cNvPr id="303123" name="Line 1065"/>
          <p:cNvSpPr>
            <a:spLocks noChangeShapeType="1"/>
          </p:cNvSpPr>
          <p:nvPr/>
        </p:nvSpPr>
        <p:spPr bwMode="auto">
          <a:xfrm flipH="1">
            <a:off x="4348956" y="1673225"/>
            <a:ext cx="13716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2400" b="1" smtClean="0">
              <a:solidFill>
                <a:srgbClr val="000000"/>
              </a:solidFill>
            </a:endParaRPr>
          </a:p>
        </p:txBody>
      </p:sp>
      <p:sp>
        <p:nvSpPr>
          <p:cNvPr id="303124" name="Rectangle 1066"/>
          <p:cNvSpPr>
            <a:spLocks noChangeAspect="1" noChangeArrowheads="1"/>
          </p:cNvSpPr>
          <p:nvPr/>
        </p:nvSpPr>
        <p:spPr bwMode="auto">
          <a:xfrm>
            <a:off x="1732756" y="2882900"/>
            <a:ext cx="4821238" cy="369888"/>
          </a:xfrm>
          <a:prstGeom prst="rect">
            <a:avLst/>
          </a:prstGeom>
          <a:solidFill>
            <a:srgbClr val="00CCFF"/>
          </a:solidFill>
          <a:ln w="9525">
            <a:solidFill>
              <a:schemeClr val="tx1"/>
            </a:solidFill>
            <a:miter lim="800000"/>
            <a:headEnd/>
            <a:tailEnd/>
          </a:ln>
        </p:spPr>
        <p:txBody>
          <a:bodyPr anchor="ctr">
            <a:spAutoFit/>
          </a:bodyPr>
          <a:lstStyle/>
          <a:p>
            <a:pPr fontAlgn="base">
              <a:spcBef>
                <a:spcPct val="0"/>
              </a:spcBef>
              <a:spcAft>
                <a:spcPct val="0"/>
              </a:spcAft>
            </a:pPr>
            <a:endParaRPr lang="ja-JP" altLang="en-US" sz="2400" b="1" smtClean="0">
              <a:solidFill>
                <a:srgbClr val="000000"/>
              </a:solidFill>
              <a:cs typeface="Times New Roman" pitchFamily="18" charset="0"/>
            </a:endParaRPr>
          </a:p>
        </p:txBody>
      </p:sp>
      <p:sp>
        <p:nvSpPr>
          <p:cNvPr id="303125" name="Rectangle 1067"/>
          <p:cNvSpPr>
            <a:spLocks noChangeAspect="1" noChangeArrowheads="1"/>
          </p:cNvSpPr>
          <p:nvPr/>
        </p:nvSpPr>
        <p:spPr bwMode="auto">
          <a:xfrm>
            <a:off x="5212556" y="2036763"/>
            <a:ext cx="1341438" cy="368300"/>
          </a:xfrm>
          <a:prstGeom prst="rect">
            <a:avLst/>
          </a:prstGeom>
          <a:solidFill>
            <a:srgbClr val="C0C0C0"/>
          </a:solidFill>
          <a:ln w="9525">
            <a:solidFill>
              <a:schemeClr val="tx1"/>
            </a:solidFill>
            <a:miter lim="800000"/>
            <a:headEnd/>
            <a:tailEnd/>
          </a:ln>
        </p:spPr>
        <p:txBody>
          <a:bodyPr anchor="ctr">
            <a:spAutoFit/>
          </a:bodyPr>
          <a:lstStyle/>
          <a:p>
            <a:pPr fontAlgn="base">
              <a:spcBef>
                <a:spcPct val="0"/>
              </a:spcBef>
              <a:spcAft>
                <a:spcPct val="0"/>
              </a:spcAft>
            </a:pPr>
            <a:endParaRPr lang="ja-JP" altLang="en-US" sz="2400" b="1" smtClean="0">
              <a:solidFill>
                <a:srgbClr val="000000"/>
              </a:solidFill>
              <a:cs typeface="Times New Roman" pitchFamily="18" charset="0"/>
            </a:endParaRPr>
          </a:p>
        </p:txBody>
      </p:sp>
      <p:sp>
        <p:nvSpPr>
          <p:cNvPr id="303126" name="Rectangle 1068"/>
          <p:cNvSpPr>
            <a:spLocks noChangeAspect="1" noChangeArrowheads="1"/>
          </p:cNvSpPr>
          <p:nvPr/>
        </p:nvSpPr>
        <p:spPr bwMode="auto">
          <a:xfrm>
            <a:off x="1732756" y="2036763"/>
            <a:ext cx="1265238" cy="368300"/>
          </a:xfrm>
          <a:prstGeom prst="rect">
            <a:avLst/>
          </a:prstGeom>
          <a:solidFill>
            <a:srgbClr val="C0C0C0"/>
          </a:solidFill>
          <a:ln w="9525">
            <a:solidFill>
              <a:schemeClr val="tx1"/>
            </a:solidFill>
            <a:miter lim="800000"/>
            <a:headEnd/>
            <a:tailEnd/>
          </a:ln>
        </p:spPr>
        <p:txBody>
          <a:bodyPr anchor="ctr">
            <a:spAutoFit/>
          </a:bodyPr>
          <a:lstStyle/>
          <a:p>
            <a:pPr fontAlgn="base">
              <a:spcBef>
                <a:spcPct val="0"/>
              </a:spcBef>
              <a:spcAft>
                <a:spcPct val="0"/>
              </a:spcAft>
            </a:pPr>
            <a:endParaRPr lang="ja-JP" altLang="en-US" sz="2400" b="1" smtClean="0">
              <a:solidFill>
                <a:srgbClr val="000000"/>
              </a:solidFill>
              <a:cs typeface="Times New Roman" pitchFamily="18" charset="0"/>
            </a:endParaRPr>
          </a:p>
        </p:txBody>
      </p:sp>
      <p:sp>
        <p:nvSpPr>
          <p:cNvPr id="303127" name="Rectangle 1069"/>
          <p:cNvSpPr>
            <a:spLocks noChangeAspect="1" noChangeArrowheads="1"/>
          </p:cNvSpPr>
          <p:nvPr/>
        </p:nvSpPr>
        <p:spPr bwMode="auto">
          <a:xfrm>
            <a:off x="1732756" y="2524125"/>
            <a:ext cx="4821238" cy="369888"/>
          </a:xfrm>
          <a:prstGeom prst="rect">
            <a:avLst/>
          </a:prstGeom>
          <a:solidFill>
            <a:srgbClr val="FF6600"/>
          </a:solidFill>
          <a:ln w="9525">
            <a:solidFill>
              <a:schemeClr val="tx1"/>
            </a:solidFill>
            <a:miter lim="800000"/>
            <a:headEnd/>
            <a:tailEnd/>
          </a:ln>
        </p:spPr>
        <p:txBody>
          <a:bodyPr anchor="ctr">
            <a:spAutoFit/>
          </a:bodyPr>
          <a:lstStyle/>
          <a:p>
            <a:pPr fontAlgn="base">
              <a:spcBef>
                <a:spcPct val="0"/>
              </a:spcBef>
              <a:spcAft>
                <a:spcPct val="0"/>
              </a:spcAft>
            </a:pPr>
            <a:endParaRPr lang="ja-JP" altLang="en-US" sz="2400" b="1" smtClean="0">
              <a:solidFill>
                <a:srgbClr val="000000"/>
              </a:solidFill>
              <a:cs typeface="Times New Roman" pitchFamily="18" charset="0"/>
            </a:endParaRPr>
          </a:p>
        </p:txBody>
      </p:sp>
      <p:sp>
        <p:nvSpPr>
          <p:cNvPr id="303128" name="Rectangle 1070"/>
          <p:cNvSpPr>
            <a:spLocks noChangeAspect="1" noChangeArrowheads="1"/>
          </p:cNvSpPr>
          <p:nvPr/>
        </p:nvSpPr>
        <p:spPr bwMode="auto">
          <a:xfrm>
            <a:off x="1732756" y="2309813"/>
            <a:ext cx="4821238" cy="368300"/>
          </a:xfrm>
          <a:prstGeom prst="rect">
            <a:avLst/>
          </a:prstGeom>
          <a:solidFill>
            <a:srgbClr val="CCFFFF"/>
          </a:solidFill>
          <a:ln w="9525">
            <a:solidFill>
              <a:schemeClr val="tx1"/>
            </a:solidFill>
            <a:miter lim="800000"/>
            <a:headEnd/>
            <a:tailEnd/>
          </a:ln>
        </p:spPr>
        <p:txBody>
          <a:bodyPr anchor="ctr">
            <a:spAutoFit/>
          </a:bodyPr>
          <a:lstStyle/>
          <a:p>
            <a:pPr fontAlgn="base">
              <a:spcBef>
                <a:spcPct val="0"/>
              </a:spcBef>
              <a:spcAft>
                <a:spcPct val="0"/>
              </a:spcAft>
            </a:pPr>
            <a:endParaRPr lang="ja-JP" altLang="en-US" sz="2400" b="1" smtClean="0">
              <a:solidFill>
                <a:srgbClr val="000000"/>
              </a:solidFill>
              <a:cs typeface="Times New Roman" pitchFamily="18" charset="0"/>
            </a:endParaRPr>
          </a:p>
        </p:txBody>
      </p:sp>
      <p:sp>
        <p:nvSpPr>
          <p:cNvPr id="303129" name="Rectangle 1071"/>
          <p:cNvSpPr>
            <a:spLocks noChangeArrowheads="1"/>
          </p:cNvSpPr>
          <p:nvPr/>
        </p:nvSpPr>
        <p:spPr bwMode="auto">
          <a:xfrm>
            <a:off x="3245700" y="2863553"/>
            <a:ext cx="159691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fontAlgn="base">
              <a:spcBef>
                <a:spcPct val="0"/>
              </a:spcBef>
              <a:spcAft>
                <a:spcPct val="0"/>
              </a:spcAft>
            </a:pPr>
            <a:r>
              <a:rPr lang="ja-JP" altLang="en-US" sz="2400" b="1" dirty="0" smtClean="0">
                <a:solidFill>
                  <a:srgbClr val="FF0000"/>
                </a:solidFill>
                <a:cs typeface="Times New Roman" pitchFamily="18" charset="0"/>
              </a:rPr>
              <a:t>ゲート電極</a:t>
            </a:r>
            <a:endParaRPr lang="en-US" altLang="ja-JP" sz="2400" b="1" dirty="0" smtClean="0">
              <a:solidFill>
                <a:srgbClr val="FF0000"/>
              </a:solidFill>
              <a:cs typeface="Times New Roman" pitchFamily="18" charset="0"/>
            </a:endParaRPr>
          </a:p>
        </p:txBody>
      </p:sp>
      <p:sp>
        <p:nvSpPr>
          <p:cNvPr id="303130" name="Line 1072"/>
          <p:cNvSpPr>
            <a:spLocks noChangeShapeType="1"/>
          </p:cNvSpPr>
          <p:nvPr/>
        </p:nvSpPr>
        <p:spPr bwMode="auto">
          <a:xfrm>
            <a:off x="1234281" y="2716213"/>
            <a:ext cx="0" cy="3810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2400" b="1" smtClean="0">
              <a:solidFill>
                <a:srgbClr val="000000"/>
              </a:solidFill>
            </a:endParaRPr>
          </a:p>
        </p:txBody>
      </p:sp>
      <p:sp>
        <p:nvSpPr>
          <p:cNvPr id="303131" name="Rectangle 1073"/>
          <p:cNvSpPr>
            <a:spLocks noChangeArrowheads="1"/>
          </p:cNvSpPr>
          <p:nvPr/>
        </p:nvSpPr>
        <p:spPr bwMode="auto">
          <a:xfrm>
            <a:off x="1691481" y="3705226"/>
            <a:ext cx="762000" cy="304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ja-JP" altLang="en-US" sz="2400" b="1" smtClean="0">
              <a:solidFill>
                <a:srgbClr val="000000"/>
              </a:solidFill>
              <a:cs typeface="Times New Roman" pitchFamily="18" charset="0"/>
            </a:endParaRPr>
          </a:p>
        </p:txBody>
      </p:sp>
      <p:sp>
        <p:nvSpPr>
          <p:cNvPr id="303132" name="Rectangle 1074"/>
          <p:cNvSpPr>
            <a:spLocks noChangeArrowheads="1"/>
          </p:cNvSpPr>
          <p:nvPr/>
        </p:nvSpPr>
        <p:spPr bwMode="auto">
          <a:xfrm>
            <a:off x="2819400" y="4648200"/>
            <a:ext cx="1981200" cy="685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ja-JP" altLang="en-US" sz="2400" b="1" smtClean="0">
              <a:solidFill>
                <a:srgbClr val="000000"/>
              </a:solidFill>
              <a:cs typeface="Times New Roman" pitchFamily="18" charset="0"/>
            </a:endParaRPr>
          </a:p>
        </p:txBody>
      </p:sp>
      <p:sp>
        <p:nvSpPr>
          <p:cNvPr id="303137" name="Rectangle 1079"/>
          <p:cNvSpPr>
            <a:spLocks noChangeArrowheads="1"/>
          </p:cNvSpPr>
          <p:nvPr/>
        </p:nvSpPr>
        <p:spPr bwMode="auto">
          <a:xfrm>
            <a:off x="1888331" y="2441575"/>
            <a:ext cx="46545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fontAlgn="base">
              <a:spcBef>
                <a:spcPct val="0"/>
              </a:spcBef>
              <a:spcAft>
                <a:spcPct val="0"/>
              </a:spcAft>
            </a:pPr>
            <a:r>
              <a:rPr lang="ja-JP" altLang="en-US" sz="1600" b="1" smtClean="0">
                <a:solidFill>
                  <a:srgbClr val="0000FF"/>
                </a:solidFill>
                <a:cs typeface="Times New Roman" pitchFamily="18" charset="0"/>
              </a:rPr>
              <a:t>–  –  –  –  –  –  –  –  –  –  –  –  –  –  –  –  –  –  –  –  –  –  </a:t>
            </a:r>
          </a:p>
        </p:txBody>
      </p:sp>
      <p:graphicFrame>
        <p:nvGraphicFramePr>
          <p:cNvPr id="303138" name="Object 4"/>
          <p:cNvGraphicFramePr>
            <a:graphicFrameLocks noChangeAspect="1"/>
          </p:cNvGraphicFramePr>
          <p:nvPr>
            <p:extLst>
              <p:ext uri="{D42A27DB-BD31-4B8C-83A1-F6EECF244321}">
                <p14:modId xmlns:p14="http://schemas.microsoft.com/office/powerpoint/2010/main" val="565493582"/>
              </p:ext>
            </p:extLst>
          </p:nvPr>
        </p:nvGraphicFramePr>
        <p:xfrm>
          <a:off x="164306" y="1939925"/>
          <a:ext cx="917575" cy="871538"/>
        </p:xfrm>
        <a:graphic>
          <a:graphicData uri="http://schemas.openxmlformats.org/presentationml/2006/ole">
            <mc:AlternateContent xmlns:mc="http://schemas.openxmlformats.org/markup-compatibility/2006">
              <mc:Choice xmlns:v="urn:schemas-microsoft-com:vml" Requires="v">
                <p:oleObj spid="_x0000_s367660" name="数式" r:id="rId5" imgW="241300" imgH="228600" progId="Equation.3">
                  <p:embed/>
                </p:oleObj>
              </mc:Choice>
              <mc:Fallback>
                <p:oleObj name="数式" r:id="rId5" imgW="241300" imgH="2286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4306" y="1939925"/>
                        <a:ext cx="917575" cy="8715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03139" name="Object 5"/>
          <p:cNvGraphicFramePr>
            <a:graphicFrameLocks noChangeAspect="1"/>
          </p:cNvGraphicFramePr>
          <p:nvPr>
            <p:extLst>
              <p:ext uri="{D42A27DB-BD31-4B8C-83A1-F6EECF244321}">
                <p14:modId xmlns:p14="http://schemas.microsoft.com/office/powerpoint/2010/main" val="606034049"/>
              </p:ext>
            </p:extLst>
          </p:nvPr>
        </p:nvGraphicFramePr>
        <p:xfrm>
          <a:off x="4846637" y="812007"/>
          <a:ext cx="917575" cy="871537"/>
        </p:xfrm>
        <a:graphic>
          <a:graphicData uri="http://schemas.openxmlformats.org/presentationml/2006/ole">
            <mc:AlternateContent xmlns:mc="http://schemas.openxmlformats.org/markup-compatibility/2006">
              <mc:Choice xmlns:v="urn:schemas-microsoft-com:vml" Requires="v">
                <p:oleObj spid="_x0000_s367661" name="数式" r:id="rId7" imgW="241300" imgH="228600" progId="Equation.3">
                  <p:embed/>
                </p:oleObj>
              </mc:Choice>
              <mc:Fallback>
                <p:oleObj name="数式" r:id="rId7" imgW="241300" imgH="22860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46637" y="812007"/>
                        <a:ext cx="917575" cy="871537"/>
                      </a:xfrm>
                      <a:prstGeom prst="rect">
                        <a:avLst/>
                      </a:prstGeom>
                      <a:noFill/>
                      <a:ln>
                        <a:noFill/>
                      </a:ln>
                      <a:effectLst/>
                    </p:spPr>
                  </p:pic>
                </p:oleObj>
              </mc:Fallback>
            </mc:AlternateContent>
          </a:graphicData>
        </a:graphic>
      </p:graphicFrame>
      <p:sp>
        <p:nvSpPr>
          <p:cNvPr id="303140" name="Rectangle 1082"/>
          <p:cNvSpPr>
            <a:spLocks noChangeArrowheads="1"/>
          </p:cNvSpPr>
          <p:nvPr/>
        </p:nvSpPr>
        <p:spPr bwMode="auto">
          <a:xfrm>
            <a:off x="1843881" y="2182813"/>
            <a:ext cx="46418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fontAlgn="base">
              <a:spcBef>
                <a:spcPct val="0"/>
              </a:spcBef>
              <a:spcAft>
                <a:spcPct val="0"/>
              </a:spcAft>
            </a:pPr>
            <a:r>
              <a:rPr lang="ja-JP" altLang="en-US" b="1" smtClean="0">
                <a:solidFill>
                  <a:srgbClr val="0000FF"/>
                </a:solidFill>
                <a:cs typeface="Times New Roman" pitchFamily="18" charset="0"/>
              </a:rPr>
              <a:t>+ + + + + + + + + + + + + + + + + + + + + + + + </a:t>
            </a:r>
          </a:p>
        </p:txBody>
      </p:sp>
      <p:graphicFrame>
        <p:nvGraphicFramePr>
          <p:cNvPr id="2" name="オブジェクト 1"/>
          <p:cNvGraphicFramePr>
            <a:graphicFrameLocks noChangeAspect="1"/>
          </p:cNvGraphicFramePr>
          <p:nvPr>
            <p:extLst>
              <p:ext uri="{D42A27DB-BD31-4B8C-83A1-F6EECF244321}">
                <p14:modId xmlns:p14="http://schemas.microsoft.com/office/powerpoint/2010/main" val="1788437614"/>
              </p:ext>
            </p:extLst>
          </p:nvPr>
        </p:nvGraphicFramePr>
        <p:xfrm>
          <a:off x="3618707" y="691852"/>
          <a:ext cx="917575" cy="871538"/>
        </p:xfrm>
        <a:graphic>
          <a:graphicData uri="http://schemas.openxmlformats.org/presentationml/2006/ole">
            <mc:AlternateContent xmlns:mc="http://schemas.openxmlformats.org/markup-compatibility/2006">
              <mc:Choice xmlns:v="urn:schemas-microsoft-com:vml" Requires="v">
                <p:oleObj spid="_x0000_s367662" name="数式" r:id="rId9" imgW="241200" imgH="228600" progId="Equation.3">
                  <p:embed/>
                </p:oleObj>
              </mc:Choice>
              <mc:Fallback>
                <p:oleObj name="数式" r:id="rId9" imgW="241200" imgH="228600" progId="Equation.3">
                  <p:embed/>
                  <p:pic>
                    <p:nvPicPr>
                      <p:cNvPr id="0" name=""/>
                      <p:cNvPicPr>
                        <a:picLocks noChangeAspect="1" noChangeArrowheads="1"/>
                      </p:cNvPicPr>
                      <p:nvPr/>
                    </p:nvPicPr>
                    <p:blipFill>
                      <a:blip r:embed="rId10"/>
                      <a:srcRect/>
                      <a:stretch>
                        <a:fillRect/>
                      </a:stretch>
                    </p:blipFill>
                    <p:spPr bwMode="auto">
                      <a:xfrm>
                        <a:off x="3618707" y="691852"/>
                        <a:ext cx="917575" cy="8715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61" name="Rectangle 1071"/>
          <p:cNvSpPr>
            <a:spLocks noChangeArrowheads="1"/>
          </p:cNvSpPr>
          <p:nvPr/>
        </p:nvSpPr>
        <p:spPr bwMode="auto">
          <a:xfrm>
            <a:off x="5310310" y="4575601"/>
            <a:ext cx="3483646"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fontAlgn="base">
              <a:spcBef>
                <a:spcPct val="0"/>
              </a:spcBef>
              <a:spcAft>
                <a:spcPct val="0"/>
              </a:spcAft>
            </a:pPr>
            <a:r>
              <a:rPr lang="ja-JP" altLang="en-US" sz="2400" b="1" dirty="0" smtClean="0">
                <a:solidFill>
                  <a:srgbClr val="FF0000"/>
                </a:solidFill>
                <a:cs typeface="Times New Roman" pitchFamily="18" charset="0"/>
              </a:rPr>
              <a:t>ゲート電圧で</a:t>
            </a:r>
            <a:r>
              <a:rPr lang="en-US" altLang="ja-JP" sz="2400" b="1" dirty="0" smtClean="0">
                <a:solidFill>
                  <a:srgbClr val="FF0000"/>
                </a:solidFill>
                <a:cs typeface="Times New Roman" pitchFamily="18" charset="0"/>
              </a:rPr>
              <a:t/>
            </a:r>
            <a:br>
              <a:rPr lang="en-US" altLang="ja-JP" sz="2400" b="1" dirty="0" smtClean="0">
                <a:solidFill>
                  <a:srgbClr val="FF0000"/>
                </a:solidFill>
                <a:cs typeface="Times New Roman" pitchFamily="18" charset="0"/>
              </a:rPr>
            </a:br>
            <a:r>
              <a:rPr lang="ja-JP" altLang="en-US" sz="2400" b="1" dirty="0" smtClean="0">
                <a:solidFill>
                  <a:srgbClr val="FF0000"/>
                </a:solidFill>
                <a:cs typeface="Times New Roman" pitchFamily="18" charset="0"/>
              </a:rPr>
              <a:t>電流が</a:t>
            </a:r>
            <a:r>
              <a:rPr lang="en-US" altLang="ja-JP" sz="2400" b="1" dirty="0" smtClean="0">
                <a:solidFill>
                  <a:srgbClr val="FF0000"/>
                </a:solidFill>
                <a:cs typeface="Times New Roman" pitchFamily="18" charset="0"/>
              </a:rPr>
              <a:t>10</a:t>
            </a:r>
            <a:r>
              <a:rPr lang="ja-JP" altLang="en-US" sz="2400" b="1" dirty="0" smtClean="0">
                <a:solidFill>
                  <a:srgbClr val="FF0000"/>
                </a:solidFill>
                <a:cs typeface="Times New Roman" pitchFamily="18" charset="0"/>
              </a:rPr>
              <a:t>桁も変わる！！</a:t>
            </a:r>
            <a:endParaRPr lang="en-US" altLang="ja-JP" sz="2400" b="1" dirty="0" smtClean="0">
              <a:solidFill>
                <a:srgbClr val="FF0000"/>
              </a:solidFill>
              <a:cs typeface="Times New Roman" pitchFamily="18" charset="0"/>
            </a:endParaRPr>
          </a:p>
        </p:txBody>
      </p:sp>
      <p:sp>
        <p:nvSpPr>
          <p:cNvPr id="56" name="テキスト ボックス 55"/>
          <p:cNvSpPr txBox="1"/>
          <p:nvPr/>
        </p:nvSpPr>
        <p:spPr>
          <a:xfrm>
            <a:off x="8724900" y="6488668"/>
            <a:ext cx="415498" cy="369332"/>
          </a:xfrm>
          <a:prstGeom prst="rect">
            <a:avLst/>
          </a:prstGeom>
          <a:solidFill>
            <a:schemeClr val="accent2"/>
          </a:solidFill>
        </p:spPr>
        <p:txBody>
          <a:bodyPr wrap="none" rtlCol="0">
            <a:spAutoFit/>
          </a:bodyPr>
          <a:lstStyle>
            <a:defPPr>
              <a:defRPr lang="ja-JP"/>
            </a:defPPr>
            <a:lvl1pPr>
              <a:defRPr b="1">
                <a:solidFill>
                  <a:schemeClr val="bg1"/>
                </a:solidFill>
              </a:defRPr>
            </a:lvl1pPr>
          </a:lstStyle>
          <a:p>
            <a:r>
              <a:rPr lang="en-US" altLang="ja-JP" dirty="0" smtClean="0">
                <a:latin typeface="Times New Roman" pitchFamily="18" charset="0"/>
                <a:cs typeface="Times New Roman" pitchFamily="18" charset="0"/>
              </a:rPr>
              <a:t>19</a:t>
            </a:r>
            <a:endParaRPr lang="ja-JP" altLang="en-US" dirty="0">
              <a:latin typeface="Times New Roman" pitchFamily="18" charset="0"/>
              <a:cs typeface="Times New Roman" pitchFamily="18" charset="0"/>
            </a:endParaRPr>
          </a:p>
        </p:txBody>
      </p:sp>
    </p:spTree>
    <p:extLst>
      <p:ext uri="{BB962C8B-B14F-4D97-AF65-F5344CB8AC3E}">
        <p14:creationId xmlns:p14="http://schemas.microsoft.com/office/powerpoint/2010/main" val="24444240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530" name="Group 2"/>
          <p:cNvGrpSpPr>
            <a:grpSpLocks/>
          </p:cNvGrpSpPr>
          <p:nvPr/>
        </p:nvGrpSpPr>
        <p:grpSpPr bwMode="auto">
          <a:xfrm>
            <a:off x="1587500" y="1371600"/>
            <a:ext cx="4419600" cy="4656138"/>
            <a:chOff x="384" y="1008"/>
            <a:chExt cx="2784" cy="2933"/>
          </a:xfrm>
        </p:grpSpPr>
        <p:pic>
          <p:nvPicPr>
            <p:cNvPr id="22545" name="Picture 307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4" y="1051"/>
              <a:ext cx="2620" cy="2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sp>
          <p:nvSpPr>
            <p:cNvPr id="22546" name="Rectangle 4"/>
            <p:cNvSpPr>
              <a:spLocks noChangeArrowheads="1"/>
            </p:cNvSpPr>
            <p:nvPr/>
          </p:nvSpPr>
          <p:spPr bwMode="auto">
            <a:xfrm>
              <a:off x="2208" y="1008"/>
              <a:ext cx="960" cy="2933"/>
            </a:xfrm>
            <a:prstGeom prst="rect">
              <a:avLst/>
            </a:prstGeom>
            <a:solidFill>
              <a:schemeClr val="bg1"/>
            </a:solidFill>
            <a:ln>
              <a:noFill/>
            </a:ln>
            <a:extLst>
              <a:ext uri="{91240B29-F687-4F45-9708-019B960494DF}">
                <a14:hiddenLine xmlns:a14="http://schemas.microsoft.com/office/drawing/2010/main" w="19050">
                  <a:solidFill>
                    <a:srgbClr val="000000"/>
                  </a:solidFill>
                  <a:miter lim="800000"/>
                  <a:headEnd/>
                  <a:tailEnd/>
                </a14:hiddenLine>
              </a:ext>
            </a:extLst>
          </p:spPr>
          <p:txBody>
            <a:bodyPr wrap="none" anchor="ctr"/>
            <a:lstStyle/>
            <a:p>
              <a:pPr algn="ctr" fontAlgn="base">
                <a:spcBef>
                  <a:spcPct val="0"/>
                </a:spcBef>
                <a:spcAft>
                  <a:spcPct val="0"/>
                </a:spcAft>
              </a:pPr>
              <a:endParaRPr lang="ja-JP" altLang="ja-JP" sz="2400">
                <a:solidFill>
                  <a:srgbClr val="0000FF"/>
                </a:solidFill>
                <a:latin typeface="Times New Roman" pitchFamily="18" charset="0"/>
                <a:ea typeface="HG丸ｺﾞｼｯｸM-PRO" pitchFamily="50" charset="-128"/>
              </a:endParaRPr>
            </a:p>
          </p:txBody>
        </p:sp>
      </p:grpSp>
      <p:pic>
        <p:nvPicPr>
          <p:cNvPr id="22531" name="Picture 307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62538" y="1270000"/>
            <a:ext cx="3319462" cy="447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2" name="Rectangle 6"/>
          <p:cNvSpPr>
            <a:spLocks noChangeArrowheads="1"/>
          </p:cNvSpPr>
          <p:nvPr/>
        </p:nvSpPr>
        <p:spPr bwMode="auto">
          <a:xfrm>
            <a:off x="533400" y="4445000"/>
            <a:ext cx="7848600" cy="2286000"/>
          </a:xfrm>
          <a:prstGeom prst="rect">
            <a:avLst/>
          </a:prstGeom>
          <a:solidFill>
            <a:schemeClr val="bg1"/>
          </a:solidFill>
          <a:ln>
            <a:noFill/>
          </a:ln>
          <a:extLst>
            <a:ext uri="{91240B29-F687-4F45-9708-019B960494DF}">
              <a14:hiddenLine xmlns:a14="http://schemas.microsoft.com/office/drawing/2010/main" w="19050">
                <a:solidFill>
                  <a:srgbClr val="000000"/>
                </a:solidFill>
                <a:miter lim="800000"/>
                <a:headEnd/>
                <a:tailEnd/>
              </a14:hiddenLine>
            </a:ext>
          </a:extLst>
        </p:spPr>
        <p:txBody>
          <a:bodyPr wrap="none" anchor="ctr"/>
          <a:lstStyle/>
          <a:p>
            <a:pPr algn="ctr" fontAlgn="base">
              <a:spcBef>
                <a:spcPct val="0"/>
              </a:spcBef>
              <a:spcAft>
                <a:spcPct val="0"/>
              </a:spcAft>
            </a:pPr>
            <a:endParaRPr lang="ja-JP" altLang="ja-JP" sz="2400">
              <a:solidFill>
                <a:srgbClr val="0000FF"/>
              </a:solidFill>
              <a:latin typeface="Times New Roman" pitchFamily="18" charset="0"/>
              <a:ea typeface="HG丸ｺﾞｼｯｸM-PRO" pitchFamily="50" charset="-128"/>
            </a:endParaRPr>
          </a:p>
        </p:txBody>
      </p:sp>
      <p:sp>
        <p:nvSpPr>
          <p:cNvPr id="22533" name="Rectangle 3075"/>
          <p:cNvSpPr>
            <a:spLocks noGrp="1" noChangeArrowheads="1"/>
          </p:cNvSpPr>
          <p:nvPr>
            <p:ph type="title" idx="4294967295"/>
          </p:nvPr>
        </p:nvSpPr>
        <p:spPr>
          <a:xfrm>
            <a:off x="0" y="0"/>
            <a:ext cx="9144000" cy="838200"/>
          </a:xfrm>
          <a:noFill/>
        </p:spPr>
        <p:txBody>
          <a:bodyPr/>
          <a:lstStyle/>
          <a:p>
            <a:r>
              <a:rPr lang="ja-JP" altLang="en-US" sz="3600" b="1" dirty="0" smtClean="0">
                <a:solidFill>
                  <a:srgbClr val="0000FF"/>
                </a:solidFill>
                <a:latin typeface="Times New Roman" pitchFamily="18" charset="0"/>
                <a:cs typeface="Times New Roman" pitchFamily="18" charset="0"/>
              </a:rPr>
              <a:t>結晶とアモルファス</a:t>
            </a:r>
            <a:endParaRPr lang="en-US" altLang="ja-JP" sz="3600" b="1" dirty="0" smtClean="0">
              <a:solidFill>
                <a:srgbClr val="0000FF"/>
              </a:solidFill>
              <a:latin typeface="Times New Roman" pitchFamily="18" charset="0"/>
              <a:cs typeface="Times New Roman" pitchFamily="18" charset="0"/>
            </a:endParaRPr>
          </a:p>
        </p:txBody>
      </p:sp>
      <p:sp>
        <p:nvSpPr>
          <p:cNvPr id="22534" name="Rectangle 3076"/>
          <p:cNvSpPr>
            <a:spLocks noChangeArrowheads="1"/>
          </p:cNvSpPr>
          <p:nvPr/>
        </p:nvSpPr>
        <p:spPr bwMode="auto">
          <a:xfrm>
            <a:off x="2793427" y="898525"/>
            <a:ext cx="90601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fontAlgn="base">
              <a:spcBef>
                <a:spcPct val="0"/>
              </a:spcBef>
              <a:spcAft>
                <a:spcPct val="0"/>
              </a:spcAft>
            </a:pPr>
            <a:r>
              <a:rPr lang="ja-JP" altLang="en-US" sz="2800" b="1" dirty="0" smtClean="0">
                <a:solidFill>
                  <a:srgbClr val="FF0000"/>
                </a:solidFill>
                <a:latin typeface="ＭＳ Ｐゴシック"/>
              </a:rPr>
              <a:t>結晶</a:t>
            </a:r>
            <a:endParaRPr lang="en-US" altLang="ja-JP" sz="2800" b="1" dirty="0">
              <a:solidFill>
                <a:srgbClr val="FF0000"/>
              </a:solidFill>
              <a:latin typeface="ＭＳ Ｐゴシック"/>
            </a:endParaRPr>
          </a:p>
        </p:txBody>
      </p:sp>
      <p:sp>
        <p:nvSpPr>
          <p:cNvPr id="22535" name="Rectangle 3079"/>
          <p:cNvSpPr>
            <a:spLocks noChangeArrowheads="1"/>
          </p:cNvSpPr>
          <p:nvPr/>
        </p:nvSpPr>
        <p:spPr bwMode="auto">
          <a:xfrm>
            <a:off x="5404732" y="884238"/>
            <a:ext cx="208262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gn="ctr" fontAlgn="base">
              <a:spcBef>
                <a:spcPct val="0"/>
              </a:spcBef>
              <a:spcAft>
                <a:spcPct val="0"/>
              </a:spcAft>
            </a:pPr>
            <a:r>
              <a:rPr lang="ja-JP" altLang="en-US" sz="2800" b="1" dirty="0" smtClean="0">
                <a:solidFill>
                  <a:srgbClr val="FF0000"/>
                </a:solidFill>
                <a:latin typeface="ＭＳ Ｐゴシック"/>
              </a:rPr>
              <a:t>アモルファス</a:t>
            </a:r>
            <a:endParaRPr lang="en-US" altLang="ja-JP" sz="2800" b="1" dirty="0">
              <a:solidFill>
                <a:srgbClr val="FF0000"/>
              </a:solidFill>
              <a:latin typeface="ＭＳ Ｐゴシック"/>
            </a:endParaRPr>
          </a:p>
        </p:txBody>
      </p:sp>
      <p:pic>
        <p:nvPicPr>
          <p:cNvPr id="22536" name="Picture 3082" descr="Sc-igzo_tem"/>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879600" y="4710113"/>
            <a:ext cx="2362200" cy="202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7" name="Rectangle 3084"/>
          <p:cNvSpPr>
            <a:spLocks noChangeArrowheads="1"/>
          </p:cNvSpPr>
          <p:nvPr/>
        </p:nvSpPr>
        <p:spPr bwMode="auto">
          <a:xfrm>
            <a:off x="1193800" y="1397000"/>
            <a:ext cx="381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fontAlgn="base">
              <a:spcBef>
                <a:spcPct val="0"/>
              </a:spcBef>
              <a:spcAft>
                <a:spcPct val="0"/>
              </a:spcAft>
            </a:pPr>
            <a:r>
              <a:rPr lang="en-US" altLang="ja-JP" sz="2000" b="1">
                <a:solidFill>
                  <a:srgbClr val="FF0000"/>
                </a:solidFill>
                <a:latin typeface="Times New Roman" pitchFamily="18" charset="0"/>
                <a:ea typeface="HG丸ｺﾞｼｯｸM-PRO" pitchFamily="50" charset="-128"/>
                <a:sym typeface="Symbol" pitchFamily="18" charset="2"/>
              </a:rPr>
              <a:t>O</a:t>
            </a:r>
          </a:p>
        </p:txBody>
      </p:sp>
      <p:sp>
        <p:nvSpPr>
          <p:cNvPr id="22538" name="Rectangle 3085"/>
          <p:cNvSpPr>
            <a:spLocks noChangeArrowheads="1"/>
          </p:cNvSpPr>
          <p:nvPr/>
        </p:nvSpPr>
        <p:spPr bwMode="auto">
          <a:xfrm>
            <a:off x="1117600" y="1685925"/>
            <a:ext cx="4238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fontAlgn="base">
              <a:spcBef>
                <a:spcPct val="0"/>
              </a:spcBef>
              <a:spcAft>
                <a:spcPct val="0"/>
              </a:spcAft>
            </a:pPr>
            <a:r>
              <a:rPr lang="en-US" altLang="ja-JP" sz="2000" b="1">
                <a:solidFill>
                  <a:srgbClr val="800080"/>
                </a:solidFill>
                <a:latin typeface="Times New Roman" pitchFamily="18" charset="0"/>
                <a:ea typeface="HG丸ｺﾞｼｯｸM-PRO" pitchFamily="50" charset="-128"/>
                <a:sym typeface="Symbol" pitchFamily="18" charset="2"/>
              </a:rPr>
              <a:t>In</a:t>
            </a:r>
          </a:p>
        </p:txBody>
      </p:sp>
      <p:sp>
        <p:nvSpPr>
          <p:cNvPr id="22539" name="Rectangle 3086"/>
          <p:cNvSpPr>
            <a:spLocks noChangeArrowheads="1"/>
          </p:cNvSpPr>
          <p:nvPr/>
        </p:nvSpPr>
        <p:spPr bwMode="auto">
          <a:xfrm>
            <a:off x="266700" y="2133600"/>
            <a:ext cx="12192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fontAlgn="base">
              <a:spcBef>
                <a:spcPct val="0"/>
              </a:spcBef>
              <a:spcAft>
                <a:spcPct val="0"/>
              </a:spcAft>
            </a:pPr>
            <a:r>
              <a:rPr lang="en-US" altLang="ja-JP" sz="2000" b="1" dirty="0" err="1" smtClean="0">
                <a:solidFill>
                  <a:srgbClr val="FF0000"/>
                </a:solidFill>
                <a:latin typeface="Times New Roman" pitchFamily="18" charset="0"/>
                <a:ea typeface="HG丸ｺﾞｼｯｸM-PRO" pitchFamily="50" charset="-128"/>
                <a:sym typeface="Symbol" pitchFamily="18" charset="2"/>
              </a:rPr>
              <a:t>Zn,Ga</a:t>
            </a:r>
            <a:endParaRPr lang="en-US" altLang="ja-JP" sz="2000" b="1" dirty="0">
              <a:solidFill>
                <a:srgbClr val="FF0000"/>
              </a:solidFill>
              <a:latin typeface="Times New Roman" pitchFamily="18" charset="0"/>
              <a:ea typeface="HG丸ｺﾞｼｯｸM-PRO" pitchFamily="50" charset="-128"/>
              <a:sym typeface="Symbol" pitchFamily="18" charset="2"/>
            </a:endParaRPr>
          </a:p>
        </p:txBody>
      </p:sp>
      <p:sp>
        <p:nvSpPr>
          <p:cNvPr id="22540" name="AutoShape 15"/>
          <p:cNvSpPr>
            <a:spLocks/>
          </p:cNvSpPr>
          <p:nvPr/>
        </p:nvSpPr>
        <p:spPr bwMode="auto">
          <a:xfrm>
            <a:off x="1270000" y="2082800"/>
            <a:ext cx="228600" cy="609600"/>
          </a:xfrm>
          <a:prstGeom prst="leftBrace">
            <a:avLst>
              <a:gd name="adj1" fmla="val 22222"/>
              <a:gd name="adj2" fmla="val 50000"/>
            </a:avLst>
          </a:prstGeom>
          <a:noFill/>
          <a:ln w="19050">
            <a:solidFill>
              <a:srgbClr val="00008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fontAlgn="base">
              <a:spcBef>
                <a:spcPct val="0"/>
              </a:spcBef>
              <a:spcAft>
                <a:spcPct val="0"/>
              </a:spcAft>
            </a:pPr>
            <a:endParaRPr lang="ja-JP" altLang="ja-JP" sz="2400">
              <a:solidFill>
                <a:srgbClr val="0000FF"/>
              </a:solidFill>
              <a:latin typeface="Times New Roman" pitchFamily="18" charset="0"/>
              <a:ea typeface="HG丸ｺﾞｼｯｸM-PRO" pitchFamily="50" charset="-128"/>
            </a:endParaRPr>
          </a:p>
        </p:txBody>
      </p:sp>
      <p:pic>
        <p:nvPicPr>
          <p:cNvPr id="22543" name="Picture 308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53000" y="4716463"/>
            <a:ext cx="2300288" cy="200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sp>
        <p:nvSpPr>
          <p:cNvPr id="16" name="テキスト ボックス 15"/>
          <p:cNvSpPr txBox="1"/>
          <p:nvPr/>
        </p:nvSpPr>
        <p:spPr>
          <a:xfrm>
            <a:off x="8724900" y="6488668"/>
            <a:ext cx="415498" cy="369332"/>
          </a:xfrm>
          <a:prstGeom prst="rect">
            <a:avLst/>
          </a:prstGeom>
          <a:solidFill>
            <a:schemeClr val="accent2"/>
          </a:solidFill>
        </p:spPr>
        <p:txBody>
          <a:bodyPr wrap="none" rtlCol="0">
            <a:spAutoFit/>
          </a:bodyPr>
          <a:lstStyle>
            <a:defPPr>
              <a:defRPr lang="ja-JP"/>
            </a:defPPr>
            <a:lvl1pPr>
              <a:defRPr b="1">
                <a:solidFill>
                  <a:schemeClr val="bg1"/>
                </a:solidFill>
              </a:defRPr>
            </a:lvl1pPr>
          </a:lstStyle>
          <a:p>
            <a:r>
              <a:rPr lang="en-US" altLang="ja-JP" dirty="0" smtClean="0">
                <a:latin typeface="Times New Roman" pitchFamily="18" charset="0"/>
                <a:cs typeface="Times New Roman" pitchFamily="18" charset="0"/>
              </a:rPr>
              <a:t>20</a:t>
            </a:r>
            <a:endParaRPr lang="ja-JP" altLang="en-US" dirty="0">
              <a:latin typeface="Times New Roman" pitchFamily="18" charset="0"/>
              <a:cs typeface="Times New Roman" pitchFamily="18" charset="0"/>
            </a:endParaRPr>
          </a:p>
        </p:txBody>
      </p:sp>
    </p:spTree>
    <p:extLst>
      <p:ext uri="{BB962C8B-B14F-4D97-AF65-F5344CB8AC3E}">
        <p14:creationId xmlns:p14="http://schemas.microsoft.com/office/powerpoint/2010/main" val="273517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ext Box 1026"/>
          <p:cNvSpPr txBox="1">
            <a:spLocks noChangeArrowheads="1"/>
          </p:cNvSpPr>
          <p:nvPr/>
        </p:nvSpPr>
        <p:spPr bwMode="auto">
          <a:xfrm>
            <a:off x="6648450" y="304800"/>
            <a:ext cx="249555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a:solidFill>
                  <a:schemeClr val="tx1"/>
                </a:solidFill>
                <a:latin typeface="Times New Roman" pitchFamily="18" charset="0"/>
                <a:ea typeface="ＭＳ Ｐゴシック" pitchFamily="50" charset="-128"/>
              </a:defRPr>
            </a:lvl1pPr>
            <a:lvl2pPr marL="742950" indent="-285750" eaLnBrk="0" hangingPunct="0">
              <a:defRPr kumimoji="1">
                <a:solidFill>
                  <a:schemeClr val="tx1"/>
                </a:solidFill>
                <a:latin typeface="Times New Roman" pitchFamily="18" charset="0"/>
                <a:ea typeface="ＭＳ Ｐゴシック" pitchFamily="50" charset="-128"/>
              </a:defRPr>
            </a:lvl2pPr>
            <a:lvl3pPr marL="1143000" indent="-228600" eaLnBrk="0" hangingPunct="0">
              <a:defRPr kumimoji="1">
                <a:solidFill>
                  <a:schemeClr val="tx1"/>
                </a:solidFill>
                <a:latin typeface="Times New Roman" pitchFamily="18" charset="0"/>
                <a:ea typeface="ＭＳ Ｐゴシック" pitchFamily="50" charset="-128"/>
              </a:defRPr>
            </a:lvl3pPr>
            <a:lvl4pPr marL="1600200" indent="-228600" eaLnBrk="0" hangingPunct="0">
              <a:defRPr kumimoji="1">
                <a:solidFill>
                  <a:schemeClr val="tx1"/>
                </a:solidFill>
                <a:latin typeface="Times New Roman" pitchFamily="18" charset="0"/>
                <a:ea typeface="ＭＳ Ｐゴシック" pitchFamily="50" charset="-128"/>
              </a:defRPr>
            </a:lvl4pPr>
            <a:lvl5pPr marL="2057400" indent="-228600" eaLnBrk="0" hangingPunct="0">
              <a:defRPr kumimoji="1">
                <a:solidFill>
                  <a:schemeClr val="tx1"/>
                </a:solidFill>
                <a:latin typeface="Times New Roman" pitchFamily="18" charset="0"/>
                <a:ea typeface="ＭＳ Ｐゴシック" pitchFamily="50" charset="-128"/>
              </a:defRPr>
            </a:lvl5pPr>
            <a:lvl6pPr marL="2514600" indent="-228600" algn="ctr" eaLnBrk="0" fontAlgn="base" hangingPunct="0">
              <a:spcBef>
                <a:spcPct val="0"/>
              </a:spcBef>
              <a:spcAft>
                <a:spcPct val="0"/>
              </a:spcAft>
              <a:defRPr kumimoji="1">
                <a:solidFill>
                  <a:schemeClr val="tx1"/>
                </a:solidFill>
                <a:latin typeface="Times New Roman" pitchFamily="18" charset="0"/>
                <a:ea typeface="ＭＳ Ｐゴシック" pitchFamily="50" charset="-128"/>
              </a:defRPr>
            </a:lvl6pPr>
            <a:lvl7pPr marL="2971800" indent="-228600" algn="ctr" eaLnBrk="0" fontAlgn="base" hangingPunct="0">
              <a:spcBef>
                <a:spcPct val="0"/>
              </a:spcBef>
              <a:spcAft>
                <a:spcPct val="0"/>
              </a:spcAft>
              <a:defRPr kumimoji="1">
                <a:solidFill>
                  <a:schemeClr val="tx1"/>
                </a:solidFill>
                <a:latin typeface="Times New Roman" pitchFamily="18" charset="0"/>
                <a:ea typeface="ＭＳ Ｐゴシック" pitchFamily="50" charset="-128"/>
              </a:defRPr>
            </a:lvl7pPr>
            <a:lvl8pPr marL="3429000" indent="-228600" algn="ctr" eaLnBrk="0" fontAlgn="base" hangingPunct="0">
              <a:spcBef>
                <a:spcPct val="0"/>
              </a:spcBef>
              <a:spcAft>
                <a:spcPct val="0"/>
              </a:spcAft>
              <a:defRPr kumimoji="1">
                <a:solidFill>
                  <a:schemeClr val="tx1"/>
                </a:solidFill>
                <a:latin typeface="Times New Roman" pitchFamily="18" charset="0"/>
                <a:ea typeface="ＭＳ Ｐゴシック" pitchFamily="50" charset="-128"/>
              </a:defRPr>
            </a:lvl8pPr>
            <a:lvl9pPr marL="3886200" indent="-228600" algn="ctr" eaLnBrk="0" fontAlgn="base" hangingPunct="0">
              <a:spcBef>
                <a:spcPct val="0"/>
              </a:spcBef>
              <a:spcAft>
                <a:spcPct val="0"/>
              </a:spcAft>
              <a:defRPr kumimoji="1">
                <a:solidFill>
                  <a:schemeClr val="tx1"/>
                </a:solidFill>
                <a:latin typeface="Times New Roman" pitchFamily="18" charset="0"/>
                <a:ea typeface="ＭＳ Ｐゴシック" pitchFamily="50" charset="-128"/>
              </a:defRPr>
            </a:lvl9pPr>
          </a:lstStyle>
          <a:p>
            <a:pPr eaLnBrk="1" fontAlgn="base" hangingPunct="1">
              <a:spcBef>
                <a:spcPct val="0"/>
              </a:spcBef>
              <a:spcAft>
                <a:spcPct val="0"/>
              </a:spcAft>
            </a:pPr>
            <a:r>
              <a:rPr lang="ja-JP" altLang="en-US" sz="1200" smtClean="0">
                <a:solidFill>
                  <a:srgbClr val="000000"/>
                </a:solidFill>
              </a:rPr>
              <a:t>化学</a:t>
            </a:r>
            <a:r>
              <a:rPr lang="en-US" altLang="ja-JP" sz="1200" smtClean="0">
                <a:solidFill>
                  <a:srgbClr val="000000"/>
                </a:solidFill>
              </a:rPr>
              <a:t>I</a:t>
            </a:r>
            <a:r>
              <a:rPr lang="ja-JP" altLang="en-US" sz="1200" smtClean="0">
                <a:solidFill>
                  <a:srgbClr val="000000"/>
                </a:solidFill>
              </a:rPr>
              <a:t>、数件出版、平成</a:t>
            </a:r>
            <a:r>
              <a:rPr lang="en-US" altLang="ja-JP" sz="1200" smtClean="0">
                <a:solidFill>
                  <a:srgbClr val="000000"/>
                </a:solidFill>
              </a:rPr>
              <a:t>14</a:t>
            </a:r>
            <a:r>
              <a:rPr lang="ja-JP" altLang="en-US" sz="1200" smtClean="0">
                <a:solidFill>
                  <a:srgbClr val="000000"/>
                </a:solidFill>
              </a:rPr>
              <a:t>年</a:t>
            </a:r>
            <a:r>
              <a:rPr lang="en-US" altLang="ja-JP" sz="1200" smtClean="0">
                <a:solidFill>
                  <a:srgbClr val="000000"/>
                </a:solidFill>
              </a:rPr>
              <a:t>3</a:t>
            </a:r>
            <a:r>
              <a:rPr lang="ja-JP" altLang="en-US" sz="1200" smtClean="0">
                <a:solidFill>
                  <a:srgbClr val="000000"/>
                </a:solidFill>
              </a:rPr>
              <a:t>月検定</a:t>
            </a:r>
          </a:p>
        </p:txBody>
      </p:sp>
      <p:sp>
        <p:nvSpPr>
          <p:cNvPr id="31747" name="Rectangle 1027"/>
          <p:cNvSpPr>
            <a:spLocks noGrp="1" noChangeArrowheads="1"/>
          </p:cNvSpPr>
          <p:nvPr>
            <p:ph type="title"/>
          </p:nvPr>
        </p:nvSpPr>
        <p:spPr>
          <a:xfrm>
            <a:off x="0" y="0"/>
            <a:ext cx="9220200" cy="762000"/>
          </a:xfrm>
        </p:spPr>
        <p:txBody>
          <a:bodyPr/>
          <a:lstStyle/>
          <a:p>
            <a:pPr eaLnBrk="1" hangingPunct="1"/>
            <a:r>
              <a:rPr lang="ja-JP" altLang="en-US" sz="3600" b="1" dirty="0" smtClean="0">
                <a:solidFill>
                  <a:srgbClr val="0000FF"/>
                </a:solidFill>
                <a:ea typeface="ＨＧ丸ゴシックB" charset="-128"/>
              </a:rPr>
              <a:t>酸化物はどこに？</a:t>
            </a:r>
          </a:p>
        </p:txBody>
      </p:sp>
      <p:pic>
        <p:nvPicPr>
          <p:cNvPr id="31748" name="Picture 102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617538"/>
            <a:ext cx="8839200" cy="6240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1749" name="Rectangle 1029"/>
          <p:cNvSpPr>
            <a:spLocks noChangeArrowheads="1"/>
          </p:cNvSpPr>
          <p:nvPr/>
        </p:nvSpPr>
        <p:spPr bwMode="auto">
          <a:xfrm>
            <a:off x="2438400" y="1143000"/>
            <a:ext cx="1066800" cy="1295400"/>
          </a:xfrm>
          <a:prstGeom prst="rect">
            <a:avLst/>
          </a:prstGeom>
          <a:noFill/>
          <a:ln w="381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ja-JP" altLang="en-US" smtClean="0">
              <a:solidFill>
                <a:srgbClr val="000000"/>
              </a:solidFill>
            </a:endParaRPr>
          </a:p>
        </p:txBody>
      </p:sp>
      <p:sp>
        <p:nvSpPr>
          <p:cNvPr id="31750" name="Rectangle 1030"/>
          <p:cNvSpPr>
            <a:spLocks noChangeArrowheads="1"/>
          </p:cNvSpPr>
          <p:nvPr/>
        </p:nvSpPr>
        <p:spPr bwMode="auto">
          <a:xfrm>
            <a:off x="3505200" y="1143000"/>
            <a:ext cx="1143000" cy="1600200"/>
          </a:xfrm>
          <a:prstGeom prst="rect">
            <a:avLst/>
          </a:prstGeom>
          <a:noFill/>
          <a:ln w="381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ja-JP" altLang="en-US" smtClean="0">
              <a:solidFill>
                <a:srgbClr val="000000"/>
              </a:solidFill>
            </a:endParaRPr>
          </a:p>
        </p:txBody>
      </p:sp>
      <p:sp>
        <p:nvSpPr>
          <p:cNvPr id="31751" name="Rectangle 1031"/>
          <p:cNvSpPr>
            <a:spLocks noChangeArrowheads="1"/>
          </p:cNvSpPr>
          <p:nvPr/>
        </p:nvSpPr>
        <p:spPr bwMode="auto">
          <a:xfrm>
            <a:off x="4800600" y="4800600"/>
            <a:ext cx="1295400" cy="762000"/>
          </a:xfrm>
          <a:prstGeom prst="rect">
            <a:avLst/>
          </a:prstGeom>
          <a:noFill/>
          <a:ln w="381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ja-JP" altLang="en-US" smtClean="0">
              <a:solidFill>
                <a:srgbClr val="000000"/>
              </a:solidFill>
            </a:endParaRPr>
          </a:p>
        </p:txBody>
      </p:sp>
      <p:sp>
        <p:nvSpPr>
          <p:cNvPr id="31752" name="Rectangle 1032"/>
          <p:cNvSpPr>
            <a:spLocks noChangeArrowheads="1"/>
          </p:cNvSpPr>
          <p:nvPr/>
        </p:nvSpPr>
        <p:spPr bwMode="auto">
          <a:xfrm>
            <a:off x="7620000" y="1143000"/>
            <a:ext cx="1219200" cy="2362200"/>
          </a:xfrm>
          <a:prstGeom prst="rect">
            <a:avLst/>
          </a:prstGeom>
          <a:noFill/>
          <a:ln w="381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ja-JP" altLang="en-US" smtClean="0">
              <a:solidFill>
                <a:srgbClr val="000000"/>
              </a:solidFill>
            </a:endParaRPr>
          </a:p>
        </p:txBody>
      </p:sp>
      <p:sp>
        <p:nvSpPr>
          <p:cNvPr id="31753" name="Rectangle 1033"/>
          <p:cNvSpPr>
            <a:spLocks noChangeArrowheads="1"/>
          </p:cNvSpPr>
          <p:nvPr/>
        </p:nvSpPr>
        <p:spPr bwMode="auto">
          <a:xfrm>
            <a:off x="7391400" y="3657600"/>
            <a:ext cx="1447800" cy="1666875"/>
          </a:xfrm>
          <a:prstGeom prst="rect">
            <a:avLst/>
          </a:prstGeom>
          <a:noFill/>
          <a:ln w="381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ja-JP" altLang="en-US" smtClean="0">
              <a:solidFill>
                <a:srgbClr val="000000"/>
              </a:solidFill>
            </a:endParaRPr>
          </a:p>
        </p:txBody>
      </p:sp>
      <p:sp>
        <p:nvSpPr>
          <p:cNvPr id="31754" name="Rectangle 1034"/>
          <p:cNvSpPr>
            <a:spLocks noChangeArrowheads="1"/>
          </p:cNvSpPr>
          <p:nvPr/>
        </p:nvSpPr>
        <p:spPr bwMode="auto">
          <a:xfrm>
            <a:off x="7467600" y="5410200"/>
            <a:ext cx="1447800" cy="1371600"/>
          </a:xfrm>
          <a:prstGeom prst="rect">
            <a:avLst/>
          </a:prstGeom>
          <a:noFill/>
          <a:ln w="38100">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ja-JP" altLang="en-US" smtClean="0">
              <a:solidFill>
                <a:srgbClr val="000000"/>
              </a:solidFill>
            </a:endParaRPr>
          </a:p>
        </p:txBody>
      </p:sp>
      <p:sp>
        <p:nvSpPr>
          <p:cNvPr id="31755" name="Rectangle 1035"/>
          <p:cNvSpPr>
            <a:spLocks noChangeArrowheads="1"/>
          </p:cNvSpPr>
          <p:nvPr/>
        </p:nvSpPr>
        <p:spPr bwMode="auto">
          <a:xfrm>
            <a:off x="4800600" y="5638800"/>
            <a:ext cx="1323975" cy="1143000"/>
          </a:xfrm>
          <a:prstGeom prst="rect">
            <a:avLst/>
          </a:prstGeom>
          <a:noFill/>
          <a:ln w="38100">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ja-JP" altLang="en-US" smtClean="0">
              <a:solidFill>
                <a:srgbClr val="000000"/>
              </a:solidFill>
            </a:endParaRPr>
          </a:p>
        </p:txBody>
      </p:sp>
      <p:sp>
        <p:nvSpPr>
          <p:cNvPr id="2" name="テキスト ボックス 1"/>
          <p:cNvSpPr txBox="1"/>
          <p:nvPr/>
        </p:nvSpPr>
        <p:spPr>
          <a:xfrm>
            <a:off x="8851900" y="6488668"/>
            <a:ext cx="300082" cy="369332"/>
          </a:xfrm>
          <a:prstGeom prst="rect">
            <a:avLst/>
          </a:prstGeom>
          <a:solidFill>
            <a:schemeClr val="accent2"/>
          </a:solidFill>
        </p:spPr>
        <p:txBody>
          <a:bodyPr wrap="none" rtlCol="0">
            <a:spAutoFit/>
          </a:bodyPr>
          <a:lstStyle/>
          <a:p>
            <a:r>
              <a:rPr kumimoji="1" lang="en-US" altLang="ja-JP" b="1" dirty="0" smtClean="0">
                <a:solidFill>
                  <a:schemeClr val="bg1"/>
                </a:solidFill>
              </a:rPr>
              <a:t>2</a:t>
            </a:r>
            <a:endParaRPr kumimoji="1" lang="ja-JP" altLang="en-US" b="1" dirty="0">
              <a:solidFill>
                <a:schemeClr val="bg1"/>
              </a:solidFill>
            </a:endParaRPr>
          </a:p>
        </p:txBody>
      </p:sp>
    </p:spTree>
    <p:extLst>
      <p:ext uri="{BB962C8B-B14F-4D97-AF65-F5344CB8AC3E}">
        <p14:creationId xmlns:p14="http://schemas.microsoft.com/office/powerpoint/2010/main" val="5165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1483" name="Picture 11" descr="http://www.kyocera.co.jp/inamori/library/images/2_1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08516" y="3903913"/>
            <a:ext cx="4095750" cy="2571751"/>
          </a:xfrm>
          <a:prstGeom prst="rect">
            <a:avLst/>
          </a:prstGeom>
          <a:noFill/>
          <a:extLst>
            <a:ext uri="{909E8E84-426E-40DD-AFC4-6F175D3DCCD1}">
              <a14:hiddenFill xmlns:a14="http://schemas.microsoft.com/office/drawing/2010/main">
                <a:solidFill>
                  <a:srgbClr val="FFFFFF"/>
                </a:solidFill>
              </a14:hiddenFill>
            </a:ext>
          </a:extLst>
        </p:spPr>
      </p:pic>
      <p:sp>
        <p:nvSpPr>
          <p:cNvPr id="5" name="正方形/長方形 4"/>
          <p:cNvSpPr/>
          <p:nvPr/>
        </p:nvSpPr>
        <p:spPr>
          <a:xfrm>
            <a:off x="3643812" y="6333444"/>
            <a:ext cx="2624290" cy="523220"/>
          </a:xfrm>
          <a:prstGeom prst="rect">
            <a:avLst/>
          </a:prstGeom>
        </p:spPr>
        <p:txBody>
          <a:bodyPr wrap="square">
            <a:spAutoFit/>
          </a:bodyPr>
          <a:lstStyle/>
          <a:p>
            <a:r>
              <a:rPr lang="en-US" altLang="ja-JP" sz="1400" dirty="0">
                <a:solidFill>
                  <a:srgbClr val="000000"/>
                </a:solidFill>
                <a:latin typeface="Times New Roman" pitchFamily="18" charset="0"/>
                <a:cs typeface="Times New Roman" pitchFamily="18" charset="0"/>
              </a:rPr>
              <a:t>http://www.kyocera.co.jp/inamori/library/2_11.html</a:t>
            </a:r>
            <a:endParaRPr lang="ja-JP" altLang="en-US" sz="1400" dirty="0">
              <a:solidFill>
                <a:srgbClr val="000000"/>
              </a:solidFill>
              <a:latin typeface="Times New Roman" pitchFamily="18" charset="0"/>
              <a:cs typeface="Times New Roman" pitchFamily="18" charset="0"/>
            </a:endParaRPr>
          </a:p>
        </p:txBody>
      </p:sp>
      <p:pic>
        <p:nvPicPr>
          <p:cNvPr id="361489" name="Picture 17" descr="http://www.gintechenergy.com/jp/uploads/upload-images/mono.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3194" y="1300163"/>
            <a:ext cx="1766888" cy="1766888"/>
          </a:xfrm>
          <a:prstGeom prst="rect">
            <a:avLst/>
          </a:prstGeom>
          <a:noFill/>
          <a:extLst>
            <a:ext uri="{909E8E84-426E-40DD-AFC4-6F175D3DCCD1}">
              <a14:hiddenFill xmlns:a14="http://schemas.microsoft.com/office/drawing/2010/main">
                <a:solidFill>
                  <a:srgbClr val="FFFFFF"/>
                </a:solidFill>
              </a14:hiddenFill>
            </a:ext>
          </a:extLst>
        </p:spPr>
      </p:pic>
      <p:sp>
        <p:nvSpPr>
          <p:cNvPr id="8" name="正方形/長方形 7"/>
          <p:cNvSpPr/>
          <p:nvPr/>
        </p:nvSpPr>
        <p:spPr>
          <a:xfrm>
            <a:off x="3578263" y="3160905"/>
            <a:ext cx="2474554" cy="553998"/>
          </a:xfrm>
          <a:prstGeom prst="rect">
            <a:avLst/>
          </a:prstGeom>
        </p:spPr>
        <p:txBody>
          <a:bodyPr wrap="square">
            <a:spAutoFit/>
          </a:bodyPr>
          <a:lstStyle/>
          <a:p>
            <a:r>
              <a:rPr lang="en-US" altLang="ja-JP" sz="1000" dirty="0">
                <a:solidFill>
                  <a:srgbClr val="000000"/>
                </a:solidFill>
                <a:latin typeface="Times New Roman" pitchFamily="18" charset="0"/>
                <a:cs typeface="Times New Roman" pitchFamily="18" charset="0"/>
              </a:rPr>
              <a:t>http://www.gintechenergy.com/jp/index.php/products/douro-series/douro-monocrystalline-silicon-solar-cell</a:t>
            </a:r>
            <a:endParaRPr lang="ja-JP" altLang="en-US" sz="1000" dirty="0">
              <a:solidFill>
                <a:srgbClr val="000000"/>
              </a:solidFill>
              <a:latin typeface="Times New Roman" pitchFamily="18" charset="0"/>
              <a:cs typeface="Times New Roman" pitchFamily="18" charset="0"/>
            </a:endParaRPr>
          </a:p>
        </p:txBody>
      </p:sp>
      <p:pic>
        <p:nvPicPr>
          <p:cNvPr id="361491" name="Picture 19" descr="http://image.www.rakuten.co.jp/yasukawa/img1062596965.jpe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26318" y="3954033"/>
            <a:ext cx="5239512" cy="2568388"/>
          </a:xfrm>
          <a:prstGeom prst="rect">
            <a:avLst/>
          </a:prstGeom>
          <a:noFill/>
          <a:extLst>
            <a:ext uri="{909E8E84-426E-40DD-AFC4-6F175D3DCCD1}">
              <a14:hiddenFill xmlns:a14="http://schemas.microsoft.com/office/drawing/2010/main">
                <a:solidFill>
                  <a:srgbClr val="FFFFFF"/>
                </a:solidFill>
              </a14:hiddenFill>
            </a:ext>
          </a:extLst>
        </p:spPr>
      </p:pic>
      <p:sp>
        <p:nvSpPr>
          <p:cNvPr id="9" name="正方形/長方形 8"/>
          <p:cNvSpPr/>
          <p:nvPr/>
        </p:nvSpPr>
        <p:spPr>
          <a:xfrm>
            <a:off x="377781" y="6309001"/>
            <a:ext cx="3092513" cy="307777"/>
          </a:xfrm>
          <a:prstGeom prst="rect">
            <a:avLst/>
          </a:prstGeom>
        </p:spPr>
        <p:txBody>
          <a:bodyPr wrap="none">
            <a:spAutoFit/>
          </a:bodyPr>
          <a:lstStyle/>
          <a:p>
            <a:r>
              <a:rPr lang="en-US" altLang="ja-JP" sz="1400" dirty="0">
                <a:solidFill>
                  <a:srgbClr val="000000"/>
                </a:solidFill>
                <a:latin typeface="Times New Roman" pitchFamily="18" charset="0"/>
                <a:cs typeface="Times New Roman" pitchFamily="18" charset="0"/>
              </a:rPr>
              <a:t>http://plaza.rakuten.co.jp/breadvan/2005</a:t>
            </a:r>
            <a:endParaRPr lang="ja-JP" altLang="en-US" sz="1400" dirty="0">
              <a:solidFill>
                <a:srgbClr val="000000"/>
              </a:solidFill>
              <a:latin typeface="Times New Roman" pitchFamily="18" charset="0"/>
              <a:cs typeface="Times New Roman" pitchFamily="18" charset="0"/>
            </a:endParaRPr>
          </a:p>
        </p:txBody>
      </p:sp>
      <p:pic>
        <p:nvPicPr>
          <p:cNvPr id="361493" name="Picture 21" descr="http://image.alibaba.co.jp/img/product/50/53/16/5053167.jpg?tt=125560175700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10411" y="1123647"/>
            <a:ext cx="2300440" cy="2300441"/>
          </a:xfrm>
          <a:prstGeom prst="rect">
            <a:avLst/>
          </a:prstGeom>
          <a:noFill/>
          <a:extLst>
            <a:ext uri="{909E8E84-426E-40DD-AFC4-6F175D3DCCD1}">
              <a14:hiddenFill xmlns:a14="http://schemas.microsoft.com/office/drawing/2010/main">
                <a:solidFill>
                  <a:srgbClr val="FFFFFF"/>
                </a:solidFill>
              </a14:hiddenFill>
            </a:ext>
          </a:extLst>
        </p:spPr>
      </p:pic>
      <p:sp>
        <p:nvSpPr>
          <p:cNvPr id="10" name="正方形/長方形 9"/>
          <p:cNvSpPr/>
          <p:nvPr/>
        </p:nvSpPr>
        <p:spPr>
          <a:xfrm>
            <a:off x="806960" y="3300977"/>
            <a:ext cx="3204599" cy="246221"/>
          </a:xfrm>
          <a:prstGeom prst="rect">
            <a:avLst/>
          </a:prstGeom>
        </p:spPr>
        <p:txBody>
          <a:bodyPr wrap="square">
            <a:spAutoFit/>
          </a:bodyPr>
          <a:lstStyle/>
          <a:p>
            <a:r>
              <a:rPr lang="en-US" altLang="ja-JP" sz="1000" dirty="0">
                <a:solidFill>
                  <a:srgbClr val="000000"/>
                </a:solidFill>
                <a:latin typeface="Times New Roman" pitchFamily="18" charset="0"/>
                <a:cs typeface="Times New Roman" pitchFamily="18" charset="0"/>
              </a:rPr>
              <a:t>http://www.alibaba.co.jp/pdetail-free/5053167.htm</a:t>
            </a:r>
            <a:endParaRPr lang="ja-JP" altLang="en-US" sz="1000" dirty="0">
              <a:solidFill>
                <a:srgbClr val="000000"/>
              </a:solidFill>
              <a:latin typeface="Times New Roman" pitchFamily="18" charset="0"/>
              <a:cs typeface="Times New Roman" pitchFamily="18" charset="0"/>
            </a:endParaRPr>
          </a:p>
        </p:txBody>
      </p:sp>
      <p:sp>
        <p:nvSpPr>
          <p:cNvPr id="11" name="タイトル 10"/>
          <p:cNvSpPr>
            <a:spLocks noGrp="1"/>
          </p:cNvSpPr>
          <p:nvPr>
            <p:ph type="title" idx="4294967295"/>
          </p:nvPr>
        </p:nvSpPr>
        <p:spPr>
          <a:xfrm>
            <a:off x="0" y="1"/>
            <a:ext cx="9144000" cy="871118"/>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ja-JP" altLang="en-US" sz="3800" b="1" dirty="0">
                <a:solidFill>
                  <a:srgbClr val="0000FF"/>
                </a:solidFill>
                <a:latin typeface="Times New Roman" pitchFamily="18" charset="0"/>
                <a:cs typeface="Times New Roman" pitchFamily="18" charset="0"/>
              </a:rPr>
              <a:t>単結晶、多結晶、アモルファス</a:t>
            </a:r>
          </a:p>
        </p:txBody>
      </p:sp>
      <p:sp>
        <p:nvSpPr>
          <p:cNvPr id="13" name="正方形/長方形 12"/>
          <p:cNvSpPr/>
          <p:nvPr/>
        </p:nvSpPr>
        <p:spPr>
          <a:xfrm>
            <a:off x="98425" y="756818"/>
            <a:ext cx="3373039" cy="461665"/>
          </a:xfrm>
          <a:prstGeom prst="rect">
            <a:avLst/>
          </a:prstGeom>
        </p:spPr>
        <p:txBody>
          <a:bodyPr wrap="none">
            <a:spAutoFit/>
          </a:bodyPr>
          <a:lstStyle/>
          <a:p>
            <a:r>
              <a:rPr lang="ja-JP" altLang="en-US" sz="2400" b="1" dirty="0">
                <a:solidFill>
                  <a:srgbClr val="FF0000"/>
                </a:solidFill>
                <a:latin typeface="Times New Roman" pitchFamily="18" charset="0"/>
                <a:cs typeface="Times New Roman" pitchFamily="18" charset="0"/>
              </a:rPr>
              <a:t>単</a:t>
            </a:r>
            <a:r>
              <a:rPr lang="ja-JP" altLang="en-US" sz="2400" b="1" dirty="0" smtClean="0">
                <a:solidFill>
                  <a:srgbClr val="FF0000"/>
                </a:solidFill>
                <a:latin typeface="Times New Roman" pitchFamily="18" charset="0"/>
                <a:cs typeface="Times New Roman" pitchFamily="18" charset="0"/>
              </a:rPr>
              <a:t>結晶シリコン太陽</a:t>
            </a:r>
            <a:r>
              <a:rPr lang="ja-JP" altLang="en-US" sz="2400" b="1" dirty="0">
                <a:solidFill>
                  <a:srgbClr val="FF0000"/>
                </a:solidFill>
                <a:latin typeface="Times New Roman" pitchFamily="18" charset="0"/>
                <a:cs typeface="Times New Roman" pitchFamily="18" charset="0"/>
              </a:rPr>
              <a:t>電池</a:t>
            </a:r>
            <a:endParaRPr lang="ja-JP" altLang="en-US" sz="2400" b="1" dirty="0">
              <a:solidFill>
                <a:srgbClr val="FF0000"/>
              </a:solidFill>
            </a:endParaRPr>
          </a:p>
        </p:txBody>
      </p:sp>
      <p:sp>
        <p:nvSpPr>
          <p:cNvPr id="27" name="正方形/長方形 26"/>
          <p:cNvSpPr/>
          <p:nvPr/>
        </p:nvSpPr>
        <p:spPr>
          <a:xfrm>
            <a:off x="-19050" y="3547198"/>
            <a:ext cx="3373039" cy="461665"/>
          </a:xfrm>
          <a:prstGeom prst="rect">
            <a:avLst/>
          </a:prstGeom>
        </p:spPr>
        <p:txBody>
          <a:bodyPr wrap="none">
            <a:spAutoFit/>
          </a:bodyPr>
          <a:lstStyle/>
          <a:p>
            <a:r>
              <a:rPr lang="ja-JP" altLang="en-US" sz="2400" b="1" dirty="0" smtClean="0">
                <a:solidFill>
                  <a:srgbClr val="FF0000"/>
                </a:solidFill>
                <a:latin typeface="Times New Roman" pitchFamily="18" charset="0"/>
                <a:cs typeface="Times New Roman" pitchFamily="18" charset="0"/>
              </a:rPr>
              <a:t>多結晶シリコン太陽</a:t>
            </a:r>
            <a:r>
              <a:rPr lang="ja-JP" altLang="en-US" sz="2400" b="1" dirty="0">
                <a:solidFill>
                  <a:srgbClr val="FF0000"/>
                </a:solidFill>
                <a:latin typeface="Times New Roman" pitchFamily="18" charset="0"/>
                <a:cs typeface="Times New Roman" pitchFamily="18" charset="0"/>
              </a:rPr>
              <a:t>電池</a:t>
            </a:r>
            <a:endParaRPr lang="ja-JP" altLang="en-US" sz="2400" b="1" dirty="0">
              <a:solidFill>
                <a:srgbClr val="FF0000"/>
              </a:solidFill>
            </a:endParaRPr>
          </a:p>
        </p:txBody>
      </p:sp>
      <p:pic>
        <p:nvPicPr>
          <p:cNvPr id="15" name="Picture 1026" descr="IBC1MW写真１"/>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484299" y="3585471"/>
            <a:ext cx="3300434" cy="2474875"/>
          </a:xfrm>
          <a:prstGeom prst="rect">
            <a:avLst/>
          </a:prstGeom>
          <a:noFill/>
          <a:extLst>
            <a:ext uri="{909E8E84-426E-40DD-AFC4-6F175D3DCCD1}">
              <a14:hiddenFill xmlns:a14="http://schemas.microsoft.com/office/drawing/2010/main">
                <a:solidFill>
                  <a:srgbClr val="FFFFFF"/>
                </a:solidFill>
              </a14:hiddenFill>
            </a:ext>
          </a:extLst>
        </p:spPr>
      </p:pic>
      <p:sp>
        <p:nvSpPr>
          <p:cNvPr id="16" name="Text Box 1028"/>
          <p:cNvSpPr txBox="1">
            <a:spLocks noChangeArrowheads="1"/>
          </p:cNvSpPr>
          <p:nvPr/>
        </p:nvSpPr>
        <p:spPr bwMode="auto">
          <a:xfrm>
            <a:off x="6363948" y="6047646"/>
            <a:ext cx="2856252" cy="738664"/>
          </a:xfrm>
          <a:prstGeom prst="rect">
            <a:avLst/>
          </a:prstGeom>
        </p:spPr>
        <p:txBody>
          <a:bodyPr wrap="square">
            <a:spAutoFit/>
          </a:bodyPr>
          <a:lstStyle>
            <a:defPPr>
              <a:defRPr lang="ja-JP"/>
            </a:defPPr>
            <a:lvl1pPr>
              <a:defRPr sz="1400">
                <a:latin typeface="Times New Roman" pitchFamily="18" charset="0"/>
                <a:cs typeface="Times New Roman" pitchFamily="18" charset="0"/>
              </a:defRPr>
            </a:lvl1pPr>
          </a:lstStyle>
          <a:p>
            <a:r>
              <a:rPr lang="en-US" altLang="ja-JP" dirty="0">
                <a:solidFill>
                  <a:srgbClr val="000000"/>
                </a:solidFill>
              </a:rPr>
              <a:t>INC-SOLAR AG</a:t>
            </a:r>
            <a:br>
              <a:rPr lang="en-US" altLang="ja-JP" dirty="0">
                <a:solidFill>
                  <a:srgbClr val="000000"/>
                </a:solidFill>
              </a:rPr>
            </a:br>
            <a:r>
              <a:rPr lang="ja-JP" altLang="en-US" dirty="0">
                <a:solidFill>
                  <a:srgbClr val="000000"/>
                </a:solidFill>
              </a:rPr>
              <a:t>出典：「</a:t>
            </a:r>
            <a:r>
              <a:rPr lang="en-US" altLang="ja-JP" dirty="0">
                <a:solidFill>
                  <a:srgbClr val="000000"/>
                </a:solidFill>
              </a:rPr>
              <a:t>(</a:t>
            </a:r>
            <a:r>
              <a:rPr lang="ja-JP" altLang="en-US" dirty="0">
                <a:solidFill>
                  <a:srgbClr val="000000"/>
                </a:solidFill>
              </a:rPr>
              <a:t>株</a:t>
            </a:r>
            <a:r>
              <a:rPr lang="en-US" altLang="ja-JP" dirty="0">
                <a:solidFill>
                  <a:srgbClr val="000000"/>
                </a:solidFill>
              </a:rPr>
              <a:t>)</a:t>
            </a:r>
            <a:r>
              <a:rPr lang="ja-JP" altLang="en-US" dirty="0">
                <a:solidFill>
                  <a:srgbClr val="000000"/>
                </a:solidFill>
              </a:rPr>
              <a:t>カネカのアモルファスシリコン太陽電池」海外カタログ</a:t>
            </a:r>
          </a:p>
        </p:txBody>
      </p:sp>
      <p:sp>
        <p:nvSpPr>
          <p:cNvPr id="17" name="正方形/長方形 16"/>
          <p:cNvSpPr/>
          <p:nvPr/>
        </p:nvSpPr>
        <p:spPr>
          <a:xfrm>
            <a:off x="6059148" y="3528747"/>
            <a:ext cx="2832827" cy="830997"/>
          </a:xfrm>
          <a:prstGeom prst="rect">
            <a:avLst/>
          </a:prstGeom>
        </p:spPr>
        <p:txBody>
          <a:bodyPr wrap="none">
            <a:spAutoFit/>
          </a:bodyPr>
          <a:lstStyle/>
          <a:p>
            <a:r>
              <a:rPr lang="ja-JP" altLang="en-US" sz="2400" b="1" dirty="0" smtClean="0">
                <a:solidFill>
                  <a:srgbClr val="FF0000"/>
                </a:solidFill>
                <a:latin typeface="Times New Roman" pitchFamily="18" charset="0"/>
                <a:cs typeface="Times New Roman" pitchFamily="18" charset="0"/>
              </a:rPr>
              <a:t>アモルファスシリコン</a:t>
            </a:r>
            <a:r>
              <a:rPr lang="en-US" altLang="ja-JP" sz="2400" b="1" dirty="0" smtClean="0">
                <a:solidFill>
                  <a:srgbClr val="FF0000"/>
                </a:solidFill>
                <a:latin typeface="Times New Roman" pitchFamily="18" charset="0"/>
                <a:cs typeface="Times New Roman" pitchFamily="18" charset="0"/>
              </a:rPr>
              <a:t/>
            </a:r>
            <a:br>
              <a:rPr lang="en-US" altLang="ja-JP" sz="2400" b="1" dirty="0" smtClean="0">
                <a:solidFill>
                  <a:srgbClr val="FF0000"/>
                </a:solidFill>
                <a:latin typeface="Times New Roman" pitchFamily="18" charset="0"/>
                <a:cs typeface="Times New Roman" pitchFamily="18" charset="0"/>
              </a:rPr>
            </a:br>
            <a:r>
              <a:rPr lang="ja-JP" altLang="en-US" sz="2400" b="1" dirty="0" smtClean="0">
                <a:solidFill>
                  <a:srgbClr val="FF0000"/>
                </a:solidFill>
                <a:latin typeface="Times New Roman" pitchFamily="18" charset="0"/>
                <a:cs typeface="Times New Roman" pitchFamily="18" charset="0"/>
              </a:rPr>
              <a:t>　　　　　　　太陽</a:t>
            </a:r>
            <a:r>
              <a:rPr lang="ja-JP" altLang="en-US" sz="2400" b="1" dirty="0">
                <a:solidFill>
                  <a:srgbClr val="FF0000"/>
                </a:solidFill>
                <a:latin typeface="Times New Roman" pitchFamily="18" charset="0"/>
                <a:cs typeface="Times New Roman" pitchFamily="18" charset="0"/>
              </a:rPr>
              <a:t>電池</a:t>
            </a:r>
            <a:endParaRPr lang="ja-JP" altLang="en-US" sz="2400" b="1" dirty="0">
              <a:solidFill>
                <a:srgbClr val="FF0000"/>
              </a:solidFill>
            </a:endParaRPr>
          </a:p>
        </p:txBody>
      </p:sp>
      <p:pic>
        <p:nvPicPr>
          <p:cNvPr id="18" name="Picture 2" descr="各種の口径のシリコン単結晶のインゴットとウェハ。直径300mm ウェハは、LP レコードと同じサイズ。「株式会社SUMCO（旧三菱住友シリコン株式会社）提供」"/>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794183" y="1224806"/>
            <a:ext cx="3097792" cy="1994645"/>
          </a:xfrm>
          <a:prstGeom prst="rect">
            <a:avLst/>
          </a:prstGeom>
          <a:noFill/>
          <a:extLst>
            <a:ext uri="{909E8E84-426E-40DD-AFC4-6F175D3DCCD1}">
              <a14:hiddenFill xmlns:a14="http://schemas.microsoft.com/office/drawing/2010/main">
                <a:solidFill>
                  <a:srgbClr val="FFFFFF"/>
                </a:solidFill>
              </a14:hiddenFill>
            </a:ext>
          </a:extLst>
        </p:spPr>
      </p:pic>
      <p:sp>
        <p:nvSpPr>
          <p:cNvPr id="19" name="正方形/長方形 18"/>
          <p:cNvSpPr/>
          <p:nvPr/>
        </p:nvSpPr>
        <p:spPr>
          <a:xfrm>
            <a:off x="6124575" y="3199005"/>
            <a:ext cx="2971800" cy="246221"/>
          </a:xfrm>
          <a:prstGeom prst="rect">
            <a:avLst/>
          </a:prstGeom>
        </p:spPr>
        <p:txBody>
          <a:bodyPr wrap="square">
            <a:spAutoFit/>
          </a:bodyPr>
          <a:lstStyle/>
          <a:p>
            <a:r>
              <a:rPr lang="en-US" altLang="ja-JP" sz="1000" dirty="0">
                <a:solidFill>
                  <a:srgbClr val="000000"/>
                </a:solidFill>
                <a:latin typeface="Times New Roman" pitchFamily="18" charset="0"/>
                <a:cs typeface="Times New Roman" pitchFamily="18" charset="0"/>
              </a:rPr>
              <a:t>http://semicon.jeita.or.jp/exposition/topics_03.html</a:t>
            </a:r>
            <a:endParaRPr lang="ja-JP" altLang="en-US" sz="1000" dirty="0">
              <a:solidFill>
                <a:srgbClr val="000000"/>
              </a:solidFill>
              <a:latin typeface="Times New Roman" pitchFamily="18" charset="0"/>
              <a:cs typeface="Times New Roman" pitchFamily="18" charset="0"/>
            </a:endParaRPr>
          </a:p>
        </p:txBody>
      </p:sp>
      <p:sp>
        <p:nvSpPr>
          <p:cNvPr id="20" name="テキスト ボックス 19"/>
          <p:cNvSpPr txBox="1"/>
          <p:nvPr/>
        </p:nvSpPr>
        <p:spPr>
          <a:xfrm>
            <a:off x="8724900" y="6488668"/>
            <a:ext cx="415498" cy="369332"/>
          </a:xfrm>
          <a:prstGeom prst="rect">
            <a:avLst/>
          </a:prstGeom>
          <a:solidFill>
            <a:schemeClr val="accent2"/>
          </a:solidFill>
        </p:spPr>
        <p:txBody>
          <a:bodyPr wrap="none" rtlCol="0">
            <a:spAutoFit/>
          </a:bodyPr>
          <a:lstStyle>
            <a:defPPr>
              <a:defRPr lang="ja-JP"/>
            </a:defPPr>
            <a:lvl1pPr>
              <a:defRPr b="1">
                <a:solidFill>
                  <a:schemeClr val="bg1"/>
                </a:solidFill>
              </a:defRPr>
            </a:lvl1pPr>
          </a:lstStyle>
          <a:p>
            <a:r>
              <a:rPr lang="en-US" altLang="ja-JP" dirty="0" smtClean="0">
                <a:latin typeface="Times New Roman" pitchFamily="18" charset="0"/>
                <a:cs typeface="Times New Roman" pitchFamily="18" charset="0"/>
              </a:rPr>
              <a:t>21</a:t>
            </a:r>
            <a:endParaRPr lang="ja-JP" altLang="en-US" dirty="0">
              <a:latin typeface="Times New Roman" pitchFamily="18" charset="0"/>
              <a:cs typeface="Times New Roman" pitchFamily="18" charset="0"/>
            </a:endParaRPr>
          </a:p>
        </p:txBody>
      </p:sp>
    </p:spTree>
    <p:extLst>
      <p:ext uri="{BB962C8B-B14F-4D97-AF65-F5344CB8AC3E}">
        <p14:creationId xmlns:p14="http://schemas.microsoft.com/office/powerpoint/2010/main" val="1452734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1" name="Rectangle 1027"/>
          <p:cNvSpPr>
            <a:spLocks noGrp="1" noChangeArrowheads="1"/>
          </p:cNvSpPr>
          <p:nvPr>
            <p:ph type="title" idx="4294967295"/>
          </p:nvPr>
        </p:nvSpPr>
        <p:spPr>
          <a:xfrm>
            <a:off x="0" y="0"/>
            <a:ext cx="9144000" cy="762000"/>
          </a:xfrm>
          <a:noFill/>
          <a:extLst>
            <a:ext uri="{91240B29-F687-4F45-9708-019B960494DF}">
              <a14:hiddenLine xmlns:a14="http://schemas.microsoft.com/office/drawing/2010/main" w="9525" cap="flat" cmpd="sng">
                <a:solidFill>
                  <a:schemeClr val="tx1"/>
                </a:solidFill>
                <a:prstDash val="solid"/>
                <a:miter lim="800000"/>
                <a:headEnd/>
                <a:tailEnd/>
              </a14:hiddenLine>
            </a:ext>
          </a:extLst>
        </p:spPr>
        <p:txBody>
          <a:bodyPr/>
          <a:lstStyle/>
          <a:p>
            <a:pPr eaLnBrk="1" hangingPunct="1"/>
            <a:r>
              <a:rPr lang="ja-JP" altLang="en-US" sz="3800" b="1" dirty="0" smtClean="0">
                <a:solidFill>
                  <a:srgbClr val="0000FF"/>
                </a:solidFill>
              </a:rPr>
              <a:t>なぜ結晶よりアモルファスが良いのか？</a:t>
            </a:r>
          </a:p>
        </p:txBody>
      </p:sp>
      <p:sp>
        <p:nvSpPr>
          <p:cNvPr id="94212" name="Rectangle 1028"/>
          <p:cNvSpPr>
            <a:spLocks noChangeArrowheads="1"/>
          </p:cNvSpPr>
          <p:nvPr/>
        </p:nvSpPr>
        <p:spPr bwMode="auto">
          <a:xfrm>
            <a:off x="1482725" y="1093788"/>
            <a:ext cx="6223178" cy="5355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50000"/>
              </a:spcBef>
              <a:spcAft>
                <a:spcPct val="0"/>
              </a:spcAft>
            </a:pPr>
            <a:r>
              <a:rPr lang="ja-JP" altLang="en-US" sz="3600" b="1" dirty="0" smtClean="0">
                <a:solidFill>
                  <a:srgbClr val="FF0000"/>
                </a:solidFill>
              </a:rPr>
              <a:t>結晶</a:t>
            </a:r>
            <a:r>
              <a:rPr lang="ja-JP" altLang="en-US" sz="3600" b="1" dirty="0">
                <a:solidFill>
                  <a:srgbClr val="FF0000"/>
                </a:solidFill>
              </a:rPr>
              <a:t/>
            </a:r>
            <a:br>
              <a:rPr lang="ja-JP" altLang="en-US" sz="3600" b="1" dirty="0">
                <a:solidFill>
                  <a:srgbClr val="FF0000"/>
                </a:solidFill>
              </a:rPr>
            </a:br>
            <a:r>
              <a:rPr lang="ja-JP" altLang="en-US" sz="3600" b="1" dirty="0" smtClean="0">
                <a:solidFill>
                  <a:srgbClr val="000000"/>
                </a:solidFill>
              </a:rPr>
              <a:t>・高性能</a:t>
            </a:r>
            <a:r>
              <a:rPr lang="en-US" altLang="ja-JP" sz="3600" b="1" dirty="0" smtClean="0">
                <a:solidFill>
                  <a:srgbClr val="000000"/>
                </a:solidFill>
              </a:rPr>
              <a:t/>
            </a:r>
            <a:br>
              <a:rPr lang="en-US" altLang="ja-JP" sz="3600" b="1" dirty="0" smtClean="0">
                <a:solidFill>
                  <a:srgbClr val="000000"/>
                </a:solidFill>
              </a:rPr>
            </a:br>
            <a:r>
              <a:rPr lang="ja-JP" altLang="en-US" sz="3600" b="1" dirty="0" smtClean="0">
                <a:solidFill>
                  <a:srgbClr val="000000"/>
                </a:solidFill>
              </a:rPr>
              <a:t>・単結晶は大きくできない・高価</a:t>
            </a:r>
            <a:r>
              <a:rPr lang="en-US" altLang="ja-JP" sz="3600" b="1" dirty="0" smtClean="0">
                <a:solidFill>
                  <a:srgbClr val="000000"/>
                </a:solidFill>
              </a:rPr>
              <a:t/>
            </a:r>
            <a:br>
              <a:rPr lang="en-US" altLang="ja-JP" sz="3600" b="1" dirty="0" smtClean="0">
                <a:solidFill>
                  <a:srgbClr val="000000"/>
                </a:solidFill>
              </a:rPr>
            </a:br>
            <a:r>
              <a:rPr lang="ja-JP" altLang="en-US" sz="3600" b="1" dirty="0" smtClean="0">
                <a:solidFill>
                  <a:srgbClr val="000000"/>
                </a:solidFill>
              </a:rPr>
              <a:t>・多結晶は低性能、不透明</a:t>
            </a:r>
            <a:endParaRPr lang="en-US" altLang="ja-JP" sz="3600" b="1" dirty="0" smtClean="0">
              <a:solidFill>
                <a:srgbClr val="000000"/>
              </a:solidFill>
            </a:endParaRPr>
          </a:p>
          <a:p>
            <a:pPr fontAlgn="base">
              <a:spcBef>
                <a:spcPct val="50000"/>
              </a:spcBef>
              <a:spcAft>
                <a:spcPct val="0"/>
              </a:spcAft>
            </a:pPr>
            <a:r>
              <a:rPr lang="ja-JP" altLang="en-US" sz="3600" b="1" dirty="0" smtClean="0">
                <a:solidFill>
                  <a:srgbClr val="FF0000"/>
                </a:solidFill>
              </a:rPr>
              <a:t>アモルファス</a:t>
            </a:r>
            <a:r>
              <a:rPr lang="ja-JP" altLang="en-US" sz="3600" b="1" dirty="0">
                <a:solidFill>
                  <a:srgbClr val="FF0000"/>
                </a:solidFill>
              </a:rPr>
              <a:t/>
            </a:r>
            <a:br>
              <a:rPr lang="ja-JP" altLang="en-US" sz="3600" b="1" dirty="0">
                <a:solidFill>
                  <a:srgbClr val="FF0000"/>
                </a:solidFill>
              </a:rPr>
            </a:br>
            <a:r>
              <a:rPr lang="ja-JP" altLang="en-US" sz="3600" b="1" dirty="0">
                <a:solidFill>
                  <a:srgbClr val="000000"/>
                </a:solidFill>
              </a:rPr>
              <a:t>・均一性が高い</a:t>
            </a:r>
            <a:br>
              <a:rPr lang="ja-JP" altLang="en-US" sz="3600" b="1" dirty="0">
                <a:solidFill>
                  <a:srgbClr val="000000"/>
                </a:solidFill>
              </a:rPr>
            </a:br>
            <a:r>
              <a:rPr lang="ja-JP" altLang="en-US" sz="3600" b="1" dirty="0" smtClean="0">
                <a:solidFill>
                  <a:srgbClr val="000000"/>
                </a:solidFill>
              </a:rPr>
              <a:t>・ガラス基板が使える</a:t>
            </a:r>
            <a:r>
              <a:rPr lang="en-US" altLang="ja-JP" sz="3600" b="1" dirty="0" smtClean="0">
                <a:solidFill>
                  <a:srgbClr val="000000"/>
                </a:solidFill>
              </a:rPr>
              <a:t/>
            </a:r>
            <a:br>
              <a:rPr lang="en-US" altLang="ja-JP" sz="3600" b="1" dirty="0" smtClean="0">
                <a:solidFill>
                  <a:srgbClr val="000000"/>
                </a:solidFill>
              </a:rPr>
            </a:br>
            <a:r>
              <a:rPr lang="ja-JP" altLang="en-US" sz="3600" b="1" dirty="0" smtClean="0">
                <a:solidFill>
                  <a:srgbClr val="000000"/>
                </a:solidFill>
              </a:rPr>
              <a:t>・大面積で作れる</a:t>
            </a:r>
            <a:r>
              <a:rPr lang="en-US" altLang="ja-JP" sz="3600" b="1" dirty="0" smtClean="0">
                <a:solidFill>
                  <a:srgbClr val="000000"/>
                </a:solidFill>
              </a:rPr>
              <a:t/>
            </a:r>
            <a:br>
              <a:rPr lang="en-US" altLang="ja-JP" sz="3600" b="1" dirty="0" smtClean="0">
                <a:solidFill>
                  <a:srgbClr val="000000"/>
                </a:solidFill>
              </a:rPr>
            </a:br>
            <a:r>
              <a:rPr lang="ja-JP" altLang="en-US" sz="3600" b="1" dirty="0" smtClean="0">
                <a:solidFill>
                  <a:srgbClr val="000000"/>
                </a:solidFill>
              </a:rPr>
              <a:t>・性能は低い？？？</a:t>
            </a:r>
            <a:endParaRPr lang="ja-JP" altLang="en-US" sz="3600" b="1" dirty="0">
              <a:solidFill>
                <a:srgbClr val="000000"/>
              </a:solidFill>
            </a:endParaRPr>
          </a:p>
        </p:txBody>
      </p:sp>
      <p:sp>
        <p:nvSpPr>
          <p:cNvPr id="4" name="テキスト ボックス 3"/>
          <p:cNvSpPr txBox="1"/>
          <p:nvPr/>
        </p:nvSpPr>
        <p:spPr>
          <a:xfrm>
            <a:off x="8724900" y="6488668"/>
            <a:ext cx="415498" cy="369332"/>
          </a:xfrm>
          <a:prstGeom prst="rect">
            <a:avLst/>
          </a:prstGeom>
          <a:solidFill>
            <a:schemeClr val="accent2"/>
          </a:solidFill>
        </p:spPr>
        <p:txBody>
          <a:bodyPr wrap="none" rtlCol="0">
            <a:spAutoFit/>
          </a:bodyPr>
          <a:lstStyle>
            <a:defPPr>
              <a:defRPr lang="ja-JP"/>
            </a:defPPr>
            <a:lvl1pPr>
              <a:defRPr b="1">
                <a:solidFill>
                  <a:schemeClr val="bg1"/>
                </a:solidFill>
              </a:defRPr>
            </a:lvl1pPr>
          </a:lstStyle>
          <a:p>
            <a:r>
              <a:rPr lang="en-US" altLang="ja-JP" dirty="0" smtClean="0">
                <a:latin typeface="Times New Roman" pitchFamily="18" charset="0"/>
                <a:cs typeface="Times New Roman" pitchFamily="18" charset="0"/>
              </a:rPr>
              <a:t>22</a:t>
            </a:r>
            <a:endParaRPr lang="ja-JP" altLang="en-US" dirty="0">
              <a:latin typeface="Times New Roman" pitchFamily="18" charset="0"/>
              <a:cs typeface="Times New Roman" pitchFamily="18" charset="0"/>
            </a:endParaRPr>
          </a:p>
        </p:txBody>
      </p:sp>
    </p:spTree>
    <p:extLst>
      <p:ext uri="{BB962C8B-B14F-4D97-AF65-F5344CB8AC3E}">
        <p14:creationId xmlns:p14="http://schemas.microsoft.com/office/powerpoint/2010/main" val="2800316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0" y="1109244"/>
            <a:ext cx="9144000" cy="574875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p:cNvSpPr>
            <a:spLocks noGrp="1"/>
          </p:cNvSpPr>
          <p:nvPr>
            <p:ph type="title"/>
          </p:nvPr>
        </p:nvSpPr>
        <p:spPr>
          <a:xfrm>
            <a:off x="0" y="-33756"/>
            <a:ext cx="9144000" cy="1143000"/>
          </a:xfr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ja-JP" altLang="en-US" sz="3600" b="1" dirty="0" smtClean="0">
                <a:solidFill>
                  <a:srgbClr val="0000FF"/>
                </a:solidFill>
                <a:latin typeface="Times New Roman" pitchFamily="18" charset="0"/>
                <a:cs typeface="Times New Roman" pitchFamily="18" charset="0"/>
              </a:rPr>
              <a:t>単</a:t>
            </a:r>
            <a:r>
              <a:rPr lang="ja-JP" altLang="en-US" sz="3600" b="1" dirty="0">
                <a:solidFill>
                  <a:srgbClr val="0000FF"/>
                </a:solidFill>
                <a:latin typeface="Times New Roman" pitchFamily="18" charset="0"/>
                <a:cs typeface="Times New Roman" pitchFamily="18" charset="0"/>
              </a:rPr>
              <a:t>結晶</a:t>
            </a:r>
            <a:r>
              <a:rPr lang="ja-JP" altLang="en-US" sz="3600" b="1" dirty="0" smtClean="0">
                <a:solidFill>
                  <a:srgbClr val="0000FF"/>
                </a:solidFill>
                <a:latin typeface="Times New Roman" pitchFamily="18" charset="0"/>
                <a:cs typeface="Times New Roman" pitchFamily="18" charset="0"/>
              </a:rPr>
              <a:t>シリコンは</a:t>
            </a:r>
            <a:r>
              <a:rPr lang="en-US" altLang="ja-JP" sz="3600" b="1" dirty="0" smtClean="0">
                <a:solidFill>
                  <a:srgbClr val="0000FF"/>
                </a:solidFill>
                <a:latin typeface="Times New Roman" pitchFamily="18" charset="0"/>
                <a:cs typeface="Times New Roman" pitchFamily="18" charset="0"/>
              </a:rPr>
              <a:t>~30cm</a:t>
            </a:r>
            <a:r>
              <a:rPr lang="ja-JP" altLang="en-US" sz="3600" b="1" dirty="0" smtClean="0">
                <a:solidFill>
                  <a:srgbClr val="0000FF"/>
                </a:solidFill>
                <a:latin typeface="Times New Roman" pitchFamily="18" charset="0"/>
                <a:cs typeface="Times New Roman" pitchFamily="18" charset="0"/>
              </a:rPr>
              <a:t>程度</a:t>
            </a:r>
            <a:endParaRPr lang="ja-JP" altLang="en-US" sz="3600" b="1" dirty="0">
              <a:solidFill>
                <a:srgbClr val="0000FF"/>
              </a:solidFill>
              <a:latin typeface="Times New Roman" pitchFamily="18" charset="0"/>
              <a:cs typeface="Times New Roman" pitchFamily="18" charset="0"/>
            </a:endParaRPr>
          </a:p>
        </p:txBody>
      </p:sp>
      <p:pic>
        <p:nvPicPr>
          <p:cNvPr id="257028" name="Picture 4" descr="Sandy Bridge Whole Waf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7600" y="2622588"/>
            <a:ext cx="6096000" cy="4324351"/>
          </a:xfrm>
          <a:prstGeom prst="rect">
            <a:avLst/>
          </a:prstGeom>
          <a:noFill/>
          <a:extLst>
            <a:ext uri="{909E8E84-426E-40DD-AFC4-6F175D3DCCD1}">
              <a14:hiddenFill xmlns:a14="http://schemas.microsoft.com/office/drawing/2010/main">
                <a:solidFill>
                  <a:srgbClr val="FFFFFF"/>
                </a:solidFill>
              </a14:hiddenFill>
            </a:ext>
          </a:extLst>
        </p:spPr>
      </p:pic>
      <p:pic>
        <p:nvPicPr>
          <p:cNvPr id="257030" name="Picture 6" descr="Sandy Bridge Desktop Chip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259381"/>
            <a:ext cx="3886200" cy="2726413"/>
          </a:xfrm>
          <a:prstGeom prst="rect">
            <a:avLst/>
          </a:prstGeom>
          <a:noFill/>
          <a:extLst>
            <a:ext uri="{909E8E84-426E-40DD-AFC4-6F175D3DCCD1}">
              <a14:hiddenFill xmlns:a14="http://schemas.microsoft.com/office/drawing/2010/main">
                <a:solidFill>
                  <a:srgbClr val="FFFFFF"/>
                </a:solidFill>
              </a14:hiddenFill>
            </a:ext>
          </a:extLst>
        </p:spPr>
      </p:pic>
      <p:pic>
        <p:nvPicPr>
          <p:cNvPr id="257032" name="Picture 8" descr="Sandy Bridge Di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4350" y="4085152"/>
            <a:ext cx="4000500" cy="2662833"/>
          </a:xfrm>
          <a:prstGeom prst="rect">
            <a:avLst/>
          </a:prstGeom>
          <a:noFill/>
          <a:extLst>
            <a:ext uri="{909E8E84-426E-40DD-AFC4-6F175D3DCCD1}">
              <a14:hiddenFill xmlns:a14="http://schemas.microsoft.com/office/drawing/2010/main">
                <a:solidFill>
                  <a:srgbClr val="FFFFFF"/>
                </a:solidFill>
              </a14:hiddenFill>
            </a:ext>
          </a:extLst>
        </p:spPr>
      </p:pic>
      <p:sp>
        <p:nvSpPr>
          <p:cNvPr id="3" name="正方形/長方形 2"/>
          <p:cNvSpPr/>
          <p:nvPr/>
        </p:nvSpPr>
        <p:spPr>
          <a:xfrm>
            <a:off x="3771900" y="1109244"/>
            <a:ext cx="5372100" cy="2062103"/>
          </a:xfrm>
          <a:prstGeom prst="rect">
            <a:avLst/>
          </a:prstGeom>
        </p:spPr>
        <p:txBody>
          <a:bodyPr wrap="square">
            <a:spAutoFit/>
          </a:bodyPr>
          <a:lstStyle/>
          <a:p>
            <a:r>
              <a:rPr lang="ja-JP" altLang="en-US" sz="2400" b="1" dirty="0" smtClean="0">
                <a:solidFill>
                  <a:schemeClr val="bg1"/>
                </a:solidFill>
                <a:latin typeface="+mj-lt"/>
              </a:rPr>
              <a:t>インテル </a:t>
            </a:r>
            <a:r>
              <a:rPr lang="en-US" altLang="ja-JP" sz="2400" b="1" dirty="0" smtClean="0">
                <a:solidFill>
                  <a:schemeClr val="bg1"/>
                </a:solidFill>
                <a:latin typeface="+mj-lt"/>
              </a:rPr>
              <a:t>Core</a:t>
            </a:r>
            <a:r>
              <a:rPr lang="ja-JP" altLang="en-US" sz="2400" b="1" dirty="0" smtClean="0">
                <a:solidFill>
                  <a:schemeClr val="bg1"/>
                </a:solidFill>
                <a:latin typeface="+mj-lt"/>
              </a:rPr>
              <a:t> </a:t>
            </a:r>
            <a:r>
              <a:rPr lang="en-US" altLang="ja-JP" sz="2400" b="1" dirty="0" smtClean="0">
                <a:solidFill>
                  <a:schemeClr val="bg1"/>
                </a:solidFill>
                <a:latin typeface="+mj-lt"/>
              </a:rPr>
              <a:t>i7</a:t>
            </a:r>
            <a:br>
              <a:rPr lang="en-US" altLang="ja-JP" sz="2400" b="1" dirty="0" smtClean="0">
                <a:solidFill>
                  <a:schemeClr val="bg1"/>
                </a:solidFill>
                <a:latin typeface="+mj-lt"/>
              </a:rPr>
            </a:br>
            <a:r>
              <a:rPr lang="en-US" altLang="ja-JP" sz="1600" dirty="0" smtClean="0">
                <a:solidFill>
                  <a:schemeClr val="bg1"/>
                </a:solidFill>
                <a:latin typeface="+mj-lt"/>
              </a:rPr>
              <a:t>http</a:t>
            </a:r>
            <a:r>
              <a:rPr lang="en-US" altLang="ja-JP" sz="1600" dirty="0">
                <a:solidFill>
                  <a:schemeClr val="bg1"/>
                </a:solidFill>
                <a:latin typeface="+mj-lt"/>
              </a:rPr>
              <a:t>://www.pcgameshardware.de/aid,638219/Faszination-CPU-Wallpaper-Die-Shots-und-Wafer-von-Intel-CPUs-Update-Sandy-Bridge/Wallpaper/Download</a:t>
            </a:r>
            <a:r>
              <a:rPr lang="en-US" altLang="ja-JP" sz="1600" dirty="0" smtClean="0">
                <a:solidFill>
                  <a:schemeClr val="bg1"/>
                </a:solidFill>
                <a:latin typeface="+mj-lt"/>
              </a:rPr>
              <a:t>/</a:t>
            </a:r>
            <a:br>
              <a:rPr lang="en-US" altLang="ja-JP" sz="1600" dirty="0" smtClean="0">
                <a:solidFill>
                  <a:schemeClr val="bg1"/>
                </a:solidFill>
                <a:latin typeface="+mj-lt"/>
              </a:rPr>
            </a:br>
            <a:r>
              <a:rPr lang="en-US" altLang="ja-JP" sz="1600" dirty="0" err="1" smtClean="0">
                <a:solidFill>
                  <a:schemeClr val="bg1"/>
                </a:solidFill>
                <a:latin typeface="+mj-lt"/>
              </a:rPr>
              <a:t>bildergalerie</a:t>
            </a:r>
            <a:r>
              <a:rPr lang="en-US" altLang="ja-JP" sz="1600" dirty="0">
                <a:solidFill>
                  <a:schemeClr val="bg1"/>
                </a:solidFill>
                <a:latin typeface="+mj-lt"/>
              </a:rPr>
              <a:t>/?</a:t>
            </a:r>
            <a:r>
              <a:rPr lang="en-US" altLang="ja-JP" sz="1600" dirty="0" smtClean="0">
                <a:solidFill>
                  <a:schemeClr val="bg1"/>
                </a:solidFill>
                <a:latin typeface="+mj-lt"/>
              </a:rPr>
              <a:t>iid=1435859</a:t>
            </a:r>
          </a:p>
          <a:p>
            <a:r>
              <a:rPr lang="en-US" altLang="ja-JP" sz="1600" dirty="0" smtClean="0">
                <a:solidFill>
                  <a:schemeClr val="bg1"/>
                </a:solidFill>
                <a:latin typeface="+mj-lt"/>
              </a:rPr>
              <a:t/>
            </a:r>
            <a:br>
              <a:rPr lang="en-US" altLang="ja-JP" sz="1600" dirty="0" smtClean="0">
                <a:solidFill>
                  <a:schemeClr val="bg1"/>
                </a:solidFill>
                <a:latin typeface="+mj-lt"/>
              </a:rPr>
            </a:br>
            <a:r>
              <a:rPr lang="ja-JP" altLang="en-US" sz="1600" dirty="0" smtClean="0">
                <a:solidFill>
                  <a:schemeClr val="bg1"/>
                </a:solidFill>
                <a:latin typeface="+mj-lt"/>
              </a:rPr>
              <a:t>　　</a:t>
            </a:r>
            <a:r>
              <a:rPr lang="ja-JP" altLang="en-US" sz="2400" b="1" dirty="0" smtClean="0">
                <a:solidFill>
                  <a:schemeClr val="bg1"/>
                </a:solidFill>
                <a:latin typeface="+mj-lt"/>
              </a:rPr>
              <a:t>直径</a:t>
            </a:r>
            <a:r>
              <a:rPr lang="en-US" altLang="ja-JP" sz="2400" b="1" dirty="0" smtClean="0">
                <a:solidFill>
                  <a:schemeClr val="bg1"/>
                </a:solidFill>
                <a:latin typeface="+mj-lt"/>
              </a:rPr>
              <a:t>30cm</a:t>
            </a:r>
            <a:endParaRPr lang="ja-JP" altLang="en-US" sz="2400" b="1" dirty="0">
              <a:solidFill>
                <a:schemeClr val="bg1"/>
              </a:solidFill>
              <a:latin typeface="+mj-lt"/>
            </a:endParaRPr>
          </a:p>
        </p:txBody>
      </p:sp>
      <p:sp>
        <p:nvSpPr>
          <p:cNvPr id="5" name="正方形/長方形 4"/>
          <p:cNvSpPr/>
          <p:nvPr/>
        </p:nvSpPr>
        <p:spPr>
          <a:xfrm>
            <a:off x="622972" y="6952773"/>
            <a:ext cx="3275256" cy="646331"/>
          </a:xfrm>
          <a:prstGeom prst="rect">
            <a:avLst/>
          </a:prstGeom>
        </p:spPr>
        <p:txBody>
          <a:bodyPr wrap="none">
            <a:spAutoFit/>
          </a:bodyPr>
          <a:lstStyle/>
          <a:p>
            <a:r>
              <a:rPr lang="en-US" altLang="ja-JP" b="1" dirty="0">
                <a:solidFill>
                  <a:srgbClr val="3333FF"/>
                </a:solidFill>
              </a:rPr>
              <a:t>i7</a:t>
            </a:r>
            <a:r>
              <a:rPr lang="ja-JP" altLang="en-US" b="1" dirty="0">
                <a:solidFill>
                  <a:srgbClr val="3333FF"/>
                </a:solidFill>
              </a:rPr>
              <a:t> </a:t>
            </a:r>
            <a:r>
              <a:rPr lang="en-US" altLang="ja-JP" b="1" dirty="0">
                <a:solidFill>
                  <a:srgbClr val="3333FF"/>
                </a:solidFill>
              </a:rPr>
              <a:t>(</a:t>
            </a:r>
            <a:r>
              <a:rPr lang="ja-JP" altLang="en-US" b="1" dirty="0">
                <a:solidFill>
                  <a:srgbClr val="3333FF"/>
                </a:solidFill>
              </a:rPr>
              <a:t>トランジスタ数 </a:t>
            </a:r>
            <a:r>
              <a:rPr lang="en-US" altLang="ja-JP" b="1" dirty="0">
                <a:solidFill>
                  <a:srgbClr val="3333FF"/>
                </a:solidFill>
              </a:rPr>
              <a:t>9</a:t>
            </a:r>
            <a:r>
              <a:rPr lang="ja-JP" altLang="en-US" b="1" dirty="0">
                <a:solidFill>
                  <a:srgbClr val="3333FF"/>
                </a:solidFill>
              </a:rPr>
              <a:t>億</a:t>
            </a:r>
            <a:r>
              <a:rPr lang="en-US" altLang="ja-JP" b="1" dirty="0">
                <a:solidFill>
                  <a:srgbClr val="3333FF"/>
                </a:solidFill>
              </a:rPr>
              <a:t>9500</a:t>
            </a:r>
            <a:r>
              <a:rPr lang="ja-JP" altLang="en-US" b="1" dirty="0">
                <a:solidFill>
                  <a:srgbClr val="3333FF"/>
                </a:solidFill>
              </a:rPr>
              <a:t>万個</a:t>
            </a:r>
            <a:r>
              <a:rPr lang="en-US" altLang="ja-JP" b="1" dirty="0" smtClean="0">
                <a:solidFill>
                  <a:srgbClr val="3333FF"/>
                </a:solidFill>
              </a:rPr>
              <a:t>)</a:t>
            </a:r>
          </a:p>
          <a:p>
            <a:r>
              <a:rPr lang="ja-JP" altLang="en-US" b="1" dirty="0" smtClean="0">
                <a:solidFill>
                  <a:srgbClr val="3333FF"/>
                </a:solidFill>
              </a:rPr>
              <a:t>ダイサイズ</a:t>
            </a:r>
            <a:r>
              <a:rPr lang="en-US" altLang="ja-JP" b="1" dirty="0" smtClean="0">
                <a:solidFill>
                  <a:srgbClr val="3333FF"/>
                </a:solidFill>
              </a:rPr>
              <a:t>216</a:t>
            </a:r>
            <a:r>
              <a:rPr lang="en-US" altLang="ja-JP" b="1" dirty="0">
                <a:solidFill>
                  <a:srgbClr val="3333FF"/>
                </a:solidFill>
              </a:rPr>
              <a:t>mm</a:t>
            </a:r>
            <a:r>
              <a:rPr lang="en-US" altLang="ja-JP" b="1" baseline="30000" dirty="0">
                <a:solidFill>
                  <a:srgbClr val="3333FF"/>
                </a:solidFill>
              </a:rPr>
              <a:t>2</a:t>
            </a:r>
            <a:endParaRPr lang="ja-JP" altLang="en-US" baseline="30000" dirty="0"/>
          </a:p>
        </p:txBody>
      </p:sp>
      <p:sp>
        <p:nvSpPr>
          <p:cNvPr id="9" name="テキスト ボックス 8"/>
          <p:cNvSpPr txBox="1"/>
          <p:nvPr/>
        </p:nvSpPr>
        <p:spPr>
          <a:xfrm>
            <a:off x="8724900" y="6488668"/>
            <a:ext cx="415498" cy="369332"/>
          </a:xfrm>
          <a:prstGeom prst="rect">
            <a:avLst/>
          </a:prstGeom>
          <a:solidFill>
            <a:schemeClr val="accent2"/>
          </a:solidFill>
        </p:spPr>
        <p:txBody>
          <a:bodyPr wrap="none" rtlCol="0">
            <a:spAutoFit/>
          </a:bodyPr>
          <a:lstStyle>
            <a:defPPr>
              <a:defRPr lang="ja-JP"/>
            </a:defPPr>
            <a:lvl1pPr>
              <a:defRPr b="1">
                <a:solidFill>
                  <a:schemeClr val="bg1"/>
                </a:solidFill>
              </a:defRPr>
            </a:lvl1pPr>
          </a:lstStyle>
          <a:p>
            <a:r>
              <a:rPr lang="en-US" altLang="ja-JP" dirty="0" smtClean="0">
                <a:latin typeface="Times New Roman" pitchFamily="18" charset="0"/>
                <a:cs typeface="Times New Roman" pitchFamily="18" charset="0"/>
              </a:rPr>
              <a:t>15</a:t>
            </a:r>
            <a:endParaRPr lang="ja-JP" altLang="en-US" dirty="0">
              <a:latin typeface="Times New Roman" pitchFamily="18" charset="0"/>
              <a:cs typeface="Times New Roman" pitchFamily="18" charset="0"/>
            </a:endParaRPr>
          </a:p>
        </p:txBody>
      </p:sp>
    </p:spTree>
    <p:extLst>
      <p:ext uri="{BB962C8B-B14F-4D97-AF65-F5344CB8AC3E}">
        <p14:creationId xmlns:p14="http://schemas.microsoft.com/office/powerpoint/2010/main" val="2968389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6498" name="Picture 2" descr="040415-14565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333375"/>
            <a:ext cx="9144000" cy="6210300"/>
          </a:xfrm>
          <a:prstGeom prst="rect">
            <a:avLst/>
          </a:prstGeom>
          <a:noFill/>
          <a:extLst>
            <a:ext uri="{909E8E84-426E-40DD-AFC4-6F175D3DCCD1}">
              <a14:hiddenFill xmlns:a14="http://schemas.microsoft.com/office/drawing/2010/main">
                <a:solidFill>
                  <a:srgbClr val="FFFFFF"/>
                </a:solidFill>
              </a14:hiddenFill>
            </a:ext>
          </a:extLst>
        </p:spPr>
      </p:pic>
      <p:sp>
        <p:nvSpPr>
          <p:cNvPr id="746499" name="Rectangle 3"/>
          <p:cNvSpPr>
            <a:spLocks noGrp="1" noChangeArrowheads="1"/>
          </p:cNvSpPr>
          <p:nvPr>
            <p:ph type="ctrTitle"/>
          </p:nvPr>
        </p:nvSpPr>
        <p:spPr>
          <a:xfrm>
            <a:off x="0" y="0"/>
            <a:ext cx="9144000" cy="914400"/>
          </a:xfrm>
          <a:noFill/>
          <a:ln/>
          <a:extLst>
            <a:ext uri="{91240B29-F687-4F45-9708-019B960494DF}">
              <a14:hiddenLine xmlns:a14="http://schemas.microsoft.com/office/drawing/2010/main" w="9525" cap="flat" cmpd="sng">
                <a:solidFill>
                  <a:schemeClr val="tx1"/>
                </a:solidFill>
                <a:prstDash val="solid"/>
                <a:miter lim="800000"/>
                <a:headEnd/>
                <a:tailEnd/>
              </a14:hiddenLine>
            </a:ext>
          </a:extLst>
        </p:spPr>
        <p:txBody>
          <a:bodyPr/>
          <a:lstStyle/>
          <a:p>
            <a:r>
              <a:rPr lang="ja-JP" altLang="en-US" sz="3600" b="1" dirty="0" smtClean="0">
                <a:solidFill>
                  <a:srgbClr val="0000FF"/>
                </a:solidFill>
              </a:rPr>
              <a:t>薄膜太陽電池 は </a:t>
            </a:r>
            <a:r>
              <a:rPr lang="en-US" altLang="ja-JP" sz="3600" b="1" dirty="0" smtClean="0">
                <a:solidFill>
                  <a:srgbClr val="0000FF"/>
                </a:solidFill>
              </a:rPr>
              <a:t>1</a:t>
            </a:r>
            <a:r>
              <a:rPr lang="ja-JP" altLang="en-US" sz="3600" b="1" dirty="0" smtClean="0">
                <a:solidFill>
                  <a:srgbClr val="0000FF"/>
                </a:solidFill>
              </a:rPr>
              <a:t> </a:t>
            </a:r>
            <a:r>
              <a:rPr lang="en-US" altLang="ja-JP" sz="3600" b="1" dirty="0" smtClean="0">
                <a:solidFill>
                  <a:srgbClr val="0000FF"/>
                </a:solidFill>
              </a:rPr>
              <a:t>m</a:t>
            </a:r>
            <a:r>
              <a:rPr lang="ja-JP" altLang="en-US" sz="3600" b="1" dirty="0" smtClean="0">
                <a:solidFill>
                  <a:srgbClr val="0000FF"/>
                </a:solidFill>
              </a:rPr>
              <a:t> 以上</a:t>
            </a:r>
            <a:endParaRPr lang="ja-JP" altLang="en-US" sz="3600" b="1" dirty="0">
              <a:solidFill>
                <a:srgbClr val="0000FF"/>
              </a:solidFill>
            </a:endParaRPr>
          </a:p>
        </p:txBody>
      </p:sp>
      <p:sp>
        <p:nvSpPr>
          <p:cNvPr id="746500" name="Text Box 4"/>
          <p:cNvSpPr txBox="1">
            <a:spLocks noChangeArrowheads="1"/>
          </p:cNvSpPr>
          <p:nvPr/>
        </p:nvSpPr>
        <p:spPr bwMode="auto">
          <a:xfrm>
            <a:off x="0" y="4983163"/>
            <a:ext cx="5926622"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ja-JP" sz="2400" b="1" dirty="0" err="1" smtClean="0">
                <a:solidFill>
                  <a:srgbClr val="FFFFFF"/>
                </a:solidFill>
              </a:rPr>
              <a:t>a-Si:H</a:t>
            </a:r>
            <a:r>
              <a:rPr lang="en-US" altLang="ja-JP" sz="2400" b="1" dirty="0" smtClean="0">
                <a:solidFill>
                  <a:srgbClr val="FFFFFF"/>
                </a:solidFill>
              </a:rPr>
              <a:t/>
            </a:r>
            <a:br>
              <a:rPr lang="en-US" altLang="ja-JP" sz="2400" b="1" dirty="0" smtClean="0">
                <a:solidFill>
                  <a:srgbClr val="FFFFFF"/>
                </a:solidFill>
              </a:rPr>
            </a:br>
            <a:r>
              <a:rPr lang="ja-JP" altLang="en-US" sz="2400" b="1" dirty="0" smtClean="0">
                <a:solidFill>
                  <a:srgbClr val="FFFFFF"/>
                </a:solidFill>
              </a:rPr>
              <a:t>三菱重工業のアモルファスシリコン太陽電池</a:t>
            </a:r>
          </a:p>
        </p:txBody>
      </p:sp>
      <p:sp>
        <p:nvSpPr>
          <p:cNvPr id="2" name="正方形/長方形 1"/>
          <p:cNvSpPr/>
          <p:nvPr/>
        </p:nvSpPr>
        <p:spPr>
          <a:xfrm>
            <a:off x="152400" y="894397"/>
            <a:ext cx="4572000" cy="1200329"/>
          </a:xfrm>
          <a:prstGeom prst="rect">
            <a:avLst/>
          </a:prstGeom>
        </p:spPr>
        <p:txBody>
          <a:bodyPr>
            <a:spAutoFit/>
          </a:bodyPr>
          <a:lstStyle/>
          <a:p>
            <a:r>
              <a:rPr lang="ja-JP" altLang="en-US" sz="2400" b="1" dirty="0" smtClean="0">
                <a:solidFill>
                  <a:srgbClr val="FF0000"/>
                </a:solidFill>
              </a:rPr>
              <a:t>薄膜太陽</a:t>
            </a:r>
            <a:r>
              <a:rPr lang="ja-JP" altLang="en-US" sz="2400" b="1" dirty="0">
                <a:solidFill>
                  <a:srgbClr val="FF0000"/>
                </a:solidFill>
              </a:rPr>
              <a:t>電池用ガラス</a:t>
            </a:r>
            <a:r>
              <a:rPr lang="ja-JP" altLang="en-US" sz="2400" b="1" dirty="0" smtClean="0">
                <a:solidFill>
                  <a:srgbClr val="FF0000"/>
                </a:solidFill>
              </a:rPr>
              <a:t>基板</a:t>
            </a:r>
            <a:endParaRPr lang="en-US" altLang="ja-JP" sz="2400" b="1" dirty="0" smtClean="0">
              <a:solidFill>
                <a:srgbClr val="FF0000"/>
              </a:solidFill>
            </a:endParaRPr>
          </a:p>
          <a:p>
            <a:r>
              <a:rPr lang="en-US" altLang="ja-JP" sz="2400" b="1" dirty="0" smtClean="0">
                <a:solidFill>
                  <a:srgbClr val="FF0000"/>
                </a:solidFill>
              </a:rPr>
              <a:t>2011~2012</a:t>
            </a:r>
            <a:r>
              <a:rPr lang="ja-JP" altLang="en-US" sz="2400" b="1" dirty="0" smtClean="0">
                <a:solidFill>
                  <a:srgbClr val="FF0000"/>
                </a:solidFill>
              </a:rPr>
              <a:t>年</a:t>
            </a:r>
            <a:r>
              <a:rPr lang="en-US" altLang="ja-JP" sz="2400" b="1" dirty="0" smtClean="0">
                <a:solidFill>
                  <a:srgbClr val="FF0000"/>
                </a:solidFill>
              </a:rPr>
              <a:t>:</a:t>
            </a:r>
            <a:r>
              <a:rPr lang="ja-JP" altLang="en-US" sz="2400" b="1" dirty="0" smtClean="0">
                <a:solidFill>
                  <a:srgbClr val="FF0000"/>
                </a:solidFill>
              </a:rPr>
              <a:t> </a:t>
            </a:r>
            <a:r>
              <a:rPr lang="en-US" altLang="ja-JP" sz="2400" b="1" dirty="0" smtClean="0">
                <a:solidFill>
                  <a:srgbClr val="FF0000"/>
                </a:solidFill>
              </a:rPr>
              <a:t>1.4</a:t>
            </a:r>
            <a:r>
              <a:rPr lang="en-US" altLang="ja-JP" sz="2400" b="1" dirty="0" smtClean="0">
                <a:solidFill>
                  <a:srgbClr val="FF0000"/>
                </a:solidFill>
                <a:sym typeface="Symbol"/>
              </a:rPr>
              <a:t></a:t>
            </a:r>
            <a:r>
              <a:rPr lang="en-US" altLang="ja-JP" sz="2400" b="1" dirty="0" smtClean="0">
                <a:solidFill>
                  <a:srgbClr val="FF0000"/>
                </a:solidFill>
              </a:rPr>
              <a:t>2</a:t>
            </a:r>
            <a:r>
              <a:rPr lang="ja-JP" altLang="en-US" sz="2400" b="1" dirty="0" smtClean="0">
                <a:solidFill>
                  <a:srgbClr val="FF0000"/>
                </a:solidFill>
              </a:rPr>
              <a:t> </a:t>
            </a:r>
            <a:r>
              <a:rPr lang="en-US" altLang="ja-JP" sz="2400" b="1" dirty="0" smtClean="0">
                <a:solidFill>
                  <a:srgbClr val="FF0000"/>
                </a:solidFill>
              </a:rPr>
              <a:t>m</a:t>
            </a:r>
            <a:r>
              <a:rPr lang="en-US" altLang="ja-JP" sz="2400" b="1" baseline="30000" dirty="0" smtClean="0">
                <a:solidFill>
                  <a:srgbClr val="FF0000"/>
                </a:solidFill>
              </a:rPr>
              <a:t>2</a:t>
            </a:r>
            <a:endParaRPr lang="en-US" altLang="ja-JP" sz="2400" b="1" dirty="0" smtClean="0">
              <a:solidFill>
                <a:srgbClr val="FF0000"/>
              </a:solidFill>
            </a:endParaRPr>
          </a:p>
          <a:p>
            <a:r>
              <a:rPr lang="en-US" altLang="ja-JP" sz="2400" b="1" dirty="0" smtClean="0">
                <a:solidFill>
                  <a:srgbClr val="FF0000"/>
                </a:solidFill>
              </a:rPr>
              <a:t>2013~2014</a:t>
            </a:r>
            <a:r>
              <a:rPr lang="ja-JP" altLang="en-US" sz="2400" b="1" dirty="0" smtClean="0">
                <a:solidFill>
                  <a:srgbClr val="FF0000"/>
                </a:solidFill>
              </a:rPr>
              <a:t>年</a:t>
            </a:r>
            <a:r>
              <a:rPr lang="en-US" altLang="ja-JP" sz="2400" b="1" dirty="0" smtClean="0">
                <a:solidFill>
                  <a:srgbClr val="FF0000"/>
                </a:solidFill>
              </a:rPr>
              <a:t>:</a:t>
            </a:r>
            <a:r>
              <a:rPr lang="ja-JP" altLang="en-US" sz="2400" b="1" dirty="0" smtClean="0">
                <a:solidFill>
                  <a:srgbClr val="FF0000"/>
                </a:solidFill>
              </a:rPr>
              <a:t> </a:t>
            </a:r>
            <a:r>
              <a:rPr lang="en-US" altLang="ja-JP" sz="2400" b="1" dirty="0" smtClean="0">
                <a:solidFill>
                  <a:srgbClr val="FF0000"/>
                </a:solidFill>
              </a:rPr>
              <a:t>1.4</a:t>
            </a:r>
            <a:r>
              <a:rPr lang="en-US" altLang="ja-JP" sz="2400" b="1" dirty="0" smtClean="0">
                <a:solidFill>
                  <a:srgbClr val="FF0000"/>
                </a:solidFill>
                <a:sym typeface="Symbol"/>
              </a:rPr>
              <a:t></a:t>
            </a:r>
            <a:r>
              <a:rPr lang="en-US" altLang="ja-JP" sz="2400" b="1" dirty="0" smtClean="0">
                <a:solidFill>
                  <a:srgbClr val="FF0000"/>
                </a:solidFill>
              </a:rPr>
              <a:t>4</a:t>
            </a:r>
            <a:r>
              <a:rPr lang="ja-JP" altLang="en-US" sz="2400" b="1" dirty="0" smtClean="0">
                <a:solidFill>
                  <a:srgbClr val="FF0000"/>
                </a:solidFill>
              </a:rPr>
              <a:t> </a:t>
            </a:r>
            <a:r>
              <a:rPr lang="en-US" altLang="ja-JP" sz="2400" b="1" dirty="0" smtClean="0">
                <a:solidFill>
                  <a:srgbClr val="FF0000"/>
                </a:solidFill>
              </a:rPr>
              <a:t>m</a:t>
            </a:r>
            <a:r>
              <a:rPr lang="en-US" altLang="ja-JP" sz="2400" b="1" baseline="30000" dirty="0" smtClean="0">
                <a:solidFill>
                  <a:srgbClr val="FF0000"/>
                </a:solidFill>
              </a:rPr>
              <a:t>2</a:t>
            </a:r>
            <a:endParaRPr lang="ja-JP" altLang="en-US" sz="2400" b="1" dirty="0">
              <a:solidFill>
                <a:srgbClr val="FF0000"/>
              </a:solidFill>
            </a:endParaRPr>
          </a:p>
        </p:txBody>
      </p:sp>
      <p:sp>
        <p:nvSpPr>
          <p:cNvPr id="6" name="Rectangle 3"/>
          <p:cNvSpPr txBox="1">
            <a:spLocks noChangeArrowheads="1"/>
          </p:cNvSpPr>
          <p:nvPr/>
        </p:nvSpPr>
        <p:spPr bwMode="auto">
          <a:xfrm>
            <a:off x="0" y="4305300"/>
            <a:ext cx="91440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kumimoji="1" sz="4400">
                <a:solidFill>
                  <a:schemeClr val="tx2"/>
                </a:solidFill>
                <a:latin typeface="+mj-lt"/>
                <a:ea typeface="+mj-ea"/>
                <a:cs typeface="+mj-cs"/>
              </a:defRPr>
            </a:lvl1pPr>
            <a:lvl2pPr algn="ctr" rtl="0" fontAlgn="base">
              <a:spcBef>
                <a:spcPct val="0"/>
              </a:spcBef>
              <a:spcAft>
                <a:spcPct val="0"/>
              </a:spcAft>
              <a:defRPr kumimoji="1" sz="4400">
                <a:solidFill>
                  <a:schemeClr val="tx2"/>
                </a:solidFill>
                <a:latin typeface="Times New Roman" pitchFamily="18" charset="0"/>
                <a:ea typeface="ＭＳ Ｐゴシック" pitchFamily="50" charset="-128"/>
              </a:defRPr>
            </a:lvl2pPr>
            <a:lvl3pPr algn="ctr" rtl="0" fontAlgn="base">
              <a:spcBef>
                <a:spcPct val="0"/>
              </a:spcBef>
              <a:spcAft>
                <a:spcPct val="0"/>
              </a:spcAft>
              <a:defRPr kumimoji="1" sz="4400">
                <a:solidFill>
                  <a:schemeClr val="tx2"/>
                </a:solidFill>
                <a:latin typeface="Times New Roman" pitchFamily="18" charset="0"/>
                <a:ea typeface="ＭＳ Ｐゴシック" pitchFamily="50" charset="-128"/>
              </a:defRPr>
            </a:lvl3pPr>
            <a:lvl4pPr algn="ctr" rtl="0" fontAlgn="base">
              <a:spcBef>
                <a:spcPct val="0"/>
              </a:spcBef>
              <a:spcAft>
                <a:spcPct val="0"/>
              </a:spcAft>
              <a:defRPr kumimoji="1" sz="4400">
                <a:solidFill>
                  <a:schemeClr val="tx2"/>
                </a:solidFill>
                <a:latin typeface="Times New Roman" pitchFamily="18" charset="0"/>
                <a:ea typeface="ＭＳ Ｐゴシック" pitchFamily="50" charset="-128"/>
              </a:defRPr>
            </a:lvl4pPr>
            <a:lvl5pPr algn="ctr" rtl="0" fontAlgn="base">
              <a:spcBef>
                <a:spcPct val="0"/>
              </a:spcBef>
              <a:spcAft>
                <a:spcPct val="0"/>
              </a:spcAft>
              <a:defRPr kumimoji="1" sz="4400">
                <a:solidFill>
                  <a:schemeClr val="tx2"/>
                </a:solidFill>
                <a:latin typeface="Times New Roman" pitchFamily="18" charset="0"/>
                <a:ea typeface="ＭＳ Ｐゴシック" pitchFamily="50" charset="-128"/>
              </a:defRPr>
            </a:lvl5pPr>
            <a:lvl6pPr marL="457200" algn="ctr" rtl="0" fontAlgn="base">
              <a:spcBef>
                <a:spcPct val="0"/>
              </a:spcBef>
              <a:spcAft>
                <a:spcPct val="0"/>
              </a:spcAft>
              <a:defRPr kumimoji="1" sz="4400">
                <a:solidFill>
                  <a:schemeClr val="tx2"/>
                </a:solidFill>
                <a:latin typeface="Times New Roman" pitchFamily="18" charset="0"/>
                <a:ea typeface="ＭＳ Ｐゴシック" pitchFamily="50" charset="-128"/>
              </a:defRPr>
            </a:lvl6pPr>
            <a:lvl7pPr marL="914400" algn="ctr" rtl="0" fontAlgn="base">
              <a:spcBef>
                <a:spcPct val="0"/>
              </a:spcBef>
              <a:spcAft>
                <a:spcPct val="0"/>
              </a:spcAft>
              <a:defRPr kumimoji="1" sz="4400">
                <a:solidFill>
                  <a:schemeClr val="tx2"/>
                </a:solidFill>
                <a:latin typeface="Times New Roman" pitchFamily="18" charset="0"/>
                <a:ea typeface="ＭＳ Ｐゴシック" pitchFamily="50" charset="-128"/>
              </a:defRPr>
            </a:lvl7pPr>
            <a:lvl8pPr marL="1371600" algn="ctr" rtl="0" fontAlgn="base">
              <a:spcBef>
                <a:spcPct val="0"/>
              </a:spcBef>
              <a:spcAft>
                <a:spcPct val="0"/>
              </a:spcAft>
              <a:defRPr kumimoji="1" sz="4400">
                <a:solidFill>
                  <a:schemeClr val="tx2"/>
                </a:solidFill>
                <a:latin typeface="Times New Roman" pitchFamily="18" charset="0"/>
                <a:ea typeface="ＭＳ Ｐゴシック" pitchFamily="50" charset="-128"/>
              </a:defRPr>
            </a:lvl8pPr>
            <a:lvl9pPr marL="1828800" algn="ctr" rtl="0" fontAlgn="base">
              <a:spcBef>
                <a:spcPct val="0"/>
              </a:spcBef>
              <a:spcAft>
                <a:spcPct val="0"/>
              </a:spcAft>
              <a:defRPr kumimoji="1" sz="4400">
                <a:solidFill>
                  <a:schemeClr val="tx2"/>
                </a:solidFill>
                <a:latin typeface="Times New Roman" pitchFamily="18" charset="0"/>
                <a:ea typeface="ＭＳ Ｐゴシック" pitchFamily="50" charset="-128"/>
              </a:defRPr>
            </a:lvl9pPr>
          </a:lstStyle>
          <a:p>
            <a:pPr algn="l"/>
            <a:r>
              <a:rPr lang="ja-JP" altLang="en-US" sz="2400" b="1" dirty="0" smtClean="0">
                <a:solidFill>
                  <a:srgbClr val="FFFFFF"/>
                </a:solidFill>
              </a:rPr>
              <a:t>産業技術総合研究所のメガソーラタウン</a:t>
            </a:r>
            <a:endParaRPr lang="ja-JP" altLang="en-US" sz="2400" b="1" dirty="0">
              <a:solidFill>
                <a:srgbClr val="FFFFFF"/>
              </a:solidFill>
            </a:endParaRPr>
          </a:p>
        </p:txBody>
      </p:sp>
      <p:pic>
        <p:nvPicPr>
          <p:cNvPr id="7"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93998" y="2984500"/>
            <a:ext cx="722016" cy="223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テキスト ボックス 7"/>
          <p:cNvSpPr txBox="1"/>
          <p:nvPr/>
        </p:nvSpPr>
        <p:spPr>
          <a:xfrm>
            <a:off x="8724900" y="6488668"/>
            <a:ext cx="415498" cy="369332"/>
          </a:xfrm>
          <a:prstGeom prst="rect">
            <a:avLst/>
          </a:prstGeom>
          <a:solidFill>
            <a:schemeClr val="accent2"/>
          </a:solidFill>
        </p:spPr>
        <p:txBody>
          <a:bodyPr wrap="none" rtlCol="0">
            <a:spAutoFit/>
          </a:bodyPr>
          <a:lstStyle>
            <a:defPPr>
              <a:defRPr lang="ja-JP"/>
            </a:defPPr>
            <a:lvl1pPr>
              <a:defRPr b="1">
                <a:solidFill>
                  <a:schemeClr val="bg1"/>
                </a:solidFill>
              </a:defRPr>
            </a:lvl1pPr>
          </a:lstStyle>
          <a:p>
            <a:r>
              <a:rPr lang="en-US" altLang="ja-JP" dirty="0" smtClean="0">
                <a:latin typeface="Times New Roman" pitchFamily="18" charset="0"/>
                <a:cs typeface="Times New Roman" pitchFamily="18" charset="0"/>
              </a:rPr>
              <a:t>23</a:t>
            </a:r>
            <a:endParaRPr lang="ja-JP" altLang="en-US" dirty="0">
              <a:latin typeface="Times New Roman" pitchFamily="18" charset="0"/>
              <a:cs typeface="Times New Roman" pitchFamily="18" charset="0"/>
            </a:endParaRPr>
          </a:p>
        </p:txBody>
      </p:sp>
    </p:spTree>
    <p:extLst>
      <p:ext uri="{BB962C8B-B14F-4D97-AF65-F5344CB8AC3E}">
        <p14:creationId xmlns:p14="http://schemas.microsoft.com/office/powerpoint/2010/main" val="16033761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97189" name="Picture 5" descr="C:\Users\tkamiya\Desktop\20100225ULVAC-IGZOターゲット写真.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990600"/>
            <a:ext cx="3168650" cy="5638800"/>
          </a:xfrm>
          <a:prstGeom prst="rect">
            <a:avLst/>
          </a:prstGeom>
          <a:noFill/>
          <a:extLst>
            <a:ext uri="{909E8E84-426E-40DD-AFC4-6F175D3DCCD1}">
              <a14:hiddenFill xmlns:a14="http://schemas.microsoft.com/office/drawing/2010/main">
                <a:solidFill>
                  <a:srgbClr val="FFFFFF"/>
                </a:solidFill>
              </a14:hiddenFill>
            </a:ext>
          </a:extLst>
        </p:spPr>
      </p:pic>
      <p:sp>
        <p:nvSpPr>
          <p:cNvPr id="2397190" name="Rectangle 6"/>
          <p:cNvSpPr>
            <a:spLocks noGrp="1" noChangeArrowheads="1"/>
          </p:cNvSpPr>
          <p:nvPr>
            <p:ph type="title"/>
          </p:nvPr>
        </p:nvSpPr>
        <p:spPr>
          <a:xfrm>
            <a:off x="0" y="0"/>
            <a:ext cx="9144000" cy="990600"/>
          </a:xfrm>
          <a:noFill/>
          <a:ln/>
          <a:extLst>
            <a:ext uri="{91240B29-F687-4F45-9708-019B960494DF}">
              <a14:hiddenLine xmlns:a14="http://schemas.microsoft.com/office/drawing/2010/main" w="9525" cap="flat" cmpd="sng">
                <a:solidFill>
                  <a:srgbClr val="000000"/>
                </a:solidFill>
                <a:prstDash val="solid"/>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r>
              <a:rPr lang="ja-JP" altLang="en-US" sz="3600" b="1" dirty="0" smtClean="0">
                <a:solidFill>
                  <a:srgbClr val="0000FF"/>
                </a:solidFill>
                <a:latin typeface="Times New Roman" pitchFamily="18" charset="0"/>
              </a:rPr>
              <a:t>液晶</a:t>
            </a:r>
            <a:r>
              <a:rPr lang="en-US" altLang="ja-JP" sz="3600" b="1" dirty="0" smtClean="0">
                <a:solidFill>
                  <a:srgbClr val="0000FF"/>
                </a:solidFill>
                <a:latin typeface="Times New Roman" pitchFamily="18" charset="0"/>
              </a:rPr>
              <a:t>TV</a:t>
            </a:r>
            <a:r>
              <a:rPr lang="ja-JP" altLang="en-US" sz="3600" b="1" dirty="0" smtClean="0">
                <a:solidFill>
                  <a:srgbClr val="0000FF"/>
                </a:solidFill>
                <a:latin typeface="Times New Roman" pitchFamily="18" charset="0"/>
              </a:rPr>
              <a:t>は </a:t>
            </a:r>
            <a:r>
              <a:rPr lang="en-US" altLang="ja-JP" sz="3600" b="1" dirty="0" smtClean="0">
                <a:solidFill>
                  <a:srgbClr val="0000FF"/>
                </a:solidFill>
                <a:latin typeface="Times New Roman" pitchFamily="18" charset="0"/>
              </a:rPr>
              <a:t>2</a:t>
            </a:r>
            <a:r>
              <a:rPr lang="ja-JP" altLang="en-US" sz="3600" b="1" dirty="0" smtClean="0">
                <a:solidFill>
                  <a:srgbClr val="0000FF"/>
                </a:solidFill>
                <a:latin typeface="Times New Roman" pitchFamily="18" charset="0"/>
              </a:rPr>
              <a:t> </a:t>
            </a:r>
            <a:r>
              <a:rPr lang="en-US" altLang="ja-JP" sz="3600" b="1" dirty="0" smtClean="0">
                <a:solidFill>
                  <a:srgbClr val="0000FF"/>
                </a:solidFill>
                <a:latin typeface="Times New Roman" pitchFamily="18" charset="0"/>
              </a:rPr>
              <a:t>m</a:t>
            </a:r>
            <a:r>
              <a:rPr lang="ja-JP" altLang="en-US" sz="3600" b="1" dirty="0" smtClean="0">
                <a:solidFill>
                  <a:srgbClr val="0000FF"/>
                </a:solidFill>
                <a:latin typeface="Times New Roman" pitchFamily="18" charset="0"/>
              </a:rPr>
              <a:t> 以上のガラスに作る</a:t>
            </a:r>
            <a:endParaRPr lang="en-US" altLang="ja-JP" sz="3600" b="1" dirty="0" smtClean="0">
              <a:solidFill>
                <a:srgbClr val="0000FF"/>
              </a:solidFill>
              <a:latin typeface="Times New Roman" pitchFamily="18" charset="0"/>
            </a:endParaRPr>
          </a:p>
        </p:txBody>
      </p:sp>
      <p:pic>
        <p:nvPicPr>
          <p:cNvPr id="2397194" name="Picture 1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05200" y="1828800"/>
            <a:ext cx="5892800" cy="3929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97195" name="Rectangle 11"/>
          <p:cNvSpPr>
            <a:spLocks noChangeArrowheads="1"/>
          </p:cNvSpPr>
          <p:nvPr/>
        </p:nvSpPr>
        <p:spPr bwMode="auto">
          <a:xfrm>
            <a:off x="1536014" y="762000"/>
            <a:ext cx="2242923" cy="646331"/>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base">
              <a:spcBef>
                <a:spcPct val="0"/>
              </a:spcBef>
              <a:spcAft>
                <a:spcPct val="0"/>
              </a:spcAft>
            </a:pPr>
            <a:r>
              <a:rPr lang="ja-JP" altLang="en-US" sz="3600" b="1" dirty="0" smtClean="0">
                <a:solidFill>
                  <a:srgbClr val="FF0000"/>
                </a:solidFill>
                <a:latin typeface="Times New Roman" pitchFamily="18" charset="0"/>
              </a:rPr>
              <a:t>アルバック</a:t>
            </a:r>
            <a:endParaRPr lang="ja-JP" altLang="en-US" sz="3600" b="1" dirty="0">
              <a:solidFill>
                <a:srgbClr val="FF0000"/>
              </a:solidFill>
              <a:latin typeface="Times New Roman" pitchFamily="18" charset="0"/>
            </a:endParaRPr>
          </a:p>
        </p:txBody>
      </p:sp>
      <p:sp>
        <p:nvSpPr>
          <p:cNvPr id="2397196" name="Rectangle 12"/>
          <p:cNvSpPr>
            <a:spLocks noChangeArrowheads="1"/>
          </p:cNvSpPr>
          <p:nvPr/>
        </p:nvSpPr>
        <p:spPr bwMode="auto">
          <a:xfrm>
            <a:off x="5569257" y="1187450"/>
            <a:ext cx="2037737" cy="646331"/>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base">
              <a:spcBef>
                <a:spcPct val="0"/>
              </a:spcBef>
              <a:spcAft>
                <a:spcPct val="0"/>
              </a:spcAft>
            </a:pPr>
            <a:r>
              <a:rPr lang="ja-JP" altLang="en-US" sz="3600" b="1" dirty="0" smtClean="0">
                <a:solidFill>
                  <a:srgbClr val="FF0000"/>
                </a:solidFill>
                <a:latin typeface="Times New Roman" pitchFamily="18" charset="0"/>
              </a:rPr>
              <a:t>日鉱金属</a:t>
            </a:r>
            <a:endParaRPr lang="ja-JP" altLang="en-US" sz="3600" b="1" dirty="0">
              <a:solidFill>
                <a:srgbClr val="FF0000"/>
              </a:solidFill>
              <a:latin typeface="Times New Roman" pitchFamily="18" charset="0"/>
            </a:endParaRPr>
          </a:p>
        </p:txBody>
      </p:sp>
      <p:sp>
        <p:nvSpPr>
          <p:cNvPr id="7" name="Rectangle 6"/>
          <p:cNvSpPr txBox="1">
            <a:spLocks noChangeArrowheads="1"/>
          </p:cNvSpPr>
          <p:nvPr/>
        </p:nvSpPr>
        <p:spPr bwMode="auto">
          <a:xfrm>
            <a:off x="3473450" y="5892800"/>
            <a:ext cx="549275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solidFill>
                  <a:srgbClr val="000000"/>
                </a:solidFill>
                <a:prstDash val="solid"/>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5pPr>
            <a:lvl6pPr marL="457200" algn="ctr" rtl="0" fontAlgn="base">
              <a:spcBef>
                <a:spcPct val="0"/>
              </a:spcBef>
              <a:spcAft>
                <a:spcPct val="0"/>
              </a:spcAft>
              <a:defRPr kumimoji="1" sz="4400">
                <a:solidFill>
                  <a:schemeClr val="tx2"/>
                </a:solidFill>
                <a:latin typeface="Times New Roman" pitchFamily="18" charset="0"/>
                <a:ea typeface="ＭＳ Ｐゴシック" pitchFamily="50" charset="-128"/>
              </a:defRPr>
            </a:lvl6pPr>
            <a:lvl7pPr marL="914400" algn="ctr" rtl="0" fontAlgn="base">
              <a:spcBef>
                <a:spcPct val="0"/>
              </a:spcBef>
              <a:spcAft>
                <a:spcPct val="0"/>
              </a:spcAft>
              <a:defRPr kumimoji="1" sz="4400">
                <a:solidFill>
                  <a:schemeClr val="tx2"/>
                </a:solidFill>
                <a:latin typeface="Times New Roman" pitchFamily="18" charset="0"/>
                <a:ea typeface="ＭＳ Ｐゴシック" pitchFamily="50" charset="-128"/>
              </a:defRPr>
            </a:lvl7pPr>
            <a:lvl8pPr marL="1371600" algn="ctr" rtl="0" fontAlgn="base">
              <a:spcBef>
                <a:spcPct val="0"/>
              </a:spcBef>
              <a:spcAft>
                <a:spcPct val="0"/>
              </a:spcAft>
              <a:defRPr kumimoji="1" sz="4400">
                <a:solidFill>
                  <a:schemeClr val="tx2"/>
                </a:solidFill>
                <a:latin typeface="Times New Roman" pitchFamily="18" charset="0"/>
                <a:ea typeface="ＭＳ Ｐゴシック" pitchFamily="50" charset="-128"/>
              </a:defRPr>
            </a:lvl8pPr>
            <a:lvl9pPr marL="1828800" algn="ctr" rtl="0" fontAlgn="base">
              <a:spcBef>
                <a:spcPct val="0"/>
              </a:spcBef>
              <a:spcAft>
                <a:spcPct val="0"/>
              </a:spcAft>
              <a:defRPr kumimoji="1" sz="4400">
                <a:solidFill>
                  <a:schemeClr val="tx2"/>
                </a:solidFill>
                <a:latin typeface="Times New Roman" pitchFamily="18" charset="0"/>
                <a:ea typeface="ＭＳ Ｐゴシック" pitchFamily="50" charset="-128"/>
              </a:defRPr>
            </a:lvl9pPr>
          </a:lstStyle>
          <a:p>
            <a:r>
              <a:rPr lang="ja-JP" altLang="en-US" sz="3600" b="1" dirty="0" smtClean="0">
                <a:solidFill>
                  <a:srgbClr val="0000FF"/>
                </a:solidFill>
                <a:latin typeface="Times New Roman" pitchFamily="18" charset="0"/>
              </a:rPr>
              <a:t>第</a:t>
            </a:r>
            <a:r>
              <a:rPr lang="en-US" altLang="ja-JP" sz="3600" b="1" dirty="0" smtClean="0">
                <a:solidFill>
                  <a:srgbClr val="0000FF"/>
                </a:solidFill>
                <a:latin typeface="Times New Roman" pitchFamily="18" charset="0"/>
              </a:rPr>
              <a:t>8</a:t>
            </a:r>
            <a:r>
              <a:rPr lang="ja-JP" altLang="en-US" sz="3600" b="1" dirty="0" smtClean="0">
                <a:solidFill>
                  <a:srgbClr val="0000FF"/>
                </a:solidFill>
                <a:latin typeface="Times New Roman" pitchFamily="18" charset="0"/>
              </a:rPr>
              <a:t>世代</a:t>
            </a:r>
            <a:r>
              <a:rPr lang="en-US" altLang="ja-JP" sz="3600" b="1" dirty="0" smtClean="0">
                <a:solidFill>
                  <a:srgbClr val="0000FF"/>
                </a:solidFill>
                <a:latin typeface="Times New Roman" pitchFamily="18" charset="0"/>
              </a:rPr>
              <a:t> (2.1</a:t>
            </a:r>
            <a:r>
              <a:rPr lang="en-US" altLang="ja-JP" sz="3600" b="1" dirty="0" smtClean="0">
                <a:solidFill>
                  <a:srgbClr val="0000FF"/>
                </a:solidFill>
                <a:latin typeface="Times New Roman" pitchFamily="18" charset="0"/>
                <a:cs typeface="Times New Roman" pitchFamily="18" charset="0"/>
                <a:sym typeface="Symbol"/>
              </a:rPr>
              <a:t></a:t>
            </a:r>
            <a:r>
              <a:rPr lang="en-US" altLang="ja-JP" sz="3600" b="1" dirty="0" smtClean="0">
                <a:solidFill>
                  <a:srgbClr val="0000FF"/>
                </a:solidFill>
                <a:latin typeface="Times New Roman" pitchFamily="18" charset="0"/>
              </a:rPr>
              <a:t>2.40 m</a:t>
            </a:r>
            <a:r>
              <a:rPr lang="en-US" altLang="ja-JP" sz="3600" b="1" baseline="30000" dirty="0" smtClean="0">
                <a:solidFill>
                  <a:srgbClr val="0000FF"/>
                </a:solidFill>
                <a:latin typeface="Times New Roman" pitchFamily="18" charset="0"/>
              </a:rPr>
              <a:t>2</a:t>
            </a:r>
            <a:r>
              <a:rPr lang="en-US" altLang="ja-JP" sz="3600" b="1" dirty="0" smtClean="0">
                <a:solidFill>
                  <a:srgbClr val="0000FF"/>
                </a:solidFill>
                <a:latin typeface="Times New Roman" pitchFamily="18" charset="0"/>
              </a:rPr>
              <a:t>)</a:t>
            </a:r>
          </a:p>
        </p:txBody>
      </p:sp>
      <p:sp>
        <p:nvSpPr>
          <p:cNvPr id="8" name="テキスト ボックス 7"/>
          <p:cNvSpPr txBox="1"/>
          <p:nvPr/>
        </p:nvSpPr>
        <p:spPr>
          <a:xfrm>
            <a:off x="8724900" y="6488668"/>
            <a:ext cx="415498" cy="369332"/>
          </a:xfrm>
          <a:prstGeom prst="rect">
            <a:avLst/>
          </a:prstGeom>
          <a:solidFill>
            <a:schemeClr val="accent2"/>
          </a:solidFill>
        </p:spPr>
        <p:txBody>
          <a:bodyPr wrap="none" rtlCol="0">
            <a:spAutoFit/>
          </a:bodyPr>
          <a:lstStyle>
            <a:defPPr>
              <a:defRPr lang="ja-JP"/>
            </a:defPPr>
            <a:lvl1pPr>
              <a:defRPr b="1">
                <a:solidFill>
                  <a:schemeClr val="bg1"/>
                </a:solidFill>
              </a:defRPr>
            </a:lvl1pPr>
          </a:lstStyle>
          <a:p>
            <a:r>
              <a:rPr lang="en-US" altLang="ja-JP" dirty="0" smtClean="0">
                <a:latin typeface="Times New Roman" pitchFamily="18" charset="0"/>
                <a:cs typeface="Times New Roman" pitchFamily="18" charset="0"/>
              </a:rPr>
              <a:t>24</a:t>
            </a:r>
            <a:endParaRPr lang="ja-JP" altLang="en-US" dirty="0">
              <a:latin typeface="Times New Roman" pitchFamily="18" charset="0"/>
              <a:cs typeface="Times New Roman" pitchFamily="18" charset="0"/>
            </a:endParaRPr>
          </a:p>
        </p:txBody>
      </p:sp>
    </p:spTree>
    <p:extLst>
      <p:ext uri="{BB962C8B-B14F-4D97-AF65-F5344CB8AC3E}">
        <p14:creationId xmlns:p14="http://schemas.microsoft.com/office/powerpoint/2010/main" val="1006233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ChangeArrowheads="1"/>
          </p:cNvSpPr>
          <p:nvPr/>
        </p:nvSpPr>
        <p:spPr bwMode="auto">
          <a:xfrm>
            <a:off x="1130300" y="1143000"/>
            <a:ext cx="5973763" cy="5399088"/>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solidFill>
                <a:srgbClr val="000000"/>
              </a:solidFill>
            </a:endParaRPr>
          </a:p>
        </p:txBody>
      </p:sp>
      <p:sp>
        <p:nvSpPr>
          <p:cNvPr id="102403" name="Rectangle 3"/>
          <p:cNvSpPr>
            <a:spLocks noChangeArrowheads="1"/>
          </p:cNvSpPr>
          <p:nvPr/>
        </p:nvSpPr>
        <p:spPr bwMode="auto">
          <a:xfrm>
            <a:off x="1130300" y="1360488"/>
            <a:ext cx="5632450" cy="518160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solidFill>
                <a:srgbClr val="000000"/>
              </a:solidFill>
            </a:endParaRPr>
          </a:p>
        </p:txBody>
      </p:sp>
      <p:sp>
        <p:nvSpPr>
          <p:cNvPr id="102404" name="Rectangle 4"/>
          <p:cNvSpPr>
            <a:spLocks noChangeArrowheads="1"/>
          </p:cNvSpPr>
          <p:nvPr/>
        </p:nvSpPr>
        <p:spPr bwMode="auto">
          <a:xfrm>
            <a:off x="1130300" y="2582863"/>
            <a:ext cx="4498975" cy="3959225"/>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solidFill>
                <a:srgbClr val="000000"/>
              </a:solidFill>
            </a:endParaRPr>
          </a:p>
        </p:txBody>
      </p:sp>
      <p:sp>
        <p:nvSpPr>
          <p:cNvPr id="102405" name="Rectangle 5"/>
          <p:cNvSpPr>
            <a:spLocks noChangeArrowheads="1"/>
          </p:cNvSpPr>
          <p:nvPr/>
        </p:nvSpPr>
        <p:spPr bwMode="auto">
          <a:xfrm>
            <a:off x="1130300" y="2655888"/>
            <a:ext cx="4425950" cy="388620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solidFill>
                <a:srgbClr val="000000"/>
              </a:solidFill>
            </a:endParaRPr>
          </a:p>
        </p:txBody>
      </p:sp>
      <p:sp>
        <p:nvSpPr>
          <p:cNvPr id="102406" name="Rectangle 6"/>
          <p:cNvSpPr>
            <a:spLocks noChangeArrowheads="1"/>
          </p:cNvSpPr>
          <p:nvPr/>
        </p:nvSpPr>
        <p:spPr bwMode="auto">
          <a:xfrm>
            <a:off x="1130300" y="3033713"/>
            <a:ext cx="4048125" cy="3508375"/>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solidFill>
                <a:srgbClr val="000000"/>
              </a:solidFill>
            </a:endParaRPr>
          </a:p>
        </p:txBody>
      </p:sp>
      <p:sp>
        <p:nvSpPr>
          <p:cNvPr id="102407" name="Rectangle 7"/>
          <p:cNvSpPr>
            <a:spLocks noChangeArrowheads="1"/>
          </p:cNvSpPr>
          <p:nvPr/>
        </p:nvSpPr>
        <p:spPr bwMode="auto">
          <a:xfrm>
            <a:off x="1130300" y="3176588"/>
            <a:ext cx="3959225" cy="336550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solidFill>
                <a:srgbClr val="000000"/>
              </a:solidFill>
            </a:endParaRPr>
          </a:p>
        </p:txBody>
      </p:sp>
      <p:sp>
        <p:nvSpPr>
          <p:cNvPr id="102408" name="Rectangle 8"/>
          <p:cNvSpPr>
            <a:spLocks noChangeArrowheads="1"/>
          </p:cNvSpPr>
          <p:nvPr/>
        </p:nvSpPr>
        <p:spPr bwMode="auto">
          <a:xfrm>
            <a:off x="1130300" y="3843338"/>
            <a:ext cx="3328988" cy="269875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solidFill>
                <a:srgbClr val="000000"/>
              </a:solidFill>
            </a:endParaRPr>
          </a:p>
        </p:txBody>
      </p:sp>
      <p:sp>
        <p:nvSpPr>
          <p:cNvPr id="102409" name="Rectangle 9"/>
          <p:cNvSpPr>
            <a:spLocks noChangeArrowheads="1"/>
          </p:cNvSpPr>
          <p:nvPr/>
        </p:nvSpPr>
        <p:spPr bwMode="auto">
          <a:xfrm>
            <a:off x="1130300" y="4562475"/>
            <a:ext cx="2339975" cy="1979613"/>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solidFill>
                <a:srgbClr val="000000"/>
              </a:solidFill>
            </a:endParaRPr>
          </a:p>
        </p:txBody>
      </p:sp>
      <p:sp>
        <p:nvSpPr>
          <p:cNvPr id="102410" name="Rectangle 10"/>
          <p:cNvSpPr>
            <a:spLocks noChangeArrowheads="1"/>
          </p:cNvSpPr>
          <p:nvPr/>
        </p:nvSpPr>
        <p:spPr bwMode="auto">
          <a:xfrm>
            <a:off x="1130300" y="5229225"/>
            <a:ext cx="1655763" cy="1312863"/>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solidFill>
                <a:srgbClr val="000000"/>
              </a:solidFill>
            </a:endParaRPr>
          </a:p>
        </p:txBody>
      </p:sp>
      <p:sp>
        <p:nvSpPr>
          <p:cNvPr id="102411" name="Rectangle 11"/>
          <p:cNvSpPr>
            <a:spLocks noChangeArrowheads="1"/>
          </p:cNvSpPr>
          <p:nvPr/>
        </p:nvSpPr>
        <p:spPr bwMode="auto">
          <a:xfrm>
            <a:off x="1130300" y="5318125"/>
            <a:ext cx="1582738" cy="1223963"/>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solidFill>
                <a:srgbClr val="000000"/>
              </a:solidFill>
            </a:endParaRPr>
          </a:p>
        </p:txBody>
      </p:sp>
      <p:sp>
        <p:nvSpPr>
          <p:cNvPr id="102412" name="Rectangle 12"/>
          <p:cNvSpPr>
            <a:spLocks noChangeArrowheads="1"/>
          </p:cNvSpPr>
          <p:nvPr/>
        </p:nvSpPr>
        <p:spPr bwMode="auto">
          <a:xfrm>
            <a:off x="1130300" y="5553075"/>
            <a:ext cx="1169988" cy="989013"/>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solidFill>
                <a:srgbClr val="000000"/>
              </a:solidFill>
            </a:endParaRPr>
          </a:p>
        </p:txBody>
      </p:sp>
      <p:sp>
        <p:nvSpPr>
          <p:cNvPr id="102413" name="Rectangle 13"/>
          <p:cNvSpPr>
            <a:spLocks noChangeArrowheads="1"/>
          </p:cNvSpPr>
          <p:nvPr/>
        </p:nvSpPr>
        <p:spPr bwMode="auto">
          <a:xfrm>
            <a:off x="1130300" y="5876925"/>
            <a:ext cx="846138" cy="665163"/>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solidFill>
                <a:srgbClr val="000000"/>
              </a:solidFill>
            </a:endParaRPr>
          </a:p>
        </p:txBody>
      </p:sp>
      <p:sp>
        <p:nvSpPr>
          <p:cNvPr id="102414" name="Rectangle 14"/>
          <p:cNvSpPr>
            <a:spLocks noChangeArrowheads="1"/>
          </p:cNvSpPr>
          <p:nvPr/>
        </p:nvSpPr>
        <p:spPr bwMode="auto">
          <a:xfrm>
            <a:off x="1130300" y="6002338"/>
            <a:ext cx="719138" cy="53975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solidFill>
                <a:srgbClr val="000000"/>
              </a:solidFill>
            </a:endParaRPr>
          </a:p>
        </p:txBody>
      </p:sp>
      <p:sp>
        <p:nvSpPr>
          <p:cNvPr id="102415" name="Text Box 15"/>
          <p:cNvSpPr txBox="1">
            <a:spLocks noChangeArrowheads="1"/>
          </p:cNvSpPr>
          <p:nvPr/>
        </p:nvSpPr>
        <p:spPr bwMode="auto">
          <a:xfrm>
            <a:off x="3590925" y="1295400"/>
            <a:ext cx="22637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solidFill>
                  <a:srgbClr val="FF0000"/>
                </a:solidFill>
              </a:rPr>
              <a:t>G10    2.88</a:t>
            </a:r>
            <a:r>
              <a:rPr lang="en-US" altLang="ja-JP" b="1">
                <a:solidFill>
                  <a:srgbClr val="FF0000"/>
                </a:solidFill>
                <a:sym typeface="Symbol" pitchFamily="18" charset="2"/>
              </a:rPr>
              <a:t></a:t>
            </a:r>
            <a:r>
              <a:rPr lang="en-US" altLang="ja-JP" b="1">
                <a:solidFill>
                  <a:srgbClr val="FF0000"/>
                </a:solidFill>
              </a:rPr>
              <a:t>3.13</a:t>
            </a:r>
          </a:p>
        </p:txBody>
      </p:sp>
      <p:sp>
        <p:nvSpPr>
          <p:cNvPr id="102416" name="Text Box 16"/>
          <p:cNvSpPr txBox="1">
            <a:spLocks noChangeArrowheads="1"/>
          </p:cNvSpPr>
          <p:nvPr/>
        </p:nvSpPr>
        <p:spPr bwMode="auto">
          <a:xfrm>
            <a:off x="1103313" y="2185988"/>
            <a:ext cx="21113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solidFill>
                  <a:srgbClr val="FF0000"/>
                </a:solidFill>
              </a:rPr>
              <a:t>G8.5 2.20</a:t>
            </a:r>
            <a:r>
              <a:rPr lang="en-US" altLang="ja-JP" b="1">
                <a:solidFill>
                  <a:srgbClr val="FF0000"/>
                </a:solidFill>
                <a:sym typeface="Symbol" pitchFamily="18" charset="2"/>
              </a:rPr>
              <a:t></a:t>
            </a:r>
            <a:r>
              <a:rPr lang="en-US" altLang="ja-JP" b="1">
                <a:solidFill>
                  <a:srgbClr val="FF0000"/>
                </a:solidFill>
              </a:rPr>
              <a:t>2.50</a:t>
            </a:r>
          </a:p>
        </p:txBody>
      </p:sp>
      <p:sp>
        <p:nvSpPr>
          <p:cNvPr id="102417" name="Text Box 17"/>
          <p:cNvSpPr txBox="1">
            <a:spLocks noChangeArrowheads="1"/>
          </p:cNvSpPr>
          <p:nvPr/>
        </p:nvSpPr>
        <p:spPr bwMode="auto">
          <a:xfrm>
            <a:off x="1103313" y="2565400"/>
            <a:ext cx="21113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solidFill>
                  <a:srgbClr val="FF0000"/>
                </a:solidFill>
              </a:rPr>
              <a:t>G8    2.16</a:t>
            </a:r>
            <a:r>
              <a:rPr lang="en-US" altLang="ja-JP" b="1">
                <a:solidFill>
                  <a:srgbClr val="FF0000"/>
                </a:solidFill>
                <a:sym typeface="Symbol" pitchFamily="18" charset="2"/>
              </a:rPr>
              <a:t></a:t>
            </a:r>
            <a:r>
              <a:rPr lang="en-US" altLang="ja-JP" b="1">
                <a:solidFill>
                  <a:srgbClr val="FF0000"/>
                </a:solidFill>
              </a:rPr>
              <a:t>2.46</a:t>
            </a:r>
          </a:p>
        </p:txBody>
      </p:sp>
      <p:sp>
        <p:nvSpPr>
          <p:cNvPr id="102418" name="Text Box 18"/>
          <p:cNvSpPr txBox="1">
            <a:spLocks noChangeArrowheads="1"/>
          </p:cNvSpPr>
          <p:nvPr/>
        </p:nvSpPr>
        <p:spPr bwMode="auto">
          <a:xfrm>
            <a:off x="1128713" y="3100388"/>
            <a:ext cx="19589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solidFill>
                  <a:srgbClr val="FF0000"/>
                </a:solidFill>
              </a:rPr>
              <a:t>G7    1.87</a:t>
            </a:r>
            <a:r>
              <a:rPr lang="en-US" altLang="ja-JP" b="1">
                <a:solidFill>
                  <a:srgbClr val="FF0000"/>
                </a:solidFill>
                <a:sym typeface="Symbol" pitchFamily="18" charset="2"/>
              </a:rPr>
              <a:t></a:t>
            </a:r>
            <a:r>
              <a:rPr lang="en-US" altLang="ja-JP" b="1">
                <a:solidFill>
                  <a:srgbClr val="FF0000"/>
                </a:solidFill>
              </a:rPr>
              <a:t>2.2</a:t>
            </a:r>
          </a:p>
        </p:txBody>
      </p:sp>
      <p:sp>
        <p:nvSpPr>
          <p:cNvPr id="102419" name="Text Box 19"/>
          <p:cNvSpPr txBox="1">
            <a:spLocks noChangeArrowheads="1"/>
          </p:cNvSpPr>
          <p:nvPr/>
        </p:nvSpPr>
        <p:spPr bwMode="auto">
          <a:xfrm>
            <a:off x="1103313" y="3746500"/>
            <a:ext cx="21113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solidFill>
                  <a:srgbClr val="FF0000"/>
                </a:solidFill>
              </a:rPr>
              <a:t>G6    1.50</a:t>
            </a:r>
            <a:r>
              <a:rPr lang="en-US" altLang="ja-JP" b="1">
                <a:solidFill>
                  <a:srgbClr val="FF0000"/>
                </a:solidFill>
                <a:sym typeface="Symbol" pitchFamily="18" charset="2"/>
              </a:rPr>
              <a:t></a:t>
            </a:r>
            <a:r>
              <a:rPr lang="en-US" altLang="ja-JP" b="1">
                <a:solidFill>
                  <a:srgbClr val="FF0000"/>
                </a:solidFill>
              </a:rPr>
              <a:t>1.85</a:t>
            </a:r>
          </a:p>
        </p:txBody>
      </p:sp>
      <p:sp>
        <p:nvSpPr>
          <p:cNvPr id="102420" name="Text Box 20"/>
          <p:cNvSpPr txBox="1">
            <a:spLocks noChangeArrowheads="1"/>
          </p:cNvSpPr>
          <p:nvPr/>
        </p:nvSpPr>
        <p:spPr bwMode="auto">
          <a:xfrm>
            <a:off x="1103313" y="4178300"/>
            <a:ext cx="21113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solidFill>
                  <a:srgbClr val="FF0000"/>
                </a:solidFill>
              </a:rPr>
              <a:t>G5    1.10</a:t>
            </a:r>
            <a:r>
              <a:rPr lang="en-US" altLang="ja-JP" b="1">
                <a:solidFill>
                  <a:srgbClr val="FF0000"/>
                </a:solidFill>
                <a:sym typeface="Symbol" pitchFamily="18" charset="2"/>
              </a:rPr>
              <a:t></a:t>
            </a:r>
            <a:r>
              <a:rPr lang="en-US" altLang="ja-JP" b="1">
                <a:solidFill>
                  <a:srgbClr val="FF0000"/>
                </a:solidFill>
              </a:rPr>
              <a:t>1.30</a:t>
            </a:r>
          </a:p>
        </p:txBody>
      </p:sp>
      <p:sp>
        <p:nvSpPr>
          <p:cNvPr id="102421" name="Text Box 21"/>
          <p:cNvSpPr txBox="1">
            <a:spLocks noChangeArrowheads="1"/>
          </p:cNvSpPr>
          <p:nvPr/>
        </p:nvSpPr>
        <p:spPr bwMode="auto">
          <a:xfrm>
            <a:off x="1103313" y="4865688"/>
            <a:ext cx="21113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solidFill>
                  <a:srgbClr val="FF0000"/>
                </a:solidFill>
              </a:rPr>
              <a:t>G4    0.73</a:t>
            </a:r>
            <a:r>
              <a:rPr lang="en-US" altLang="ja-JP" b="1">
                <a:solidFill>
                  <a:srgbClr val="FF0000"/>
                </a:solidFill>
                <a:sym typeface="Symbol" pitchFamily="18" charset="2"/>
              </a:rPr>
              <a:t></a:t>
            </a:r>
            <a:r>
              <a:rPr lang="en-US" altLang="ja-JP" b="1">
                <a:solidFill>
                  <a:srgbClr val="FF0000"/>
                </a:solidFill>
              </a:rPr>
              <a:t>0.92</a:t>
            </a:r>
          </a:p>
        </p:txBody>
      </p:sp>
      <p:sp>
        <p:nvSpPr>
          <p:cNvPr id="102423" name="Rectangle 23"/>
          <p:cNvSpPr>
            <a:spLocks noChangeArrowheads="1"/>
          </p:cNvSpPr>
          <p:nvPr/>
        </p:nvSpPr>
        <p:spPr bwMode="auto">
          <a:xfrm>
            <a:off x="1739900" y="6096000"/>
            <a:ext cx="1219200" cy="228600"/>
          </a:xfrm>
          <a:prstGeom prst="rect">
            <a:avLst/>
          </a:prstGeom>
          <a:solidFill>
            <a:schemeClr val="bg1"/>
          </a:solidFill>
          <a:ln>
            <a:noFill/>
          </a:ln>
          <a:effectLst/>
          <a:extLst>
            <a:ext uri="{91240B29-F687-4F45-9708-019B960494DF}">
              <a14:hiddenLine xmlns:a14="http://schemas.microsoft.com/office/drawing/2010/main" w="19050">
                <a:solidFill>
                  <a:srgbClr val="000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solidFill>
                <a:srgbClr val="000000"/>
              </a:solidFill>
            </a:endParaRPr>
          </a:p>
        </p:txBody>
      </p:sp>
      <p:sp>
        <p:nvSpPr>
          <p:cNvPr id="102424" name="Text Box 24"/>
          <p:cNvSpPr txBox="1">
            <a:spLocks noChangeArrowheads="1"/>
          </p:cNvSpPr>
          <p:nvPr/>
        </p:nvSpPr>
        <p:spPr bwMode="auto">
          <a:xfrm>
            <a:off x="1103313" y="5970588"/>
            <a:ext cx="18827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solidFill>
                  <a:srgbClr val="FF0000"/>
                </a:solidFill>
              </a:rPr>
              <a:t>G1 0.30</a:t>
            </a:r>
            <a:r>
              <a:rPr lang="en-US" altLang="ja-JP" b="1">
                <a:solidFill>
                  <a:srgbClr val="FF0000"/>
                </a:solidFill>
                <a:sym typeface="Symbol" pitchFamily="18" charset="2"/>
              </a:rPr>
              <a:t></a:t>
            </a:r>
            <a:r>
              <a:rPr lang="en-US" altLang="ja-JP" b="1">
                <a:solidFill>
                  <a:srgbClr val="FF0000"/>
                </a:solidFill>
              </a:rPr>
              <a:t>0.40</a:t>
            </a:r>
          </a:p>
        </p:txBody>
      </p:sp>
      <p:sp>
        <p:nvSpPr>
          <p:cNvPr id="102425" name="Rectangle 25"/>
          <p:cNvSpPr>
            <a:spLocks noChangeArrowheads="1"/>
          </p:cNvSpPr>
          <p:nvPr/>
        </p:nvSpPr>
        <p:spPr bwMode="auto">
          <a:xfrm>
            <a:off x="1206500" y="1066800"/>
            <a:ext cx="2514600" cy="152400"/>
          </a:xfrm>
          <a:prstGeom prst="rect">
            <a:avLst/>
          </a:prstGeom>
          <a:solidFill>
            <a:schemeClr val="bg1"/>
          </a:solidFill>
          <a:ln>
            <a:noFill/>
          </a:ln>
          <a:effectLst/>
          <a:extLst>
            <a:ext uri="{91240B29-F687-4F45-9708-019B960494DF}">
              <a14:hiddenLine xmlns:a14="http://schemas.microsoft.com/office/drawing/2010/main" w="19050">
                <a:solidFill>
                  <a:srgbClr val="000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solidFill>
                <a:srgbClr val="000000"/>
              </a:solidFill>
            </a:endParaRPr>
          </a:p>
        </p:txBody>
      </p:sp>
      <p:sp>
        <p:nvSpPr>
          <p:cNvPr id="102426" name="Text Box 26"/>
          <p:cNvSpPr txBox="1">
            <a:spLocks noChangeArrowheads="1"/>
          </p:cNvSpPr>
          <p:nvPr/>
        </p:nvSpPr>
        <p:spPr bwMode="auto">
          <a:xfrm>
            <a:off x="1143000" y="914400"/>
            <a:ext cx="26955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dirty="0">
                <a:solidFill>
                  <a:srgbClr val="FF0000"/>
                </a:solidFill>
              </a:rPr>
              <a:t>G11    3.00</a:t>
            </a:r>
            <a:r>
              <a:rPr lang="en-US" altLang="ja-JP" b="1" dirty="0">
                <a:solidFill>
                  <a:srgbClr val="FF0000"/>
                </a:solidFill>
                <a:sym typeface="Symbol" pitchFamily="18" charset="2"/>
              </a:rPr>
              <a:t></a:t>
            </a:r>
            <a:r>
              <a:rPr lang="en-US" altLang="ja-JP" b="1" dirty="0">
                <a:solidFill>
                  <a:srgbClr val="FF0000"/>
                </a:solidFill>
              </a:rPr>
              <a:t>3.32 m</a:t>
            </a:r>
            <a:r>
              <a:rPr lang="en-US" altLang="ja-JP" b="1" baseline="30000" dirty="0">
                <a:solidFill>
                  <a:srgbClr val="FF0000"/>
                </a:solidFill>
              </a:rPr>
              <a:t>2</a:t>
            </a:r>
          </a:p>
        </p:txBody>
      </p:sp>
      <p:sp>
        <p:nvSpPr>
          <p:cNvPr id="102427" name="Rectangle 27"/>
          <p:cNvSpPr>
            <a:spLocks noChangeArrowheads="1"/>
          </p:cNvSpPr>
          <p:nvPr/>
        </p:nvSpPr>
        <p:spPr bwMode="auto">
          <a:xfrm>
            <a:off x="3263900" y="2971800"/>
            <a:ext cx="2057400" cy="152400"/>
          </a:xfrm>
          <a:prstGeom prst="rect">
            <a:avLst/>
          </a:prstGeom>
          <a:solidFill>
            <a:schemeClr val="bg1"/>
          </a:solidFill>
          <a:ln>
            <a:noFill/>
          </a:ln>
          <a:effectLst/>
          <a:extLst>
            <a:ext uri="{91240B29-F687-4F45-9708-019B960494DF}">
              <a14:hiddenLine xmlns:a14="http://schemas.microsoft.com/office/drawing/2010/main" w="19050">
                <a:solidFill>
                  <a:srgbClr val="000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solidFill>
                <a:srgbClr val="000000"/>
              </a:solidFill>
            </a:endParaRPr>
          </a:p>
        </p:txBody>
      </p:sp>
      <p:sp>
        <p:nvSpPr>
          <p:cNvPr id="102428" name="Text Box 28"/>
          <p:cNvSpPr txBox="1">
            <a:spLocks noChangeArrowheads="1"/>
          </p:cNvSpPr>
          <p:nvPr/>
        </p:nvSpPr>
        <p:spPr bwMode="auto">
          <a:xfrm>
            <a:off x="3209925" y="2743200"/>
            <a:ext cx="21113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solidFill>
                  <a:srgbClr val="FF0000"/>
                </a:solidFill>
              </a:rPr>
              <a:t>G7.5 1.95</a:t>
            </a:r>
            <a:r>
              <a:rPr lang="en-US" altLang="ja-JP" b="1">
                <a:solidFill>
                  <a:srgbClr val="FF0000"/>
                </a:solidFill>
                <a:sym typeface="Symbol" pitchFamily="18" charset="2"/>
              </a:rPr>
              <a:t></a:t>
            </a:r>
            <a:r>
              <a:rPr lang="en-US" altLang="ja-JP" b="1">
                <a:solidFill>
                  <a:srgbClr val="FF0000"/>
                </a:solidFill>
              </a:rPr>
              <a:t>2.25</a:t>
            </a:r>
          </a:p>
        </p:txBody>
      </p:sp>
      <p:sp>
        <p:nvSpPr>
          <p:cNvPr id="102429" name="Rectangle 29"/>
          <p:cNvSpPr>
            <a:spLocks noChangeArrowheads="1"/>
          </p:cNvSpPr>
          <p:nvPr/>
        </p:nvSpPr>
        <p:spPr bwMode="auto">
          <a:xfrm>
            <a:off x="3340100" y="5029200"/>
            <a:ext cx="1905000" cy="609600"/>
          </a:xfrm>
          <a:prstGeom prst="rect">
            <a:avLst/>
          </a:prstGeom>
          <a:solidFill>
            <a:schemeClr val="bg1"/>
          </a:solidFill>
          <a:ln>
            <a:noFill/>
          </a:ln>
          <a:effectLst/>
          <a:extLst>
            <a:ext uri="{91240B29-F687-4F45-9708-019B960494DF}">
              <a14:hiddenLine xmlns:a14="http://schemas.microsoft.com/office/drawing/2010/main" w="19050">
                <a:solidFill>
                  <a:srgbClr val="000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solidFill>
                <a:srgbClr val="000000"/>
              </a:solidFill>
            </a:endParaRPr>
          </a:p>
        </p:txBody>
      </p:sp>
      <p:sp>
        <p:nvSpPr>
          <p:cNvPr id="102430" name="Text Box 30"/>
          <p:cNvSpPr txBox="1">
            <a:spLocks noChangeArrowheads="1"/>
          </p:cNvSpPr>
          <p:nvPr/>
        </p:nvSpPr>
        <p:spPr bwMode="auto">
          <a:xfrm>
            <a:off x="3213100" y="4991100"/>
            <a:ext cx="21113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solidFill>
                  <a:srgbClr val="FF0000"/>
                </a:solidFill>
              </a:rPr>
              <a:t>G3.5 0.68</a:t>
            </a:r>
            <a:r>
              <a:rPr lang="en-US" altLang="ja-JP" b="1">
                <a:solidFill>
                  <a:srgbClr val="FF0000"/>
                </a:solidFill>
                <a:sym typeface="Symbol" pitchFamily="18" charset="2"/>
              </a:rPr>
              <a:t></a:t>
            </a:r>
            <a:r>
              <a:rPr lang="en-US" altLang="ja-JP" b="1">
                <a:solidFill>
                  <a:srgbClr val="FF0000"/>
                </a:solidFill>
              </a:rPr>
              <a:t>0.88</a:t>
            </a:r>
          </a:p>
        </p:txBody>
      </p:sp>
      <p:sp>
        <p:nvSpPr>
          <p:cNvPr id="102431" name="Text Box 31"/>
          <p:cNvSpPr txBox="1">
            <a:spLocks noChangeArrowheads="1"/>
          </p:cNvSpPr>
          <p:nvPr/>
        </p:nvSpPr>
        <p:spPr bwMode="auto">
          <a:xfrm>
            <a:off x="3213100" y="5257800"/>
            <a:ext cx="21113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solidFill>
                  <a:srgbClr val="FF0000"/>
                </a:solidFill>
              </a:rPr>
              <a:t>G3    0.55</a:t>
            </a:r>
            <a:r>
              <a:rPr lang="en-US" altLang="ja-JP" b="1">
                <a:solidFill>
                  <a:srgbClr val="FF0000"/>
                </a:solidFill>
                <a:sym typeface="Symbol" pitchFamily="18" charset="2"/>
              </a:rPr>
              <a:t></a:t>
            </a:r>
            <a:r>
              <a:rPr lang="en-US" altLang="ja-JP" b="1">
                <a:solidFill>
                  <a:srgbClr val="FF0000"/>
                </a:solidFill>
              </a:rPr>
              <a:t>0.65</a:t>
            </a:r>
          </a:p>
        </p:txBody>
      </p:sp>
      <p:sp>
        <p:nvSpPr>
          <p:cNvPr id="102432" name="Line 32"/>
          <p:cNvSpPr>
            <a:spLocks noChangeShapeType="1"/>
          </p:cNvSpPr>
          <p:nvPr/>
        </p:nvSpPr>
        <p:spPr bwMode="auto">
          <a:xfrm flipH="1">
            <a:off x="2692400" y="5257800"/>
            <a:ext cx="609600" cy="152400"/>
          </a:xfrm>
          <a:prstGeom prst="line">
            <a:avLst/>
          </a:prstGeom>
          <a:noFill/>
          <a:ln w="254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solidFill>
                <a:srgbClr val="000000"/>
              </a:solidFill>
            </a:endParaRPr>
          </a:p>
        </p:txBody>
      </p:sp>
      <p:sp>
        <p:nvSpPr>
          <p:cNvPr id="102433" name="Line 33"/>
          <p:cNvSpPr>
            <a:spLocks noChangeShapeType="1"/>
          </p:cNvSpPr>
          <p:nvPr/>
        </p:nvSpPr>
        <p:spPr bwMode="auto">
          <a:xfrm flipH="1">
            <a:off x="2324100" y="5486400"/>
            <a:ext cx="914400" cy="76200"/>
          </a:xfrm>
          <a:prstGeom prst="line">
            <a:avLst/>
          </a:prstGeom>
          <a:noFill/>
          <a:ln w="254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solidFill>
                <a:srgbClr val="000000"/>
              </a:solidFill>
            </a:endParaRPr>
          </a:p>
        </p:txBody>
      </p:sp>
      <p:sp>
        <p:nvSpPr>
          <p:cNvPr id="102434" name="Rectangle 34"/>
          <p:cNvSpPr>
            <a:spLocks noChangeArrowheads="1"/>
          </p:cNvSpPr>
          <p:nvPr/>
        </p:nvSpPr>
        <p:spPr bwMode="auto">
          <a:xfrm>
            <a:off x="2197100" y="5626100"/>
            <a:ext cx="914400" cy="241300"/>
          </a:xfrm>
          <a:prstGeom prst="rect">
            <a:avLst/>
          </a:prstGeom>
          <a:solidFill>
            <a:schemeClr val="bg1"/>
          </a:solidFill>
          <a:ln>
            <a:noFill/>
          </a:ln>
          <a:effectLst/>
          <a:extLst>
            <a:ext uri="{91240B29-F687-4F45-9708-019B960494DF}">
              <a14:hiddenLine xmlns:a14="http://schemas.microsoft.com/office/drawing/2010/main" w="19050">
                <a:solidFill>
                  <a:srgbClr val="000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solidFill>
                <a:srgbClr val="000000"/>
              </a:solidFill>
            </a:endParaRPr>
          </a:p>
        </p:txBody>
      </p:sp>
      <p:sp>
        <p:nvSpPr>
          <p:cNvPr id="102435" name="Text Box 35"/>
          <p:cNvSpPr txBox="1">
            <a:spLocks noChangeArrowheads="1"/>
          </p:cNvSpPr>
          <p:nvPr/>
        </p:nvSpPr>
        <p:spPr bwMode="auto">
          <a:xfrm>
            <a:off x="1130300" y="5487988"/>
            <a:ext cx="18827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b="1">
                <a:solidFill>
                  <a:srgbClr val="FF0000"/>
                </a:solidFill>
              </a:rPr>
              <a:t>G2 0.37</a:t>
            </a:r>
            <a:r>
              <a:rPr lang="en-US" altLang="ja-JP" b="1">
                <a:solidFill>
                  <a:srgbClr val="FF0000"/>
                </a:solidFill>
                <a:sym typeface="Symbol" pitchFamily="18" charset="2"/>
              </a:rPr>
              <a:t></a:t>
            </a:r>
            <a:r>
              <a:rPr lang="en-US" altLang="ja-JP" b="1">
                <a:solidFill>
                  <a:srgbClr val="FF0000"/>
                </a:solidFill>
              </a:rPr>
              <a:t>0.47</a:t>
            </a:r>
          </a:p>
        </p:txBody>
      </p:sp>
      <p:sp>
        <p:nvSpPr>
          <p:cNvPr id="102436" name="Rectangle 36"/>
          <p:cNvSpPr>
            <a:spLocks noGrp="1" noChangeArrowheads="1"/>
          </p:cNvSpPr>
          <p:nvPr>
            <p:ph type="title" idx="4294967295"/>
          </p:nvPr>
        </p:nvSpPr>
        <p:spPr>
          <a:xfrm>
            <a:off x="0" y="0"/>
            <a:ext cx="9144000" cy="6096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solidFill>
                  <a:srgbClr val="000000"/>
                </a:solidFill>
                <a:prstDash val="solid"/>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r>
              <a:rPr lang="ja-JP" altLang="en-US" sz="3600" b="1" dirty="0" smtClean="0">
                <a:solidFill>
                  <a:srgbClr val="0000FF"/>
                </a:solidFill>
              </a:rPr>
              <a:t>液晶</a:t>
            </a:r>
            <a:r>
              <a:rPr lang="en-US" altLang="ja-JP" sz="3600" b="1" dirty="0" smtClean="0">
                <a:solidFill>
                  <a:srgbClr val="0000FF"/>
                </a:solidFill>
              </a:rPr>
              <a:t>TV</a:t>
            </a:r>
            <a:r>
              <a:rPr lang="ja-JP" altLang="en-US" sz="3600" b="1" dirty="0" smtClean="0">
                <a:solidFill>
                  <a:srgbClr val="0000FF"/>
                </a:solidFill>
              </a:rPr>
              <a:t>用ガラスサイズはどんどん大きくなる</a:t>
            </a:r>
            <a:endParaRPr lang="en-US" altLang="ja-JP" sz="3600" b="1" dirty="0">
              <a:solidFill>
                <a:srgbClr val="0000FF"/>
              </a:solidFill>
            </a:endParaRPr>
          </a:p>
        </p:txBody>
      </p:sp>
      <p:pic>
        <p:nvPicPr>
          <p:cNvPr id="3614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297" y="3557589"/>
            <a:ext cx="964569" cy="2986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7" name="Picture 5" descr="C:\Users\tkamiya\Desktop\20100225ULVAC-IGZOターゲット写真.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56450" y="2565400"/>
            <a:ext cx="2240892" cy="3987800"/>
          </a:xfrm>
          <a:prstGeom prst="rect">
            <a:avLst/>
          </a:prstGeom>
          <a:noFill/>
          <a:extLst>
            <a:ext uri="{909E8E84-426E-40DD-AFC4-6F175D3DCCD1}">
              <a14:hiddenFill xmlns:a14="http://schemas.microsoft.com/office/drawing/2010/main">
                <a:solidFill>
                  <a:srgbClr val="FFFFFF"/>
                </a:solidFill>
              </a14:hiddenFill>
            </a:ext>
          </a:extLst>
        </p:spPr>
      </p:pic>
      <p:sp>
        <p:nvSpPr>
          <p:cNvPr id="38" name="テキスト ボックス 37"/>
          <p:cNvSpPr txBox="1"/>
          <p:nvPr/>
        </p:nvSpPr>
        <p:spPr>
          <a:xfrm>
            <a:off x="8724900" y="6488668"/>
            <a:ext cx="415498" cy="369332"/>
          </a:xfrm>
          <a:prstGeom prst="rect">
            <a:avLst/>
          </a:prstGeom>
          <a:solidFill>
            <a:schemeClr val="accent2"/>
          </a:solidFill>
        </p:spPr>
        <p:txBody>
          <a:bodyPr wrap="none" rtlCol="0">
            <a:spAutoFit/>
          </a:bodyPr>
          <a:lstStyle>
            <a:defPPr>
              <a:defRPr lang="ja-JP"/>
            </a:defPPr>
            <a:lvl1pPr>
              <a:defRPr b="1">
                <a:solidFill>
                  <a:schemeClr val="bg1"/>
                </a:solidFill>
              </a:defRPr>
            </a:lvl1pPr>
          </a:lstStyle>
          <a:p>
            <a:r>
              <a:rPr lang="en-US" altLang="ja-JP" dirty="0" smtClean="0">
                <a:latin typeface="Times New Roman" pitchFamily="18" charset="0"/>
                <a:cs typeface="Times New Roman" pitchFamily="18" charset="0"/>
              </a:rPr>
              <a:t>24</a:t>
            </a:r>
            <a:endParaRPr lang="ja-JP" altLang="en-US" dirty="0">
              <a:latin typeface="Times New Roman" pitchFamily="18" charset="0"/>
              <a:cs typeface="Times New Roman" pitchFamily="18" charset="0"/>
            </a:endParaRPr>
          </a:p>
        </p:txBody>
      </p:sp>
    </p:spTree>
    <p:extLst>
      <p:ext uri="{BB962C8B-B14F-4D97-AF65-F5344CB8AC3E}">
        <p14:creationId xmlns:p14="http://schemas.microsoft.com/office/powerpoint/2010/main" val="44128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3" name="Rectangle 3"/>
          <p:cNvSpPr>
            <a:spLocks noChangeArrowheads="1"/>
          </p:cNvSpPr>
          <p:nvPr/>
        </p:nvSpPr>
        <p:spPr bwMode="auto">
          <a:xfrm>
            <a:off x="457200" y="1360488"/>
            <a:ext cx="5632450" cy="518160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02425" name="Rectangle 25"/>
          <p:cNvSpPr>
            <a:spLocks noChangeArrowheads="1"/>
          </p:cNvSpPr>
          <p:nvPr/>
        </p:nvSpPr>
        <p:spPr bwMode="auto">
          <a:xfrm>
            <a:off x="533400" y="1066800"/>
            <a:ext cx="2514600" cy="152400"/>
          </a:xfrm>
          <a:prstGeom prst="rect">
            <a:avLst/>
          </a:prstGeom>
          <a:solidFill>
            <a:schemeClr val="bg1"/>
          </a:solidFill>
          <a:ln>
            <a:noFill/>
          </a:ln>
          <a:effectLst/>
          <a:extLst>
            <a:ext uri="{91240B29-F687-4F45-9708-019B960494DF}">
              <a14:hiddenLine xmlns:a14="http://schemas.microsoft.com/office/drawing/2010/main" w="19050">
                <a:solidFill>
                  <a:srgbClr val="000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02436" name="Rectangle 36"/>
          <p:cNvSpPr>
            <a:spLocks noGrp="1" noChangeArrowheads="1"/>
          </p:cNvSpPr>
          <p:nvPr>
            <p:ph type="title" idx="4294967295"/>
          </p:nvPr>
        </p:nvSpPr>
        <p:spPr>
          <a:xfrm>
            <a:off x="0" y="0"/>
            <a:ext cx="9144000" cy="6096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solidFill>
                  <a:srgbClr val="000000"/>
                </a:solidFill>
                <a:prstDash val="solid"/>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r>
              <a:rPr lang="ja-JP" altLang="en-US" sz="3600" b="1" dirty="0" smtClean="0">
                <a:solidFill>
                  <a:srgbClr val="0000FF"/>
                </a:solidFill>
              </a:rPr>
              <a:t>なぜ大型ガラス基板を使う？</a:t>
            </a:r>
            <a:endParaRPr lang="en-US" altLang="ja-JP" sz="3600" b="1" dirty="0">
              <a:solidFill>
                <a:srgbClr val="0000FF"/>
              </a:solidFill>
            </a:endParaRPr>
          </a:p>
        </p:txBody>
      </p:sp>
      <p:sp>
        <p:nvSpPr>
          <p:cNvPr id="36" name="Text Box 26"/>
          <p:cNvSpPr txBox="1">
            <a:spLocks noChangeArrowheads="1"/>
          </p:cNvSpPr>
          <p:nvPr/>
        </p:nvSpPr>
        <p:spPr bwMode="auto">
          <a:xfrm>
            <a:off x="6184899" y="3014028"/>
            <a:ext cx="2569934"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sz="1600" b="1" dirty="0" smtClean="0"/>
              <a:t>第</a:t>
            </a:r>
            <a:r>
              <a:rPr lang="en-US" altLang="ja-JP" sz="1600" b="1" dirty="0" smtClean="0"/>
              <a:t>3</a:t>
            </a:r>
            <a:r>
              <a:rPr lang="ja-JP" altLang="en-US" sz="1600" b="1" dirty="0" smtClean="0"/>
              <a:t>世代</a:t>
            </a:r>
            <a:r>
              <a:rPr lang="en-US" altLang="ja-JP" sz="1600" b="1" dirty="0"/>
              <a:t>:</a:t>
            </a:r>
            <a:r>
              <a:rPr lang="ja-JP" altLang="en-US" sz="1600" b="1" dirty="0"/>
              <a:t> </a:t>
            </a:r>
            <a:r>
              <a:rPr lang="en-US" altLang="ja-JP" sz="1600" b="1" dirty="0" smtClean="0"/>
              <a:t>550</a:t>
            </a:r>
            <a:r>
              <a:rPr lang="en-US" altLang="ja-JP" sz="1600" b="1" dirty="0" smtClean="0">
                <a:sym typeface="Symbol"/>
              </a:rPr>
              <a:t></a:t>
            </a:r>
            <a:r>
              <a:rPr lang="en-US" altLang="ja-JP" sz="1600" b="1" dirty="0" smtClean="0"/>
              <a:t>650</a:t>
            </a:r>
          </a:p>
          <a:p>
            <a:r>
              <a:rPr lang="ja-JP" altLang="en-US" sz="1600" b="1" dirty="0"/>
              <a:t>　</a:t>
            </a:r>
            <a:r>
              <a:rPr lang="ja-JP" altLang="en-US" sz="1600" b="1" dirty="0" smtClean="0"/>
              <a:t>　　　　　　　</a:t>
            </a:r>
            <a:r>
              <a:rPr lang="en-US" altLang="ja-JP" sz="1600" b="1" dirty="0" smtClean="0"/>
              <a:t>12.1</a:t>
            </a:r>
            <a:r>
              <a:rPr lang="ja-JP" altLang="en-US" sz="1600" b="1" dirty="0" smtClean="0"/>
              <a:t>型</a:t>
            </a:r>
            <a:r>
              <a:rPr lang="en-US" altLang="ja-JP" sz="1600" b="1" dirty="0" smtClean="0"/>
              <a:t>6</a:t>
            </a:r>
            <a:r>
              <a:rPr lang="ja-JP" altLang="en-US" sz="1600" b="1" dirty="0" smtClean="0"/>
              <a:t>面</a:t>
            </a:r>
            <a:r>
              <a:rPr lang="ja-JP" altLang="en-US" sz="1600" b="1" dirty="0"/>
              <a:t>取り</a:t>
            </a:r>
            <a:endParaRPr lang="en-US" altLang="ja-JP" sz="1600" b="1" dirty="0"/>
          </a:p>
          <a:p>
            <a:r>
              <a:rPr lang="ja-JP" altLang="en-US" sz="1600" b="1" dirty="0" smtClean="0"/>
              <a:t>第</a:t>
            </a:r>
            <a:r>
              <a:rPr lang="en-US" altLang="ja-JP" sz="1600" b="1" dirty="0" smtClean="0"/>
              <a:t>5</a:t>
            </a:r>
            <a:r>
              <a:rPr lang="ja-JP" altLang="en-US" sz="1600" b="1" dirty="0" smtClean="0"/>
              <a:t>世代</a:t>
            </a:r>
            <a:r>
              <a:rPr lang="en-US" altLang="ja-JP" sz="1600" b="1" dirty="0" smtClean="0"/>
              <a:t>:</a:t>
            </a:r>
            <a:r>
              <a:rPr lang="ja-JP" altLang="en-US" sz="1600" b="1" dirty="0" smtClean="0"/>
              <a:t> </a:t>
            </a:r>
            <a:r>
              <a:rPr lang="en-US" altLang="ja-JP" sz="1600" b="1" dirty="0" smtClean="0"/>
              <a:t>1000</a:t>
            </a:r>
            <a:r>
              <a:rPr lang="en-US" altLang="ja-JP" sz="1600" b="1" dirty="0">
                <a:sym typeface="Symbol"/>
              </a:rPr>
              <a:t>  </a:t>
            </a:r>
            <a:r>
              <a:rPr lang="en-US" altLang="ja-JP" sz="1600" b="1" dirty="0" smtClean="0"/>
              <a:t>1200</a:t>
            </a:r>
            <a:br>
              <a:rPr lang="en-US" altLang="ja-JP" sz="1600" b="1" dirty="0" smtClean="0"/>
            </a:br>
            <a:r>
              <a:rPr lang="ja-JP" altLang="en-US" sz="1600" b="1" dirty="0" smtClean="0"/>
              <a:t>　　　　　　　　</a:t>
            </a:r>
            <a:r>
              <a:rPr lang="en-US" altLang="ja-JP" sz="1600" b="1" dirty="0" smtClean="0"/>
              <a:t>40</a:t>
            </a:r>
            <a:r>
              <a:rPr lang="ja-JP" altLang="en-US" sz="1600" b="1" dirty="0" smtClean="0"/>
              <a:t>型</a:t>
            </a:r>
            <a:r>
              <a:rPr lang="en-US" altLang="ja-JP" sz="1600" b="1" dirty="0" smtClean="0"/>
              <a:t>2</a:t>
            </a:r>
            <a:r>
              <a:rPr lang="ja-JP" altLang="en-US" sz="1600" b="1" dirty="0" smtClean="0"/>
              <a:t>面取り</a:t>
            </a:r>
            <a:endParaRPr lang="en-US" altLang="ja-JP" sz="1600" b="1" dirty="0" smtClean="0"/>
          </a:p>
          <a:p>
            <a:r>
              <a:rPr lang="ja-JP" altLang="en-US" sz="1600" b="1" dirty="0" smtClean="0"/>
              <a:t>第</a:t>
            </a:r>
            <a:r>
              <a:rPr lang="en-US" altLang="ja-JP" sz="1600" b="1" dirty="0" smtClean="0"/>
              <a:t>6</a:t>
            </a:r>
            <a:r>
              <a:rPr lang="ja-JP" altLang="en-US" sz="1600" b="1" dirty="0" smtClean="0"/>
              <a:t>世代</a:t>
            </a:r>
            <a:r>
              <a:rPr lang="en-US" altLang="ja-JP" sz="1600" b="1" dirty="0"/>
              <a:t>:</a:t>
            </a:r>
            <a:r>
              <a:rPr lang="ja-JP" altLang="en-US" sz="1600" b="1" dirty="0"/>
              <a:t> </a:t>
            </a:r>
            <a:r>
              <a:rPr lang="en-US" altLang="ja-JP" sz="1600" b="1" dirty="0" smtClean="0"/>
              <a:t>1500</a:t>
            </a:r>
            <a:r>
              <a:rPr lang="en-US" altLang="ja-JP" sz="1600" b="1" dirty="0">
                <a:sym typeface="Symbol"/>
              </a:rPr>
              <a:t>  </a:t>
            </a:r>
            <a:r>
              <a:rPr lang="en-US" altLang="ja-JP" sz="1600" b="1" dirty="0" smtClean="0"/>
              <a:t>1800</a:t>
            </a:r>
          </a:p>
          <a:p>
            <a:r>
              <a:rPr lang="ja-JP" altLang="en-US" sz="1600" b="1" dirty="0"/>
              <a:t>　</a:t>
            </a:r>
            <a:r>
              <a:rPr lang="ja-JP" altLang="en-US" sz="1600" b="1" dirty="0" smtClean="0"/>
              <a:t>　　　　　　　</a:t>
            </a:r>
            <a:r>
              <a:rPr lang="en-US" altLang="ja-JP" sz="1600" b="1" dirty="0" smtClean="0"/>
              <a:t>40</a:t>
            </a:r>
            <a:r>
              <a:rPr lang="ja-JP" altLang="en-US" sz="1600" b="1" dirty="0" smtClean="0"/>
              <a:t>型</a:t>
            </a:r>
            <a:r>
              <a:rPr lang="en-US" altLang="ja-JP" sz="1600" b="1" dirty="0" smtClean="0"/>
              <a:t>3</a:t>
            </a:r>
            <a:r>
              <a:rPr lang="ja-JP" altLang="en-US" sz="1600" b="1" dirty="0" smtClean="0"/>
              <a:t>面</a:t>
            </a:r>
            <a:r>
              <a:rPr lang="ja-JP" altLang="en-US" sz="1600" b="1" dirty="0"/>
              <a:t>取り</a:t>
            </a:r>
            <a:endParaRPr lang="en-US" altLang="ja-JP" sz="1600" b="1" dirty="0"/>
          </a:p>
          <a:p>
            <a:r>
              <a:rPr lang="ja-JP" altLang="en-US" sz="1600" b="1" dirty="0" smtClean="0"/>
              <a:t>　テレビに使用開始したころ</a:t>
            </a:r>
            <a:endParaRPr lang="en-US" altLang="ja-JP" sz="1600" b="1" dirty="0" smtClean="0"/>
          </a:p>
          <a:p>
            <a:r>
              <a:rPr lang="ja-JP" altLang="en-US" sz="1600" b="1" dirty="0" smtClean="0"/>
              <a:t>第</a:t>
            </a:r>
            <a:r>
              <a:rPr lang="en-US" altLang="ja-JP" sz="1600" b="1" dirty="0" smtClean="0"/>
              <a:t>7</a:t>
            </a:r>
            <a:r>
              <a:rPr lang="ja-JP" altLang="en-US" sz="1600" b="1" dirty="0" smtClean="0"/>
              <a:t>世代</a:t>
            </a:r>
            <a:r>
              <a:rPr lang="en-US" altLang="ja-JP" sz="1600" b="1" dirty="0"/>
              <a:t>:</a:t>
            </a:r>
            <a:r>
              <a:rPr lang="ja-JP" altLang="en-US" sz="1600" b="1" dirty="0"/>
              <a:t> </a:t>
            </a:r>
            <a:r>
              <a:rPr lang="en-US" altLang="ja-JP" sz="1600" b="1" dirty="0" smtClean="0"/>
              <a:t>1870</a:t>
            </a:r>
            <a:r>
              <a:rPr lang="en-US" altLang="ja-JP" sz="1600" b="1" dirty="0">
                <a:sym typeface="Symbol"/>
              </a:rPr>
              <a:t>  </a:t>
            </a:r>
            <a:r>
              <a:rPr lang="en-US" altLang="ja-JP" sz="1600" b="1" dirty="0" smtClean="0"/>
              <a:t>2200</a:t>
            </a:r>
          </a:p>
          <a:p>
            <a:r>
              <a:rPr lang="ja-JP" altLang="en-US" sz="1600" b="1" dirty="0" smtClean="0"/>
              <a:t>　　　　　　　　</a:t>
            </a:r>
            <a:r>
              <a:rPr lang="en-US" altLang="ja-JP" sz="1600" b="1" dirty="0" smtClean="0"/>
              <a:t>40</a:t>
            </a:r>
            <a:r>
              <a:rPr lang="ja-JP" altLang="en-US" sz="1600" b="1" dirty="0" smtClean="0"/>
              <a:t>型</a:t>
            </a:r>
            <a:r>
              <a:rPr lang="en-US" altLang="ja-JP" sz="1600" b="1" dirty="0" smtClean="0"/>
              <a:t>6</a:t>
            </a:r>
            <a:r>
              <a:rPr lang="ja-JP" altLang="en-US" sz="1600" b="1" dirty="0" smtClean="0"/>
              <a:t>面取り</a:t>
            </a:r>
            <a:endParaRPr lang="en-US" altLang="ja-JP" sz="1600" b="1" dirty="0" smtClean="0"/>
          </a:p>
        </p:txBody>
      </p:sp>
      <p:cxnSp>
        <p:nvCxnSpPr>
          <p:cNvPr id="3" name="直線コネクタ 2"/>
          <p:cNvCxnSpPr/>
          <p:nvPr/>
        </p:nvCxnSpPr>
        <p:spPr>
          <a:xfrm flipV="1">
            <a:off x="3184525" y="1371600"/>
            <a:ext cx="0" cy="515778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0" name="直線コネクタ 39"/>
          <p:cNvCxnSpPr/>
          <p:nvPr/>
        </p:nvCxnSpPr>
        <p:spPr>
          <a:xfrm flipH="1">
            <a:off x="457201" y="3014028"/>
            <a:ext cx="5632449"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3" name="直線コネクタ 42"/>
          <p:cNvCxnSpPr/>
          <p:nvPr/>
        </p:nvCxnSpPr>
        <p:spPr>
          <a:xfrm flipH="1">
            <a:off x="457200" y="4741228"/>
            <a:ext cx="5632449"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102415" name="Text Box 15"/>
          <p:cNvSpPr txBox="1">
            <a:spLocks noChangeArrowheads="1"/>
          </p:cNvSpPr>
          <p:nvPr/>
        </p:nvSpPr>
        <p:spPr bwMode="auto">
          <a:xfrm>
            <a:off x="300046" y="772180"/>
            <a:ext cx="6067687"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sz="2800" b="1" dirty="0" smtClean="0">
                <a:solidFill>
                  <a:srgbClr val="FF0000"/>
                </a:solidFill>
              </a:rPr>
              <a:t>第</a:t>
            </a:r>
            <a:r>
              <a:rPr lang="en-US" altLang="ja-JP" sz="2800" b="1" dirty="0" smtClean="0">
                <a:solidFill>
                  <a:srgbClr val="FF0000"/>
                </a:solidFill>
              </a:rPr>
              <a:t>10</a:t>
            </a:r>
            <a:r>
              <a:rPr lang="ja-JP" altLang="en-US" sz="2800" b="1" dirty="0" smtClean="0">
                <a:solidFill>
                  <a:srgbClr val="FF0000"/>
                </a:solidFill>
              </a:rPr>
              <a:t>世代</a:t>
            </a:r>
            <a:r>
              <a:rPr lang="en-US" altLang="ja-JP" sz="2800" b="1" dirty="0" smtClean="0">
                <a:solidFill>
                  <a:srgbClr val="FF0000"/>
                </a:solidFill>
              </a:rPr>
              <a:t> </a:t>
            </a:r>
            <a:r>
              <a:rPr lang="ja-JP" altLang="en-US" sz="2800" b="1" dirty="0" smtClean="0">
                <a:solidFill>
                  <a:srgbClr val="FF0000"/>
                </a:solidFill>
              </a:rPr>
              <a:t>ガラス基板</a:t>
            </a:r>
            <a:r>
              <a:rPr lang="en-US" altLang="ja-JP" sz="2800" b="1" dirty="0" smtClean="0">
                <a:solidFill>
                  <a:srgbClr val="FF0000"/>
                </a:solidFill>
              </a:rPr>
              <a:t>   2.88</a:t>
            </a:r>
            <a:r>
              <a:rPr lang="ja-JP" altLang="en-US" sz="2800" b="1" dirty="0" smtClean="0">
                <a:solidFill>
                  <a:srgbClr val="FF0000"/>
                </a:solidFill>
              </a:rPr>
              <a:t> </a:t>
            </a:r>
            <a:r>
              <a:rPr lang="en-US" altLang="ja-JP" sz="2800" b="1" dirty="0" smtClean="0">
                <a:solidFill>
                  <a:srgbClr val="FF0000"/>
                </a:solidFill>
              </a:rPr>
              <a:t>m</a:t>
            </a:r>
            <a:r>
              <a:rPr lang="ja-JP" altLang="en-US" sz="2800" b="1" dirty="0" smtClean="0">
                <a:solidFill>
                  <a:srgbClr val="FF0000"/>
                </a:solidFill>
              </a:rPr>
              <a:t> </a:t>
            </a:r>
            <a:r>
              <a:rPr lang="en-US" altLang="ja-JP" sz="2800" b="1" dirty="0" smtClean="0">
                <a:solidFill>
                  <a:srgbClr val="FF0000"/>
                </a:solidFill>
                <a:sym typeface="Symbol" pitchFamily="18" charset="2"/>
              </a:rPr>
              <a:t></a:t>
            </a:r>
            <a:r>
              <a:rPr lang="ja-JP" altLang="en-US" sz="2800" b="1" dirty="0" smtClean="0">
                <a:solidFill>
                  <a:srgbClr val="FF0000"/>
                </a:solidFill>
                <a:sym typeface="Symbol" pitchFamily="18" charset="2"/>
              </a:rPr>
              <a:t> </a:t>
            </a:r>
            <a:r>
              <a:rPr lang="en-US" altLang="ja-JP" sz="2800" b="1" dirty="0" smtClean="0">
                <a:solidFill>
                  <a:srgbClr val="FF0000"/>
                </a:solidFill>
              </a:rPr>
              <a:t>3.13</a:t>
            </a:r>
            <a:r>
              <a:rPr lang="ja-JP" altLang="en-US" sz="2800" b="1" dirty="0" smtClean="0">
                <a:solidFill>
                  <a:srgbClr val="FF0000"/>
                </a:solidFill>
              </a:rPr>
              <a:t> </a:t>
            </a:r>
            <a:r>
              <a:rPr lang="en-US" altLang="ja-JP" sz="2800" b="1" dirty="0" smtClean="0">
                <a:solidFill>
                  <a:srgbClr val="FF0000"/>
                </a:solidFill>
              </a:rPr>
              <a:t>m</a:t>
            </a:r>
            <a:endParaRPr lang="en-US" altLang="ja-JP" sz="2800" b="1" dirty="0">
              <a:solidFill>
                <a:srgbClr val="FF0000"/>
              </a:solidFill>
            </a:endParaRPr>
          </a:p>
        </p:txBody>
      </p:sp>
      <p:sp>
        <p:nvSpPr>
          <p:cNvPr id="7" name="正方形/長方形 6"/>
          <p:cNvSpPr/>
          <p:nvPr/>
        </p:nvSpPr>
        <p:spPr>
          <a:xfrm>
            <a:off x="627144" y="1655465"/>
            <a:ext cx="2420856" cy="830997"/>
          </a:xfrm>
          <a:prstGeom prst="rect">
            <a:avLst/>
          </a:prstGeom>
        </p:spPr>
        <p:txBody>
          <a:bodyPr wrap="none">
            <a:spAutoFit/>
          </a:bodyPr>
          <a:lstStyle/>
          <a:p>
            <a:r>
              <a:rPr lang="en-US" altLang="ja-JP" sz="2400" b="1" dirty="0" smtClean="0">
                <a:solidFill>
                  <a:srgbClr val="FF0000"/>
                </a:solidFill>
              </a:rPr>
              <a:t>72</a:t>
            </a:r>
            <a:r>
              <a:rPr lang="ja-JP" altLang="en-US" sz="2400" b="1" dirty="0" smtClean="0">
                <a:solidFill>
                  <a:srgbClr val="FF0000"/>
                </a:solidFill>
              </a:rPr>
              <a:t>型</a:t>
            </a:r>
            <a:endParaRPr lang="en-US" altLang="ja-JP" sz="2400" b="1" dirty="0" smtClean="0">
              <a:solidFill>
                <a:srgbClr val="FF0000"/>
              </a:solidFill>
            </a:endParaRPr>
          </a:p>
          <a:p>
            <a:r>
              <a:rPr lang="ja-JP" altLang="en-US" sz="2400" b="1" dirty="0">
                <a:solidFill>
                  <a:srgbClr val="FF0000"/>
                </a:solidFill>
              </a:rPr>
              <a:t>　</a:t>
            </a:r>
            <a:r>
              <a:rPr lang="en-US" altLang="ja-JP" sz="2400" b="1" dirty="0" smtClean="0">
                <a:solidFill>
                  <a:srgbClr val="FF0000"/>
                </a:solidFill>
              </a:rPr>
              <a:t>156</a:t>
            </a:r>
            <a:r>
              <a:rPr lang="ja-JP" altLang="en-US" sz="2400" b="1" dirty="0" smtClean="0">
                <a:solidFill>
                  <a:srgbClr val="FF0000"/>
                </a:solidFill>
              </a:rPr>
              <a:t> </a:t>
            </a:r>
            <a:r>
              <a:rPr lang="en-US" altLang="ja-JP" sz="2400" b="1" dirty="0" smtClean="0">
                <a:solidFill>
                  <a:srgbClr val="FF0000"/>
                </a:solidFill>
              </a:rPr>
              <a:t>cm</a:t>
            </a:r>
            <a:r>
              <a:rPr lang="ja-JP" altLang="en-US" sz="2400" b="1" dirty="0" smtClean="0">
                <a:solidFill>
                  <a:srgbClr val="FF0000"/>
                </a:solidFill>
              </a:rPr>
              <a:t> </a:t>
            </a:r>
            <a:r>
              <a:rPr lang="en-US" altLang="ja-JP" sz="2400" b="1" dirty="0" smtClean="0">
                <a:solidFill>
                  <a:srgbClr val="FF0000"/>
                </a:solidFill>
                <a:latin typeface="Times New Roman"/>
                <a:cs typeface="Times New Roman"/>
                <a:sym typeface="Symbol"/>
              </a:rPr>
              <a:t></a:t>
            </a:r>
            <a:r>
              <a:rPr lang="ja-JP" altLang="en-US" sz="2400" b="1" dirty="0" smtClean="0">
                <a:solidFill>
                  <a:srgbClr val="FF0000"/>
                </a:solidFill>
              </a:rPr>
              <a:t> </a:t>
            </a:r>
            <a:r>
              <a:rPr lang="en-US" altLang="ja-JP" sz="2400" b="1" dirty="0" smtClean="0">
                <a:solidFill>
                  <a:srgbClr val="FF0000"/>
                </a:solidFill>
              </a:rPr>
              <a:t>96</a:t>
            </a:r>
            <a:r>
              <a:rPr lang="ja-JP" altLang="en-US" sz="2400" b="1" dirty="0" smtClean="0">
                <a:solidFill>
                  <a:srgbClr val="FF0000"/>
                </a:solidFill>
              </a:rPr>
              <a:t> </a:t>
            </a:r>
            <a:r>
              <a:rPr lang="en-US" altLang="ja-JP" sz="2400" b="1" dirty="0" smtClean="0">
                <a:solidFill>
                  <a:srgbClr val="FF0000"/>
                </a:solidFill>
              </a:rPr>
              <a:t>cm</a:t>
            </a:r>
            <a:endParaRPr lang="ja-JP" altLang="en-US" sz="2400" dirty="0"/>
          </a:p>
        </p:txBody>
      </p:sp>
      <p:sp>
        <p:nvSpPr>
          <p:cNvPr id="11" name="テキスト ボックス 10"/>
          <p:cNvSpPr txBox="1"/>
          <p:nvPr/>
        </p:nvSpPr>
        <p:spPr>
          <a:xfrm>
            <a:off x="8724900" y="6488668"/>
            <a:ext cx="415498" cy="369332"/>
          </a:xfrm>
          <a:prstGeom prst="rect">
            <a:avLst/>
          </a:prstGeom>
          <a:solidFill>
            <a:schemeClr val="accent2"/>
          </a:solidFill>
        </p:spPr>
        <p:txBody>
          <a:bodyPr wrap="none" rtlCol="0">
            <a:spAutoFit/>
          </a:bodyPr>
          <a:lstStyle>
            <a:defPPr>
              <a:defRPr lang="ja-JP"/>
            </a:defPPr>
            <a:lvl1pPr>
              <a:defRPr b="1">
                <a:solidFill>
                  <a:schemeClr val="bg1"/>
                </a:solidFill>
              </a:defRPr>
            </a:lvl1pPr>
          </a:lstStyle>
          <a:p>
            <a:r>
              <a:rPr lang="en-US" altLang="ja-JP" dirty="0" smtClean="0">
                <a:latin typeface="Times New Roman" pitchFamily="18" charset="0"/>
                <a:cs typeface="Times New Roman" pitchFamily="18" charset="0"/>
              </a:rPr>
              <a:t>24</a:t>
            </a:r>
            <a:endParaRPr lang="ja-JP" altLang="en-US" dirty="0">
              <a:latin typeface="Times New Roman" pitchFamily="18" charset="0"/>
              <a:cs typeface="Times New Roman" pitchFamily="18" charset="0"/>
            </a:endParaRPr>
          </a:p>
        </p:txBody>
      </p:sp>
    </p:spTree>
    <p:extLst>
      <p:ext uri="{BB962C8B-B14F-4D97-AF65-F5344CB8AC3E}">
        <p14:creationId xmlns:p14="http://schemas.microsoft.com/office/powerpoint/2010/main" val="2126027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2" name="AutoShape 5"/>
          <p:cNvSpPr>
            <a:spLocks noChangeArrowheads="1"/>
          </p:cNvSpPr>
          <p:nvPr/>
        </p:nvSpPr>
        <p:spPr bwMode="auto">
          <a:xfrm>
            <a:off x="4537075" y="1979613"/>
            <a:ext cx="4284663" cy="4537075"/>
          </a:xfrm>
          <a:prstGeom prst="roundRect">
            <a:avLst>
              <a:gd name="adj" fmla="val 5056"/>
            </a:avLst>
          </a:prstGeom>
          <a:solidFill>
            <a:srgbClr val="F8F8F8">
              <a:alpha val="50195"/>
            </a:srgbClr>
          </a:solidFill>
          <a:ln w="9525" algn="ctr">
            <a:solidFill>
              <a:srgbClr val="2B658D"/>
            </a:solidFill>
            <a:round/>
            <a:headEnd/>
            <a:tailEnd/>
          </a:ln>
        </p:spPr>
        <p:txBody>
          <a:bodyPr wrap="none" anchor="ctr"/>
          <a:lstStyle/>
          <a:p>
            <a:pPr algn="ctr" fontAlgn="base" latinLnBrk="1">
              <a:spcBef>
                <a:spcPct val="0"/>
              </a:spcBef>
              <a:spcAft>
                <a:spcPct val="0"/>
              </a:spcAft>
            </a:pPr>
            <a:endParaRPr lang="ja-JP" altLang="ja-JP" smtClean="0">
              <a:solidFill>
                <a:srgbClr val="000000"/>
              </a:solidFill>
            </a:endParaRPr>
          </a:p>
        </p:txBody>
      </p:sp>
      <p:sp>
        <p:nvSpPr>
          <p:cNvPr id="276483" name="AutoShape 6"/>
          <p:cNvSpPr>
            <a:spLocks noChangeArrowheads="1"/>
          </p:cNvSpPr>
          <p:nvPr/>
        </p:nvSpPr>
        <p:spPr bwMode="auto">
          <a:xfrm>
            <a:off x="107950" y="2016125"/>
            <a:ext cx="4284663" cy="4537075"/>
          </a:xfrm>
          <a:prstGeom prst="roundRect">
            <a:avLst>
              <a:gd name="adj" fmla="val 5056"/>
            </a:avLst>
          </a:prstGeom>
          <a:solidFill>
            <a:srgbClr val="F8F8F8">
              <a:alpha val="50195"/>
            </a:srgbClr>
          </a:solidFill>
          <a:ln w="9525" algn="ctr">
            <a:solidFill>
              <a:srgbClr val="2B658D"/>
            </a:solidFill>
            <a:round/>
            <a:headEnd/>
            <a:tailEnd/>
          </a:ln>
        </p:spPr>
        <p:txBody>
          <a:bodyPr wrap="none" anchor="ctr"/>
          <a:lstStyle/>
          <a:p>
            <a:pPr algn="ctr" fontAlgn="base" latinLnBrk="1">
              <a:spcBef>
                <a:spcPct val="0"/>
              </a:spcBef>
              <a:spcAft>
                <a:spcPct val="0"/>
              </a:spcAft>
            </a:pPr>
            <a:endParaRPr lang="ja-JP" altLang="ja-JP" smtClean="0">
              <a:solidFill>
                <a:srgbClr val="000000"/>
              </a:solidFill>
            </a:endParaRPr>
          </a:p>
        </p:txBody>
      </p:sp>
      <p:sp>
        <p:nvSpPr>
          <p:cNvPr id="276484" name="Line 7"/>
          <p:cNvSpPr>
            <a:spLocks noChangeShapeType="1"/>
          </p:cNvSpPr>
          <p:nvPr/>
        </p:nvSpPr>
        <p:spPr bwMode="auto">
          <a:xfrm flipV="1">
            <a:off x="841375" y="5665788"/>
            <a:ext cx="3346450" cy="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ja-JP" altLang="en-US" sz="2400" smtClean="0">
              <a:solidFill>
                <a:srgbClr val="000000"/>
              </a:solidFill>
            </a:endParaRPr>
          </a:p>
        </p:txBody>
      </p:sp>
      <p:sp>
        <p:nvSpPr>
          <p:cNvPr id="276485" name="Text Box 8"/>
          <p:cNvSpPr txBox="1">
            <a:spLocks noChangeArrowheads="1"/>
          </p:cNvSpPr>
          <p:nvPr/>
        </p:nvSpPr>
        <p:spPr bwMode="auto">
          <a:xfrm>
            <a:off x="3552245" y="5629275"/>
            <a:ext cx="41549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kumimoji="1" sz="2400">
                <a:solidFill>
                  <a:schemeClr val="tx1"/>
                </a:solidFill>
                <a:latin typeface="Times New Roman" pitchFamily="18" charset="0"/>
                <a:ea typeface="ＭＳ Ｐゴシック" pitchFamily="50" charset="-128"/>
              </a:defRPr>
            </a:lvl1pPr>
            <a:lvl2pPr marL="742950" indent="-285750">
              <a:defRPr kumimoji="1" sz="2400">
                <a:solidFill>
                  <a:schemeClr val="tx1"/>
                </a:solidFill>
                <a:latin typeface="Times New Roman" pitchFamily="18" charset="0"/>
                <a:ea typeface="ＭＳ Ｐゴシック" pitchFamily="50" charset="-128"/>
              </a:defRPr>
            </a:lvl2pPr>
            <a:lvl3pPr marL="1143000" indent="-228600">
              <a:defRPr kumimoji="1" sz="2400">
                <a:solidFill>
                  <a:schemeClr val="tx1"/>
                </a:solidFill>
                <a:latin typeface="Times New Roman" pitchFamily="18" charset="0"/>
                <a:ea typeface="ＭＳ Ｐゴシック" pitchFamily="50" charset="-128"/>
              </a:defRPr>
            </a:lvl3pPr>
            <a:lvl4pPr marL="1600200" indent="-228600">
              <a:defRPr kumimoji="1" sz="2400">
                <a:solidFill>
                  <a:schemeClr val="tx1"/>
                </a:solidFill>
                <a:latin typeface="Times New Roman" pitchFamily="18" charset="0"/>
                <a:ea typeface="ＭＳ Ｐゴシック" pitchFamily="50" charset="-128"/>
              </a:defRPr>
            </a:lvl4pPr>
            <a:lvl5pPr marL="2057400" indent="-228600">
              <a:defRPr kumimoji="1" sz="2400">
                <a:solidFill>
                  <a:schemeClr val="tx1"/>
                </a:solidFill>
                <a:latin typeface="Times New Roman" pitchFamily="18" charset="0"/>
                <a:ea typeface="ＭＳ Ｐゴシック" pitchFamily="50" charset="-128"/>
              </a:defRPr>
            </a:lvl5pPr>
            <a:lvl6pPr marL="2514600" indent="-228600" fontAlgn="base">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fontAlgn="base">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fontAlgn="base">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fontAlgn="base">
              <a:spcBef>
                <a:spcPct val="0"/>
              </a:spcBef>
              <a:spcAft>
                <a:spcPct val="0"/>
              </a:spcAft>
              <a:defRPr kumimoji="1" sz="2400">
                <a:solidFill>
                  <a:schemeClr val="tx1"/>
                </a:solidFill>
                <a:latin typeface="Times New Roman" pitchFamily="18" charset="0"/>
                <a:ea typeface="ＭＳ Ｐゴシック" pitchFamily="50" charset="-128"/>
              </a:defRPr>
            </a:lvl9pPr>
          </a:lstStyle>
          <a:p>
            <a:pPr algn="ctr" fontAlgn="base" latinLnBrk="1">
              <a:spcBef>
                <a:spcPct val="0"/>
              </a:spcBef>
              <a:spcAft>
                <a:spcPct val="0"/>
              </a:spcAft>
            </a:pPr>
            <a:r>
              <a:rPr lang="en-US" altLang="ko-KR" sz="1200" b="1" smtClean="0">
                <a:solidFill>
                  <a:srgbClr val="000000"/>
                </a:solidFill>
                <a:latin typeface="Times New Roman"/>
                <a:ea typeface="ＭＳ Ｐゴシック"/>
              </a:rPr>
              <a:t>100</a:t>
            </a:r>
          </a:p>
        </p:txBody>
      </p:sp>
      <p:sp>
        <p:nvSpPr>
          <p:cNvPr id="276486" name="Text Box 9"/>
          <p:cNvSpPr txBox="1">
            <a:spLocks noChangeArrowheads="1"/>
          </p:cNvSpPr>
          <p:nvPr/>
        </p:nvSpPr>
        <p:spPr bwMode="auto">
          <a:xfrm>
            <a:off x="2136775" y="5629275"/>
            <a:ext cx="3556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kumimoji="1" sz="2400">
                <a:solidFill>
                  <a:schemeClr val="tx1"/>
                </a:solidFill>
                <a:latin typeface="Times New Roman" pitchFamily="18" charset="0"/>
                <a:ea typeface="ＭＳ Ｐゴシック" pitchFamily="50" charset="-128"/>
              </a:defRPr>
            </a:lvl1pPr>
            <a:lvl2pPr marL="742950" indent="-285750">
              <a:defRPr kumimoji="1" sz="2400">
                <a:solidFill>
                  <a:schemeClr val="tx1"/>
                </a:solidFill>
                <a:latin typeface="Times New Roman" pitchFamily="18" charset="0"/>
                <a:ea typeface="ＭＳ Ｐゴシック" pitchFamily="50" charset="-128"/>
              </a:defRPr>
            </a:lvl2pPr>
            <a:lvl3pPr marL="1143000" indent="-228600">
              <a:defRPr kumimoji="1" sz="2400">
                <a:solidFill>
                  <a:schemeClr val="tx1"/>
                </a:solidFill>
                <a:latin typeface="Times New Roman" pitchFamily="18" charset="0"/>
                <a:ea typeface="ＭＳ Ｐゴシック" pitchFamily="50" charset="-128"/>
              </a:defRPr>
            </a:lvl3pPr>
            <a:lvl4pPr marL="1600200" indent="-228600">
              <a:defRPr kumimoji="1" sz="2400">
                <a:solidFill>
                  <a:schemeClr val="tx1"/>
                </a:solidFill>
                <a:latin typeface="Times New Roman" pitchFamily="18" charset="0"/>
                <a:ea typeface="ＭＳ Ｐゴシック" pitchFamily="50" charset="-128"/>
              </a:defRPr>
            </a:lvl4pPr>
            <a:lvl5pPr marL="2057400" indent="-228600">
              <a:defRPr kumimoji="1" sz="2400">
                <a:solidFill>
                  <a:schemeClr val="tx1"/>
                </a:solidFill>
                <a:latin typeface="Times New Roman" pitchFamily="18" charset="0"/>
                <a:ea typeface="ＭＳ Ｐゴシック" pitchFamily="50" charset="-128"/>
              </a:defRPr>
            </a:lvl5pPr>
            <a:lvl6pPr marL="2514600" indent="-228600" fontAlgn="base">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fontAlgn="base">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fontAlgn="base">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fontAlgn="base">
              <a:spcBef>
                <a:spcPct val="0"/>
              </a:spcBef>
              <a:spcAft>
                <a:spcPct val="0"/>
              </a:spcAft>
              <a:defRPr kumimoji="1" sz="2400">
                <a:solidFill>
                  <a:schemeClr val="tx1"/>
                </a:solidFill>
                <a:latin typeface="Times New Roman" pitchFamily="18" charset="0"/>
                <a:ea typeface="ＭＳ Ｐゴシック" pitchFamily="50" charset="-128"/>
              </a:defRPr>
            </a:lvl9pPr>
          </a:lstStyle>
          <a:p>
            <a:pPr algn="ctr" fontAlgn="base" latinLnBrk="1">
              <a:spcBef>
                <a:spcPct val="0"/>
              </a:spcBef>
              <a:spcAft>
                <a:spcPct val="0"/>
              </a:spcAft>
            </a:pPr>
            <a:r>
              <a:rPr lang="en-US" altLang="ko-KR" sz="1200" b="1" smtClean="0">
                <a:solidFill>
                  <a:srgbClr val="000000"/>
                </a:solidFill>
                <a:latin typeface="Times New Roman"/>
                <a:ea typeface="ＭＳ Ｐゴシック"/>
              </a:rPr>
              <a:t>80</a:t>
            </a:r>
          </a:p>
        </p:txBody>
      </p:sp>
      <p:sp>
        <p:nvSpPr>
          <p:cNvPr id="276487" name="Text Box 10"/>
          <p:cNvSpPr txBox="1">
            <a:spLocks noChangeArrowheads="1"/>
          </p:cNvSpPr>
          <p:nvPr/>
        </p:nvSpPr>
        <p:spPr bwMode="auto">
          <a:xfrm>
            <a:off x="2846973" y="5629275"/>
            <a:ext cx="33855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kumimoji="1" sz="2400">
                <a:solidFill>
                  <a:schemeClr val="tx1"/>
                </a:solidFill>
                <a:latin typeface="Times New Roman" pitchFamily="18" charset="0"/>
                <a:ea typeface="ＭＳ Ｐゴシック" pitchFamily="50" charset="-128"/>
              </a:defRPr>
            </a:lvl1pPr>
            <a:lvl2pPr marL="742950" indent="-285750">
              <a:defRPr kumimoji="1" sz="2400">
                <a:solidFill>
                  <a:schemeClr val="tx1"/>
                </a:solidFill>
                <a:latin typeface="Times New Roman" pitchFamily="18" charset="0"/>
                <a:ea typeface="ＭＳ Ｐゴシック" pitchFamily="50" charset="-128"/>
              </a:defRPr>
            </a:lvl2pPr>
            <a:lvl3pPr marL="1143000" indent="-228600">
              <a:defRPr kumimoji="1" sz="2400">
                <a:solidFill>
                  <a:schemeClr val="tx1"/>
                </a:solidFill>
                <a:latin typeface="Times New Roman" pitchFamily="18" charset="0"/>
                <a:ea typeface="ＭＳ Ｐゴシック" pitchFamily="50" charset="-128"/>
              </a:defRPr>
            </a:lvl3pPr>
            <a:lvl4pPr marL="1600200" indent="-228600">
              <a:defRPr kumimoji="1" sz="2400">
                <a:solidFill>
                  <a:schemeClr val="tx1"/>
                </a:solidFill>
                <a:latin typeface="Times New Roman" pitchFamily="18" charset="0"/>
                <a:ea typeface="ＭＳ Ｐゴシック" pitchFamily="50" charset="-128"/>
              </a:defRPr>
            </a:lvl4pPr>
            <a:lvl5pPr marL="2057400" indent="-228600">
              <a:defRPr kumimoji="1" sz="2400">
                <a:solidFill>
                  <a:schemeClr val="tx1"/>
                </a:solidFill>
                <a:latin typeface="Times New Roman" pitchFamily="18" charset="0"/>
                <a:ea typeface="ＭＳ Ｐゴシック" pitchFamily="50" charset="-128"/>
              </a:defRPr>
            </a:lvl5pPr>
            <a:lvl6pPr marL="2514600" indent="-228600" fontAlgn="base">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fontAlgn="base">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fontAlgn="base">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fontAlgn="base">
              <a:spcBef>
                <a:spcPct val="0"/>
              </a:spcBef>
              <a:spcAft>
                <a:spcPct val="0"/>
              </a:spcAft>
              <a:defRPr kumimoji="1" sz="2400">
                <a:solidFill>
                  <a:schemeClr val="tx1"/>
                </a:solidFill>
                <a:latin typeface="Times New Roman" pitchFamily="18" charset="0"/>
                <a:ea typeface="ＭＳ Ｐゴシック" pitchFamily="50" charset="-128"/>
              </a:defRPr>
            </a:lvl9pPr>
          </a:lstStyle>
          <a:p>
            <a:pPr algn="ctr" fontAlgn="base" latinLnBrk="1">
              <a:spcBef>
                <a:spcPct val="0"/>
              </a:spcBef>
              <a:spcAft>
                <a:spcPct val="0"/>
              </a:spcAft>
            </a:pPr>
            <a:r>
              <a:rPr lang="en-US" altLang="ko-KR" sz="1200" b="1" smtClean="0">
                <a:solidFill>
                  <a:srgbClr val="000000"/>
                </a:solidFill>
                <a:latin typeface="Times New Roman"/>
                <a:ea typeface="ＭＳ Ｐゴシック"/>
              </a:rPr>
              <a:t>90</a:t>
            </a:r>
          </a:p>
        </p:txBody>
      </p:sp>
      <p:sp>
        <p:nvSpPr>
          <p:cNvPr id="276488" name="Text Box 11"/>
          <p:cNvSpPr txBox="1">
            <a:spLocks noChangeArrowheads="1"/>
          </p:cNvSpPr>
          <p:nvPr/>
        </p:nvSpPr>
        <p:spPr bwMode="auto">
          <a:xfrm>
            <a:off x="894232" y="5815013"/>
            <a:ext cx="282481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kumimoji="1" sz="2400">
                <a:solidFill>
                  <a:schemeClr val="tx1"/>
                </a:solidFill>
                <a:latin typeface="Times New Roman" pitchFamily="18" charset="0"/>
                <a:ea typeface="ＭＳ Ｐゴシック" pitchFamily="50" charset="-128"/>
              </a:defRPr>
            </a:lvl1pPr>
            <a:lvl2pPr marL="742950" indent="-285750">
              <a:defRPr kumimoji="1" sz="2400">
                <a:solidFill>
                  <a:schemeClr val="tx1"/>
                </a:solidFill>
                <a:latin typeface="Times New Roman" pitchFamily="18" charset="0"/>
                <a:ea typeface="ＭＳ Ｐゴシック" pitchFamily="50" charset="-128"/>
              </a:defRPr>
            </a:lvl2pPr>
            <a:lvl3pPr marL="1143000" indent="-228600">
              <a:defRPr kumimoji="1" sz="2400">
                <a:solidFill>
                  <a:schemeClr val="tx1"/>
                </a:solidFill>
                <a:latin typeface="Times New Roman" pitchFamily="18" charset="0"/>
                <a:ea typeface="ＭＳ Ｐゴシック" pitchFamily="50" charset="-128"/>
              </a:defRPr>
            </a:lvl3pPr>
            <a:lvl4pPr marL="1600200" indent="-228600">
              <a:defRPr kumimoji="1" sz="2400">
                <a:solidFill>
                  <a:schemeClr val="tx1"/>
                </a:solidFill>
                <a:latin typeface="Times New Roman" pitchFamily="18" charset="0"/>
                <a:ea typeface="ＭＳ Ｐゴシック" pitchFamily="50" charset="-128"/>
              </a:defRPr>
            </a:lvl4pPr>
            <a:lvl5pPr marL="2057400" indent="-228600">
              <a:defRPr kumimoji="1" sz="2400">
                <a:solidFill>
                  <a:schemeClr val="tx1"/>
                </a:solidFill>
                <a:latin typeface="Times New Roman" pitchFamily="18" charset="0"/>
                <a:ea typeface="ＭＳ Ｐゴシック" pitchFamily="50" charset="-128"/>
              </a:defRPr>
            </a:lvl5pPr>
            <a:lvl6pPr marL="2514600" indent="-228600" fontAlgn="base">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fontAlgn="base">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fontAlgn="base">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fontAlgn="base">
              <a:spcBef>
                <a:spcPct val="0"/>
              </a:spcBef>
              <a:spcAft>
                <a:spcPct val="0"/>
              </a:spcAft>
              <a:defRPr kumimoji="1" sz="2400">
                <a:solidFill>
                  <a:schemeClr val="tx1"/>
                </a:solidFill>
                <a:latin typeface="Times New Roman" pitchFamily="18" charset="0"/>
                <a:ea typeface="ＭＳ Ｐゴシック" pitchFamily="50" charset="-128"/>
              </a:defRPr>
            </a:lvl9pPr>
          </a:lstStyle>
          <a:p>
            <a:pPr algn="ctr" fontAlgn="base" latinLnBrk="1">
              <a:spcBef>
                <a:spcPct val="0"/>
              </a:spcBef>
              <a:spcAft>
                <a:spcPct val="0"/>
              </a:spcAft>
            </a:pPr>
            <a:r>
              <a:rPr lang="ja-JP" altLang="en-US" sz="1800" b="1" dirty="0" smtClean="0">
                <a:solidFill>
                  <a:srgbClr val="000000"/>
                </a:solidFill>
                <a:latin typeface="Times New Roman"/>
                <a:ea typeface="ＭＳ Ｐゴシック"/>
              </a:rPr>
              <a:t>ディスプレイサイズ</a:t>
            </a:r>
            <a:r>
              <a:rPr lang="en-US" altLang="ko-KR" sz="1800" b="1" dirty="0" smtClean="0">
                <a:solidFill>
                  <a:srgbClr val="000000"/>
                </a:solidFill>
                <a:latin typeface="Times New Roman"/>
                <a:ea typeface="ＭＳ Ｐゴシック"/>
              </a:rPr>
              <a:t> (</a:t>
            </a:r>
            <a:r>
              <a:rPr lang="ja-JP" altLang="en-US" sz="1800" b="1" dirty="0" smtClean="0">
                <a:solidFill>
                  <a:srgbClr val="000000"/>
                </a:solidFill>
                <a:latin typeface="Times New Roman"/>
                <a:ea typeface="ＭＳ Ｐゴシック"/>
              </a:rPr>
              <a:t>インチ</a:t>
            </a:r>
            <a:r>
              <a:rPr lang="en-US" altLang="ko-KR" sz="1800" b="1" dirty="0" smtClean="0">
                <a:solidFill>
                  <a:srgbClr val="000000"/>
                </a:solidFill>
                <a:latin typeface="Times New Roman"/>
                <a:ea typeface="ＭＳ Ｐゴシック"/>
              </a:rPr>
              <a:t>)</a:t>
            </a:r>
          </a:p>
        </p:txBody>
      </p:sp>
      <p:sp>
        <p:nvSpPr>
          <p:cNvPr id="276489" name="Text Box 12"/>
          <p:cNvSpPr txBox="1">
            <a:spLocks noChangeArrowheads="1"/>
          </p:cNvSpPr>
          <p:nvPr/>
        </p:nvSpPr>
        <p:spPr bwMode="auto">
          <a:xfrm>
            <a:off x="428652" y="3333750"/>
            <a:ext cx="45397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kumimoji="1" sz="2400">
                <a:solidFill>
                  <a:schemeClr val="tx1"/>
                </a:solidFill>
                <a:latin typeface="Times New Roman" pitchFamily="18" charset="0"/>
                <a:ea typeface="ＭＳ Ｐゴシック" pitchFamily="50" charset="-128"/>
              </a:defRPr>
            </a:lvl1pPr>
            <a:lvl2pPr marL="742950" indent="-285750">
              <a:defRPr kumimoji="1" sz="2400">
                <a:solidFill>
                  <a:schemeClr val="tx1"/>
                </a:solidFill>
                <a:latin typeface="Times New Roman" pitchFamily="18" charset="0"/>
                <a:ea typeface="ＭＳ Ｐゴシック" pitchFamily="50" charset="-128"/>
              </a:defRPr>
            </a:lvl2pPr>
            <a:lvl3pPr marL="1143000" indent="-228600">
              <a:defRPr kumimoji="1" sz="2400">
                <a:solidFill>
                  <a:schemeClr val="tx1"/>
                </a:solidFill>
                <a:latin typeface="Times New Roman" pitchFamily="18" charset="0"/>
                <a:ea typeface="ＭＳ Ｐゴシック" pitchFamily="50" charset="-128"/>
              </a:defRPr>
            </a:lvl3pPr>
            <a:lvl4pPr marL="1600200" indent="-228600">
              <a:defRPr kumimoji="1" sz="2400">
                <a:solidFill>
                  <a:schemeClr val="tx1"/>
                </a:solidFill>
                <a:latin typeface="Times New Roman" pitchFamily="18" charset="0"/>
                <a:ea typeface="ＭＳ Ｐゴシック" pitchFamily="50" charset="-128"/>
              </a:defRPr>
            </a:lvl4pPr>
            <a:lvl5pPr marL="2057400" indent="-228600">
              <a:defRPr kumimoji="1" sz="2400">
                <a:solidFill>
                  <a:schemeClr val="tx1"/>
                </a:solidFill>
                <a:latin typeface="Times New Roman" pitchFamily="18" charset="0"/>
                <a:ea typeface="ＭＳ Ｐゴシック" pitchFamily="50" charset="-128"/>
              </a:defRPr>
            </a:lvl5pPr>
            <a:lvl6pPr marL="2514600" indent="-228600" fontAlgn="base">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fontAlgn="base">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fontAlgn="base">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fontAlgn="base">
              <a:spcBef>
                <a:spcPct val="0"/>
              </a:spcBef>
              <a:spcAft>
                <a:spcPct val="0"/>
              </a:spcAft>
              <a:defRPr kumimoji="1" sz="2400">
                <a:solidFill>
                  <a:schemeClr val="tx1"/>
                </a:solidFill>
                <a:latin typeface="Times New Roman" pitchFamily="18" charset="0"/>
                <a:ea typeface="ＭＳ Ｐゴシック" pitchFamily="50" charset="-128"/>
              </a:defRPr>
            </a:lvl9pPr>
          </a:lstStyle>
          <a:p>
            <a:pPr algn="ctr" fontAlgn="base" latinLnBrk="1">
              <a:spcBef>
                <a:spcPct val="0"/>
              </a:spcBef>
              <a:spcAft>
                <a:spcPct val="0"/>
              </a:spcAft>
            </a:pPr>
            <a:r>
              <a:rPr lang="en-US" altLang="ko-KR" sz="1400" b="1" smtClean="0">
                <a:solidFill>
                  <a:srgbClr val="000000"/>
                </a:solidFill>
                <a:latin typeface="Times New Roman"/>
                <a:ea typeface="ＭＳ Ｐゴシック"/>
              </a:rPr>
              <a:t>120</a:t>
            </a:r>
          </a:p>
        </p:txBody>
      </p:sp>
      <p:sp>
        <p:nvSpPr>
          <p:cNvPr id="276490" name="Text Box 13"/>
          <p:cNvSpPr txBox="1">
            <a:spLocks noChangeArrowheads="1"/>
          </p:cNvSpPr>
          <p:nvPr/>
        </p:nvSpPr>
        <p:spPr bwMode="auto">
          <a:xfrm rot="-5400000">
            <a:off x="-439735" y="4319072"/>
            <a:ext cx="160813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kumimoji="1" sz="2400">
                <a:solidFill>
                  <a:schemeClr val="tx1"/>
                </a:solidFill>
                <a:latin typeface="Times New Roman" pitchFamily="18" charset="0"/>
                <a:ea typeface="ＭＳ Ｐゴシック" pitchFamily="50" charset="-128"/>
              </a:defRPr>
            </a:lvl1pPr>
            <a:lvl2pPr marL="742950" indent="-285750">
              <a:defRPr kumimoji="1" sz="2400">
                <a:solidFill>
                  <a:schemeClr val="tx1"/>
                </a:solidFill>
                <a:latin typeface="Times New Roman" pitchFamily="18" charset="0"/>
                <a:ea typeface="ＭＳ Ｐゴシック" pitchFamily="50" charset="-128"/>
              </a:defRPr>
            </a:lvl2pPr>
            <a:lvl3pPr marL="1143000" indent="-228600">
              <a:defRPr kumimoji="1" sz="2400">
                <a:solidFill>
                  <a:schemeClr val="tx1"/>
                </a:solidFill>
                <a:latin typeface="Times New Roman" pitchFamily="18" charset="0"/>
                <a:ea typeface="ＭＳ Ｐゴシック" pitchFamily="50" charset="-128"/>
              </a:defRPr>
            </a:lvl3pPr>
            <a:lvl4pPr marL="1600200" indent="-228600">
              <a:defRPr kumimoji="1" sz="2400">
                <a:solidFill>
                  <a:schemeClr val="tx1"/>
                </a:solidFill>
                <a:latin typeface="Times New Roman" pitchFamily="18" charset="0"/>
                <a:ea typeface="ＭＳ Ｐゴシック" pitchFamily="50" charset="-128"/>
              </a:defRPr>
            </a:lvl4pPr>
            <a:lvl5pPr marL="2057400" indent="-228600">
              <a:defRPr kumimoji="1" sz="2400">
                <a:solidFill>
                  <a:schemeClr val="tx1"/>
                </a:solidFill>
                <a:latin typeface="Times New Roman" pitchFamily="18" charset="0"/>
                <a:ea typeface="ＭＳ Ｐゴシック" pitchFamily="50" charset="-128"/>
              </a:defRPr>
            </a:lvl5pPr>
            <a:lvl6pPr marL="2514600" indent="-228600" fontAlgn="base">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fontAlgn="base">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fontAlgn="base">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fontAlgn="base">
              <a:spcBef>
                <a:spcPct val="0"/>
              </a:spcBef>
              <a:spcAft>
                <a:spcPct val="0"/>
              </a:spcAft>
              <a:defRPr kumimoji="1" sz="2400">
                <a:solidFill>
                  <a:schemeClr val="tx1"/>
                </a:solidFill>
                <a:latin typeface="Times New Roman" pitchFamily="18" charset="0"/>
                <a:ea typeface="ＭＳ Ｐゴシック" pitchFamily="50" charset="-128"/>
              </a:defRPr>
            </a:lvl9pPr>
          </a:lstStyle>
          <a:p>
            <a:pPr algn="ctr" fontAlgn="base" latinLnBrk="1">
              <a:spcBef>
                <a:spcPct val="0"/>
              </a:spcBef>
              <a:spcAft>
                <a:spcPct val="0"/>
              </a:spcAft>
            </a:pPr>
            <a:r>
              <a:rPr lang="ja-JP" altLang="en-US" sz="1800" b="1" dirty="0" smtClean="0">
                <a:solidFill>
                  <a:srgbClr val="000000"/>
                </a:solidFill>
                <a:latin typeface="Times New Roman"/>
                <a:ea typeface="ＭＳ Ｐゴシック"/>
              </a:rPr>
              <a:t>動作速度</a:t>
            </a:r>
            <a:r>
              <a:rPr lang="en-US" altLang="ko-KR" sz="1800" b="1" dirty="0" smtClean="0">
                <a:solidFill>
                  <a:srgbClr val="000000"/>
                </a:solidFill>
                <a:latin typeface="Times New Roman"/>
                <a:ea typeface="ＭＳ Ｐゴシック"/>
              </a:rPr>
              <a:t> (Hz)</a:t>
            </a:r>
          </a:p>
        </p:txBody>
      </p:sp>
      <p:sp>
        <p:nvSpPr>
          <p:cNvPr id="276491" name="Freeform 14"/>
          <p:cNvSpPr>
            <a:spLocks/>
          </p:cNvSpPr>
          <p:nvPr/>
        </p:nvSpPr>
        <p:spPr bwMode="auto">
          <a:xfrm>
            <a:off x="841375" y="4910138"/>
            <a:ext cx="900113" cy="755650"/>
          </a:xfrm>
          <a:custGeom>
            <a:avLst/>
            <a:gdLst>
              <a:gd name="T0" fmla="*/ 0 w 567"/>
              <a:gd name="T1" fmla="*/ 0 h 476"/>
              <a:gd name="T2" fmla="*/ 2147483647 w 567"/>
              <a:gd name="T3" fmla="*/ 2147483647 h 476"/>
              <a:gd name="T4" fmla="*/ 2147483647 w 567"/>
              <a:gd name="T5" fmla="*/ 2147483647 h 476"/>
              <a:gd name="T6" fmla="*/ 2147483647 w 567"/>
              <a:gd name="T7" fmla="*/ 2147483647 h 476"/>
              <a:gd name="T8" fmla="*/ 0 60000 65536"/>
              <a:gd name="T9" fmla="*/ 0 60000 65536"/>
              <a:gd name="T10" fmla="*/ 0 60000 65536"/>
              <a:gd name="T11" fmla="*/ 0 60000 65536"/>
              <a:gd name="T12" fmla="*/ 0 w 567"/>
              <a:gd name="T13" fmla="*/ 0 h 476"/>
              <a:gd name="T14" fmla="*/ 567 w 567"/>
              <a:gd name="T15" fmla="*/ 476 h 476"/>
            </a:gdLst>
            <a:ahLst/>
            <a:cxnLst>
              <a:cxn ang="T8">
                <a:pos x="T0" y="T1"/>
              </a:cxn>
              <a:cxn ang="T9">
                <a:pos x="T2" y="T3"/>
              </a:cxn>
              <a:cxn ang="T10">
                <a:pos x="T4" y="T5"/>
              </a:cxn>
              <a:cxn ang="T11">
                <a:pos x="T6" y="T7"/>
              </a:cxn>
            </a:cxnLst>
            <a:rect l="T12" t="T13" r="T14" b="T15"/>
            <a:pathLst>
              <a:path w="567" h="476">
                <a:moveTo>
                  <a:pt x="0" y="0"/>
                </a:moveTo>
                <a:lnTo>
                  <a:pt x="158" y="226"/>
                </a:lnTo>
                <a:lnTo>
                  <a:pt x="204" y="295"/>
                </a:lnTo>
                <a:lnTo>
                  <a:pt x="567" y="476"/>
                </a:lnTo>
              </a:path>
            </a:pathLst>
          </a:custGeom>
          <a:noFill/>
          <a:ln w="38100">
            <a:solidFill>
              <a:srgbClr val="333399"/>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fontAlgn="base">
              <a:spcBef>
                <a:spcPct val="0"/>
              </a:spcBef>
              <a:spcAft>
                <a:spcPct val="0"/>
              </a:spcAft>
            </a:pPr>
            <a:endParaRPr lang="ja-JP" altLang="ja-JP" smtClean="0">
              <a:solidFill>
                <a:srgbClr val="000000"/>
              </a:solidFill>
            </a:endParaRPr>
          </a:p>
        </p:txBody>
      </p:sp>
      <p:sp>
        <p:nvSpPr>
          <p:cNvPr id="276492" name="Rectangle 15"/>
          <p:cNvSpPr>
            <a:spLocks noChangeArrowheads="1"/>
          </p:cNvSpPr>
          <p:nvPr/>
        </p:nvSpPr>
        <p:spPr bwMode="auto">
          <a:xfrm>
            <a:off x="841375" y="3468688"/>
            <a:ext cx="2951163" cy="2197100"/>
          </a:xfrm>
          <a:prstGeom prst="rect">
            <a:avLst/>
          </a:prstGeom>
          <a:noFill/>
          <a:ln w="127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fontAlgn="base">
              <a:spcBef>
                <a:spcPct val="0"/>
              </a:spcBef>
              <a:spcAft>
                <a:spcPct val="0"/>
              </a:spcAft>
            </a:pPr>
            <a:endParaRPr lang="ja-JP" altLang="ja-JP" smtClean="0">
              <a:solidFill>
                <a:srgbClr val="000000"/>
              </a:solidFill>
            </a:endParaRPr>
          </a:p>
        </p:txBody>
      </p:sp>
      <p:sp>
        <p:nvSpPr>
          <p:cNvPr id="276493" name="Rectangle 16"/>
          <p:cNvSpPr>
            <a:spLocks noChangeArrowheads="1"/>
          </p:cNvSpPr>
          <p:nvPr/>
        </p:nvSpPr>
        <p:spPr bwMode="auto">
          <a:xfrm>
            <a:off x="841375" y="3468688"/>
            <a:ext cx="2159000" cy="2197100"/>
          </a:xfrm>
          <a:prstGeom prst="rect">
            <a:avLst/>
          </a:prstGeom>
          <a:noFill/>
          <a:ln w="127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fontAlgn="base">
              <a:spcBef>
                <a:spcPct val="0"/>
              </a:spcBef>
              <a:spcAft>
                <a:spcPct val="0"/>
              </a:spcAft>
            </a:pPr>
            <a:endParaRPr lang="ja-JP" altLang="ja-JP" smtClean="0">
              <a:solidFill>
                <a:srgbClr val="000000"/>
              </a:solidFill>
            </a:endParaRPr>
          </a:p>
        </p:txBody>
      </p:sp>
      <p:sp>
        <p:nvSpPr>
          <p:cNvPr id="276494" name="Rectangle 17"/>
          <p:cNvSpPr>
            <a:spLocks noChangeArrowheads="1"/>
          </p:cNvSpPr>
          <p:nvPr/>
        </p:nvSpPr>
        <p:spPr bwMode="auto">
          <a:xfrm>
            <a:off x="841375" y="3468688"/>
            <a:ext cx="1439863" cy="2197100"/>
          </a:xfrm>
          <a:prstGeom prst="rect">
            <a:avLst/>
          </a:prstGeom>
          <a:noFill/>
          <a:ln w="127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fontAlgn="base">
              <a:spcBef>
                <a:spcPct val="0"/>
              </a:spcBef>
              <a:spcAft>
                <a:spcPct val="0"/>
              </a:spcAft>
            </a:pPr>
            <a:endParaRPr lang="ja-JP" altLang="ja-JP" smtClean="0">
              <a:solidFill>
                <a:srgbClr val="000000"/>
              </a:solidFill>
            </a:endParaRPr>
          </a:p>
        </p:txBody>
      </p:sp>
      <p:sp>
        <p:nvSpPr>
          <p:cNvPr id="276495" name="Freeform 18" descr="밝은 하향 대각선"/>
          <p:cNvSpPr>
            <a:spLocks/>
          </p:cNvSpPr>
          <p:nvPr/>
        </p:nvSpPr>
        <p:spPr bwMode="auto">
          <a:xfrm>
            <a:off x="841375" y="4910138"/>
            <a:ext cx="900113" cy="755650"/>
          </a:xfrm>
          <a:custGeom>
            <a:avLst/>
            <a:gdLst>
              <a:gd name="T0" fmla="*/ 0 w 567"/>
              <a:gd name="T1" fmla="*/ 0 h 476"/>
              <a:gd name="T2" fmla="*/ 0 w 567"/>
              <a:gd name="T3" fmla="*/ 2147483647 h 476"/>
              <a:gd name="T4" fmla="*/ 2147483647 w 567"/>
              <a:gd name="T5" fmla="*/ 2147483647 h 476"/>
              <a:gd name="T6" fmla="*/ 2147483647 w 567"/>
              <a:gd name="T7" fmla="*/ 2147483647 h 476"/>
              <a:gd name="T8" fmla="*/ 0 w 567"/>
              <a:gd name="T9" fmla="*/ 0 h 476"/>
              <a:gd name="T10" fmla="*/ 0 60000 65536"/>
              <a:gd name="T11" fmla="*/ 0 60000 65536"/>
              <a:gd name="T12" fmla="*/ 0 60000 65536"/>
              <a:gd name="T13" fmla="*/ 0 60000 65536"/>
              <a:gd name="T14" fmla="*/ 0 60000 65536"/>
              <a:gd name="T15" fmla="*/ 0 w 567"/>
              <a:gd name="T16" fmla="*/ 0 h 476"/>
              <a:gd name="T17" fmla="*/ 567 w 567"/>
              <a:gd name="T18" fmla="*/ 476 h 476"/>
            </a:gdLst>
            <a:ahLst/>
            <a:cxnLst>
              <a:cxn ang="T10">
                <a:pos x="T0" y="T1"/>
              </a:cxn>
              <a:cxn ang="T11">
                <a:pos x="T2" y="T3"/>
              </a:cxn>
              <a:cxn ang="T12">
                <a:pos x="T4" y="T5"/>
              </a:cxn>
              <a:cxn ang="T13">
                <a:pos x="T6" y="T7"/>
              </a:cxn>
              <a:cxn ang="T14">
                <a:pos x="T8" y="T9"/>
              </a:cxn>
            </a:cxnLst>
            <a:rect l="T15" t="T16" r="T17" b="T18"/>
            <a:pathLst>
              <a:path w="567" h="476">
                <a:moveTo>
                  <a:pt x="0" y="0"/>
                </a:moveTo>
                <a:lnTo>
                  <a:pt x="0" y="476"/>
                </a:lnTo>
                <a:lnTo>
                  <a:pt x="567" y="476"/>
                </a:lnTo>
                <a:lnTo>
                  <a:pt x="204" y="295"/>
                </a:lnTo>
                <a:lnTo>
                  <a:pt x="0" y="0"/>
                </a:lnTo>
                <a:close/>
              </a:path>
            </a:pathLst>
          </a:custGeom>
          <a:pattFill prst="ltDnDiag">
            <a:fgClr>
              <a:srgbClr val="000000"/>
            </a:fgClr>
            <a:bgClr>
              <a:srgbClr val="FFFFFF"/>
            </a:bgClr>
          </a:pattFill>
          <a:ln w="12700">
            <a:solidFill>
              <a:srgbClr val="333399"/>
            </a:solidFill>
            <a:round/>
            <a:headEnd/>
            <a:tailEnd/>
          </a:ln>
        </p:spPr>
        <p:txBody>
          <a:bodyPr wrap="none" anchor="ctr"/>
          <a:lstStyle/>
          <a:p>
            <a:pPr fontAlgn="base">
              <a:spcBef>
                <a:spcPct val="0"/>
              </a:spcBef>
              <a:spcAft>
                <a:spcPct val="0"/>
              </a:spcAft>
            </a:pPr>
            <a:endParaRPr lang="ja-JP" altLang="ja-JP" smtClean="0">
              <a:solidFill>
                <a:srgbClr val="000000"/>
              </a:solidFill>
            </a:endParaRPr>
          </a:p>
        </p:txBody>
      </p:sp>
      <p:sp>
        <p:nvSpPr>
          <p:cNvPr id="276496" name="Rectangle 19"/>
          <p:cNvSpPr>
            <a:spLocks noChangeArrowheads="1"/>
          </p:cNvSpPr>
          <p:nvPr/>
        </p:nvSpPr>
        <p:spPr bwMode="auto">
          <a:xfrm>
            <a:off x="841375" y="3468688"/>
            <a:ext cx="719138" cy="2197100"/>
          </a:xfrm>
          <a:prstGeom prst="rect">
            <a:avLst/>
          </a:prstGeom>
          <a:noFill/>
          <a:ln w="127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fontAlgn="base">
              <a:spcBef>
                <a:spcPct val="0"/>
              </a:spcBef>
              <a:spcAft>
                <a:spcPct val="0"/>
              </a:spcAft>
            </a:pPr>
            <a:endParaRPr lang="ja-JP" altLang="ja-JP" smtClean="0">
              <a:solidFill>
                <a:srgbClr val="000000"/>
              </a:solidFill>
            </a:endParaRPr>
          </a:p>
        </p:txBody>
      </p:sp>
      <p:grpSp>
        <p:nvGrpSpPr>
          <p:cNvPr id="276497" name="Group 20"/>
          <p:cNvGrpSpPr>
            <a:grpSpLocks/>
          </p:cNvGrpSpPr>
          <p:nvPr/>
        </p:nvGrpSpPr>
        <p:grpSpPr bwMode="auto">
          <a:xfrm>
            <a:off x="1116013" y="2087562"/>
            <a:ext cx="2339975" cy="1237249"/>
            <a:chOff x="431" y="2923"/>
            <a:chExt cx="2015" cy="1138"/>
          </a:xfrm>
        </p:grpSpPr>
        <p:sp>
          <p:nvSpPr>
            <p:cNvPr id="276498" name="Freeform 21"/>
            <p:cNvSpPr>
              <a:spLocks noChangeAspect="1"/>
            </p:cNvSpPr>
            <p:nvPr/>
          </p:nvSpPr>
          <p:spPr bwMode="auto">
            <a:xfrm>
              <a:off x="1684" y="2923"/>
              <a:ext cx="752" cy="490"/>
            </a:xfrm>
            <a:custGeom>
              <a:avLst/>
              <a:gdLst>
                <a:gd name="T0" fmla="*/ 0 w 835"/>
                <a:gd name="T1" fmla="*/ 16 h 544"/>
                <a:gd name="T2" fmla="*/ 0 w 835"/>
                <a:gd name="T3" fmla="*/ 0 h 544"/>
                <a:gd name="T4" fmla="*/ 143 w 835"/>
                <a:gd name="T5" fmla="*/ 0 h 544"/>
                <a:gd name="T6" fmla="*/ 187 w 835"/>
                <a:gd name="T7" fmla="*/ 116 h 544"/>
                <a:gd name="T8" fmla="*/ 202 w 835"/>
                <a:gd name="T9" fmla="*/ 116 h 544"/>
                <a:gd name="T10" fmla="*/ 241 w 835"/>
                <a:gd name="T11" fmla="*/ 5 h 544"/>
                <a:gd name="T12" fmla="*/ 293 w 835"/>
                <a:gd name="T13" fmla="*/ 5 h 544"/>
                <a:gd name="T14" fmla="*/ 292 w 835"/>
                <a:gd name="T15" fmla="*/ 53 h 544"/>
                <a:gd name="T16" fmla="*/ 207 w 835"/>
                <a:gd name="T17" fmla="*/ 191 h 544"/>
                <a:gd name="T18" fmla="*/ 16 w 835"/>
                <a:gd name="T19" fmla="*/ 95 h 544"/>
                <a:gd name="T20" fmla="*/ 0 w 835"/>
                <a:gd name="T21" fmla="*/ 16 h 54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35"/>
                <a:gd name="T34" fmla="*/ 0 h 544"/>
                <a:gd name="T35" fmla="*/ 835 w 835"/>
                <a:gd name="T36" fmla="*/ 544 h 54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35" h="544">
                  <a:moveTo>
                    <a:pt x="0" y="45"/>
                  </a:moveTo>
                  <a:lnTo>
                    <a:pt x="0" y="0"/>
                  </a:lnTo>
                  <a:lnTo>
                    <a:pt x="408" y="0"/>
                  </a:lnTo>
                  <a:lnTo>
                    <a:pt x="535" y="331"/>
                  </a:lnTo>
                  <a:lnTo>
                    <a:pt x="579" y="331"/>
                  </a:lnTo>
                  <a:lnTo>
                    <a:pt x="687" y="7"/>
                  </a:lnTo>
                  <a:lnTo>
                    <a:pt x="835" y="7"/>
                  </a:lnTo>
                  <a:lnTo>
                    <a:pt x="831" y="151"/>
                  </a:lnTo>
                  <a:lnTo>
                    <a:pt x="589" y="544"/>
                  </a:lnTo>
                  <a:lnTo>
                    <a:pt x="45" y="272"/>
                  </a:lnTo>
                  <a:lnTo>
                    <a:pt x="0" y="45"/>
                  </a:lnTo>
                  <a:close/>
                </a:path>
              </a:pathLst>
            </a:custGeom>
            <a:solidFill>
              <a:srgbClr val="00FFFF"/>
            </a:solidFill>
            <a:ln w="9525">
              <a:solidFill>
                <a:schemeClr val="tx1"/>
              </a:solidFill>
              <a:round/>
              <a:headEnd/>
              <a:tailEnd/>
            </a:ln>
          </p:spPr>
          <p:txBody>
            <a:bodyPr wrap="none" anchor="ctr"/>
            <a:lstStyle/>
            <a:p>
              <a:pPr fontAlgn="base">
                <a:spcBef>
                  <a:spcPct val="0"/>
                </a:spcBef>
                <a:spcAft>
                  <a:spcPct val="0"/>
                </a:spcAft>
              </a:pPr>
              <a:endParaRPr lang="ja-JP" altLang="ja-JP" smtClean="0">
                <a:solidFill>
                  <a:srgbClr val="000000"/>
                </a:solidFill>
              </a:endParaRPr>
            </a:p>
          </p:txBody>
        </p:sp>
        <p:sp>
          <p:nvSpPr>
            <p:cNvPr id="276499" name="Freeform 22"/>
            <p:cNvSpPr>
              <a:spLocks noChangeAspect="1"/>
            </p:cNvSpPr>
            <p:nvPr/>
          </p:nvSpPr>
          <p:spPr bwMode="auto">
            <a:xfrm>
              <a:off x="433" y="2953"/>
              <a:ext cx="2010" cy="717"/>
            </a:xfrm>
            <a:custGeom>
              <a:avLst/>
              <a:gdLst>
                <a:gd name="T0" fmla="*/ 0 w 2204"/>
                <a:gd name="T1" fmla="*/ 460 h 736"/>
                <a:gd name="T2" fmla="*/ 0 w 2204"/>
                <a:gd name="T3" fmla="*/ 146 h 736"/>
                <a:gd name="T4" fmla="*/ 153 w 2204"/>
                <a:gd name="T5" fmla="*/ 145 h 736"/>
                <a:gd name="T6" fmla="*/ 176 w 2204"/>
                <a:gd name="T7" fmla="*/ 4 h 736"/>
                <a:gd name="T8" fmla="*/ 371 w 2204"/>
                <a:gd name="T9" fmla="*/ 4 h 736"/>
                <a:gd name="T10" fmla="*/ 402 w 2204"/>
                <a:gd name="T11" fmla="*/ 123 h 736"/>
                <a:gd name="T12" fmla="*/ 465 w 2204"/>
                <a:gd name="T13" fmla="*/ 123 h 736"/>
                <a:gd name="T14" fmla="*/ 496 w 2204"/>
                <a:gd name="T15" fmla="*/ 0 h 736"/>
                <a:gd name="T16" fmla="*/ 694 w 2204"/>
                <a:gd name="T17" fmla="*/ 4 h 736"/>
                <a:gd name="T18" fmla="*/ 747 w 2204"/>
                <a:gd name="T19" fmla="*/ 262 h 736"/>
                <a:gd name="T20" fmla="*/ 739 w 2204"/>
                <a:gd name="T21" fmla="*/ 277 h 736"/>
                <a:gd name="T22" fmla="*/ 780 w 2204"/>
                <a:gd name="T23" fmla="*/ 265 h 736"/>
                <a:gd name="T24" fmla="*/ 823 w 2204"/>
                <a:gd name="T25" fmla="*/ 4 h 736"/>
                <a:gd name="T26" fmla="*/ 875 w 2204"/>
                <a:gd name="T27" fmla="*/ 4 h 736"/>
                <a:gd name="T28" fmla="*/ 877 w 2204"/>
                <a:gd name="T29" fmla="*/ 566 h 736"/>
                <a:gd name="T30" fmla="*/ 0 w 2204"/>
                <a:gd name="T31" fmla="*/ 468 h 736"/>
                <a:gd name="T32" fmla="*/ 0 w 2204"/>
                <a:gd name="T33" fmla="*/ 146 h 7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204"/>
                <a:gd name="T52" fmla="*/ 0 h 736"/>
                <a:gd name="T53" fmla="*/ 2204 w 2204"/>
                <a:gd name="T54" fmla="*/ 736 h 7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204" h="736">
                  <a:moveTo>
                    <a:pt x="0" y="597"/>
                  </a:moveTo>
                  <a:lnTo>
                    <a:pt x="0" y="189"/>
                  </a:lnTo>
                  <a:lnTo>
                    <a:pt x="384" y="188"/>
                  </a:lnTo>
                  <a:lnTo>
                    <a:pt x="444" y="4"/>
                  </a:lnTo>
                  <a:lnTo>
                    <a:pt x="932" y="4"/>
                  </a:lnTo>
                  <a:lnTo>
                    <a:pt x="1012" y="160"/>
                  </a:lnTo>
                  <a:lnTo>
                    <a:pt x="1168" y="160"/>
                  </a:lnTo>
                  <a:lnTo>
                    <a:pt x="1244" y="0"/>
                  </a:lnTo>
                  <a:lnTo>
                    <a:pt x="1744" y="4"/>
                  </a:lnTo>
                  <a:lnTo>
                    <a:pt x="1876" y="340"/>
                  </a:lnTo>
                  <a:lnTo>
                    <a:pt x="1856" y="360"/>
                  </a:lnTo>
                  <a:lnTo>
                    <a:pt x="1960" y="344"/>
                  </a:lnTo>
                  <a:lnTo>
                    <a:pt x="2068" y="4"/>
                  </a:lnTo>
                  <a:lnTo>
                    <a:pt x="2200" y="4"/>
                  </a:lnTo>
                  <a:lnTo>
                    <a:pt x="2204" y="736"/>
                  </a:lnTo>
                  <a:lnTo>
                    <a:pt x="0" y="608"/>
                  </a:lnTo>
                  <a:lnTo>
                    <a:pt x="0" y="189"/>
                  </a:lnTo>
                </a:path>
              </a:pathLst>
            </a:custGeom>
            <a:solidFill>
              <a:srgbClr val="DDDDDD"/>
            </a:solidFill>
            <a:ln w="9525">
              <a:solidFill>
                <a:srgbClr val="000000"/>
              </a:solidFill>
              <a:round/>
              <a:headEnd/>
              <a:tailEnd/>
            </a:ln>
          </p:spPr>
          <p:txBody>
            <a:bodyPr wrap="none" anchor="ctr"/>
            <a:lstStyle/>
            <a:p>
              <a:pPr fontAlgn="base">
                <a:spcBef>
                  <a:spcPct val="0"/>
                </a:spcBef>
                <a:spcAft>
                  <a:spcPct val="0"/>
                </a:spcAft>
              </a:pPr>
              <a:endParaRPr lang="ja-JP" altLang="ja-JP" smtClean="0">
                <a:solidFill>
                  <a:srgbClr val="000000"/>
                </a:solidFill>
              </a:endParaRPr>
            </a:p>
          </p:txBody>
        </p:sp>
        <p:sp>
          <p:nvSpPr>
            <p:cNvPr id="276500" name="Freeform 23"/>
            <p:cNvSpPr>
              <a:spLocks noChangeAspect="1"/>
            </p:cNvSpPr>
            <p:nvPr/>
          </p:nvSpPr>
          <p:spPr bwMode="auto">
            <a:xfrm>
              <a:off x="1593" y="3148"/>
              <a:ext cx="791" cy="425"/>
            </a:xfrm>
            <a:custGeom>
              <a:avLst/>
              <a:gdLst>
                <a:gd name="T0" fmla="*/ 0 w 868"/>
                <a:gd name="T1" fmla="*/ 137 h 435"/>
                <a:gd name="T2" fmla="*/ 33 w 868"/>
                <a:gd name="T3" fmla="*/ 0 h 435"/>
                <a:gd name="T4" fmla="*/ 150 w 868"/>
                <a:gd name="T5" fmla="*/ 0 h 435"/>
                <a:gd name="T6" fmla="*/ 180 w 868"/>
                <a:gd name="T7" fmla="*/ 101 h 435"/>
                <a:gd name="T8" fmla="*/ 303 w 868"/>
                <a:gd name="T9" fmla="*/ 101 h 435"/>
                <a:gd name="T10" fmla="*/ 344 w 868"/>
                <a:gd name="T11" fmla="*/ 277 h 435"/>
                <a:gd name="T12" fmla="*/ 56 w 868"/>
                <a:gd name="T13" fmla="*/ 345 h 435"/>
                <a:gd name="T14" fmla="*/ 0 w 868"/>
                <a:gd name="T15" fmla="*/ 137 h 435"/>
                <a:gd name="T16" fmla="*/ 0 60000 65536"/>
                <a:gd name="T17" fmla="*/ 0 60000 65536"/>
                <a:gd name="T18" fmla="*/ 0 60000 65536"/>
                <a:gd name="T19" fmla="*/ 0 60000 65536"/>
                <a:gd name="T20" fmla="*/ 0 60000 65536"/>
                <a:gd name="T21" fmla="*/ 0 60000 65536"/>
                <a:gd name="T22" fmla="*/ 0 60000 65536"/>
                <a:gd name="T23" fmla="*/ 0 60000 65536"/>
                <a:gd name="T24" fmla="*/ 0 w 868"/>
                <a:gd name="T25" fmla="*/ 0 h 435"/>
                <a:gd name="T26" fmla="*/ 868 w 868"/>
                <a:gd name="T27" fmla="*/ 435 h 43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68" h="435">
                  <a:moveTo>
                    <a:pt x="0" y="172"/>
                  </a:moveTo>
                  <a:lnTo>
                    <a:pt x="84" y="0"/>
                  </a:lnTo>
                  <a:lnTo>
                    <a:pt x="380" y="0"/>
                  </a:lnTo>
                  <a:lnTo>
                    <a:pt x="456" y="128"/>
                  </a:lnTo>
                  <a:lnTo>
                    <a:pt x="768" y="128"/>
                  </a:lnTo>
                  <a:lnTo>
                    <a:pt x="868" y="350"/>
                  </a:lnTo>
                  <a:lnTo>
                    <a:pt x="142" y="435"/>
                  </a:lnTo>
                  <a:lnTo>
                    <a:pt x="0" y="172"/>
                  </a:lnTo>
                  <a:close/>
                </a:path>
              </a:pathLst>
            </a:custGeom>
            <a:solidFill>
              <a:srgbClr val="009999"/>
            </a:solidFill>
            <a:ln w="9525">
              <a:solidFill>
                <a:srgbClr val="000000"/>
              </a:solidFill>
              <a:round/>
              <a:headEnd/>
              <a:tailEnd/>
            </a:ln>
          </p:spPr>
          <p:txBody>
            <a:bodyPr wrap="none" anchor="ctr"/>
            <a:lstStyle/>
            <a:p>
              <a:pPr fontAlgn="base">
                <a:spcBef>
                  <a:spcPct val="0"/>
                </a:spcBef>
                <a:spcAft>
                  <a:spcPct val="0"/>
                </a:spcAft>
              </a:pPr>
              <a:endParaRPr lang="ja-JP" altLang="ja-JP" smtClean="0">
                <a:solidFill>
                  <a:srgbClr val="000000"/>
                </a:solidFill>
              </a:endParaRPr>
            </a:p>
          </p:txBody>
        </p:sp>
        <p:sp>
          <p:nvSpPr>
            <p:cNvPr id="276501" name="Freeform 24"/>
            <p:cNvSpPr>
              <a:spLocks noChangeAspect="1"/>
            </p:cNvSpPr>
            <p:nvPr/>
          </p:nvSpPr>
          <p:spPr bwMode="auto">
            <a:xfrm>
              <a:off x="642" y="3152"/>
              <a:ext cx="619" cy="360"/>
            </a:xfrm>
            <a:custGeom>
              <a:avLst/>
              <a:gdLst>
                <a:gd name="T0" fmla="*/ 0 w 681"/>
                <a:gd name="T1" fmla="*/ 248 h 368"/>
                <a:gd name="T2" fmla="*/ 23 w 681"/>
                <a:gd name="T3" fmla="*/ 103 h 368"/>
                <a:gd name="T4" fmla="*/ 110 w 681"/>
                <a:gd name="T5" fmla="*/ 103 h 368"/>
                <a:gd name="T6" fmla="*/ 128 w 681"/>
                <a:gd name="T7" fmla="*/ 0 h 368"/>
                <a:gd name="T8" fmla="*/ 228 w 681"/>
                <a:gd name="T9" fmla="*/ 0 h 368"/>
                <a:gd name="T10" fmla="*/ 262 w 681"/>
                <a:gd name="T11" fmla="*/ 142 h 368"/>
                <a:gd name="T12" fmla="*/ 225 w 681"/>
                <a:gd name="T13" fmla="*/ 295 h 368"/>
                <a:gd name="T14" fmla="*/ 0 w 681"/>
                <a:gd name="T15" fmla="*/ 248 h 368"/>
                <a:gd name="T16" fmla="*/ 0 60000 65536"/>
                <a:gd name="T17" fmla="*/ 0 60000 65536"/>
                <a:gd name="T18" fmla="*/ 0 60000 65536"/>
                <a:gd name="T19" fmla="*/ 0 60000 65536"/>
                <a:gd name="T20" fmla="*/ 0 60000 65536"/>
                <a:gd name="T21" fmla="*/ 0 60000 65536"/>
                <a:gd name="T22" fmla="*/ 0 60000 65536"/>
                <a:gd name="T23" fmla="*/ 0 60000 65536"/>
                <a:gd name="T24" fmla="*/ 0 w 681"/>
                <a:gd name="T25" fmla="*/ 0 h 368"/>
                <a:gd name="T26" fmla="*/ 681 w 681"/>
                <a:gd name="T27" fmla="*/ 368 h 36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81" h="368">
                  <a:moveTo>
                    <a:pt x="0" y="310"/>
                  </a:moveTo>
                  <a:lnTo>
                    <a:pt x="61" y="128"/>
                  </a:lnTo>
                  <a:lnTo>
                    <a:pt x="285" y="128"/>
                  </a:lnTo>
                  <a:lnTo>
                    <a:pt x="333" y="0"/>
                  </a:lnTo>
                  <a:lnTo>
                    <a:pt x="593" y="0"/>
                  </a:lnTo>
                  <a:lnTo>
                    <a:pt x="681" y="176"/>
                  </a:lnTo>
                  <a:lnTo>
                    <a:pt x="584" y="368"/>
                  </a:lnTo>
                  <a:lnTo>
                    <a:pt x="0" y="310"/>
                  </a:lnTo>
                  <a:close/>
                </a:path>
              </a:pathLst>
            </a:custGeom>
            <a:solidFill>
              <a:srgbClr val="009999"/>
            </a:solidFill>
            <a:ln w="9525">
              <a:solidFill>
                <a:srgbClr val="000000"/>
              </a:solidFill>
              <a:round/>
              <a:headEnd/>
              <a:tailEnd/>
            </a:ln>
          </p:spPr>
          <p:txBody>
            <a:bodyPr wrap="none" anchor="ctr"/>
            <a:lstStyle/>
            <a:p>
              <a:pPr fontAlgn="base">
                <a:spcBef>
                  <a:spcPct val="0"/>
                </a:spcBef>
                <a:spcAft>
                  <a:spcPct val="0"/>
                </a:spcAft>
              </a:pPr>
              <a:endParaRPr lang="ja-JP" altLang="ja-JP" smtClean="0">
                <a:solidFill>
                  <a:srgbClr val="000000"/>
                </a:solidFill>
              </a:endParaRPr>
            </a:p>
          </p:txBody>
        </p:sp>
        <p:sp>
          <p:nvSpPr>
            <p:cNvPr id="276502" name="Freeform 25"/>
            <p:cNvSpPr>
              <a:spLocks noChangeAspect="1"/>
            </p:cNvSpPr>
            <p:nvPr/>
          </p:nvSpPr>
          <p:spPr bwMode="auto">
            <a:xfrm>
              <a:off x="433" y="3431"/>
              <a:ext cx="2013" cy="545"/>
            </a:xfrm>
            <a:custGeom>
              <a:avLst/>
              <a:gdLst>
                <a:gd name="T0" fmla="*/ 0 w 2204"/>
                <a:gd name="T1" fmla="*/ 0 h 559"/>
                <a:gd name="T2" fmla="*/ 891 w 2204"/>
                <a:gd name="T3" fmla="*/ 0 h 559"/>
                <a:gd name="T4" fmla="*/ 891 w 2204"/>
                <a:gd name="T5" fmla="*/ 434 h 559"/>
                <a:gd name="T6" fmla="*/ 876 w 2204"/>
                <a:gd name="T7" fmla="*/ 423 h 559"/>
                <a:gd name="T8" fmla="*/ 27 w 2204"/>
                <a:gd name="T9" fmla="*/ 423 h 559"/>
                <a:gd name="T10" fmla="*/ 0 w 2204"/>
                <a:gd name="T11" fmla="*/ 318 h 559"/>
                <a:gd name="T12" fmla="*/ 0 w 2204"/>
                <a:gd name="T13" fmla="*/ 0 h 559"/>
                <a:gd name="T14" fmla="*/ 0 60000 65536"/>
                <a:gd name="T15" fmla="*/ 0 60000 65536"/>
                <a:gd name="T16" fmla="*/ 0 60000 65536"/>
                <a:gd name="T17" fmla="*/ 0 60000 65536"/>
                <a:gd name="T18" fmla="*/ 0 60000 65536"/>
                <a:gd name="T19" fmla="*/ 0 60000 65536"/>
                <a:gd name="T20" fmla="*/ 0 60000 65536"/>
                <a:gd name="T21" fmla="*/ 0 w 2204"/>
                <a:gd name="T22" fmla="*/ 0 h 559"/>
                <a:gd name="T23" fmla="*/ 2204 w 2204"/>
                <a:gd name="T24" fmla="*/ 559 h 55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04" h="559">
                  <a:moveTo>
                    <a:pt x="0" y="0"/>
                  </a:moveTo>
                  <a:lnTo>
                    <a:pt x="2204" y="0"/>
                  </a:lnTo>
                  <a:lnTo>
                    <a:pt x="2202" y="559"/>
                  </a:lnTo>
                  <a:lnTo>
                    <a:pt x="2170" y="545"/>
                  </a:lnTo>
                  <a:lnTo>
                    <a:pt x="68" y="545"/>
                  </a:lnTo>
                  <a:lnTo>
                    <a:pt x="0" y="409"/>
                  </a:lnTo>
                  <a:lnTo>
                    <a:pt x="0" y="0"/>
                  </a:lnTo>
                  <a:close/>
                </a:path>
              </a:pathLst>
            </a:custGeom>
            <a:solidFill>
              <a:srgbClr val="DDDDDD"/>
            </a:solidFill>
            <a:ln w="9525">
              <a:solidFill>
                <a:srgbClr val="000000"/>
              </a:solidFill>
              <a:round/>
              <a:headEnd/>
              <a:tailEnd/>
            </a:ln>
          </p:spPr>
          <p:txBody>
            <a:bodyPr wrap="none" anchor="ctr"/>
            <a:lstStyle/>
            <a:p>
              <a:pPr fontAlgn="base">
                <a:spcBef>
                  <a:spcPct val="0"/>
                </a:spcBef>
                <a:spcAft>
                  <a:spcPct val="0"/>
                </a:spcAft>
              </a:pPr>
              <a:endParaRPr lang="ja-JP" altLang="ja-JP" smtClean="0">
                <a:solidFill>
                  <a:srgbClr val="000000"/>
                </a:solidFill>
              </a:endParaRPr>
            </a:p>
          </p:txBody>
        </p:sp>
        <p:sp>
          <p:nvSpPr>
            <p:cNvPr id="276503" name="AutoShape 26"/>
            <p:cNvSpPr>
              <a:spLocks noChangeAspect="1" noChangeArrowheads="1"/>
            </p:cNvSpPr>
            <p:nvPr/>
          </p:nvSpPr>
          <p:spPr bwMode="auto">
            <a:xfrm rot="10800000">
              <a:off x="1059" y="3623"/>
              <a:ext cx="785" cy="309"/>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164 w 21600"/>
                <a:gd name="T13" fmla="*/ 3146 h 21600"/>
                <a:gd name="T14" fmla="*/ 18436 w 21600"/>
                <a:gd name="T15" fmla="*/ 18454 h 21600"/>
              </a:gdLst>
              <a:ahLst/>
              <a:cxnLst>
                <a:cxn ang="T8">
                  <a:pos x="T0" y="T1"/>
                </a:cxn>
                <a:cxn ang="T9">
                  <a:pos x="T2" y="T3"/>
                </a:cxn>
                <a:cxn ang="T10">
                  <a:pos x="T4" y="T5"/>
                </a:cxn>
                <a:cxn ang="T11">
                  <a:pos x="T6" y="T7"/>
                </a:cxn>
              </a:cxnLst>
              <a:rect l="T12" t="T13" r="T14" b="T15"/>
              <a:pathLst>
                <a:path w="21600" h="21600">
                  <a:moveTo>
                    <a:pt x="0" y="0"/>
                  </a:moveTo>
                  <a:lnTo>
                    <a:pt x="2709" y="21600"/>
                  </a:lnTo>
                  <a:lnTo>
                    <a:pt x="18891" y="21600"/>
                  </a:lnTo>
                  <a:lnTo>
                    <a:pt x="21600" y="0"/>
                  </a:lnTo>
                  <a:close/>
                </a:path>
              </a:pathLst>
            </a:custGeom>
            <a:solidFill>
              <a:srgbClr val="009999"/>
            </a:solidFill>
            <a:ln w="9525" algn="ctr">
              <a:solidFill>
                <a:srgbClr val="000000"/>
              </a:solidFill>
              <a:miter lim="800000"/>
              <a:headEnd/>
              <a:tailEnd/>
            </a:ln>
          </p:spPr>
          <p:txBody>
            <a:bodyPr rot="10800000" wrap="none" anchor="ctr"/>
            <a:lstStyle/>
            <a:p>
              <a:pPr algn="ctr" fontAlgn="base" latinLnBrk="1">
                <a:spcBef>
                  <a:spcPct val="0"/>
                </a:spcBef>
                <a:spcAft>
                  <a:spcPct val="0"/>
                </a:spcAft>
              </a:pPr>
              <a:endParaRPr lang="ja-JP" altLang="ja-JP" sz="1200" b="1" smtClean="0">
                <a:solidFill>
                  <a:srgbClr val="003399"/>
                </a:solidFill>
              </a:endParaRPr>
            </a:p>
          </p:txBody>
        </p:sp>
        <p:sp>
          <p:nvSpPr>
            <p:cNvPr id="276504" name="Rectangle 27"/>
            <p:cNvSpPr>
              <a:spLocks noChangeAspect="1" noChangeArrowheads="1"/>
            </p:cNvSpPr>
            <p:nvPr/>
          </p:nvSpPr>
          <p:spPr bwMode="auto">
            <a:xfrm>
              <a:off x="431" y="3758"/>
              <a:ext cx="2013" cy="262"/>
            </a:xfrm>
            <a:prstGeom prst="rect">
              <a:avLst/>
            </a:prstGeom>
            <a:solidFill>
              <a:srgbClr val="FFFFFF"/>
            </a:solidFill>
            <a:ln w="9525">
              <a:solidFill>
                <a:srgbClr val="000000"/>
              </a:solidFill>
              <a:miter lim="800000"/>
              <a:headEnd/>
              <a:tailEnd/>
            </a:ln>
          </p:spPr>
          <p:txBody>
            <a:bodyPr wrap="none" anchor="ctr"/>
            <a:lstStyle/>
            <a:p>
              <a:pPr algn="ctr" fontAlgn="base" latinLnBrk="1">
                <a:spcBef>
                  <a:spcPct val="0"/>
                </a:spcBef>
                <a:spcAft>
                  <a:spcPct val="0"/>
                </a:spcAft>
              </a:pPr>
              <a:endParaRPr lang="ja-JP" altLang="ja-JP" sz="1400" b="1" smtClean="0">
                <a:solidFill>
                  <a:srgbClr val="000000"/>
                </a:solidFill>
              </a:endParaRPr>
            </a:p>
          </p:txBody>
        </p:sp>
        <p:sp>
          <p:nvSpPr>
            <p:cNvPr id="276505" name="Freeform 28"/>
            <p:cNvSpPr>
              <a:spLocks noChangeAspect="1"/>
            </p:cNvSpPr>
            <p:nvPr/>
          </p:nvSpPr>
          <p:spPr bwMode="auto">
            <a:xfrm>
              <a:off x="1015" y="3310"/>
              <a:ext cx="869" cy="129"/>
            </a:xfrm>
            <a:custGeom>
              <a:avLst/>
              <a:gdLst>
                <a:gd name="T0" fmla="*/ 0 w 953"/>
                <a:gd name="T1" fmla="*/ 0 h 136"/>
                <a:gd name="T2" fmla="*/ 108 w 953"/>
                <a:gd name="T3" fmla="*/ 0 h 136"/>
                <a:gd name="T4" fmla="*/ 109 w 953"/>
                <a:gd name="T5" fmla="*/ 38 h 136"/>
                <a:gd name="T6" fmla="*/ 252 w 953"/>
                <a:gd name="T7" fmla="*/ 38 h 136"/>
                <a:gd name="T8" fmla="*/ 253 w 953"/>
                <a:gd name="T9" fmla="*/ 0 h 136"/>
                <a:gd name="T10" fmla="*/ 378 w 953"/>
                <a:gd name="T11" fmla="*/ 0 h 136"/>
                <a:gd name="T12" fmla="*/ 378 w 953"/>
                <a:gd name="T13" fmla="*/ 80 h 136"/>
                <a:gd name="T14" fmla="*/ 0 w 953"/>
                <a:gd name="T15" fmla="*/ 80 h 136"/>
                <a:gd name="T16" fmla="*/ 0 w 953"/>
                <a:gd name="T17" fmla="*/ 0 h 13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53"/>
                <a:gd name="T28" fmla="*/ 0 h 136"/>
                <a:gd name="T29" fmla="*/ 953 w 953"/>
                <a:gd name="T30" fmla="*/ 136 h 1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53" h="136">
                  <a:moveTo>
                    <a:pt x="0" y="0"/>
                  </a:moveTo>
                  <a:lnTo>
                    <a:pt x="272" y="0"/>
                  </a:lnTo>
                  <a:lnTo>
                    <a:pt x="273" y="63"/>
                  </a:lnTo>
                  <a:lnTo>
                    <a:pt x="633" y="63"/>
                  </a:lnTo>
                  <a:lnTo>
                    <a:pt x="635" y="0"/>
                  </a:lnTo>
                  <a:lnTo>
                    <a:pt x="953" y="0"/>
                  </a:lnTo>
                  <a:lnTo>
                    <a:pt x="953" y="136"/>
                  </a:lnTo>
                  <a:lnTo>
                    <a:pt x="0" y="136"/>
                  </a:lnTo>
                  <a:lnTo>
                    <a:pt x="0" y="0"/>
                  </a:lnTo>
                  <a:close/>
                </a:path>
              </a:pathLst>
            </a:custGeom>
            <a:solidFill>
              <a:srgbClr val="FFCC99"/>
            </a:solidFill>
            <a:ln w="9525">
              <a:solidFill>
                <a:schemeClr val="tx1"/>
              </a:solidFill>
              <a:round/>
              <a:headEnd/>
              <a:tailEnd/>
            </a:ln>
          </p:spPr>
          <p:txBody>
            <a:bodyPr wrap="none" anchor="ctr"/>
            <a:lstStyle/>
            <a:p>
              <a:pPr fontAlgn="base">
                <a:spcBef>
                  <a:spcPct val="0"/>
                </a:spcBef>
                <a:spcAft>
                  <a:spcPct val="0"/>
                </a:spcAft>
              </a:pPr>
              <a:endParaRPr lang="ja-JP" altLang="ja-JP" smtClean="0">
                <a:solidFill>
                  <a:srgbClr val="000000"/>
                </a:solidFill>
              </a:endParaRPr>
            </a:p>
          </p:txBody>
        </p:sp>
        <p:sp>
          <p:nvSpPr>
            <p:cNvPr id="276506" name="Text Box 29"/>
            <p:cNvSpPr txBox="1">
              <a:spLocks noChangeArrowheads="1"/>
            </p:cNvSpPr>
            <p:nvPr/>
          </p:nvSpPr>
          <p:spPr bwMode="auto">
            <a:xfrm>
              <a:off x="562" y="3297"/>
              <a:ext cx="675" cy="2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imes New Roman" pitchFamily="18" charset="0"/>
                  <a:ea typeface="ＭＳ Ｐゴシック" pitchFamily="50" charset="-128"/>
                </a:defRPr>
              </a:lvl1pPr>
              <a:lvl2pPr marL="742950" indent="-285750">
                <a:defRPr kumimoji="1" sz="2400">
                  <a:solidFill>
                    <a:schemeClr val="tx1"/>
                  </a:solidFill>
                  <a:latin typeface="Times New Roman" pitchFamily="18" charset="0"/>
                  <a:ea typeface="ＭＳ Ｐゴシック" pitchFamily="50" charset="-128"/>
                </a:defRPr>
              </a:lvl2pPr>
              <a:lvl3pPr marL="1143000" indent="-228600">
                <a:defRPr kumimoji="1" sz="2400">
                  <a:solidFill>
                    <a:schemeClr val="tx1"/>
                  </a:solidFill>
                  <a:latin typeface="Times New Roman" pitchFamily="18" charset="0"/>
                  <a:ea typeface="ＭＳ Ｐゴシック" pitchFamily="50" charset="-128"/>
                </a:defRPr>
              </a:lvl3pPr>
              <a:lvl4pPr marL="1600200" indent="-228600">
                <a:defRPr kumimoji="1" sz="2400">
                  <a:solidFill>
                    <a:schemeClr val="tx1"/>
                  </a:solidFill>
                  <a:latin typeface="Times New Roman" pitchFamily="18" charset="0"/>
                  <a:ea typeface="ＭＳ Ｐゴシック" pitchFamily="50" charset="-128"/>
                </a:defRPr>
              </a:lvl4pPr>
              <a:lvl5pPr marL="2057400" indent="-228600">
                <a:defRPr kumimoji="1" sz="2400">
                  <a:solidFill>
                    <a:schemeClr val="tx1"/>
                  </a:solidFill>
                  <a:latin typeface="Times New Roman" pitchFamily="18" charset="0"/>
                  <a:ea typeface="ＭＳ Ｐゴシック" pitchFamily="50" charset="-128"/>
                </a:defRPr>
              </a:lvl5pPr>
              <a:lvl6pPr marL="2514600" indent="-228600" fontAlgn="base">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fontAlgn="base">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fontAlgn="base">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fontAlgn="base">
                <a:spcBef>
                  <a:spcPct val="0"/>
                </a:spcBef>
                <a:spcAft>
                  <a:spcPct val="0"/>
                </a:spcAft>
                <a:defRPr kumimoji="1" sz="2400">
                  <a:solidFill>
                    <a:schemeClr val="tx1"/>
                  </a:solidFill>
                  <a:latin typeface="Times New Roman" pitchFamily="18" charset="0"/>
                  <a:ea typeface="ＭＳ Ｐゴシック" pitchFamily="50" charset="-128"/>
                </a:defRPr>
              </a:lvl9pPr>
            </a:lstStyle>
            <a:p>
              <a:pPr fontAlgn="base" latinLnBrk="1">
                <a:spcBef>
                  <a:spcPct val="0"/>
                </a:spcBef>
                <a:spcAft>
                  <a:spcPct val="0"/>
                </a:spcAft>
              </a:pPr>
              <a:r>
                <a:rPr lang="en-US" altLang="ko-KR" sz="1200" b="1" dirty="0" err="1" smtClean="0">
                  <a:solidFill>
                    <a:srgbClr val="000000"/>
                  </a:solidFill>
                  <a:latin typeface="Times New Roman"/>
                  <a:ea typeface="ＭＳ Ｐゴシック"/>
                </a:rPr>
                <a:t>MoAlMo</a:t>
              </a:r>
              <a:endParaRPr lang="en-US" altLang="ko-KR" sz="1200" b="1" dirty="0" smtClean="0">
                <a:solidFill>
                  <a:srgbClr val="000000"/>
                </a:solidFill>
                <a:latin typeface="Times New Roman"/>
                <a:ea typeface="ＭＳ Ｐゴシック"/>
              </a:endParaRPr>
            </a:p>
          </p:txBody>
        </p:sp>
        <p:sp>
          <p:nvSpPr>
            <p:cNvPr id="276507" name="Text Box 30"/>
            <p:cNvSpPr txBox="1">
              <a:spLocks noChangeArrowheads="1"/>
            </p:cNvSpPr>
            <p:nvPr/>
          </p:nvSpPr>
          <p:spPr bwMode="auto">
            <a:xfrm>
              <a:off x="1202" y="3609"/>
              <a:ext cx="675" cy="2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imes New Roman" pitchFamily="18" charset="0"/>
                  <a:ea typeface="ＭＳ Ｐゴシック" pitchFamily="50" charset="-128"/>
                </a:defRPr>
              </a:lvl1pPr>
              <a:lvl2pPr marL="742950" indent="-285750">
                <a:defRPr kumimoji="1" sz="2400">
                  <a:solidFill>
                    <a:schemeClr val="tx1"/>
                  </a:solidFill>
                  <a:latin typeface="Times New Roman" pitchFamily="18" charset="0"/>
                  <a:ea typeface="ＭＳ Ｐゴシック" pitchFamily="50" charset="-128"/>
                </a:defRPr>
              </a:lvl2pPr>
              <a:lvl3pPr marL="1143000" indent="-228600">
                <a:defRPr kumimoji="1" sz="2400">
                  <a:solidFill>
                    <a:schemeClr val="tx1"/>
                  </a:solidFill>
                  <a:latin typeface="Times New Roman" pitchFamily="18" charset="0"/>
                  <a:ea typeface="ＭＳ Ｐゴシック" pitchFamily="50" charset="-128"/>
                </a:defRPr>
              </a:lvl3pPr>
              <a:lvl4pPr marL="1600200" indent="-228600">
                <a:defRPr kumimoji="1" sz="2400">
                  <a:solidFill>
                    <a:schemeClr val="tx1"/>
                  </a:solidFill>
                  <a:latin typeface="Times New Roman" pitchFamily="18" charset="0"/>
                  <a:ea typeface="ＭＳ Ｐゴシック" pitchFamily="50" charset="-128"/>
                </a:defRPr>
              </a:lvl4pPr>
              <a:lvl5pPr marL="2057400" indent="-228600">
                <a:defRPr kumimoji="1" sz="2400">
                  <a:solidFill>
                    <a:schemeClr val="tx1"/>
                  </a:solidFill>
                  <a:latin typeface="Times New Roman" pitchFamily="18" charset="0"/>
                  <a:ea typeface="ＭＳ Ｐゴシック" pitchFamily="50" charset="-128"/>
                </a:defRPr>
              </a:lvl5pPr>
              <a:lvl6pPr marL="2514600" indent="-228600" fontAlgn="base">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fontAlgn="base">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fontAlgn="base">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fontAlgn="base">
                <a:spcBef>
                  <a:spcPct val="0"/>
                </a:spcBef>
                <a:spcAft>
                  <a:spcPct val="0"/>
                </a:spcAft>
                <a:defRPr kumimoji="1" sz="2400">
                  <a:solidFill>
                    <a:schemeClr val="tx1"/>
                  </a:solidFill>
                  <a:latin typeface="Times New Roman" pitchFamily="18" charset="0"/>
                  <a:ea typeface="ＭＳ Ｐゴシック" pitchFamily="50" charset="-128"/>
                </a:defRPr>
              </a:lvl9pPr>
            </a:lstStyle>
            <a:p>
              <a:pPr fontAlgn="base" latinLnBrk="1">
                <a:spcBef>
                  <a:spcPct val="0"/>
                </a:spcBef>
                <a:spcAft>
                  <a:spcPct val="0"/>
                </a:spcAft>
              </a:pPr>
              <a:r>
                <a:rPr lang="en-US" altLang="ko-KR" sz="1200" b="1" smtClean="0">
                  <a:solidFill>
                    <a:srgbClr val="000000"/>
                  </a:solidFill>
                  <a:latin typeface="Times New Roman"/>
                  <a:ea typeface="ＭＳ Ｐゴシック"/>
                </a:rPr>
                <a:t>MoAlMo</a:t>
              </a:r>
            </a:p>
          </p:txBody>
        </p:sp>
        <p:sp>
          <p:nvSpPr>
            <p:cNvPr id="276508" name="Text Box 31"/>
            <p:cNvSpPr txBox="1">
              <a:spLocks noChangeArrowheads="1"/>
            </p:cNvSpPr>
            <p:nvPr/>
          </p:nvSpPr>
          <p:spPr bwMode="auto">
            <a:xfrm>
              <a:off x="1255" y="3322"/>
              <a:ext cx="380" cy="2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imes New Roman" pitchFamily="18" charset="0"/>
                  <a:ea typeface="ＭＳ Ｐゴシック" pitchFamily="50" charset="-128"/>
                </a:defRPr>
              </a:lvl1pPr>
              <a:lvl2pPr marL="742950" indent="-285750">
                <a:defRPr kumimoji="1" sz="2400">
                  <a:solidFill>
                    <a:schemeClr val="tx1"/>
                  </a:solidFill>
                  <a:latin typeface="Times New Roman" pitchFamily="18" charset="0"/>
                  <a:ea typeface="ＭＳ Ｐゴシック" pitchFamily="50" charset="-128"/>
                </a:defRPr>
              </a:lvl2pPr>
              <a:lvl3pPr marL="1143000" indent="-228600">
                <a:defRPr kumimoji="1" sz="2400">
                  <a:solidFill>
                    <a:schemeClr val="tx1"/>
                  </a:solidFill>
                  <a:latin typeface="Times New Roman" pitchFamily="18" charset="0"/>
                  <a:ea typeface="ＭＳ Ｐゴシック" pitchFamily="50" charset="-128"/>
                </a:defRPr>
              </a:lvl3pPr>
              <a:lvl4pPr marL="1600200" indent="-228600">
                <a:defRPr kumimoji="1" sz="2400">
                  <a:solidFill>
                    <a:schemeClr val="tx1"/>
                  </a:solidFill>
                  <a:latin typeface="Times New Roman" pitchFamily="18" charset="0"/>
                  <a:ea typeface="ＭＳ Ｐゴシック" pitchFamily="50" charset="-128"/>
                </a:defRPr>
              </a:lvl4pPr>
              <a:lvl5pPr marL="2057400" indent="-228600">
                <a:defRPr kumimoji="1" sz="2400">
                  <a:solidFill>
                    <a:schemeClr val="tx1"/>
                  </a:solidFill>
                  <a:latin typeface="Times New Roman" pitchFamily="18" charset="0"/>
                  <a:ea typeface="ＭＳ Ｐゴシック" pitchFamily="50" charset="-128"/>
                </a:defRPr>
              </a:lvl5pPr>
              <a:lvl6pPr marL="2514600" indent="-228600" fontAlgn="base">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fontAlgn="base">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fontAlgn="base">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fontAlgn="base">
                <a:spcBef>
                  <a:spcPct val="0"/>
                </a:spcBef>
                <a:spcAft>
                  <a:spcPct val="0"/>
                </a:spcAft>
                <a:defRPr kumimoji="1" sz="2400">
                  <a:solidFill>
                    <a:schemeClr val="tx1"/>
                  </a:solidFill>
                  <a:latin typeface="Times New Roman" pitchFamily="18" charset="0"/>
                  <a:ea typeface="ＭＳ Ｐゴシック" pitchFamily="50" charset="-128"/>
                </a:defRPr>
              </a:lvl9pPr>
            </a:lstStyle>
            <a:p>
              <a:pPr fontAlgn="base" latinLnBrk="1">
                <a:spcBef>
                  <a:spcPct val="0"/>
                </a:spcBef>
                <a:spcAft>
                  <a:spcPct val="0"/>
                </a:spcAft>
              </a:pPr>
              <a:r>
                <a:rPr lang="en-US" altLang="ko-KR" sz="1200" b="1" dirty="0" smtClean="0">
                  <a:solidFill>
                    <a:srgbClr val="000000"/>
                  </a:solidFill>
                  <a:latin typeface="Times New Roman"/>
                  <a:ea typeface="ＭＳ Ｐゴシック"/>
                </a:rPr>
                <a:t>a-Si</a:t>
              </a:r>
            </a:p>
          </p:txBody>
        </p:sp>
        <p:sp>
          <p:nvSpPr>
            <p:cNvPr id="276509" name="Text Box 32"/>
            <p:cNvSpPr txBox="1">
              <a:spLocks noChangeArrowheads="1"/>
            </p:cNvSpPr>
            <p:nvPr/>
          </p:nvSpPr>
          <p:spPr bwMode="auto">
            <a:xfrm>
              <a:off x="1268" y="3806"/>
              <a:ext cx="467" cy="2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imes New Roman" pitchFamily="18" charset="0"/>
                  <a:ea typeface="ＭＳ Ｐゴシック" pitchFamily="50" charset="-128"/>
                </a:defRPr>
              </a:lvl1pPr>
              <a:lvl2pPr marL="742950" indent="-285750">
                <a:defRPr kumimoji="1" sz="2400">
                  <a:solidFill>
                    <a:schemeClr val="tx1"/>
                  </a:solidFill>
                  <a:latin typeface="Times New Roman" pitchFamily="18" charset="0"/>
                  <a:ea typeface="ＭＳ Ｐゴシック" pitchFamily="50" charset="-128"/>
                </a:defRPr>
              </a:lvl2pPr>
              <a:lvl3pPr marL="1143000" indent="-228600">
                <a:defRPr kumimoji="1" sz="2400">
                  <a:solidFill>
                    <a:schemeClr val="tx1"/>
                  </a:solidFill>
                  <a:latin typeface="Times New Roman" pitchFamily="18" charset="0"/>
                  <a:ea typeface="ＭＳ Ｐゴシック" pitchFamily="50" charset="-128"/>
                </a:defRPr>
              </a:lvl3pPr>
              <a:lvl4pPr marL="1600200" indent="-228600">
                <a:defRPr kumimoji="1" sz="2400">
                  <a:solidFill>
                    <a:schemeClr val="tx1"/>
                  </a:solidFill>
                  <a:latin typeface="Times New Roman" pitchFamily="18" charset="0"/>
                  <a:ea typeface="ＭＳ Ｐゴシック" pitchFamily="50" charset="-128"/>
                </a:defRPr>
              </a:lvl4pPr>
              <a:lvl5pPr marL="2057400" indent="-228600">
                <a:defRPr kumimoji="1" sz="2400">
                  <a:solidFill>
                    <a:schemeClr val="tx1"/>
                  </a:solidFill>
                  <a:latin typeface="Times New Roman" pitchFamily="18" charset="0"/>
                  <a:ea typeface="ＭＳ Ｐゴシック" pitchFamily="50" charset="-128"/>
                </a:defRPr>
              </a:lvl5pPr>
              <a:lvl6pPr marL="2514600" indent="-228600" fontAlgn="base">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fontAlgn="base">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fontAlgn="base">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fontAlgn="base">
                <a:spcBef>
                  <a:spcPct val="0"/>
                </a:spcBef>
                <a:spcAft>
                  <a:spcPct val="0"/>
                </a:spcAft>
                <a:defRPr kumimoji="1" sz="2400">
                  <a:solidFill>
                    <a:schemeClr val="tx1"/>
                  </a:solidFill>
                  <a:latin typeface="Times New Roman" pitchFamily="18" charset="0"/>
                  <a:ea typeface="ＭＳ Ｐゴシック" pitchFamily="50" charset="-128"/>
                </a:defRPr>
              </a:lvl9pPr>
            </a:lstStyle>
            <a:p>
              <a:pPr fontAlgn="base" latinLnBrk="1">
                <a:spcBef>
                  <a:spcPct val="0"/>
                </a:spcBef>
                <a:spcAft>
                  <a:spcPct val="0"/>
                </a:spcAft>
              </a:pPr>
              <a:r>
                <a:rPr lang="en-US" altLang="ko-KR" sz="1200" b="1" smtClean="0">
                  <a:solidFill>
                    <a:srgbClr val="000000"/>
                  </a:solidFill>
                  <a:latin typeface="Times New Roman"/>
                  <a:ea typeface="ＭＳ Ｐゴシック"/>
                </a:rPr>
                <a:t>Glass</a:t>
              </a:r>
            </a:p>
          </p:txBody>
        </p:sp>
        <p:sp>
          <p:nvSpPr>
            <p:cNvPr id="276510" name="Rectangle 33"/>
            <p:cNvSpPr>
              <a:spLocks noChangeArrowheads="1"/>
            </p:cNvSpPr>
            <p:nvPr/>
          </p:nvSpPr>
          <p:spPr bwMode="auto">
            <a:xfrm>
              <a:off x="1016" y="3262"/>
              <a:ext cx="247" cy="55"/>
            </a:xfrm>
            <a:prstGeom prst="rect">
              <a:avLst/>
            </a:prstGeom>
            <a:solidFill>
              <a:srgbClr val="CCFFFF"/>
            </a:solidFill>
            <a:ln w="9525">
              <a:solidFill>
                <a:schemeClr val="tx1"/>
              </a:solidFill>
              <a:miter lim="800000"/>
              <a:headEnd/>
              <a:tailEnd/>
            </a:ln>
          </p:spPr>
          <p:txBody>
            <a:bodyPr wrap="none" anchor="ctr"/>
            <a:lstStyle/>
            <a:p>
              <a:pPr fontAlgn="base">
                <a:spcBef>
                  <a:spcPct val="0"/>
                </a:spcBef>
                <a:spcAft>
                  <a:spcPct val="0"/>
                </a:spcAft>
              </a:pPr>
              <a:endParaRPr lang="ja-JP" altLang="ja-JP" smtClean="0">
                <a:solidFill>
                  <a:srgbClr val="000000"/>
                </a:solidFill>
              </a:endParaRPr>
            </a:p>
          </p:txBody>
        </p:sp>
        <p:sp>
          <p:nvSpPr>
            <p:cNvPr id="276511" name="Rectangle 34"/>
            <p:cNvSpPr>
              <a:spLocks noChangeArrowheads="1"/>
            </p:cNvSpPr>
            <p:nvPr/>
          </p:nvSpPr>
          <p:spPr bwMode="auto">
            <a:xfrm>
              <a:off x="1596" y="3261"/>
              <a:ext cx="288" cy="54"/>
            </a:xfrm>
            <a:prstGeom prst="rect">
              <a:avLst/>
            </a:prstGeom>
            <a:solidFill>
              <a:srgbClr val="CCFFFF"/>
            </a:solidFill>
            <a:ln w="9525">
              <a:solidFill>
                <a:schemeClr val="tx1"/>
              </a:solidFill>
              <a:miter lim="800000"/>
              <a:headEnd/>
              <a:tailEnd/>
            </a:ln>
          </p:spPr>
          <p:txBody>
            <a:bodyPr wrap="none" anchor="ctr"/>
            <a:lstStyle/>
            <a:p>
              <a:pPr fontAlgn="base">
                <a:spcBef>
                  <a:spcPct val="0"/>
                </a:spcBef>
                <a:spcAft>
                  <a:spcPct val="0"/>
                </a:spcAft>
              </a:pPr>
              <a:endParaRPr lang="ja-JP" altLang="ja-JP" smtClean="0">
                <a:solidFill>
                  <a:srgbClr val="000000"/>
                </a:solidFill>
              </a:endParaRPr>
            </a:p>
          </p:txBody>
        </p:sp>
      </p:grpSp>
      <p:sp>
        <p:nvSpPr>
          <p:cNvPr id="17443" name="AutoShape 35"/>
          <p:cNvSpPr>
            <a:spLocks noChangeArrowheads="1"/>
          </p:cNvSpPr>
          <p:nvPr/>
        </p:nvSpPr>
        <p:spPr bwMode="auto">
          <a:xfrm>
            <a:off x="828675" y="1397000"/>
            <a:ext cx="2771775" cy="395288"/>
          </a:xfrm>
          <a:prstGeom prst="roundRect">
            <a:avLst>
              <a:gd name="adj" fmla="val 26106"/>
            </a:avLst>
          </a:prstGeom>
          <a:gradFill rotWithShape="1">
            <a:gsLst>
              <a:gs pos="0">
                <a:srgbClr val="003366"/>
              </a:gs>
              <a:gs pos="50000">
                <a:srgbClr val="336699"/>
              </a:gs>
              <a:gs pos="100000">
                <a:srgbClr val="003366"/>
              </a:gs>
            </a:gsLst>
            <a:lin ang="0" scaled="1"/>
          </a:gradFill>
          <a:ln w="9525" algn="ctr">
            <a:solidFill>
              <a:srgbClr val="336699"/>
            </a:solidFill>
            <a:round/>
            <a:headEnd/>
            <a:tailEnd/>
          </a:ln>
          <a:effectLst>
            <a:outerShdw dist="53882" dir="2700000" algn="ctr" rotWithShape="0">
              <a:schemeClr val="bg2">
                <a:alpha val="50000"/>
              </a:schemeClr>
            </a:outerShdw>
          </a:effectLst>
        </p:spPr>
        <p:txBody>
          <a:bodyPr wrap="none" anchor="ctr"/>
          <a:lstStyle/>
          <a:p>
            <a:pPr algn="ctr" fontAlgn="base" latinLnBrk="1">
              <a:spcBef>
                <a:spcPct val="0"/>
              </a:spcBef>
              <a:spcAft>
                <a:spcPct val="0"/>
              </a:spcAft>
              <a:buClr>
                <a:srgbClr val="3333CC"/>
              </a:buClr>
              <a:buFont typeface="Wingdings" pitchFamily="2" charset="2"/>
              <a:buNone/>
            </a:pPr>
            <a:r>
              <a:rPr lang="ja-JP" altLang="en-US" dirty="0" smtClean="0">
                <a:solidFill>
                  <a:srgbClr val="FFFFFF"/>
                </a:solidFill>
              </a:rPr>
              <a:t>現在の</a:t>
            </a:r>
            <a:r>
              <a:rPr lang="en-US" altLang="ko-KR" dirty="0" smtClean="0">
                <a:solidFill>
                  <a:srgbClr val="FFFFFF"/>
                </a:solidFill>
              </a:rPr>
              <a:t> a-Si </a:t>
            </a:r>
            <a:r>
              <a:rPr lang="ja-JP" altLang="en-US" dirty="0" smtClean="0">
                <a:solidFill>
                  <a:srgbClr val="FFFFFF"/>
                </a:solidFill>
              </a:rPr>
              <a:t>トランジスタ</a:t>
            </a:r>
            <a:endParaRPr lang="en-US" altLang="ko-KR" dirty="0" smtClean="0">
              <a:solidFill>
                <a:srgbClr val="FFFFFF"/>
              </a:solidFill>
            </a:endParaRPr>
          </a:p>
        </p:txBody>
      </p:sp>
      <p:sp>
        <p:nvSpPr>
          <p:cNvPr id="276513" name="Text Box 36"/>
          <p:cNvSpPr txBox="1">
            <a:spLocks noChangeArrowheads="1"/>
          </p:cNvSpPr>
          <p:nvPr/>
        </p:nvSpPr>
        <p:spPr bwMode="auto">
          <a:xfrm>
            <a:off x="467186" y="5510213"/>
            <a:ext cx="36420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kumimoji="1" sz="2400">
                <a:solidFill>
                  <a:schemeClr val="tx1"/>
                </a:solidFill>
                <a:latin typeface="Times New Roman" pitchFamily="18" charset="0"/>
                <a:ea typeface="ＭＳ Ｐゴシック" pitchFamily="50" charset="-128"/>
              </a:defRPr>
            </a:lvl1pPr>
            <a:lvl2pPr marL="742950" indent="-285750">
              <a:defRPr kumimoji="1" sz="2400">
                <a:solidFill>
                  <a:schemeClr val="tx1"/>
                </a:solidFill>
                <a:latin typeface="Times New Roman" pitchFamily="18" charset="0"/>
                <a:ea typeface="ＭＳ Ｐゴシック" pitchFamily="50" charset="-128"/>
              </a:defRPr>
            </a:lvl2pPr>
            <a:lvl3pPr marL="1143000" indent="-228600">
              <a:defRPr kumimoji="1" sz="2400">
                <a:solidFill>
                  <a:schemeClr val="tx1"/>
                </a:solidFill>
                <a:latin typeface="Times New Roman" pitchFamily="18" charset="0"/>
                <a:ea typeface="ＭＳ Ｐゴシック" pitchFamily="50" charset="-128"/>
              </a:defRPr>
            </a:lvl3pPr>
            <a:lvl4pPr marL="1600200" indent="-228600">
              <a:defRPr kumimoji="1" sz="2400">
                <a:solidFill>
                  <a:schemeClr val="tx1"/>
                </a:solidFill>
                <a:latin typeface="Times New Roman" pitchFamily="18" charset="0"/>
                <a:ea typeface="ＭＳ Ｐゴシック" pitchFamily="50" charset="-128"/>
              </a:defRPr>
            </a:lvl4pPr>
            <a:lvl5pPr marL="2057400" indent="-228600">
              <a:defRPr kumimoji="1" sz="2400">
                <a:solidFill>
                  <a:schemeClr val="tx1"/>
                </a:solidFill>
                <a:latin typeface="Times New Roman" pitchFamily="18" charset="0"/>
                <a:ea typeface="ＭＳ Ｐゴシック" pitchFamily="50" charset="-128"/>
              </a:defRPr>
            </a:lvl5pPr>
            <a:lvl6pPr marL="2514600" indent="-228600" fontAlgn="base">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fontAlgn="base">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fontAlgn="base">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fontAlgn="base">
              <a:spcBef>
                <a:spcPct val="0"/>
              </a:spcBef>
              <a:spcAft>
                <a:spcPct val="0"/>
              </a:spcAft>
              <a:defRPr kumimoji="1" sz="2400">
                <a:solidFill>
                  <a:schemeClr val="tx1"/>
                </a:solidFill>
                <a:latin typeface="Times New Roman" pitchFamily="18" charset="0"/>
                <a:ea typeface="ＭＳ Ｐゴシック" pitchFamily="50" charset="-128"/>
              </a:defRPr>
            </a:lvl9pPr>
          </a:lstStyle>
          <a:p>
            <a:pPr algn="ctr" fontAlgn="base" latinLnBrk="1">
              <a:spcBef>
                <a:spcPct val="0"/>
              </a:spcBef>
              <a:spcAft>
                <a:spcPct val="0"/>
              </a:spcAft>
            </a:pPr>
            <a:r>
              <a:rPr lang="en-US" altLang="ko-KR" sz="1400" b="1" smtClean="0">
                <a:solidFill>
                  <a:srgbClr val="000000"/>
                </a:solidFill>
                <a:latin typeface="Times New Roman"/>
                <a:ea typeface="ＭＳ Ｐゴシック"/>
              </a:rPr>
              <a:t>60</a:t>
            </a:r>
          </a:p>
        </p:txBody>
      </p:sp>
      <p:sp>
        <p:nvSpPr>
          <p:cNvPr id="276514" name="Text Box 37"/>
          <p:cNvSpPr txBox="1">
            <a:spLocks noChangeArrowheads="1"/>
          </p:cNvSpPr>
          <p:nvPr/>
        </p:nvSpPr>
        <p:spPr bwMode="auto">
          <a:xfrm>
            <a:off x="1384300" y="5624513"/>
            <a:ext cx="3556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kumimoji="1" sz="2400">
                <a:solidFill>
                  <a:schemeClr val="tx1"/>
                </a:solidFill>
                <a:latin typeface="Times New Roman" pitchFamily="18" charset="0"/>
                <a:ea typeface="ＭＳ Ｐゴシック" pitchFamily="50" charset="-128"/>
              </a:defRPr>
            </a:lvl1pPr>
            <a:lvl2pPr marL="742950" indent="-285750">
              <a:defRPr kumimoji="1" sz="2400">
                <a:solidFill>
                  <a:schemeClr val="tx1"/>
                </a:solidFill>
                <a:latin typeface="Times New Roman" pitchFamily="18" charset="0"/>
                <a:ea typeface="ＭＳ Ｐゴシック" pitchFamily="50" charset="-128"/>
              </a:defRPr>
            </a:lvl2pPr>
            <a:lvl3pPr marL="1143000" indent="-228600">
              <a:defRPr kumimoji="1" sz="2400">
                <a:solidFill>
                  <a:schemeClr val="tx1"/>
                </a:solidFill>
                <a:latin typeface="Times New Roman" pitchFamily="18" charset="0"/>
                <a:ea typeface="ＭＳ Ｐゴシック" pitchFamily="50" charset="-128"/>
              </a:defRPr>
            </a:lvl3pPr>
            <a:lvl4pPr marL="1600200" indent="-228600">
              <a:defRPr kumimoji="1" sz="2400">
                <a:solidFill>
                  <a:schemeClr val="tx1"/>
                </a:solidFill>
                <a:latin typeface="Times New Roman" pitchFamily="18" charset="0"/>
                <a:ea typeface="ＭＳ Ｐゴシック" pitchFamily="50" charset="-128"/>
              </a:defRPr>
            </a:lvl4pPr>
            <a:lvl5pPr marL="2057400" indent="-228600">
              <a:defRPr kumimoji="1" sz="2400">
                <a:solidFill>
                  <a:schemeClr val="tx1"/>
                </a:solidFill>
                <a:latin typeface="Times New Roman" pitchFamily="18" charset="0"/>
                <a:ea typeface="ＭＳ Ｐゴシック" pitchFamily="50" charset="-128"/>
              </a:defRPr>
            </a:lvl5pPr>
            <a:lvl6pPr marL="2514600" indent="-228600" fontAlgn="base">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fontAlgn="base">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fontAlgn="base">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fontAlgn="base">
              <a:spcBef>
                <a:spcPct val="0"/>
              </a:spcBef>
              <a:spcAft>
                <a:spcPct val="0"/>
              </a:spcAft>
              <a:defRPr kumimoji="1" sz="2400">
                <a:solidFill>
                  <a:schemeClr val="tx1"/>
                </a:solidFill>
                <a:latin typeface="Times New Roman" pitchFamily="18" charset="0"/>
                <a:ea typeface="ＭＳ Ｐゴシック" pitchFamily="50" charset="-128"/>
              </a:defRPr>
            </a:lvl9pPr>
          </a:lstStyle>
          <a:p>
            <a:pPr algn="ctr" fontAlgn="base" latinLnBrk="1">
              <a:spcBef>
                <a:spcPct val="0"/>
              </a:spcBef>
              <a:spcAft>
                <a:spcPct val="0"/>
              </a:spcAft>
            </a:pPr>
            <a:r>
              <a:rPr lang="en-US" altLang="ko-KR" sz="1200" b="1" smtClean="0">
                <a:solidFill>
                  <a:srgbClr val="000000"/>
                </a:solidFill>
                <a:latin typeface="Times New Roman"/>
                <a:ea typeface="ＭＳ Ｐゴシック"/>
              </a:rPr>
              <a:t>70</a:t>
            </a:r>
          </a:p>
        </p:txBody>
      </p:sp>
      <p:sp>
        <p:nvSpPr>
          <p:cNvPr id="276515" name="AutoShape 38"/>
          <p:cNvSpPr>
            <a:spLocks noChangeArrowheads="1"/>
          </p:cNvSpPr>
          <p:nvPr/>
        </p:nvSpPr>
        <p:spPr bwMode="auto">
          <a:xfrm rot="-1799394">
            <a:off x="1001713" y="4362450"/>
            <a:ext cx="1679575" cy="865188"/>
          </a:xfrm>
          <a:prstGeom prst="leftArrow">
            <a:avLst>
              <a:gd name="adj1" fmla="val 34593"/>
              <a:gd name="adj2" fmla="val 46878"/>
            </a:avLst>
          </a:prstGeom>
          <a:solidFill>
            <a:schemeClr val="bg1"/>
          </a:solidFill>
          <a:ln w="12700">
            <a:solidFill>
              <a:schemeClr val="accent2"/>
            </a:solidFill>
            <a:miter lim="800000"/>
            <a:headEnd/>
            <a:tailEnd/>
          </a:ln>
        </p:spPr>
        <p:txBody>
          <a:bodyPr wrap="none" anchor="ctr"/>
          <a:lstStyle/>
          <a:p>
            <a:pPr algn="ctr" fontAlgn="base" latinLnBrk="1">
              <a:spcBef>
                <a:spcPct val="0"/>
              </a:spcBef>
              <a:spcAft>
                <a:spcPct val="0"/>
              </a:spcAft>
            </a:pPr>
            <a:r>
              <a:rPr lang="ja-JP" altLang="en-US" sz="1400" b="1" dirty="0" smtClean="0">
                <a:solidFill>
                  <a:srgbClr val="000000"/>
                </a:solidFill>
              </a:rPr>
              <a:t>動作限界</a:t>
            </a:r>
            <a:endParaRPr lang="en-US" altLang="ko-KR" sz="1400" b="1" dirty="0" smtClean="0">
              <a:solidFill>
                <a:srgbClr val="000000"/>
              </a:solidFill>
            </a:endParaRPr>
          </a:p>
        </p:txBody>
      </p:sp>
      <p:sp>
        <p:nvSpPr>
          <p:cNvPr id="276516" name="Line 39"/>
          <p:cNvSpPr>
            <a:spLocks noChangeShapeType="1"/>
          </p:cNvSpPr>
          <p:nvPr/>
        </p:nvSpPr>
        <p:spPr bwMode="auto">
          <a:xfrm flipV="1">
            <a:off x="5284788" y="3443288"/>
            <a:ext cx="0" cy="2154237"/>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ja-JP" altLang="en-US" sz="2400" smtClean="0">
              <a:solidFill>
                <a:srgbClr val="000000"/>
              </a:solidFill>
            </a:endParaRPr>
          </a:p>
        </p:txBody>
      </p:sp>
      <p:sp>
        <p:nvSpPr>
          <p:cNvPr id="276517" name="Line 40"/>
          <p:cNvSpPr>
            <a:spLocks noChangeShapeType="1"/>
          </p:cNvSpPr>
          <p:nvPr/>
        </p:nvSpPr>
        <p:spPr bwMode="auto">
          <a:xfrm flipV="1">
            <a:off x="5284788" y="5594350"/>
            <a:ext cx="3060700" cy="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ja-JP" altLang="en-US" sz="2400" smtClean="0">
              <a:solidFill>
                <a:srgbClr val="000000"/>
              </a:solidFill>
            </a:endParaRPr>
          </a:p>
        </p:txBody>
      </p:sp>
      <p:sp>
        <p:nvSpPr>
          <p:cNvPr id="276518" name="Text Box 41"/>
          <p:cNvSpPr txBox="1">
            <a:spLocks noChangeArrowheads="1"/>
          </p:cNvSpPr>
          <p:nvPr/>
        </p:nvSpPr>
        <p:spPr bwMode="auto">
          <a:xfrm>
            <a:off x="5186948" y="5561013"/>
            <a:ext cx="33855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kumimoji="1" sz="2400">
                <a:solidFill>
                  <a:schemeClr val="tx1"/>
                </a:solidFill>
                <a:latin typeface="Times New Roman" pitchFamily="18" charset="0"/>
                <a:ea typeface="ＭＳ Ｐゴシック" pitchFamily="50" charset="-128"/>
              </a:defRPr>
            </a:lvl1pPr>
            <a:lvl2pPr marL="742950" indent="-285750">
              <a:defRPr kumimoji="1" sz="2400">
                <a:solidFill>
                  <a:schemeClr val="tx1"/>
                </a:solidFill>
                <a:latin typeface="Times New Roman" pitchFamily="18" charset="0"/>
                <a:ea typeface="ＭＳ Ｐゴシック" pitchFamily="50" charset="-128"/>
              </a:defRPr>
            </a:lvl2pPr>
            <a:lvl3pPr marL="1143000" indent="-228600">
              <a:defRPr kumimoji="1" sz="2400">
                <a:solidFill>
                  <a:schemeClr val="tx1"/>
                </a:solidFill>
                <a:latin typeface="Times New Roman" pitchFamily="18" charset="0"/>
                <a:ea typeface="ＭＳ Ｐゴシック" pitchFamily="50" charset="-128"/>
              </a:defRPr>
            </a:lvl3pPr>
            <a:lvl4pPr marL="1600200" indent="-228600">
              <a:defRPr kumimoji="1" sz="2400">
                <a:solidFill>
                  <a:schemeClr val="tx1"/>
                </a:solidFill>
                <a:latin typeface="Times New Roman" pitchFamily="18" charset="0"/>
                <a:ea typeface="ＭＳ Ｐゴシック" pitchFamily="50" charset="-128"/>
              </a:defRPr>
            </a:lvl4pPr>
            <a:lvl5pPr marL="2057400" indent="-228600">
              <a:defRPr kumimoji="1" sz="2400">
                <a:solidFill>
                  <a:schemeClr val="tx1"/>
                </a:solidFill>
                <a:latin typeface="Times New Roman" pitchFamily="18" charset="0"/>
                <a:ea typeface="ＭＳ Ｐゴシック" pitchFamily="50" charset="-128"/>
              </a:defRPr>
            </a:lvl5pPr>
            <a:lvl6pPr marL="2514600" indent="-228600" fontAlgn="base">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fontAlgn="base">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fontAlgn="base">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fontAlgn="base">
              <a:spcBef>
                <a:spcPct val="0"/>
              </a:spcBef>
              <a:spcAft>
                <a:spcPct val="0"/>
              </a:spcAft>
              <a:defRPr kumimoji="1" sz="2400">
                <a:solidFill>
                  <a:schemeClr val="tx1"/>
                </a:solidFill>
                <a:latin typeface="Times New Roman" pitchFamily="18" charset="0"/>
                <a:ea typeface="ＭＳ Ｐゴシック" pitchFamily="50" charset="-128"/>
              </a:defRPr>
            </a:lvl9pPr>
          </a:lstStyle>
          <a:p>
            <a:pPr algn="ctr" fontAlgn="base" latinLnBrk="1">
              <a:spcBef>
                <a:spcPct val="0"/>
              </a:spcBef>
              <a:spcAft>
                <a:spcPct val="0"/>
              </a:spcAft>
            </a:pPr>
            <a:r>
              <a:rPr lang="en-US" altLang="ko-KR" sz="1200" b="1" smtClean="0">
                <a:solidFill>
                  <a:srgbClr val="000000"/>
                </a:solidFill>
                <a:latin typeface="Times New Roman"/>
                <a:ea typeface="ＭＳ Ｐゴシック"/>
              </a:rPr>
              <a:t>60</a:t>
            </a:r>
          </a:p>
        </p:txBody>
      </p:sp>
      <p:sp>
        <p:nvSpPr>
          <p:cNvPr id="276519" name="Text Box 42"/>
          <p:cNvSpPr txBox="1">
            <a:spLocks noChangeArrowheads="1"/>
          </p:cNvSpPr>
          <p:nvPr/>
        </p:nvSpPr>
        <p:spPr bwMode="auto">
          <a:xfrm>
            <a:off x="5887036" y="5561013"/>
            <a:ext cx="33855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kumimoji="1" sz="2400">
                <a:solidFill>
                  <a:schemeClr val="tx1"/>
                </a:solidFill>
                <a:latin typeface="Times New Roman" pitchFamily="18" charset="0"/>
                <a:ea typeface="ＭＳ Ｐゴシック" pitchFamily="50" charset="-128"/>
              </a:defRPr>
            </a:lvl1pPr>
            <a:lvl2pPr marL="742950" indent="-285750">
              <a:defRPr kumimoji="1" sz="2400">
                <a:solidFill>
                  <a:schemeClr val="tx1"/>
                </a:solidFill>
                <a:latin typeface="Times New Roman" pitchFamily="18" charset="0"/>
                <a:ea typeface="ＭＳ Ｐゴシック" pitchFamily="50" charset="-128"/>
              </a:defRPr>
            </a:lvl2pPr>
            <a:lvl3pPr marL="1143000" indent="-228600">
              <a:defRPr kumimoji="1" sz="2400">
                <a:solidFill>
                  <a:schemeClr val="tx1"/>
                </a:solidFill>
                <a:latin typeface="Times New Roman" pitchFamily="18" charset="0"/>
                <a:ea typeface="ＭＳ Ｐゴシック" pitchFamily="50" charset="-128"/>
              </a:defRPr>
            </a:lvl3pPr>
            <a:lvl4pPr marL="1600200" indent="-228600">
              <a:defRPr kumimoji="1" sz="2400">
                <a:solidFill>
                  <a:schemeClr val="tx1"/>
                </a:solidFill>
                <a:latin typeface="Times New Roman" pitchFamily="18" charset="0"/>
                <a:ea typeface="ＭＳ Ｐゴシック" pitchFamily="50" charset="-128"/>
              </a:defRPr>
            </a:lvl4pPr>
            <a:lvl5pPr marL="2057400" indent="-228600">
              <a:defRPr kumimoji="1" sz="2400">
                <a:solidFill>
                  <a:schemeClr val="tx1"/>
                </a:solidFill>
                <a:latin typeface="Times New Roman" pitchFamily="18" charset="0"/>
                <a:ea typeface="ＭＳ Ｐゴシック" pitchFamily="50" charset="-128"/>
              </a:defRPr>
            </a:lvl5pPr>
            <a:lvl6pPr marL="2514600" indent="-228600" fontAlgn="base">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fontAlgn="base">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fontAlgn="base">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fontAlgn="base">
              <a:spcBef>
                <a:spcPct val="0"/>
              </a:spcBef>
              <a:spcAft>
                <a:spcPct val="0"/>
              </a:spcAft>
              <a:defRPr kumimoji="1" sz="2400">
                <a:solidFill>
                  <a:schemeClr val="tx1"/>
                </a:solidFill>
                <a:latin typeface="Times New Roman" pitchFamily="18" charset="0"/>
                <a:ea typeface="ＭＳ Ｐゴシック" pitchFamily="50" charset="-128"/>
              </a:defRPr>
            </a:lvl9pPr>
          </a:lstStyle>
          <a:p>
            <a:pPr algn="ctr" fontAlgn="base" latinLnBrk="1">
              <a:spcBef>
                <a:spcPct val="0"/>
              </a:spcBef>
              <a:spcAft>
                <a:spcPct val="0"/>
              </a:spcAft>
            </a:pPr>
            <a:r>
              <a:rPr lang="en-US" altLang="ko-KR" sz="1200" b="1" smtClean="0">
                <a:solidFill>
                  <a:srgbClr val="000000"/>
                </a:solidFill>
                <a:latin typeface="Times New Roman"/>
                <a:ea typeface="ＭＳ Ｐゴシック"/>
              </a:rPr>
              <a:t>70</a:t>
            </a:r>
          </a:p>
        </p:txBody>
      </p:sp>
      <p:sp>
        <p:nvSpPr>
          <p:cNvPr id="276520" name="Text Box 43"/>
          <p:cNvSpPr txBox="1">
            <a:spLocks noChangeArrowheads="1"/>
          </p:cNvSpPr>
          <p:nvPr/>
        </p:nvSpPr>
        <p:spPr bwMode="auto">
          <a:xfrm>
            <a:off x="7995657" y="5561013"/>
            <a:ext cx="41549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kumimoji="1" sz="2400">
                <a:solidFill>
                  <a:schemeClr val="tx1"/>
                </a:solidFill>
                <a:latin typeface="Times New Roman" pitchFamily="18" charset="0"/>
                <a:ea typeface="ＭＳ Ｐゴシック" pitchFamily="50" charset="-128"/>
              </a:defRPr>
            </a:lvl1pPr>
            <a:lvl2pPr marL="742950" indent="-285750">
              <a:defRPr kumimoji="1" sz="2400">
                <a:solidFill>
                  <a:schemeClr val="tx1"/>
                </a:solidFill>
                <a:latin typeface="Times New Roman" pitchFamily="18" charset="0"/>
                <a:ea typeface="ＭＳ Ｐゴシック" pitchFamily="50" charset="-128"/>
              </a:defRPr>
            </a:lvl2pPr>
            <a:lvl3pPr marL="1143000" indent="-228600">
              <a:defRPr kumimoji="1" sz="2400">
                <a:solidFill>
                  <a:schemeClr val="tx1"/>
                </a:solidFill>
                <a:latin typeface="Times New Roman" pitchFamily="18" charset="0"/>
                <a:ea typeface="ＭＳ Ｐゴシック" pitchFamily="50" charset="-128"/>
              </a:defRPr>
            </a:lvl3pPr>
            <a:lvl4pPr marL="1600200" indent="-228600">
              <a:defRPr kumimoji="1" sz="2400">
                <a:solidFill>
                  <a:schemeClr val="tx1"/>
                </a:solidFill>
                <a:latin typeface="Times New Roman" pitchFamily="18" charset="0"/>
                <a:ea typeface="ＭＳ Ｐゴシック" pitchFamily="50" charset="-128"/>
              </a:defRPr>
            </a:lvl4pPr>
            <a:lvl5pPr marL="2057400" indent="-228600">
              <a:defRPr kumimoji="1" sz="2400">
                <a:solidFill>
                  <a:schemeClr val="tx1"/>
                </a:solidFill>
                <a:latin typeface="Times New Roman" pitchFamily="18" charset="0"/>
                <a:ea typeface="ＭＳ Ｐゴシック" pitchFamily="50" charset="-128"/>
              </a:defRPr>
            </a:lvl5pPr>
            <a:lvl6pPr marL="2514600" indent="-228600" fontAlgn="base">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fontAlgn="base">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fontAlgn="base">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fontAlgn="base">
              <a:spcBef>
                <a:spcPct val="0"/>
              </a:spcBef>
              <a:spcAft>
                <a:spcPct val="0"/>
              </a:spcAft>
              <a:defRPr kumimoji="1" sz="2400">
                <a:solidFill>
                  <a:schemeClr val="tx1"/>
                </a:solidFill>
                <a:latin typeface="Times New Roman" pitchFamily="18" charset="0"/>
                <a:ea typeface="ＭＳ Ｐゴシック" pitchFamily="50" charset="-128"/>
              </a:defRPr>
            </a:lvl9pPr>
          </a:lstStyle>
          <a:p>
            <a:pPr algn="ctr" fontAlgn="base" latinLnBrk="1">
              <a:spcBef>
                <a:spcPct val="0"/>
              </a:spcBef>
              <a:spcAft>
                <a:spcPct val="0"/>
              </a:spcAft>
            </a:pPr>
            <a:r>
              <a:rPr lang="en-US" altLang="ko-KR" sz="1200" b="1" smtClean="0">
                <a:solidFill>
                  <a:srgbClr val="000000"/>
                </a:solidFill>
                <a:latin typeface="Times New Roman"/>
                <a:ea typeface="ＭＳ Ｐゴシック"/>
              </a:rPr>
              <a:t>100</a:t>
            </a:r>
          </a:p>
        </p:txBody>
      </p:sp>
      <p:sp>
        <p:nvSpPr>
          <p:cNvPr id="276521" name="Text Box 44"/>
          <p:cNvSpPr txBox="1">
            <a:spLocks noChangeArrowheads="1"/>
          </p:cNvSpPr>
          <p:nvPr/>
        </p:nvSpPr>
        <p:spPr bwMode="auto">
          <a:xfrm>
            <a:off x="6580188" y="5561013"/>
            <a:ext cx="3556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kumimoji="1" sz="2400">
                <a:solidFill>
                  <a:schemeClr val="tx1"/>
                </a:solidFill>
                <a:latin typeface="Times New Roman" pitchFamily="18" charset="0"/>
                <a:ea typeface="ＭＳ Ｐゴシック" pitchFamily="50" charset="-128"/>
              </a:defRPr>
            </a:lvl1pPr>
            <a:lvl2pPr marL="742950" indent="-285750">
              <a:defRPr kumimoji="1" sz="2400">
                <a:solidFill>
                  <a:schemeClr val="tx1"/>
                </a:solidFill>
                <a:latin typeface="Times New Roman" pitchFamily="18" charset="0"/>
                <a:ea typeface="ＭＳ Ｐゴシック" pitchFamily="50" charset="-128"/>
              </a:defRPr>
            </a:lvl2pPr>
            <a:lvl3pPr marL="1143000" indent="-228600">
              <a:defRPr kumimoji="1" sz="2400">
                <a:solidFill>
                  <a:schemeClr val="tx1"/>
                </a:solidFill>
                <a:latin typeface="Times New Roman" pitchFamily="18" charset="0"/>
                <a:ea typeface="ＭＳ Ｐゴシック" pitchFamily="50" charset="-128"/>
              </a:defRPr>
            </a:lvl3pPr>
            <a:lvl4pPr marL="1600200" indent="-228600">
              <a:defRPr kumimoji="1" sz="2400">
                <a:solidFill>
                  <a:schemeClr val="tx1"/>
                </a:solidFill>
                <a:latin typeface="Times New Roman" pitchFamily="18" charset="0"/>
                <a:ea typeface="ＭＳ Ｐゴシック" pitchFamily="50" charset="-128"/>
              </a:defRPr>
            </a:lvl4pPr>
            <a:lvl5pPr marL="2057400" indent="-228600">
              <a:defRPr kumimoji="1" sz="2400">
                <a:solidFill>
                  <a:schemeClr val="tx1"/>
                </a:solidFill>
                <a:latin typeface="Times New Roman" pitchFamily="18" charset="0"/>
                <a:ea typeface="ＭＳ Ｐゴシック" pitchFamily="50" charset="-128"/>
              </a:defRPr>
            </a:lvl5pPr>
            <a:lvl6pPr marL="2514600" indent="-228600" fontAlgn="base">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fontAlgn="base">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fontAlgn="base">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fontAlgn="base">
              <a:spcBef>
                <a:spcPct val="0"/>
              </a:spcBef>
              <a:spcAft>
                <a:spcPct val="0"/>
              </a:spcAft>
              <a:defRPr kumimoji="1" sz="2400">
                <a:solidFill>
                  <a:schemeClr val="tx1"/>
                </a:solidFill>
                <a:latin typeface="Times New Roman" pitchFamily="18" charset="0"/>
                <a:ea typeface="ＭＳ Ｐゴシック" pitchFamily="50" charset="-128"/>
              </a:defRPr>
            </a:lvl9pPr>
          </a:lstStyle>
          <a:p>
            <a:pPr algn="ctr" fontAlgn="base" latinLnBrk="1">
              <a:spcBef>
                <a:spcPct val="0"/>
              </a:spcBef>
              <a:spcAft>
                <a:spcPct val="0"/>
              </a:spcAft>
            </a:pPr>
            <a:r>
              <a:rPr lang="en-US" altLang="ko-KR" sz="1200" b="1" smtClean="0">
                <a:solidFill>
                  <a:srgbClr val="000000"/>
                </a:solidFill>
                <a:latin typeface="Times New Roman"/>
                <a:ea typeface="ＭＳ Ｐゴシック"/>
              </a:rPr>
              <a:t>80</a:t>
            </a:r>
          </a:p>
        </p:txBody>
      </p:sp>
      <p:sp>
        <p:nvSpPr>
          <p:cNvPr id="276522" name="Text Box 45"/>
          <p:cNvSpPr txBox="1">
            <a:spLocks noChangeArrowheads="1"/>
          </p:cNvSpPr>
          <p:nvPr/>
        </p:nvSpPr>
        <p:spPr bwMode="auto">
          <a:xfrm>
            <a:off x="7290386" y="5561013"/>
            <a:ext cx="33855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kumimoji="1" sz="2400">
                <a:solidFill>
                  <a:schemeClr val="tx1"/>
                </a:solidFill>
                <a:latin typeface="Times New Roman" pitchFamily="18" charset="0"/>
                <a:ea typeface="ＭＳ Ｐゴシック" pitchFamily="50" charset="-128"/>
              </a:defRPr>
            </a:lvl1pPr>
            <a:lvl2pPr marL="742950" indent="-285750">
              <a:defRPr kumimoji="1" sz="2400">
                <a:solidFill>
                  <a:schemeClr val="tx1"/>
                </a:solidFill>
                <a:latin typeface="Times New Roman" pitchFamily="18" charset="0"/>
                <a:ea typeface="ＭＳ Ｐゴシック" pitchFamily="50" charset="-128"/>
              </a:defRPr>
            </a:lvl2pPr>
            <a:lvl3pPr marL="1143000" indent="-228600">
              <a:defRPr kumimoji="1" sz="2400">
                <a:solidFill>
                  <a:schemeClr val="tx1"/>
                </a:solidFill>
                <a:latin typeface="Times New Roman" pitchFamily="18" charset="0"/>
                <a:ea typeface="ＭＳ Ｐゴシック" pitchFamily="50" charset="-128"/>
              </a:defRPr>
            </a:lvl3pPr>
            <a:lvl4pPr marL="1600200" indent="-228600">
              <a:defRPr kumimoji="1" sz="2400">
                <a:solidFill>
                  <a:schemeClr val="tx1"/>
                </a:solidFill>
                <a:latin typeface="Times New Roman" pitchFamily="18" charset="0"/>
                <a:ea typeface="ＭＳ Ｐゴシック" pitchFamily="50" charset="-128"/>
              </a:defRPr>
            </a:lvl4pPr>
            <a:lvl5pPr marL="2057400" indent="-228600">
              <a:defRPr kumimoji="1" sz="2400">
                <a:solidFill>
                  <a:schemeClr val="tx1"/>
                </a:solidFill>
                <a:latin typeface="Times New Roman" pitchFamily="18" charset="0"/>
                <a:ea typeface="ＭＳ Ｐゴシック" pitchFamily="50" charset="-128"/>
              </a:defRPr>
            </a:lvl5pPr>
            <a:lvl6pPr marL="2514600" indent="-228600" fontAlgn="base">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fontAlgn="base">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fontAlgn="base">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fontAlgn="base">
              <a:spcBef>
                <a:spcPct val="0"/>
              </a:spcBef>
              <a:spcAft>
                <a:spcPct val="0"/>
              </a:spcAft>
              <a:defRPr kumimoji="1" sz="2400">
                <a:solidFill>
                  <a:schemeClr val="tx1"/>
                </a:solidFill>
                <a:latin typeface="Times New Roman" pitchFamily="18" charset="0"/>
                <a:ea typeface="ＭＳ Ｐゴシック" pitchFamily="50" charset="-128"/>
              </a:defRPr>
            </a:lvl9pPr>
          </a:lstStyle>
          <a:p>
            <a:pPr algn="ctr" fontAlgn="base" latinLnBrk="1">
              <a:spcBef>
                <a:spcPct val="0"/>
              </a:spcBef>
              <a:spcAft>
                <a:spcPct val="0"/>
              </a:spcAft>
            </a:pPr>
            <a:r>
              <a:rPr lang="en-US" altLang="ko-KR" sz="1200" b="1" smtClean="0">
                <a:solidFill>
                  <a:srgbClr val="000000"/>
                </a:solidFill>
                <a:latin typeface="Times New Roman"/>
                <a:ea typeface="ＭＳ Ｐゴシック"/>
              </a:rPr>
              <a:t>90</a:t>
            </a:r>
          </a:p>
        </p:txBody>
      </p:sp>
      <p:sp>
        <p:nvSpPr>
          <p:cNvPr id="276523" name="Text Box 46"/>
          <p:cNvSpPr txBox="1">
            <a:spLocks noChangeArrowheads="1"/>
          </p:cNvSpPr>
          <p:nvPr/>
        </p:nvSpPr>
        <p:spPr bwMode="auto">
          <a:xfrm>
            <a:off x="4874086" y="5418138"/>
            <a:ext cx="36420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kumimoji="1" sz="2400">
                <a:solidFill>
                  <a:schemeClr val="tx1"/>
                </a:solidFill>
                <a:latin typeface="Times New Roman" pitchFamily="18" charset="0"/>
                <a:ea typeface="ＭＳ Ｐゴシック" pitchFamily="50" charset="-128"/>
              </a:defRPr>
            </a:lvl1pPr>
            <a:lvl2pPr marL="742950" indent="-285750">
              <a:defRPr kumimoji="1" sz="2400">
                <a:solidFill>
                  <a:schemeClr val="tx1"/>
                </a:solidFill>
                <a:latin typeface="Times New Roman" pitchFamily="18" charset="0"/>
                <a:ea typeface="ＭＳ Ｐゴシック" pitchFamily="50" charset="-128"/>
              </a:defRPr>
            </a:lvl2pPr>
            <a:lvl3pPr marL="1143000" indent="-228600">
              <a:defRPr kumimoji="1" sz="2400">
                <a:solidFill>
                  <a:schemeClr val="tx1"/>
                </a:solidFill>
                <a:latin typeface="Times New Roman" pitchFamily="18" charset="0"/>
                <a:ea typeface="ＭＳ Ｐゴシック" pitchFamily="50" charset="-128"/>
              </a:defRPr>
            </a:lvl3pPr>
            <a:lvl4pPr marL="1600200" indent="-228600">
              <a:defRPr kumimoji="1" sz="2400">
                <a:solidFill>
                  <a:schemeClr val="tx1"/>
                </a:solidFill>
                <a:latin typeface="Times New Roman" pitchFamily="18" charset="0"/>
                <a:ea typeface="ＭＳ Ｐゴシック" pitchFamily="50" charset="-128"/>
              </a:defRPr>
            </a:lvl4pPr>
            <a:lvl5pPr marL="2057400" indent="-228600">
              <a:defRPr kumimoji="1" sz="2400">
                <a:solidFill>
                  <a:schemeClr val="tx1"/>
                </a:solidFill>
                <a:latin typeface="Times New Roman" pitchFamily="18" charset="0"/>
                <a:ea typeface="ＭＳ Ｐゴシック" pitchFamily="50" charset="-128"/>
              </a:defRPr>
            </a:lvl5pPr>
            <a:lvl6pPr marL="2514600" indent="-228600" fontAlgn="base">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fontAlgn="base">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fontAlgn="base">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fontAlgn="base">
              <a:spcBef>
                <a:spcPct val="0"/>
              </a:spcBef>
              <a:spcAft>
                <a:spcPct val="0"/>
              </a:spcAft>
              <a:defRPr kumimoji="1" sz="2400">
                <a:solidFill>
                  <a:schemeClr val="tx1"/>
                </a:solidFill>
                <a:latin typeface="Times New Roman" pitchFamily="18" charset="0"/>
                <a:ea typeface="ＭＳ Ｐゴシック" pitchFamily="50" charset="-128"/>
              </a:defRPr>
            </a:lvl9pPr>
          </a:lstStyle>
          <a:p>
            <a:pPr algn="ctr" fontAlgn="base" latinLnBrk="1">
              <a:spcBef>
                <a:spcPct val="0"/>
              </a:spcBef>
              <a:spcAft>
                <a:spcPct val="0"/>
              </a:spcAft>
            </a:pPr>
            <a:r>
              <a:rPr lang="en-US" altLang="ko-KR" sz="1400" b="1" smtClean="0">
                <a:solidFill>
                  <a:srgbClr val="000000"/>
                </a:solidFill>
                <a:latin typeface="Times New Roman"/>
                <a:ea typeface="ＭＳ Ｐゴシック"/>
              </a:rPr>
              <a:t>60</a:t>
            </a:r>
          </a:p>
        </p:txBody>
      </p:sp>
      <p:sp>
        <p:nvSpPr>
          <p:cNvPr id="276524" name="Text Box 47"/>
          <p:cNvSpPr txBox="1">
            <a:spLocks noChangeArrowheads="1"/>
          </p:cNvSpPr>
          <p:nvPr/>
        </p:nvSpPr>
        <p:spPr bwMode="auto">
          <a:xfrm>
            <a:off x="4802215" y="3311525"/>
            <a:ext cx="45397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kumimoji="1" sz="2400">
                <a:solidFill>
                  <a:schemeClr val="tx1"/>
                </a:solidFill>
                <a:latin typeface="Times New Roman" pitchFamily="18" charset="0"/>
                <a:ea typeface="ＭＳ Ｐゴシック" pitchFamily="50" charset="-128"/>
              </a:defRPr>
            </a:lvl1pPr>
            <a:lvl2pPr marL="742950" indent="-285750">
              <a:defRPr kumimoji="1" sz="2400">
                <a:solidFill>
                  <a:schemeClr val="tx1"/>
                </a:solidFill>
                <a:latin typeface="Times New Roman" pitchFamily="18" charset="0"/>
                <a:ea typeface="ＭＳ Ｐゴシック" pitchFamily="50" charset="-128"/>
              </a:defRPr>
            </a:lvl2pPr>
            <a:lvl3pPr marL="1143000" indent="-228600">
              <a:defRPr kumimoji="1" sz="2400">
                <a:solidFill>
                  <a:schemeClr val="tx1"/>
                </a:solidFill>
                <a:latin typeface="Times New Roman" pitchFamily="18" charset="0"/>
                <a:ea typeface="ＭＳ Ｐゴシック" pitchFamily="50" charset="-128"/>
              </a:defRPr>
            </a:lvl3pPr>
            <a:lvl4pPr marL="1600200" indent="-228600">
              <a:defRPr kumimoji="1" sz="2400">
                <a:solidFill>
                  <a:schemeClr val="tx1"/>
                </a:solidFill>
                <a:latin typeface="Times New Roman" pitchFamily="18" charset="0"/>
                <a:ea typeface="ＭＳ Ｐゴシック" pitchFamily="50" charset="-128"/>
              </a:defRPr>
            </a:lvl4pPr>
            <a:lvl5pPr marL="2057400" indent="-228600">
              <a:defRPr kumimoji="1" sz="2400">
                <a:solidFill>
                  <a:schemeClr val="tx1"/>
                </a:solidFill>
                <a:latin typeface="Times New Roman" pitchFamily="18" charset="0"/>
                <a:ea typeface="ＭＳ Ｐゴシック" pitchFamily="50" charset="-128"/>
              </a:defRPr>
            </a:lvl5pPr>
            <a:lvl6pPr marL="2514600" indent="-228600" fontAlgn="base">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fontAlgn="base">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fontAlgn="base">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fontAlgn="base">
              <a:spcBef>
                <a:spcPct val="0"/>
              </a:spcBef>
              <a:spcAft>
                <a:spcPct val="0"/>
              </a:spcAft>
              <a:defRPr kumimoji="1" sz="2400">
                <a:solidFill>
                  <a:schemeClr val="tx1"/>
                </a:solidFill>
                <a:latin typeface="Times New Roman" pitchFamily="18" charset="0"/>
                <a:ea typeface="ＭＳ Ｐゴシック" pitchFamily="50" charset="-128"/>
              </a:defRPr>
            </a:lvl9pPr>
          </a:lstStyle>
          <a:p>
            <a:pPr algn="ctr" fontAlgn="base" latinLnBrk="1">
              <a:spcBef>
                <a:spcPct val="0"/>
              </a:spcBef>
              <a:spcAft>
                <a:spcPct val="0"/>
              </a:spcAft>
            </a:pPr>
            <a:r>
              <a:rPr lang="en-US" altLang="ko-KR" sz="1400" b="1" smtClean="0">
                <a:solidFill>
                  <a:srgbClr val="000000"/>
                </a:solidFill>
                <a:latin typeface="Times New Roman"/>
                <a:ea typeface="ＭＳ Ｐゴシック"/>
              </a:rPr>
              <a:t>120</a:t>
            </a:r>
          </a:p>
        </p:txBody>
      </p:sp>
      <p:sp>
        <p:nvSpPr>
          <p:cNvPr id="276525" name="Rectangle 48"/>
          <p:cNvSpPr>
            <a:spLocks noChangeArrowheads="1"/>
          </p:cNvSpPr>
          <p:nvPr/>
        </p:nvSpPr>
        <p:spPr bwMode="auto">
          <a:xfrm>
            <a:off x="5284788" y="3570288"/>
            <a:ext cx="2159000" cy="2024062"/>
          </a:xfrm>
          <a:prstGeom prst="rect">
            <a:avLst/>
          </a:prstGeom>
          <a:noFill/>
          <a:ln w="127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fontAlgn="base">
              <a:spcBef>
                <a:spcPct val="0"/>
              </a:spcBef>
              <a:spcAft>
                <a:spcPct val="0"/>
              </a:spcAft>
            </a:pPr>
            <a:endParaRPr lang="ja-JP" altLang="ja-JP" smtClean="0">
              <a:solidFill>
                <a:srgbClr val="000000"/>
              </a:solidFill>
            </a:endParaRPr>
          </a:p>
        </p:txBody>
      </p:sp>
      <p:sp>
        <p:nvSpPr>
          <p:cNvPr id="276526" name="Rectangle 49"/>
          <p:cNvSpPr>
            <a:spLocks noChangeArrowheads="1"/>
          </p:cNvSpPr>
          <p:nvPr/>
        </p:nvSpPr>
        <p:spPr bwMode="auto">
          <a:xfrm>
            <a:off x="5284788" y="3570288"/>
            <a:ext cx="1439862" cy="2024062"/>
          </a:xfrm>
          <a:prstGeom prst="rect">
            <a:avLst/>
          </a:prstGeom>
          <a:noFill/>
          <a:ln w="127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fontAlgn="base">
              <a:spcBef>
                <a:spcPct val="0"/>
              </a:spcBef>
              <a:spcAft>
                <a:spcPct val="0"/>
              </a:spcAft>
            </a:pPr>
            <a:endParaRPr lang="ja-JP" altLang="ja-JP" smtClean="0">
              <a:solidFill>
                <a:srgbClr val="000000"/>
              </a:solidFill>
            </a:endParaRPr>
          </a:p>
        </p:txBody>
      </p:sp>
      <p:sp>
        <p:nvSpPr>
          <p:cNvPr id="276527" name="Rectangle 50"/>
          <p:cNvSpPr>
            <a:spLocks noChangeArrowheads="1"/>
          </p:cNvSpPr>
          <p:nvPr/>
        </p:nvSpPr>
        <p:spPr bwMode="auto">
          <a:xfrm>
            <a:off x="5284788" y="3570288"/>
            <a:ext cx="719137" cy="2024062"/>
          </a:xfrm>
          <a:prstGeom prst="rect">
            <a:avLst/>
          </a:prstGeom>
          <a:noFill/>
          <a:ln w="127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fontAlgn="base">
              <a:spcBef>
                <a:spcPct val="0"/>
              </a:spcBef>
              <a:spcAft>
                <a:spcPct val="0"/>
              </a:spcAft>
            </a:pPr>
            <a:endParaRPr lang="ja-JP" altLang="ja-JP" smtClean="0">
              <a:solidFill>
                <a:srgbClr val="000000"/>
              </a:solidFill>
            </a:endParaRPr>
          </a:p>
        </p:txBody>
      </p:sp>
      <p:sp>
        <p:nvSpPr>
          <p:cNvPr id="276528" name="Rectangle 51"/>
          <p:cNvSpPr>
            <a:spLocks noChangeArrowheads="1"/>
          </p:cNvSpPr>
          <p:nvPr/>
        </p:nvSpPr>
        <p:spPr bwMode="auto">
          <a:xfrm>
            <a:off x="5284788" y="3570288"/>
            <a:ext cx="2951162" cy="2024062"/>
          </a:xfrm>
          <a:prstGeom prst="rect">
            <a:avLst/>
          </a:prstGeom>
          <a:noFill/>
          <a:ln w="12700">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fontAlgn="base">
              <a:spcBef>
                <a:spcPct val="0"/>
              </a:spcBef>
              <a:spcAft>
                <a:spcPct val="0"/>
              </a:spcAft>
            </a:pPr>
            <a:endParaRPr lang="ja-JP" altLang="ja-JP" smtClean="0">
              <a:solidFill>
                <a:srgbClr val="000000"/>
              </a:solidFill>
            </a:endParaRPr>
          </a:p>
        </p:txBody>
      </p:sp>
      <p:sp>
        <p:nvSpPr>
          <p:cNvPr id="276529" name="Freeform 52"/>
          <p:cNvSpPr>
            <a:spLocks/>
          </p:cNvSpPr>
          <p:nvPr/>
        </p:nvSpPr>
        <p:spPr bwMode="auto">
          <a:xfrm>
            <a:off x="6721475" y="3573463"/>
            <a:ext cx="1524000" cy="1489075"/>
          </a:xfrm>
          <a:custGeom>
            <a:avLst/>
            <a:gdLst>
              <a:gd name="T0" fmla="*/ 0 w 1157"/>
              <a:gd name="T1" fmla="*/ 0 h 1157"/>
              <a:gd name="T2" fmla="*/ 2147483647 w 1157"/>
              <a:gd name="T3" fmla="*/ 2147483647 h 1157"/>
              <a:gd name="T4" fmla="*/ 2147483647 w 1157"/>
              <a:gd name="T5" fmla="*/ 2147483647 h 1157"/>
              <a:gd name="T6" fmla="*/ 2147483647 w 1157"/>
              <a:gd name="T7" fmla="*/ 2147483647 h 1157"/>
              <a:gd name="T8" fmla="*/ 0 60000 65536"/>
              <a:gd name="T9" fmla="*/ 0 60000 65536"/>
              <a:gd name="T10" fmla="*/ 0 60000 65536"/>
              <a:gd name="T11" fmla="*/ 0 60000 65536"/>
              <a:gd name="T12" fmla="*/ 0 w 1157"/>
              <a:gd name="T13" fmla="*/ 0 h 1157"/>
              <a:gd name="T14" fmla="*/ 1157 w 1157"/>
              <a:gd name="T15" fmla="*/ 1157 h 1157"/>
            </a:gdLst>
            <a:ahLst/>
            <a:cxnLst>
              <a:cxn ang="T8">
                <a:pos x="T0" y="T1"/>
              </a:cxn>
              <a:cxn ang="T9">
                <a:pos x="T2" y="T3"/>
              </a:cxn>
              <a:cxn ang="T10">
                <a:pos x="T4" y="T5"/>
              </a:cxn>
              <a:cxn ang="T11">
                <a:pos x="T6" y="T7"/>
              </a:cxn>
            </a:cxnLst>
            <a:rect l="T12" t="T13" r="T14" b="T15"/>
            <a:pathLst>
              <a:path w="1157" h="1157">
                <a:moveTo>
                  <a:pt x="0" y="0"/>
                </a:moveTo>
                <a:lnTo>
                  <a:pt x="250" y="363"/>
                </a:lnTo>
                <a:lnTo>
                  <a:pt x="681" y="794"/>
                </a:lnTo>
                <a:lnTo>
                  <a:pt x="1157" y="1157"/>
                </a:lnTo>
              </a:path>
            </a:pathLst>
          </a:cu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fontAlgn="base">
              <a:spcBef>
                <a:spcPct val="0"/>
              </a:spcBef>
              <a:spcAft>
                <a:spcPct val="0"/>
              </a:spcAft>
            </a:pPr>
            <a:endParaRPr lang="ja-JP" altLang="ja-JP" smtClean="0">
              <a:solidFill>
                <a:srgbClr val="000000"/>
              </a:solidFill>
            </a:endParaRPr>
          </a:p>
        </p:txBody>
      </p:sp>
      <p:sp>
        <p:nvSpPr>
          <p:cNvPr id="276530" name="Text Box 53"/>
          <p:cNvSpPr txBox="1">
            <a:spLocks noChangeArrowheads="1"/>
          </p:cNvSpPr>
          <p:nvPr/>
        </p:nvSpPr>
        <p:spPr bwMode="auto">
          <a:xfrm>
            <a:off x="7253770" y="4546600"/>
            <a:ext cx="101662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kumimoji="1" sz="2400">
                <a:solidFill>
                  <a:schemeClr val="tx1"/>
                </a:solidFill>
                <a:latin typeface="Times New Roman" pitchFamily="18" charset="0"/>
                <a:ea typeface="ＭＳ Ｐゴシック" pitchFamily="50" charset="-128"/>
              </a:defRPr>
            </a:lvl1pPr>
            <a:lvl2pPr marL="742950" indent="-285750">
              <a:defRPr kumimoji="1" sz="2400">
                <a:solidFill>
                  <a:schemeClr val="tx1"/>
                </a:solidFill>
                <a:latin typeface="Times New Roman" pitchFamily="18" charset="0"/>
                <a:ea typeface="ＭＳ Ｐゴシック" pitchFamily="50" charset="-128"/>
              </a:defRPr>
            </a:lvl2pPr>
            <a:lvl3pPr marL="1143000" indent="-228600">
              <a:defRPr kumimoji="1" sz="2400">
                <a:solidFill>
                  <a:schemeClr val="tx1"/>
                </a:solidFill>
                <a:latin typeface="Times New Roman" pitchFamily="18" charset="0"/>
                <a:ea typeface="ＭＳ Ｐゴシック" pitchFamily="50" charset="-128"/>
              </a:defRPr>
            </a:lvl3pPr>
            <a:lvl4pPr marL="1600200" indent="-228600">
              <a:defRPr kumimoji="1" sz="2400">
                <a:solidFill>
                  <a:schemeClr val="tx1"/>
                </a:solidFill>
                <a:latin typeface="Times New Roman" pitchFamily="18" charset="0"/>
                <a:ea typeface="ＭＳ Ｐゴシック" pitchFamily="50" charset="-128"/>
              </a:defRPr>
            </a:lvl4pPr>
            <a:lvl5pPr marL="2057400" indent="-228600">
              <a:defRPr kumimoji="1" sz="2400">
                <a:solidFill>
                  <a:schemeClr val="tx1"/>
                </a:solidFill>
                <a:latin typeface="Times New Roman" pitchFamily="18" charset="0"/>
                <a:ea typeface="ＭＳ Ｐゴシック" pitchFamily="50" charset="-128"/>
              </a:defRPr>
            </a:lvl5pPr>
            <a:lvl6pPr marL="2514600" indent="-228600" fontAlgn="base">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fontAlgn="base">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fontAlgn="base">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fontAlgn="base">
              <a:spcBef>
                <a:spcPct val="0"/>
              </a:spcBef>
              <a:spcAft>
                <a:spcPct val="0"/>
              </a:spcAft>
              <a:defRPr kumimoji="1" sz="2400">
                <a:solidFill>
                  <a:schemeClr val="tx1"/>
                </a:solidFill>
                <a:latin typeface="Times New Roman" pitchFamily="18" charset="0"/>
                <a:ea typeface="ＭＳ Ｐゴシック" pitchFamily="50" charset="-128"/>
              </a:defRPr>
            </a:lvl9pPr>
          </a:lstStyle>
          <a:p>
            <a:pPr algn="ctr" fontAlgn="base" latinLnBrk="1">
              <a:spcBef>
                <a:spcPct val="0"/>
              </a:spcBef>
              <a:spcAft>
                <a:spcPct val="0"/>
              </a:spcAft>
            </a:pPr>
            <a:r>
              <a:rPr lang="ja-JP" altLang="en-US" sz="1400" b="1" dirty="0" smtClean="0">
                <a:solidFill>
                  <a:srgbClr val="FF0033"/>
                </a:solidFill>
                <a:latin typeface="Times New Roman"/>
                <a:ea typeface="ＭＳ Ｐゴシック"/>
              </a:rPr>
              <a:t>移動度 </a:t>
            </a:r>
            <a:r>
              <a:rPr lang="en-US" altLang="ko-KR" sz="1400" b="1" dirty="0" smtClean="0">
                <a:solidFill>
                  <a:srgbClr val="FF0033"/>
                </a:solidFill>
                <a:latin typeface="Times New Roman"/>
                <a:ea typeface="ＭＳ Ｐゴシック"/>
              </a:rPr>
              <a:t>=</a:t>
            </a:r>
            <a:r>
              <a:rPr lang="ja-JP" altLang="en-US" sz="1400" b="1" dirty="0" smtClean="0">
                <a:solidFill>
                  <a:srgbClr val="FF0033"/>
                </a:solidFill>
                <a:latin typeface="Times New Roman"/>
                <a:ea typeface="ＭＳ Ｐゴシック"/>
              </a:rPr>
              <a:t> </a:t>
            </a:r>
            <a:r>
              <a:rPr lang="en-US" altLang="ko-KR" sz="1400" b="1" dirty="0" smtClean="0">
                <a:solidFill>
                  <a:srgbClr val="FF0033"/>
                </a:solidFill>
                <a:latin typeface="Times New Roman"/>
                <a:ea typeface="ＭＳ Ｐゴシック"/>
              </a:rPr>
              <a:t>1</a:t>
            </a:r>
          </a:p>
        </p:txBody>
      </p:sp>
      <p:grpSp>
        <p:nvGrpSpPr>
          <p:cNvPr id="276531" name="Group 54"/>
          <p:cNvGrpSpPr>
            <a:grpSpLocks/>
          </p:cNvGrpSpPr>
          <p:nvPr/>
        </p:nvGrpSpPr>
        <p:grpSpPr bwMode="auto">
          <a:xfrm>
            <a:off x="5580063" y="2051051"/>
            <a:ext cx="2124075" cy="1054101"/>
            <a:chOff x="3674" y="1684"/>
            <a:chExt cx="1338" cy="664"/>
          </a:xfrm>
        </p:grpSpPr>
        <p:sp>
          <p:nvSpPr>
            <p:cNvPr id="276532" name="Freeform 55"/>
            <p:cNvSpPr>
              <a:spLocks noChangeAspect="1"/>
            </p:cNvSpPr>
            <p:nvPr/>
          </p:nvSpPr>
          <p:spPr bwMode="auto">
            <a:xfrm>
              <a:off x="4506" y="1684"/>
              <a:ext cx="500" cy="291"/>
            </a:xfrm>
            <a:custGeom>
              <a:avLst/>
              <a:gdLst>
                <a:gd name="T0" fmla="*/ 0 w 835"/>
                <a:gd name="T1" fmla="*/ 1 h 544"/>
                <a:gd name="T2" fmla="*/ 0 w 835"/>
                <a:gd name="T3" fmla="*/ 0 h 544"/>
                <a:gd name="T4" fmla="*/ 2 w 835"/>
                <a:gd name="T5" fmla="*/ 0 h 544"/>
                <a:gd name="T6" fmla="*/ 3 w 835"/>
                <a:gd name="T7" fmla="*/ 1 h 544"/>
                <a:gd name="T8" fmla="*/ 4 w 835"/>
                <a:gd name="T9" fmla="*/ 1 h 544"/>
                <a:gd name="T10" fmla="*/ 4 w 835"/>
                <a:gd name="T11" fmla="*/ 1 h 544"/>
                <a:gd name="T12" fmla="*/ 5 w 835"/>
                <a:gd name="T13" fmla="*/ 1 h 544"/>
                <a:gd name="T14" fmla="*/ 5 w 835"/>
                <a:gd name="T15" fmla="*/ 1 h 544"/>
                <a:gd name="T16" fmla="*/ 4 w 835"/>
                <a:gd name="T17" fmla="*/ 1 h 544"/>
                <a:gd name="T18" fmla="*/ 1 w 835"/>
                <a:gd name="T19" fmla="*/ 1 h 544"/>
                <a:gd name="T20" fmla="*/ 0 w 835"/>
                <a:gd name="T21" fmla="*/ 1 h 54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35"/>
                <a:gd name="T34" fmla="*/ 0 h 544"/>
                <a:gd name="T35" fmla="*/ 835 w 835"/>
                <a:gd name="T36" fmla="*/ 544 h 54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35" h="544">
                  <a:moveTo>
                    <a:pt x="0" y="45"/>
                  </a:moveTo>
                  <a:lnTo>
                    <a:pt x="0" y="0"/>
                  </a:lnTo>
                  <a:lnTo>
                    <a:pt x="408" y="0"/>
                  </a:lnTo>
                  <a:lnTo>
                    <a:pt x="535" y="331"/>
                  </a:lnTo>
                  <a:lnTo>
                    <a:pt x="579" y="331"/>
                  </a:lnTo>
                  <a:lnTo>
                    <a:pt x="687" y="7"/>
                  </a:lnTo>
                  <a:lnTo>
                    <a:pt x="835" y="7"/>
                  </a:lnTo>
                  <a:lnTo>
                    <a:pt x="831" y="151"/>
                  </a:lnTo>
                  <a:lnTo>
                    <a:pt x="589" y="544"/>
                  </a:lnTo>
                  <a:lnTo>
                    <a:pt x="45" y="272"/>
                  </a:lnTo>
                  <a:lnTo>
                    <a:pt x="0" y="45"/>
                  </a:lnTo>
                  <a:close/>
                </a:path>
              </a:pathLst>
            </a:custGeom>
            <a:solidFill>
              <a:srgbClr val="00FFFF"/>
            </a:solidFill>
            <a:ln w="9525">
              <a:solidFill>
                <a:schemeClr val="tx1"/>
              </a:solidFill>
              <a:round/>
              <a:headEnd/>
              <a:tailEnd/>
            </a:ln>
          </p:spPr>
          <p:txBody>
            <a:bodyPr wrap="none" anchor="ctr"/>
            <a:lstStyle/>
            <a:p>
              <a:pPr fontAlgn="base">
                <a:spcBef>
                  <a:spcPct val="0"/>
                </a:spcBef>
                <a:spcAft>
                  <a:spcPct val="0"/>
                </a:spcAft>
              </a:pPr>
              <a:endParaRPr lang="ja-JP" altLang="ja-JP" smtClean="0">
                <a:solidFill>
                  <a:srgbClr val="000000"/>
                </a:solidFill>
              </a:endParaRPr>
            </a:p>
          </p:txBody>
        </p:sp>
        <p:sp>
          <p:nvSpPr>
            <p:cNvPr id="276533" name="Freeform 56"/>
            <p:cNvSpPr>
              <a:spLocks noChangeAspect="1"/>
            </p:cNvSpPr>
            <p:nvPr/>
          </p:nvSpPr>
          <p:spPr bwMode="auto">
            <a:xfrm>
              <a:off x="3676" y="1702"/>
              <a:ext cx="1334" cy="426"/>
            </a:xfrm>
            <a:custGeom>
              <a:avLst/>
              <a:gdLst>
                <a:gd name="T0" fmla="*/ 0 w 2204"/>
                <a:gd name="T1" fmla="*/ 3 h 736"/>
                <a:gd name="T2" fmla="*/ 0 w 2204"/>
                <a:gd name="T3" fmla="*/ 1 h 736"/>
                <a:gd name="T4" fmla="*/ 2 w 2204"/>
                <a:gd name="T5" fmla="*/ 1 h 736"/>
                <a:gd name="T6" fmla="*/ 3 w 2204"/>
                <a:gd name="T7" fmla="*/ 1 h 736"/>
                <a:gd name="T8" fmla="*/ 6 w 2204"/>
                <a:gd name="T9" fmla="*/ 1 h 736"/>
                <a:gd name="T10" fmla="*/ 7 w 2204"/>
                <a:gd name="T11" fmla="*/ 1 h 736"/>
                <a:gd name="T12" fmla="*/ 8 w 2204"/>
                <a:gd name="T13" fmla="*/ 1 h 736"/>
                <a:gd name="T14" fmla="*/ 8 w 2204"/>
                <a:gd name="T15" fmla="*/ 0 h 736"/>
                <a:gd name="T16" fmla="*/ 11 w 2204"/>
                <a:gd name="T17" fmla="*/ 1 h 736"/>
                <a:gd name="T18" fmla="*/ 13 w 2204"/>
                <a:gd name="T19" fmla="*/ 2 h 736"/>
                <a:gd name="T20" fmla="*/ 12 w 2204"/>
                <a:gd name="T21" fmla="*/ 2 h 736"/>
                <a:gd name="T22" fmla="*/ 13 w 2204"/>
                <a:gd name="T23" fmla="*/ 2 h 736"/>
                <a:gd name="T24" fmla="*/ 14 w 2204"/>
                <a:gd name="T25" fmla="*/ 1 h 736"/>
                <a:gd name="T26" fmla="*/ 15 w 2204"/>
                <a:gd name="T27" fmla="*/ 1 h 736"/>
                <a:gd name="T28" fmla="*/ 15 w 2204"/>
                <a:gd name="T29" fmla="*/ 3 h 736"/>
                <a:gd name="T30" fmla="*/ 0 w 2204"/>
                <a:gd name="T31" fmla="*/ 3 h 736"/>
                <a:gd name="T32" fmla="*/ 0 w 2204"/>
                <a:gd name="T33" fmla="*/ 1 h 7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204"/>
                <a:gd name="T52" fmla="*/ 0 h 736"/>
                <a:gd name="T53" fmla="*/ 2204 w 2204"/>
                <a:gd name="T54" fmla="*/ 736 h 7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204" h="736">
                  <a:moveTo>
                    <a:pt x="0" y="597"/>
                  </a:moveTo>
                  <a:lnTo>
                    <a:pt x="0" y="189"/>
                  </a:lnTo>
                  <a:lnTo>
                    <a:pt x="384" y="188"/>
                  </a:lnTo>
                  <a:lnTo>
                    <a:pt x="444" y="4"/>
                  </a:lnTo>
                  <a:lnTo>
                    <a:pt x="932" y="4"/>
                  </a:lnTo>
                  <a:lnTo>
                    <a:pt x="1012" y="160"/>
                  </a:lnTo>
                  <a:lnTo>
                    <a:pt x="1168" y="160"/>
                  </a:lnTo>
                  <a:lnTo>
                    <a:pt x="1244" y="0"/>
                  </a:lnTo>
                  <a:lnTo>
                    <a:pt x="1744" y="4"/>
                  </a:lnTo>
                  <a:lnTo>
                    <a:pt x="1876" y="340"/>
                  </a:lnTo>
                  <a:lnTo>
                    <a:pt x="1856" y="360"/>
                  </a:lnTo>
                  <a:lnTo>
                    <a:pt x="1960" y="344"/>
                  </a:lnTo>
                  <a:lnTo>
                    <a:pt x="2068" y="4"/>
                  </a:lnTo>
                  <a:lnTo>
                    <a:pt x="2200" y="4"/>
                  </a:lnTo>
                  <a:lnTo>
                    <a:pt x="2204" y="736"/>
                  </a:lnTo>
                  <a:lnTo>
                    <a:pt x="0" y="608"/>
                  </a:lnTo>
                  <a:lnTo>
                    <a:pt x="0" y="189"/>
                  </a:lnTo>
                </a:path>
              </a:pathLst>
            </a:custGeom>
            <a:solidFill>
              <a:srgbClr val="DDDDDD"/>
            </a:solidFill>
            <a:ln w="9525">
              <a:solidFill>
                <a:srgbClr val="000000"/>
              </a:solidFill>
              <a:round/>
              <a:headEnd/>
              <a:tailEnd/>
            </a:ln>
          </p:spPr>
          <p:txBody>
            <a:bodyPr wrap="none" anchor="ctr"/>
            <a:lstStyle/>
            <a:p>
              <a:pPr fontAlgn="base">
                <a:spcBef>
                  <a:spcPct val="0"/>
                </a:spcBef>
                <a:spcAft>
                  <a:spcPct val="0"/>
                </a:spcAft>
              </a:pPr>
              <a:endParaRPr lang="ja-JP" altLang="ja-JP" smtClean="0">
                <a:solidFill>
                  <a:srgbClr val="000000"/>
                </a:solidFill>
              </a:endParaRPr>
            </a:p>
          </p:txBody>
        </p:sp>
        <p:sp>
          <p:nvSpPr>
            <p:cNvPr id="276534" name="Freeform 57"/>
            <p:cNvSpPr>
              <a:spLocks noChangeAspect="1"/>
            </p:cNvSpPr>
            <p:nvPr/>
          </p:nvSpPr>
          <p:spPr bwMode="auto">
            <a:xfrm>
              <a:off x="4445" y="1818"/>
              <a:ext cx="526" cy="253"/>
            </a:xfrm>
            <a:custGeom>
              <a:avLst/>
              <a:gdLst>
                <a:gd name="T0" fmla="*/ 0 w 868"/>
                <a:gd name="T1" fmla="*/ 1 h 435"/>
                <a:gd name="T2" fmla="*/ 1 w 868"/>
                <a:gd name="T3" fmla="*/ 0 h 435"/>
                <a:gd name="T4" fmla="*/ 2 w 868"/>
                <a:gd name="T5" fmla="*/ 0 h 435"/>
                <a:gd name="T6" fmla="*/ 3 w 868"/>
                <a:gd name="T7" fmla="*/ 1 h 435"/>
                <a:gd name="T8" fmla="*/ 5 w 868"/>
                <a:gd name="T9" fmla="*/ 1 h 435"/>
                <a:gd name="T10" fmla="*/ 6 w 868"/>
                <a:gd name="T11" fmla="*/ 2 h 435"/>
                <a:gd name="T12" fmla="*/ 1 w 868"/>
                <a:gd name="T13" fmla="*/ 2 h 435"/>
                <a:gd name="T14" fmla="*/ 0 w 868"/>
                <a:gd name="T15" fmla="*/ 1 h 435"/>
                <a:gd name="T16" fmla="*/ 0 60000 65536"/>
                <a:gd name="T17" fmla="*/ 0 60000 65536"/>
                <a:gd name="T18" fmla="*/ 0 60000 65536"/>
                <a:gd name="T19" fmla="*/ 0 60000 65536"/>
                <a:gd name="T20" fmla="*/ 0 60000 65536"/>
                <a:gd name="T21" fmla="*/ 0 60000 65536"/>
                <a:gd name="T22" fmla="*/ 0 60000 65536"/>
                <a:gd name="T23" fmla="*/ 0 60000 65536"/>
                <a:gd name="T24" fmla="*/ 0 w 868"/>
                <a:gd name="T25" fmla="*/ 0 h 435"/>
                <a:gd name="T26" fmla="*/ 868 w 868"/>
                <a:gd name="T27" fmla="*/ 435 h 43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68" h="435">
                  <a:moveTo>
                    <a:pt x="0" y="172"/>
                  </a:moveTo>
                  <a:lnTo>
                    <a:pt x="84" y="0"/>
                  </a:lnTo>
                  <a:lnTo>
                    <a:pt x="380" y="0"/>
                  </a:lnTo>
                  <a:lnTo>
                    <a:pt x="456" y="128"/>
                  </a:lnTo>
                  <a:lnTo>
                    <a:pt x="768" y="128"/>
                  </a:lnTo>
                  <a:lnTo>
                    <a:pt x="868" y="350"/>
                  </a:lnTo>
                  <a:lnTo>
                    <a:pt x="142" y="435"/>
                  </a:lnTo>
                  <a:lnTo>
                    <a:pt x="0" y="172"/>
                  </a:lnTo>
                  <a:close/>
                </a:path>
              </a:pathLst>
            </a:custGeom>
            <a:solidFill>
              <a:srgbClr val="FF6600"/>
            </a:solidFill>
            <a:ln w="9525">
              <a:solidFill>
                <a:srgbClr val="000000"/>
              </a:solidFill>
              <a:round/>
              <a:headEnd/>
              <a:tailEnd/>
            </a:ln>
          </p:spPr>
          <p:txBody>
            <a:bodyPr wrap="none" anchor="ctr"/>
            <a:lstStyle/>
            <a:p>
              <a:pPr fontAlgn="base">
                <a:spcBef>
                  <a:spcPct val="0"/>
                </a:spcBef>
                <a:spcAft>
                  <a:spcPct val="0"/>
                </a:spcAft>
              </a:pPr>
              <a:endParaRPr lang="ja-JP" altLang="ja-JP" smtClean="0">
                <a:solidFill>
                  <a:srgbClr val="000000"/>
                </a:solidFill>
              </a:endParaRPr>
            </a:p>
          </p:txBody>
        </p:sp>
        <p:sp>
          <p:nvSpPr>
            <p:cNvPr id="276535" name="Freeform 58"/>
            <p:cNvSpPr>
              <a:spLocks noChangeAspect="1"/>
            </p:cNvSpPr>
            <p:nvPr/>
          </p:nvSpPr>
          <p:spPr bwMode="auto">
            <a:xfrm>
              <a:off x="3814" y="1821"/>
              <a:ext cx="411" cy="214"/>
            </a:xfrm>
            <a:custGeom>
              <a:avLst/>
              <a:gdLst>
                <a:gd name="T0" fmla="*/ 0 w 681"/>
                <a:gd name="T1" fmla="*/ 1 h 368"/>
                <a:gd name="T2" fmla="*/ 1 w 681"/>
                <a:gd name="T3" fmla="*/ 1 h 368"/>
                <a:gd name="T4" fmla="*/ 2 w 681"/>
                <a:gd name="T5" fmla="*/ 1 h 368"/>
                <a:gd name="T6" fmla="*/ 2 w 681"/>
                <a:gd name="T7" fmla="*/ 0 h 368"/>
                <a:gd name="T8" fmla="*/ 4 w 681"/>
                <a:gd name="T9" fmla="*/ 0 h 368"/>
                <a:gd name="T10" fmla="*/ 4 w 681"/>
                <a:gd name="T11" fmla="*/ 1 h 368"/>
                <a:gd name="T12" fmla="*/ 4 w 681"/>
                <a:gd name="T13" fmla="*/ 2 h 368"/>
                <a:gd name="T14" fmla="*/ 0 w 681"/>
                <a:gd name="T15" fmla="*/ 1 h 368"/>
                <a:gd name="T16" fmla="*/ 0 60000 65536"/>
                <a:gd name="T17" fmla="*/ 0 60000 65536"/>
                <a:gd name="T18" fmla="*/ 0 60000 65536"/>
                <a:gd name="T19" fmla="*/ 0 60000 65536"/>
                <a:gd name="T20" fmla="*/ 0 60000 65536"/>
                <a:gd name="T21" fmla="*/ 0 60000 65536"/>
                <a:gd name="T22" fmla="*/ 0 60000 65536"/>
                <a:gd name="T23" fmla="*/ 0 60000 65536"/>
                <a:gd name="T24" fmla="*/ 0 w 681"/>
                <a:gd name="T25" fmla="*/ 0 h 368"/>
                <a:gd name="T26" fmla="*/ 681 w 681"/>
                <a:gd name="T27" fmla="*/ 368 h 36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81" h="368">
                  <a:moveTo>
                    <a:pt x="0" y="310"/>
                  </a:moveTo>
                  <a:lnTo>
                    <a:pt x="61" y="128"/>
                  </a:lnTo>
                  <a:lnTo>
                    <a:pt x="285" y="128"/>
                  </a:lnTo>
                  <a:lnTo>
                    <a:pt x="333" y="0"/>
                  </a:lnTo>
                  <a:lnTo>
                    <a:pt x="593" y="0"/>
                  </a:lnTo>
                  <a:lnTo>
                    <a:pt x="681" y="176"/>
                  </a:lnTo>
                  <a:lnTo>
                    <a:pt x="584" y="368"/>
                  </a:lnTo>
                  <a:lnTo>
                    <a:pt x="0" y="310"/>
                  </a:lnTo>
                  <a:close/>
                </a:path>
              </a:pathLst>
            </a:custGeom>
            <a:solidFill>
              <a:srgbClr val="FF6600"/>
            </a:solidFill>
            <a:ln w="9525">
              <a:solidFill>
                <a:srgbClr val="000000"/>
              </a:solidFill>
              <a:round/>
              <a:headEnd/>
              <a:tailEnd/>
            </a:ln>
          </p:spPr>
          <p:txBody>
            <a:bodyPr wrap="none" anchor="ctr"/>
            <a:lstStyle/>
            <a:p>
              <a:pPr fontAlgn="base">
                <a:spcBef>
                  <a:spcPct val="0"/>
                </a:spcBef>
                <a:spcAft>
                  <a:spcPct val="0"/>
                </a:spcAft>
              </a:pPr>
              <a:endParaRPr lang="ja-JP" altLang="ja-JP" smtClean="0">
                <a:solidFill>
                  <a:srgbClr val="000000"/>
                </a:solidFill>
              </a:endParaRPr>
            </a:p>
          </p:txBody>
        </p:sp>
        <p:sp>
          <p:nvSpPr>
            <p:cNvPr id="276536" name="Freeform 59"/>
            <p:cNvSpPr>
              <a:spLocks noChangeAspect="1"/>
            </p:cNvSpPr>
            <p:nvPr/>
          </p:nvSpPr>
          <p:spPr bwMode="auto">
            <a:xfrm>
              <a:off x="3676" y="1987"/>
              <a:ext cx="1336" cy="324"/>
            </a:xfrm>
            <a:custGeom>
              <a:avLst/>
              <a:gdLst>
                <a:gd name="T0" fmla="*/ 0 w 2204"/>
                <a:gd name="T1" fmla="*/ 0 h 559"/>
                <a:gd name="T2" fmla="*/ 15 w 2204"/>
                <a:gd name="T3" fmla="*/ 0 h 559"/>
                <a:gd name="T4" fmla="*/ 15 w 2204"/>
                <a:gd name="T5" fmla="*/ 2 h 559"/>
                <a:gd name="T6" fmla="*/ 15 w 2204"/>
                <a:gd name="T7" fmla="*/ 2 h 559"/>
                <a:gd name="T8" fmla="*/ 1 w 2204"/>
                <a:gd name="T9" fmla="*/ 2 h 559"/>
                <a:gd name="T10" fmla="*/ 0 w 2204"/>
                <a:gd name="T11" fmla="*/ 2 h 559"/>
                <a:gd name="T12" fmla="*/ 0 w 2204"/>
                <a:gd name="T13" fmla="*/ 0 h 559"/>
                <a:gd name="T14" fmla="*/ 0 60000 65536"/>
                <a:gd name="T15" fmla="*/ 0 60000 65536"/>
                <a:gd name="T16" fmla="*/ 0 60000 65536"/>
                <a:gd name="T17" fmla="*/ 0 60000 65536"/>
                <a:gd name="T18" fmla="*/ 0 60000 65536"/>
                <a:gd name="T19" fmla="*/ 0 60000 65536"/>
                <a:gd name="T20" fmla="*/ 0 60000 65536"/>
                <a:gd name="T21" fmla="*/ 0 w 2204"/>
                <a:gd name="T22" fmla="*/ 0 h 559"/>
                <a:gd name="T23" fmla="*/ 2204 w 2204"/>
                <a:gd name="T24" fmla="*/ 559 h 55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04" h="559">
                  <a:moveTo>
                    <a:pt x="0" y="0"/>
                  </a:moveTo>
                  <a:lnTo>
                    <a:pt x="2204" y="0"/>
                  </a:lnTo>
                  <a:lnTo>
                    <a:pt x="2202" y="559"/>
                  </a:lnTo>
                  <a:lnTo>
                    <a:pt x="2170" y="545"/>
                  </a:lnTo>
                  <a:lnTo>
                    <a:pt x="68" y="545"/>
                  </a:lnTo>
                  <a:lnTo>
                    <a:pt x="0" y="409"/>
                  </a:lnTo>
                  <a:lnTo>
                    <a:pt x="0" y="0"/>
                  </a:lnTo>
                  <a:close/>
                </a:path>
              </a:pathLst>
            </a:custGeom>
            <a:solidFill>
              <a:srgbClr val="DDDDDD"/>
            </a:solidFill>
            <a:ln w="9525">
              <a:solidFill>
                <a:srgbClr val="000000"/>
              </a:solidFill>
              <a:round/>
              <a:headEnd/>
              <a:tailEnd/>
            </a:ln>
          </p:spPr>
          <p:txBody>
            <a:bodyPr wrap="none" anchor="ctr"/>
            <a:lstStyle/>
            <a:p>
              <a:pPr fontAlgn="base">
                <a:spcBef>
                  <a:spcPct val="0"/>
                </a:spcBef>
                <a:spcAft>
                  <a:spcPct val="0"/>
                </a:spcAft>
              </a:pPr>
              <a:endParaRPr lang="ja-JP" altLang="ja-JP" smtClean="0">
                <a:solidFill>
                  <a:srgbClr val="000000"/>
                </a:solidFill>
              </a:endParaRPr>
            </a:p>
          </p:txBody>
        </p:sp>
        <p:sp>
          <p:nvSpPr>
            <p:cNvPr id="276537" name="AutoShape 60"/>
            <p:cNvSpPr>
              <a:spLocks noChangeAspect="1" noChangeArrowheads="1"/>
            </p:cNvSpPr>
            <p:nvPr/>
          </p:nvSpPr>
          <p:spPr bwMode="auto">
            <a:xfrm rot="10800000">
              <a:off x="4091" y="2101"/>
              <a:ext cx="522" cy="184"/>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145 w 21600"/>
                <a:gd name="T13" fmla="*/ 3170 h 21600"/>
                <a:gd name="T14" fmla="*/ 18455 w 21600"/>
                <a:gd name="T15" fmla="*/ 18430 h 21600"/>
              </a:gdLst>
              <a:ahLst/>
              <a:cxnLst>
                <a:cxn ang="T8">
                  <a:pos x="T0" y="T1"/>
                </a:cxn>
                <a:cxn ang="T9">
                  <a:pos x="T2" y="T3"/>
                </a:cxn>
                <a:cxn ang="T10">
                  <a:pos x="T4" y="T5"/>
                </a:cxn>
                <a:cxn ang="T11">
                  <a:pos x="T6" y="T7"/>
                </a:cxn>
              </a:cxnLst>
              <a:rect l="T12" t="T13" r="T14" b="T15"/>
              <a:pathLst>
                <a:path w="21600" h="21600">
                  <a:moveTo>
                    <a:pt x="0" y="0"/>
                  </a:moveTo>
                  <a:lnTo>
                    <a:pt x="2709" y="21600"/>
                  </a:lnTo>
                  <a:lnTo>
                    <a:pt x="18891" y="21600"/>
                  </a:lnTo>
                  <a:lnTo>
                    <a:pt x="21600" y="0"/>
                  </a:lnTo>
                  <a:close/>
                </a:path>
              </a:pathLst>
            </a:custGeom>
            <a:solidFill>
              <a:srgbClr val="FF6600"/>
            </a:solidFill>
            <a:ln w="9525" algn="ctr">
              <a:solidFill>
                <a:srgbClr val="000000"/>
              </a:solidFill>
              <a:miter lim="800000"/>
              <a:headEnd/>
              <a:tailEnd/>
            </a:ln>
          </p:spPr>
          <p:txBody>
            <a:bodyPr rot="10800000" wrap="none" anchor="ctr"/>
            <a:lstStyle/>
            <a:p>
              <a:pPr algn="ctr" fontAlgn="base" latinLnBrk="1">
                <a:spcBef>
                  <a:spcPct val="0"/>
                </a:spcBef>
                <a:spcAft>
                  <a:spcPct val="0"/>
                </a:spcAft>
              </a:pPr>
              <a:endParaRPr lang="ja-JP" altLang="ja-JP" sz="1200" b="1" smtClean="0">
                <a:solidFill>
                  <a:srgbClr val="003399"/>
                </a:solidFill>
              </a:endParaRPr>
            </a:p>
          </p:txBody>
        </p:sp>
        <p:sp>
          <p:nvSpPr>
            <p:cNvPr id="276538" name="Rectangle 61"/>
            <p:cNvSpPr>
              <a:spLocks noChangeAspect="1" noChangeArrowheads="1"/>
            </p:cNvSpPr>
            <p:nvPr/>
          </p:nvSpPr>
          <p:spPr bwMode="auto">
            <a:xfrm>
              <a:off x="3674" y="2181"/>
              <a:ext cx="1336" cy="156"/>
            </a:xfrm>
            <a:prstGeom prst="rect">
              <a:avLst/>
            </a:prstGeom>
            <a:solidFill>
              <a:srgbClr val="FFFFFF"/>
            </a:solidFill>
            <a:ln w="9525">
              <a:solidFill>
                <a:srgbClr val="000000"/>
              </a:solidFill>
              <a:miter lim="800000"/>
              <a:headEnd/>
              <a:tailEnd/>
            </a:ln>
          </p:spPr>
          <p:txBody>
            <a:bodyPr wrap="none" anchor="ctr"/>
            <a:lstStyle/>
            <a:p>
              <a:pPr algn="ctr" fontAlgn="base" latinLnBrk="1">
                <a:spcBef>
                  <a:spcPct val="0"/>
                </a:spcBef>
                <a:spcAft>
                  <a:spcPct val="0"/>
                </a:spcAft>
              </a:pPr>
              <a:endParaRPr lang="ja-JP" altLang="ja-JP" sz="1400" b="1" smtClean="0">
                <a:solidFill>
                  <a:srgbClr val="000000"/>
                </a:solidFill>
              </a:endParaRPr>
            </a:p>
          </p:txBody>
        </p:sp>
        <p:sp>
          <p:nvSpPr>
            <p:cNvPr id="276539" name="Freeform 62"/>
            <p:cNvSpPr>
              <a:spLocks noChangeAspect="1"/>
            </p:cNvSpPr>
            <p:nvPr/>
          </p:nvSpPr>
          <p:spPr bwMode="auto">
            <a:xfrm>
              <a:off x="4062" y="1914"/>
              <a:ext cx="576" cy="77"/>
            </a:xfrm>
            <a:custGeom>
              <a:avLst/>
              <a:gdLst>
                <a:gd name="T0" fmla="*/ 0 w 953"/>
                <a:gd name="T1" fmla="*/ 0 h 136"/>
                <a:gd name="T2" fmla="*/ 2 w 953"/>
                <a:gd name="T3" fmla="*/ 0 h 136"/>
                <a:gd name="T4" fmla="*/ 2 w 953"/>
                <a:gd name="T5" fmla="*/ 1 h 136"/>
                <a:gd name="T6" fmla="*/ 4 w 953"/>
                <a:gd name="T7" fmla="*/ 1 h 136"/>
                <a:gd name="T8" fmla="*/ 4 w 953"/>
                <a:gd name="T9" fmla="*/ 0 h 136"/>
                <a:gd name="T10" fmla="*/ 6 w 953"/>
                <a:gd name="T11" fmla="*/ 0 h 136"/>
                <a:gd name="T12" fmla="*/ 6 w 953"/>
                <a:gd name="T13" fmla="*/ 1 h 136"/>
                <a:gd name="T14" fmla="*/ 0 w 953"/>
                <a:gd name="T15" fmla="*/ 1 h 136"/>
                <a:gd name="T16" fmla="*/ 0 w 953"/>
                <a:gd name="T17" fmla="*/ 0 h 13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53"/>
                <a:gd name="T28" fmla="*/ 0 h 136"/>
                <a:gd name="T29" fmla="*/ 953 w 953"/>
                <a:gd name="T30" fmla="*/ 136 h 1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53" h="136">
                  <a:moveTo>
                    <a:pt x="0" y="0"/>
                  </a:moveTo>
                  <a:lnTo>
                    <a:pt x="272" y="0"/>
                  </a:lnTo>
                  <a:lnTo>
                    <a:pt x="273" y="63"/>
                  </a:lnTo>
                  <a:lnTo>
                    <a:pt x="633" y="63"/>
                  </a:lnTo>
                  <a:lnTo>
                    <a:pt x="635" y="0"/>
                  </a:lnTo>
                  <a:lnTo>
                    <a:pt x="953" y="0"/>
                  </a:lnTo>
                  <a:lnTo>
                    <a:pt x="953" y="136"/>
                  </a:lnTo>
                  <a:lnTo>
                    <a:pt x="0" y="136"/>
                  </a:lnTo>
                  <a:lnTo>
                    <a:pt x="0" y="0"/>
                  </a:lnTo>
                  <a:close/>
                </a:path>
              </a:pathLst>
            </a:custGeom>
            <a:solidFill>
              <a:srgbClr val="FFCC99"/>
            </a:solidFill>
            <a:ln w="9525">
              <a:solidFill>
                <a:schemeClr val="tx1"/>
              </a:solidFill>
              <a:round/>
              <a:headEnd/>
              <a:tailEnd/>
            </a:ln>
          </p:spPr>
          <p:txBody>
            <a:bodyPr wrap="none" anchor="ctr"/>
            <a:lstStyle/>
            <a:p>
              <a:pPr fontAlgn="base">
                <a:spcBef>
                  <a:spcPct val="0"/>
                </a:spcBef>
                <a:spcAft>
                  <a:spcPct val="0"/>
                </a:spcAft>
              </a:pPr>
              <a:endParaRPr lang="ja-JP" altLang="ja-JP" smtClean="0">
                <a:solidFill>
                  <a:srgbClr val="000000"/>
                </a:solidFill>
              </a:endParaRPr>
            </a:p>
          </p:txBody>
        </p:sp>
        <p:sp>
          <p:nvSpPr>
            <p:cNvPr id="276540" name="Text Box 63"/>
            <p:cNvSpPr txBox="1">
              <a:spLocks noChangeArrowheads="1"/>
            </p:cNvSpPr>
            <p:nvPr/>
          </p:nvSpPr>
          <p:spPr bwMode="auto">
            <a:xfrm>
              <a:off x="3821" y="1856"/>
              <a:ext cx="240"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imes New Roman" pitchFamily="18" charset="0"/>
                  <a:ea typeface="ＭＳ Ｐゴシック" pitchFamily="50" charset="-128"/>
                </a:defRPr>
              </a:lvl1pPr>
              <a:lvl2pPr marL="742950" indent="-285750">
                <a:defRPr kumimoji="1" sz="2400">
                  <a:solidFill>
                    <a:schemeClr val="tx1"/>
                  </a:solidFill>
                  <a:latin typeface="Times New Roman" pitchFamily="18" charset="0"/>
                  <a:ea typeface="ＭＳ Ｐゴシック" pitchFamily="50" charset="-128"/>
                </a:defRPr>
              </a:lvl2pPr>
              <a:lvl3pPr marL="1143000" indent="-228600">
                <a:defRPr kumimoji="1" sz="2400">
                  <a:solidFill>
                    <a:schemeClr val="tx1"/>
                  </a:solidFill>
                  <a:latin typeface="Times New Roman" pitchFamily="18" charset="0"/>
                  <a:ea typeface="ＭＳ Ｐゴシック" pitchFamily="50" charset="-128"/>
                </a:defRPr>
              </a:lvl3pPr>
              <a:lvl4pPr marL="1600200" indent="-228600">
                <a:defRPr kumimoji="1" sz="2400">
                  <a:solidFill>
                    <a:schemeClr val="tx1"/>
                  </a:solidFill>
                  <a:latin typeface="Times New Roman" pitchFamily="18" charset="0"/>
                  <a:ea typeface="ＭＳ Ｐゴシック" pitchFamily="50" charset="-128"/>
                </a:defRPr>
              </a:lvl4pPr>
              <a:lvl5pPr marL="2057400" indent="-228600">
                <a:defRPr kumimoji="1" sz="2400">
                  <a:solidFill>
                    <a:schemeClr val="tx1"/>
                  </a:solidFill>
                  <a:latin typeface="Times New Roman" pitchFamily="18" charset="0"/>
                  <a:ea typeface="ＭＳ Ｐゴシック" pitchFamily="50" charset="-128"/>
                </a:defRPr>
              </a:lvl5pPr>
              <a:lvl6pPr marL="2514600" indent="-228600" fontAlgn="base">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fontAlgn="base">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fontAlgn="base">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fontAlgn="base">
                <a:spcBef>
                  <a:spcPct val="0"/>
                </a:spcBef>
                <a:spcAft>
                  <a:spcPct val="0"/>
                </a:spcAft>
                <a:defRPr kumimoji="1" sz="2400">
                  <a:solidFill>
                    <a:schemeClr val="tx1"/>
                  </a:solidFill>
                  <a:latin typeface="Times New Roman" pitchFamily="18" charset="0"/>
                  <a:ea typeface="ＭＳ Ｐゴシック" pitchFamily="50" charset="-128"/>
                </a:defRPr>
              </a:lvl9pPr>
            </a:lstStyle>
            <a:p>
              <a:pPr fontAlgn="base" latinLnBrk="1">
                <a:spcBef>
                  <a:spcPct val="0"/>
                </a:spcBef>
                <a:spcAft>
                  <a:spcPct val="0"/>
                </a:spcAft>
              </a:pPr>
              <a:r>
                <a:rPr lang="en-US" altLang="ko-KR" sz="1200" b="1" smtClean="0">
                  <a:solidFill>
                    <a:srgbClr val="000000"/>
                  </a:solidFill>
                  <a:latin typeface="Times New Roman"/>
                  <a:ea typeface="ＭＳ Ｐゴシック"/>
                </a:rPr>
                <a:t>Cu</a:t>
              </a:r>
            </a:p>
          </p:txBody>
        </p:sp>
        <p:sp>
          <p:nvSpPr>
            <p:cNvPr id="276541" name="Text Box 64"/>
            <p:cNvSpPr txBox="1">
              <a:spLocks noChangeArrowheads="1"/>
            </p:cNvSpPr>
            <p:nvPr/>
          </p:nvSpPr>
          <p:spPr bwMode="auto">
            <a:xfrm>
              <a:off x="4238" y="2050"/>
              <a:ext cx="240"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imes New Roman" pitchFamily="18" charset="0"/>
                  <a:ea typeface="ＭＳ Ｐゴシック" pitchFamily="50" charset="-128"/>
                </a:defRPr>
              </a:lvl1pPr>
              <a:lvl2pPr marL="742950" indent="-285750">
                <a:defRPr kumimoji="1" sz="2400">
                  <a:solidFill>
                    <a:schemeClr val="tx1"/>
                  </a:solidFill>
                  <a:latin typeface="Times New Roman" pitchFamily="18" charset="0"/>
                  <a:ea typeface="ＭＳ Ｐゴシック" pitchFamily="50" charset="-128"/>
                </a:defRPr>
              </a:lvl2pPr>
              <a:lvl3pPr marL="1143000" indent="-228600">
                <a:defRPr kumimoji="1" sz="2400">
                  <a:solidFill>
                    <a:schemeClr val="tx1"/>
                  </a:solidFill>
                  <a:latin typeface="Times New Roman" pitchFamily="18" charset="0"/>
                  <a:ea typeface="ＭＳ Ｐゴシック" pitchFamily="50" charset="-128"/>
                </a:defRPr>
              </a:lvl3pPr>
              <a:lvl4pPr marL="1600200" indent="-228600">
                <a:defRPr kumimoji="1" sz="2400">
                  <a:solidFill>
                    <a:schemeClr val="tx1"/>
                  </a:solidFill>
                  <a:latin typeface="Times New Roman" pitchFamily="18" charset="0"/>
                  <a:ea typeface="ＭＳ Ｐゴシック" pitchFamily="50" charset="-128"/>
                </a:defRPr>
              </a:lvl4pPr>
              <a:lvl5pPr marL="2057400" indent="-228600">
                <a:defRPr kumimoji="1" sz="2400">
                  <a:solidFill>
                    <a:schemeClr val="tx1"/>
                  </a:solidFill>
                  <a:latin typeface="Times New Roman" pitchFamily="18" charset="0"/>
                  <a:ea typeface="ＭＳ Ｐゴシック" pitchFamily="50" charset="-128"/>
                </a:defRPr>
              </a:lvl5pPr>
              <a:lvl6pPr marL="2514600" indent="-228600" fontAlgn="base">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fontAlgn="base">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fontAlgn="base">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fontAlgn="base">
                <a:spcBef>
                  <a:spcPct val="0"/>
                </a:spcBef>
                <a:spcAft>
                  <a:spcPct val="0"/>
                </a:spcAft>
                <a:defRPr kumimoji="1" sz="2400">
                  <a:solidFill>
                    <a:schemeClr val="tx1"/>
                  </a:solidFill>
                  <a:latin typeface="Times New Roman" pitchFamily="18" charset="0"/>
                  <a:ea typeface="ＭＳ Ｐゴシック" pitchFamily="50" charset="-128"/>
                </a:defRPr>
              </a:lvl9pPr>
            </a:lstStyle>
            <a:p>
              <a:pPr fontAlgn="base" latinLnBrk="1">
                <a:spcBef>
                  <a:spcPct val="0"/>
                </a:spcBef>
                <a:spcAft>
                  <a:spcPct val="0"/>
                </a:spcAft>
              </a:pPr>
              <a:r>
                <a:rPr lang="en-US" altLang="ko-KR" sz="1200" b="1" smtClean="0">
                  <a:solidFill>
                    <a:srgbClr val="000000"/>
                  </a:solidFill>
                  <a:latin typeface="Times New Roman"/>
                  <a:ea typeface="ＭＳ Ｐゴシック"/>
                </a:rPr>
                <a:t>Cu</a:t>
              </a:r>
            </a:p>
          </p:txBody>
        </p:sp>
        <p:sp>
          <p:nvSpPr>
            <p:cNvPr id="276542" name="Text Box 65"/>
            <p:cNvSpPr txBox="1">
              <a:spLocks noChangeArrowheads="1"/>
            </p:cNvSpPr>
            <p:nvPr/>
          </p:nvSpPr>
          <p:spPr bwMode="auto">
            <a:xfrm>
              <a:off x="4201" y="1879"/>
              <a:ext cx="370"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imes New Roman" pitchFamily="18" charset="0"/>
                  <a:ea typeface="ＭＳ Ｐゴシック" pitchFamily="50" charset="-128"/>
                </a:defRPr>
              </a:lvl1pPr>
              <a:lvl2pPr marL="742950" indent="-285750">
                <a:defRPr kumimoji="1" sz="2400">
                  <a:solidFill>
                    <a:schemeClr val="tx1"/>
                  </a:solidFill>
                  <a:latin typeface="Times New Roman" pitchFamily="18" charset="0"/>
                  <a:ea typeface="ＭＳ Ｐゴシック" pitchFamily="50" charset="-128"/>
                </a:defRPr>
              </a:lvl2pPr>
              <a:lvl3pPr marL="1143000" indent="-228600">
                <a:defRPr kumimoji="1" sz="2400">
                  <a:solidFill>
                    <a:schemeClr val="tx1"/>
                  </a:solidFill>
                  <a:latin typeface="Times New Roman" pitchFamily="18" charset="0"/>
                  <a:ea typeface="ＭＳ Ｐゴシック" pitchFamily="50" charset="-128"/>
                </a:defRPr>
              </a:lvl3pPr>
              <a:lvl4pPr marL="1600200" indent="-228600">
                <a:defRPr kumimoji="1" sz="2400">
                  <a:solidFill>
                    <a:schemeClr val="tx1"/>
                  </a:solidFill>
                  <a:latin typeface="Times New Roman" pitchFamily="18" charset="0"/>
                  <a:ea typeface="ＭＳ Ｐゴシック" pitchFamily="50" charset="-128"/>
                </a:defRPr>
              </a:lvl4pPr>
              <a:lvl5pPr marL="2057400" indent="-228600">
                <a:defRPr kumimoji="1" sz="2400">
                  <a:solidFill>
                    <a:schemeClr val="tx1"/>
                  </a:solidFill>
                  <a:latin typeface="Times New Roman" pitchFamily="18" charset="0"/>
                  <a:ea typeface="ＭＳ Ｐゴシック" pitchFamily="50" charset="-128"/>
                </a:defRPr>
              </a:lvl5pPr>
              <a:lvl6pPr marL="2514600" indent="-228600" fontAlgn="base">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fontAlgn="base">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fontAlgn="base">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fontAlgn="base">
                <a:spcBef>
                  <a:spcPct val="0"/>
                </a:spcBef>
                <a:spcAft>
                  <a:spcPct val="0"/>
                </a:spcAft>
                <a:defRPr kumimoji="1" sz="2400">
                  <a:solidFill>
                    <a:schemeClr val="tx1"/>
                  </a:solidFill>
                  <a:latin typeface="Times New Roman" pitchFamily="18" charset="0"/>
                  <a:ea typeface="ＭＳ Ｐゴシック" pitchFamily="50" charset="-128"/>
                </a:defRPr>
              </a:lvl9pPr>
            </a:lstStyle>
            <a:p>
              <a:pPr fontAlgn="base" latinLnBrk="1">
                <a:spcBef>
                  <a:spcPct val="0"/>
                </a:spcBef>
                <a:spcAft>
                  <a:spcPct val="0"/>
                </a:spcAft>
              </a:pPr>
              <a:r>
                <a:rPr lang="en-US" altLang="ko-KR" sz="1200" b="1" smtClean="0">
                  <a:solidFill>
                    <a:srgbClr val="000000"/>
                  </a:solidFill>
                  <a:latin typeface="Times New Roman"/>
                  <a:ea typeface="ＭＳ Ｐゴシック"/>
                </a:rPr>
                <a:t>GIZO</a:t>
              </a:r>
            </a:p>
          </p:txBody>
        </p:sp>
        <p:sp>
          <p:nvSpPr>
            <p:cNvPr id="276543" name="Text Box 66"/>
            <p:cNvSpPr txBox="1">
              <a:spLocks noChangeArrowheads="1"/>
            </p:cNvSpPr>
            <p:nvPr/>
          </p:nvSpPr>
          <p:spPr bwMode="auto">
            <a:xfrm>
              <a:off x="4161" y="2174"/>
              <a:ext cx="342"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imes New Roman" pitchFamily="18" charset="0"/>
                  <a:ea typeface="ＭＳ Ｐゴシック" pitchFamily="50" charset="-128"/>
                </a:defRPr>
              </a:lvl1pPr>
              <a:lvl2pPr marL="742950" indent="-285750">
                <a:defRPr kumimoji="1" sz="2400">
                  <a:solidFill>
                    <a:schemeClr val="tx1"/>
                  </a:solidFill>
                  <a:latin typeface="Times New Roman" pitchFamily="18" charset="0"/>
                  <a:ea typeface="ＭＳ Ｐゴシック" pitchFamily="50" charset="-128"/>
                </a:defRPr>
              </a:lvl2pPr>
              <a:lvl3pPr marL="1143000" indent="-228600">
                <a:defRPr kumimoji="1" sz="2400">
                  <a:solidFill>
                    <a:schemeClr val="tx1"/>
                  </a:solidFill>
                  <a:latin typeface="Times New Roman" pitchFamily="18" charset="0"/>
                  <a:ea typeface="ＭＳ Ｐゴシック" pitchFamily="50" charset="-128"/>
                </a:defRPr>
              </a:lvl3pPr>
              <a:lvl4pPr marL="1600200" indent="-228600">
                <a:defRPr kumimoji="1" sz="2400">
                  <a:solidFill>
                    <a:schemeClr val="tx1"/>
                  </a:solidFill>
                  <a:latin typeface="Times New Roman" pitchFamily="18" charset="0"/>
                  <a:ea typeface="ＭＳ Ｐゴシック" pitchFamily="50" charset="-128"/>
                </a:defRPr>
              </a:lvl4pPr>
              <a:lvl5pPr marL="2057400" indent="-228600">
                <a:defRPr kumimoji="1" sz="2400">
                  <a:solidFill>
                    <a:schemeClr val="tx1"/>
                  </a:solidFill>
                  <a:latin typeface="Times New Roman" pitchFamily="18" charset="0"/>
                  <a:ea typeface="ＭＳ Ｐゴシック" pitchFamily="50" charset="-128"/>
                </a:defRPr>
              </a:lvl5pPr>
              <a:lvl6pPr marL="2514600" indent="-228600" fontAlgn="base">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fontAlgn="base">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fontAlgn="base">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fontAlgn="base">
                <a:spcBef>
                  <a:spcPct val="0"/>
                </a:spcBef>
                <a:spcAft>
                  <a:spcPct val="0"/>
                </a:spcAft>
                <a:defRPr kumimoji="1" sz="2400">
                  <a:solidFill>
                    <a:schemeClr val="tx1"/>
                  </a:solidFill>
                  <a:latin typeface="Times New Roman" pitchFamily="18" charset="0"/>
                  <a:ea typeface="ＭＳ Ｐゴシック" pitchFamily="50" charset="-128"/>
                </a:defRPr>
              </a:lvl9pPr>
            </a:lstStyle>
            <a:p>
              <a:pPr fontAlgn="base" latinLnBrk="1">
                <a:spcBef>
                  <a:spcPct val="0"/>
                </a:spcBef>
                <a:spcAft>
                  <a:spcPct val="0"/>
                </a:spcAft>
              </a:pPr>
              <a:r>
                <a:rPr lang="en-US" altLang="ko-KR" sz="1200" b="1" smtClean="0">
                  <a:solidFill>
                    <a:srgbClr val="000000"/>
                  </a:solidFill>
                  <a:latin typeface="Times New Roman"/>
                  <a:ea typeface="ＭＳ Ｐゴシック"/>
                </a:rPr>
                <a:t>Glass</a:t>
              </a:r>
            </a:p>
          </p:txBody>
        </p:sp>
      </p:grpSp>
      <p:sp>
        <p:nvSpPr>
          <p:cNvPr id="17475" name="AutoShape 67"/>
          <p:cNvSpPr>
            <a:spLocks noChangeArrowheads="1"/>
          </p:cNvSpPr>
          <p:nvPr/>
        </p:nvSpPr>
        <p:spPr bwMode="auto">
          <a:xfrm>
            <a:off x="5256213" y="1433513"/>
            <a:ext cx="2771775" cy="395287"/>
          </a:xfrm>
          <a:prstGeom prst="roundRect">
            <a:avLst>
              <a:gd name="adj" fmla="val 16468"/>
            </a:avLst>
          </a:prstGeom>
          <a:gradFill rotWithShape="1">
            <a:gsLst>
              <a:gs pos="0">
                <a:srgbClr val="003366"/>
              </a:gs>
              <a:gs pos="50000">
                <a:srgbClr val="336699"/>
              </a:gs>
              <a:gs pos="100000">
                <a:srgbClr val="003366"/>
              </a:gs>
            </a:gsLst>
            <a:lin ang="0" scaled="1"/>
          </a:gradFill>
          <a:ln w="9525" algn="ctr">
            <a:solidFill>
              <a:srgbClr val="336699"/>
            </a:solidFill>
            <a:round/>
            <a:headEnd/>
            <a:tailEnd/>
          </a:ln>
          <a:effectLst>
            <a:outerShdw dist="53882" dir="2700000" algn="ctr" rotWithShape="0">
              <a:schemeClr val="bg2">
                <a:alpha val="50000"/>
              </a:schemeClr>
            </a:outerShdw>
          </a:effectLst>
        </p:spPr>
        <p:txBody>
          <a:bodyPr wrap="none" anchor="ctr"/>
          <a:lstStyle/>
          <a:p>
            <a:pPr algn="ctr" fontAlgn="base" latinLnBrk="1">
              <a:spcBef>
                <a:spcPct val="0"/>
              </a:spcBef>
              <a:spcAft>
                <a:spcPct val="0"/>
              </a:spcAft>
              <a:buClr>
                <a:srgbClr val="3333CC"/>
              </a:buClr>
              <a:buFont typeface="Wingdings" pitchFamily="2" charset="2"/>
              <a:buNone/>
            </a:pPr>
            <a:r>
              <a:rPr lang="ja-JP" altLang="en-US" dirty="0" smtClean="0">
                <a:solidFill>
                  <a:srgbClr val="FFFFFF"/>
                </a:solidFill>
              </a:rPr>
              <a:t>高性能トランジスタ</a:t>
            </a:r>
            <a:endParaRPr lang="en-US" altLang="ko-KR" dirty="0" smtClean="0">
              <a:solidFill>
                <a:srgbClr val="FFFFFF"/>
              </a:solidFill>
            </a:endParaRPr>
          </a:p>
        </p:txBody>
      </p:sp>
      <p:sp>
        <p:nvSpPr>
          <p:cNvPr id="276545" name="Freeform 68" descr="5%"/>
          <p:cNvSpPr>
            <a:spLocks/>
          </p:cNvSpPr>
          <p:nvPr/>
        </p:nvSpPr>
        <p:spPr bwMode="auto">
          <a:xfrm>
            <a:off x="5291138" y="4895850"/>
            <a:ext cx="909637" cy="695325"/>
          </a:xfrm>
          <a:custGeom>
            <a:avLst/>
            <a:gdLst>
              <a:gd name="T0" fmla="*/ 0 w 567"/>
              <a:gd name="T1" fmla="*/ 0 h 476"/>
              <a:gd name="T2" fmla="*/ 0 w 567"/>
              <a:gd name="T3" fmla="*/ 2147483647 h 476"/>
              <a:gd name="T4" fmla="*/ 2147483647 w 567"/>
              <a:gd name="T5" fmla="*/ 2147483647 h 476"/>
              <a:gd name="T6" fmla="*/ 2147483647 w 567"/>
              <a:gd name="T7" fmla="*/ 2147483647 h 476"/>
              <a:gd name="T8" fmla="*/ 0 w 567"/>
              <a:gd name="T9" fmla="*/ 0 h 476"/>
              <a:gd name="T10" fmla="*/ 0 60000 65536"/>
              <a:gd name="T11" fmla="*/ 0 60000 65536"/>
              <a:gd name="T12" fmla="*/ 0 60000 65536"/>
              <a:gd name="T13" fmla="*/ 0 60000 65536"/>
              <a:gd name="T14" fmla="*/ 0 60000 65536"/>
              <a:gd name="T15" fmla="*/ 0 w 567"/>
              <a:gd name="T16" fmla="*/ 0 h 476"/>
              <a:gd name="T17" fmla="*/ 567 w 567"/>
              <a:gd name="T18" fmla="*/ 476 h 476"/>
            </a:gdLst>
            <a:ahLst/>
            <a:cxnLst>
              <a:cxn ang="T10">
                <a:pos x="T0" y="T1"/>
              </a:cxn>
              <a:cxn ang="T11">
                <a:pos x="T2" y="T3"/>
              </a:cxn>
              <a:cxn ang="T12">
                <a:pos x="T4" y="T5"/>
              </a:cxn>
              <a:cxn ang="T13">
                <a:pos x="T6" y="T7"/>
              </a:cxn>
              <a:cxn ang="T14">
                <a:pos x="T8" y="T9"/>
              </a:cxn>
            </a:cxnLst>
            <a:rect l="T15" t="T16" r="T17" b="T18"/>
            <a:pathLst>
              <a:path w="567" h="476">
                <a:moveTo>
                  <a:pt x="0" y="0"/>
                </a:moveTo>
                <a:lnTo>
                  <a:pt x="0" y="476"/>
                </a:lnTo>
                <a:lnTo>
                  <a:pt x="567" y="476"/>
                </a:lnTo>
                <a:lnTo>
                  <a:pt x="204" y="295"/>
                </a:lnTo>
                <a:lnTo>
                  <a:pt x="0" y="0"/>
                </a:lnTo>
                <a:close/>
              </a:path>
            </a:pathLst>
          </a:custGeom>
          <a:pattFill prst="pct5">
            <a:fgClr>
              <a:srgbClr val="000000"/>
            </a:fgClr>
            <a:bgClr>
              <a:srgbClr val="FFFFFF"/>
            </a:bgClr>
          </a:pattFill>
          <a:ln w="12700">
            <a:solidFill>
              <a:srgbClr val="333399"/>
            </a:solidFill>
            <a:round/>
            <a:headEnd/>
            <a:tailEnd/>
          </a:ln>
        </p:spPr>
        <p:txBody>
          <a:bodyPr wrap="none" anchor="ctr"/>
          <a:lstStyle/>
          <a:p>
            <a:pPr fontAlgn="base">
              <a:spcBef>
                <a:spcPct val="0"/>
              </a:spcBef>
              <a:spcAft>
                <a:spcPct val="0"/>
              </a:spcAft>
            </a:pPr>
            <a:endParaRPr lang="ja-JP" altLang="ja-JP" smtClean="0">
              <a:solidFill>
                <a:srgbClr val="000000"/>
              </a:solidFill>
            </a:endParaRPr>
          </a:p>
        </p:txBody>
      </p:sp>
      <p:sp>
        <p:nvSpPr>
          <p:cNvPr id="276546" name="Text Box 69"/>
          <p:cNvSpPr txBox="1">
            <a:spLocks noChangeArrowheads="1"/>
          </p:cNvSpPr>
          <p:nvPr/>
        </p:nvSpPr>
        <p:spPr bwMode="auto">
          <a:xfrm>
            <a:off x="5458294" y="5802313"/>
            <a:ext cx="282481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kumimoji="1" sz="2400">
                <a:solidFill>
                  <a:schemeClr val="tx1"/>
                </a:solidFill>
                <a:latin typeface="Times New Roman" pitchFamily="18" charset="0"/>
                <a:ea typeface="ＭＳ Ｐゴシック" pitchFamily="50" charset="-128"/>
              </a:defRPr>
            </a:lvl1pPr>
            <a:lvl2pPr marL="742950" indent="-285750">
              <a:defRPr kumimoji="1" sz="2400">
                <a:solidFill>
                  <a:schemeClr val="tx1"/>
                </a:solidFill>
                <a:latin typeface="Times New Roman" pitchFamily="18" charset="0"/>
                <a:ea typeface="ＭＳ Ｐゴシック" pitchFamily="50" charset="-128"/>
              </a:defRPr>
            </a:lvl2pPr>
            <a:lvl3pPr marL="1143000" indent="-228600">
              <a:defRPr kumimoji="1" sz="2400">
                <a:solidFill>
                  <a:schemeClr val="tx1"/>
                </a:solidFill>
                <a:latin typeface="Times New Roman" pitchFamily="18" charset="0"/>
                <a:ea typeface="ＭＳ Ｐゴシック" pitchFamily="50" charset="-128"/>
              </a:defRPr>
            </a:lvl3pPr>
            <a:lvl4pPr marL="1600200" indent="-228600">
              <a:defRPr kumimoji="1" sz="2400">
                <a:solidFill>
                  <a:schemeClr val="tx1"/>
                </a:solidFill>
                <a:latin typeface="Times New Roman" pitchFamily="18" charset="0"/>
                <a:ea typeface="ＭＳ Ｐゴシック" pitchFamily="50" charset="-128"/>
              </a:defRPr>
            </a:lvl4pPr>
            <a:lvl5pPr marL="2057400" indent="-228600">
              <a:defRPr kumimoji="1" sz="2400">
                <a:solidFill>
                  <a:schemeClr val="tx1"/>
                </a:solidFill>
                <a:latin typeface="Times New Roman" pitchFamily="18" charset="0"/>
                <a:ea typeface="ＭＳ Ｐゴシック" pitchFamily="50" charset="-128"/>
              </a:defRPr>
            </a:lvl5pPr>
            <a:lvl6pPr marL="2514600" indent="-228600" fontAlgn="base">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fontAlgn="base">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fontAlgn="base">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fontAlgn="base">
              <a:spcBef>
                <a:spcPct val="0"/>
              </a:spcBef>
              <a:spcAft>
                <a:spcPct val="0"/>
              </a:spcAft>
              <a:defRPr kumimoji="1" sz="2400">
                <a:solidFill>
                  <a:schemeClr val="tx1"/>
                </a:solidFill>
                <a:latin typeface="Times New Roman" pitchFamily="18" charset="0"/>
                <a:ea typeface="ＭＳ Ｐゴシック" pitchFamily="50" charset="-128"/>
              </a:defRPr>
            </a:lvl9pPr>
          </a:lstStyle>
          <a:p>
            <a:pPr algn="ctr" fontAlgn="base" latinLnBrk="1">
              <a:spcBef>
                <a:spcPct val="0"/>
              </a:spcBef>
              <a:spcAft>
                <a:spcPct val="0"/>
              </a:spcAft>
            </a:pPr>
            <a:r>
              <a:rPr lang="ja-JP" altLang="en-US" sz="1800" b="1" dirty="0" smtClean="0">
                <a:solidFill>
                  <a:srgbClr val="000000"/>
                </a:solidFill>
                <a:latin typeface="Times New Roman"/>
                <a:ea typeface="ＭＳ Ｐゴシック"/>
              </a:rPr>
              <a:t>ディスプレイサイズ</a:t>
            </a:r>
            <a:r>
              <a:rPr lang="en-US" altLang="ko-KR" sz="1800" b="1" dirty="0" smtClean="0">
                <a:solidFill>
                  <a:srgbClr val="000000"/>
                </a:solidFill>
                <a:latin typeface="Times New Roman"/>
                <a:ea typeface="ＭＳ Ｐゴシック"/>
              </a:rPr>
              <a:t> (</a:t>
            </a:r>
            <a:r>
              <a:rPr lang="ja-JP" altLang="en-US" sz="1800" b="1" dirty="0" smtClean="0">
                <a:solidFill>
                  <a:srgbClr val="000000"/>
                </a:solidFill>
                <a:latin typeface="Times New Roman"/>
                <a:ea typeface="ＭＳ Ｐゴシック"/>
              </a:rPr>
              <a:t>インチ</a:t>
            </a:r>
            <a:r>
              <a:rPr lang="en-US" altLang="ko-KR" sz="1800" b="1" dirty="0" smtClean="0">
                <a:solidFill>
                  <a:srgbClr val="000000"/>
                </a:solidFill>
                <a:latin typeface="Times New Roman"/>
                <a:ea typeface="ＭＳ Ｐゴシック"/>
              </a:rPr>
              <a:t>)</a:t>
            </a:r>
          </a:p>
        </p:txBody>
      </p:sp>
      <p:sp>
        <p:nvSpPr>
          <p:cNvPr id="276547" name="Text Box 70"/>
          <p:cNvSpPr txBox="1">
            <a:spLocks noChangeArrowheads="1"/>
          </p:cNvSpPr>
          <p:nvPr/>
        </p:nvSpPr>
        <p:spPr bwMode="auto">
          <a:xfrm rot="-5400000">
            <a:off x="3952877" y="4452422"/>
            <a:ext cx="160813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kumimoji="1" sz="2400">
                <a:solidFill>
                  <a:schemeClr val="tx1"/>
                </a:solidFill>
                <a:latin typeface="Times New Roman" pitchFamily="18" charset="0"/>
                <a:ea typeface="ＭＳ Ｐゴシック" pitchFamily="50" charset="-128"/>
              </a:defRPr>
            </a:lvl1pPr>
            <a:lvl2pPr marL="742950" indent="-285750">
              <a:defRPr kumimoji="1" sz="2400">
                <a:solidFill>
                  <a:schemeClr val="tx1"/>
                </a:solidFill>
                <a:latin typeface="Times New Roman" pitchFamily="18" charset="0"/>
                <a:ea typeface="ＭＳ Ｐゴシック" pitchFamily="50" charset="-128"/>
              </a:defRPr>
            </a:lvl2pPr>
            <a:lvl3pPr marL="1143000" indent="-228600">
              <a:defRPr kumimoji="1" sz="2400">
                <a:solidFill>
                  <a:schemeClr val="tx1"/>
                </a:solidFill>
                <a:latin typeface="Times New Roman" pitchFamily="18" charset="0"/>
                <a:ea typeface="ＭＳ Ｐゴシック" pitchFamily="50" charset="-128"/>
              </a:defRPr>
            </a:lvl3pPr>
            <a:lvl4pPr marL="1600200" indent="-228600">
              <a:defRPr kumimoji="1" sz="2400">
                <a:solidFill>
                  <a:schemeClr val="tx1"/>
                </a:solidFill>
                <a:latin typeface="Times New Roman" pitchFamily="18" charset="0"/>
                <a:ea typeface="ＭＳ Ｐゴシック" pitchFamily="50" charset="-128"/>
              </a:defRPr>
            </a:lvl4pPr>
            <a:lvl5pPr marL="2057400" indent="-228600">
              <a:defRPr kumimoji="1" sz="2400">
                <a:solidFill>
                  <a:schemeClr val="tx1"/>
                </a:solidFill>
                <a:latin typeface="Times New Roman" pitchFamily="18" charset="0"/>
                <a:ea typeface="ＭＳ Ｐゴシック" pitchFamily="50" charset="-128"/>
              </a:defRPr>
            </a:lvl5pPr>
            <a:lvl6pPr marL="2514600" indent="-228600" fontAlgn="base">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fontAlgn="base">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fontAlgn="base">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fontAlgn="base">
              <a:spcBef>
                <a:spcPct val="0"/>
              </a:spcBef>
              <a:spcAft>
                <a:spcPct val="0"/>
              </a:spcAft>
              <a:defRPr kumimoji="1" sz="2400">
                <a:solidFill>
                  <a:schemeClr val="tx1"/>
                </a:solidFill>
                <a:latin typeface="Times New Roman" pitchFamily="18" charset="0"/>
                <a:ea typeface="ＭＳ Ｐゴシック" pitchFamily="50" charset="-128"/>
              </a:defRPr>
            </a:lvl9pPr>
          </a:lstStyle>
          <a:p>
            <a:pPr algn="ctr" fontAlgn="base" latinLnBrk="1">
              <a:spcBef>
                <a:spcPct val="0"/>
              </a:spcBef>
              <a:spcAft>
                <a:spcPct val="0"/>
              </a:spcAft>
            </a:pPr>
            <a:r>
              <a:rPr lang="ja-JP" altLang="en-US" sz="1800" b="1" dirty="0" smtClean="0">
                <a:solidFill>
                  <a:srgbClr val="000000"/>
                </a:solidFill>
                <a:latin typeface="Times New Roman"/>
                <a:ea typeface="ＭＳ Ｐゴシック"/>
              </a:rPr>
              <a:t>動作速度</a:t>
            </a:r>
            <a:r>
              <a:rPr lang="en-US" altLang="ko-KR" sz="1800" b="1" dirty="0" smtClean="0">
                <a:solidFill>
                  <a:srgbClr val="000000"/>
                </a:solidFill>
                <a:latin typeface="Times New Roman"/>
                <a:ea typeface="ＭＳ Ｐゴシック"/>
              </a:rPr>
              <a:t> (Hz)</a:t>
            </a:r>
          </a:p>
        </p:txBody>
      </p:sp>
      <p:sp>
        <p:nvSpPr>
          <p:cNvPr id="276548" name="Line 71"/>
          <p:cNvSpPr>
            <a:spLocks noChangeShapeType="1"/>
          </p:cNvSpPr>
          <p:nvPr/>
        </p:nvSpPr>
        <p:spPr bwMode="auto">
          <a:xfrm flipV="1">
            <a:off x="828675" y="3311525"/>
            <a:ext cx="0" cy="2335213"/>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ja-JP" altLang="en-US" sz="2400" smtClean="0">
              <a:solidFill>
                <a:srgbClr val="000000"/>
              </a:solidFill>
            </a:endParaRPr>
          </a:p>
        </p:txBody>
      </p:sp>
      <p:sp>
        <p:nvSpPr>
          <p:cNvPr id="276549" name="Text Box 72"/>
          <p:cNvSpPr txBox="1">
            <a:spLocks noChangeArrowheads="1"/>
          </p:cNvSpPr>
          <p:nvPr/>
        </p:nvSpPr>
        <p:spPr bwMode="auto">
          <a:xfrm>
            <a:off x="7650188" y="3421744"/>
            <a:ext cx="101662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kumimoji="1" sz="2400">
                <a:solidFill>
                  <a:schemeClr val="tx1"/>
                </a:solidFill>
                <a:latin typeface="Times New Roman" pitchFamily="18" charset="0"/>
                <a:ea typeface="ＭＳ Ｐゴシック" pitchFamily="50" charset="-128"/>
              </a:defRPr>
            </a:lvl1pPr>
            <a:lvl2pPr marL="742950" indent="-285750">
              <a:defRPr kumimoji="1" sz="2400">
                <a:solidFill>
                  <a:schemeClr val="tx1"/>
                </a:solidFill>
                <a:latin typeface="Times New Roman" pitchFamily="18" charset="0"/>
                <a:ea typeface="ＭＳ Ｐゴシック" pitchFamily="50" charset="-128"/>
              </a:defRPr>
            </a:lvl2pPr>
            <a:lvl3pPr marL="1143000" indent="-228600">
              <a:defRPr kumimoji="1" sz="2400">
                <a:solidFill>
                  <a:schemeClr val="tx1"/>
                </a:solidFill>
                <a:latin typeface="Times New Roman" pitchFamily="18" charset="0"/>
                <a:ea typeface="ＭＳ Ｐゴシック" pitchFamily="50" charset="-128"/>
              </a:defRPr>
            </a:lvl3pPr>
            <a:lvl4pPr marL="1600200" indent="-228600">
              <a:defRPr kumimoji="1" sz="2400">
                <a:solidFill>
                  <a:schemeClr val="tx1"/>
                </a:solidFill>
                <a:latin typeface="Times New Roman" pitchFamily="18" charset="0"/>
                <a:ea typeface="ＭＳ Ｐゴシック" pitchFamily="50" charset="-128"/>
              </a:defRPr>
            </a:lvl4pPr>
            <a:lvl5pPr marL="2057400" indent="-228600">
              <a:defRPr kumimoji="1" sz="2400">
                <a:solidFill>
                  <a:schemeClr val="tx1"/>
                </a:solidFill>
                <a:latin typeface="Times New Roman" pitchFamily="18" charset="0"/>
                <a:ea typeface="ＭＳ Ｐゴシック" pitchFamily="50" charset="-128"/>
              </a:defRPr>
            </a:lvl5pPr>
            <a:lvl6pPr marL="2514600" indent="-228600" fontAlgn="base">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fontAlgn="base">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fontAlgn="base">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fontAlgn="base">
              <a:spcBef>
                <a:spcPct val="0"/>
              </a:spcBef>
              <a:spcAft>
                <a:spcPct val="0"/>
              </a:spcAft>
              <a:defRPr kumimoji="1" sz="2400">
                <a:solidFill>
                  <a:schemeClr val="tx1"/>
                </a:solidFill>
                <a:latin typeface="Times New Roman" pitchFamily="18" charset="0"/>
                <a:ea typeface="ＭＳ Ｐゴシック" pitchFamily="50" charset="-128"/>
              </a:defRPr>
            </a:lvl9pPr>
          </a:lstStyle>
          <a:p>
            <a:pPr algn="ctr" fontAlgn="base" latinLnBrk="1">
              <a:spcBef>
                <a:spcPct val="0"/>
              </a:spcBef>
              <a:spcAft>
                <a:spcPct val="0"/>
              </a:spcAft>
            </a:pPr>
            <a:r>
              <a:rPr lang="ja-JP" altLang="en-US" sz="1400" b="1" dirty="0" smtClean="0">
                <a:solidFill>
                  <a:srgbClr val="FF0033"/>
                </a:solidFill>
                <a:latin typeface="Times New Roman"/>
                <a:ea typeface="ＭＳ Ｐゴシック"/>
              </a:rPr>
              <a:t>移動度 </a:t>
            </a:r>
            <a:r>
              <a:rPr lang="en-US" altLang="ko-KR" sz="1400" b="1" dirty="0" smtClean="0">
                <a:solidFill>
                  <a:srgbClr val="FF0033"/>
                </a:solidFill>
                <a:latin typeface="Times New Roman"/>
                <a:ea typeface="ＭＳ Ｐゴシック"/>
              </a:rPr>
              <a:t>=</a:t>
            </a:r>
            <a:r>
              <a:rPr lang="ja-JP" altLang="en-US" sz="1400" b="1" dirty="0" smtClean="0">
                <a:solidFill>
                  <a:srgbClr val="FF0033"/>
                </a:solidFill>
                <a:latin typeface="Times New Roman"/>
                <a:ea typeface="ＭＳ Ｐゴシック"/>
              </a:rPr>
              <a:t> </a:t>
            </a:r>
            <a:r>
              <a:rPr lang="en-US" altLang="ko-KR" sz="1400" b="1" dirty="0" smtClean="0">
                <a:solidFill>
                  <a:srgbClr val="FF0033"/>
                </a:solidFill>
                <a:latin typeface="Times New Roman"/>
                <a:ea typeface="ＭＳ Ｐゴシック"/>
              </a:rPr>
              <a:t>3</a:t>
            </a:r>
          </a:p>
        </p:txBody>
      </p:sp>
      <p:sp>
        <p:nvSpPr>
          <p:cNvPr id="276550" name="Text Box 73"/>
          <p:cNvSpPr txBox="1">
            <a:spLocks noChangeArrowheads="1"/>
          </p:cNvSpPr>
          <p:nvPr/>
        </p:nvSpPr>
        <p:spPr bwMode="auto">
          <a:xfrm>
            <a:off x="5289311" y="5267325"/>
            <a:ext cx="116570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kumimoji="1" sz="2400">
                <a:solidFill>
                  <a:schemeClr val="tx1"/>
                </a:solidFill>
                <a:latin typeface="Times New Roman" pitchFamily="18" charset="0"/>
                <a:ea typeface="ＭＳ Ｐゴシック" pitchFamily="50" charset="-128"/>
              </a:defRPr>
            </a:lvl1pPr>
            <a:lvl2pPr marL="742950" indent="-285750">
              <a:defRPr kumimoji="1" sz="2400">
                <a:solidFill>
                  <a:schemeClr val="tx1"/>
                </a:solidFill>
                <a:latin typeface="Times New Roman" pitchFamily="18" charset="0"/>
                <a:ea typeface="ＭＳ Ｐゴシック" pitchFamily="50" charset="-128"/>
              </a:defRPr>
            </a:lvl2pPr>
            <a:lvl3pPr marL="1143000" indent="-228600">
              <a:defRPr kumimoji="1" sz="2400">
                <a:solidFill>
                  <a:schemeClr val="tx1"/>
                </a:solidFill>
                <a:latin typeface="Times New Roman" pitchFamily="18" charset="0"/>
                <a:ea typeface="ＭＳ Ｐゴシック" pitchFamily="50" charset="-128"/>
              </a:defRPr>
            </a:lvl3pPr>
            <a:lvl4pPr marL="1600200" indent="-228600">
              <a:defRPr kumimoji="1" sz="2400">
                <a:solidFill>
                  <a:schemeClr val="tx1"/>
                </a:solidFill>
                <a:latin typeface="Times New Roman" pitchFamily="18" charset="0"/>
                <a:ea typeface="ＭＳ Ｐゴシック" pitchFamily="50" charset="-128"/>
              </a:defRPr>
            </a:lvl4pPr>
            <a:lvl5pPr marL="2057400" indent="-228600">
              <a:defRPr kumimoji="1" sz="2400">
                <a:solidFill>
                  <a:schemeClr val="tx1"/>
                </a:solidFill>
                <a:latin typeface="Times New Roman" pitchFamily="18" charset="0"/>
                <a:ea typeface="ＭＳ Ｐゴシック" pitchFamily="50" charset="-128"/>
              </a:defRPr>
            </a:lvl5pPr>
            <a:lvl6pPr marL="2514600" indent="-228600" fontAlgn="base">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fontAlgn="base">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fontAlgn="base">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fontAlgn="base">
              <a:spcBef>
                <a:spcPct val="0"/>
              </a:spcBef>
              <a:spcAft>
                <a:spcPct val="0"/>
              </a:spcAft>
              <a:defRPr kumimoji="1" sz="2400">
                <a:solidFill>
                  <a:schemeClr val="tx1"/>
                </a:solidFill>
                <a:latin typeface="Times New Roman" pitchFamily="18" charset="0"/>
                <a:ea typeface="ＭＳ Ｐゴシック" pitchFamily="50" charset="-128"/>
              </a:defRPr>
            </a:lvl9pPr>
          </a:lstStyle>
          <a:p>
            <a:pPr algn="ctr" fontAlgn="base" latinLnBrk="1">
              <a:spcBef>
                <a:spcPct val="0"/>
              </a:spcBef>
              <a:spcAft>
                <a:spcPct val="0"/>
              </a:spcAft>
            </a:pPr>
            <a:r>
              <a:rPr lang="ja-JP" altLang="en-US" sz="1400" b="1" dirty="0" smtClean="0">
                <a:solidFill>
                  <a:srgbClr val="000000"/>
                </a:solidFill>
                <a:latin typeface="Times New Roman"/>
                <a:ea typeface="ＭＳ Ｐゴシック"/>
              </a:rPr>
              <a:t>移動度 </a:t>
            </a:r>
            <a:r>
              <a:rPr lang="en-US" altLang="ko-KR" sz="1400" b="1" dirty="0" smtClean="0">
                <a:solidFill>
                  <a:srgbClr val="000000"/>
                </a:solidFill>
                <a:latin typeface="Times New Roman"/>
                <a:ea typeface="ＭＳ Ｐゴシック"/>
              </a:rPr>
              <a:t>=</a:t>
            </a:r>
            <a:r>
              <a:rPr lang="ja-JP" altLang="en-US" sz="1400" b="1" dirty="0" smtClean="0">
                <a:solidFill>
                  <a:srgbClr val="000000"/>
                </a:solidFill>
                <a:latin typeface="Times New Roman"/>
                <a:ea typeface="ＭＳ Ｐゴシック"/>
              </a:rPr>
              <a:t> </a:t>
            </a:r>
            <a:r>
              <a:rPr lang="en-US" altLang="ko-KR" sz="1400" b="1" dirty="0" smtClean="0">
                <a:solidFill>
                  <a:srgbClr val="000000"/>
                </a:solidFill>
                <a:latin typeface="Times New Roman"/>
                <a:ea typeface="ＭＳ Ｐゴシック"/>
              </a:rPr>
              <a:t>0.5</a:t>
            </a:r>
          </a:p>
        </p:txBody>
      </p:sp>
      <p:sp>
        <p:nvSpPr>
          <p:cNvPr id="276551" name="Text Box 74"/>
          <p:cNvSpPr txBox="1">
            <a:spLocks noChangeArrowheads="1"/>
          </p:cNvSpPr>
          <p:nvPr/>
        </p:nvSpPr>
        <p:spPr bwMode="auto">
          <a:xfrm>
            <a:off x="5484813" y="1016000"/>
            <a:ext cx="321754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kumimoji="1" sz="2400">
                <a:solidFill>
                  <a:schemeClr val="tx1"/>
                </a:solidFill>
                <a:latin typeface="Times New Roman" pitchFamily="18" charset="0"/>
                <a:ea typeface="ＭＳ Ｐゴシック" pitchFamily="50" charset="-128"/>
              </a:defRPr>
            </a:lvl1pPr>
            <a:lvl2pPr marL="742950" indent="-285750">
              <a:defRPr kumimoji="1" sz="2400">
                <a:solidFill>
                  <a:schemeClr val="tx1"/>
                </a:solidFill>
                <a:latin typeface="Times New Roman" pitchFamily="18" charset="0"/>
                <a:ea typeface="ＭＳ Ｐゴシック" pitchFamily="50" charset="-128"/>
              </a:defRPr>
            </a:lvl2pPr>
            <a:lvl3pPr marL="1143000" indent="-228600">
              <a:defRPr kumimoji="1" sz="2400">
                <a:solidFill>
                  <a:schemeClr val="tx1"/>
                </a:solidFill>
                <a:latin typeface="Times New Roman" pitchFamily="18" charset="0"/>
                <a:ea typeface="ＭＳ Ｐゴシック" pitchFamily="50" charset="-128"/>
              </a:defRPr>
            </a:lvl3pPr>
            <a:lvl4pPr marL="1600200" indent="-228600">
              <a:defRPr kumimoji="1" sz="2400">
                <a:solidFill>
                  <a:schemeClr val="tx1"/>
                </a:solidFill>
                <a:latin typeface="Times New Roman" pitchFamily="18" charset="0"/>
                <a:ea typeface="ＭＳ Ｐゴシック" pitchFamily="50" charset="-128"/>
              </a:defRPr>
            </a:lvl4pPr>
            <a:lvl5pPr marL="2057400" indent="-228600">
              <a:defRPr kumimoji="1" sz="2400">
                <a:solidFill>
                  <a:schemeClr val="tx1"/>
                </a:solidFill>
                <a:latin typeface="Times New Roman" pitchFamily="18" charset="0"/>
                <a:ea typeface="ＭＳ Ｐゴシック" pitchFamily="50" charset="-128"/>
              </a:defRPr>
            </a:lvl5pPr>
            <a:lvl6pPr marL="2514600" indent="-228600" fontAlgn="base">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fontAlgn="base">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fontAlgn="base">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fontAlgn="base">
              <a:spcBef>
                <a:spcPct val="0"/>
              </a:spcBef>
              <a:spcAft>
                <a:spcPct val="0"/>
              </a:spcAft>
              <a:defRPr kumimoji="1" sz="2400">
                <a:solidFill>
                  <a:schemeClr val="tx1"/>
                </a:solidFill>
                <a:latin typeface="Times New Roman" pitchFamily="18" charset="0"/>
                <a:ea typeface="ＭＳ Ｐゴシック" pitchFamily="50" charset="-128"/>
              </a:defRPr>
            </a:lvl9pPr>
          </a:lstStyle>
          <a:p>
            <a:pPr fontAlgn="base" latinLnBrk="1">
              <a:spcBef>
                <a:spcPct val="0"/>
              </a:spcBef>
              <a:spcAft>
                <a:spcPct val="0"/>
              </a:spcAft>
            </a:pPr>
            <a:r>
              <a:rPr lang="ja-JP" altLang="en-US" sz="1400" i="1" dirty="0" smtClean="0">
                <a:solidFill>
                  <a:srgbClr val="000000"/>
                </a:solidFill>
                <a:latin typeface="Times New Roman"/>
                <a:ea typeface="ＭＳ Ｐゴシック"/>
                <a:sym typeface="Wingdings 2" pitchFamily="18" charset="2"/>
              </a:rPr>
              <a:t>出典</a:t>
            </a:r>
            <a:r>
              <a:rPr lang="en-US" altLang="ko-KR" sz="1400" i="1" dirty="0" smtClean="0">
                <a:solidFill>
                  <a:srgbClr val="000000"/>
                </a:solidFill>
                <a:latin typeface="Times New Roman"/>
                <a:ea typeface="ＭＳ Ｐゴシック"/>
                <a:sym typeface="Wingdings 2" pitchFamily="18" charset="2"/>
              </a:rPr>
              <a:t>: Jang </a:t>
            </a:r>
            <a:r>
              <a:rPr lang="en-US" altLang="ko-KR" sz="1400" i="1" dirty="0" err="1" smtClean="0">
                <a:solidFill>
                  <a:srgbClr val="000000"/>
                </a:solidFill>
                <a:latin typeface="Times New Roman"/>
                <a:ea typeface="ＭＳ Ｐゴシック"/>
                <a:sym typeface="Wingdings 2" pitchFamily="18" charset="2"/>
              </a:rPr>
              <a:t>Yeon</a:t>
            </a:r>
            <a:r>
              <a:rPr lang="en-US" altLang="ko-KR" sz="1400" i="1" dirty="0" smtClean="0">
                <a:solidFill>
                  <a:srgbClr val="000000"/>
                </a:solidFill>
                <a:latin typeface="Times New Roman"/>
                <a:ea typeface="ＭＳ Ｐゴシック"/>
                <a:sym typeface="Wingdings 2" pitchFamily="18" charset="2"/>
              </a:rPr>
              <a:t> Kwon (SAIT), IDW 2007</a:t>
            </a:r>
          </a:p>
        </p:txBody>
      </p:sp>
      <p:sp>
        <p:nvSpPr>
          <p:cNvPr id="17483" name="AutoShape 75"/>
          <p:cNvSpPr>
            <a:spLocks noChangeArrowheads="1"/>
          </p:cNvSpPr>
          <p:nvPr/>
        </p:nvSpPr>
        <p:spPr bwMode="auto">
          <a:xfrm rot="-1800000">
            <a:off x="5700713" y="4155163"/>
            <a:ext cx="2016125" cy="733663"/>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gradFill rotWithShape="1">
            <a:gsLst>
              <a:gs pos="0">
                <a:schemeClr val="accent2">
                  <a:gamma/>
                  <a:tint val="13725"/>
                  <a:invGamma/>
                </a:schemeClr>
              </a:gs>
              <a:gs pos="100000">
                <a:schemeClr val="accent2"/>
              </a:gs>
            </a:gsLst>
            <a:lin ang="0" scaled="1"/>
          </a:gradFill>
          <a:ln w="9525" algn="ctr">
            <a:noFill/>
            <a:miter lim="800000"/>
            <a:headEnd/>
            <a:tailEnd/>
          </a:ln>
          <a:effectLst/>
        </p:spPr>
        <p:txBody>
          <a:bodyPr anchor="ctr">
            <a:spAutoFit/>
          </a:bodyPr>
          <a:lstStyle/>
          <a:p>
            <a:pPr fontAlgn="base">
              <a:spcBef>
                <a:spcPct val="0"/>
              </a:spcBef>
              <a:spcAft>
                <a:spcPct val="0"/>
              </a:spcAft>
              <a:defRPr/>
            </a:pPr>
            <a:endParaRPr lang="ja-JP" altLang="en-US">
              <a:solidFill>
                <a:srgbClr val="000000"/>
              </a:solidFill>
            </a:endParaRPr>
          </a:p>
        </p:txBody>
      </p:sp>
      <p:sp>
        <p:nvSpPr>
          <p:cNvPr id="276553" name="Rectangle 75"/>
          <p:cNvSpPr>
            <a:spLocks noGrp="1" noChangeArrowheads="1"/>
          </p:cNvSpPr>
          <p:nvPr>
            <p:ph type="title" idx="4294967295"/>
          </p:nvPr>
        </p:nvSpPr>
        <p:spPr>
          <a:xfrm>
            <a:off x="0" y="0"/>
            <a:ext cx="9144000" cy="1066800"/>
          </a:xfrm>
          <a:noFill/>
        </p:spPr>
        <p:txBody>
          <a:bodyPr/>
          <a:lstStyle/>
          <a:p>
            <a:r>
              <a:rPr lang="ja-JP" altLang="en-US" sz="3600" b="1" dirty="0" smtClean="0">
                <a:solidFill>
                  <a:srgbClr val="0000FF"/>
                </a:solidFill>
              </a:rPr>
              <a:t>液晶</a:t>
            </a:r>
            <a:r>
              <a:rPr lang="en-US" altLang="ja-JP" sz="3600" b="1" dirty="0" smtClean="0">
                <a:solidFill>
                  <a:srgbClr val="0000FF"/>
                </a:solidFill>
              </a:rPr>
              <a:t>TV</a:t>
            </a:r>
            <a:r>
              <a:rPr lang="ja-JP" altLang="en-US" sz="3600" b="1" dirty="0" smtClean="0">
                <a:solidFill>
                  <a:srgbClr val="0000FF"/>
                </a:solidFill>
              </a:rPr>
              <a:t>が大型化するとシリコンは使えない</a:t>
            </a:r>
            <a:endParaRPr lang="en-US" altLang="ja-JP" sz="3600" b="1" dirty="0">
              <a:solidFill>
                <a:srgbClr val="0000FF"/>
              </a:solidFill>
            </a:endParaRPr>
          </a:p>
        </p:txBody>
      </p:sp>
      <p:sp>
        <p:nvSpPr>
          <p:cNvPr id="74" name="テキスト ボックス 73"/>
          <p:cNvSpPr txBox="1"/>
          <p:nvPr/>
        </p:nvSpPr>
        <p:spPr>
          <a:xfrm>
            <a:off x="8724900" y="6488668"/>
            <a:ext cx="415498" cy="369332"/>
          </a:xfrm>
          <a:prstGeom prst="rect">
            <a:avLst/>
          </a:prstGeom>
          <a:solidFill>
            <a:schemeClr val="accent2"/>
          </a:solidFill>
        </p:spPr>
        <p:txBody>
          <a:bodyPr wrap="none" rtlCol="0">
            <a:spAutoFit/>
          </a:bodyPr>
          <a:lstStyle>
            <a:defPPr>
              <a:defRPr lang="ja-JP"/>
            </a:defPPr>
            <a:lvl1pPr>
              <a:defRPr b="1">
                <a:solidFill>
                  <a:schemeClr val="bg1"/>
                </a:solidFill>
              </a:defRPr>
            </a:lvl1pPr>
          </a:lstStyle>
          <a:p>
            <a:r>
              <a:rPr lang="en-US" altLang="ja-JP" dirty="0" smtClean="0">
                <a:latin typeface="Times New Roman" pitchFamily="18" charset="0"/>
                <a:cs typeface="Times New Roman" pitchFamily="18" charset="0"/>
              </a:rPr>
              <a:t>25</a:t>
            </a:r>
            <a:endParaRPr lang="ja-JP" altLang="en-US" dirty="0">
              <a:latin typeface="Times New Roman" pitchFamily="18" charset="0"/>
              <a:cs typeface="Times New Roman" pitchFamily="18" charset="0"/>
            </a:endParaRPr>
          </a:p>
        </p:txBody>
      </p:sp>
    </p:spTree>
    <p:extLst>
      <p:ext uri="{BB962C8B-B14F-4D97-AF65-F5344CB8AC3E}">
        <p14:creationId xmlns:p14="http://schemas.microsoft.com/office/powerpoint/2010/main" val="2649923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4"/>
          <p:cNvSpPr>
            <a:spLocks noGrp="1"/>
          </p:cNvSpPr>
          <p:nvPr>
            <p:ph type="title"/>
          </p:nvPr>
        </p:nvSpPr>
        <p:spPr>
          <a:xfrm>
            <a:off x="0" y="0"/>
            <a:ext cx="9144000" cy="901700"/>
          </a:xfr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algn="l"/>
            <a:r>
              <a:rPr lang="ja-JP" altLang="en-US" sz="3600" b="1" dirty="0" smtClean="0">
                <a:solidFill>
                  <a:srgbClr val="0000FF"/>
                </a:solidFill>
                <a:latin typeface="Times New Roman" pitchFamily="18" charset="0"/>
                <a:cs typeface="Times New Roman" pitchFamily="18" charset="0"/>
              </a:rPr>
              <a:t>いろいろなディスプレイ</a:t>
            </a:r>
            <a:r>
              <a:rPr lang="ja-JP" altLang="en-US" sz="3600" b="1" dirty="0">
                <a:solidFill>
                  <a:srgbClr val="0000FF"/>
                </a:solidFill>
                <a:latin typeface="Times New Roman" pitchFamily="18" charset="0"/>
                <a:cs typeface="Times New Roman" pitchFamily="18" charset="0"/>
              </a:rPr>
              <a:t>の解像度</a:t>
            </a:r>
          </a:p>
        </p:txBody>
      </p:sp>
      <p:graphicFrame>
        <p:nvGraphicFramePr>
          <p:cNvPr id="2" name="オブジェクト 1"/>
          <p:cNvGraphicFramePr>
            <a:graphicFrameLocks noChangeAspect="1"/>
          </p:cNvGraphicFramePr>
          <p:nvPr>
            <p:extLst>
              <p:ext uri="{D42A27DB-BD31-4B8C-83A1-F6EECF244321}">
                <p14:modId xmlns:p14="http://schemas.microsoft.com/office/powerpoint/2010/main" val="2288285437"/>
              </p:ext>
            </p:extLst>
          </p:nvPr>
        </p:nvGraphicFramePr>
        <p:xfrm>
          <a:off x="96838" y="798513"/>
          <a:ext cx="8502650" cy="8620125"/>
        </p:xfrm>
        <a:graphic>
          <a:graphicData uri="http://schemas.openxmlformats.org/presentationml/2006/ole">
            <mc:AlternateContent xmlns:mc="http://schemas.openxmlformats.org/markup-compatibility/2006">
              <mc:Choice xmlns:v="urn:schemas-microsoft-com:vml" Requires="v">
                <p:oleObj spid="_x0000_s368656" name="ワークシート" r:id="rId4" imgW="6267450" imgH="6353175" progId="Excel.Sheet.12">
                  <p:embed/>
                </p:oleObj>
              </mc:Choice>
              <mc:Fallback>
                <p:oleObj name="ワークシート" r:id="rId4" imgW="6267450" imgH="6353175" progId="Excel.Sheet.12">
                  <p:embed/>
                  <p:pic>
                    <p:nvPicPr>
                      <p:cNvPr id="0" name=""/>
                      <p:cNvPicPr/>
                      <p:nvPr/>
                    </p:nvPicPr>
                    <p:blipFill>
                      <a:blip r:embed="rId5"/>
                      <a:stretch>
                        <a:fillRect/>
                      </a:stretch>
                    </p:blipFill>
                    <p:spPr>
                      <a:xfrm>
                        <a:off x="96838" y="798513"/>
                        <a:ext cx="8502650" cy="8620125"/>
                      </a:xfrm>
                      <a:prstGeom prst="rect">
                        <a:avLst/>
                      </a:prstGeom>
                    </p:spPr>
                  </p:pic>
                </p:oleObj>
              </mc:Fallback>
            </mc:AlternateContent>
          </a:graphicData>
        </a:graphic>
      </p:graphicFrame>
      <p:pic>
        <p:nvPicPr>
          <p:cNvPr id="365570" name="Picture 2" descr="C:\Users\tkamiya\Desktop\AREA USBミクロスコープ MICRSC4259\GalaxyS2.bmp"/>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175499" y="2044700"/>
            <a:ext cx="1947600" cy="1460700"/>
          </a:xfrm>
          <a:prstGeom prst="rect">
            <a:avLst/>
          </a:prstGeom>
          <a:noFill/>
          <a:extLst>
            <a:ext uri="{909E8E84-426E-40DD-AFC4-6F175D3DCCD1}">
              <a14:hiddenFill xmlns:a14="http://schemas.microsoft.com/office/drawing/2010/main">
                <a:solidFill>
                  <a:srgbClr val="FFFFFF"/>
                </a:solidFill>
              </a14:hiddenFill>
            </a:ext>
          </a:extLst>
        </p:spPr>
      </p:pic>
      <p:pic>
        <p:nvPicPr>
          <p:cNvPr id="365571" name="Picture 3" descr="C:\Users\tkamiya\Desktop\AREA USBミクロスコープ MICRSC4259\regza.bmp"/>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150099" y="5322332"/>
            <a:ext cx="1947600" cy="1460700"/>
          </a:xfrm>
          <a:prstGeom prst="rect">
            <a:avLst/>
          </a:prstGeom>
          <a:noFill/>
          <a:extLst>
            <a:ext uri="{909E8E84-426E-40DD-AFC4-6F175D3DCCD1}">
              <a14:hiddenFill xmlns:a14="http://schemas.microsoft.com/office/drawing/2010/main">
                <a:solidFill>
                  <a:srgbClr val="FFFFFF"/>
                </a:solidFill>
              </a14:hiddenFill>
            </a:ext>
          </a:extLst>
        </p:spPr>
      </p:pic>
      <p:pic>
        <p:nvPicPr>
          <p:cNvPr id="365572" name="Picture 4" descr="C:\Users\tkamiya\Desktop\AREA USBミクロスコープ MICRSC4259\Zenbook.bmp"/>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162799" y="3651250"/>
            <a:ext cx="1947600" cy="1460700"/>
          </a:xfrm>
          <a:prstGeom prst="rect">
            <a:avLst/>
          </a:prstGeom>
          <a:noFill/>
          <a:extLst>
            <a:ext uri="{909E8E84-426E-40DD-AFC4-6F175D3DCCD1}">
              <a14:hiddenFill xmlns:a14="http://schemas.microsoft.com/office/drawing/2010/main">
                <a:solidFill>
                  <a:srgbClr val="FFFFFF"/>
                </a:solidFill>
              </a14:hiddenFill>
            </a:ext>
          </a:extLst>
        </p:spPr>
      </p:pic>
      <p:pic>
        <p:nvPicPr>
          <p:cNvPr id="365574" name="Picture 6" descr="C:\Users\tkamiya\Desktop\AREA USBミクロスコープ MICRSC4259\image=   0.bmp"/>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162799" y="520700"/>
            <a:ext cx="1947600" cy="1460700"/>
          </a:xfrm>
          <a:prstGeom prst="rect">
            <a:avLst/>
          </a:prstGeom>
          <a:noFill/>
          <a:extLst>
            <a:ext uri="{909E8E84-426E-40DD-AFC4-6F175D3DCCD1}">
              <a14:hiddenFill xmlns:a14="http://schemas.microsoft.com/office/drawing/2010/main">
                <a:solidFill>
                  <a:srgbClr val="FFFFFF"/>
                </a:solidFill>
              </a14:hiddenFill>
            </a:ext>
          </a:extLst>
        </p:spPr>
      </p:pic>
      <p:sp>
        <p:nvSpPr>
          <p:cNvPr id="8" name="テキスト ボックス 7"/>
          <p:cNvSpPr txBox="1"/>
          <p:nvPr/>
        </p:nvSpPr>
        <p:spPr>
          <a:xfrm>
            <a:off x="8724900" y="6488668"/>
            <a:ext cx="415498" cy="369332"/>
          </a:xfrm>
          <a:prstGeom prst="rect">
            <a:avLst/>
          </a:prstGeom>
          <a:solidFill>
            <a:schemeClr val="accent2"/>
          </a:solidFill>
        </p:spPr>
        <p:txBody>
          <a:bodyPr wrap="none" rtlCol="0">
            <a:spAutoFit/>
          </a:bodyPr>
          <a:lstStyle>
            <a:defPPr>
              <a:defRPr lang="ja-JP"/>
            </a:defPPr>
            <a:lvl1pPr>
              <a:defRPr b="1">
                <a:solidFill>
                  <a:schemeClr val="bg1"/>
                </a:solidFill>
              </a:defRPr>
            </a:lvl1pPr>
          </a:lstStyle>
          <a:p>
            <a:r>
              <a:rPr lang="en-US" altLang="ja-JP" dirty="0" smtClean="0">
                <a:latin typeface="Times New Roman" pitchFamily="18" charset="0"/>
                <a:cs typeface="Times New Roman" pitchFamily="18" charset="0"/>
              </a:rPr>
              <a:t>26</a:t>
            </a:r>
            <a:endParaRPr lang="ja-JP" altLang="en-US" dirty="0">
              <a:latin typeface="Times New Roman" pitchFamily="18" charset="0"/>
              <a:cs typeface="Times New Roman" pitchFamily="18" charset="0"/>
            </a:endParaRPr>
          </a:p>
        </p:txBody>
      </p:sp>
    </p:spTree>
    <p:extLst>
      <p:ext uri="{BB962C8B-B14F-4D97-AF65-F5344CB8AC3E}">
        <p14:creationId xmlns:p14="http://schemas.microsoft.com/office/powerpoint/2010/main" val="2460869602"/>
      </p:ext>
    </p:extLst>
  </p:cSld>
  <p:clrMapOvr>
    <a:masterClrMapping/>
  </p:clrMapOvr>
  <mc:AlternateContent xmlns:mc="http://schemas.openxmlformats.org/markup-compatibility/2006" xmlns:p14="http://schemas.microsoft.com/office/powerpoint/2010/main">
    <mc:Choice Requires="p14">
      <p:transition p14:dur="0">
        <p:sndAc>
          <p:stSnd>
            <p:snd r:embed="rId3" name="CAMERA.WAV"/>
          </p:stSnd>
        </p:sndAc>
      </p:transition>
    </mc:Choice>
    <mc:Fallback xmlns="">
      <p:transition>
        <p:sndAc>
          <p:stSnd>
            <p:snd r:embed="rId10" name="CAMERA.WAV"/>
          </p:stSnd>
        </p:sndAc>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5"/>
          <p:cNvSpPr>
            <a:spLocks noGrp="1" noChangeArrowheads="1"/>
          </p:cNvSpPr>
          <p:nvPr>
            <p:ph type="title" idx="4294967295"/>
          </p:nvPr>
        </p:nvSpPr>
        <p:spPr>
          <a:xfrm>
            <a:off x="0" y="0"/>
            <a:ext cx="9144000" cy="548571"/>
          </a:xfrm>
          <a:ln/>
          <a:extLst>
            <a:ext uri="{91240B29-F687-4F45-9708-019B960494DF}">
              <a14:hiddenLine xmlns:a14="http://schemas.microsoft.com/office/drawing/2010/main" w="9525" cap="flat" cmpd="sng">
                <a:solidFill>
                  <a:srgbClr val="000000"/>
                </a:solidFill>
                <a:prstDash val="solid"/>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r>
              <a:rPr lang="ja-JP" altLang="en-US" sz="3600" b="1" dirty="0" smtClean="0">
                <a:solidFill>
                  <a:srgbClr val="0000FF"/>
                </a:solidFill>
              </a:rPr>
              <a:t>酸化物トランジスタは</a:t>
            </a:r>
            <a:r>
              <a:rPr lang="en-US" altLang="ja-JP" sz="3600" b="1" dirty="0" smtClean="0">
                <a:solidFill>
                  <a:srgbClr val="0000FF"/>
                </a:solidFill>
              </a:rPr>
              <a:t>100</a:t>
            </a:r>
            <a:r>
              <a:rPr lang="ja-JP" altLang="en-US" sz="3600" b="1" dirty="0" smtClean="0">
                <a:solidFill>
                  <a:srgbClr val="0000FF"/>
                </a:solidFill>
              </a:rPr>
              <a:t>倍の電流を流せる</a:t>
            </a:r>
            <a:endParaRPr lang="en-US" altLang="ja-JP" sz="3600" b="1" dirty="0">
              <a:solidFill>
                <a:srgbClr val="0000FF"/>
              </a:solidFill>
            </a:endParaRPr>
          </a:p>
        </p:txBody>
      </p:sp>
      <p:sp>
        <p:nvSpPr>
          <p:cNvPr id="31747" name="Rectangle 3"/>
          <p:cNvSpPr>
            <a:spLocks noChangeArrowheads="1"/>
          </p:cNvSpPr>
          <p:nvPr/>
        </p:nvSpPr>
        <p:spPr bwMode="auto">
          <a:xfrm>
            <a:off x="0" y="0"/>
            <a:ext cx="9144000" cy="838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p>
            <a:pPr algn="ctr" eaLnBrk="0" fontAlgn="base" hangingPunct="0">
              <a:spcBef>
                <a:spcPct val="0"/>
              </a:spcBef>
              <a:spcAft>
                <a:spcPct val="0"/>
              </a:spcAft>
            </a:pPr>
            <a:endParaRPr lang="ja-JP" altLang="ja-JP" sz="3600" b="1">
              <a:solidFill>
                <a:srgbClr val="0000FF"/>
              </a:solidFill>
              <a:ea typeface="ＨＧ丸ゴシックB" charset="-128"/>
            </a:endParaRPr>
          </a:p>
        </p:txBody>
      </p:sp>
      <p:graphicFrame>
        <p:nvGraphicFramePr>
          <p:cNvPr id="31748" name="Object 1045"/>
          <p:cNvGraphicFramePr>
            <a:graphicFrameLocks noChangeAspect="1"/>
          </p:cNvGraphicFramePr>
          <p:nvPr>
            <p:extLst>
              <p:ext uri="{D42A27DB-BD31-4B8C-83A1-F6EECF244321}">
                <p14:modId xmlns:p14="http://schemas.microsoft.com/office/powerpoint/2010/main" val="711357622"/>
              </p:ext>
            </p:extLst>
          </p:nvPr>
        </p:nvGraphicFramePr>
        <p:xfrm>
          <a:off x="1947863" y="1163638"/>
          <a:ext cx="3040062" cy="2646362"/>
        </p:xfrm>
        <a:graphic>
          <a:graphicData uri="http://schemas.openxmlformats.org/presentationml/2006/ole">
            <mc:AlternateContent xmlns:mc="http://schemas.openxmlformats.org/markup-compatibility/2006">
              <mc:Choice xmlns:v="urn:schemas-microsoft-com:vml" Requires="v">
                <p:oleObj spid="_x0000_s353566" name="Stanford Graphics ｽﾗｲﾄﾞ" r:id="rId4" imgW="6293485" imgH="5474335" progId="StanfordGraphics">
                  <p:embed/>
                </p:oleObj>
              </mc:Choice>
              <mc:Fallback>
                <p:oleObj name="Stanford Graphics ｽﾗｲﾄﾞ" r:id="rId4" imgW="6293485" imgH="5474335" progId="StanfordGraphics">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47863" y="1163638"/>
                        <a:ext cx="3040062" cy="2646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1749" name="Object 1046"/>
          <p:cNvGraphicFramePr>
            <a:graphicFrameLocks noChangeAspect="1"/>
          </p:cNvGraphicFramePr>
          <p:nvPr>
            <p:extLst>
              <p:ext uri="{D42A27DB-BD31-4B8C-83A1-F6EECF244321}">
                <p14:modId xmlns:p14="http://schemas.microsoft.com/office/powerpoint/2010/main" val="909218021"/>
              </p:ext>
            </p:extLst>
          </p:nvPr>
        </p:nvGraphicFramePr>
        <p:xfrm>
          <a:off x="5357813" y="1066800"/>
          <a:ext cx="3275012" cy="2719388"/>
        </p:xfrm>
        <a:graphic>
          <a:graphicData uri="http://schemas.openxmlformats.org/presentationml/2006/ole">
            <mc:AlternateContent xmlns:mc="http://schemas.openxmlformats.org/markup-compatibility/2006">
              <mc:Choice xmlns:v="urn:schemas-microsoft-com:vml" Requires="v">
                <p:oleObj spid="_x0000_s353567" name="Stanford Graphics ｽﾗｲﾄﾞ" r:id="rId6" imgW="6785610" imgH="5638165" progId="StanfordGraphics">
                  <p:embed/>
                </p:oleObj>
              </mc:Choice>
              <mc:Fallback>
                <p:oleObj name="Stanford Graphics ｽﾗｲﾄﾞ" r:id="rId6" imgW="6785610" imgH="5638165" progId="StanfordGraphics">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57813" y="1066800"/>
                        <a:ext cx="3275012" cy="2719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1753" name="Rectangle 1048"/>
          <p:cNvSpPr>
            <a:spLocks noChangeAspect="1" noChangeArrowheads="1"/>
          </p:cNvSpPr>
          <p:nvPr/>
        </p:nvSpPr>
        <p:spPr bwMode="auto">
          <a:xfrm>
            <a:off x="6643688" y="3657600"/>
            <a:ext cx="100488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fontAlgn="base">
              <a:spcBef>
                <a:spcPct val="0"/>
              </a:spcBef>
              <a:spcAft>
                <a:spcPct val="0"/>
              </a:spcAft>
            </a:pPr>
            <a:r>
              <a:rPr lang="en-US" altLang="ja-JP" sz="2000" b="1">
                <a:solidFill>
                  <a:srgbClr val="000000"/>
                </a:solidFill>
              </a:rPr>
              <a:t>V</a:t>
            </a:r>
            <a:r>
              <a:rPr lang="en-US" altLang="ja-JP" sz="2000" b="1" baseline="-25000">
                <a:solidFill>
                  <a:srgbClr val="000000"/>
                </a:solidFill>
              </a:rPr>
              <a:t>GS</a:t>
            </a:r>
            <a:r>
              <a:rPr lang="en-US" altLang="ja-JP" sz="2000" b="1">
                <a:solidFill>
                  <a:srgbClr val="000000"/>
                </a:solidFill>
              </a:rPr>
              <a:t> (V)</a:t>
            </a:r>
          </a:p>
        </p:txBody>
      </p:sp>
      <p:sp>
        <p:nvSpPr>
          <p:cNvPr id="31754" name="Rectangle 1049"/>
          <p:cNvSpPr>
            <a:spLocks noChangeAspect="1" noChangeArrowheads="1"/>
          </p:cNvSpPr>
          <p:nvPr/>
        </p:nvSpPr>
        <p:spPr bwMode="auto">
          <a:xfrm>
            <a:off x="3216275" y="3676650"/>
            <a:ext cx="9953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fontAlgn="base">
              <a:spcBef>
                <a:spcPct val="0"/>
              </a:spcBef>
              <a:spcAft>
                <a:spcPct val="0"/>
              </a:spcAft>
            </a:pPr>
            <a:r>
              <a:rPr lang="en-US" altLang="ja-JP" sz="2000" b="1">
                <a:solidFill>
                  <a:srgbClr val="000000"/>
                </a:solidFill>
              </a:rPr>
              <a:t>V</a:t>
            </a:r>
            <a:r>
              <a:rPr lang="en-US" altLang="ja-JP" sz="2000" b="1" baseline="-25000">
                <a:solidFill>
                  <a:srgbClr val="000000"/>
                </a:solidFill>
              </a:rPr>
              <a:t>DS</a:t>
            </a:r>
            <a:r>
              <a:rPr lang="en-US" altLang="ja-JP" sz="2000" b="1">
                <a:solidFill>
                  <a:srgbClr val="000000"/>
                </a:solidFill>
              </a:rPr>
              <a:t> (V)</a:t>
            </a:r>
          </a:p>
        </p:txBody>
      </p:sp>
      <p:sp>
        <p:nvSpPr>
          <p:cNvPr id="31755" name="Text Box 1050"/>
          <p:cNvSpPr txBox="1">
            <a:spLocks noChangeAspect="1" noChangeArrowheads="1"/>
          </p:cNvSpPr>
          <p:nvPr/>
        </p:nvSpPr>
        <p:spPr bwMode="auto">
          <a:xfrm>
            <a:off x="2562225" y="1392238"/>
            <a:ext cx="14255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imes New Roman" pitchFamily="18" charset="0"/>
                <a:ea typeface="ＭＳ Ｐゴシック" pitchFamily="50" charset="-128"/>
              </a:defRPr>
            </a:lvl1pPr>
            <a:lvl2pPr marL="742950" indent="-285750">
              <a:defRPr kumimoji="1" sz="2400">
                <a:solidFill>
                  <a:schemeClr val="tx1"/>
                </a:solidFill>
                <a:latin typeface="Times New Roman" pitchFamily="18" charset="0"/>
                <a:ea typeface="ＭＳ Ｐゴシック" pitchFamily="50" charset="-128"/>
              </a:defRPr>
            </a:lvl2pPr>
            <a:lvl3pPr marL="1143000" indent="-228600">
              <a:defRPr kumimoji="1" sz="2400">
                <a:solidFill>
                  <a:schemeClr val="tx1"/>
                </a:solidFill>
                <a:latin typeface="Times New Roman" pitchFamily="18" charset="0"/>
                <a:ea typeface="ＭＳ Ｐゴシック" pitchFamily="50" charset="-128"/>
              </a:defRPr>
            </a:lvl3pPr>
            <a:lvl4pPr marL="1600200" indent="-228600">
              <a:defRPr kumimoji="1" sz="2400">
                <a:solidFill>
                  <a:schemeClr val="tx1"/>
                </a:solidFill>
                <a:latin typeface="Times New Roman" pitchFamily="18" charset="0"/>
                <a:ea typeface="ＭＳ Ｐゴシック" pitchFamily="50" charset="-128"/>
              </a:defRPr>
            </a:lvl4pPr>
            <a:lvl5pPr marL="2057400" indent="-228600">
              <a:defRPr kumimoji="1" sz="2400">
                <a:solidFill>
                  <a:schemeClr val="tx1"/>
                </a:solidFill>
                <a:latin typeface="Times New Roman" pitchFamily="18" charset="0"/>
                <a:ea typeface="ＭＳ Ｐゴシック" pitchFamily="50" charset="-128"/>
              </a:defRPr>
            </a:lvl5pPr>
            <a:lvl6pPr marL="2514600" indent="-228600" fontAlgn="base">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fontAlgn="base">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fontAlgn="base">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fontAlgn="base">
              <a:spcBef>
                <a:spcPct val="0"/>
              </a:spcBef>
              <a:spcAft>
                <a:spcPct val="0"/>
              </a:spcAft>
              <a:defRPr kumimoji="1" sz="2400">
                <a:solidFill>
                  <a:schemeClr val="tx1"/>
                </a:solidFill>
                <a:latin typeface="Times New Roman" pitchFamily="18" charset="0"/>
                <a:ea typeface="ＭＳ Ｐゴシック" pitchFamily="50" charset="-128"/>
              </a:defRPr>
            </a:lvl9pPr>
          </a:lstStyle>
          <a:p>
            <a:pPr fontAlgn="base">
              <a:spcBef>
                <a:spcPct val="0"/>
              </a:spcBef>
              <a:spcAft>
                <a:spcPct val="0"/>
              </a:spcAft>
            </a:pPr>
            <a:r>
              <a:rPr lang="en-US" altLang="ja-JP" sz="2000" b="1">
                <a:solidFill>
                  <a:srgbClr val="000000"/>
                </a:solidFill>
              </a:rPr>
              <a:t>V</a:t>
            </a:r>
            <a:r>
              <a:rPr lang="en-US" altLang="ja-JP" sz="2000" b="1" baseline="-25000">
                <a:solidFill>
                  <a:srgbClr val="000000"/>
                </a:solidFill>
              </a:rPr>
              <a:t>GS</a:t>
            </a:r>
            <a:r>
              <a:rPr lang="en-US" altLang="ja-JP" sz="2000" b="1">
                <a:solidFill>
                  <a:srgbClr val="000000"/>
                </a:solidFill>
              </a:rPr>
              <a:t>=0–15V</a:t>
            </a:r>
          </a:p>
        </p:txBody>
      </p:sp>
      <p:sp>
        <p:nvSpPr>
          <p:cNvPr id="31756" name="Rectangle 1051"/>
          <p:cNvSpPr>
            <a:spLocks noChangeAspect="1" noChangeArrowheads="1"/>
          </p:cNvSpPr>
          <p:nvPr/>
        </p:nvSpPr>
        <p:spPr bwMode="auto">
          <a:xfrm rot="16200000">
            <a:off x="1227138" y="2170113"/>
            <a:ext cx="1055687" cy="395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fontAlgn="base">
              <a:spcBef>
                <a:spcPct val="0"/>
              </a:spcBef>
              <a:spcAft>
                <a:spcPct val="0"/>
              </a:spcAft>
            </a:pPr>
            <a:r>
              <a:rPr lang="en-US" altLang="ja-JP" sz="2000" b="1">
                <a:solidFill>
                  <a:srgbClr val="000000"/>
                </a:solidFill>
              </a:rPr>
              <a:t>I</a:t>
            </a:r>
            <a:r>
              <a:rPr lang="en-US" altLang="ja-JP" sz="2000" b="1" baseline="-25000">
                <a:solidFill>
                  <a:srgbClr val="000000"/>
                </a:solidFill>
              </a:rPr>
              <a:t>DS</a:t>
            </a:r>
            <a:r>
              <a:rPr lang="en-US" altLang="ja-JP" sz="2000" b="1">
                <a:solidFill>
                  <a:srgbClr val="000000"/>
                </a:solidFill>
              </a:rPr>
              <a:t> (</a:t>
            </a:r>
            <a:r>
              <a:rPr lang="en-US" altLang="ja-JP" sz="2000" b="1">
                <a:solidFill>
                  <a:srgbClr val="000000"/>
                </a:solidFill>
                <a:sym typeface="Symbol" pitchFamily="18" charset="2"/>
              </a:rPr>
              <a:t></a:t>
            </a:r>
            <a:r>
              <a:rPr lang="en-US" altLang="ja-JP" sz="2000" b="1">
                <a:solidFill>
                  <a:srgbClr val="000000"/>
                </a:solidFill>
              </a:rPr>
              <a:t>A)</a:t>
            </a:r>
          </a:p>
        </p:txBody>
      </p:sp>
      <p:sp>
        <p:nvSpPr>
          <p:cNvPr id="31757" name="Rectangle 62"/>
          <p:cNvSpPr>
            <a:spLocks noChangeAspect="1" noChangeArrowheads="1"/>
          </p:cNvSpPr>
          <p:nvPr/>
        </p:nvSpPr>
        <p:spPr bwMode="auto">
          <a:xfrm>
            <a:off x="5348288" y="1066800"/>
            <a:ext cx="477837" cy="26304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fontAlgn="base">
              <a:spcBef>
                <a:spcPct val="0"/>
              </a:spcBef>
              <a:spcAft>
                <a:spcPct val="0"/>
              </a:spcAft>
            </a:pPr>
            <a:endParaRPr lang="ja-JP" altLang="ja-JP" sz="2400">
              <a:solidFill>
                <a:srgbClr val="0000FF"/>
              </a:solidFill>
              <a:ea typeface="HG丸ｺﾞｼｯｸM-PRO" pitchFamily="50" charset="-128"/>
            </a:endParaRPr>
          </a:p>
        </p:txBody>
      </p:sp>
      <p:sp>
        <p:nvSpPr>
          <p:cNvPr id="31758" name="Text Box 63"/>
          <p:cNvSpPr txBox="1">
            <a:spLocks noChangeAspect="1" noChangeArrowheads="1"/>
          </p:cNvSpPr>
          <p:nvPr/>
        </p:nvSpPr>
        <p:spPr bwMode="auto">
          <a:xfrm>
            <a:off x="5273675" y="3398838"/>
            <a:ext cx="6588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imes New Roman" pitchFamily="18" charset="0"/>
                <a:ea typeface="ＭＳ Ｐゴシック" pitchFamily="50" charset="-128"/>
              </a:defRPr>
            </a:lvl1pPr>
            <a:lvl2pPr marL="742950" indent="-285750">
              <a:defRPr kumimoji="1" sz="2400">
                <a:solidFill>
                  <a:schemeClr val="tx1"/>
                </a:solidFill>
                <a:latin typeface="Times New Roman" pitchFamily="18" charset="0"/>
                <a:ea typeface="ＭＳ Ｐゴシック" pitchFamily="50" charset="-128"/>
              </a:defRPr>
            </a:lvl2pPr>
            <a:lvl3pPr marL="1143000" indent="-228600">
              <a:defRPr kumimoji="1" sz="2400">
                <a:solidFill>
                  <a:schemeClr val="tx1"/>
                </a:solidFill>
                <a:latin typeface="Times New Roman" pitchFamily="18" charset="0"/>
                <a:ea typeface="ＭＳ Ｐゴシック" pitchFamily="50" charset="-128"/>
              </a:defRPr>
            </a:lvl3pPr>
            <a:lvl4pPr marL="1600200" indent="-228600">
              <a:defRPr kumimoji="1" sz="2400">
                <a:solidFill>
                  <a:schemeClr val="tx1"/>
                </a:solidFill>
                <a:latin typeface="Times New Roman" pitchFamily="18" charset="0"/>
                <a:ea typeface="ＭＳ Ｐゴシック" pitchFamily="50" charset="-128"/>
              </a:defRPr>
            </a:lvl4pPr>
            <a:lvl5pPr marL="2057400" indent="-228600">
              <a:defRPr kumimoji="1" sz="2400">
                <a:solidFill>
                  <a:schemeClr val="tx1"/>
                </a:solidFill>
                <a:latin typeface="Times New Roman" pitchFamily="18" charset="0"/>
                <a:ea typeface="ＭＳ Ｐゴシック" pitchFamily="50" charset="-128"/>
              </a:defRPr>
            </a:lvl5pPr>
            <a:lvl6pPr marL="2514600" indent="-228600" fontAlgn="base">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fontAlgn="base">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fontAlgn="base">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fontAlgn="base">
              <a:spcBef>
                <a:spcPct val="0"/>
              </a:spcBef>
              <a:spcAft>
                <a:spcPct val="0"/>
              </a:spcAft>
              <a:defRPr kumimoji="1" sz="2400">
                <a:solidFill>
                  <a:schemeClr val="tx1"/>
                </a:solidFill>
                <a:latin typeface="Times New Roman" pitchFamily="18" charset="0"/>
                <a:ea typeface="ＭＳ Ｐゴシック" pitchFamily="50" charset="-128"/>
              </a:defRPr>
            </a:lvl9pPr>
          </a:lstStyle>
          <a:p>
            <a:pPr fontAlgn="base">
              <a:spcBef>
                <a:spcPct val="0"/>
              </a:spcBef>
              <a:spcAft>
                <a:spcPct val="0"/>
              </a:spcAft>
            </a:pPr>
            <a:r>
              <a:rPr lang="en-US" altLang="ja-JP" sz="2000" b="1">
                <a:solidFill>
                  <a:srgbClr val="000000"/>
                </a:solidFill>
              </a:rPr>
              <a:t>10</a:t>
            </a:r>
            <a:r>
              <a:rPr lang="en-US" altLang="ja-JP" sz="2000" b="1" baseline="30000">
                <a:solidFill>
                  <a:srgbClr val="000000"/>
                </a:solidFill>
              </a:rPr>
              <a:t>-14</a:t>
            </a:r>
          </a:p>
        </p:txBody>
      </p:sp>
      <p:sp>
        <p:nvSpPr>
          <p:cNvPr id="31759" name="Text Box 64"/>
          <p:cNvSpPr txBox="1">
            <a:spLocks noChangeAspect="1" noChangeArrowheads="1"/>
          </p:cNvSpPr>
          <p:nvPr/>
        </p:nvSpPr>
        <p:spPr bwMode="auto">
          <a:xfrm>
            <a:off x="5273675" y="2952750"/>
            <a:ext cx="6588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imes New Roman" pitchFamily="18" charset="0"/>
                <a:ea typeface="ＭＳ Ｐゴシック" pitchFamily="50" charset="-128"/>
              </a:defRPr>
            </a:lvl1pPr>
            <a:lvl2pPr marL="742950" indent="-285750">
              <a:defRPr kumimoji="1" sz="2400">
                <a:solidFill>
                  <a:schemeClr val="tx1"/>
                </a:solidFill>
                <a:latin typeface="Times New Roman" pitchFamily="18" charset="0"/>
                <a:ea typeface="ＭＳ Ｐゴシック" pitchFamily="50" charset="-128"/>
              </a:defRPr>
            </a:lvl2pPr>
            <a:lvl3pPr marL="1143000" indent="-228600">
              <a:defRPr kumimoji="1" sz="2400">
                <a:solidFill>
                  <a:schemeClr val="tx1"/>
                </a:solidFill>
                <a:latin typeface="Times New Roman" pitchFamily="18" charset="0"/>
                <a:ea typeface="ＭＳ Ｐゴシック" pitchFamily="50" charset="-128"/>
              </a:defRPr>
            </a:lvl3pPr>
            <a:lvl4pPr marL="1600200" indent="-228600">
              <a:defRPr kumimoji="1" sz="2400">
                <a:solidFill>
                  <a:schemeClr val="tx1"/>
                </a:solidFill>
                <a:latin typeface="Times New Roman" pitchFamily="18" charset="0"/>
                <a:ea typeface="ＭＳ Ｐゴシック" pitchFamily="50" charset="-128"/>
              </a:defRPr>
            </a:lvl4pPr>
            <a:lvl5pPr marL="2057400" indent="-228600">
              <a:defRPr kumimoji="1" sz="2400">
                <a:solidFill>
                  <a:schemeClr val="tx1"/>
                </a:solidFill>
                <a:latin typeface="Times New Roman" pitchFamily="18" charset="0"/>
                <a:ea typeface="ＭＳ Ｐゴシック" pitchFamily="50" charset="-128"/>
              </a:defRPr>
            </a:lvl5pPr>
            <a:lvl6pPr marL="2514600" indent="-228600" fontAlgn="base">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fontAlgn="base">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fontAlgn="base">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fontAlgn="base">
              <a:spcBef>
                <a:spcPct val="0"/>
              </a:spcBef>
              <a:spcAft>
                <a:spcPct val="0"/>
              </a:spcAft>
              <a:defRPr kumimoji="1" sz="2400">
                <a:solidFill>
                  <a:schemeClr val="tx1"/>
                </a:solidFill>
                <a:latin typeface="Times New Roman" pitchFamily="18" charset="0"/>
                <a:ea typeface="ＭＳ Ｐゴシック" pitchFamily="50" charset="-128"/>
              </a:defRPr>
            </a:lvl9pPr>
          </a:lstStyle>
          <a:p>
            <a:pPr fontAlgn="base">
              <a:spcBef>
                <a:spcPct val="0"/>
              </a:spcBef>
              <a:spcAft>
                <a:spcPct val="0"/>
              </a:spcAft>
            </a:pPr>
            <a:r>
              <a:rPr lang="en-US" altLang="ja-JP" sz="2000" b="1">
                <a:solidFill>
                  <a:srgbClr val="000000"/>
                </a:solidFill>
              </a:rPr>
              <a:t>10</a:t>
            </a:r>
            <a:r>
              <a:rPr lang="en-US" altLang="ja-JP" sz="2000" b="1" baseline="30000">
                <a:solidFill>
                  <a:srgbClr val="000000"/>
                </a:solidFill>
              </a:rPr>
              <a:t>-12</a:t>
            </a:r>
          </a:p>
        </p:txBody>
      </p:sp>
      <p:sp>
        <p:nvSpPr>
          <p:cNvPr id="31760" name="Text Box 65"/>
          <p:cNvSpPr txBox="1">
            <a:spLocks noChangeAspect="1" noChangeArrowheads="1"/>
          </p:cNvSpPr>
          <p:nvPr/>
        </p:nvSpPr>
        <p:spPr bwMode="auto">
          <a:xfrm>
            <a:off x="5273675" y="2501900"/>
            <a:ext cx="6588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imes New Roman" pitchFamily="18" charset="0"/>
                <a:ea typeface="ＭＳ Ｐゴシック" pitchFamily="50" charset="-128"/>
              </a:defRPr>
            </a:lvl1pPr>
            <a:lvl2pPr marL="742950" indent="-285750">
              <a:defRPr kumimoji="1" sz="2400">
                <a:solidFill>
                  <a:schemeClr val="tx1"/>
                </a:solidFill>
                <a:latin typeface="Times New Roman" pitchFamily="18" charset="0"/>
                <a:ea typeface="ＭＳ Ｐゴシック" pitchFamily="50" charset="-128"/>
              </a:defRPr>
            </a:lvl2pPr>
            <a:lvl3pPr marL="1143000" indent="-228600">
              <a:defRPr kumimoji="1" sz="2400">
                <a:solidFill>
                  <a:schemeClr val="tx1"/>
                </a:solidFill>
                <a:latin typeface="Times New Roman" pitchFamily="18" charset="0"/>
                <a:ea typeface="ＭＳ Ｐゴシック" pitchFamily="50" charset="-128"/>
              </a:defRPr>
            </a:lvl3pPr>
            <a:lvl4pPr marL="1600200" indent="-228600">
              <a:defRPr kumimoji="1" sz="2400">
                <a:solidFill>
                  <a:schemeClr val="tx1"/>
                </a:solidFill>
                <a:latin typeface="Times New Roman" pitchFamily="18" charset="0"/>
                <a:ea typeface="ＭＳ Ｐゴシック" pitchFamily="50" charset="-128"/>
              </a:defRPr>
            </a:lvl4pPr>
            <a:lvl5pPr marL="2057400" indent="-228600">
              <a:defRPr kumimoji="1" sz="2400">
                <a:solidFill>
                  <a:schemeClr val="tx1"/>
                </a:solidFill>
                <a:latin typeface="Times New Roman" pitchFamily="18" charset="0"/>
                <a:ea typeface="ＭＳ Ｐゴシック" pitchFamily="50" charset="-128"/>
              </a:defRPr>
            </a:lvl5pPr>
            <a:lvl6pPr marL="2514600" indent="-228600" fontAlgn="base">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fontAlgn="base">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fontAlgn="base">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fontAlgn="base">
              <a:spcBef>
                <a:spcPct val="0"/>
              </a:spcBef>
              <a:spcAft>
                <a:spcPct val="0"/>
              </a:spcAft>
              <a:defRPr kumimoji="1" sz="2400">
                <a:solidFill>
                  <a:schemeClr val="tx1"/>
                </a:solidFill>
                <a:latin typeface="Times New Roman" pitchFamily="18" charset="0"/>
                <a:ea typeface="ＭＳ Ｐゴシック" pitchFamily="50" charset="-128"/>
              </a:defRPr>
            </a:lvl9pPr>
          </a:lstStyle>
          <a:p>
            <a:pPr fontAlgn="base">
              <a:spcBef>
                <a:spcPct val="0"/>
              </a:spcBef>
              <a:spcAft>
                <a:spcPct val="0"/>
              </a:spcAft>
            </a:pPr>
            <a:r>
              <a:rPr lang="en-US" altLang="ja-JP" sz="2000" b="1">
                <a:solidFill>
                  <a:srgbClr val="000000"/>
                </a:solidFill>
              </a:rPr>
              <a:t>10</a:t>
            </a:r>
            <a:r>
              <a:rPr lang="en-US" altLang="ja-JP" sz="2000" b="1" baseline="30000">
                <a:solidFill>
                  <a:srgbClr val="000000"/>
                </a:solidFill>
              </a:rPr>
              <a:t>-10</a:t>
            </a:r>
          </a:p>
        </p:txBody>
      </p:sp>
      <p:sp>
        <p:nvSpPr>
          <p:cNvPr id="31761" name="Text Box 66"/>
          <p:cNvSpPr txBox="1">
            <a:spLocks noChangeAspect="1" noChangeArrowheads="1"/>
          </p:cNvSpPr>
          <p:nvPr/>
        </p:nvSpPr>
        <p:spPr bwMode="auto">
          <a:xfrm>
            <a:off x="5338763" y="2081213"/>
            <a:ext cx="5762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imes New Roman" pitchFamily="18" charset="0"/>
                <a:ea typeface="ＭＳ Ｐゴシック" pitchFamily="50" charset="-128"/>
              </a:defRPr>
            </a:lvl1pPr>
            <a:lvl2pPr marL="742950" indent="-285750">
              <a:defRPr kumimoji="1" sz="2400">
                <a:solidFill>
                  <a:schemeClr val="tx1"/>
                </a:solidFill>
                <a:latin typeface="Times New Roman" pitchFamily="18" charset="0"/>
                <a:ea typeface="ＭＳ Ｐゴシック" pitchFamily="50" charset="-128"/>
              </a:defRPr>
            </a:lvl2pPr>
            <a:lvl3pPr marL="1143000" indent="-228600">
              <a:defRPr kumimoji="1" sz="2400">
                <a:solidFill>
                  <a:schemeClr val="tx1"/>
                </a:solidFill>
                <a:latin typeface="Times New Roman" pitchFamily="18" charset="0"/>
                <a:ea typeface="ＭＳ Ｐゴシック" pitchFamily="50" charset="-128"/>
              </a:defRPr>
            </a:lvl3pPr>
            <a:lvl4pPr marL="1600200" indent="-228600">
              <a:defRPr kumimoji="1" sz="2400">
                <a:solidFill>
                  <a:schemeClr val="tx1"/>
                </a:solidFill>
                <a:latin typeface="Times New Roman" pitchFamily="18" charset="0"/>
                <a:ea typeface="ＭＳ Ｐゴシック" pitchFamily="50" charset="-128"/>
              </a:defRPr>
            </a:lvl4pPr>
            <a:lvl5pPr marL="2057400" indent="-228600">
              <a:defRPr kumimoji="1" sz="2400">
                <a:solidFill>
                  <a:schemeClr val="tx1"/>
                </a:solidFill>
                <a:latin typeface="Times New Roman" pitchFamily="18" charset="0"/>
                <a:ea typeface="ＭＳ Ｐゴシック" pitchFamily="50" charset="-128"/>
              </a:defRPr>
            </a:lvl5pPr>
            <a:lvl6pPr marL="2514600" indent="-228600" fontAlgn="base">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fontAlgn="base">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fontAlgn="base">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fontAlgn="base">
              <a:spcBef>
                <a:spcPct val="0"/>
              </a:spcBef>
              <a:spcAft>
                <a:spcPct val="0"/>
              </a:spcAft>
              <a:defRPr kumimoji="1" sz="2400">
                <a:solidFill>
                  <a:schemeClr val="tx1"/>
                </a:solidFill>
                <a:latin typeface="Times New Roman" pitchFamily="18" charset="0"/>
                <a:ea typeface="ＭＳ Ｐゴシック" pitchFamily="50" charset="-128"/>
              </a:defRPr>
            </a:lvl9pPr>
          </a:lstStyle>
          <a:p>
            <a:pPr fontAlgn="base">
              <a:spcBef>
                <a:spcPct val="0"/>
              </a:spcBef>
              <a:spcAft>
                <a:spcPct val="0"/>
              </a:spcAft>
            </a:pPr>
            <a:r>
              <a:rPr lang="en-US" altLang="ja-JP" sz="2000" b="1">
                <a:solidFill>
                  <a:srgbClr val="000000"/>
                </a:solidFill>
              </a:rPr>
              <a:t>10</a:t>
            </a:r>
            <a:r>
              <a:rPr lang="en-US" altLang="ja-JP" sz="2000" b="1" baseline="30000">
                <a:solidFill>
                  <a:srgbClr val="000000"/>
                </a:solidFill>
              </a:rPr>
              <a:t>-8</a:t>
            </a:r>
          </a:p>
        </p:txBody>
      </p:sp>
      <p:sp>
        <p:nvSpPr>
          <p:cNvPr id="31762" name="Text Box 67"/>
          <p:cNvSpPr txBox="1">
            <a:spLocks noChangeAspect="1" noChangeArrowheads="1"/>
          </p:cNvSpPr>
          <p:nvPr/>
        </p:nvSpPr>
        <p:spPr bwMode="auto">
          <a:xfrm>
            <a:off x="5338763" y="1604963"/>
            <a:ext cx="5762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imes New Roman" pitchFamily="18" charset="0"/>
                <a:ea typeface="ＭＳ Ｐゴシック" pitchFamily="50" charset="-128"/>
              </a:defRPr>
            </a:lvl1pPr>
            <a:lvl2pPr marL="742950" indent="-285750">
              <a:defRPr kumimoji="1" sz="2400">
                <a:solidFill>
                  <a:schemeClr val="tx1"/>
                </a:solidFill>
                <a:latin typeface="Times New Roman" pitchFamily="18" charset="0"/>
                <a:ea typeface="ＭＳ Ｐゴシック" pitchFamily="50" charset="-128"/>
              </a:defRPr>
            </a:lvl2pPr>
            <a:lvl3pPr marL="1143000" indent="-228600">
              <a:defRPr kumimoji="1" sz="2400">
                <a:solidFill>
                  <a:schemeClr val="tx1"/>
                </a:solidFill>
                <a:latin typeface="Times New Roman" pitchFamily="18" charset="0"/>
                <a:ea typeface="ＭＳ Ｐゴシック" pitchFamily="50" charset="-128"/>
              </a:defRPr>
            </a:lvl3pPr>
            <a:lvl4pPr marL="1600200" indent="-228600">
              <a:defRPr kumimoji="1" sz="2400">
                <a:solidFill>
                  <a:schemeClr val="tx1"/>
                </a:solidFill>
                <a:latin typeface="Times New Roman" pitchFamily="18" charset="0"/>
                <a:ea typeface="ＭＳ Ｐゴシック" pitchFamily="50" charset="-128"/>
              </a:defRPr>
            </a:lvl4pPr>
            <a:lvl5pPr marL="2057400" indent="-228600">
              <a:defRPr kumimoji="1" sz="2400">
                <a:solidFill>
                  <a:schemeClr val="tx1"/>
                </a:solidFill>
                <a:latin typeface="Times New Roman" pitchFamily="18" charset="0"/>
                <a:ea typeface="ＭＳ Ｐゴシック" pitchFamily="50" charset="-128"/>
              </a:defRPr>
            </a:lvl5pPr>
            <a:lvl6pPr marL="2514600" indent="-228600" fontAlgn="base">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fontAlgn="base">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fontAlgn="base">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fontAlgn="base">
              <a:spcBef>
                <a:spcPct val="0"/>
              </a:spcBef>
              <a:spcAft>
                <a:spcPct val="0"/>
              </a:spcAft>
              <a:defRPr kumimoji="1" sz="2400">
                <a:solidFill>
                  <a:schemeClr val="tx1"/>
                </a:solidFill>
                <a:latin typeface="Times New Roman" pitchFamily="18" charset="0"/>
                <a:ea typeface="ＭＳ Ｐゴシック" pitchFamily="50" charset="-128"/>
              </a:defRPr>
            </a:lvl9pPr>
          </a:lstStyle>
          <a:p>
            <a:pPr fontAlgn="base">
              <a:spcBef>
                <a:spcPct val="0"/>
              </a:spcBef>
              <a:spcAft>
                <a:spcPct val="0"/>
              </a:spcAft>
            </a:pPr>
            <a:r>
              <a:rPr lang="en-US" altLang="ja-JP" sz="2000" b="1">
                <a:solidFill>
                  <a:srgbClr val="000000"/>
                </a:solidFill>
              </a:rPr>
              <a:t>10</a:t>
            </a:r>
            <a:r>
              <a:rPr lang="en-US" altLang="ja-JP" sz="2000" b="1" baseline="30000">
                <a:solidFill>
                  <a:srgbClr val="000000"/>
                </a:solidFill>
              </a:rPr>
              <a:t>-6</a:t>
            </a:r>
          </a:p>
        </p:txBody>
      </p:sp>
      <p:sp>
        <p:nvSpPr>
          <p:cNvPr id="31763" name="Text Box 68"/>
          <p:cNvSpPr txBox="1">
            <a:spLocks noChangeAspect="1" noChangeArrowheads="1"/>
          </p:cNvSpPr>
          <p:nvPr/>
        </p:nvSpPr>
        <p:spPr bwMode="auto">
          <a:xfrm>
            <a:off x="5338763" y="1160463"/>
            <a:ext cx="5762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imes New Roman" pitchFamily="18" charset="0"/>
                <a:ea typeface="ＭＳ Ｐゴシック" pitchFamily="50" charset="-128"/>
              </a:defRPr>
            </a:lvl1pPr>
            <a:lvl2pPr marL="742950" indent="-285750">
              <a:defRPr kumimoji="1" sz="2400">
                <a:solidFill>
                  <a:schemeClr val="tx1"/>
                </a:solidFill>
                <a:latin typeface="Times New Roman" pitchFamily="18" charset="0"/>
                <a:ea typeface="ＭＳ Ｐゴシック" pitchFamily="50" charset="-128"/>
              </a:defRPr>
            </a:lvl2pPr>
            <a:lvl3pPr marL="1143000" indent="-228600">
              <a:defRPr kumimoji="1" sz="2400">
                <a:solidFill>
                  <a:schemeClr val="tx1"/>
                </a:solidFill>
                <a:latin typeface="Times New Roman" pitchFamily="18" charset="0"/>
                <a:ea typeface="ＭＳ Ｐゴシック" pitchFamily="50" charset="-128"/>
              </a:defRPr>
            </a:lvl3pPr>
            <a:lvl4pPr marL="1600200" indent="-228600">
              <a:defRPr kumimoji="1" sz="2400">
                <a:solidFill>
                  <a:schemeClr val="tx1"/>
                </a:solidFill>
                <a:latin typeface="Times New Roman" pitchFamily="18" charset="0"/>
                <a:ea typeface="ＭＳ Ｐゴシック" pitchFamily="50" charset="-128"/>
              </a:defRPr>
            </a:lvl4pPr>
            <a:lvl5pPr marL="2057400" indent="-228600">
              <a:defRPr kumimoji="1" sz="2400">
                <a:solidFill>
                  <a:schemeClr val="tx1"/>
                </a:solidFill>
                <a:latin typeface="Times New Roman" pitchFamily="18" charset="0"/>
                <a:ea typeface="ＭＳ Ｐゴシック" pitchFamily="50" charset="-128"/>
              </a:defRPr>
            </a:lvl5pPr>
            <a:lvl6pPr marL="2514600" indent="-228600" fontAlgn="base">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fontAlgn="base">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fontAlgn="base">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fontAlgn="base">
              <a:spcBef>
                <a:spcPct val="0"/>
              </a:spcBef>
              <a:spcAft>
                <a:spcPct val="0"/>
              </a:spcAft>
              <a:defRPr kumimoji="1" sz="2400">
                <a:solidFill>
                  <a:schemeClr val="tx1"/>
                </a:solidFill>
                <a:latin typeface="Times New Roman" pitchFamily="18" charset="0"/>
                <a:ea typeface="ＭＳ Ｐゴシック" pitchFamily="50" charset="-128"/>
              </a:defRPr>
            </a:lvl9pPr>
          </a:lstStyle>
          <a:p>
            <a:pPr fontAlgn="base">
              <a:spcBef>
                <a:spcPct val="0"/>
              </a:spcBef>
              <a:spcAft>
                <a:spcPct val="0"/>
              </a:spcAft>
            </a:pPr>
            <a:r>
              <a:rPr lang="en-US" altLang="ja-JP" sz="2000" b="1">
                <a:solidFill>
                  <a:srgbClr val="000000"/>
                </a:solidFill>
              </a:rPr>
              <a:t>10</a:t>
            </a:r>
            <a:r>
              <a:rPr lang="en-US" altLang="ja-JP" sz="2000" b="1" baseline="30000">
                <a:solidFill>
                  <a:srgbClr val="000000"/>
                </a:solidFill>
              </a:rPr>
              <a:t>-4</a:t>
            </a:r>
          </a:p>
        </p:txBody>
      </p:sp>
      <p:graphicFrame>
        <p:nvGraphicFramePr>
          <p:cNvPr id="31764" name="Object 1045"/>
          <p:cNvGraphicFramePr>
            <a:graphicFrameLocks noChangeAspect="1"/>
          </p:cNvGraphicFramePr>
          <p:nvPr>
            <p:extLst>
              <p:ext uri="{D42A27DB-BD31-4B8C-83A1-F6EECF244321}">
                <p14:modId xmlns:p14="http://schemas.microsoft.com/office/powerpoint/2010/main" val="2107832268"/>
              </p:ext>
            </p:extLst>
          </p:nvPr>
        </p:nvGraphicFramePr>
        <p:xfrm>
          <a:off x="2033588" y="4022725"/>
          <a:ext cx="3065462" cy="2544763"/>
        </p:xfrm>
        <a:graphic>
          <a:graphicData uri="http://schemas.openxmlformats.org/presentationml/2006/ole">
            <mc:AlternateContent xmlns:mc="http://schemas.openxmlformats.org/markup-compatibility/2006">
              <mc:Choice xmlns:v="urn:schemas-microsoft-com:vml" Requires="v">
                <p:oleObj spid="_x0000_s353568" name="Stanford Graphics ｽﾗｲﾄﾞ" r:id="rId8" imgW="6346825" imgH="5264785" progId="StanfordGraphics">
                  <p:embed/>
                </p:oleObj>
              </mc:Choice>
              <mc:Fallback>
                <p:oleObj name="Stanford Graphics ｽﾗｲﾄﾞ" r:id="rId8" imgW="6346825" imgH="5264785" progId="StanfordGraphics">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033588" y="4022725"/>
                        <a:ext cx="3065462" cy="2544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1765" name="Rectangle 1049"/>
          <p:cNvSpPr>
            <a:spLocks noChangeAspect="1" noChangeArrowheads="1"/>
          </p:cNvSpPr>
          <p:nvPr/>
        </p:nvSpPr>
        <p:spPr bwMode="auto">
          <a:xfrm>
            <a:off x="3228975" y="6461125"/>
            <a:ext cx="9953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fontAlgn="base">
              <a:spcBef>
                <a:spcPct val="0"/>
              </a:spcBef>
              <a:spcAft>
                <a:spcPct val="0"/>
              </a:spcAft>
            </a:pPr>
            <a:r>
              <a:rPr lang="en-US" altLang="ja-JP" sz="2000" b="1">
                <a:solidFill>
                  <a:srgbClr val="000000"/>
                </a:solidFill>
              </a:rPr>
              <a:t>V</a:t>
            </a:r>
            <a:r>
              <a:rPr lang="en-US" altLang="ja-JP" sz="2000" b="1" baseline="-25000">
                <a:solidFill>
                  <a:srgbClr val="000000"/>
                </a:solidFill>
              </a:rPr>
              <a:t>DS</a:t>
            </a:r>
            <a:r>
              <a:rPr lang="en-US" altLang="ja-JP" sz="2000" b="1">
                <a:solidFill>
                  <a:srgbClr val="000000"/>
                </a:solidFill>
              </a:rPr>
              <a:t> (V)</a:t>
            </a:r>
          </a:p>
        </p:txBody>
      </p:sp>
      <p:sp>
        <p:nvSpPr>
          <p:cNvPr id="31766" name="Rectangle 1051"/>
          <p:cNvSpPr>
            <a:spLocks noChangeAspect="1" noChangeArrowheads="1"/>
          </p:cNvSpPr>
          <p:nvPr/>
        </p:nvSpPr>
        <p:spPr bwMode="auto">
          <a:xfrm rot="16200000">
            <a:off x="1356519" y="4988719"/>
            <a:ext cx="105568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fontAlgn="base">
              <a:spcBef>
                <a:spcPct val="0"/>
              </a:spcBef>
              <a:spcAft>
                <a:spcPct val="0"/>
              </a:spcAft>
            </a:pPr>
            <a:r>
              <a:rPr lang="en-US" altLang="ja-JP" sz="2000" b="1">
                <a:solidFill>
                  <a:srgbClr val="000000"/>
                </a:solidFill>
              </a:rPr>
              <a:t>I</a:t>
            </a:r>
            <a:r>
              <a:rPr lang="en-US" altLang="ja-JP" sz="2000" b="1" baseline="-25000">
                <a:solidFill>
                  <a:srgbClr val="000000"/>
                </a:solidFill>
              </a:rPr>
              <a:t>DS</a:t>
            </a:r>
            <a:r>
              <a:rPr lang="en-US" altLang="ja-JP" sz="2000" b="1">
                <a:solidFill>
                  <a:srgbClr val="000000"/>
                </a:solidFill>
              </a:rPr>
              <a:t> (</a:t>
            </a:r>
            <a:r>
              <a:rPr lang="en-US" altLang="ja-JP" sz="2000" b="1">
                <a:solidFill>
                  <a:srgbClr val="000000"/>
                </a:solidFill>
                <a:sym typeface="Symbol" pitchFamily="18" charset="2"/>
              </a:rPr>
              <a:t></a:t>
            </a:r>
            <a:r>
              <a:rPr lang="en-US" altLang="ja-JP" sz="2000" b="1">
                <a:solidFill>
                  <a:srgbClr val="000000"/>
                </a:solidFill>
              </a:rPr>
              <a:t>A)</a:t>
            </a:r>
          </a:p>
        </p:txBody>
      </p:sp>
      <p:sp>
        <p:nvSpPr>
          <p:cNvPr id="31767" name="Text Box 1050"/>
          <p:cNvSpPr txBox="1">
            <a:spLocks noChangeAspect="1" noChangeArrowheads="1"/>
          </p:cNvSpPr>
          <p:nvPr/>
        </p:nvSpPr>
        <p:spPr bwMode="auto">
          <a:xfrm>
            <a:off x="2562225" y="4343400"/>
            <a:ext cx="14271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imes New Roman" pitchFamily="18" charset="0"/>
                <a:ea typeface="ＭＳ Ｐゴシック" pitchFamily="50" charset="-128"/>
              </a:defRPr>
            </a:lvl1pPr>
            <a:lvl2pPr marL="742950" indent="-285750">
              <a:defRPr kumimoji="1" sz="2400">
                <a:solidFill>
                  <a:schemeClr val="tx1"/>
                </a:solidFill>
                <a:latin typeface="Times New Roman" pitchFamily="18" charset="0"/>
                <a:ea typeface="ＭＳ Ｐゴシック" pitchFamily="50" charset="-128"/>
              </a:defRPr>
            </a:lvl2pPr>
            <a:lvl3pPr marL="1143000" indent="-228600">
              <a:defRPr kumimoji="1" sz="2400">
                <a:solidFill>
                  <a:schemeClr val="tx1"/>
                </a:solidFill>
                <a:latin typeface="Times New Roman" pitchFamily="18" charset="0"/>
                <a:ea typeface="ＭＳ Ｐゴシック" pitchFamily="50" charset="-128"/>
              </a:defRPr>
            </a:lvl3pPr>
            <a:lvl4pPr marL="1600200" indent="-228600">
              <a:defRPr kumimoji="1" sz="2400">
                <a:solidFill>
                  <a:schemeClr val="tx1"/>
                </a:solidFill>
                <a:latin typeface="Times New Roman" pitchFamily="18" charset="0"/>
                <a:ea typeface="ＭＳ Ｐゴシック" pitchFamily="50" charset="-128"/>
              </a:defRPr>
            </a:lvl4pPr>
            <a:lvl5pPr marL="2057400" indent="-228600">
              <a:defRPr kumimoji="1" sz="2400">
                <a:solidFill>
                  <a:schemeClr val="tx1"/>
                </a:solidFill>
                <a:latin typeface="Times New Roman" pitchFamily="18" charset="0"/>
                <a:ea typeface="ＭＳ Ｐゴシック" pitchFamily="50" charset="-128"/>
              </a:defRPr>
            </a:lvl5pPr>
            <a:lvl6pPr marL="2514600" indent="-228600" fontAlgn="base">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fontAlgn="base">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fontAlgn="base">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fontAlgn="base">
              <a:spcBef>
                <a:spcPct val="0"/>
              </a:spcBef>
              <a:spcAft>
                <a:spcPct val="0"/>
              </a:spcAft>
              <a:defRPr kumimoji="1" sz="2400">
                <a:solidFill>
                  <a:schemeClr val="tx1"/>
                </a:solidFill>
                <a:latin typeface="Times New Roman" pitchFamily="18" charset="0"/>
                <a:ea typeface="ＭＳ Ｐゴシック" pitchFamily="50" charset="-128"/>
              </a:defRPr>
            </a:lvl9pPr>
          </a:lstStyle>
          <a:p>
            <a:pPr fontAlgn="base">
              <a:spcBef>
                <a:spcPct val="0"/>
              </a:spcBef>
              <a:spcAft>
                <a:spcPct val="0"/>
              </a:spcAft>
            </a:pPr>
            <a:r>
              <a:rPr lang="en-US" altLang="ja-JP" sz="2000" b="1">
                <a:solidFill>
                  <a:srgbClr val="000000"/>
                </a:solidFill>
              </a:rPr>
              <a:t>V</a:t>
            </a:r>
            <a:r>
              <a:rPr lang="en-US" altLang="ja-JP" sz="2000" b="1" baseline="-25000">
                <a:solidFill>
                  <a:srgbClr val="000000"/>
                </a:solidFill>
              </a:rPr>
              <a:t>GS</a:t>
            </a:r>
            <a:r>
              <a:rPr lang="en-US" altLang="ja-JP" sz="2000" b="1">
                <a:solidFill>
                  <a:srgbClr val="000000"/>
                </a:solidFill>
              </a:rPr>
              <a:t>=2–20V</a:t>
            </a:r>
          </a:p>
        </p:txBody>
      </p:sp>
      <p:graphicFrame>
        <p:nvGraphicFramePr>
          <p:cNvPr id="31768" name="Object 1046"/>
          <p:cNvGraphicFramePr>
            <a:graphicFrameLocks noChangeAspect="1"/>
          </p:cNvGraphicFramePr>
          <p:nvPr>
            <p:extLst>
              <p:ext uri="{D42A27DB-BD31-4B8C-83A1-F6EECF244321}">
                <p14:modId xmlns:p14="http://schemas.microsoft.com/office/powerpoint/2010/main" val="2005793298"/>
              </p:ext>
            </p:extLst>
          </p:nvPr>
        </p:nvGraphicFramePr>
        <p:xfrm>
          <a:off x="5418138" y="3843338"/>
          <a:ext cx="3263900" cy="2722562"/>
        </p:xfrm>
        <a:graphic>
          <a:graphicData uri="http://schemas.openxmlformats.org/presentationml/2006/ole">
            <mc:AlternateContent xmlns:mc="http://schemas.openxmlformats.org/markup-compatibility/2006">
              <mc:Choice xmlns:v="urn:schemas-microsoft-com:vml" Requires="v">
                <p:oleObj spid="_x0000_s353569" name="Stanford Graphics ｽﾗｲﾄﾞ" r:id="rId10" imgW="6758940" imgH="5644515" progId="StanfordGraphics">
                  <p:embed/>
                </p:oleObj>
              </mc:Choice>
              <mc:Fallback>
                <p:oleObj name="Stanford Graphics ｽﾗｲﾄﾞ" r:id="rId10" imgW="6758940" imgH="5644515" progId="StanfordGraphics">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418138" y="3843338"/>
                        <a:ext cx="3263900" cy="2722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1769" name="Text Box 1047"/>
          <p:cNvSpPr txBox="1">
            <a:spLocks noChangeAspect="1" noChangeArrowheads="1"/>
          </p:cNvSpPr>
          <p:nvPr/>
        </p:nvSpPr>
        <p:spPr bwMode="auto">
          <a:xfrm>
            <a:off x="6981825" y="4202113"/>
            <a:ext cx="10668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imes New Roman" pitchFamily="18" charset="0"/>
                <a:ea typeface="ＭＳ Ｐゴシック" pitchFamily="50" charset="-128"/>
              </a:defRPr>
            </a:lvl1pPr>
            <a:lvl2pPr marL="742950" indent="-285750">
              <a:defRPr kumimoji="1" sz="2400">
                <a:solidFill>
                  <a:schemeClr val="tx1"/>
                </a:solidFill>
                <a:latin typeface="Times New Roman" pitchFamily="18" charset="0"/>
                <a:ea typeface="ＭＳ Ｐゴシック" pitchFamily="50" charset="-128"/>
              </a:defRPr>
            </a:lvl2pPr>
            <a:lvl3pPr marL="1143000" indent="-228600">
              <a:defRPr kumimoji="1" sz="2400">
                <a:solidFill>
                  <a:schemeClr val="tx1"/>
                </a:solidFill>
                <a:latin typeface="Times New Roman" pitchFamily="18" charset="0"/>
                <a:ea typeface="ＭＳ Ｐゴシック" pitchFamily="50" charset="-128"/>
              </a:defRPr>
            </a:lvl3pPr>
            <a:lvl4pPr marL="1600200" indent="-228600">
              <a:defRPr kumimoji="1" sz="2400">
                <a:solidFill>
                  <a:schemeClr val="tx1"/>
                </a:solidFill>
                <a:latin typeface="Times New Roman" pitchFamily="18" charset="0"/>
                <a:ea typeface="ＭＳ Ｐゴシック" pitchFamily="50" charset="-128"/>
              </a:defRPr>
            </a:lvl4pPr>
            <a:lvl5pPr marL="2057400" indent="-228600">
              <a:defRPr kumimoji="1" sz="2400">
                <a:solidFill>
                  <a:schemeClr val="tx1"/>
                </a:solidFill>
                <a:latin typeface="Times New Roman" pitchFamily="18" charset="0"/>
                <a:ea typeface="ＭＳ Ｐゴシック" pitchFamily="50" charset="-128"/>
              </a:defRPr>
            </a:lvl5pPr>
            <a:lvl6pPr marL="2514600" indent="-228600" fontAlgn="base">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fontAlgn="base">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fontAlgn="base">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fontAlgn="base">
              <a:spcBef>
                <a:spcPct val="0"/>
              </a:spcBef>
              <a:spcAft>
                <a:spcPct val="0"/>
              </a:spcAft>
              <a:defRPr kumimoji="1" sz="2400">
                <a:solidFill>
                  <a:schemeClr val="tx1"/>
                </a:solidFill>
                <a:latin typeface="Times New Roman" pitchFamily="18" charset="0"/>
                <a:ea typeface="ＭＳ Ｐゴシック" pitchFamily="50" charset="-128"/>
              </a:defRPr>
            </a:lvl9pPr>
          </a:lstStyle>
          <a:p>
            <a:pPr fontAlgn="base">
              <a:spcBef>
                <a:spcPct val="0"/>
              </a:spcBef>
              <a:spcAft>
                <a:spcPct val="0"/>
              </a:spcAft>
            </a:pPr>
            <a:r>
              <a:rPr lang="en-US" altLang="ja-JP" sz="1800" b="1">
                <a:solidFill>
                  <a:srgbClr val="000000"/>
                </a:solidFill>
              </a:rPr>
              <a:t>V</a:t>
            </a:r>
            <a:r>
              <a:rPr lang="en-US" altLang="ja-JP" sz="1800" b="1" baseline="-25000">
                <a:solidFill>
                  <a:srgbClr val="000000"/>
                </a:solidFill>
              </a:rPr>
              <a:t>DS</a:t>
            </a:r>
            <a:r>
              <a:rPr lang="en-US" altLang="ja-JP" sz="1800" b="1">
                <a:solidFill>
                  <a:srgbClr val="000000"/>
                </a:solidFill>
              </a:rPr>
              <a:t>=10V</a:t>
            </a:r>
          </a:p>
        </p:txBody>
      </p:sp>
      <p:sp>
        <p:nvSpPr>
          <p:cNvPr id="31770" name="Rectangle 1048"/>
          <p:cNvSpPr>
            <a:spLocks noChangeAspect="1" noChangeArrowheads="1"/>
          </p:cNvSpPr>
          <p:nvPr/>
        </p:nvSpPr>
        <p:spPr bwMode="auto">
          <a:xfrm>
            <a:off x="6961188" y="6473825"/>
            <a:ext cx="100488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fontAlgn="base">
              <a:spcBef>
                <a:spcPct val="0"/>
              </a:spcBef>
              <a:spcAft>
                <a:spcPct val="0"/>
              </a:spcAft>
            </a:pPr>
            <a:r>
              <a:rPr lang="en-US" altLang="ja-JP" sz="2000" b="1">
                <a:solidFill>
                  <a:srgbClr val="000000"/>
                </a:solidFill>
              </a:rPr>
              <a:t>V</a:t>
            </a:r>
            <a:r>
              <a:rPr lang="en-US" altLang="ja-JP" sz="2000" b="1" baseline="-25000">
                <a:solidFill>
                  <a:srgbClr val="000000"/>
                </a:solidFill>
              </a:rPr>
              <a:t>GS</a:t>
            </a:r>
            <a:r>
              <a:rPr lang="en-US" altLang="ja-JP" sz="2000" b="1">
                <a:solidFill>
                  <a:srgbClr val="000000"/>
                </a:solidFill>
              </a:rPr>
              <a:t> (V)</a:t>
            </a:r>
          </a:p>
        </p:txBody>
      </p:sp>
      <p:sp>
        <p:nvSpPr>
          <p:cNvPr id="31771" name="Rectangle 1052"/>
          <p:cNvSpPr>
            <a:spLocks noChangeAspect="1" noChangeArrowheads="1"/>
          </p:cNvSpPr>
          <p:nvPr/>
        </p:nvSpPr>
        <p:spPr bwMode="auto">
          <a:xfrm rot="16200000">
            <a:off x="4766469" y="4909344"/>
            <a:ext cx="90963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fontAlgn="base">
              <a:spcBef>
                <a:spcPct val="0"/>
              </a:spcBef>
              <a:spcAft>
                <a:spcPct val="0"/>
              </a:spcAft>
            </a:pPr>
            <a:r>
              <a:rPr lang="en-US" altLang="ja-JP" sz="2000" b="1">
                <a:solidFill>
                  <a:srgbClr val="000000"/>
                </a:solidFill>
              </a:rPr>
              <a:t>I</a:t>
            </a:r>
            <a:r>
              <a:rPr lang="en-US" altLang="ja-JP" sz="2000" b="1" baseline="-25000">
                <a:solidFill>
                  <a:srgbClr val="000000"/>
                </a:solidFill>
              </a:rPr>
              <a:t>DS</a:t>
            </a:r>
            <a:r>
              <a:rPr lang="en-US" altLang="ja-JP" sz="2000" b="1">
                <a:solidFill>
                  <a:srgbClr val="000000"/>
                </a:solidFill>
              </a:rPr>
              <a:t> (A)</a:t>
            </a:r>
          </a:p>
        </p:txBody>
      </p:sp>
      <p:sp>
        <p:nvSpPr>
          <p:cNvPr id="31772" name="Rectangle 1052"/>
          <p:cNvSpPr>
            <a:spLocks noChangeAspect="1" noChangeArrowheads="1"/>
          </p:cNvSpPr>
          <p:nvPr/>
        </p:nvSpPr>
        <p:spPr bwMode="auto">
          <a:xfrm rot="16200000">
            <a:off x="4744244" y="2166144"/>
            <a:ext cx="90963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fontAlgn="base">
              <a:spcBef>
                <a:spcPct val="0"/>
              </a:spcBef>
              <a:spcAft>
                <a:spcPct val="0"/>
              </a:spcAft>
            </a:pPr>
            <a:r>
              <a:rPr lang="en-US" altLang="ja-JP" sz="2000" b="1">
                <a:solidFill>
                  <a:srgbClr val="000000"/>
                </a:solidFill>
              </a:rPr>
              <a:t>I</a:t>
            </a:r>
            <a:r>
              <a:rPr lang="en-US" altLang="ja-JP" sz="2000" b="1" baseline="-25000">
                <a:solidFill>
                  <a:srgbClr val="000000"/>
                </a:solidFill>
              </a:rPr>
              <a:t>DS</a:t>
            </a:r>
            <a:r>
              <a:rPr lang="en-US" altLang="ja-JP" sz="2000" b="1">
                <a:solidFill>
                  <a:srgbClr val="000000"/>
                </a:solidFill>
              </a:rPr>
              <a:t> (A)</a:t>
            </a:r>
          </a:p>
        </p:txBody>
      </p:sp>
      <p:sp>
        <p:nvSpPr>
          <p:cNvPr id="31774" name="Rectangle 30"/>
          <p:cNvSpPr>
            <a:spLocks noChangeArrowheads="1"/>
          </p:cNvSpPr>
          <p:nvPr/>
        </p:nvSpPr>
        <p:spPr bwMode="auto">
          <a:xfrm>
            <a:off x="8429625" y="1752600"/>
            <a:ext cx="152400" cy="2286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ja-JP" altLang="ja-JP" sz="2400" b="1">
              <a:solidFill>
                <a:srgbClr val="0000FF"/>
              </a:solidFill>
              <a:ea typeface="HG丸ｺﾞｼｯｸM-PRO" pitchFamily="50" charset="-128"/>
            </a:endParaRPr>
          </a:p>
        </p:txBody>
      </p:sp>
      <p:sp>
        <p:nvSpPr>
          <p:cNvPr id="31775" name="Text Box 1047"/>
          <p:cNvSpPr txBox="1">
            <a:spLocks noChangeAspect="1" noChangeArrowheads="1"/>
          </p:cNvSpPr>
          <p:nvPr/>
        </p:nvSpPr>
        <p:spPr bwMode="auto">
          <a:xfrm>
            <a:off x="6981825" y="1690688"/>
            <a:ext cx="17526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imes New Roman" pitchFamily="18" charset="0"/>
                <a:ea typeface="ＭＳ Ｐゴシック" pitchFamily="50" charset="-128"/>
              </a:defRPr>
            </a:lvl1pPr>
            <a:lvl2pPr marL="742950" indent="-285750">
              <a:defRPr kumimoji="1" sz="2400">
                <a:solidFill>
                  <a:schemeClr val="tx1"/>
                </a:solidFill>
                <a:latin typeface="Times New Roman" pitchFamily="18" charset="0"/>
                <a:ea typeface="ＭＳ Ｐゴシック" pitchFamily="50" charset="-128"/>
              </a:defRPr>
            </a:lvl2pPr>
            <a:lvl3pPr marL="1143000" indent="-228600">
              <a:defRPr kumimoji="1" sz="2400">
                <a:solidFill>
                  <a:schemeClr val="tx1"/>
                </a:solidFill>
                <a:latin typeface="Times New Roman" pitchFamily="18" charset="0"/>
                <a:ea typeface="ＭＳ Ｐゴシック" pitchFamily="50" charset="-128"/>
              </a:defRPr>
            </a:lvl3pPr>
            <a:lvl4pPr marL="1600200" indent="-228600">
              <a:defRPr kumimoji="1" sz="2400">
                <a:solidFill>
                  <a:schemeClr val="tx1"/>
                </a:solidFill>
                <a:latin typeface="Times New Roman" pitchFamily="18" charset="0"/>
                <a:ea typeface="ＭＳ Ｐゴシック" pitchFamily="50" charset="-128"/>
              </a:defRPr>
            </a:lvl4pPr>
            <a:lvl5pPr marL="2057400" indent="-228600">
              <a:defRPr kumimoji="1" sz="2400">
                <a:solidFill>
                  <a:schemeClr val="tx1"/>
                </a:solidFill>
                <a:latin typeface="Times New Roman" pitchFamily="18" charset="0"/>
                <a:ea typeface="ＭＳ Ｐゴシック" pitchFamily="50" charset="-128"/>
              </a:defRPr>
            </a:lvl5pPr>
            <a:lvl6pPr marL="2514600" indent="-228600" fontAlgn="base">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fontAlgn="base">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fontAlgn="base">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fontAlgn="base">
              <a:spcBef>
                <a:spcPct val="0"/>
              </a:spcBef>
              <a:spcAft>
                <a:spcPct val="0"/>
              </a:spcAft>
              <a:defRPr kumimoji="1" sz="2400">
                <a:solidFill>
                  <a:schemeClr val="tx1"/>
                </a:solidFill>
                <a:latin typeface="Times New Roman" pitchFamily="18" charset="0"/>
                <a:ea typeface="ＭＳ Ｐゴシック" pitchFamily="50" charset="-128"/>
              </a:defRPr>
            </a:lvl9pPr>
          </a:lstStyle>
          <a:p>
            <a:pPr fontAlgn="base">
              <a:spcBef>
                <a:spcPct val="0"/>
              </a:spcBef>
              <a:spcAft>
                <a:spcPct val="0"/>
              </a:spcAft>
            </a:pPr>
            <a:r>
              <a:rPr lang="en-US" altLang="ja-JP" sz="1800" b="1" dirty="0">
                <a:solidFill>
                  <a:srgbClr val="000000"/>
                </a:solidFill>
              </a:rPr>
              <a:t>V</a:t>
            </a:r>
            <a:r>
              <a:rPr lang="en-US" altLang="ja-JP" sz="1800" b="1" baseline="-25000" dirty="0">
                <a:solidFill>
                  <a:srgbClr val="000000"/>
                </a:solidFill>
              </a:rPr>
              <a:t>DS</a:t>
            </a:r>
            <a:r>
              <a:rPr lang="en-US" altLang="ja-JP" sz="1800" b="1" dirty="0">
                <a:solidFill>
                  <a:srgbClr val="000000"/>
                </a:solidFill>
              </a:rPr>
              <a:t>=2,4,6,8,10V</a:t>
            </a:r>
          </a:p>
        </p:txBody>
      </p:sp>
      <p:sp>
        <p:nvSpPr>
          <p:cNvPr id="31776" name="Rectangle 32"/>
          <p:cNvSpPr>
            <a:spLocks noChangeArrowheads="1"/>
          </p:cNvSpPr>
          <p:nvPr/>
        </p:nvSpPr>
        <p:spPr bwMode="auto">
          <a:xfrm>
            <a:off x="0" y="717848"/>
            <a:ext cx="647369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ja-JP" sz="1200" dirty="0">
                <a:solidFill>
                  <a:srgbClr val="000000"/>
                </a:solidFill>
                <a:ea typeface="ＭＳ 明朝" pitchFamily="17" charset="-128"/>
              </a:rPr>
              <a:t>a-IGZO: Top-contact, bottom gate 40nm-thick a-IGZO / 150nm-thick SiO</a:t>
            </a:r>
            <a:r>
              <a:rPr lang="en-US" altLang="ja-JP" sz="1200" baseline="-25000" dirty="0">
                <a:solidFill>
                  <a:srgbClr val="000000"/>
                </a:solidFill>
                <a:ea typeface="ＭＳ 明朝" pitchFamily="17" charset="-128"/>
              </a:rPr>
              <a:t>2</a:t>
            </a:r>
            <a:r>
              <a:rPr lang="en-US" altLang="ja-JP" sz="1200" dirty="0">
                <a:solidFill>
                  <a:srgbClr val="000000"/>
                </a:solidFill>
                <a:ea typeface="ＭＳ 明朝" pitchFamily="17" charset="-128"/>
              </a:rPr>
              <a:t> / c-Si, W/L = 300/50 (</a:t>
            </a:r>
            <a:r>
              <a:rPr lang="en-US" altLang="ja-JP" sz="1200" dirty="0">
                <a:solidFill>
                  <a:srgbClr val="000000"/>
                </a:solidFill>
                <a:ea typeface="ＭＳ 明朝" pitchFamily="17" charset="-128"/>
                <a:sym typeface="Symbol" pitchFamily="18" charset="2"/>
              </a:rPr>
              <a:t></a:t>
            </a:r>
            <a:r>
              <a:rPr lang="en-US" altLang="ja-JP" sz="1200" dirty="0">
                <a:solidFill>
                  <a:srgbClr val="000000"/>
                </a:solidFill>
                <a:ea typeface="ＭＳ 明朝" pitchFamily="17" charset="-128"/>
              </a:rPr>
              <a:t>m)</a:t>
            </a:r>
            <a:br>
              <a:rPr lang="en-US" altLang="ja-JP" sz="1200" dirty="0">
                <a:solidFill>
                  <a:srgbClr val="000000"/>
                </a:solidFill>
                <a:ea typeface="ＭＳ 明朝" pitchFamily="17" charset="-128"/>
              </a:rPr>
            </a:br>
            <a:r>
              <a:rPr lang="en-US" altLang="ja-JP" sz="1200" dirty="0" err="1">
                <a:solidFill>
                  <a:srgbClr val="000000"/>
                </a:solidFill>
                <a:ea typeface="ＭＳ 明朝" pitchFamily="17" charset="-128"/>
              </a:rPr>
              <a:t>a-Si:H</a:t>
            </a:r>
            <a:r>
              <a:rPr lang="en-US" altLang="ja-JP" sz="1200" dirty="0">
                <a:solidFill>
                  <a:srgbClr val="000000"/>
                </a:solidFill>
                <a:ea typeface="ＭＳ 明朝" pitchFamily="17" charset="-128"/>
              </a:rPr>
              <a:t>  : Inverted staggered          200nm-thick </a:t>
            </a:r>
            <a:r>
              <a:rPr lang="en-US" altLang="ja-JP" sz="1200" dirty="0" err="1">
                <a:solidFill>
                  <a:srgbClr val="000000"/>
                </a:solidFill>
                <a:ea typeface="ＭＳ 明朝" pitchFamily="17" charset="-128"/>
              </a:rPr>
              <a:t>a-Si:H</a:t>
            </a:r>
            <a:r>
              <a:rPr lang="en-US" altLang="ja-JP" sz="1200" dirty="0">
                <a:solidFill>
                  <a:srgbClr val="000000"/>
                </a:solidFill>
                <a:ea typeface="ＭＳ 明朝" pitchFamily="17" charset="-128"/>
              </a:rPr>
              <a:t> / 200nm-thick </a:t>
            </a:r>
            <a:r>
              <a:rPr lang="en-US" altLang="ja-JP" sz="1200" dirty="0" err="1">
                <a:solidFill>
                  <a:srgbClr val="000000"/>
                </a:solidFill>
                <a:ea typeface="ＭＳ 明朝" pitchFamily="17" charset="-128"/>
              </a:rPr>
              <a:t>SiN</a:t>
            </a:r>
            <a:r>
              <a:rPr lang="en-US" altLang="ja-JP" sz="1200" baseline="-25000" dirty="0" err="1">
                <a:solidFill>
                  <a:srgbClr val="000000"/>
                </a:solidFill>
                <a:ea typeface="ＭＳ 明朝" pitchFamily="17" charset="-128"/>
              </a:rPr>
              <a:t>x</a:t>
            </a:r>
            <a:r>
              <a:rPr lang="en-US" altLang="ja-JP" sz="1200" dirty="0">
                <a:solidFill>
                  <a:srgbClr val="000000"/>
                </a:solidFill>
                <a:ea typeface="ＭＳ 明朝" pitchFamily="17" charset="-128"/>
              </a:rPr>
              <a:t>, W/L = 28/6 (</a:t>
            </a:r>
            <a:r>
              <a:rPr lang="en-US" altLang="ja-JP" sz="1200" dirty="0">
                <a:solidFill>
                  <a:srgbClr val="000000"/>
                </a:solidFill>
                <a:ea typeface="ＭＳ 明朝" pitchFamily="17" charset="-128"/>
                <a:sym typeface="Symbol" pitchFamily="18" charset="2"/>
              </a:rPr>
              <a:t></a:t>
            </a:r>
            <a:r>
              <a:rPr lang="en-US" altLang="ja-JP" sz="1200" dirty="0">
                <a:solidFill>
                  <a:srgbClr val="000000"/>
                </a:solidFill>
                <a:ea typeface="ＭＳ 明朝" pitchFamily="17" charset="-128"/>
              </a:rPr>
              <a:t>m)</a:t>
            </a:r>
          </a:p>
        </p:txBody>
      </p:sp>
      <p:sp>
        <p:nvSpPr>
          <p:cNvPr id="31777" name="Rectangle 33"/>
          <p:cNvSpPr>
            <a:spLocks noChangeArrowheads="1"/>
          </p:cNvSpPr>
          <p:nvPr/>
        </p:nvSpPr>
        <p:spPr bwMode="auto">
          <a:xfrm>
            <a:off x="2311400" y="3371850"/>
            <a:ext cx="838200" cy="185738"/>
          </a:xfrm>
          <a:prstGeom prst="rect">
            <a:avLst/>
          </a:prstGeom>
          <a:noFill/>
          <a:ln w="1905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ja-JP" altLang="ja-JP" sz="2400" b="1">
              <a:solidFill>
                <a:srgbClr val="0000FF"/>
              </a:solidFill>
              <a:ea typeface="HG丸ｺﾞｼｯｸM-PRO" pitchFamily="50" charset="-128"/>
            </a:endParaRPr>
          </a:p>
        </p:txBody>
      </p:sp>
      <p:sp>
        <p:nvSpPr>
          <p:cNvPr id="2" name="正方形/長方形 1"/>
          <p:cNvSpPr/>
          <p:nvPr/>
        </p:nvSpPr>
        <p:spPr>
          <a:xfrm>
            <a:off x="4427984" y="426150"/>
            <a:ext cx="4728026" cy="338554"/>
          </a:xfrm>
          <a:prstGeom prst="rect">
            <a:avLst/>
          </a:prstGeom>
        </p:spPr>
        <p:txBody>
          <a:bodyPr wrap="none">
            <a:spAutoFit/>
          </a:bodyPr>
          <a:lstStyle/>
          <a:p>
            <a:pPr fontAlgn="base">
              <a:spcBef>
                <a:spcPct val="0"/>
              </a:spcBef>
              <a:spcAft>
                <a:spcPct val="0"/>
              </a:spcAft>
            </a:pPr>
            <a:r>
              <a:rPr lang="en-US" altLang="ja-JP" sz="1600" dirty="0" err="1" smtClean="0">
                <a:solidFill>
                  <a:srgbClr val="000000"/>
                </a:solidFill>
                <a:ea typeface="ＭＳ 明朝" pitchFamily="17" charset="-128"/>
              </a:rPr>
              <a:t>Kamiya</a:t>
            </a:r>
            <a:r>
              <a:rPr lang="en-US" altLang="ja-JP" sz="1600" dirty="0" smtClean="0">
                <a:solidFill>
                  <a:srgbClr val="000000"/>
                </a:solidFill>
                <a:ea typeface="ＭＳ 明朝" pitchFamily="17" charset="-128"/>
              </a:rPr>
              <a:t> et al., Sci. Technol. Adv. Mater. (2010) in print</a:t>
            </a:r>
            <a:endParaRPr lang="ja-JP" altLang="en-US" sz="1600" dirty="0">
              <a:solidFill>
                <a:srgbClr val="000000"/>
              </a:solidFill>
            </a:endParaRPr>
          </a:p>
        </p:txBody>
      </p:sp>
      <p:sp>
        <p:nvSpPr>
          <p:cNvPr id="3" name="正方形/長方形 2"/>
          <p:cNvSpPr/>
          <p:nvPr/>
        </p:nvSpPr>
        <p:spPr>
          <a:xfrm>
            <a:off x="77199" y="2108756"/>
            <a:ext cx="1598515" cy="584775"/>
          </a:xfrm>
          <a:prstGeom prst="rect">
            <a:avLst/>
          </a:prstGeom>
        </p:spPr>
        <p:txBody>
          <a:bodyPr wrap="none">
            <a:spAutoFit/>
          </a:bodyPr>
          <a:lstStyle/>
          <a:p>
            <a:r>
              <a:rPr lang="en-US" altLang="ja-JP" sz="3200" b="1" dirty="0" smtClean="0">
                <a:solidFill>
                  <a:srgbClr val="FF0000"/>
                </a:solidFill>
              </a:rPr>
              <a:t>a-IGZO</a:t>
            </a:r>
            <a:endParaRPr lang="ja-JP" altLang="en-US" sz="3200" b="1" dirty="0">
              <a:solidFill>
                <a:srgbClr val="FF0000"/>
              </a:solidFill>
            </a:endParaRPr>
          </a:p>
        </p:txBody>
      </p:sp>
      <p:sp>
        <p:nvSpPr>
          <p:cNvPr id="32" name="正方形/長方形 31"/>
          <p:cNvSpPr/>
          <p:nvPr/>
        </p:nvSpPr>
        <p:spPr>
          <a:xfrm>
            <a:off x="229598" y="4894768"/>
            <a:ext cx="1322798" cy="584775"/>
          </a:xfrm>
          <a:prstGeom prst="rect">
            <a:avLst/>
          </a:prstGeom>
        </p:spPr>
        <p:txBody>
          <a:bodyPr wrap="none">
            <a:spAutoFit/>
          </a:bodyPr>
          <a:lstStyle/>
          <a:p>
            <a:r>
              <a:rPr lang="en-US" altLang="ja-JP" sz="3200" b="1" dirty="0" err="1" smtClean="0">
                <a:solidFill>
                  <a:srgbClr val="FF0000"/>
                </a:solidFill>
              </a:rPr>
              <a:t>a-Si:H</a:t>
            </a:r>
            <a:endParaRPr lang="ja-JP" altLang="en-US" sz="3200" b="1" dirty="0">
              <a:solidFill>
                <a:srgbClr val="FF0000"/>
              </a:solidFill>
            </a:endParaRPr>
          </a:p>
        </p:txBody>
      </p:sp>
      <p:sp>
        <p:nvSpPr>
          <p:cNvPr id="33" name="テキスト ボックス 32"/>
          <p:cNvSpPr txBox="1"/>
          <p:nvPr/>
        </p:nvSpPr>
        <p:spPr>
          <a:xfrm>
            <a:off x="8724900" y="6488668"/>
            <a:ext cx="415498" cy="369332"/>
          </a:xfrm>
          <a:prstGeom prst="rect">
            <a:avLst/>
          </a:prstGeom>
          <a:solidFill>
            <a:schemeClr val="accent2"/>
          </a:solidFill>
        </p:spPr>
        <p:txBody>
          <a:bodyPr wrap="none" rtlCol="0">
            <a:spAutoFit/>
          </a:bodyPr>
          <a:lstStyle>
            <a:defPPr>
              <a:defRPr lang="ja-JP"/>
            </a:defPPr>
            <a:lvl1pPr>
              <a:defRPr b="1">
                <a:solidFill>
                  <a:schemeClr val="bg1"/>
                </a:solidFill>
              </a:defRPr>
            </a:lvl1pPr>
          </a:lstStyle>
          <a:p>
            <a:r>
              <a:rPr lang="en-US" altLang="ja-JP" dirty="0" smtClean="0">
                <a:latin typeface="Times New Roman" pitchFamily="18" charset="0"/>
                <a:cs typeface="Times New Roman" pitchFamily="18" charset="0"/>
              </a:rPr>
              <a:t>27</a:t>
            </a:r>
            <a:endParaRPr lang="ja-JP" altLang="en-US" dirty="0">
              <a:latin typeface="Times New Roman" pitchFamily="18" charset="0"/>
              <a:cs typeface="Times New Roman" pitchFamily="18" charset="0"/>
            </a:endParaRPr>
          </a:p>
        </p:txBody>
      </p:sp>
    </p:spTree>
    <p:extLst>
      <p:ext uri="{BB962C8B-B14F-4D97-AF65-F5344CB8AC3E}">
        <p14:creationId xmlns:p14="http://schemas.microsoft.com/office/powerpoint/2010/main" val="2112570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3970" name="Rectangle 1026"/>
          <p:cNvSpPr>
            <a:spLocks noGrp="1" noChangeArrowheads="1"/>
          </p:cNvSpPr>
          <p:nvPr>
            <p:ph type="title"/>
          </p:nvPr>
        </p:nvSpPr>
        <p:spPr>
          <a:xfrm>
            <a:off x="0" y="0"/>
            <a:ext cx="9220200" cy="762000"/>
          </a:xfrm>
        </p:spPr>
        <p:txBody>
          <a:bodyPr/>
          <a:lstStyle/>
          <a:p>
            <a:r>
              <a:rPr lang="ja-JP" altLang="en-US" sz="3600" b="1" dirty="0" smtClean="0">
                <a:solidFill>
                  <a:srgbClr val="0000FF"/>
                </a:solidFill>
                <a:ea typeface="ＨＧ丸ゴシックB" charset="-128"/>
              </a:rPr>
              <a:t>宝石の多くも酸化物</a:t>
            </a:r>
            <a:endParaRPr lang="ja-JP" altLang="en-US" sz="3600" b="1" dirty="0">
              <a:solidFill>
                <a:srgbClr val="0000FF"/>
              </a:solidFill>
              <a:ea typeface="ＨＧ丸ゴシックB" charset="-128"/>
            </a:endParaRPr>
          </a:p>
        </p:txBody>
      </p:sp>
      <p:pic>
        <p:nvPicPr>
          <p:cNvPr id="723971" name="Picture 102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10000" y="1828800"/>
            <a:ext cx="2246313" cy="266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23972" name="Rectangle 1028"/>
          <p:cNvSpPr>
            <a:spLocks noChangeArrowheads="1"/>
          </p:cNvSpPr>
          <p:nvPr/>
        </p:nvSpPr>
        <p:spPr bwMode="auto">
          <a:xfrm>
            <a:off x="3886200" y="4572000"/>
            <a:ext cx="3048000" cy="1314450"/>
          </a:xfrm>
          <a:prstGeom prst="rect">
            <a:avLst/>
          </a:prstGeom>
          <a:solidFill>
            <a:srgbClr val="CC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ja-JP" altLang="en-US" sz="1600" b="1">
                <a:latin typeface="ＭＳ 明朝" pitchFamily="17" charset="-128"/>
                <a:ea typeface="ＭＳ 明朝" pitchFamily="17" charset="-128"/>
              </a:rPr>
              <a:t>人工宝石</a:t>
            </a:r>
            <a:br>
              <a:rPr lang="ja-JP" altLang="en-US" sz="1600" b="1">
                <a:latin typeface="ＭＳ 明朝" pitchFamily="17" charset="-128"/>
                <a:ea typeface="ＭＳ 明朝" pitchFamily="17" charset="-128"/>
              </a:rPr>
            </a:br>
            <a:r>
              <a:rPr lang="ja-JP" altLang="en-US" sz="1600" b="1">
                <a:latin typeface="ＭＳ 明朝" pitchFamily="17" charset="-128"/>
                <a:ea typeface="ＭＳ 明朝" pitchFamily="17" charset="-128"/>
              </a:rPr>
              <a:t>　中央</a:t>
            </a:r>
            <a:r>
              <a:rPr lang="en-US" altLang="ja-JP" sz="1600" b="1">
                <a:latin typeface="ＭＳ 明朝" pitchFamily="17" charset="-128"/>
                <a:ea typeface="ＭＳ 明朝" pitchFamily="17" charset="-128"/>
              </a:rPr>
              <a:t>: </a:t>
            </a:r>
            <a:r>
              <a:rPr lang="ja-JP" altLang="en-US" sz="1600" b="1">
                <a:latin typeface="ＭＳ 明朝" pitchFamily="17" charset="-128"/>
                <a:ea typeface="ＭＳ 明朝" pitchFamily="17" charset="-128"/>
              </a:rPr>
              <a:t>ルビー</a:t>
            </a:r>
            <a:br>
              <a:rPr lang="ja-JP" altLang="en-US" sz="1600" b="1">
                <a:latin typeface="ＭＳ 明朝" pitchFamily="17" charset="-128"/>
                <a:ea typeface="ＭＳ 明朝" pitchFamily="17" charset="-128"/>
              </a:rPr>
            </a:br>
            <a:r>
              <a:rPr lang="ja-JP" altLang="en-US" sz="1600" b="1">
                <a:latin typeface="ＭＳ 明朝" pitchFamily="17" charset="-128"/>
                <a:ea typeface="ＭＳ 明朝" pitchFamily="17" charset="-128"/>
              </a:rPr>
              <a:t>　周囲：ルビー</a:t>
            </a:r>
            <a:r>
              <a:rPr lang="en-US" altLang="ja-JP" sz="1600" b="1">
                <a:latin typeface="ＭＳ 明朝" pitchFamily="17" charset="-128"/>
                <a:ea typeface="ＭＳ 明朝" pitchFamily="17" charset="-128"/>
              </a:rPr>
              <a:t>5</a:t>
            </a:r>
            <a:r>
              <a:rPr lang="ja-JP" altLang="en-US" sz="1600" b="1">
                <a:latin typeface="ＭＳ 明朝" pitchFamily="17" charset="-128"/>
                <a:ea typeface="ＭＳ 明朝" pitchFamily="17" charset="-128"/>
              </a:rPr>
              <a:t>個</a:t>
            </a:r>
            <a:br>
              <a:rPr lang="ja-JP" altLang="en-US" sz="1600" b="1">
                <a:latin typeface="ＭＳ 明朝" pitchFamily="17" charset="-128"/>
                <a:ea typeface="ＭＳ 明朝" pitchFamily="17" charset="-128"/>
              </a:rPr>
            </a:br>
            <a:r>
              <a:rPr lang="ja-JP" altLang="en-US" sz="1600" b="1">
                <a:latin typeface="ＭＳ 明朝" pitchFamily="17" charset="-128"/>
                <a:ea typeface="ＭＳ 明朝" pitchFamily="17" charset="-128"/>
              </a:rPr>
              <a:t>　　　　エメラルド</a:t>
            </a:r>
            <a:r>
              <a:rPr lang="en-US" altLang="ja-JP" sz="1600" b="1">
                <a:latin typeface="ＭＳ 明朝" pitchFamily="17" charset="-128"/>
                <a:ea typeface="ＭＳ 明朝" pitchFamily="17" charset="-128"/>
              </a:rPr>
              <a:t>2</a:t>
            </a:r>
            <a:r>
              <a:rPr lang="ja-JP" altLang="en-US" sz="1600" b="1">
                <a:latin typeface="ＭＳ 明朝" pitchFamily="17" charset="-128"/>
                <a:ea typeface="ＭＳ 明朝" pitchFamily="17" charset="-128"/>
              </a:rPr>
              <a:t>個</a:t>
            </a:r>
            <a:br>
              <a:rPr lang="ja-JP" altLang="en-US" sz="1600" b="1">
                <a:latin typeface="ＭＳ 明朝" pitchFamily="17" charset="-128"/>
                <a:ea typeface="ＭＳ 明朝" pitchFamily="17" charset="-128"/>
              </a:rPr>
            </a:br>
            <a:r>
              <a:rPr lang="ja-JP" altLang="en-US" sz="1600" b="1">
                <a:latin typeface="ＭＳ 明朝" pitchFamily="17" charset="-128"/>
                <a:ea typeface="ＭＳ 明朝" pitchFamily="17" charset="-128"/>
              </a:rPr>
              <a:t>　　　　擬似ダイアモンド</a:t>
            </a:r>
            <a:r>
              <a:rPr lang="en-US" altLang="ja-JP" sz="1600" b="1">
                <a:latin typeface="ＭＳ 明朝" pitchFamily="17" charset="-128"/>
                <a:ea typeface="ＭＳ 明朝" pitchFamily="17" charset="-128"/>
              </a:rPr>
              <a:t>3</a:t>
            </a:r>
            <a:r>
              <a:rPr lang="ja-JP" altLang="en-US" sz="1600" b="1">
                <a:latin typeface="ＭＳ 明朝" pitchFamily="17" charset="-128"/>
                <a:ea typeface="ＭＳ 明朝" pitchFamily="17" charset="-128"/>
              </a:rPr>
              <a:t>個</a:t>
            </a:r>
          </a:p>
        </p:txBody>
      </p:sp>
      <p:sp>
        <p:nvSpPr>
          <p:cNvPr id="723973" name="Rectangle 1029"/>
          <p:cNvSpPr>
            <a:spLocks noChangeArrowheads="1"/>
          </p:cNvSpPr>
          <p:nvPr/>
        </p:nvSpPr>
        <p:spPr bwMode="auto">
          <a:xfrm>
            <a:off x="190500" y="977900"/>
            <a:ext cx="3425938" cy="5529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ja-JP" altLang="en-US" sz="2000" b="1" dirty="0">
                <a:latin typeface="Times New Roman" pitchFamily="18" charset="0"/>
                <a:cs typeface="Times New Roman" pitchFamily="18" charset="0"/>
              </a:rPr>
              <a:t>人工宝石</a:t>
            </a:r>
            <a:br>
              <a:rPr lang="ja-JP" altLang="en-US" sz="2000" b="1" dirty="0">
                <a:latin typeface="Times New Roman" pitchFamily="18" charset="0"/>
                <a:cs typeface="Times New Roman" pitchFamily="18" charset="0"/>
              </a:rPr>
            </a:br>
            <a:r>
              <a:rPr lang="ja-JP" altLang="en-US" sz="2000" b="1" dirty="0">
                <a:latin typeface="Times New Roman" pitchFamily="18" charset="0"/>
                <a:cs typeface="Times New Roman" pitchFamily="18" charset="0"/>
              </a:rPr>
              <a:t>　</a:t>
            </a:r>
            <a:r>
              <a:rPr lang="en-US" altLang="ja-JP" sz="2000" dirty="0">
                <a:latin typeface="Times New Roman" pitchFamily="18" charset="0"/>
                <a:cs typeface="Times New Roman" pitchFamily="18" charset="0"/>
              </a:rPr>
              <a:t>C</a:t>
            </a:r>
            <a:br>
              <a:rPr lang="en-US" altLang="ja-JP" sz="2000" dirty="0">
                <a:latin typeface="Times New Roman" pitchFamily="18" charset="0"/>
                <a:cs typeface="Times New Roman" pitchFamily="18" charset="0"/>
              </a:rPr>
            </a:br>
            <a:r>
              <a:rPr lang="ja-JP" altLang="en-US" sz="2000" dirty="0">
                <a:latin typeface="Times New Roman" pitchFamily="18" charset="0"/>
                <a:cs typeface="Times New Roman" pitchFamily="18" charset="0"/>
              </a:rPr>
              <a:t>　　</a:t>
            </a:r>
            <a:r>
              <a:rPr lang="ja-JP" altLang="en-US" sz="2000" b="1" dirty="0">
                <a:latin typeface="Times New Roman" pitchFamily="18" charset="0"/>
                <a:cs typeface="Times New Roman" pitchFamily="18" charset="0"/>
              </a:rPr>
              <a:t>ダイアモンド</a:t>
            </a:r>
            <a:r>
              <a:rPr lang="en-US" altLang="ja-JP" sz="2000" b="1" dirty="0">
                <a:latin typeface="Times New Roman" pitchFamily="18" charset="0"/>
                <a:cs typeface="Times New Roman" pitchFamily="18" charset="0"/>
              </a:rPr>
              <a:t>:</a:t>
            </a:r>
            <a:r>
              <a:rPr lang="en-US" altLang="ja-JP" sz="2000" dirty="0">
                <a:latin typeface="Times New Roman" pitchFamily="18" charset="0"/>
                <a:cs typeface="Times New Roman" pitchFamily="18" charset="0"/>
              </a:rPr>
              <a:t> </a:t>
            </a:r>
            <a:r>
              <a:rPr lang="ja-JP" altLang="en-US" sz="2000" dirty="0">
                <a:latin typeface="Times New Roman" pitchFamily="18" charset="0"/>
                <a:cs typeface="Times New Roman" pitchFamily="18" charset="0"/>
              </a:rPr>
              <a:t>無色透明</a:t>
            </a:r>
            <a:br>
              <a:rPr lang="ja-JP" altLang="en-US" sz="2000" dirty="0">
                <a:latin typeface="Times New Roman" pitchFamily="18" charset="0"/>
                <a:cs typeface="Times New Roman" pitchFamily="18" charset="0"/>
              </a:rPr>
            </a:br>
            <a:r>
              <a:rPr lang="ja-JP" altLang="en-US" sz="2000" dirty="0">
                <a:solidFill>
                  <a:srgbClr val="FF0000"/>
                </a:solidFill>
                <a:latin typeface="Times New Roman" pitchFamily="18" charset="0"/>
                <a:cs typeface="Times New Roman" pitchFamily="18" charset="0"/>
              </a:rPr>
              <a:t>　</a:t>
            </a:r>
            <a:r>
              <a:rPr lang="en-US" altLang="ja-JP" sz="2000" dirty="0">
                <a:solidFill>
                  <a:srgbClr val="FF0000"/>
                </a:solidFill>
                <a:latin typeface="Times New Roman" pitchFamily="18" charset="0"/>
                <a:cs typeface="Times New Roman" pitchFamily="18" charset="0"/>
              </a:rPr>
              <a:t>Be</a:t>
            </a:r>
            <a:r>
              <a:rPr lang="en-US" altLang="ja-JP" sz="2000" baseline="-25000" dirty="0">
                <a:solidFill>
                  <a:srgbClr val="FF0000"/>
                </a:solidFill>
                <a:latin typeface="Times New Roman" pitchFamily="18" charset="0"/>
                <a:cs typeface="Times New Roman" pitchFamily="18" charset="0"/>
              </a:rPr>
              <a:t>3</a:t>
            </a:r>
            <a:r>
              <a:rPr lang="en-US" altLang="ja-JP" sz="2000" dirty="0">
                <a:solidFill>
                  <a:srgbClr val="FF0000"/>
                </a:solidFill>
                <a:latin typeface="Times New Roman" pitchFamily="18" charset="0"/>
                <a:cs typeface="Times New Roman" pitchFamily="18" charset="0"/>
              </a:rPr>
              <a:t>Al</a:t>
            </a:r>
            <a:r>
              <a:rPr lang="en-US" altLang="ja-JP" sz="2000" baseline="-25000" dirty="0">
                <a:solidFill>
                  <a:srgbClr val="FF0000"/>
                </a:solidFill>
                <a:latin typeface="Times New Roman" pitchFamily="18" charset="0"/>
                <a:cs typeface="Times New Roman" pitchFamily="18" charset="0"/>
              </a:rPr>
              <a:t>2</a:t>
            </a:r>
            <a:r>
              <a:rPr lang="en-US" altLang="ja-JP" sz="2000" dirty="0">
                <a:solidFill>
                  <a:srgbClr val="FF0000"/>
                </a:solidFill>
                <a:latin typeface="Times New Roman" pitchFamily="18" charset="0"/>
                <a:cs typeface="Times New Roman" pitchFamily="18" charset="0"/>
              </a:rPr>
              <a:t>Si</a:t>
            </a:r>
            <a:r>
              <a:rPr lang="en-US" altLang="ja-JP" sz="2000" baseline="-25000" dirty="0">
                <a:solidFill>
                  <a:srgbClr val="FF0000"/>
                </a:solidFill>
                <a:latin typeface="Times New Roman" pitchFamily="18" charset="0"/>
                <a:cs typeface="Times New Roman" pitchFamily="18" charset="0"/>
              </a:rPr>
              <a:t>6</a:t>
            </a:r>
            <a:r>
              <a:rPr lang="en-US" altLang="ja-JP" sz="2000" dirty="0">
                <a:solidFill>
                  <a:srgbClr val="FF0000"/>
                </a:solidFill>
                <a:latin typeface="Times New Roman" pitchFamily="18" charset="0"/>
                <a:cs typeface="Times New Roman" pitchFamily="18" charset="0"/>
              </a:rPr>
              <a:t>O</a:t>
            </a:r>
            <a:r>
              <a:rPr lang="en-US" altLang="ja-JP" sz="2000" baseline="-25000" dirty="0">
                <a:solidFill>
                  <a:srgbClr val="FF0000"/>
                </a:solidFill>
                <a:latin typeface="Times New Roman" pitchFamily="18" charset="0"/>
                <a:cs typeface="Times New Roman" pitchFamily="18" charset="0"/>
              </a:rPr>
              <a:t>18</a:t>
            </a:r>
            <a:r>
              <a:rPr lang="en-US" altLang="ja-JP" sz="2000" dirty="0">
                <a:solidFill>
                  <a:srgbClr val="FF0000"/>
                </a:solidFill>
                <a:latin typeface="Times New Roman" pitchFamily="18" charset="0"/>
                <a:cs typeface="Times New Roman" pitchFamily="18" charset="0"/>
              </a:rPr>
              <a:t> (</a:t>
            </a:r>
            <a:r>
              <a:rPr lang="ja-JP" altLang="en-US" sz="2000" dirty="0">
                <a:solidFill>
                  <a:srgbClr val="FF0000"/>
                </a:solidFill>
                <a:latin typeface="Times New Roman" pitchFamily="18" charset="0"/>
                <a:cs typeface="Times New Roman" pitchFamily="18" charset="0"/>
              </a:rPr>
              <a:t>緑柱石</a:t>
            </a:r>
            <a:r>
              <a:rPr lang="en-US" altLang="ja-JP" sz="2000" dirty="0">
                <a:solidFill>
                  <a:srgbClr val="FF0000"/>
                </a:solidFill>
                <a:latin typeface="Times New Roman" pitchFamily="18" charset="0"/>
                <a:cs typeface="Times New Roman" pitchFamily="18" charset="0"/>
              </a:rPr>
              <a:t>, beryl)</a:t>
            </a:r>
            <a:br>
              <a:rPr lang="en-US" altLang="ja-JP" sz="2000" dirty="0">
                <a:solidFill>
                  <a:srgbClr val="FF0000"/>
                </a:solidFill>
                <a:latin typeface="Times New Roman" pitchFamily="18" charset="0"/>
                <a:cs typeface="Times New Roman" pitchFamily="18" charset="0"/>
              </a:rPr>
            </a:br>
            <a:r>
              <a:rPr lang="ja-JP" altLang="en-US" sz="2000" dirty="0">
                <a:solidFill>
                  <a:srgbClr val="FF0000"/>
                </a:solidFill>
                <a:latin typeface="Times New Roman" pitchFamily="18" charset="0"/>
                <a:cs typeface="Times New Roman" pitchFamily="18" charset="0"/>
              </a:rPr>
              <a:t>　　</a:t>
            </a:r>
            <a:r>
              <a:rPr lang="ja-JP" altLang="en-US" sz="2000" b="1" dirty="0">
                <a:solidFill>
                  <a:srgbClr val="FF0000"/>
                </a:solidFill>
                <a:latin typeface="Times New Roman" pitchFamily="18" charset="0"/>
                <a:cs typeface="Times New Roman" pitchFamily="18" charset="0"/>
              </a:rPr>
              <a:t>エメラルド： </a:t>
            </a:r>
            <a:r>
              <a:rPr lang="ja-JP" altLang="en-US" sz="2000" dirty="0">
                <a:solidFill>
                  <a:srgbClr val="FF0000"/>
                </a:solidFill>
                <a:latin typeface="Times New Roman" pitchFamily="18" charset="0"/>
                <a:cs typeface="Times New Roman" pitchFamily="18" charset="0"/>
              </a:rPr>
              <a:t>海緑色</a:t>
            </a:r>
            <a:br>
              <a:rPr lang="ja-JP" altLang="en-US" sz="2000" dirty="0">
                <a:solidFill>
                  <a:srgbClr val="FF0000"/>
                </a:solidFill>
                <a:latin typeface="Times New Roman" pitchFamily="18" charset="0"/>
                <a:cs typeface="Times New Roman" pitchFamily="18" charset="0"/>
              </a:rPr>
            </a:br>
            <a:r>
              <a:rPr lang="ja-JP" altLang="en-US" sz="2000" dirty="0">
                <a:solidFill>
                  <a:srgbClr val="FF0000"/>
                </a:solidFill>
                <a:latin typeface="Times New Roman" pitchFamily="18" charset="0"/>
                <a:cs typeface="Times New Roman" pitchFamily="18" charset="0"/>
              </a:rPr>
              <a:t>　　</a:t>
            </a:r>
            <a:r>
              <a:rPr lang="ja-JP" altLang="en-US" sz="2000" b="1" dirty="0">
                <a:solidFill>
                  <a:srgbClr val="FF0000"/>
                </a:solidFill>
                <a:latin typeface="Times New Roman" pitchFamily="18" charset="0"/>
                <a:cs typeface="Times New Roman" pitchFamily="18" charset="0"/>
              </a:rPr>
              <a:t>アクアマリン：</a:t>
            </a:r>
            <a:r>
              <a:rPr lang="ja-JP" altLang="en-US" sz="2000" dirty="0">
                <a:solidFill>
                  <a:srgbClr val="FF0000"/>
                </a:solidFill>
                <a:latin typeface="Times New Roman" pitchFamily="18" charset="0"/>
                <a:cs typeface="Times New Roman" pitchFamily="18" charset="0"/>
              </a:rPr>
              <a:t> 淡青色　 </a:t>
            </a:r>
            <a:br>
              <a:rPr lang="ja-JP" altLang="en-US" sz="2000" dirty="0">
                <a:solidFill>
                  <a:srgbClr val="FF0000"/>
                </a:solidFill>
                <a:latin typeface="Times New Roman" pitchFamily="18" charset="0"/>
                <a:cs typeface="Times New Roman" pitchFamily="18" charset="0"/>
              </a:rPr>
            </a:br>
            <a:r>
              <a:rPr lang="ja-JP" altLang="en-US" sz="2000" dirty="0">
                <a:solidFill>
                  <a:srgbClr val="FF0000"/>
                </a:solidFill>
                <a:latin typeface="Times New Roman" pitchFamily="18" charset="0"/>
                <a:cs typeface="Times New Roman" pitchFamily="18" charset="0"/>
              </a:rPr>
              <a:t>　</a:t>
            </a:r>
            <a:r>
              <a:rPr lang="en-US" altLang="ja-JP" sz="2000" dirty="0">
                <a:solidFill>
                  <a:srgbClr val="FF0000"/>
                </a:solidFill>
                <a:latin typeface="Times New Roman" pitchFamily="18" charset="0"/>
                <a:cs typeface="Times New Roman" pitchFamily="18" charset="0"/>
              </a:rPr>
              <a:t>Al</a:t>
            </a:r>
            <a:r>
              <a:rPr lang="en-US" altLang="ja-JP" sz="2000" baseline="-25000" dirty="0">
                <a:solidFill>
                  <a:srgbClr val="FF0000"/>
                </a:solidFill>
                <a:latin typeface="Times New Roman" pitchFamily="18" charset="0"/>
                <a:cs typeface="Times New Roman" pitchFamily="18" charset="0"/>
              </a:rPr>
              <a:t>2</a:t>
            </a:r>
            <a:r>
              <a:rPr lang="en-US" altLang="ja-JP" sz="2000" dirty="0">
                <a:solidFill>
                  <a:srgbClr val="FF0000"/>
                </a:solidFill>
                <a:latin typeface="Times New Roman" pitchFamily="18" charset="0"/>
                <a:cs typeface="Times New Roman" pitchFamily="18" charset="0"/>
              </a:rPr>
              <a:t>O</a:t>
            </a:r>
            <a:r>
              <a:rPr lang="en-US" altLang="ja-JP" sz="2000" baseline="-25000" dirty="0">
                <a:solidFill>
                  <a:srgbClr val="FF0000"/>
                </a:solidFill>
                <a:latin typeface="Times New Roman" pitchFamily="18" charset="0"/>
                <a:cs typeface="Times New Roman" pitchFamily="18" charset="0"/>
              </a:rPr>
              <a:t>3</a:t>
            </a:r>
            <a:r>
              <a:rPr lang="en-US" altLang="ja-JP" sz="2000" dirty="0">
                <a:solidFill>
                  <a:srgbClr val="FF0000"/>
                </a:solidFill>
                <a:latin typeface="Times New Roman" pitchFamily="18" charset="0"/>
                <a:cs typeface="Times New Roman" pitchFamily="18" charset="0"/>
              </a:rPr>
              <a:t/>
            </a:r>
            <a:br>
              <a:rPr lang="en-US" altLang="ja-JP" sz="2000" dirty="0">
                <a:solidFill>
                  <a:srgbClr val="FF0000"/>
                </a:solidFill>
                <a:latin typeface="Times New Roman" pitchFamily="18" charset="0"/>
                <a:cs typeface="Times New Roman" pitchFamily="18" charset="0"/>
              </a:rPr>
            </a:br>
            <a:r>
              <a:rPr lang="ja-JP" altLang="en-US" sz="2000" dirty="0">
                <a:solidFill>
                  <a:srgbClr val="FF0000"/>
                </a:solidFill>
                <a:latin typeface="Times New Roman" pitchFamily="18" charset="0"/>
                <a:cs typeface="Times New Roman" pitchFamily="18" charset="0"/>
              </a:rPr>
              <a:t>　　</a:t>
            </a:r>
            <a:r>
              <a:rPr lang="ja-JP" altLang="en-US" sz="2000" b="1" dirty="0">
                <a:solidFill>
                  <a:srgbClr val="FF0000"/>
                </a:solidFill>
                <a:latin typeface="Times New Roman" pitchFamily="18" charset="0"/>
                <a:cs typeface="Times New Roman" pitchFamily="18" charset="0"/>
              </a:rPr>
              <a:t>ルビー</a:t>
            </a:r>
            <a:r>
              <a:rPr lang="en-US" altLang="ja-JP" sz="2000" b="1" dirty="0">
                <a:solidFill>
                  <a:srgbClr val="FF0000"/>
                </a:solidFill>
                <a:latin typeface="Times New Roman" pitchFamily="18" charset="0"/>
                <a:cs typeface="Times New Roman" pitchFamily="18" charset="0"/>
              </a:rPr>
              <a:t>:</a:t>
            </a:r>
            <a:r>
              <a:rPr lang="en-US" altLang="ja-JP" sz="2000" dirty="0">
                <a:solidFill>
                  <a:srgbClr val="FF0000"/>
                </a:solidFill>
                <a:latin typeface="Times New Roman" pitchFamily="18" charset="0"/>
                <a:cs typeface="Times New Roman" pitchFamily="18" charset="0"/>
              </a:rPr>
              <a:t> Cr</a:t>
            </a:r>
            <a:r>
              <a:rPr lang="en-US" altLang="ja-JP" sz="2000" baseline="30000" dirty="0">
                <a:solidFill>
                  <a:srgbClr val="FF0000"/>
                </a:solidFill>
                <a:latin typeface="Times New Roman" pitchFamily="18" charset="0"/>
                <a:cs typeface="Times New Roman" pitchFamily="18" charset="0"/>
              </a:rPr>
              <a:t>3+</a:t>
            </a:r>
            <a:r>
              <a:rPr lang="en-US" altLang="ja-JP" sz="2000" dirty="0">
                <a:solidFill>
                  <a:srgbClr val="FF0000"/>
                </a:solidFill>
                <a:latin typeface="Times New Roman" pitchFamily="18" charset="0"/>
                <a:cs typeface="Times New Roman" pitchFamily="18" charset="0"/>
              </a:rPr>
              <a:t> 0.01~3mol%</a:t>
            </a:r>
            <a:br>
              <a:rPr lang="en-US" altLang="ja-JP" sz="2000" dirty="0">
                <a:solidFill>
                  <a:srgbClr val="FF0000"/>
                </a:solidFill>
                <a:latin typeface="Times New Roman" pitchFamily="18" charset="0"/>
                <a:cs typeface="Times New Roman" pitchFamily="18" charset="0"/>
              </a:rPr>
            </a:br>
            <a:r>
              <a:rPr lang="ja-JP" altLang="en-US" sz="2000" dirty="0">
                <a:solidFill>
                  <a:srgbClr val="FF0000"/>
                </a:solidFill>
                <a:latin typeface="Times New Roman" pitchFamily="18" charset="0"/>
                <a:cs typeface="Times New Roman" pitchFamily="18" charset="0"/>
              </a:rPr>
              <a:t>　　　　　　赤色（紅玉）</a:t>
            </a:r>
          </a:p>
          <a:p>
            <a:pPr algn="l"/>
            <a:r>
              <a:rPr lang="ja-JP" altLang="en-US" sz="2000" dirty="0">
                <a:solidFill>
                  <a:srgbClr val="FF0000"/>
                </a:solidFill>
                <a:latin typeface="Times New Roman" pitchFamily="18" charset="0"/>
                <a:cs typeface="Times New Roman" pitchFamily="18" charset="0"/>
              </a:rPr>
              <a:t>　　</a:t>
            </a:r>
            <a:r>
              <a:rPr lang="ja-JP" altLang="en-US" sz="2000" b="1" dirty="0">
                <a:solidFill>
                  <a:srgbClr val="FF0000"/>
                </a:solidFill>
                <a:latin typeface="Times New Roman" pitchFamily="18" charset="0"/>
                <a:cs typeface="Times New Roman" pitchFamily="18" charset="0"/>
              </a:rPr>
              <a:t>サファイア</a:t>
            </a:r>
            <a:r>
              <a:rPr lang="en-US" altLang="ja-JP" sz="2000" b="1" dirty="0">
                <a:solidFill>
                  <a:srgbClr val="FF0000"/>
                </a:solidFill>
                <a:latin typeface="Times New Roman" pitchFamily="18" charset="0"/>
                <a:cs typeface="Times New Roman" pitchFamily="18" charset="0"/>
              </a:rPr>
              <a:t>:</a:t>
            </a:r>
            <a:r>
              <a:rPr lang="en-US" altLang="ja-JP" sz="2000" dirty="0">
                <a:solidFill>
                  <a:srgbClr val="FF0000"/>
                </a:solidFill>
                <a:latin typeface="Times New Roman" pitchFamily="18" charset="0"/>
                <a:cs typeface="Times New Roman" pitchFamily="18" charset="0"/>
              </a:rPr>
              <a:t/>
            </a:r>
            <a:br>
              <a:rPr lang="en-US" altLang="ja-JP" sz="2000" dirty="0">
                <a:solidFill>
                  <a:srgbClr val="FF0000"/>
                </a:solidFill>
                <a:latin typeface="Times New Roman" pitchFamily="18" charset="0"/>
                <a:cs typeface="Times New Roman" pitchFamily="18" charset="0"/>
              </a:rPr>
            </a:br>
            <a:r>
              <a:rPr lang="ja-JP" altLang="en-US" sz="2000" dirty="0">
                <a:solidFill>
                  <a:srgbClr val="FF0000"/>
                </a:solidFill>
                <a:latin typeface="Times New Roman" pitchFamily="18" charset="0"/>
                <a:cs typeface="Times New Roman" pitchFamily="18" charset="0"/>
              </a:rPr>
              <a:t>　　　　　　無色透明、他（鋼玉）</a:t>
            </a:r>
          </a:p>
          <a:p>
            <a:pPr algn="l"/>
            <a:r>
              <a:rPr lang="ja-JP" altLang="en-US" sz="2000" dirty="0">
                <a:solidFill>
                  <a:srgbClr val="FF0000"/>
                </a:solidFill>
                <a:latin typeface="Times New Roman" pitchFamily="18" charset="0"/>
                <a:cs typeface="Times New Roman" pitchFamily="18" charset="0"/>
              </a:rPr>
              <a:t>　</a:t>
            </a:r>
            <a:r>
              <a:rPr lang="en-US" altLang="ja-JP" sz="2000" dirty="0">
                <a:solidFill>
                  <a:srgbClr val="FF0000"/>
                </a:solidFill>
                <a:latin typeface="Times New Roman" pitchFamily="18" charset="0"/>
                <a:cs typeface="Times New Roman" pitchFamily="18" charset="0"/>
              </a:rPr>
              <a:t>SiO</a:t>
            </a:r>
            <a:r>
              <a:rPr lang="en-US" altLang="ja-JP" sz="2000" baseline="-25000" dirty="0">
                <a:solidFill>
                  <a:srgbClr val="FF0000"/>
                </a:solidFill>
                <a:latin typeface="Times New Roman" pitchFamily="18" charset="0"/>
                <a:cs typeface="Times New Roman" pitchFamily="18" charset="0"/>
              </a:rPr>
              <a:t>2</a:t>
            </a:r>
            <a:r>
              <a:rPr lang="ja-JP" altLang="en-US" sz="2000" dirty="0">
                <a:solidFill>
                  <a:srgbClr val="FF0000"/>
                </a:solidFill>
                <a:latin typeface="Times New Roman" pitchFamily="18" charset="0"/>
                <a:cs typeface="Times New Roman" pitchFamily="18" charset="0"/>
              </a:rPr>
              <a:t>・</a:t>
            </a:r>
            <a:r>
              <a:rPr lang="en-US" altLang="ja-JP" sz="2000" i="1" dirty="0">
                <a:solidFill>
                  <a:srgbClr val="FF0000"/>
                </a:solidFill>
                <a:latin typeface="Times New Roman" pitchFamily="18" charset="0"/>
                <a:cs typeface="Times New Roman" pitchFamily="18" charset="0"/>
              </a:rPr>
              <a:t>n</a:t>
            </a:r>
            <a:r>
              <a:rPr lang="en-US" altLang="ja-JP" sz="2000" dirty="0">
                <a:solidFill>
                  <a:srgbClr val="FF0000"/>
                </a:solidFill>
                <a:latin typeface="Times New Roman" pitchFamily="18" charset="0"/>
                <a:cs typeface="Times New Roman" pitchFamily="18" charset="0"/>
              </a:rPr>
              <a:t>H</a:t>
            </a:r>
            <a:r>
              <a:rPr lang="en-US" altLang="ja-JP" sz="2000" baseline="-25000" dirty="0">
                <a:solidFill>
                  <a:srgbClr val="FF0000"/>
                </a:solidFill>
                <a:latin typeface="Times New Roman" pitchFamily="18" charset="0"/>
                <a:cs typeface="Times New Roman" pitchFamily="18" charset="0"/>
              </a:rPr>
              <a:t>2</a:t>
            </a:r>
            <a:r>
              <a:rPr lang="en-US" altLang="ja-JP" sz="2000" dirty="0">
                <a:solidFill>
                  <a:srgbClr val="FF0000"/>
                </a:solidFill>
                <a:latin typeface="Times New Roman" pitchFamily="18" charset="0"/>
                <a:cs typeface="Times New Roman" pitchFamily="18" charset="0"/>
              </a:rPr>
              <a:t>O</a:t>
            </a:r>
            <a:br>
              <a:rPr lang="en-US" altLang="ja-JP" sz="2000" dirty="0">
                <a:solidFill>
                  <a:srgbClr val="FF0000"/>
                </a:solidFill>
                <a:latin typeface="Times New Roman" pitchFamily="18" charset="0"/>
                <a:cs typeface="Times New Roman" pitchFamily="18" charset="0"/>
              </a:rPr>
            </a:br>
            <a:r>
              <a:rPr lang="ja-JP" altLang="en-US" sz="2000" dirty="0">
                <a:solidFill>
                  <a:srgbClr val="FF0000"/>
                </a:solidFill>
                <a:latin typeface="Times New Roman" pitchFamily="18" charset="0"/>
                <a:cs typeface="Times New Roman" pitchFamily="18" charset="0"/>
              </a:rPr>
              <a:t>　　</a:t>
            </a:r>
            <a:r>
              <a:rPr lang="ja-JP" altLang="en-US" sz="2000" b="1" dirty="0">
                <a:solidFill>
                  <a:srgbClr val="FF0000"/>
                </a:solidFill>
                <a:latin typeface="Times New Roman" pitchFamily="18" charset="0"/>
                <a:cs typeface="Times New Roman" pitchFamily="18" charset="0"/>
              </a:rPr>
              <a:t>オパール</a:t>
            </a:r>
            <a:r>
              <a:rPr lang="en-US" altLang="ja-JP" sz="2000" b="1" dirty="0">
                <a:solidFill>
                  <a:srgbClr val="FF0000"/>
                </a:solidFill>
                <a:latin typeface="Times New Roman" pitchFamily="18" charset="0"/>
                <a:cs typeface="Times New Roman" pitchFamily="18" charset="0"/>
              </a:rPr>
              <a:t>:</a:t>
            </a:r>
            <a:r>
              <a:rPr lang="en-US" altLang="ja-JP" sz="2000" dirty="0">
                <a:solidFill>
                  <a:srgbClr val="FF0000"/>
                </a:solidFill>
                <a:latin typeface="Times New Roman" pitchFamily="18" charset="0"/>
                <a:cs typeface="Times New Roman" pitchFamily="18" charset="0"/>
              </a:rPr>
              <a:t> </a:t>
            </a:r>
            <a:r>
              <a:rPr lang="ja-JP" altLang="en-US" sz="2000" dirty="0">
                <a:solidFill>
                  <a:srgbClr val="FF0000"/>
                </a:solidFill>
                <a:latin typeface="Times New Roman" pitchFamily="18" charset="0"/>
                <a:cs typeface="Times New Roman" pitchFamily="18" charset="0"/>
              </a:rPr>
              <a:t>蛋白石、蛋白光</a:t>
            </a:r>
          </a:p>
          <a:p>
            <a:pPr algn="l"/>
            <a:endParaRPr lang="ja-JP" altLang="en-US" sz="2000" dirty="0">
              <a:latin typeface="Times New Roman" pitchFamily="18" charset="0"/>
              <a:cs typeface="Times New Roman" pitchFamily="18" charset="0"/>
            </a:endParaRPr>
          </a:p>
          <a:p>
            <a:pPr algn="l"/>
            <a:r>
              <a:rPr lang="ja-JP" altLang="en-US" sz="2000" b="1" dirty="0">
                <a:latin typeface="Times New Roman" pitchFamily="18" charset="0"/>
                <a:cs typeface="Times New Roman" pitchFamily="18" charset="0"/>
              </a:rPr>
              <a:t>人造宝石</a:t>
            </a:r>
          </a:p>
          <a:p>
            <a:pPr algn="l"/>
            <a:r>
              <a:rPr lang="ja-JP" altLang="en-US" sz="2000" dirty="0">
                <a:solidFill>
                  <a:srgbClr val="FF0000"/>
                </a:solidFill>
                <a:latin typeface="Times New Roman" pitchFamily="18" charset="0"/>
                <a:cs typeface="Times New Roman" pitchFamily="18" charset="0"/>
              </a:rPr>
              <a:t>　 </a:t>
            </a:r>
            <a:r>
              <a:rPr lang="en-US" altLang="ja-JP" sz="2000" dirty="0" smtClean="0">
                <a:solidFill>
                  <a:srgbClr val="FF0000"/>
                </a:solidFill>
                <a:latin typeface="Times New Roman" pitchFamily="18" charset="0"/>
                <a:cs typeface="Times New Roman" pitchFamily="18" charset="0"/>
              </a:rPr>
              <a:t>ZrO</a:t>
            </a:r>
            <a:r>
              <a:rPr lang="en-US" altLang="ja-JP" sz="2000" baseline="-25000" dirty="0" smtClean="0">
                <a:solidFill>
                  <a:srgbClr val="FF0000"/>
                </a:solidFill>
                <a:latin typeface="Times New Roman" pitchFamily="18" charset="0"/>
                <a:cs typeface="Times New Roman" pitchFamily="18" charset="0"/>
              </a:rPr>
              <a:t>2</a:t>
            </a:r>
          </a:p>
          <a:p>
            <a:pPr algn="l"/>
            <a:r>
              <a:rPr lang="ja-JP" altLang="en-US" sz="2000" baseline="-25000" dirty="0">
                <a:solidFill>
                  <a:srgbClr val="FF0000"/>
                </a:solidFill>
                <a:latin typeface="Times New Roman" pitchFamily="18" charset="0"/>
                <a:cs typeface="Times New Roman" pitchFamily="18" charset="0"/>
              </a:rPr>
              <a:t>　　　</a:t>
            </a:r>
            <a:r>
              <a:rPr lang="ja-JP" altLang="en-US" sz="2000" b="1" dirty="0">
                <a:solidFill>
                  <a:srgbClr val="FF0000"/>
                </a:solidFill>
                <a:latin typeface="Times New Roman" pitchFamily="18" charset="0"/>
                <a:cs typeface="Times New Roman" pitchFamily="18" charset="0"/>
              </a:rPr>
              <a:t>キュービックジルコニア</a:t>
            </a:r>
            <a:endParaRPr lang="ja-JP" altLang="en-US" sz="2000" dirty="0">
              <a:solidFill>
                <a:srgbClr val="FF0000"/>
              </a:solidFill>
              <a:latin typeface="Times New Roman" pitchFamily="18" charset="0"/>
              <a:cs typeface="Times New Roman" pitchFamily="18" charset="0"/>
            </a:endParaRPr>
          </a:p>
        </p:txBody>
      </p:sp>
      <p:sp>
        <p:nvSpPr>
          <p:cNvPr id="723974" name="Text Box 1030"/>
          <p:cNvSpPr txBox="1">
            <a:spLocks noChangeArrowheads="1"/>
          </p:cNvSpPr>
          <p:nvPr/>
        </p:nvSpPr>
        <p:spPr bwMode="auto">
          <a:xfrm>
            <a:off x="6256338" y="609600"/>
            <a:ext cx="296908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altLang="ja-JP" sz="1200" b="1" dirty="0">
                <a:latin typeface="Times New Roman" pitchFamily="18" charset="0"/>
                <a:cs typeface="Times New Roman" pitchFamily="18" charset="0"/>
              </a:rPr>
              <a:t>The Magic of Ceramics, D.W. </a:t>
            </a:r>
            <a:r>
              <a:rPr lang="en-US" altLang="ja-JP" sz="1200" b="1" dirty="0" err="1">
                <a:latin typeface="Times New Roman" pitchFamily="18" charset="0"/>
                <a:cs typeface="Times New Roman" pitchFamily="18" charset="0"/>
              </a:rPr>
              <a:t>Richerson</a:t>
            </a:r>
            <a:r>
              <a:rPr lang="en-US" altLang="ja-JP" sz="1200" b="1" dirty="0">
                <a:latin typeface="Times New Roman" pitchFamily="18" charset="0"/>
                <a:cs typeface="Times New Roman" pitchFamily="18" charset="0"/>
              </a:rPr>
              <a:t>, </a:t>
            </a:r>
            <a:br>
              <a:rPr lang="en-US" altLang="ja-JP" sz="1200" b="1" dirty="0">
                <a:latin typeface="Times New Roman" pitchFamily="18" charset="0"/>
                <a:cs typeface="Times New Roman" pitchFamily="18" charset="0"/>
              </a:rPr>
            </a:br>
            <a:r>
              <a:rPr lang="en-US" altLang="ja-JP" sz="1200" b="1" dirty="0">
                <a:latin typeface="Times New Roman" pitchFamily="18" charset="0"/>
                <a:cs typeface="Times New Roman" pitchFamily="18" charset="0"/>
              </a:rPr>
              <a:t>                          The Am. Ceram. Soc., 2000</a:t>
            </a:r>
          </a:p>
        </p:txBody>
      </p:sp>
      <p:sp>
        <p:nvSpPr>
          <p:cNvPr id="8" name="テキスト ボックス 7"/>
          <p:cNvSpPr txBox="1"/>
          <p:nvPr/>
        </p:nvSpPr>
        <p:spPr>
          <a:xfrm>
            <a:off x="8851900" y="6488668"/>
            <a:ext cx="300082" cy="369332"/>
          </a:xfrm>
          <a:prstGeom prst="rect">
            <a:avLst/>
          </a:prstGeom>
          <a:solidFill>
            <a:schemeClr val="accent2"/>
          </a:solidFill>
        </p:spPr>
        <p:txBody>
          <a:bodyPr wrap="none" rtlCol="0">
            <a:spAutoFit/>
          </a:bodyPr>
          <a:lstStyle>
            <a:defPPr>
              <a:defRPr lang="ja-JP"/>
            </a:defPPr>
            <a:lvl1pPr>
              <a:defRPr b="1">
                <a:solidFill>
                  <a:schemeClr val="bg1"/>
                </a:solidFill>
              </a:defRPr>
            </a:lvl1pPr>
          </a:lstStyle>
          <a:p>
            <a:r>
              <a:rPr lang="en-US" altLang="ja-JP" dirty="0" smtClean="0">
                <a:latin typeface="Times New Roman" pitchFamily="18" charset="0"/>
                <a:cs typeface="Times New Roman" pitchFamily="18" charset="0"/>
              </a:rPr>
              <a:t>3</a:t>
            </a:r>
            <a:endParaRPr lang="ja-JP" altLang="en-US" dirty="0">
              <a:latin typeface="Times New Roman" pitchFamily="18" charset="0"/>
              <a:cs typeface="Times New Roman" pitchFamily="18" charset="0"/>
            </a:endParaRPr>
          </a:p>
        </p:txBody>
      </p:sp>
    </p:spTree>
    <p:extLst>
      <p:ext uri="{BB962C8B-B14F-4D97-AF65-F5344CB8AC3E}">
        <p14:creationId xmlns:p14="http://schemas.microsoft.com/office/powerpoint/2010/main" val="503174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0" y="0"/>
            <a:ext cx="9144000" cy="533400"/>
          </a:xfrm>
          <a:extLst>
            <a:ext uri="{91240B29-F687-4F45-9708-019B960494DF}">
              <a14:hiddenLine xmlns:a14="http://schemas.microsoft.com/office/drawing/2010/main" w="9525" cap="flat" cmpd="sng">
                <a:solidFill>
                  <a:schemeClr val="tx1"/>
                </a:solidFill>
                <a:prstDash val="solid"/>
                <a:miter lim="800000"/>
                <a:headEnd/>
                <a:tailEnd/>
              </a14:hiddenLine>
            </a:ext>
          </a:extLst>
        </p:spPr>
        <p:txBody>
          <a:bodyPr>
            <a:normAutofit fontScale="90000"/>
          </a:bodyPr>
          <a:lstStyle/>
          <a:p>
            <a:pPr eaLnBrk="1" hangingPunct="1">
              <a:defRPr/>
            </a:pPr>
            <a:r>
              <a:rPr lang="ja-JP" altLang="en-US" sz="3600" b="1" smtClean="0">
                <a:solidFill>
                  <a:srgbClr val="0000FF"/>
                </a:solidFill>
                <a:latin typeface="+mn-lt"/>
              </a:rPr>
              <a:t>アモルファス酸化物半導体の特長</a:t>
            </a:r>
          </a:p>
        </p:txBody>
      </p:sp>
      <p:graphicFrame>
        <p:nvGraphicFramePr>
          <p:cNvPr id="186371" name="Group 3"/>
          <p:cNvGraphicFramePr>
            <a:graphicFrameLocks noGrp="1"/>
          </p:cNvGraphicFramePr>
          <p:nvPr>
            <p:extLst>
              <p:ext uri="{D42A27DB-BD31-4B8C-83A1-F6EECF244321}">
                <p14:modId xmlns:p14="http://schemas.microsoft.com/office/powerpoint/2010/main" val="1050938783"/>
              </p:ext>
            </p:extLst>
          </p:nvPr>
        </p:nvGraphicFramePr>
        <p:xfrm>
          <a:off x="152400" y="533400"/>
          <a:ext cx="8915400" cy="6355155"/>
        </p:xfrm>
        <a:graphic>
          <a:graphicData uri="http://schemas.openxmlformats.org/drawingml/2006/table">
            <a:tbl>
              <a:tblPr/>
              <a:tblGrid>
                <a:gridCol w="381000"/>
                <a:gridCol w="1219200"/>
                <a:gridCol w="2438400"/>
                <a:gridCol w="1066800"/>
                <a:gridCol w="1447800"/>
                <a:gridCol w="1295400"/>
                <a:gridCol w="1066800"/>
              </a:tblGrid>
              <a:tr h="701074">
                <a:tc>
                  <a:txBody>
                    <a:bodyPr/>
                    <a:lstStyle/>
                    <a:p>
                      <a:pPr marL="0" marR="0" lvl="0" indent="0" algn="l" defTabSz="914400" rtl="0" eaLnBrk="1" fontAlgn="base" latinLnBrk="0" hangingPunct="1">
                        <a:lnSpc>
                          <a:spcPct val="100000"/>
                        </a:lnSpc>
                        <a:spcBef>
                          <a:spcPct val="20000"/>
                        </a:spcBef>
                        <a:spcAft>
                          <a:spcPct val="0"/>
                        </a:spcAft>
                        <a:buClr>
                          <a:srgbClr val="666699"/>
                        </a:buClr>
                        <a:buSzTx/>
                        <a:buFontTx/>
                        <a:buNone/>
                        <a:tabLst/>
                      </a:pPr>
                      <a:endParaRPr kumimoji="1" lang="ja-JP" altLang="ja-JP" sz="2000" b="0" i="0" u="none" strike="noStrike" cap="none" normalizeH="0" baseline="0" dirty="0" smtClean="0">
                        <a:ln>
                          <a:noFill/>
                        </a:ln>
                        <a:solidFill>
                          <a:schemeClr val="tx1"/>
                        </a:solidFill>
                        <a:effectLst/>
                        <a:latin typeface="+mn-lt"/>
                        <a:ea typeface="ＭＳ Ｐゴシック" pitchFamily="50" charset="-128"/>
                      </a:endParaRP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666699"/>
                        </a:buClr>
                        <a:buSzTx/>
                        <a:buFontTx/>
                        <a:buNone/>
                        <a:tabLst/>
                      </a:pPr>
                      <a:endParaRPr kumimoji="1" lang="ja-JP" altLang="ja-JP" sz="2000" b="0" i="0" u="none" strike="noStrike" cap="none" normalizeH="0" baseline="0" dirty="0" smtClean="0">
                        <a:ln>
                          <a:noFill/>
                        </a:ln>
                        <a:solidFill>
                          <a:schemeClr val="tx1"/>
                        </a:solidFill>
                        <a:effectLst/>
                        <a:latin typeface="+mn-lt"/>
                        <a:ea typeface="ＭＳ Ｐゴシック" pitchFamily="50" charset="-128"/>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666699"/>
                        </a:buClr>
                        <a:buSzTx/>
                        <a:buFontTx/>
                        <a:buNone/>
                        <a:tabLst/>
                      </a:pPr>
                      <a:r>
                        <a:rPr kumimoji="1" lang="ja-JP" altLang="en-US" sz="2000" b="1" i="0" u="none" strike="noStrike" cap="none" normalizeH="0" baseline="0" dirty="0" smtClean="0">
                          <a:ln>
                            <a:noFill/>
                          </a:ln>
                          <a:solidFill>
                            <a:srgbClr val="FF0000"/>
                          </a:solidFill>
                          <a:effectLst/>
                          <a:latin typeface="+mn-lt"/>
                          <a:ea typeface="ＭＳ Ｐゴシック" pitchFamily="50" charset="-128"/>
                        </a:rPr>
                        <a:t>アモルファス酸化物</a:t>
                      </a: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666699"/>
                        </a:buClr>
                        <a:buSzTx/>
                        <a:buFontTx/>
                        <a:buNone/>
                        <a:tabLst/>
                      </a:pPr>
                      <a:r>
                        <a:rPr kumimoji="1" lang="ja-JP" altLang="en-US" sz="2000" b="1" i="0" u="none" strike="noStrike" cap="none" normalizeH="0" baseline="0" dirty="0" smtClean="0">
                          <a:ln>
                            <a:noFill/>
                          </a:ln>
                          <a:solidFill>
                            <a:schemeClr val="tx1"/>
                          </a:solidFill>
                          <a:effectLst/>
                          <a:latin typeface="+mn-lt"/>
                          <a:ea typeface="ＭＳ Ｐゴシック" pitchFamily="50" charset="-128"/>
                        </a:rPr>
                        <a:t>結晶酸化物</a:t>
                      </a: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666699"/>
                        </a:buClr>
                        <a:buSzTx/>
                        <a:buFontTx/>
                        <a:buNone/>
                        <a:tabLst/>
                      </a:pPr>
                      <a:r>
                        <a:rPr kumimoji="1" lang="ja-JP" altLang="en-US" sz="2000" b="1" i="0" u="none" strike="noStrike" cap="none" normalizeH="0" baseline="0" dirty="0" smtClean="0">
                          <a:ln>
                            <a:noFill/>
                          </a:ln>
                          <a:solidFill>
                            <a:schemeClr val="tx1"/>
                          </a:solidFill>
                          <a:effectLst/>
                          <a:latin typeface="+mn-lt"/>
                          <a:ea typeface="ＭＳ Ｐゴシック" pitchFamily="50" charset="-128"/>
                        </a:rPr>
                        <a:t>アモルファスシリコン</a:t>
                      </a: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666699"/>
                        </a:buClr>
                        <a:buSzTx/>
                        <a:buFontTx/>
                        <a:buNone/>
                        <a:tabLst/>
                      </a:pPr>
                      <a:r>
                        <a:rPr kumimoji="1" lang="ja-JP" altLang="en-US" sz="2000" b="1" i="0" u="none" strike="noStrike" cap="none" normalizeH="0" baseline="0" dirty="0" smtClean="0">
                          <a:ln>
                            <a:noFill/>
                          </a:ln>
                          <a:solidFill>
                            <a:schemeClr val="tx1"/>
                          </a:solidFill>
                          <a:effectLst/>
                          <a:latin typeface="+mn-lt"/>
                          <a:ea typeface="ＭＳ Ｐゴシック" pitchFamily="50" charset="-128"/>
                        </a:rPr>
                        <a:t>低温多結晶シリコン</a:t>
                      </a: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666699"/>
                        </a:buClr>
                        <a:buSzTx/>
                        <a:buFontTx/>
                        <a:buNone/>
                        <a:tabLst/>
                      </a:pPr>
                      <a:r>
                        <a:rPr kumimoji="1" lang="ja-JP" altLang="en-US" sz="2000" b="1" i="0" u="none" strike="noStrike" cap="none" normalizeH="0" baseline="0" dirty="0" smtClean="0">
                          <a:ln>
                            <a:noFill/>
                          </a:ln>
                          <a:solidFill>
                            <a:schemeClr val="tx1"/>
                          </a:solidFill>
                          <a:effectLst/>
                          <a:latin typeface="+mn-lt"/>
                          <a:ea typeface="ＭＳ Ｐゴシック" pitchFamily="50" charset="-128"/>
                        </a:rPr>
                        <a:t>有機半導体</a:t>
                      </a: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79148">
                <a:tc rowSpan="3">
                  <a:txBody>
                    <a:bodyPr/>
                    <a:lstStyle/>
                    <a:p>
                      <a:pPr marL="0" marR="0" lvl="0" indent="0" algn="l" defTabSz="914400" rtl="0" eaLnBrk="1" fontAlgn="base" latinLnBrk="0" hangingPunct="1">
                        <a:lnSpc>
                          <a:spcPct val="100000"/>
                        </a:lnSpc>
                        <a:spcBef>
                          <a:spcPct val="20000"/>
                        </a:spcBef>
                        <a:spcAft>
                          <a:spcPct val="0"/>
                        </a:spcAft>
                        <a:buClr>
                          <a:srgbClr val="666699"/>
                        </a:buClr>
                        <a:buSzTx/>
                        <a:buFontTx/>
                        <a:buNone/>
                        <a:tabLst/>
                      </a:pPr>
                      <a:r>
                        <a:rPr kumimoji="1" lang="ja-JP" altLang="en-US" sz="1600" b="1" i="0" u="none" strike="noStrike" cap="none" normalizeH="0" baseline="0" smtClean="0">
                          <a:ln>
                            <a:noFill/>
                          </a:ln>
                          <a:solidFill>
                            <a:schemeClr val="accent2"/>
                          </a:solidFill>
                          <a:effectLst/>
                          <a:latin typeface="+mn-lt"/>
                          <a:ea typeface="ＭＳ Ｐゴシック" pitchFamily="50" charset="-128"/>
                        </a:rPr>
                        <a:t>成長温度</a:t>
                      </a:r>
                    </a:p>
                    <a:p>
                      <a:pPr marL="0" marR="0" lvl="0" indent="0" algn="l" defTabSz="914400" rtl="0" eaLnBrk="1" fontAlgn="base" latinLnBrk="0" hangingPunct="1">
                        <a:lnSpc>
                          <a:spcPct val="100000"/>
                        </a:lnSpc>
                        <a:spcBef>
                          <a:spcPct val="20000"/>
                        </a:spcBef>
                        <a:spcAft>
                          <a:spcPct val="0"/>
                        </a:spcAft>
                        <a:buClr>
                          <a:srgbClr val="666699"/>
                        </a:buClr>
                        <a:buSzTx/>
                        <a:buFontTx/>
                        <a:buNone/>
                        <a:tabLst/>
                      </a:pPr>
                      <a:endParaRPr kumimoji="1" lang="en-US" altLang="ja-JP" sz="1600" b="1" i="0" u="none" strike="noStrike" cap="none" normalizeH="0" baseline="0" smtClean="0">
                        <a:ln>
                          <a:noFill/>
                        </a:ln>
                        <a:solidFill>
                          <a:schemeClr val="accent2"/>
                        </a:solidFill>
                        <a:effectLst/>
                        <a:latin typeface="+mn-lt"/>
                        <a:ea typeface="ＭＳ Ｐゴシック" pitchFamily="50" charset="-128"/>
                      </a:endParaRP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666699"/>
                        </a:buClr>
                        <a:buSzTx/>
                        <a:buFontTx/>
                        <a:buNone/>
                        <a:tabLst/>
                      </a:pPr>
                      <a:r>
                        <a:rPr kumimoji="1" lang="ja-JP" altLang="en-US" sz="1600" b="1" i="0" u="none" strike="noStrike" cap="none" normalizeH="0" baseline="0" dirty="0" smtClean="0">
                          <a:ln>
                            <a:noFill/>
                          </a:ln>
                          <a:solidFill>
                            <a:schemeClr val="accent2"/>
                          </a:solidFill>
                          <a:effectLst/>
                          <a:latin typeface="+mn-lt"/>
                          <a:ea typeface="ＭＳ Ｐゴシック" pitchFamily="50" charset="-128"/>
                        </a:rPr>
                        <a:t>室温</a:t>
                      </a: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666699"/>
                        </a:buClr>
                        <a:buSzTx/>
                        <a:buFontTx/>
                        <a:buNone/>
                        <a:tabLst/>
                      </a:pPr>
                      <a:r>
                        <a:rPr kumimoji="1" lang="en-US" altLang="ja-JP" sz="2000" b="0" i="0" u="none" strike="noStrike" cap="none" normalizeH="0" baseline="0" smtClean="0">
                          <a:ln>
                            <a:noFill/>
                          </a:ln>
                          <a:solidFill>
                            <a:srgbClr val="FF0000"/>
                          </a:solidFill>
                          <a:effectLst/>
                          <a:latin typeface="+mn-lt"/>
                          <a:ea typeface="ＭＳ Ｐゴシック" pitchFamily="50" charset="-128"/>
                        </a:rPr>
                        <a:t>◎</a:t>
                      </a: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666699"/>
                        </a:buClr>
                        <a:buSzTx/>
                        <a:buFontTx/>
                        <a:buNone/>
                        <a:tabLst/>
                      </a:pPr>
                      <a:r>
                        <a:rPr kumimoji="1" lang="en-US" altLang="ja-JP" sz="2000" b="0" i="0" u="none" strike="noStrike" cap="none" normalizeH="0" baseline="0" smtClean="0">
                          <a:ln>
                            <a:noFill/>
                          </a:ln>
                          <a:solidFill>
                            <a:schemeClr val="tx1"/>
                          </a:solidFill>
                          <a:effectLst/>
                          <a:latin typeface="+mn-lt"/>
                          <a:ea typeface="ＭＳ Ｐゴシック" pitchFamily="50" charset="-128"/>
                        </a:rPr>
                        <a:t>○</a:t>
                      </a: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666699"/>
                        </a:buClr>
                        <a:buSzTx/>
                        <a:buFontTx/>
                        <a:buNone/>
                        <a:tabLst/>
                      </a:pPr>
                      <a:r>
                        <a:rPr kumimoji="1" lang="en-US" altLang="ja-JP" sz="2000" b="0" i="0" u="none" strike="noStrike" cap="none" normalizeH="0" baseline="0" smtClean="0">
                          <a:ln>
                            <a:noFill/>
                          </a:ln>
                          <a:solidFill>
                            <a:schemeClr val="tx1"/>
                          </a:solidFill>
                          <a:effectLst/>
                          <a:latin typeface="+mn-lt"/>
                          <a:ea typeface="ＭＳ Ｐゴシック" pitchFamily="50" charset="-128"/>
                        </a:rPr>
                        <a:t>△</a:t>
                      </a: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666699"/>
                        </a:buClr>
                        <a:buSzTx/>
                        <a:buFontTx/>
                        <a:buNone/>
                        <a:tabLst/>
                      </a:pPr>
                      <a:r>
                        <a:rPr kumimoji="1" lang="en-US" altLang="ja-JP" sz="2000" b="0" i="0" u="none" strike="noStrike" cap="none" normalizeH="0" baseline="0" dirty="0" smtClean="0">
                          <a:ln>
                            <a:noFill/>
                          </a:ln>
                          <a:solidFill>
                            <a:schemeClr val="tx1"/>
                          </a:solidFill>
                          <a:effectLst/>
                          <a:latin typeface="+mn-lt"/>
                          <a:ea typeface="ＭＳ Ｐゴシック" pitchFamily="50" charset="-128"/>
                        </a:rPr>
                        <a:t>△ </a:t>
                      </a:r>
                      <a:r>
                        <a:rPr kumimoji="1" lang="en-US" altLang="ja-JP" sz="1200" b="0" i="0" u="none" strike="noStrike" cap="none" normalizeH="0" baseline="0" dirty="0" smtClean="0">
                          <a:ln>
                            <a:noFill/>
                          </a:ln>
                          <a:solidFill>
                            <a:schemeClr val="tx1"/>
                          </a:solidFill>
                          <a:effectLst/>
                          <a:latin typeface="+mn-lt"/>
                          <a:ea typeface="ＭＳ Ｐゴシック" pitchFamily="50" charset="-128"/>
                        </a:rPr>
                        <a:t>(</a:t>
                      </a:r>
                      <a:r>
                        <a:rPr kumimoji="1" lang="ja-JP" altLang="en-US" sz="1200" b="0" i="0" u="none" strike="noStrike" cap="none" normalizeH="0" baseline="0" dirty="0" smtClean="0">
                          <a:ln>
                            <a:noFill/>
                          </a:ln>
                          <a:solidFill>
                            <a:schemeClr val="tx1"/>
                          </a:solidFill>
                          <a:effectLst/>
                          <a:latin typeface="+mn-lt"/>
                          <a:ea typeface="ＭＳ Ｐゴシック" pitchFamily="50" charset="-128"/>
                        </a:rPr>
                        <a:t>ドーパント活性化が高温）</a:t>
                      </a: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666699"/>
                        </a:buClr>
                        <a:buSzTx/>
                        <a:buFontTx/>
                        <a:buNone/>
                        <a:tabLst/>
                      </a:pPr>
                      <a:r>
                        <a:rPr kumimoji="1" lang="en-US" altLang="ja-JP" sz="2000" b="0" i="0" u="none" strike="noStrike" cap="none" normalizeH="0" baseline="0" smtClean="0">
                          <a:ln>
                            <a:noFill/>
                          </a:ln>
                          <a:solidFill>
                            <a:schemeClr val="tx1"/>
                          </a:solidFill>
                          <a:effectLst/>
                          <a:latin typeface="+mn-lt"/>
                          <a:ea typeface="ＭＳ Ｐゴシック" pitchFamily="50" charset="-128"/>
                        </a:rPr>
                        <a:t>◎</a:t>
                      </a: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79148">
                <a:tc vMerge="1">
                  <a:txBody>
                    <a:bodyPr/>
                    <a:lstStyle/>
                    <a:p>
                      <a:endParaRPr kumimoji="1" lang="ja-JP" altLang="en-US"/>
                    </a:p>
                  </a:txBody>
                  <a:tcPr/>
                </a:tc>
                <a:tc>
                  <a:txBody>
                    <a:bodyPr/>
                    <a:lstStyle/>
                    <a:p>
                      <a:pPr marL="0" marR="0" lvl="0" indent="0" algn="l" defTabSz="914400" rtl="0" eaLnBrk="1" fontAlgn="base" latinLnBrk="0" hangingPunct="1">
                        <a:lnSpc>
                          <a:spcPct val="100000"/>
                        </a:lnSpc>
                        <a:spcBef>
                          <a:spcPct val="20000"/>
                        </a:spcBef>
                        <a:spcAft>
                          <a:spcPct val="0"/>
                        </a:spcAft>
                        <a:buClr>
                          <a:srgbClr val="666699"/>
                        </a:buClr>
                        <a:buSzTx/>
                        <a:buFontTx/>
                        <a:buNone/>
                        <a:tabLst/>
                      </a:pPr>
                      <a:r>
                        <a:rPr kumimoji="1" lang="en-US" altLang="ja-JP" sz="1600" b="1" i="0" u="none" strike="noStrike" cap="none" normalizeH="0" baseline="0" smtClean="0">
                          <a:ln>
                            <a:noFill/>
                          </a:ln>
                          <a:solidFill>
                            <a:schemeClr val="accent2"/>
                          </a:solidFill>
                          <a:effectLst/>
                          <a:latin typeface="+mn-lt"/>
                          <a:ea typeface="ＭＳ Ｐゴシック" pitchFamily="50" charset="-128"/>
                        </a:rPr>
                        <a:t>&lt;200</a:t>
                      </a:r>
                      <a:r>
                        <a:rPr kumimoji="1" lang="en-US" altLang="ja-JP" sz="1600" b="1" i="0" u="none" strike="noStrike" cap="none" normalizeH="0" baseline="30000" smtClean="0">
                          <a:ln>
                            <a:noFill/>
                          </a:ln>
                          <a:solidFill>
                            <a:schemeClr val="accent2"/>
                          </a:solidFill>
                          <a:effectLst/>
                          <a:latin typeface="+mn-lt"/>
                          <a:ea typeface="ＭＳ Ｐゴシック" pitchFamily="50" charset="-128"/>
                        </a:rPr>
                        <a:t>o</a:t>
                      </a:r>
                      <a:r>
                        <a:rPr kumimoji="1" lang="en-US" altLang="ja-JP" sz="1600" b="1" i="0" u="none" strike="noStrike" cap="none" normalizeH="0" baseline="0" smtClean="0">
                          <a:ln>
                            <a:noFill/>
                          </a:ln>
                          <a:solidFill>
                            <a:schemeClr val="accent2"/>
                          </a:solidFill>
                          <a:effectLst/>
                          <a:latin typeface="+mn-lt"/>
                          <a:ea typeface="ＭＳ Ｐゴシック" pitchFamily="50" charset="-128"/>
                        </a:rPr>
                        <a:t>C</a:t>
                      </a: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666699"/>
                        </a:buClr>
                        <a:buSzTx/>
                        <a:buFontTx/>
                        <a:buNone/>
                        <a:tabLst/>
                      </a:pPr>
                      <a:r>
                        <a:rPr kumimoji="1" lang="en-US" altLang="ja-JP" sz="2000" b="0" i="0" u="none" strike="noStrike" cap="none" normalizeH="0" baseline="0" dirty="0" smtClean="0">
                          <a:ln>
                            <a:noFill/>
                          </a:ln>
                          <a:solidFill>
                            <a:srgbClr val="FF0000"/>
                          </a:solidFill>
                          <a:effectLst/>
                          <a:latin typeface="+mn-lt"/>
                          <a:ea typeface="ＭＳ Ｐゴシック" pitchFamily="50" charset="-128"/>
                        </a:rPr>
                        <a:t>◎</a:t>
                      </a: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666699"/>
                        </a:buClr>
                        <a:buSzTx/>
                        <a:buFontTx/>
                        <a:buNone/>
                        <a:tabLst/>
                      </a:pPr>
                      <a:r>
                        <a:rPr kumimoji="1" lang="en-US" altLang="ja-JP" sz="2000" b="0" i="0" u="none" strike="noStrike" cap="none" normalizeH="0" baseline="0" smtClean="0">
                          <a:ln>
                            <a:noFill/>
                          </a:ln>
                          <a:solidFill>
                            <a:schemeClr val="tx1"/>
                          </a:solidFill>
                          <a:effectLst/>
                          <a:latin typeface="+mn-lt"/>
                          <a:ea typeface="ＭＳ Ｐゴシック" pitchFamily="50" charset="-128"/>
                        </a:rPr>
                        <a:t>○</a:t>
                      </a: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666699"/>
                        </a:buClr>
                        <a:buSzTx/>
                        <a:buFontTx/>
                        <a:buNone/>
                        <a:tabLst/>
                      </a:pPr>
                      <a:r>
                        <a:rPr kumimoji="1" lang="en-US" altLang="ja-JP" sz="2000" b="0" i="0" u="none" strike="noStrike" cap="none" normalizeH="0" baseline="0" smtClean="0">
                          <a:ln>
                            <a:noFill/>
                          </a:ln>
                          <a:solidFill>
                            <a:schemeClr val="tx1"/>
                          </a:solidFill>
                          <a:effectLst/>
                          <a:latin typeface="+mn-lt"/>
                          <a:ea typeface="ＭＳ Ｐゴシック" pitchFamily="50" charset="-128"/>
                        </a:rPr>
                        <a:t>○</a:t>
                      </a: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666699"/>
                        </a:buClr>
                        <a:buSzTx/>
                        <a:buFontTx/>
                        <a:buNone/>
                        <a:tabLst/>
                      </a:pPr>
                      <a:r>
                        <a:rPr kumimoji="1" lang="en-US" altLang="ja-JP" sz="2000" b="0" i="0" u="none" strike="noStrike" cap="none" normalizeH="0" baseline="0" smtClean="0">
                          <a:ln>
                            <a:noFill/>
                          </a:ln>
                          <a:solidFill>
                            <a:schemeClr val="tx1"/>
                          </a:solidFill>
                          <a:effectLst/>
                          <a:latin typeface="+mn-lt"/>
                          <a:ea typeface="ＭＳ Ｐゴシック" pitchFamily="50" charset="-128"/>
                        </a:rPr>
                        <a:t>△</a:t>
                      </a:r>
                      <a:r>
                        <a:rPr kumimoji="1" lang="en-US" altLang="ja-JP" sz="1200" b="0" i="0" u="none" strike="noStrike" cap="none" normalizeH="0" baseline="0" smtClean="0">
                          <a:ln>
                            <a:noFill/>
                          </a:ln>
                          <a:solidFill>
                            <a:schemeClr val="tx1"/>
                          </a:solidFill>
                          <a:effectLst/>
                          <a:latin typeface="+mn-lt"/>
                          <a:ea typeface="ＭＳ Ｐゴシック" pitchFamily="50" charset="-128"/>
                        </a:rPr>
                        <a:t>(</a:t>
                      </a:r>
                      <a:r>
                        <a:rPr kumimoji="1" lang="ja-JP" altLang="en-US" sz="1200" b="0" i="0" u="none" strike="noStrike" cap="none" normalizeH="0" baseline="0" smtClean="0">
                          <a:ln>
                            <a:noFill/>
                          </a:ln>
                          <a:solidFill>
                            <a:schemeClr val="tx1"/>
                          </a:solidFill>
                          <a:effectLst/>
                          <a:latin typeface="+mn-lt"/>
                          <a:ea typeface="ＭＳ Ｐゴシック" pitchFamily="50" charset="-128"/>
                        </a:rPr>
                        <a:t>ドーパント活性化が高温）</a:t>
                      </a: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666699"/>
                        </a:buClr>
                        <a:buSzTx/>
                        <a:buFontTx/>
                        <a:buNone/>
                        <a:tabLst/>
                      </a:pPr>
                      <a:r>
                        <a:rPr kumimoji="1" lang="en-US" altLang="ja-JP" sz="2000" b="0" i="0" u="none" strike="noStrike" cap="none" normalizeH="0" baseline="0" smtClean="0">
                          <a:ln>
                            <a:noFill/>
                          </a:ln>
                          <a:solidFill>
                            <a:schemeClr val="tx1"/>
                          </a:solidFill>
                          <a:effectLst/>
                          <a:latin typeface="+mn-lt"/>
                          <a:ea typeface="ＭＳ Ｐゴシック" pitchFamily="50" charset="-128"/>
                        </a:rPr>
                        <a:t>◎</a:t>
                      </a: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68336">
                <a:tc vMerge="1">
                  <a:txBody>
                    <a:bodyPr/>
                    <a:lstStyle/>
                    <a:p>
                      <a:endParaRPr kumimoji="1" lang="ja-JP" altLang="en-US"/>
                    </a:p>
                  </a:txBody>
                  <a:tcPr/>
                </a:tc>
                <a:tc>
                  <a:txBody>
                    <a:bodyPr/>
                    <a:lstStyle/>
                    <a:p>
                      <a:pPr marL="0" marR="0" lvl="0" indent="0" algn="l" defTabSz="914400" rtl="0" eaLnBrk="1" fontAlgn="base" latinLnBrk="0" hangingPunct="1">
                        <a:lnSpc>
                          <a:spcPct val="100000"/>
                        </a:lnSpc>
                        <a:spcBef>
                          <a:spcPct val="20000"/>
                        </a:spcBef>
                        <a:spcAft>
                          <a:spcPct val="0"/>
                        </a:spcAft>
                        <a:buClr>
                          <a:srgbClr val="666699"/>
                        </a:buClr>
                        <a:buSzTx/>
                        <a:buFontTx/>
                        <a:buNone/>
                        <a:tabLst/>
                      </a:pPr>
                      <a:r>
                        <a:rPr kumimoji="1" lang="en-US" altLang="ja-JP" sz="1600" b="1" i="0" u="none" strike="noStrike" cap="none" normalizeH="0" baseline="0" smtClean="0">
                          <a:ln>
                            <a:noFill/>
                          </a:ln>
                          <a:solidFill>
                            <a:schemeClr val="accent2"/>
                          </a:solidFill>
                          <a:effectLst/>
                          <a:latin typeface="+mn-lt"/>
                          <a:ea typeface="ＭＳ Ｐゴシック" pitchFamily="50" charset="-128"/>
                        </a:rPr>
                        <a:t>&lt;400</a:t>
                      </a:r>
                      <a:r>
                        <a:rPr kumimoji="1" lang="en-US" altLang="ja-JP" sz="1600" b="1" i="0" u="none" strike="noStrike" cap="none" normalizeH="0" baseline="30000" smtClean="0">
                          <a:ln>
                            <a:noFill/>
                          </a:ln>
                          <a:solidFill>
                            <a:schemeClr val="accent2"/>
                          </a:solidFill>
                          <a:effectLst/>
                          <a:latin typeface="+mn-lt"/>
                          <a:ea typeface="ＭＳ Ｐゴシック" pitchFamily="50" charset="-128"/>
                        </a:rPr>
                        <a:t>o</a:t>
                      </a:r>
                      <a:r>
                        <a:rPr kumimoji="1" lang="en-US" altLang="ja-JP" sz="1600" b="1" i="0" u="none" strike="noStrike" cap="none" normalizeH="0" baseline="0" smtClean="0">
                          <a:ln>
                            <a:noFill/>
                          </a:ln>
                          <a:solidFill>
                            <a:schemeClr val="accent2"/>
                          </a:solidFill>
                          <a:effectLst/>
                          <a:latin typeface="+mn-lt"/>
                          <a:ea typeface="ＭＳ Ｐゴシック" pitchFamily="50" charset="-128"/>
                        </a:rPr>
                        <a:t>C</a:t>
                      </a: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666699"/>
                        </a:buClr>
                        <a:buSzTx/>
                        <a:buFontTx/>
                        <a:buNone/>
                        <a:tabLst/>
                      </a:pPr>
                      <a:r>
                        <a:rPr kumimoji="1" lang="en-US" altLang="ja-JP" sz="2000" b="0" i="0" u="none" strike="noStrike" cap="none" normalizeH="0" baseline="0" dirty="0" smtClean="0">
                          <a:ln>
                            <a:noFill/>
                          </a:ln>
                          <a:solidFill>
                            <a:srgbClr val="FF0000"/>
                          </a:solidFill>
                          <a:effectLst/>
                          <a:latin typeface="+mn-lt"/>
                          <a:ea typeface="ＭＳ Ｐゴシック" pitchFamily="50" charset="-128"/>
                        </a:rPr>
                        <a:t>◎</a:t>
                      </a: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666699"/>
                        </a:buClr>
                        <a:buSzTx/>
                        <a:buFontTx/>
                        <a:buNone/>
                        <a:tabLst/>
                      </a:pPr>
                      <a:r>
                        <a:rPr kumimoji="1" lang="en-US" altLang="ja-JP" sz="2000" b="0" i="0" u="none" strike="noStrike" cap="none" normalizeH="0" baseline="0" smtClean="0">
                          <a:ln>
                            <a:noFill/>
                          </a:ln>
                          <a:solidFill>
                            <a:schemeClr val="tx1"/>
                          </a:solidFill>
                          <a:effectLst/>
                          <a:latin typeface="+mn-lt"/>
                          <a:ea typeface="ＭＳ Ｐゴシック" pitchFamily="50" charset="-128"/>
                        </a:rPr>
                        <a:t>◎</a:t>
                      </a: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666699"/>
                        </a:buClr>
                        <a:buSzTx/>
                        <a:buFontTx/>
                        <a:buNone/>
                        <a:tabLst/>
                      </a:pPr>
                      <a:r>
                        <a:rPr kumimoji="1" lang="en-US" altLang="ja-JP" sz="2000" b="0" i="0" u="none" strike="noStrike" cap="none" normalizeH="0" baseline="0" smtClean="0">
                          <a:ln>
                            <a:noFill/>
                          </a:ln>
                          <a:solidFill>
                            <a:schemeClr val="tx1"/>
                          </a:solidFill>
                          <a:effectLst/>
                          <a:latin typeface="+mn-lt"/>
                          <a:ea typeface="ＭＳ Ｐゴシック" pitchFamily="50" charset="-128"/>
                        </a:rPr>
                        <a:t>◎</a:t>
                      </a: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666699"/>
                        </a:buClr>
                        <a:buSzTx/>
                        <a:buFontTx/>
                        <a:buNone/>
                        <a:tabLst/>
                      </a:pPr>
                      <a:r>
                        <a:rPr kumimoji="1" lang="en-US" altLang="ja-JP" sz="2000" b="0" i="0" u="none" strike="noStrike" cap="none" normalizeH="0" baseline="0" smtClean="0">
                          <a:ln>
                            <a:noFill/>
                          </a:ln>
                          <a:solidFill>
                            <a:schemeClr val="tx1"/>
                          </a:solidFill>
                          <a:effectLst/>
                          <a:latin typeface="+mn-lt"/>
                          <a:ea typeface="ＭＳ Ｐゴシック" pitchFamily="50" charset="-128"/>
                        </a:rPr>
                        <a:t>◎</a:t>
                      </a: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666699"/>
                        </a:buClr>
                        <a:buSzTx/>
                        <a:buFontTx/>
                        <a:buNone/>
                        <a:tabLst/>
                      </a:pPr>
                      <a:r>
                        <a:rPr kumimoji="1" lang="en-US" altLang="ja-JP" sz="2000" b="0" i="0" u="none" strike="noStrike" cap="none" normalizeH="0" baseline="0" dirty="0" smtClean="0">
                          <a:ln>
                            <a:noFill/>
                          </a:ln>
                          <a:solidFill>
                            <a:schemeClr val="tx1"/>
                          </a:solidFill>
                          <a:effectLst/>
                          <a:latin typeface="+mn-lt"/>
                          <a:ea typeface="ＭＳ Ｐゴシック" pitchFamily="50" charset="-128"/>
                        </a:rPr>
                        <a:t>×</a:t>
                      </a: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09630">
                <a:tc gridSpan="2">
                  <a:txBody>
                    <a:bodyPr/>
                    <a:lstStyle/>
                    <a:p>
                      <a:pPr marL="0" marR="0" lvl="0" indent="0" algn="l" defTabSz="914400" rtl="0" eaLnBrk="1" fontAlgn="base" latinLnBrk="0" hangingPunct="1">
                        <a:lnSpc>
                          <a:spcPct val="100000"/>
                        </a:lnSpc>
                        <a:spcBef>
                          <a:spcPct val="20000"/>
                        </a:spcBef>
                        <a:spcAft>
                          <a:spcPct val="0"/>
                        </a:spcAft>
                        <a:buClr>
                          <a:srgbClr val="666699"/>
                        </a:buClr>
                        <a:buSzTx/>
                        <a:buFontTx/>
                        <a:buNone/>
                        <a:tabLst/>
                      </a:pPr>
                      <a:r>
                        <a:rPr kumimoji="1" lang="ja-JP" altLang="en-US" sz="1600" b="1" i="0" u="none" strike="noStrike" cap="none" normalizeH="0" baseline="0" dirty="0" smtClean="0">
                          <a:ln>
                            <a:noFill/>
                          </a:ln>
                          <a:solidFill>
                            <a:schemeClr val="accent2"/>
                          </a:solidFill>
                          <a:effectLst/>
                          <a:latin typeface="+mn-lt"/>
                          <a:ea typeface="ＭＳ Ｐゴシック" pitchFamily="50" charset="-128"/>
                        </a:rPr>
                        <a:t>性能 </a:t>
                      </a:r>
                      <a:r>
                        <a:rPr kumimoji="1" lang="en-US" altLang="ja-JP" sz="1600" b="1" i="0" u="none" strike="noStrike" cap="none" normalizeH="0" baseline="0" dirty="0" smtClean="0">
                          <a:ln>
                            <a:noFill/>
                          </a:ln>
                          <a:solidFill>
                            <a:schemeClr val="accent2"/>
                          </a:solidFill>
                          <a:effectLst/>
                          <a:latin typeface="+mn-lt"/>
                          <a:ea typeface="ＭＳ Ｐゴシック" pitchFamily="50" charset="-128"/>
                        </a:rPr>
                        <a:t>(</a:t>
                      </a:r>
                      <a:r>
                        <a:rPr kumimoji="1" lang="ja-JP" altLang="en-US" sz="1600" b="1" i="0" u="none" strike="noStrike" cap="none" normalizeH="0" baseline="0" dirty="0" smtClean="0">
                          <a:ln>
                            <a:noFill/>
                          </a:ln>
                          <a:solidFill>
                            <a:schemeClr val="accent2"/>
                          </a:solidFill>
                          <a:effectLst/>
                          <a:latin typeface="+mn-lt"/>
                          <a:ea typeface="ＭＳ Ｐゴシック" pitchFamily="50" charset="-128"/>
                        </a:rPr>
                        <a:t>移動度</a:t>
                      </a:r>
                      <a:r>
                        <a:rPr kumimoji="1" lang="en-US" altLang="ja-JP" sz="1600" b="1" i="0" u="none" strike="noStrike" cap="none" normalizeH="0" baseline="0" dirty="0" smtClean="0">
                          <a:ln>
                            <a:noFill/>
                          </a:ln>
                          <a:solidFill>
                            <a:schemeClr val="accent2"/>
                          </a:solidFill>
                          <a:effectLst/>
                          <a:latin typeface="+mn-lt"/>
                          <a:ea typeface="ＭＳ Ｐゴシック" pitchFamily="50" charset="-128"/>
                        </a:rPr>
                        <a:t>)</a:t>
                      </a:r>
                      <a:r>
                        <a:rPr kumimoji="1" lang="ja-JP" altLang="en-US" sz="1600" b="1" i="0" u="none" strike="noStrike" cap="none" normalizeH="0" baseline="0" dirty="0" smtClean="0">
                          <a:ln>
                            <a:noFill/>
                          </a:ln>
                          <a:solidFill>
                            <a:schemeClr val="accent2"/>
                          </a:solidFill>
                          <a:effectLst/>
                          <a:latin typeface="+mn-lt"/>
                          <a:ea typeface="ＭＳ Ｐゴシック" pitchFamily="50" charset="-128"/>
                        </a:rPr>
                        <a:t> </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kumimoji="1" lang="ja-JP" altLang="en-US"/>
                    </a:p>
                  </a:txBody>
                  <a:tcPr/>
                </a:tc>
                <a:tc>
                  <a:txBody>
                    <a:bodyPr/>
                    <a:lstStyle/>
                    <a:p>
                      <a:pPr marL="0" marR="0" lvl="0" indent="0" algn="l" defTabSz="914400" rtl="0" eaLnBrk="1" fontAlgn="base" latinLnBrk="0" hangingPunct="1">
                        <a:lnSpc>
                          <a:spcPct val="100000"/>
                        </a:lnSpc>
                        <a:spcBef>
                          <a:spcPct val="20000"/>
                        </a:spcBef>
                        <a:spcAft>
                          <a:spcPct val="0"/>
                        </a:spcAft>
                        <a:buClr>
                          <a:srgbClr val="666699"/>
                        </a:buClr>
                        <a:buSzTx/>
                        <a:buFontTx/>
                        <a:buNone/>
                        <a:tabLst/>
                      </a:pPr>
                      <a:r>
                        <a:rPr kumimoji="1" lang="en-US" altLang="ja-JP" sz="2000" b="0" i="0" u="none" strike="noStrike" cap="none" normalizeH="0" baseline="0" dirty="0" smtClean="0">
                          <a:ln>
                            <a:noFill/>
                          </a:ln>
                          <a:solidFill>
                            <a:srgbClr val="FF0000"/>
                          </a:solidFill>
                          <a:effectLst/>
                          <a:latin typeface="+mn-lt"/>
                          <a:ea typeface="ＭＳ Ｐゴシック" pitchFamily="50" charset="-128"/>
                        </a:rPr>
                        <a:t>○</a:t>
                      </a:r>
                      <a:r>
                        <a:rPr kumimoji="1" lang="en-US" altLang="ja-JP" sz="1400" b="0" i="0" u="none" strike="noStrike" cap="none" normalizeH="0" baseline="0" dirty="0" smtClean="0">
                          <a:ln>
                            <a:noFill/>
                          </a:ln>
                          <a:solidFill>
                            <a:srgbClr val="FF0000"/>
                          </a:solidFill>
                          <a:effectLst/>
                          <a:latin typeface="+mn-lt"/>
                          <a:ea typeface="ＭＳ Ｐゴシック" pitchFamily="50" charset="-128"/>
                        </a:rPr>
                        <a:t>10~30cm</a:t>
                      </a:r>
                      <a:r>
                        <a:rPr kumimoji="1" lang="en-US" altLang="ja-JP" sz="1400" b="0" i="0" u="none" strike="noStrike" cap="none" normalizeH="0" baseline="30000" dirty="0" smtClean="0">
                          <a:ln>
                            <a:noFill/>
                          </a:ln>
                          <a:solidFill>
                            <a:srgbClr val="FF0000"/>
                          </a:solidFill>
                          <a:effectLst/>
                          <a:latin typeface="+mn-lt"/>
                          <a:ea typeface="ＭＳ Ｐゴシック" pitchFamily="50" charset="-128"/>
                        </a:rPr>
                        <a:t>2</a:t>
                      </a:r>
                      <a:r>
                        <a:rPr kumimoji="1" lang="en-US" altLang="ja-JP" sz="1400" b="0" i="0" u="none" strike="noStrike" cap="none" normalizeH="0" baseline="0" dirty="0" smtClean="0">
                          <a:ln>
                            <a:noFill/>
                          </a:ln>
                          <a:solidFill>
                            <a:srgbClr val="FF0000"/>
                          </a:solidFill>
                          <a:effectLst/>
                          <a:latin typeface="+mn-lt"/>
                          <a:ea typeface="ＭＳ Ｐゴシック" pitchFamily="50" charset="-128"/>
                        </a:rPr>
                        <a:t>/</a:t>
                      </a:r>
                      <a:r>
                        <a:rPr kumimoji="1" lang="en-US" altLang="ja-JP" sz="1400" b="0" i="0" u="none" strike="noStrike" cap="none" normalizeH="0" baseline="0" dirty="0" err="1" smtClean="0">
                          <a:ln>
                            <a:noFill/>
                          </a:ln>
                          <a:solidFill>
                            <a:srgbClr val="FF0000"/>
                          </a:solidFill>
                          <a:effectLst/>
                          <a:latin typeface="+mn-lt"/>
                          <a:ea typeface="ＭＳ Ｐゴシック" pitchFamily="50" charset="-128"/>
                        </a:rPr>
                        <a:t>Vs</a:t>
                      </a:r>
                      <a:endParaRPr kumimoji="1" lang="en-US" altLang="ja-JP" sz="1400" b="0" i="0" u="none" strike="noStrike" cap="none" normalizeH="0" baseline="0" dirty="0" smtClean="0">
                        <a:ln>
                          <a:noFill/>
                        </a:ln>
                        <a:solidFill>
                          <a:srgbClr val="FF0000"/>
                        </a:solidFill>
                        <a:effectLst/>
                        <a:latin typeface="+mn-lt"/>
                        <a:ea typeface="ＭＳ Ｐゴシック" pitchFamily="50" charset="-128"/>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666699"/>
                        </a:buClr>
                        <a:buSzTx/>
                        <a:buFontTx/>
                        <a:buNone/>
                        <a:tabLst/>
                      </a:pPr>
                      <a:r>
                        <a:rPr kumimoji="1" lang="en-US" altLang="ja-JP" sz="2000" b="0" i="0" u="none" strike="noStrike" cap="none" normalizeH="0" baseline="0" dirty="0" smtClean="0">
                          <a:ln>
                            <a:noFill/>
                          </a:ln>
                          <a:solidFill>
                            <a:schemeClr val="tx1"/>
                          </a:solidFill>
                          <a:effectLst/>
                          <a:latin typeface="+mn-lt"/>
                          <a:ea typeface="ＭＳ Ｐゴシック" pitchFamily="50" charset="-128"/>
                        </a:rPr>
                        <a:t>△</a:t>
                      </a:r>
                      <a:r>
                        <a:rPr kumimoji="1" lang="en-US" altLang="ja-JP" sz="1400" b="0" i="0" u="none" strike="noStrike" cap="none" normalizeH="0" baseline="0" dirty="0" smtClean="0">
                          <a:ln>
                            <a:noFill/>
                          </a:ln>
                          <a:solidFill>
                            <a:schemeClr val="tx1"/>
                          </a:solidFill>
                          <a:effectLst/>
                          <a:latin typeface="+mn-lt"/>
                          <a:ea typeface="ＭＳ Ｐゴシック" pitchFamily="50" charset="-128"/>
                        </a:rPr>
                        <a:t>2~27(?)cm</a:t>
                      </a:r>
                      <a:r>
                        <a:rPr kumimoji="1" lang="en-US" altLang="ja-JP" sz="1400" b="0" i="0" u="none" strike="noStrike" cap="none" normalizeH="0" baseline="30000" dirty="0" smtClean="0">
                          <a:ln>
                            <a:noFill/>
                          </a:ln>
                          <a:solidFill>
                            <a:schemeClr val="tx1"/>
                          </a:solidFill>
                          <a:effectLst/>
                          <a:latin typeface="+mn-lt"/>
                          <a:ea typeface="ＭＳ Ｐゴシック" pitchFamily="50" charset="-128"/>
                        </a:rPr>
                        <a:t>2</a:t>
                      </a:r>
                      <a:r>
                        <a:rPr kumimoji="1" lang="en-US" altLang="ja-JP" sz="1400" b="0" i="0" u="none" strike="noStrike" cap="none" normalizeH="0" baseline="0" dirty="0" smtClean="0">
                          <a:ln>
                            <a:noFill/>
                          </a:ln>
                          <a:solidFill>
                            <a:schemeClr val="tx1"/>
                          </a:solidFill>
                          <a:effectLst/>
                          <a:latin typeface="+mn-lt"/>
                          <a:ea typeface="ＭＳ Ｐゴシック" pitchFamily="50" charset="-128"/>
                        </a:rPr>
                        <a:t>/</a:t>
                      </a:r>
                      <a:r>
                        <a:rPr kumimoji="1" lang="en-US" altLang="ja-JP" sz="1400" b="0" i="0" u="none" strike="noStrike" cap="none" normalizeH="0" baseline="0" dirty="0" err="1" smtClean="0">
                          <a:ln>
                            <a:noFill/>
                          </a:ln>
                          <a:solidFill>
                            <a:schemeClr val="tx1"/>
                          </a:solidFill>
                          <a:effectLst/>
                          <a:latin typeface="+mn-lt"/>
                          <a:ea typeface="ＭＳ Ｐゴシック" pitchFamily="50" charset="-128"/>
                        </a:rPr>
                        <a:t>Vs</a:t>
                      </a:r>
                      <a:endParaRPr kumimoji="1" lang="en-US" altLang="ja-JP" sz="1400" b="0" i="0" u="none" strike="noStrike" cap="none" normalizeH="0" baseline="0" dirty="0" smtClean="0">
                        <a:ln>
                          <a:noFill/>
                        </a:ln>
                        <a:solidFill>
                          <a:schemeClr val="tx1"/>
                        </a:solidFill>
                        <a:effectLst/>
                        <a:latin typeface="+mn-lt"/>
                        <a:ea typeface="ＭＳ Ｐゴシック" pitchFamily="50" charset="-128"/>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666699"/>
                        </a:buClr>
                        <a:buSzTx/>
                        <a:buFontTx/>
                        <a:buNone/>
                        <a:tabLst/>
                      </a:pPr>
                      <a:r>
                        <a:rPr kumimoji="1" lang="en-US" altLang="ja-JP" sz="2000" b="0" i="0" u="none" strike="noStrike" cap="none" normalizeH="0" baseline="0" smtClean="0">
                          <a:ln>
                            <a:noFill/>
                          </a:ln>
                          <a:solidFill>
                            <a:schemeClr val="tx1"/>
                          </a:solidFill>
                          <a:effectLst/>
                          <a:latin typeface="+mn-lt"/>
                          <a:ea typeface="ＭＳ Ｐゴシック" pitchFamily="50" charset="-128"/>
                        </a:rPr>
                        <a:t>×</a:t>
                      </a:r>
                      <a:r>
                        <a:rPr kumimoji="1" lang="en-US" altLang="ja-JP" sz="1400" b="0" i="0" u="none" strike="noStrike" cap="none" normalizeH="0" baseline="0" smtClean="0">
                          <a:ln>
                            <a:noFill/>
                          </a:ln>
                          <a:solidFill>
                            <a:schemeClr val="tx1"/>
                          </a:solidFill>
                          <a:effectLst/>
                          <a:latin typeface="+mn-lt"/>
                          <a:ea typeface="ＭＳ Ｐゴシック" pitchFamily="50" charset="-128"/>
                        </a:rPr>
                        <a:t>1cm</a:t>
                      </a:r>
                      <a:r>
                        <a:rPr kumimoji="1" lang="en-US" altLang="ja-JP" sz="1400" b="0" i="0" u="none" strike="noStrike" cap="none" normalizeH="0" baseline="30000" smtClean="0">
                          <a:ln>
                            <a:noFill/>
                          </a:ln>
                          <a:solidFill>
                            <a:schemeClr val="tx1"/>
                          </a:solidFill>
                          <a:effectLst/>
                          <a:latin typeface="+mn-lt"/>
                          <a:ea typeface="ＭＳ Ｐゴシック" pitchFamily="50" charset="-128"/>
                        </a:rPr>
                        <a:t>2</a:t>
                      </a:r>
                      <a:r>
                        <a:rPr kumimoji="1" lang="en-US" altLang="ja-JP" sz="1400" b="0" i="0" u="none" strike="noStrike" cap="none" normalizeH="0" baseline="0" smtClean="0">
                          <a:ln>
                            <a:noFill/>
                          </a:ln>
                          <a:solidFill>
                            <a:schemeClr val="tx1"/>
                          </a:solidFill>
                          <a:effectLst/>
                          <a:latin typeface="+mn-lt"/>
                          <a:ea typeface="ＭＳ Ｐゴシック" pitchFamily="50" charset="-128"/>
                        </a:rPr>
                        <a:t>/Vs</a:t>
                      </a: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666699"/>
                        </a:buClr>
                        <a:buSzTx/>
                        <a:buFontTx/>
                        <a:buNone/>
                        <a:tabLst/>
                      </a:pPr>
                      <a:r>
                        <a:rPr kumimoji="1" lang="en-US" altLang="ja-JP" sz="2000" b="0" i="0" u="none" strike="noStrike" cap="none" normalizeH="0" baseline="0" smtClean="0">
                          <a:ln>
                            <a:noFill/>
                          </a:ln>
                          <a:solidFill>
                            <a:schemeClr val="tx1"/>
                          </a:solidFill>
                          <a:effectLst/>
                          <a:latin typeface="+mn-lt"/>
                          <a:ea typeface="ＭＳ Ｐゴシック" pitchFamily="50" charset="-128"/>
                        </a:rPr>
                        <a:t>◎</a:t>
                      </a:r>
                      <a:r>
                        <a:rPr kumimoji="1" lang="en-US" altLang="ja-JP" sz="1400" b="0" i="0" u="none" strike="noStrike" cap="none" normalizeH="0" baseline="0" smtClean="0">
                          <a:ln>
                            <a:noFill/>
                          </a:ln>
                          <a:solidFill>
                            <a:schemeClr val="tx1"/>
                          </a:solidFill>
                          <a:effectLst/>
                          <a:latin typeface="+mn-lt"/>
                          <a:ea typeface="ＭＳ Ｐゴシック" pitchFamily="50" charset="-128"/>
                        </a:rPr>
                        <a:t>&gt;100cm</a:t>
                      </a:r>
                      <a:r>
                        <a:rPr kumimoji="1" lang="en-US" altLang="ja-JP" sz="1400" b="0" i="0" u="none" strike="noStrike" cap="none" normalizeH="0" baseline="30000" smtClean="0">
                          <a:ln>
                            <a:noFill/>
                          </a:ln>
                          <a:solidFill>
                            <a:schemeClr val="tx1"/>
                          </a:solidFill>
                          <a:effectLst/>
                          <a:latin typeface="+mn-lt"/>
                          <a:ea typeface="ＭＳ Ｐゴシック" pitchFamily="50" charset="-128"/>
                        </a:rPr>
                        <a:t>2</a:t>
                      </a:r>
                      <a:r>
                        <a:rPr kumimoji="1" lang="en-US" altLang="ja-JP" sz="1400" b="0" i="0" u="none" strike="noStrike" cap="none" normalizeH="0" baseline="0" smtClean="0">
                          <a:ln>
                            <a:noFill/>
                          </a:ln>
                          <a:solidFill>
                            <a:schemeClr val="tx1"/>
                          </a:solidFill>
                          <a:effectLst/>
                          <a:latin typeface="+mn-lt"/>
                          <a:ea typeface="ＭＳ Ｐゴシック" pitchFamily="50" charset="-128"/>
                        </a:rPr>
                        <a:t>/Vs</a:t>
                      </a: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666699"/>
                        </a:buClr>
                        <a:buSzTx/>
                        <a:buFontTx/>
                        <a:buNone/>
                        <a:tabLst/>
                      </a:pPr>
                      <a:r>
                        <a:rPr kumimoji="1" lang="en-US" altLang="ja-JP" sz="2000" b="0" i="0" u="none" strike="noStrike" cap="none" normalizeH="0" baseline="0" smtClean="0">
                          <a:ln>
                            <a:noFill/>
                          </a:ln>
                          <a:solidFill>
                            <a:schemeClr val="tx1"/>
                          </a:solidFill>
                          <a:effectLst/>
                          <a:latin typeface="+mn-lt"/>
                          <a:ea typeface="ＭＳ Ｐゴシック" pitchFamily="50" charset="-128"/>
                        </a:rPr>
                        <a:t>×</a:t>
                      </a:r>
                      <a:r>
                        <a:rPr kumimoji="1" lang="en-US" altLang="ja-JP" sz="1400" b="0" i="0" u="none" strike="noStrike" cap="none" normalizeH="0" baseline="0" smtClean="0">
                          <a:ln>
                            <a:noFill/>
                          </a:ln>
                          <a:solidFill>
                            <a:schemeClr val="tx1"/>
                          </a:solidFill>
                          <a:effectLst/>
                          <a:latin typeface="+mn-lt"/>
                          <a:ea typeface="ＭＳ Ｐゴシック" pitchFamily="50" charset="-128"/>
                        </a:rPr>
                        <a:t>1cm</a:t>
                      </a:r>
                      <a:r>
                        <a:rPr kumimoji="1" lang="en-US" altLang="ja-JP" sz="1400" b="0" i="0" u="none" strike="noStrike" cap="none" normalizeH="0" baseline="30000" smtClean="0">
                          <a:ln>
                            <a:noFill/>
                          </a:ln>
                          <a:solidFill>
                            <a:schemeClr val="tx1"/>
                          </a:solidFill>
                          <a:effectLst/>
                          <a:latin typeface="+mn-lt"/>
                          <a:ea typeface="ＭＳ Ｐゴシック" pitchFamily="50" charset="-128"/>
                        </a:rPr>
                        <a:t>2</a:t>
                      </a:r>
                      <a:r>
                        <a:rPr kumimoji="1" lang="en-US" altLang="ja-JP" sz="1400" b="0" i="0" u="none" strike="noStrike" cap="none" normalizeH="0" baseline="0" smtClean="0">
                          <a:ln>
                            <a:noFill/>
                          </a:ln>
                          <a:solidFill>
                            <a:schemeClr val="tx1"/>
                          </a:solidFill>
                          <a:effectLst/>
                          <a:latin typeface="+mn-lt"/>
                          <a:ea typeface="ＭＳ Ｐゴシック" pitchFamily="50" charset="-128"/>
                        </a:rPr>
                        <a:t>/Vs</a:t>
                      </a: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96259">
                <a:tc gridSpan="2">
                  <a:txBody>
                    <a:bodyPr/>
                    <a:lstStyle/>
                    <a:p>
                      <a:pPr marL="0" marR="0" lvl="0" indent="0" algn="l" defTabSz="914400" rtl="0" eaLnBrk="1" fontAlgn="base" latinLnBrk="0" hangingPunct="1">
                        <a:lnSpc>
                          <a:spcPct val="100000"/>
                        </a:lnSpc>
                        <a:spcBef>
                          <a:spcPct val="20000"/>
                        </a:spcBef>
                        <a:spcAft>
                          <a:spcPct val="0"/>
                        </a:spcAft>
                        <a:buClr>
                          <a:srgbClr val="666699"/>
                        </a:buClr>
                        <a:buSzTx/>
                        <a:buFontTx/>
                        <a:buNone/>
                        <a:tabLst/>
                      </a:pPr>
                      <a:r>
                        <a:rPr kumimoji="1" lang="ja-JP" altLang="en-US" sz="1600" b="1" i="0" u="none" strike="noStrike" cap="none" normalizeH="0" baseline="0" smtClean="0">
                          <a:ln>
                            <a:noFill/>
                          </a:ln>
                          <a:solidFill>
                            <a:schemeClr val="accent2"/>
                          </a:solidFill>
                          <a:effectLst/>
                          <a:latin typeface="+mn-lt"/>
                          <a:ea typeface="ＭＳ Ｐゴシック" pitchFamily="50" charset="-128"/>
                        </a:rPr>
                        <a:t>特性均一性</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kumimoji="1" lang="ja-JP" altLang="en-US"/>
                    </a:p>
                  </a:txBody>
                  <a:tcPr/>
                </a:tc>
                <a:tc>
                  <a:txBody>
                    <a:bodyPr/>
                    <a:lstStyle/>
                    <a:p>
                      <a:pPr marL="0" marR="0" lvl="0" indent="0" algn="l" defTabSz="914400" rtl="0" eaLnBrk="1" fontAlgn="base" latinLnBrk="0" hangingPunct="1">
                        <a:lnSpc>
                          <a:spcPct val="100000"/>
                        </a:lnSpc>
                        <a:spcBef>
                          <a:spcPct val="20000"/>
                        </a:spcBef>
                        <a:spcAft>
                          <a:spcPct val="0"/>
                        </a:spcAft>
                        <a:buClr>
                          <a:srgbClr val="666699"/>
                        </a:buClr>
                        <a:buSzTx/>
                        <a:buFontTx/>
                        <a:buNone/>
                        <a:tabLst/>
                      </a:pPr>
                      <a:r>
                        <a:rPr kumimoji="1" lang="en-US" altLang="ja-JP" sz="2000" b="0" i="0" u="none" strike="noStrike" cap="none" normalizeH="0" baseline="0" smtClean="0">
                          <a:ln>
                            <a:noFill/>
                          </a:ln>
                          <a:solidFill>
                            <a:srgbClr val="FF0000"/>
                          </a:solidFill>
                          <a:effectLst/>
                          <a:latin typeface="+mn-lt"/>
                          <a:ea typeface="ＭＳ Ｐゴシック" pitchFamily="50" charset="-128"/>
                        </a:rPr>
                        <a:t>◎</a:t>
                      </a:r>
                      <a:endParaRPr kumimoji="1" lang="en-US" altLang="ja-JP" sz="1400" b="0" i="0" u="none" strike="noStrike" cap="none" normalizeH="0" baseline="0" smtClean="0">
                        <a:ln>
                          <a:noFill/>
                        </a:ln>
                        <a:solidFill>
                          <a:srgbClr val="FF0000"/>
                        </a:solidFill>
                        <a:effectLst/>
                        <a:latin typeface="+mn-lt"/>
                        <a:ea typeface="ＭＳ Ｐゴシック" pitchFamily="50" charset="-128"/>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666699"/>
                        </a:buClr>
                        <a:buSzTx/>
                        <a:buFontTx/>
                        <a:buNone/>
                        <a:tabLst/>
                      </a:pPr>
                      <a:r>
                        <a:rPr kumimoji="1" lang="en-US" altLang="ja-JP" sz="2000" b="0" i="0" u="none" strike="noStrike" cap="none" normalizeH="0" baseline="0" dirty="0" smtClean="0">
                          <a:ln>
                            <a:noFill/>
                          </a:ln>
                          <a:solidFill>
                            <a:schemeClr val="tx1"/>
                          </a:solidFill>
                          <a:effectLst/>
                          <a:latin typeface="+mn-lt"/>
                          <a:ea typeface="ＭＳ Ｐゴシック" pitchFamily="50" charset="-128"/>
                        </a:rPr>
                        <a:t>×(?)</a:t>
                      </a: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666699"/>
                        </a:buClr>
                        <a:buSzTx/>
                        <a:buFontTx/>
                        <a:buNone/>
                        <a:tabLst/>
                      </a:pPr>
                      <a:r>
                        <a:rPr kumimoji="1" lang="en-US" altLang="ja-JP" sz="2000" b="0" i="0" u="none" strike="noStrike" cap="none" normalizeH="0" baseline="0" smtClean="0">
                          <a:ln>
                            <a:noFill/>
                          </a:ln>
                          <a:solidFill>
                            <a:schemeClr val="tx1"/>
                          </a:solidFill>
                          <a:effectLst/>
                          <a:latin typeface="+mn-lt"/>
                          <a:ea typeface="ＭＳ Ｐゴシック" pitchFamily="50" charset="-128"/>
                        </a:rPr>
                        <a:t>◎</a:t>
                      </a: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666699"/>
                        </a:buClr>
                        <a:buSzTx/>
                        <a:buFontTx/>
                        <a:buNone/>
                        <a:tabLst/>
                      </a:pPr>
                      <a:r>
                        <a:rPr kumimoji="1" lang="en-US" altLang="ja-JP" sz="2000" b="0" i="0" u="none" strike="noStrike" cap="none" normalizeH="0" baseline="0" smtClean="0">
                          <a:ln>
                            <a:noFill/>
                          </a:ln>
                          <a:solidFill>
                            <a:schemeClr val="tx1"/>
                          </a:solidFill>
                          <a:effectLst/>
                          <a:latin typeface="+mn-lt"/>
                          <a:ea typeface="ＭＳ Ｐゴシック" pitchFamily="50" charset="-128"/>
                        </a:rPr>
                        <a:t>×</a:t>
                      </a: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666699"/>
                        </a:buClr>
                        <a:buSzTx/>
                        <a:buFontTx/>
                        <a:buNone/>
                        <a:tabLst/>
                      </a:pPr>
                      <a:r>
                        <a:rPr kumimoji="1" lang="ja-JP" altLang="en-US" sz="2000" b="0" i="0" u="none" strike="noStrike" cap="none" normalizeH="0" baseline="0" smtClean="0">
                          <a:ln>
                            <a:noFill/>
                          </a:ln>
                          <a:solidFill>
                            <a:schemeClr val="tx1"/>
                          </a:solidFill>
                          <a:effectLst/>
                          <a:latin typeface="+mn-lt"/>
                          <a:ea typeface="ＭＳ Ｐゴシック" pitchFamily="50" charset="-128"/>
                        </a:rPr>
                        <a:t>？</a:t>
                      </a: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09630">
                <a:tc gridSpan="2">
                  <a:txBody>
                    <a:bodyPr/>
                    <a:lstStyle/>
                    <a:p>
                      <a:pPr marL="0" marR="0" lvl="0" indent="0" algn="l" defTabSz="914400" rtl="0" eaLnBrk="1" fontAlgn="base" latinLnBrk="0" hangingPunct="1">
                        <a:lnSpc>
                          <a:spcPct val="100000"/>
                        </a:lnSpc>
                        <a:spcBef>
                          <a:spcPct val="20000"/>
                        </a:spcBef>
                        <a:spcAft>
                          <a:spcPct val="0"/>
                        </a:spcAft>
                        <a:buClr>
                          <a:srgbClr val="666699"/>
                        </a:buClr>
                        <a:buSzTx/>
                        <a:buFontTx/>
                        <a:buNone/>
                        <a:tabLst/>
                      </a:pPr>
                      <a:r>
                        <a:rPr kumimoji="1" lang="ja-JP" altLang="en-US" sz="1600" b="1" i="0" u="none" strike="noStrike" cap="none" normalizeH="0" baseline="0" smtClean="0">
                          <a:ln>
                            <a:noFill/>
                          </a:ln>
                          <a:solidFill>
                            <a:schemeClr val="accent2"/>
                          </a:solidFill>
                          <a:effectLst/>
                          <a:latin typeface="+mn-lt"/>
                          <a:ea typeface="ＭＳ Ｐゴシック" pitchFamily="50" charset="-128"/>
                        </a:rPr>
                        <a:t>長期安定性</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kumimoji="1" lang="ja-JP" altLang="en-US"/>
                    </a:p>
                  </a:txBody>
                  <a:tcPr/>
                </a:tc>
                <a:tc>
                  <a:txBody>
                    <a:bodyPr/>
                    <a:lstStyle/>
                    <a:p>
                      <a:pPr marL="0" marR="0" lvl="0" indent="0" algn="l" defTabSz="914400" rtl="0" eaLnBrk="1" fontAlgn="base" latinLnBrk="0" hangingPunct="1">
                        <a:lnSpc>
                          <a:spcPct val="100000"/>
                        </a:lnSpc>
                        <a:spcBef>
                          <a:spcPct val="20000"/>
                        </a:spcBef>
                        <a:spcAft>
                          <a:spcPct val="0"/>
                        </a:spcAft>
                        <a:buClr>
                          <a:srgbClr val="666699"/>
                        </a:buClr>
                        <a:buSzTx/>
                        <a:buFontTx/>
                        <a:buNone/>
                        <a:tabLst/>
                      </a:pPr>
                      <a:r>
                        <a:rPr kumimoji="1" lang="en-US" altLang="ja-JP" sz="2000" b="0" i="0" u="none" strike="noStrike" cap="none" normalizeH="0" baseline="0" smtClean="0">
                          <a:ln>
                            <a:noFill/>
                          </a:ln>
                          <a:solidFill>
                            <a:srgbClr val="FF0000"/>
                          </a:solidFill>
                          <a:effectLst/>
                          <a:latin typeface="+mn-lt"/>
                          <a:ea typeface="ＭＳ Ｐゴシック" pitchFamily="50" charset="-128"/>
                        </a:rPr>
                        <a:t>◎</a:t>
                      </a:r>
                      <a:r>
                        <a:rPr kumimoji="1" lang="ja-JP" altLang="en-US" sz="1400" b="0" i="0" u="none" strike="noStrike" cap="none" normalizeH="0" baseline="0" smtClean="0">
                          <a:ln>
                            <a:noFill/>
                          </a:ln>
                          <a:solidFill>
                            <a:srgbClr val="FF0000"/>
                          </a:solidFill>
                          <a:effectLst/>
                          <a:latin typeface="+mn-lt"/>
                          <a:ea typeface="ＭＳ Ｐゴシック" pitchFamily="50" charset="-128"/>
                        </a:rPr>
                        <a:t>（現状ではアニールが必要</a:t>
                      </a:r>
                      <a:r>
                        <a:rPr kumimoji="1" lang="en-US" altLang="ja-JP" sz="1400" b="0" i="0" u="none" strike="noStrike" cap="none" normalizeH="0" baseline="0" smtClean="0">
                          <a:ln>
                            <a:noFill/>
                          </a:ln>
                          <a:solidFill>
                            <a:srgbClr val="FF0000"/>
                          </a:solidFill>
                          <a:effectLst/>
                          <a:latin typeface="+mn-lt"/>
                          <a:ea typeface="ＭＳ Ｐゴシック" pitchFamily="50" charset="-128"/>
                        </a:rPr>
                        <a:t>)</a:t>
                      </a: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666699"/>
                        </a:buClr>
                        <a:buSzTx/>
                        <a:buFontTx/>
                        <a:buNone/>
                        <a:tabLst/>
                      </a:pPr>
                      <a:r>
                        <a:rPr kumimoji="1" lang="ja-JP" altLang="en-US" sz="2000" b="0" i="0" u="none" strike="noStrike" cap="none" normalizeH="0" baseline="0" smtClean="0">
                          <a:ln>
                            <a:noFill/>
                          </a:ln>
                          <a:solidFill>
                            <a:schemeClr val="tx1"/>
                          </a:solidFill>
                          <a:effectLst/>
                          <a:latin typeface="+mn-lt"/>
                          <a:ea typeface="ＭＳ Ｐゴシック" pitchFamily="50" charset="-128"/>
                        </a:rPr>
                        <a:t>？</a:t>
                      </a: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666699"/>
                        </a:buClr>
                        <a:buSzTx/>
                        <a:buFontTx/>
                        <a:buNone/>
                        <a:tabLst/>
                      </a:pPr>
                      <a:r>
                        <a:rPr kumimoji="1" lang="en-US" altLang="ja-JP" sz="2000" b="0" i="0" u="none" strike="noStrike" cap="none" normalizeH="0" baseline="0" smtClean="0">
                          <a:ln>
                            <a:noFill/>
                          </a:ln>
                          <a:solidFill>
                            <a:schemeClr val="tx1"/>
                          </a:solidFill>
                          <a:effectLst/>
                          <a:latin typeface="+mn-lt"/>
                          <a:ea typeface="ＭＳ Ｐゴシック" pitchFamily="50" charset="-128"/>
                        </a:rPr>
                        <a:t>×</a:t>
                      </a: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666699"/>
                        </a:buClr>
                        <a:buSzTx/>
                        <a:buFontTx/>
                        <a:buNone/>
                        <a:tabLst/>
                      </a:pPr>
                      <a:r>
                        <a:rPr kumimoji="1" lang="en-US" altLang="ja-JP" sz="2000" b="0" i="0" u="none" strike="noStrike" cap="none" normalizeH="0" baseline="0" smtClean="0">
                          <a:ln>
                            <a:noFill/>
                          </a:ln>
                          <a:solidFill>
                            <a:schemeClr val="tx1"/>
                          </a:solidFill>
                          <a:effectLst/>
                          <a:latin typeface="+mn-lt"/>
                          <a:ea typeface="ＭＳ Ｐゴシック" pitchFamily="50" charset="-128"/>
                        </a:rPr>
                        <a:t>◎</a:t>
                      </a: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666699"/>
                        </a:buClr>
                        <a:buSzTx/>
                        <a:buFontTx/>
                        <a:buNone/>
                        <a:tabLst/>
                      </a:pPr>
                      <a:r>
                        <a:rPr kumimoji="1" lang="en-US" altLang="ja-JP" sz="2000" b="0" i="0" u="none" strike="noStrike" cap="none" normalizeH="0" baseline="0" smtClean="0">
                          <a:ln>
                            <a:noFill/>
                          </a:ln>
                          <a:solidFill>
                            <a:schemeClr val="tx1"/>
                          </a:solidFill>
                          <a:effectLst/>
                          <a:latin typeface="+mn-lt"/>
                          <a:ea typeface="ＭＳ Ｐゴシック" pitchFamily="50" charset="-128"/>
                        </a:rPr>
                        <a:t>×</a:t>
                      </a: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96259">
                <a:tc gridSpan="2">
                  <a:txBody>
                    <a:bodyPr/>
                    <a:lstStyle/>
                    <a:p>
                      <a:pPr marL="0" marR="0" lvl="0" indent="0" algn="l" defTabSz="914400" rtl="0" eaLnBrk="1" fontAlgn="base" latinLnBrk="0" hangingPunct="1">
                        <a:lnSpc>
                          <a:spcPct val="100000"/>
                        </a:lnSpc>
                        <a:spcBef>
                          <a:spcPct val="20000"/>
                        </a:spcBef>
                        <a:spcAft>
                          <a:spcPct val="0"/>
                        </a:spcAft>
                        <a:buClr>
                          <a:srgbClr val="666699"/>
                        </a:buClr>
                        <a:buSzTx/>
                        <a:buFontTx/>
                        <a:buNone/>
                        <a:tabLst/>
                      </a:pPr>
                      <a:r>
                        <a:rPr kumimoji="1" lang="ja-JP" altLang="en-US" sz="1600" b="1" i="0" u="none" strike="noStrike" cap="none" normalizeH="0" baseline="0" smtClean="0">
                          <a:ln>
                            <a:noFill/>
                          </a:ln>
                          <a:solidFill>
                            <a:schemeClr val="accent2"/>
                          </a:solidFill>
                          <a:effectLst/>
                          <a:latin typeface="+mn-lt"/>
                          <a:ea typeface="ＭＳ Ｐゴシック" pitchFamily="50" charset="-128"/>
                        </a:rPr>
                        <a:t>作製コスト</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kumimoji="1" lang="ja-JP" altLang="en-US"/>
                    </a:p>
                  </a:txBody>
                  <a:tcPr/>
                </a:tc>
                <a:tc>
                  <a:txBody>
                    <a:bodyPr/>
                    <a:lstStyle/>
                    <a:p>
                      <a:pPr marL="0" marR="0" lvl="0" indent="0" algn="l" defTabSz="914400" rtl="0" eaLnBrk="1" fontAlgn="base" latinLnBrk="0" hangingPunct="1">
                        <a:lnSpc>
                          <a:spcPct val="100000"/>
                        </a:lnSpc>
                        <a:spcBef>
                          <a:spcPct val="20000"/>
                        </a:spcBef>
                        <a:spcAft>
                          <a:spcPct val="0"/>
                        </a:spcAft>
                        <a:buClr>
                          <a:srgbClr val="666699"/>
                        </a:buClr>
                        <a:buSzTx/>
                        <a:buFontTx/>
                        <a:buNone/>
                        <a:tabLst/>
                      </a:pPr>
                      <a:r>
                        <a:rPr kumimoji="1" lang="en-US" altLang="ja-JP" sz="2000" b="0" i="0" u="none" strike="noStrike" cap="none" normalizeH="0" baseline="0" smtClean="0">
                          <a:ln>
                            <a:noFill/>
                          </a:ln>
                          <a:solidFill>
                            <a:srgbClr val="FF0000"/>
                          </a:solidFill>
                          <a:effectLst/>
                          <a:latin typeface="+mn-lt"/>
                          <a:ea typeface="ＭＳ Ｐゴシック" pitchFamily="50" charset="-128"/>
                        </a:rPr>
                        <a:t>○</a:t>
                      </a: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666699"/>
                        </a:buClr>
                        <a:buSzTx/>
                        <a:buFontTx/>
                        <a:buNone/>
                        <a:tabLst/>
                      </a:pPr>
                      <a:r>
                        <a:rPr kumimoji="1" lang="en-US" altLang="ja-JP" sz="2000" b="0" i="0" u="none" strike="noStrike" cap="none" normalizeH="0" baseline="0" smtClean="0">
                          <a:ln>
                            <a:noFill/>
                          </a:ln>
                          <a:solidFill>
                            <a:schemeClr val="tx1"/>
                          </a:solidFill>
                          <a:effectLst/>
                          <a:latin typeface="+mn-lt"/>
                          <a:ea typeface="ＭＳ Ｐゴシック" pitchFamily="50" charset="-128"/>
                        </a:rPr>
                        <a:t>○</a:t>
                      </a: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666699"/>
                        </a:buClr>
                        <a:buSzTx/>
                        <a:buFontTx/>
                        <a:buNone/>
                        <a:tabLst/>
                      </a:pPr>
                      <a:r>
                        <a:rPr kumimoji="1" lang="en-US" altLang="ja-JP" sz="2000" b="0" i="0" u="none" strike="noStrike" cap="none" normalizeH="0" baseline="0" dirty="0" smtClean="0">
                          <a:ln>
                            <a:noFill/>
                          </a:ln>
                          <a:solidFill>
                            <a:schemeClr val="tx1"/>
                          </a:solidFill>
                          <a:effectLst/>
                          <a:latin typeface="+mn-lt"/>
                          <a:ea typeface="ＭＳ Ｐゴシック" pitchFamily="50" charset="-128"/>
                        </a:rPr>
                        <a:t>△</a:t>
                      </a: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666699"/>
                        </a:buClr>
                        <a:buSzTx/>
                        <a:buFontTx/>
                        <a:buNone/>
                        <a:tabLst/>
                      </a:pPr>
                      <a:r>
                        <a:rPr kumimoji="1" lang="en-US" altLang="ja-JP" sz="2000" b="0" i="0" u="none" strike="noStrike" cap="none" normalizeH="0" baseline="0" smtClean="0">
                          <a:ln>
                            <a:noFill/>
                          </a:ln>
                          <a:solidFill>
                            <a:schemeClr val="tx1"/>
                          </a:solidFill>
                          <a:effectLst/>
                          <a:latin typeface="+mn-lt"/>
                          <a:ea typeface="ＭＳ Ｐゴシック" pitchFamily="50" charset="-128"/>
                        </a:rPr>
                        <a:t>×</a:t>
                      </a: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666699"/>
                        </a:buClr>
                        <a:buSzTx/>
                        <a:buFontTx/>
                        <a:buNone/>
                        <a:tabLst/>
                      </a:pPr>
                      <a:r>
                        <a:rPr kumimoji="1" lang="en-US" altLang="ja-JP" sz="2000" b="0" i="0" u="none" strike="noStrike" cap="none" normalizeH="0" baseline="0" smtClean="0">
                          <a:ln>
                            <a:noFill/>
                          </a:ln>
                          <a:solidFill>
                            <a:schemeClr val="tx1"/>
                          </a:solidFill>
                          <a:effectLst/>
                          <a:latin typeface="+mn-lt"/>
                          <a:ea typeface="ＭＳ Ｐゴシック" pitchFamily="50" charset="-128"/>
                        </a:rPr>
                        <a:t>○(◎)</a:t>
                      </a: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61116">
                <a:tc gridSpan="2">
                  <a:txBody>
                    <a:bodyPr/>
                    <a:lstStyle/>
                    <a:p>
                      <a:pPr marL="0" marR="0" lvl="0" indent="0" algn="l" defTabSz="914400" rtl="0" eaLnBrk="1" fontAlgn="base" latinLnBrk="0" hangingPunct="1">
                        <a:lnSpc>
                          <a:spcPct val="100000"/>
                        </a:lnSpc>
                        <a:spcBef>
                          <a:spcPct val="20000"/>
                        </a:spcBef>
                        <a:spcAft>
                          <a:spcPct val="0"/>
                        </a:spcAft>
                        <a:buClr>
                          <a:srgbClr val="666699"/>
                        </a:buClr>
                        <a:buSzTx/>
                        <a:buFontTx/>
                        <a:buNone/>
                        <a:tabLst/>
                      </a:pPr>
                      <a:r>
                        <a:rPr kumimoji="1" lang="ja-JP" altLang="en-US" sz="1600" b="1" i="0" u="none" strike="noStrike" cap="none" normalizeH="0" baseline="0" smtClean="0">
                          <a:ln>
                            <a:noFill/>
                          </a:ln>
                          <a:solidFill>
                            <a:schemeClr val="accent2"/>
                          </a:solidFill>
                          <a:effectLst/>
                          <a:latin typeface="+mn-lt"/>
                          <a:ea typeface="ＭＳ Ｐゴシック" pitchFamily="50" charset="-128"/>
                        </a:rPr>
                        <a:t>フレキシブル化</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kumimoji="1" lang="ja-JP" altLang="en-US"/>
                    </a:p>
                  </a:txBody>
                  <a:tcPr/>
                </a:tc>
                <a:tc>
                  <a:txBody>
                    <a:bodyPr/>
                    <a:lstStyle/>
                    <a:p>
                      <a:pPr marL="0" marR="0" lvl="0" indent="0" algn="l" defTabSz="914400" rtl="0" eaLnBrk="1" fontAlgn="base" latinLnBrk="0" hangingPunct="1">
                        <a:lnSpc>
                          <a:spcPct val="100000"/>
                        </a:lnSpc>
                        <a:spcBef>
                          <a:spcPct val="20000"/>
                        </a:spcBef>
                        <a:spcAft>
                          <a:spcPct val="0"/>
                        </a:spcAft>
                        <a:buClr>
                          <a:srgbClr val="666699"/>
                        </a:buClr>
                        <a:buSzTx/>
                        <a:buFontTx/>
                        <a:buNone/>
                        <a:tabLst/>
                      </a:pPr>
                      <a:r>
                        <a:rPr kumimoji="1" lang="ja-JP" altLang="en-US" sz="1200" b="0" i="0" u="none" strike="noStrike" cap="none" normalizeH="0" baseline="0" smtClean="0">
                          <a:ln>
                            <a:noFill/>
                          </a:ln>
                          <a:solidFill>
                            <a:srgbClr val="FF0000"/>
                          </a:solidFill>
                          <a:effectLst/>
                          <a:latin typeface="+mn-lt"/>
                          <a:ea typeface="ＭＳ Ｐゴシック" pitchFamily="50" charset="-128"/>
                        </a:rPr>
                        <a:t>プラスチック上へ直接作製可能</a:t>
                      </a: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666699"/>
                        </a:buClr>
                        <a:buSzTx/>
                        <a:buFontTx/>
                        <a:buNone/>
                        <a:tabLst/>
                      </a:pPr>
                      <a:r>
                        <a:rPr kumimoji="1" lang="ja-JP" altLang="en-US" sz="1200" b="0" i="0" u="none" strike="noStrike" cap="none" normalizeH="0" baseline="0" dirty="0" smtClean="0">
                          <a:ln>
                            <a:noFill/>
                          </a:ln>
                          <a:solidFill>
                            <a:schemeClr val="tx1"/>
                          </a:solidFill>
                          <a:effectLst/>
                          <a:latin typeface="+mn-lt"/>
                          <a:ea typeface="ＭＳ Ｐゴシック" pitchFamily="50" charset="-128"/>
                        </a:rPr>
                        <a:t>プラスチック</a:t>
                      </a:r>
                      <a:r>
                        <a:rPr kumimoji="1" lang="en-US" altLang="ja-JP" sz="1200" b="0" i="0" u="none" strike="noStrike" cap="none" normalizeH="0" baseline="0" dirty="0" smtClean="0">
                          <a:ln>
                            <a:noFill/>
                          </a:ln>
                          <a:solidFill>
                            <a:schemeClr val="tx1"/>
                          </a:solidFill>
                          <a:effectLst/>
                          <a:latin typeface="+mn-lt"/>
                          <a:ea typeface="ＭＳ Ｐゴシック" pitchFamily="50" charset="-128"/>
                        </a:rPr>
                        <a:t>OK</a:t>
                      </a:r>
                      <a:endParaRPr kumimoji="1" lang="ja-JP" altLang="en-US" sz="1200" b="0" i="0" u="none" strike="noStrike" cap="none" normalizeH="0" baseline="0" dirty="0" smtClean="0">
                        <a:ln>
                          <a:noFill/>
                        </a:ln>
                        <a:solidFill>
                          <a:schemeClr val="tx1"/>
                        </a:solidFill>
                        <a:effectLst/>
                        <a:latin typeface="+mn-lt"/>
                        <a:ea typeface="ＭＳ Ｐゴシック" pitchFamily="50" charset="-128"/>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666699"/>
                        </a:buClr>
                        <a:buSzTx/>
                        <a:buFontTx/>
                        <a:buNone/>
                        <a:tabLst/>
                      </a:pPr>
                      <a:r>
                        <a:rPr kumimoji="1" lang="ja-JP" altLang="en-US" sz="1200" b="0" i="0" u="none" strike="noStrike" cap="none" normalizeH="0" baseline="0" dirty="0" smtClean="0">
                          <a:ln>
                            <a:noFill/>
                          </a:ln>
                          <a:solidFill>
                            <a:schemeClr val="tx1"/>
                          </a:solidFill>
                          <a:effectLst/>
                          <a:latin typeface="+mn-lt"/>
                          <a:ea typeface="ＭＳ Ｐゴシック" pitchFamily="50" charset="-128"/>
                        </a:rPr>
                        <a:t>プラスチック</a:t>
                      </a:r>
                      <a:r>
                        <a:rPr kumimoji="1" lang="en-US" altLang="ja-JP" sz="1200" b="0" i="0" u="none" strike="noStrike" cap="none" normalizeH="0" baseline="0" dirty="0" smtClean="0">
                          <a:ln>
                            <a:noFill/>
                          </a:ln>
                          <a:solidFill>
                            <a:schemeClr val="tx1"/>
                          </a:solidFill>
                          <a:effectLst/>
                          <a:latin typeface="+mn-lt"/>
                          <a:ea typeface="ＭＳ Ｐゴシック" pitchFamily="50" charset="-128"/>
                        </a:rPr>
                        <a:t>OK</a:t>
                      </a:r>
                      <a:endParaRPr kumimoji="1" lang="ja-JP" altLang="en-US" sz="1200" b="0" i="0" u="none" strike="noStrike" cap="none" normalizeH="0" baseline="0" dirty="0" smtClean="0">
                        <a:ln>
                          <a:noFill/>
                        </a:ln>
                        <a:solidFill>
                          <a:schemeClr val="tx1"/>
                        </a:solidFill>
                        <a:effectLst/>
                        <a:latin typeface="+mn-lt"/>
                        <a:ea typeface="ＭＳ Ｐゴシック" pitchFamily="50" charset="-128"/>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666699"/>
                        </a:buClr>
                        <a:buSzTx/>
                        <a:buFontTx/>
                        <a:buNone/>
                        <a:tabLst/>
                      </a:pPr>
                      <a:r>
                        <a:rPr kumimoji="1" lang="ja-JP" altLang="en-US" sz="1200" b="0" i="0" u="none" strike="noStrike" cap="none" normalizeH="0" baseline="0" dirty="0" smtClean="0">
                          <a:ln>
                            <a:noFill/>
                          </a:ln>
                          <a:solidFill>
                            <a:schemeClr val="tx1"/>
                          </a:solidFill>
                          <a:effectLst/>
                          <a:latin typeface="+mn-lt"/>
                          <a:ea typeface="ＭＳ Ｐゴシック" pitchFamily="50" charset="-128"/>
                        </a:rPr>
                        <a:t>転写法が主流</a:t>
                      </a: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666699"/>
                        </a:buClr>
                        <a:buSzTx/>
                        <a:buFontTx/>
                        <a:buNone/>
                        <a:tabLst/>
                      </a:pPr>
                      <a:r>
                        <a:rPr kumimoji="1" lang="ja-JP" altLang="en-US" sz="1200" b="0" i="0" u="none" strike="noStrike" cap="none" normalizeH="0" baseline="0" dirty="0" smtClean="0">
                          <a:ln>
                            <a:noFill/>
                          </a:ln>
                          <a:solidFill>
                            <a:schemeClr val="tx1"/>
                          </a:solidFill>
                          <a:effectLst/>
                          <a:latin typeface="+mn-lt"/>
                          <a:ea typeface="ＭＳ Ｐゴシック" pitchFamily="50" charset="-128"/>
                        </a:rPr>
                        <a:t>プラスチック</a:t>
                      </a:r>
                      <a:r>
                        <a:rPr kumimoji="1" lang="en-US" altLang="ja-JP" sz="1200" b="0" i="0" u="none" strike="noStrike" cap="none" normalizeH="0" baseline="0" dirty="0" smtClean="0">
                          <a:ln>
                            <a:noFill/>
                          </a:ln>
                          <a:solidFill>
                            <a:schemeClr val="tx1"/>
                          </a:solidFill>
                          <a:effectLst/>
                          <a:latin typeface="+mn-lt"/>
                          <a:ea typeface="ＭＳ Ｐゴシック" pitchFamily="50" charset="-128"/>
                        </a:rPr>
                        <a:t>OK</a:t>
                      </a:r>
                      <a:endParaRPr kumimoji="1" lang="ja-JP" altLang="en-US" sz="1200" b="0" i="0" u="none" strike="noStrike" cap="none" normalizeH="0" baseline="0" dirty="0" smtClean="0">
                        <a:ln>
                          <a:noFill/>
                        </a:ln>
                        <a:solidFill>
                          <a:schemeClr val="tx1"/>
                        </a:solidFill>
                        <a:effectLst/>
                        <a:latin typeface="+mn-lt"/>
                        <a:ea typeface="ＭＳ Ｐゴシック" pitchFamily="50" charset="-128"/>
                      </a:endParaRP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554555">
                <a:tc gridSpan="2">
                  <a:txBody>
                    <a:bodyPr/>
                    <a:lstStyle/>
                    <a:p>
                      <a:pPr marL="0" marR="0" lvl="0" indent="0" algn="l" defTabSz="914400" rtl="0" eaLnBrk="1" fontAlgn="base" latinLnBrk="0" hangingPunct="1">
                        <a:lnSpc>
                          <a:spcPct val="100000"/>
                        </a:lnSpc>
                        <a:spcBef>
                          <a:spcPct val="20000"/>
                        </a:spcBef>
                        <a:spcAft>
                          <a:spcPct val="0"/>
                        </a:spcAft>
                        <a:buClr>
                          <a:srgbClr val="666699"/>
                        </a:buClr>
                        <a:buSzTx/>
                        <a:buFontTx/>
                        <a:buNone/>
                        <a:tabLst/>
                      </a:pPr>
                      <a:r>
                        <a:rPr kumimoji="1" lang="ja-JP" altLang="en-US" sz="1600" b="1" i="0" u="none" strike="noStrike" cap="none" normalizeH="0" baseline="0" smtClean="0">
                          <a:ln>
                            <a:noFill/>
                          </a:ln>
                          <a:solidFill>
                            <a:schemeClr val="accent2"/>
                          </a:solidFill>
                          <a:effectLst/>
                          <a:latin typeface="+mn-lt"/>
                          <a:ea typeface="ＭＳ Ｐゴシック" pitchFamily="50" charset="-128"/>
                        </a:rPr>
                        <a:t>開発状況</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kumimoji="1" lang="ja-JP" altLang="en-US"/>
                    </a:p>
                  </a:txBody>
                  <a:tcPr/>
                </a:tc>
                <a:tc>
                  <a:txBody>
                    <a:bodyPr/>
                    <a:lstStyle/>
                    <a:p>
                      <a:pPr marL="0" marR="0" lvl="0" indent="0" algn="l" defTabSz="914400" rtl="0" eaLnBrk="1" fontAlgn="base" latinLnBrk="0" hangingPunct="1">
                        <a:lnSpc>
                          <a:spcPct val="100000"/>
                        </a:lnSpc>
                        <a:spcBef>
                          <a:spcPct val="20000"/>
                        </a:spcBef>
                        <a:spcAft>
                          <a:spcPct val="0"/>
                        </a:spcAft>
                        <a:buClr>
                          <a:srgbClr val="666699"/>
                        </a:buClr>
                        <a:buSzTx/>
                        <a:buFontTx/>
                        <a:buNone/>
                        <a:tabLst/>
                      </a:pPr>
                      <a:r>
                        <a:rPr kumimoji="1" lang="ja-JP" altLang="en-US" sz="1200" b="0" i="0" u="none" strike="noStrike" cap="none" normalizeH="0" baseline="0" smtClean="0">
                          <a:ln>
                            <a:noFill/>
                          </a:ln>
                          <a:solidFill>
                            <a:srgbClr val="FF0000"/>
                          </a:solidFill>
                          <a:effectLst/>
                          <a:latin typeface="+mn-lt"/>
                          <a:ea typeface="ＭＳ Ｐゴシック" pitchFamily="50" charset="-128"/>
                        </a:rPr>
                        <a:t>・有機</a:t>
                      </a:r>
                      <a:r>
                        <a:rPr kumimoji="1" lang="en-US" altLang="ja-JP" sz="1200" b="0" i="0" u="none" strike="noStrike" cap="none" normalizeH="0" baseline="0" smtClean="0">
                          <a:ln>
                            <a:noFill/>
                          </a:ln>
                          <a:solidFill>
                            <a:srgbClr val="FF0000"/>
                          </a:solidFill>
                          <a:effectLst/>
                          <a:latin typeface="+mn-lt"/>
                          <a:ea typeface="ＭＳ Ｐゴシック" pitchFamily="50" charset="-128"/>
                        </a:rPr>
                        <a:t>EL</a:t>
                      </a:r>
                      <a:r>
                        <a:rPr kumimoji="1" lang="ja-JP" altLang="en-US" sz="1200" b="0" i="0" u="none" strike="noStrike" cap="none" normalizeH="0" baseline="0" smtClean="0">
                          <a:ln>
                            <a:noFill/>
                          </a:ln>
                          <a:solidFill>
                            <a:srgbClr val="FF0000"/>
                          </a:solidFill>
                          <a:effectLst/>
                          <a:latin typeface="+mn-lt"/>
                          <a:ea typeface="ＭＳ Ｐゴシック" pitchFamily="50" charset="-128"/>
                        </a:rPr>
                        <a:t>テレビの動画デモ</a:t>
                      </a:r>
                      <a:r>
                        <a:rPr kumimoji="1" lang="en-US" altLang="ja-JP" sz="1200" b="0" i="0" u="none" strike="noStrike" cap="none" normalizeH="0" baseline="0" smtClean="0">
                          <a:ln>
                            <a:noFill/>
                          </a:ln>
                          <a:solidFill>
                            <a:srgbClr val="FF0000"/>
                          </a:solidFill>
                          <a:effectLst/>
                          <a:latin typeface="+mn-lt"/>
                          <a:ea typeface="ＭＳ Ｐゴシック" pitchFamily="50" charset="-128"/>
                        </a:rPr>
                        <a:t>(LG)</a:t>
                      </a:r>
                      <a:br>
                        <a:rPr kumimoji="1" lang="en-US" altLang="ja-JP" sz="1200" b="0" i="0" u="none" strike="noStrike" cap="none" normalizeH="0" baseline="0" smtClean="0">
                          <a:ln>
                            <a:noFill/>
                          </a:ln>
                          <a:solidFill>
                            <a:srgbClr val="FF0000"/>
                          </a:solidFill>
                          <a:effectLst/>
                          <a:latin typeface="+mn-lt"/>
                          <a:ea typeface="ＭＳ Ｐゴシック" pitchFamily="50" charset="-128"/>
                        </a:rPr>
                      </a:br>
                      <a:r>
                        <a:rPr kumimoji="1" lang="ja-JP" altLang="en-US" sz="1200" b="0" i="0" u="none" strike="noStrike" cap="none" normalizeH="0" baseline="0" smtClean="0">
                          <a:ln>
                            <a:noFill/>
                          </a:ln>
                          <a:solidFill>
                            <a:srgbClr val="FF0000"/>
                          </a:solidFill>
                          <a:effectLst/>
                          <a:latin typeface="+mn-lt"/>
                          <a:ea typeface="ＭＳ Ｐゴシック" pitchFamily="50" charset="-128"/>
                        </a:rPr>
                        <a:t>・フレキシブル電子ペーパー、カラー電子ペーパーの試作</a:t>
                      </a:r>
                      <a:r>
                        <a:rPr kumimoji="1" lang="en-US" altLang="ja-JP" sz="1200" b="0" i="0" u="none" strike="noStrike" cap="none" normalizeH="0" baseline="0" smtClean="0">
                          <a:ln>
                            <a:noFill/>
                          </a:ln>
                          <a:solidFill>
                            <a:srgbClr val="FF0000"/>
                          </a:solidFill>
                          <a:effectLst/>
                          <a:latin typeface="+mn-lt"/>
                          <a:ea typeface="ＭＳ Ｐゴシック" pitchFamily="50" charset="-128"/>
                        </a:rPr>
                        <a:t>(</a:t>
                      </a:r>
                      <a:r>
                        <a:rPr kumimoji="1" lang="ja-JP" altLang="en-US" sz="1200" b="0" i="0" u="none" strike="noStrike" cap="none" normalizeH="0" baseline="0" smtClean="0">
                          <a:ln>
                            <a:noFill/>
                          </a:ln>
                          <a:solidFill>
                            <a:srgbClr val="FF0000"/>
                          </a:solidFill>
                          <a:effectLst/>
                          <a:latin typeface="+mn-lt"/>
                          <a:ea typeface="ＭＳ Ｐゴシック" pitchFamily="50" charset="-128"/>
                        </a:rPr>
                        <a:t>凸版印刷</a:t>
                      </a:r>
                      <a:r>
                        <a:rPr kumimoji="1" lang="en-US" altLang="ja-JP" sz="1200" b="0" i="0" u="none" strike="noStrike" cap="none" normalizeH="0" baseline="0" smtClean="0">
                          <a:ln>
                            <a:noFill/>
                          </a:ln>
                          <a:solidFill>
                            <a:srgbClr val="FF0000"/>
                          </a:solidFill>
                          <a:effectLst/>
                          <a:latin typeface="+mn-lt"/>
                          <a:ea typeface="ＭＳ Ｐゴシック" pitchFamily="50" charset="-128"/>
                        </a:rPr>
                        <a:t>)</a:t>
                      </a:r>
                      <a:br>
                        <a:rPr kumimoji="1" lang="en-US" altLang="ja-JP" sz="1200" b="0" i="0" u="none" strike="noStrike" cap="none" normalizeH="0" baseline="0" smtClean="0">
                          <a:ln>
                            <a:noFill/>
                          </a:ln>
                          <a:solidFill>
                            <a:srgbClr val="FF0000"/>
                          </a:solidFill>
                          <a:effectLst/>
                          <a:latin typeface="+mn-lt"/>
                          <a:ea typeface="ＭＳ Ｐゴシック" pitchFamily="50" charset="-128"/>
                        </a:rPr>
                      </a:br>
                      <a:r>
                        <a:rPr kumimoji="1" lang="ja-JP" altLang="en-US" sz="1200" b="0" i="0" u="none" strike="noStrike" cap="none" normalizeH="0" baseline="0" smtClean="0">
                          <a:ln>
                            <a:noFill/>
                          </a:ln>
                          <a:solidFill>
                            <a:srgbClr val="FF0000"/>
                          </a:solidFill>
                          <a:effectLst/>
                          <a:latin typeface="+mn-lt"/>
                          <a:ea typeface="ＭＳ Ｐゴシック" pitchFamily="50" charset="-128"/>
                        </a:rPr>
                        <a:t>・</a:t>
                      </a:r>
                      <a:r>
                        <a:rPr kumimoji="1" lang="en-US" altLang="ja-JP" sz="1200" b="0" i="0" u="none" strike="noStrike" cap="none" normalizeH="0" baseline="0" smtClean="0">
                          <a:ln>
                            <a:noFill/>
                          </a:ln>
                          <a:solidFill>
                            <a:srgbClr val="FF0000"/>
                          </a:solidFill>
                          <a:effectLst/>
                          <a:latin typeface="+mn-lt"/>
                          <a:ea typeface="ＭＳ Ｐゴシック" pitchFamily="50" charset="-128"/>
                        </a:rPr>
                        <a:t>5</a:t>
                      </a:r>
                      <a:r>
                        <a:rPr kumimoji="1" lang="ja-JP" altLang="en-US" sz="1200" b="0" i="0" u="none" strike="noStrike" cap="none" normalizeH="0" baseline="0" smtClean="0">
                          <a:ln>
                            <a:noFill/>
                          </a:ln>
                          <a:solidFill>
                            <a:srgbClr val="FF0000"/>
                          </a:solidFill>
                          <a:effectLst/>
                          <a:latin typeface="+mn-lt"/>
                          <a:ea typeface="ＭＳ Ｐゴシック" pitchFamily="50" charset="-128"/>
                        </a:rPr>
                        <a:t>段リング共振器で</a:t>
                      </a:r>
                      <a:r>
                        <a:rPr kumimoji="1" lang="en-US" altLang="ja-JP" sz="1200" b="0" i="0" u="none" strike="noStrike" cap="none" normalizeH="0" baseline="0" smtClean="0">
                          <a:ln>
                            <a:noFill/>
                          </a:ln>
                          <a:solidFill>
                            <a:srgbClr val="FF0000"/>
                          </a:solidFill>
                          <a:effectLst/>
                          <a:latin typeface="+mn-lt"/>
                          <a:ea typeface="ＭＳ Ｐゴシック" pitchFamily="50" charset="-128"/>
                        </a:rPr>
                        <a:t>410kHz</a:t>
                      </a:r>
                      <a:r>
                        <a:rPr kumimoji="1" lang="ja-JP" altLang="en-US" sz="1200" b="0" i="0" u="none" strike="noStrike" cap="none" normalizeH="0" baseline="0" smtClean="0">
                          <a:ln>
                            <a:noFill/>
                          </a:ln>
                          <a:solidFill>
                            <a:srgbClr val="FF0000"/>
                          </a:solidFill>
                          <a:effectLst/>
                          <a:latin typeface="+mn-lt"/>
                          <a:ea typeface="ＭＳ Ｐゴシック" pitchFamily="50" charset="-128"/>
                        </a:rPr>
                        <a:t>発振を実証</a:t>
                      </a:r>
                      <a:r>
                        <a:rPr kumimoji="1" lang="en-US" altLang="ja-JP" sz="1200" b="0" i="0" u="none" strike="noStrike" cap="none" normalizeH="0" baseline="0" smtClean="0">
                          <a:ln>
                            <a:noFill/>
                          </a:ln>
                          <a:solidFill>
                            <a:srgbClr val="FF0000"/>
                          </a:solidFill>
                          <a:effectLst/>
                          <a:latin typeface="+mn-lt"/>
                          <a:ea typeface="ＭＳ Ｐゴシック" pitchFamily="50" charset="-128"/>
                        </a:rPr>
                        <a:t>(</a:t>
                      </a:r>
                      <a:r>
                        <a:rPr kumimoji="1" lang="ja-JP" altLang="en-US" sz="1200" b="0" i="0" u="none" strike="noStrike" cap="none" normalizeH="0" baseline="0" smtClean="0">
                          <a:ln>
                            <a:noFill/>
                          </a:ln>
                          <a:solidFill>
                            <a:srgbClr val="FF0000"/>
                          </a:solidFill>
                          <a:effectLst/>
                          <a:latin typeface="+mn-lt"/>
                          <a:ea typeface="ＭＳ Ｐゴシック" pitchFamily="50" charset="-128"/>
                        </a:rPr>
                        <a:t>キャノン</a:t>
                      </a:r>
                      <a:r>
                        <a:rPr kumimoji="1" lang="en-US" altLang="ja-JP" sz="1200" b="0" i="0" u="none" strike="noStrike" cap="none" normalizeH="0" baseline="0" smtClean="0">
                          <a:ln>
                            <a:noFill/>
                          </a:ln>
                          <a:solidFill>
                            <a:srgbClr val="FF0000"/>
                          </a:solidFill>
                          <a:effectLst/>
                          <a:latin typeface="+mn-lt"/>
                          <a:ea typeface="ＭＳ Ｐゴシック" pitchFamily="50" charset="-128"/>
                        </a:rPr>
                        <a:t>)</a:t>
                      </a:r>
                      <a:br>
                        <a:rPr kumimoji="1" lang="en-US" altLang="ja-JP" sz="1200" b="0" i="0" u="none" strike="noStrike" cap="none" normalizeH="0" baseline="0" smtClean="0">
                          <a:ln>
                            <a:noFill/>
                          </a:ln>
                          <a:solidFill>
                            <a:srgbClr val="FF0000"/>
                          </a:solidFill>
                          <a:effectLst/>
                          <a:latin typeface="+mn-lt"/>
                          <a:ea typeface="ＭＳ Ｐゴシック" pitchFamily="50" charset="-128"/>
                        </a:rPr>
                      </a:br>
                      <a:r>
                        <a:rPr kumimoji="1" lang="ja-JP" altLang="en-US" sz="1200" b="0" i="0" u="none" strike="noStrike" cap="none" normalizeH="0" baseline="0" smtClean="0">
                          <a:ln>
                            <a:noFill/>
                          </a:ln>
                          <a:solidFill>
                            <a:srgbClr val="FF0000"/>
                          </a:solidFill>
                          <a:effectLst/>
                          <a:latin typeface="+mn-lt"/>
                          <a:ea typeface="ＭＳ Ｐゴシック" pitchFamily="50" charset="-128"/>
                        </a:rPr>
                        <a:t>・複数企業により長期安定性が実証される</a:t>
                      </a: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666699"/>
                        </a:buClr>
                        <a:buSzTx/>
                        <a:buFontTx/>
                        <a:buNone/>
                        <a:tabLst/>
                      </a:pPr>
                      <a:r>
                        <a:rPr kumimoji="1" lang="ja-JP" altLang="en-US" sz="1200" b="0" i="0" u="none" strike="noStrike" cap="none" normalizeH="0" baseline="0" dirty="0" smtClean="0">
                          <a:ln>
                            <a:noFill/>
                          </a:ln>
                          <a:solidFill>
                            <a:schemeClr val="tx1"/>
                          </a:solidFill>
                          <a:effectLst/>
                          <a:latin typeface="+mn-lt"/>
                          <a:ea typeface="ＭＳ Ｐゴシック" pitchFamily="50" charset="-128"/>
                        </a:rPr>
                        <a:t>・カシオ、高知工科大により液晶</a:t>
                      </a:r>
                      <a:r>
                        <a:rPr kumimoji="1" lang="en-US" altLang="ja-JP" sz="1200" b="0" i="0" u="none" strike="noStrike" cap="none" normalizeH="0" baseline="0" dirty="0" smtClean="0">
                          <a:ln>
                            <a:noFill/>
                          </a:ln>
                          <a:solidFill>
                            <a:schemeClr val="tx1"/>
                          </a:solidFill>
                          <a:effectLst/>
                          <a:latin typeface="+mn-lt"/>
                          <a:ea typeface="ＭＳ Ｐゴシック" pitchFamily="50" charset="-128"/>
                        </a:rPr>
                        <a:t>TV</a:t>
                      </a:r>
                      <a:r>
                        <a:rPr kumimoji="1" lang="ja-JP" altLang="en-US" sz="1200" b="0" i="0" u="none" strike="noStrike" cap="none" normalizeH="0" baseline="0" dirty="0" smtClean="0">
                          <a:ln>
                            <a:noFill/>
                          </a:ln>
                          <a:solidFill>
                            <a:schemeClr val="tx1"/>
                          </a:solidFill>
                          <a:effectLst/>
                          <a:latin typeface="+mn-lt"/>
                          <a:ea typeface="ＭＳ Ｐゴシック" pitchFamily="50" charset="-128"/>
                        </a:rPr>
                        <a:t>が試作</a:t>
                      </a: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666699"/>
                        </a:buClr>
                        <a:buSzTx/>
                        <a:buFontTx/>
                        <a:buNone/>
                        <a:tabLst/>
                      </a:pPr>
                      <a:r>
                        <a:rPr kumimoji="1" lang="ja-JP" altLang="en-US" sz="1200" b="0" i="0" u="none" strike="noStrike" cap="none" normalizeH="0" baseline="0" smtClean="0">
                          <a:ln>
                            <a:noFill/>
                          </a:ln>
                          <a:solidFill>
                            <a:schemeClr val="tx1"/>
                          </a:solidFill>
                          <a:effectLst/>
                          <a:latin typeface="+mn-lt"/>
                          <a:ea typeface="ＭＳ Ｐゴシック" pitchFamily="50" charset="-128"/>
                        </a:rPr>
                        <a:t>・液晶テレビで実用化、現在の主流</a:t>
                      </a:r>
                    </a:p>
                    <a:p>
                      <a:pPr marL="0" marR="0" lvl="0" indent="0" algn="l" defTabSz="914400" rtl="0" eaLnBrk="1" fontAlgn="base" latinLnBrk="0" hangingPunct="1">
                        <a:lnSpc>
                          <a:spcPct val="100000"/>
                        </a:lnSpc>
                        <a:spcBef>
                          <a:spcPct val="20000"/>
                        </a:spcBef>
                        <a:spcAft>
                          <a:spcPct val="0"/>
                        </a:spcAft>
                        <a:buClr>
                          <a:srgbClr val="666699"/>
                        </a:buClr>
                        <a:buSzTx/>
                        <a:buFontTx/>
                        <a:buNone/>
                        <a:tabLst/>
                      </a:pPr>
                      <a:r>
                        <a:rPr kumimoji="1" lang="ja-JP" altLang="en-US" sz="1200" b="0" i="0" u="none" strike="noStrike" cap="none" normalizeH="0" baseline="0" smtClean="0">
                          <a:ln>
                            <a:noFill/>
                          </a:ln>
                          <a:solidFill>
                            <a:schemeClr val="tx1"/>
                          </a:solidFill>
                          <a:effectLst/>
                          <a:latin typeface="+mn-lt"/>
                          <a:ea typeface="ＭＳ Ｐゴシック" pitchFamily="50" charset="-128"/>
                        </a:rPr>
                        <a:t>・複数企業により有機</a:t>
                      </a:r>
                      <a:r>
                        <a:rPr kumimoji="1" lang="en-US" altLang="ja-JP" sz="1200" b="0" i="0" u="none" strike="noStrike" cap="none" normalizeH="0" baseline="0" smtClean="0">
                          <a:ln>
                            <a:noFill/>
                          </a:ln>
                          <a:solidFill>
                            <a:schemeClr val="tx1"/>
                          </a:solidFill>
                          <a:effectLst/>
                          <a:latin typeface="+mn-lt"/>
                          <a:ea typeface="ＭＳ Ｐゴシック" pitchFamily="50" charset="-128"/>
                        </a:rPr>
                        <a:t>EL</a:t>
                      </a:r>
                      <a:r>
                        <a:rPr kumimoji="1" lang="ja-JP" altLang="en-US" sz="1200" b="0" i="0" u="none" strike="noStrike" cap="none" normalizeH="0" baseline="0" smtClean="0">
                          <a:ln>
                            <a:noFill/>
                          </a:ln>
                          <a:solidFill>
                            <a:schemeClr val="tx1"/>
                          </a:solidFill>
                          <a:effectLst/>
                          <a:latin typeface="+mn-lt"/>
                          <a:ea typeface="ＭＳ Ｐゴシック" pitchFamily="50" charset="-128"/>
                        </a:rPr>
                        <a:t>ディスプレイが試作</a:t>
                      </a: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666699"/>
                        </a:buClr>
                        <a:buSzTx/>
                        <a:buFontTx/>
                        <a:buNone/>
                        <a:tabLst/>
                      </a:pPr>
                      <a:r>
                        <a:rPr kumimoji="1" lang="ja-JP" altLang="en-US" sz="1200" b="0" i="0" u="none" strike="noStrike" cap="none" normalizeH="0" baseline="0" dirty="0" smtClean="0">
                          <a:ln>
                            <a:noFill/>
                          </a:ln>
                          <a:solidFill>
                            <a:schemeClr val="tx1"/>
                          </a:solidFill>
                          <a:effectLst/>
                          <a:latin typeface="+mn-lt"/>
                          <a:ea typeface="ＭＳ Ｐゴシック" pitchFamily="50" charset="-128"/>
                        </a:rPr>
                        <a:t>・小型</a:t>
                      </a:r>
                      <a:r>
                        <a:rPr kumimoji="1" lang="en-US" altLang="ja-JP" sz="1200" b="0" i="0" u="none" strike="noStrike" cap="none" normalizeH="0" baseline="0" dirty="0" smtClean="0">
                          <a:ln>
                            <a:noFill/>
                          </a:ln>
                          <a:solidFill>
                            <a:schemeClr val="tx1"/>
                          </a:solidFill>
                          <a:effectLst/>
                          <a:latin typeface="+mn-lt"/>
                          <a:ea typeface="ＭＳ Ｐゴシック" pitchFamily="50" charset="-128"/>
                        </a:rPr>
                        <a:t>(&lt;20“)</a:t>
                      </a:r>
                      <a:r>
                        <a:rPr kumimoji="1" lang="ja-JP" altLang="en-US" sz="1200" b="0" i="0" u="none" strike="noStrike" cap="none" normalizeH="0" baseline="0" dirty="0" smtClean="0">
                          <a:ln>
                            <a:noFill/>
                          </a:ln>
                          <a:solidFill>
                            <a:schemeClr val="tx1"/>
                          </a:solidFill>
                          <a:effectLst/>
                          <a:latin typeface="+mn-lt"/>
                          <a:ea typeface="ＭＳ Ｐゴシック" pitchFamily="50" charset="-128"/>
                        </a:rPr>
                        <a:t>ディスプレイで実用化</a:t>
                      </a:r>
                    </a:p>
                    <a:p>
                      <a:pPr marL="0" marR="0" lvl="0" indent="0" algn="l" defTabSz="914400" rtl="0" eaLnBrk="1" fontAlgn="base" latinLnBrk="0" hangingPunct="1">
                        <a:lnSpc>
                          <a:spcPct val="100000"/>
                        </a:lnSpc>
                        <a:spcBef>
                          <a:spcPct val="20000"/>
                        </a:spcBef>
                        <a:spcAft>
                          <a:spcPct val="0"/>
                        </a:spcAft>
                        <a:buClr>
                          <a:srgbClr val="666699"/>
                        </a:buClr>
                        <a:buSzTx/>
                        <a:buFontTx/>
                        <a:buNone/>
                        <a:tabLst/>
                      </a:pPr>
                      <a:r>
                        <a:rPr kumimoji="1" lang="ja-JP" altLang="en-US" sz="1200" b="0" i="0" u="none" strike="noStrike" cap="none" normalizeH="0" baseline="0" dirty="0" smtClean="0">
                          <a:ln>
                            <a:noFill/>
                          </a:ln>
                          <a:solidFill>
                            <a:schemeClr val="tx1"/>
                          </a:solidFill>
                          <a:effectLst/>
                          <a:latin typeface="+mn-lt"/>
                          <a:ea typeface="ＭＳ Ｐゴシック" pitchFamily="50" charset="-128"/>
                        </a:rPr>
                        <a:t>・ソニーが</a:t>
                      </a:r>
                      <a:r>
                        <a:rPr kumimoji="1" lang="en-US" altLang="ja-JP" sz="1200" b="0" i="0" u="none" strike="noStrike" cap="none" normalizeH="0" baseline="0" dirty="0" smtClean="0">
                          <a:ln>
                            <a:noFill/>
                          </a:ln>
                          <a:solidFill>
                            <a:schemeClr val="tx1"/>
                          </a:solidFill>
                          <a:effectLst/>
                          <a:latin typeface="+mn-lt"/>
                          <a:ea typeface="ＭＳ Ｐゴシック" pitchFamily="50" charset="-128"/>
                        </a:rPr>
                        <a:t>11“</a:t>
                      </a:r>
                      <a:r>
                        <a:rPr kumimoji="1" lang="ja-JP" altLang="en-US" sz="1200" b="0" i="0" u="none" strike="noStrike" cap="none" normalizeH="0" baseline="0" dirty="0" smtClean="0">
                          <a:ln>
                            <a:noFill/>
                          </a:ln>
                          <a:solidFill>
                            <a:schemeClr val="tx1"/>
                          </a:solidFill>
                          <a:effectLst/>
                          <a:latin typeface="+mn-lt"/>
                          <a:ea typeface="ＭＳ Ｐゴシック" pitchFamily="50" charset="-128"/>
                        </a:rPr>
                        <a:t>有機</a:t>
                      </a:r>
                      <a:r>
                        <a:rPr kumimoji="1" lang="en-US" altLang="ja-JP" sz="1200" b="0" i="0" u="none" strike="noStrike" cap="none" normalizeH="0" baseline="0" dirty="0" smtClean="0">
                          <a:ln>
                            <a:noFill/>
                          </a:ln>
                          <a:solidFill>
                            <a:schemeClr val="tx1"/>
                          </a:solidFill>
                          <a:effectLst/>
                          <a:latin typeface="+mn-lt"/>
                          <a:ea typeface="ＭＳ Ｐゴシック" pitchFamily="50" charset="-128"/>
                        </a:rPr>
                        <a:t>EL</a:t>
                      </a:r>
                      <a:r>
                        <a:rPr kumimoji="1" lang="ja-JP" altLang="en-US" sz="1200" b="0" i="0" u="none" strike="noStrike" cap="none" normalizeH="0" baseline="0" dirty="0" smtClean="0">
                          <a:ln>
                            <a:noFill/>
                          </a:ln>
                          <a:solidFill>
                            <a:schemeClr val="tx1"/>
                          </a:solidFill>
                          <a:effectLst/>
                          <a:latin typeface="+mn-lt"/>
                          <a:ea typeface="ＭＳ Ｐゴシック" pitchFamily="50" charset="-128"/>
                        </a:rPr>
                        <a:t>テレビの年内量産をアナウンス</a:t>
                      </a: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666699"/>
                        </a:buClr>
                        <a:buSzTx/>
                        <a:buFontTx/>
                        <a:buNone/>
                        <a:tabLst/>
                      </a:pPr>
                      <a:r>
                        <a:rPr kumimoji="1" lang="ja-JP" altLang="en-US" sz="1200" b="0" i="0" u="none" strike="noStrike" cap="none" normalizeH="0" baseline="0" dirty="0" smtClean="0">
                          <a:ln>
                            <a:noFill/>
                          </a:ln>
                          <a:solidFill>
                            <a:schemeClr val="tx1"/>
                          </a:solidFill>
                          <a:effectLst/>
                          <a:latin typeface="+mn-lt"/>
                          <a:ea typeface="ＭＳ Ｐゴシック" pitchFamily="50" charset="-128"/>
                        </a:rPr>
                        <a:t>・複数企業が試作品をデモ</a:t>
                      </a: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4" name="テキスト ボックス 3"/>
          <p:cNvSpPr txBox="1"/>
          <p:nvPr/>
        </p:nvSpPr>
        <p:spPr>
          <a:xfrm>
            <a:off x="8724900" y="6488668"/>
            <a:ext cx="415498" cy="369332"/>
          </a:xfrm>
          <a:prstGeom prst="rect">
            <a:avLst/>
          </a:prstGeom>
          <a:solidFill>
            <a:schemeClr val="accent2"/>
          </a:solidFill>
        </p:spPr>
        <p:txBody>
          <a:bodyPr wrap="none" rtlCol="0">
            <a:spAutoFit/>
          </a:bodyPr>
          <a:lstStyle>
            <a:defPPr>
              <a:defRPr lang="ja-JP"/>
            </a:defPPr>
            <a:lvl1pPr>
              <a:defRPr b="1">
                <a:solidFill>
                  <a:schemeClr val="bg1"/>
                </a:solidFill>
              </a:defRPr>
            </a:lvl1pPr>
          </a:lstStyle>
          <a:p>
            <a:r>
              <a:rPr lang="en-US" altLang="ja-JP" dirty="0" smtClean="0">
                <a:latin typeface="Times New Roman" pitchFamily="18" charset="0"/>
                <a:cs typeface="Times New Roman" pitchFamily="18" charset="0"/>
              </a:rPr>
              <a:t>28</a:t>
            </a:r>
            <a:endParaRPr lang="ja-JP" altLang="en-US" dirty="0">
              <a:latin typeface="Times New Roman" pitchFamily="18" charset="0"/>
              <a:cs typeface="Times New Roman" pitchFamily="18" charset="0"/>
            </a:endParaRPr>
          </a:p>
        </p:txBody>
      </p:sp>
    </p:spTree>
    <p:extLst>
      <p:ext uri="{BB962C8B-B14F-4D97-AF65-F5344CB8AC3E}">
        <p14:creationId xmlns:p14="http://schemas.microsoft.com/office/powerpoint/2010/main" val="160548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 descr="IMG_019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30056" y="1844824"/>
            <a:ext cx="2251209" cy="1691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5363" name="Object 5"/>
          <p:cNvGraphicFramePr>
            <a:graphicFrameLocks noChangeAspect="1"/>
          </p:cNvGraphicFramePr>
          <p:nvPr>
            <p:extLst>
              <p:ext uri="{D42A27DB-BD31-4B8C-83A1-F6EECF244321}">
                <p14:modId xmlns:p14="http://schemas.microsoft.com/office/powerpoint/2010/main" val="608532957"/>
              </p:ext>
            </p:extLst>
          </p:nvPr>
        </p:nvGraphicFramePr>
        <p:xfrm>
          <a:off x="170544" y="1847850"/>
          <a:ext cx="2209800" cy="1766888"/>
        </p:xfrm>
        <a:graphic>
          <a:graphicData uri="http://schemas.openxmlformats.org/presentationml/2006/ole">
            <mc:AlternateContent xmlns:mc="http://schemas.openxmlformats.org/markup-compatibility/2006">
              <mc:Choice xmlns:v="urn:schemas-microsoft-com:vml" Requires="v">
                <p:oleObj spid="_x0000_s359444" name="Image" r:id="rId6" imgW="9993651" imgH="7987302" progId="Photoshop.Image.7">
                  <p:embed/>
                </p:oleObj>
              </mc:Choice>
              <mc:Fallback>
                <p:oleObj name="Image" r:id="rId6" imgW="9993651" imgH="7987302" progId="Photoshop.Image.7">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0544" y="1847850"/>
                        <a:ext cx="2209800" cy="176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15364" name="Picture 7" descr="C:\Documents and Settings\tkamiya\デスクトップ\無題.bmp"/>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967538" y="1219200"/>
            <a:ext cx="1771650" cy="2354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5" name="Rectangle 11"/>
          <p:cNvSpPr>
            <a:spLocks noChangeArrowheads="1"/>
          </p:cNvSpPr>
          <p:nvPr/>
        </p:nvSpPr>
        <p:spPr bwMode="auto">
          <a:xfrm>
            <a:off x="152400" y="3561357"/>
            <a:ext cx="8763000"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algn="ctr" fontAlgn="base">
              <a:spcBef>
                <a:spcPct val="0"/>
              </a:spcBef>
              <a:spcAft>
                <a:spcPct val="0"/>
              </a:spcAft>
            </a:pPr>
            <a:endParaRPr lang="ja-JP" altLang="en-US" sz="2400">
              <a:solidFill>
                <a:srgbClr val="FF0000"/>
              </a:solidFill>
            </a:endParaRPr>
          </a:p>
        </p:txBody>
      </p:sp>
      <p:sp>
        <p:nvSpPr>
          <p:cNvPr id="15367" name="Rectangle 6"/>
          <p:cNvSpPr>
            <a:spLocks noGrp="1" noChangeArrowheads="1"/>
          </p:cNvSpPr>
          <p:nvPr>
            <p:ph type="title" idx="4294967295"/>
          </p:nvPr>
        </p:nvSpPr>
        <p:spPr>
          <a:xfrm>
            <a:off x="0" y="0"/>
            <a:ext cx="9144000" cy="914400"/>
          </a:xfrm>
          <a:extLst>
            <a:ext uri="{91240B29-F687-4F45-9708-019B960494DF}">
              <a14:hiddenLine xmlns:a14="http://schemas.microsoft.com/office/drawing/2010/main" w="9525" cap="flat" cmpd="sng">
                <a:solidFill>
                  <a:srgbClr val="000000"/>
                </a:solidFill>
                <a:prstDash val="solid"/>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r>
              <a:rPr lang="en-US" altLang="ja-JP" sz="3600" b="1" dirty="0" smtClean="0">
                <a:solidFill>
                  <a:srgbClr val="0000FF"/>
                </a:solidFill>
              </a:rPr>
              <a:t>a-IGZO (2004~2007): </a:t>
            </a:r>
            <a:r>
              <a:rPr lang="ja-JP" altLang="en-US" sz="3600" b="1" dirty="0" smtClean="0">
                <a:solidFill>
                  <a:srgbClr val="0000FF"/>
                </a:solidFill>
              </a:rPr>
              <a:t>小型ディスプレイ試作</a:t>
            </a:r>
            <a:endParaRPr lang="en-US" altLang="ja-JP" sz="3600" b="1" dirty="0" smtClean="0">
              <a:solidFill>
                <a:srgbClr val="0000FF"/>
              </a:solidFill>
            </a:endParaRPr>
          </a:p>
        </p:txBody>
      </p:sp>
      <p:pic>
        <p:nvPicPr>
          <p:cNvPr id="15369" name="Picture 1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70544" y="4247157"/>
            <a:ext cx="2209800" cy="192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70" name="Text Box 18"/>
          <p:cNvSpPr txBox="1">
            <a:spLocks noChangeArrowheads="1"/>
          </p:cNvSpPr>
          <p:nvPr/>
        </p:nvSpPr>
        <p:spPr bwMode="auto">
          <a:xfrm>
            <a:off x="126094" y="3535957"/>
            <a:ext cx="1779588"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eaLnBrk="1" fontAlgn="base" hangingPunct="1">
              <a:spcBef>
                <a:spcPct val="0"/>
              </a:spcBef>
              <a:spcAft>
                <a:spcPct val="0"/>
              </a:spcAft>
            </a:pPr>
            <a:r>
              <a:rPr lang="en-US" altLang="ja-JP" sz="1400" b="1" dirty="0">
                <a:solidFill>
                  <a:srgbClr val="FF0000"/>
                </a:solidFill>
              </a:rPr>
              <a:t>Flexible AMOLED </a:t>
            </a:r>
            <a:br>
              <a:rPr lang="en-US" altLang="ja-JP" sz="1400" b="1" dirty="0">
                <a:solidFill>
                  <a:srgbClr val="FF0000"/>
                </a:solidFill>
              </a:rPr>
            </a:br>
            <a:r>
              <a:rPr lang="en-US" altLang="ja-JP" sz="1400" b="1" dirty="0">
                <a:solidFill>
                  <a:srgbClr val="FF0000"/>
                </a:solidFill>
              </a:rPr>
              <a:t>3.5”, 176</a:t>
            </a:r>
            <a:r>
              <a:rPr lang="en-US" altLang="ja-JP" sz="1400" b="1" dirty="0">
                <a:solidFill>
                  <a:srgbClr val="FF0000"/>
                </a:solidFill>
                <a:sym typeface="Symbol" pitchFamily="18" charset="2"/>
              </a:rPr>
              <a:t></a:t>
            </a:r>
            <a:r>
              <a:rPr lang="en-US" altLang="ja-JP" sz="1400" b="1" dirty="0">
                <a:solidFill>
                  <a:srgbClr val="FF0000"/>
                </a:solidFill>
              </a:rPr>
              <a:t>220 QCIF</a:t>
            </a:r>
            <a:r>
              <a:rPr lang="en-US" altLang="ja-JP" sz="1400" b="1" baseline="30000" dirty="0">
                <a:solidFill>
                  <a:srgbClr val="FF0000"/>
                </a:solidFill>
              </a:rPr>
              <a:t>*</a:t>
            </a:r>
            <a:r>
              <a:rPr lang="en-US" altLang="ja-JP" sz="1400" b="1" dirty="0">
                <a:solidFill>
                  <a:srgbClr val="FF0000"/>
                </a:solidFill>
              </a:rPr>
              <a:t/>
            </a:r>
            <a:br>
              <a:rPr lang="en-US" altLang="ja-JP" sz="1400" b="1" dirty="0">
                <a:solidFill>
                  <a:srgbClr val="FF0000"/>
                </a:solidFill>
              </a:rPr>
            </a:br>
            <a:r>
              <a:rPr lang="en-US" altLang="ja-JP" sz="1400" b="1" dirty="0">
                <a:solidFill>
                  <a:srgbClr val="FF0000"/>
                </a:solidFill>
              </a:rPr>
              <a:t>(LGE</a:t>
            </a:r>
            <a:r>
              <a:rPr lang="en-US" altLang="ja-JP" sz="1400" b="1" dirty="0" smtClean="0">
                <a:solidFill>
                  <a:srgbClr val="FF0000"/>
                </a:solidFill>
              </a:rPr>
              <a:t>, IMID2007</a:t>
            </a:r>
            <a:r>
              <a:rPr lang="en-US" altLang="ja-JP" sz="1400" b="1" dirty="0">
                <a:solidFill>
                  <a:srgbClr val="FF0000"/>
                </a:solidFill>
              </a:rPr>
              <a:t>)</a:t>
            </a:r>
          </a:p>
        </p:txBody>
      </p:sp>
      <p:sp>
        <p:nvSpPr>
          <p:cNvPr id="15372" name="Rectangle 9"/>
          <p:cNvSpPr>
            <a:spLocks noChangeArrowheads="1"/>
          </p:cNvSpPr>
          <p:nvPr/>
        </p:nvSpPr>
        <p:spPr bwMode="auto">
          <a:xfrm>
            <a:off x="152400" y="1075978"/>
            <a:ext cx="8763000" cy="838200"/>
          </a:xfrm>
          <a:prstGeom prst="rect">
            <a:avLst/>
          </a:prstGeom>
          <a:solidFill>
            <a:schemeClr val="bg1"/>
          </a:solidFill>
          <a:ln>
            <a:noFill/>
          </a:ln>
          <a:extLst>
            <a:ext uri="{91240B29-F687-4F45-9708-019B960494DF}">
              <a14:hiddenLine xmlns:a14="http://schemas.microsoft.com/office/drawing/2010/main" w="19050">
                <a:solidFill>
                  <a:srgbClr val="000000"/>
                </a:solidFill>
                <a:miter lim="800000"/>
                <a:headEnd/>
                <a:tailEnd/>
              </a14:hiddenLine>
            </a:ext>
          </a:extLst>
        </p:spPr>
        <p:txBody>
          <a:bodyPr wrap="none" anchor="ctr"/>
          <a:lstStyle/>
          <a:p>
            <a:pPr algn="ctr" fontAlgn="base">
              <a:spcBef>
                <a:spcPct val="0"/>
              </a:spcBef>
              <a:spcAft>
                <a:spcPct val="0"/>
              </a:spcAft>
            </a:pPr>
            <a:endParaRPr lang="ja-JP" altLang="en-US" sz="2400">
              <a:solidFill>
                <a:srgbClr val="FF0000"/>
              </a:solidFill>
            </a:endParaRPr>
          </a:p>
        </p:txBody>
      </p:sp>
      <p:sp>
        <p:nvSpPr>
          <p:cNvPr id="15373" name="Text Box 10"/>
          <p:cNvSpPr txBox="1">
            <a:spLocks noChangeArrowheads="1"/>
          </p:cNvSpPr>
          <p:nvPr/>
        </p:nvSpPr>
        <p:spPr bwMode="auto">
          <a:xfrm>
            <a:off x="94344" y="1178168"/>
            <a:ext cx="2286000" cy="5175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eaLnBrk="1" fontAlgn="base" hangingPunct="1">
              <a:spcBef>
                <a:spcPct val="0"/>
              </a:spcBef>
              <a:spcAft>
                <a:spcPct val="0"/>
              </a:spcAft>
            </a:pPr>
            <a:r>
              <a:rPr lang="en-US" altLang="ja-JP" sz="1400" b="1">
                <a:solidFill>
                  <a:srgbClr val="FF0000"/>
                </a:solidFill>
              </a:rPr>
              <a:t>Transparent, flexible TFT </a:t>
            </a:r>
            <a:br>
              <a:rPr lang="en-US" altLang="ja-JP" sz="1400" b="1">
                <a:solidFill>
                  <a:srgbClr val="FF0000"/>
                </a:solidFill>
              </a:rPr>
            </a:br>
            <a:r>
              <a:rPr lang="en-US" altLang="ja-JP" sz="1400" b="1">
                <a:solidFill>
                  <a:srgbClr val="FF0000"/>
                </a:solidFill>
              </a:rPr>
              <a:t>(Tokyo Tech., Nov. 2004)</a:t>
            </a:r>
          </a:p>
        </p:txBody>
      </p:sp>
      <p:sp>
        <p:nvSpPr>
          <p:cNvPr id="15374" name="Text Box 12"/>
          <p:cNvSpPr txBox="1">
            <a:spLocks noChangeArrowheads="1"/>
          </p:cNvSpPr>
          <p:nvPr/>
        </p:nvSpPr>
        <p:spPr bwMode="auto">
          <a:xfrm>
            <a:off x="2514600" y="1178168"/>
            <a:ext cx="21336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eaLnBrk="1" fontAlgn="base" hangingPunct="1">
              <a:spcBef>
                <a:spcPct val="0"/>
              </a:spcBef>
              <a:spcAft>
                <a:spcPct val="0"/>
              </a:spcAft>
            </a:pPr>
            <a:r>
              <a:rPr lang="en-US" altLang="ja-JP" sz="1400" b="1" dirty="0">
                <a:solidFill>
                  <a:srgbClr val="FF0000"/>
                </a:solidFill>
              </a:rPr>
              <a:t>Flexible BW E-paper</a:t>
            </a:r>
            <a:br>
              <a:rPr lang="en-US" altLang="ja-JP" sz="1400" b="1" dirty="0">
                <a:solidFill>
                  <a:srgbClr val="FF0000"/>
                </a:solidFill>
              </a:rPr>
            </a:br>
            <a:r>
              <a:rPr lang="en-US" altLang="ja-JP" sz="1400" b="1" dirty="0">
                <a:solidFill>
                  <a:srgbClr val="FF0000"/>
                </a:solidFill>
              </a:rPr>
              <a:t>2”,80</a:t>
            </a:r>
            <a:r>
              <a:rPr lang="en-US" altLang="ja-JP" sz="1400" b="1" dirty="0">
                <a:solidFill>
                  <a:srgbClr val="FF0000"/>
                </a:solidFill>
                <a:sym typeface="Symbol" pitchFamily="18" charset="2"/>
              </a:rPr>
              <a:t></a:t>
            </a:r>
            <a:r>
              <a:rPr lang="en-US" altLang="ja-JP" sz="1400" b="1" dirty="0">
                <a:solidFill>
                  <a:srgbClr val="FF0000"/>
                </a:solidFill>
              </a:rPr>
              <a:t>60,50ppi </a:t>
            </a:r>
            <a:r>
              <a:rPr lang="en-US" altLang="ja-JP" sz="1400" b="1" dirty="0" smtClean="0">
                <a:solidFill>
                  <a:srgbClr val="FF0000"/>
                </a:solidFill>
              </a:rPr>
              <a:t/>
            </a:r>
            <a:br>
              <a:rPr lang="en-US" altLang="ja-JP" sz="1400" b="1" dirty="0" smtClean="0">
                <a:solidFill>
                  <a:srgbClr val="FF0000"/>
                </a:solidFill>
              </a:rPr>
            </a:br>
            <a:r>
              <a:rPr lang="en-US" altLang="ja-JP" sz="1400" b="1" dirty="0" smtClean="0">
                <a:solidFill>
                  <a:srgbClr val="FF0000"/>
                </a:solidFill>
              </a:rPr>
              <a:t>(Toppan, IDW2005)</a:t>
            </a:r>
            <a:endParaRPr lang="en-US" altLang="ja-JP" sz="1400" b="1" dirty="0">
              <a:solidFill>
                <a:srgbClr val="FF0000"/>
              </a:solidFill>
            </a:endParaRPr>
          </a:p>
        </p:txBody>
      </p:sp>
      <p:sp>
        <p:nvSpPr>
          <p:cNvPr id="15375" name="Text Box 13"/>
          <p:cNvSpPr txBox="1">
            <a:spLocks noChangeArrowheads="1"/>
          </p:cNvSpPr>
          <p:nvPr/>
        </p:nvSpPr>
        <p:spPr bwMode="auto">
          <a:xfrm>
            <a:off x="4572000" y="1178168"/>
            <a:ext cx="22098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eaLnBrk="1" fontAlgn="base" hangingPunct="1">
              <a:spcBef>
                <a:spcPct val="0"/>
              </a:spcBef>
              <a:spcAft>
                <a:spcPct val="0"/>
              </a:spcAft>
            </a:pPr>
            <a:r>
              <a:rPr lang="en-US" altLang="ja-JP" sz="1400" b="1" dirty="0">
                <a:solidFill>
                  <a:srgbClr val="FF0000"/>
                </a:solidFill>
              </a:rPr>
              <a:t>Front-drive color E-paper</a:t>
            </a:r>
            <a:br>
              <a:rPr lang="en-US" altLang="ja-JP" sz="1400" b="1" dirty="0">
                <a:solidFill>
                  <a:srgbClr val="FF0000"/>
                </a:solidFill>
              </a:rPr>
            </a:br>
            <a:r>
              <a:rPr lang="en-US" altLang="ja-JP" sz="1400" b="1" dirty="0">
                <a:solidFill>
                  <a:srgbClr val="FF0000"/>
                </a:solidFill>
              </a:rPr>
              <a:t>2”, 30</a:t>
            </a:r>
            <a:r>
              <a:rPr lang="en-US" altLang="ja-JP" sz="1400" b="1" dirty="0">
                <a:solidFill>
                  <a:srgbClr val="FF0000"/>
                </a:solidFill>
                <a:sym typeface="Symbol" pitchFamily="18" charset="2"/>
              </a:rPr>
              <a:t></a:t>
            </a:r>
            <a:r>
              <a:rPr lang="en-US" altLang="ja-JP" sz="1400" b="1" dirty="0" smtClean="0">
                <a:solidFill>
                  <a:srgbClr val="FF0000"/>
                </a:solidFill>
              </a:rPr>
              <a:t>60 </a:t>
            </a:r>
            <a:r>
              <a:rPr lang="en-US" altLang="ja-JP" sz="1400" b="1" dirty="0">
                <a:solidFill>
                  <a:srgbClr val="FF0000"/>
                </a:solidFill>
              </a:rPr>
              <a:t/>
            </a:r>
            <a:br>
              <a:rPr lang="en-US" altLang="ja-JP" sz="1400" b="1" dirty="0">
                <a:solidFill>
                  <a:srgbClr val="FF0000"/>
                </a:solidFill>
              </a:rPr>
            </a:br>
            <a:r>
              <a:rPr lang="en-US" altLang="ja-JP" sz="1400" b="1" dirty="0" smtClean="0">
                <a:solidFill>
                  <a:srgbClr val="FF0000"/>
                </a:solidFill>
              </a:rPr>
              <a:t>(Toppan, IDW2006)</a:t>
            </a:r>
            <a:endParaRPr lang="en-US" altLang="ja-JP" sz="1400" b="1" dirty="0">
              <a:solidFill>
                <a:srgbClr val="FF0000"/>
              </a:solidFill>
            </a:endParaRPr>
          </a:p>
        </p:txBody>
      </p:sp>
      <p:sp>
        <p:nvSpPr>
          <p:cNvPr id="15376" name="Text Box 14"/>
          <p:cNvSpPr txBox="1">
            <a:spLocks noChangeArrowheads="1"/>
          </p:cNvSpPr>
          <p:nvPr/>
        </p:nvSpPr>
        <p:spPr bwMode="auto">
          <a:xfrm>
            <a:off x="7043738" y="1157530"/>
            <a:ext cx="1779587"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eaLnBrk="1" fontAlgn="base" hangingPunct="1">
              <a:spcBef>
                <a:spcPct val="0"/>
              </a:spcBef>
              <a:spcAft>
                <a:spcPct val="0"/>
              </a:spcAft>
            </a:pPr>
            <a:r>
              <a:rPr lang="en-US" altLang="ja-JP" sz="1400" b="1" dirty="0">
                <a:solidFill>
                  <a:srgbClr val="FF0000"/>
                </a:solidFill>
              </a:rPr>
              <a:t>AMOLED </a:t>
            </a:r>
            <a:br>
              <a:rPr lang="en-US" altLang="ja-JP" sz="1400" b="1" dirty="0">
                <a:solidFill>
                  <a:srgbClr val="FF0000"/>
                </a:solidFill>
              </a:rPr>
            </a:br>
            <a:r>
              <a:rPr lang="en-US" altLang="ja-JP" sz="1400" b="1" dirty="0">
                <a:solidFill>
                  <a:srgbClr val="FF0000"/>
                </a:solidFill>
              </a:rPr>
              <a:t>3.5”, 176</a:t>
            </a:r>
            <a:r>
              <a:rPr lang="en-US" altLang="ja-JP" sz="1400" b="1" dirty="0">
                <a:solidFill>
                  <a:srgbClr val="FF0000"/>
                </a:solidFill>
                <a:sym typeface="Symbol" pitchFamily="18" charset="2"/>
              </a:rPr>
              <a:t></a:t>
            </a:r>
            <a:r>
              <a:rPr lang="en-US" altLang="ja-JP" sz="1400" b="1" dirty="0">
                <a:solidFill>
                  <a:srgbClr val="FF0000"/>
                </a:solidFill>
              </a:rPr>
              <a:t>220 QCIF</a:t>
            </a:r>
            <a:r>
              <a:rPr lang="en-US" altLang="ja-JP" sz="1400" b="1" baseline="30000" dirty="0">
                <a:solidFill>
                  <a:srgbClr val="FF0000"/>
                </a:solidFill>
              </a:rPr>
              <a:t>*</a:t>
            </a:r>
            <a:r>
              <a:rPr lang="en-US" altLang="ja-JP" sz="1400" b="1" dirty="0">
                <a:solidFill>
                  <a:srgbClr val="FF0000"/>
                </a:solidFill>
              </a:rPr>
              <a:t/>
            </a:r>
            <a:br>
              <a:rPr lang="en-US" altLang="ja-JP" sz="1400" b="1" dirty="0">
                <a:solidFill>
                  <a:srgbClr val="FF0000"/>
                </a:solidFill>
              </a:rPr>
            </a:br>
            <a:r>
              <a:rPr lang="en-US" altLang="ja-JP" sz="1400" b="1" dirty="0">
                <a:solidFill>
                  <a:srgbClr val="FF0000"/>
                </a:solidFill>
              </a:rPr>
              <a:t>(LGE</a:t>
            </a:r>
            <a:r>
              <a:rPr lang="en-US" altLang="ja-JP" sz="1400" b="1" dirty="0" smtClean="0">
                <a:solidFill>
                  <a:srgbClr val="FF0000"/>
                </a:solidFill>
              </a:rPr>
              <a:t>, IDW2006</a:t>
            </a:r>
            <a:r>
              <a:rPr lang="en-US" altLang="ja-JP" sz="1400" b="1" dirty="0">
                <a:solidFill>
                  <a:srgbClr val="FF0000"/>
                </a:solidFill>
              </a:rPr>
              <a:t>)</a:t>
            </a:r>
          </a:p>
        </p:txBody>
      </p:sp>
      <p:sp>
        <p:nvSpPr>
          <p:cNvPr id="15381" name="Rectangle 20"/>
          <p:cNvSpPr>
            <a:spLocks noChangeArrowheads="1"/>
          </p:cNvSpPr>
          <p:nvPr/>
        </p:nvSpPr>
        <p:spPr bwMode="auto">
          <a:xfrm>
            <a:off x="152400" y="5771157"/>
            <a:ext cx="8915400" cy="538163"/>
          </a:xfrm>
          <a:prstGeom prst="rect">
            <a:avLst/>
          </a:prstGeom>
          <a:solidFill>
            <a:schemeClr val="bg1"/>
          </a:solidFill>
          <a:ln>
            <a:noFill/>
          </a:ln>
          <a:extLst>
            <a:ext uri="{91240B29-F687-4F45-9708-019B960494DF}">
              <a14:hiddenLine xmlns:a14="http://schemas.microsoft.com/office/drawing/2010/main" w="19050">
                <a:solidFill>
                  <a:srgbClr val="000000"/>
                </a:solidFill>
                <a:miter lim="800000"/>
                <a:headEnd/>
                <a:tailEnd/>
              </a14:hiddenLine>
            </a:ext>
          </a:extLst>
        </p:spPr>
        <p:txBody>
          <a:bodyPr wrap="none" anchor="ctr"/>
          <a:lstStyle/>
          <a:p>
            <a:pPr algn="ctr" fontAlgn="base">
              <a:spcBef>
                <a:spcPct val="0"/>
              </a:spcBef>
              <a:spcAft>
                <a:spcPct val="0"/>
              </a:spcAft>
            </a:pPr>
            <a:endParaRPr lang="ja-JP" altLang="en-US" sz="2400">
              <a:solidFill>
                <a:srgbClr val="000000"/>
              </a:solidFill>
            </a:endParaRPr>
          </a:p>
        </p:txBody>
      </p:sp>
      <p:pic>
        <p:nvPicPr>
          <p:cNvPr id="6466562"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485572" y="1949449"/>
            <a:ext cx="2050486" cy="15865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24"/>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783381" y="4284216"/>
            <a:ext cx="2224087" cy="167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Text Box 25"/>
          <p:cNvSpPr txBox="1">
            <a:spLocks noChangeArrowheads="1"/>
          </p:cNvSpPr>
          <p:nvPr/>
        </p:nvSpPr>
        <p:spPr bwMode="auto">
          <a:xfrm>
            <a:off x="6931484" y="3577779"/>
            <a:ext cx="1312924"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eaLnBrk="1" fontAlgn="base" hangingPunct="1">
              <a:spcBef>
                <a:spcPct val="0"/>
              </a:spcBef>
              <a:spcAft>
                <a:spcPct val="0"/>
              </a:spcAft>
            </a:pPr>
            <a:r>
              <a:rPr lang="en-US" altLang="ja-JP" sz="1400" b="1" dirty="0">
                <a:solidFill>
                  <a:srgbClr val="FF0066"/>
                </a:solidFill>
              </a:rPr>
              <a:t>15” XGA </a:t>
            </a:r>
            <a:r>
              <a:rPr lang="en-US" altLang="ja-JP" sz="1400" b="1" dirty="0" smtClean="0">
                <a:solidFill>
                  <a:srgbClr val="FF0066"/>
                </a:solidFill>
              </a:rPr>
              <a:t>LCD</a:t>
            </a:r>
            <a:r>
              <a:rPr lang="ja-JP" altLang="en-US" sz="1400" b="1" dirty="0">
                <a:solidFill>
                  <a:srgbClr val="FF0066"/>
                </a:solidFill>
              </a:rPr>
              <a:t/>
            </a:r>
            <a:br>
              <a:rPr lang="ja-JP" altLang="en-US" sz="1400" b="1" dirty="0">
                <a:solidFill>
                  <a:srgbClr val="FF0066"/>
                </a:solidFill>
              </a:rPr>
            </a:br>
            <a:r>
              <a:rPr lang="en-US" altLang="ja-JP" sz="1400" b="1" dirty="0">
                <a:solidFill>
                  <a:srgbClr val="FF0066"/>
                </a:solidFill>
              </a:rPr>
              <a:t>1024×768 </a:t>
            </a:r>
            <a:br>
              <a:rPr lang="en-US" altLang="ja-JP" sz="1400" b="1" dirty="0">
                <a:solidFill>
                  <a:srgbClr val="FF0066"/>
                </a:solidFill>
              </a:rPr>
            </a:br>
            <a:r>
              <a:rPr lang="en-US" altLang="ja-JP" sz="1400" b="1" dirty="0" smtClean="0">
                <a:solidFill>
                  <a:srgbClr val="FF0066"/>
                </a:solidFill>
              </a:rPr>
              <a:t>(SEC, </a:t>
            </a:r>
            <a:r>
              <a:rPr lang="en-US" altLang="ja-JP" sz="1400" b="1" dirty="0">
                <a:solidFill>
                  <a:srgbClr val="FF0066"/>
                </a:solidFill>
              </a:rPr>
              <a:t>2008)</a:t>
            </a:r>
          </a:p>
        </p:txBody>
      </p:sp>
      <p:pic>
        <p:nvPicPr>
          <p:cNvPr id="26" name="Picture 27"/>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482192" y="4284216"/>
            <a:ext cx="2209800" cy="140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Text Box 29"/>
          <p:cNvSpPr txBox="1">
            <a:spLocks noChangeArrowheads="1"/>
          </p:cNvSpPr>
          <p:nvPr/>
        </p:nvSpPr>
        <p:spPr bwMode="auto">
          <a:xfrm>
            <a:off x="4419600" y="3573016"/>
            <a:ext cx="2284023"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eaLnBrk="1" fontAlgn="base" hangingPunct="1">
              <a:spcBef>
                <a:spcPct val="0"/>
              </a:spcBef>
              <a:spcAft>
                <a:spcPct val="0"/>
              </a:spcAft>
            </a:pPr>
            <a:r>
              <a:rPr lang="en-US" altLang="ja-JP" sz="1400" b="1" dirty="0">
                <a:solidFill>
                  <a:srgbClr val="FF0066"/>
                </a:solidFill>
              </a:rPr>
              <a:t>12.1” WXGA </a:t>
            </a:r>
            <a:r>
              <a:rPr lang="en-US" altLang="ja-JP" sz="1400" b="1" dirty="0" smtClean="0">
                <a:solidFill>
                  <a:srgbClr val="FF0066"/>
                </a:solidFill>
              </a:rPr>
              <a:t>AMOLED</a:t>
            </a:r>
            <a:r>
              <a:rPr lang="en-US" altLang="ja-JP" sz="1400" b="1" dirty="0">
                <a:solidFill>
                  <a:srgbClr val="FF0066"/>
                </a:solidFill>
              </a:rPr>
              <a:t/>
            </a:r>
            <a:br>
              <a:rPr lang="en-US" altLang="ja-JP" sz="1400" b="1" dirty="0">
                <a:solidFill>
                  <a:srgbClr val="FF0066"/>
                </a:solidFill>
              </a:rPr>
            </a:br>
            <a:r>
              <a:rPr lang="en-US" altLang="ja-JP" sz="1400" b="1" dirty="0">
                <a:solidFill>
                  <a:srgbClr val="FF0066"/>
                </a:solidFill>
              </a:rPr>
              <a:t>1280×768</a:t>
            </a:r>
            <a:br>
              <a:rPr lang="en-US" altLang="ja-JP" sz="1400" b="1" dirty="0">
                <a:solidFill>
                  <a:srgbClr val="FF0066"/>
                </a:solidFill>
              </a:rPr>
            </a:br>
            <a:r>
              <a:rPr lang="en-US" altLang="ja-JP" sz="1400" b="1" dirty="0" smtClean="0">
                <a:solidFill>
                  <a:srgbClr val="FF0066"/>
                </a:solidFill>
              </a:rPr>
              <a:t>(Samsung SDI</a:t>
            </a:r>
            <a:r>
              <a:rPr lang="en-US" altLang="ja-JP" sz="1400" b="1" dirty="0">
                <a:solidFill>
                  <a:srgbClr val="FF0066"/>
                </a:solidFill>
              </a:rPr>
              <a:t>, </a:t>
            </a:r>
            <a:r>
              <a:rPr lang="en-US" altLang="ja-JP" sz="1400" b="1" dirty="0" smtClean="0">
                <a:solidFill>
                  <a:srgbClr val="FF0066"/>
                </a:solidFill>
              </a:rPr>
              <a:t>IMID2008</a:t>
            </a:r>
            <a:r>
              <a:rPr lang="en-US" altLang="ja-JP" sz="1400" b="1" dirty="0">
                <a:solidFill>
                  <a:srgbClr val="FF0066"/>
                </a:solidFill>
              </a:rPr>
              <a:t>)</a:t>
            </a:r>
          </a:p>
        </p:txBody>
      </p:sp>
      <p:pic>
        <p:nvPicPr>
          <p:cNvPr id="28" name="Picture 30"/>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412312" y="4284216"/>
            <a:ext cx="2044700" cy="181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Text Box 31"/>
          <p:cNvSpPr txBox="1">
            <a:spLocks noChangeArrowheads="1"/>
          </p:cNvSpPr>
          <p:nvPr/>
        </p:nvSpPr>
        <p:spPr bwMode="auto">
          <a:xfrm>
            <a:off x="2332038" y="3577779"/>
            <a:ext cx="1755609"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eaLnBrk="1" fontAlgn="base" hangingPunct="1">
              <a:spcBef>
                <a:spcPct val="0"/>
              </a:spcBef>
              <a:spcAft>
                <a:spcPct val="0"/>
              </a:spcAft>
            </a:pPr>
            <a:r>
              <a:rPr lang="en-US" altLang="ja-JP" sz="1400" b="1" dirty="0" smtClean="0">
                <a:solidFill>
                  <a:srgbClr val="FF0066"/>
                </a:solidFill>
              </a:rPr>
              <a:t>AMOLED</a:t>
            </a:r>
            <a:r>
              <a:rPr lang="ja-JP" altLang="en-US" sz="1400" b="1" dirty="0">
                <a:solidFill>
                  <a:srgbClr val="FF0066"/>
                </a:solidFill>
              </a:rPr>
              <a:t/>
            </a:r>
            <a:br>
              <a:rPr lang="ja-JP" altLang="en-US" sz="1400" b="1" dirty="0">
                <a:solidFill>
                  <a:srgbClr val="FF0066"/>
                </a:solidFill>
              </a:rPr>
            </a:br>
            <a:r>
              <a:rPr lang="en-US" altLang="ja-JP" sz="1400" b="1" dirty="0">
                <a:solidFill>
                  <a:srgbClr val="FF0066"/>
                </a:solidFill>
              </a:rPr>
              <a:t>4”, 320×240 QVGA</a:t>
            </a:r>
            <a:br>
              <a:rPr lang="en-US" altLang="ja-JP" sz="1400" b="1" dirty="0">
                <a:solidFill>
                  <a:srgbClr val="FF0066"/>
                </a:solidFill>
              </a:rPr>
            </a:br>
            <a:r>
              <a:rPr lang="en-US" altLang="ja-JP" sz="1400" b="1" dirty="0" smtClean="0">
                <a:solidFill>
                  <a:srgbClr val="FF0066"/>
                </a:solidFill>
              </a:rPr>
              <a:t>(SAIT,  IMID2007</a:t>
            </a:r>
            <a:r>
              <a:rPr lang="en-US" altLang="ja-JP" sz="1400" b="1" dirty="0">
                <a:solidFill>
                  <a:srgbClr val="FF0066"/>
                </a:solidFill>
              </a:rPr>
              <a:t>)</a:t>
            </a:r>
          </a:p>
        </p:txBody>
      </p:sp>
      <p:sp>
        <p:nvSpPr>
          <p:cNvPr id="30" name="Rectangle 34"/>
          <p:cNvSpPr>
            <a:spLocks noChangeArrowheads="1"/>
          </p:cNvSpPr>
          <p:nvPr/>
        </p:nvSpPr>
        <p:spPr bwMode="auto">
          <a:xfrm>
            <a:off x="0" y="5808216"/>
            <a:ext cx="9144000" cy="538163"/>
          </a:xfrm>
          <a:prstGeom prst="rect">
            <a:avLst/>
          </a:prstGeom>
          <a:solidFill>
            <a:schemeClr val="bg1"/>
          </a:solidFill>
          <a:ln>
            <a:noFill/>
          </a:ln>
          <a:extLst>
            <a:ext uri="{91240B29-F687-4F45-9708-019B960494DF}">
              <a14:hiddenLine xmlns:a14="http://schemas.microsoft.com/office/drawing/2010/main" w="19050">
                <a:solidFill>
                  <a:srgbClr val="000000"/>
                </a:solidFill>
                <a:miter lim="800000"/>
                <a:headEnd/>
                <a:tailEnd/>
              </a14:hiddenLine>
            </a:ext>
          </a:extLst>
        </p:spPr>
        <p:txBody>
          <a:bodyPr wrap="none" anchor="ctr"/>
          <a:lstStyle/>
          <a:p>
            <a:pPr algn="ctr" fontAlgn="base">
              <a:spcBef>
                <a:spcPct val="0"/>
              </a:spcBef>
              <a:spcAft>
                <a:spcPct val="0"/>
              </a:spcAft>
            </a:pPr>
            <a:endParaRPr lang="ja-JP" altLang="ja-JP" sz="2400">
              <a:solidFill>
                <a:srgbClr val="0000FF"/>
              </a:solidFill>
              <a:ea typeface="HG丸ｺﾞｼｯｸM-PRO" pitchFamily="50" charset="-128"/>
            </a:endParaRPr>
          </a:p>
        </p:txBody>
      </p:sp>
      <p:sp>
        <p:nvSpPr>
          <p:cNvPr id="31" name="テキスト ボックス 30"/>
          <p:cNvSpPr txBox="1"/>
          <p:nvPr/>
        </p:nvSpPr>
        <p:spPr>
          <a:xfrm>
            <a:off x="8724900" y="6488668"/>
            <a:ext cx="415498" cy="369332"/>
          </a:xfrm>
          <a:prstGeom prst="rect">
            <a:avLst/>
          </a:prstGeom>
          <a:solidFill>
            <a:schemeClr val="accent2"/>
          </a:solidFill>
        </p:spPr>
        <p:txBody>
          <a:bodyPr wrap="none" rtlCol="0">
            <a:spAutoFit/>
          </a:bodyPr>
          <a:lstStyle>
            <a:defPPr>
              <a:defRPr lang="ja-JP"/>
            </a:defPPr>
            <a:lvl1pPr>
              <a:defRPr b="1">
                <a:solidFill>
                  <a:schemeClr val="bg1"/>
                </a:solidFill>
              </a:defRPr>
            </a:lvl1pPr>
          </a:lstStyle>
          <a:p>
            <a:r>
              <a:rPr lang="en-US" altLang="ja-JP" dirty="0" smtClean="0">
                <a:latin typeface="Times New Roman" pitchFamily="18" charset="0"/>
                <a:cs typeface="Times New Roman" pitchFamily="18" charset="0"/>
              </a:rPr>
              <a:t>29</a:t>
            </a:r>
            <a:endParaRPr lang="ja-JP" altLang="en-US" dirty="0">
              <a:latin typeface="Times New Roman" pitchFamily="18" charset="0"/>
              <a:cs typeface="Times New Roman" pitchFamily="18" charset="0"/>
            </a:endParaRPr>
          </a:p>
        </p:txBody>
      </p:sp>
    </p:spTree>
    <p:extLst>
      <p:ext uri="{BB962C8B-B14F-4D97-AF65-F5344CB8AC3E}">
        <p14:creationId xmlns:p14="http://schemas.microsoft.com/office/powerpoint/2010/main" val="3763236509"/>
      </p:ext>
    </p:extLst>
  </p:cSld>
  <p:clrMapOvr>
    <a:masterClrMapping/>
  </p:clrMapOvr>
  <mc:AlternateContent xmlns:mc="http://schemas.openxmlformats.org/markup-compatibility/2006" xmlns:p14="http://schemas.microsoft.com/office/powerpoint/2010/main">
    <mc:Choice Requires="p14">
      <p:transition p14:dur="0">
        <p:sndAc>
          <p:stSnd>
            <p:snd r:embed="rId4" name="CAMERA.WAV"/>
          </p:stSnd>
        </p:sndAc>
      </p:transition>
    </mc:Choice>
    <mc:Fallback xmlns="">
      <p:transition>
        <p:sndAc>
          <p:stSnd>
            <p:snd r:embed="rId14" name="CAMERA.WAV"/>
          </p:stSnd>
        </p:sndAc>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43018" name="Picture 10"/>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982966" y="1793695"/>
            <a:ext cx="1731615" cy="14257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77"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33938" y="1800076"/>
            <a:ext cx="2057400" cy="154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pic>
        <p:nvPicPr>
          <p:cNvPr id="26" name="Picture 2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424113" y="1679575"/>
            <a:ext cx="2224087" cy="167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27"/>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71450" y="1734443"/>
            <a:ext cx="2209800" cy="140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5" name="Rectangle 11"/>
          <p:cNvSpPr>
            <a:spLocks noChangeArrowheads="1"/>
          </p:cNvSpPr>
          <p:nvPr/>
        </p:nvSpPr>
        <p:spPr bwMode="auto">
          <a:xfrm>
            <a:off x="152400" y="3263652"/>
            <a:ext cx="8763000"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algn="ctr" fontAlgn="base">
              <a:spcBef>
                <a:spcPct val="0"/>
              </a:spcBef>
              <a:spcAft>
                <a:spcPct val="0"/>
              </a:spcAft>
            </a:pPr>
            <a:endParaRPr lang="ja-JP" altLang="en-US" sz="2400">
              <a:solidFill>
                <a:srgbClr val="FF0000"/>
              </a:solidFill>
            </a:endParaRPr>
          </a:p>
        </p:txBody>
      </p:sp>
      <p:sp>
        <p:nvSpPr>
          <p:cNvPr id="15367" name="Rectangle 6"/>
          <p:cNvSpPr>
            <a:spLocks noGrp="1" noChangeArrowheads="1"/>
          </p:cNvSpPr>
          <p:nvPr>
            <p:ph type="title" idx="4294967295"/>
          </p:nvPr>
        </p:nvSpPr>
        <p:spPr>
          <a:xfrm>
            <a:off x="0" y="0"/>
            <a:ext cx="9144000" cy="914400"/>
          </a:xfrm>
          <a:extLst>
            <a:ext uri="{91240B29-F687-4F45-9708-019B960494DF}">
              <a14:hiddenLine xmlns:a14="http://schemas.microsoft.com/office/drawing/2010/main" w="9525" cap="flat" cmpd="sng">
                <a:solidFill>
                  <a:srgbClr val="000000"/>
                </a:solidFill>
                <a:prstDash val="solid"/>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r>
              <a:rPr lang="en-US" altLang="ja-JP" sz="3600" b="1" dirty="0">
                <a:solidFill>
                  <a:srgbClr val="0000FF"/>
                </a:solidFill>
              </a:rPr>
              <a:t>a-IGZO </a:t>
            </a:r>
            <a:r>
              <a:rPr lang="en-US" altLang="ja-JP" sz="3600" b="1" dirty="0" smtClean="0">
                <a:solidFill>
                  <a:srgbClr val="0000FF"/>
                </a:solidFill>
              </a:rPr>
              <a:t>(2008-2011): </a:t>
            </a:r>
            <a:r>
              <a:rPr lang="ja-JP" altLang="en-US" sz="3600" b="1" dirty="0" smtClean="0">
                <a:solidFill>
                  <a:srgbClr val="0000FF"/>
                </a:solidFill>
              </a:rPr>
              <a:t>大型化、高解像度化</a:t>
            </a:r>
            <a:endParaRPr lang="en-US" altLang="ja-JP" sz="3600" b="1" dirty="0" smtClean="0">
              <a:solidFill>
                <a:srgbClr val="0000FF"/>
              </a:solidFill>
            </a:endParaRPr>
          </a:p>
        </p:txBody>
      </p:sp>
      <p:sp>
        <p:nvSpPr>
          <p:cNvPr id="15372" name="Rectangle 9"/>
          <p:cNvSpPr>
            <a:spLocks noChangeArrowheads="1"/>
          </p:cNvSpPr>
          <p:nvPr/>
        </p:nvSpPr>
        <p:spPr bwMode="auto">
          <a:xfrm>
            <a:off x="152400" y="891636"/>
            <a:ext cx="8763000" cy="838200"/>
          </a:xfrm>
          <a:prstGeom prst="rect">
            <a:avLst/>
          </a:prstGeom>
          <a:solidFill>
            <a:schemeClr val="bg1"/>
          </a:solidFill>
          <a:ln>
            <a:noFill/>
          </a:ln>
          <a:extLst>
            <a:ext uri="{91240B29-F687-4F45-9708-019B960494DF}">
              <a14:hiddenLine xmlns:a14="http://schemas.microsoft.com/office/drawing/2010/main" w="19050">
                <a:solidFill>
                  <a:srgbClr val="000000"/>
                </a:solidFill>
                <a:miter lim="800000"/>
                <a:headEnd/>
                <a:tailEnd/>
              </a14:hiddenLine>
            </a:ext>
          </a:extLst>
        </p:spPr>
        <p:txBody>
          <a:bodyPr wrap="none" anchor="ctr"/>
          <a:lstStyle/>
          <a:p>
            <a:pPr algn="ctr" fontAlgn="base">
              <a:spcBef>
                <a:spcPct val="0"/>
              </a:spcBef>
              <a:spcAft>
                <a:spcPct val="0"/>
              </a:spcAft>
            </a:pPr>
            <a:endParaRPr lang="ja-JP" altLang="en-US" sz="2400">
              <a:solidFill>
                <a:srgbClr val="FF0000"/>
              </a:solidFill>
            </a:endParaRPr>
          </a:p>
        </p:txBody>
      </p:sp>
      <p:pic>
        <p:nvPicPr>
          <p:cNvPr id="15378" name="Picture 20"/>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83704" y="3949452"/>
            <a:ext cx="2133600" cy="1584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381" name="Rectangle 20"/>
          <p:cNvSpPr>
            <a:spLocks noChangeArrowheads="1"/>
          </p:cNvSpPr>
          <p:nvPr/>
        </p:nvSpPr>
        <p:spPr bwMode="auto">
          <a:xfrm>
            <a:off x="152400" y="5473690"/>
            <a:ext cx="8915400" cy="538163"/>
          </a:xfrm>
          <a:prstGeom prst="rect">
            <a:avLst/>
          </a:prstGeom>
          <a:solidFill>
            <a:schemeClr val="bg1"/>
          </a:solidFill>
          <a:ln>
            <a:noFill/>
          </a:ln>
          <a:extLst>
            <a:ext uri="{91240B29-F687-4F45-9708-019B960494DF}">
              <a14:hiddenLine xmlns:a14="http://schemas.microsoft.com/office/drawing/2010/main" w="19050">
                <a:solidFill>
                  <a:srgbClr val="000000"/>
                </a:solidFill>
                <a:miter lim="800000"/>
                <a:headEnd/>
                <a:tailEnd/>
              </a14:hiddenLine>
            </a:ext>
          </a:extLst>
        </p:spPr>
        <p:txBody>
          <a:bodyPr wrap="none" anchor="ctr"/>
          <a:lstStyle/>
          <a:p>
            <a:pPr algn="ctr" fontAlgn="base">
              <a:spcBef>
                <a:spcPct val="0"/>
              </a:spcBef>
              <a:spcAft>
                <a:spcPct val="0"/>
              </a:spcAft>
            </a:pPr>
            <a:endParaRPr lang="ja-JP" altLang="en-US" sz="2400">
              <a:solidFill>
                <a:srgbClr val="000000"/>
              </a:solidFill>
            </a:endParaRPr>
          </a:p>
        </p:txBody>
      </p:sp>
      <p:sp>
        <p:nvSpPr>
          <p:cNvPr id="27" name="Text Box 25"/>
          <p:cNvSpPr txBox="1">
            <a:spLocks noChangeArrowheads="1"/>
          </p:cNvSpPr>
          <p:nvPr/>
        </p:nvSpPr>
        <p:spPr bwMode="auto">
          <a:xfrm>
            <a:off x="2373313" y="973138"/>
            <a:ext cx="1401346"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defPPr>
              <a:defRPr lang="ja-JP"/>
            </a:defPPr>
            <a:lvl1pPr>
              <a:defRPr sz="1400">
                <a:solidFill>
                  <a:srgbClr val="FF0000"/>
                </a:solidFill>
              </a:defRPr>
            </a:lvl1pPr>
          </a:lstStyle>
          <a:p>
            <a:pPr fontAlgn="base">
              <a:spcBef>
                <a:spcPct val="0"/>
              </a:spcBef>
              <a:spcAft>
                <a:spcPct val="0"/>
              </a:spcAft>
            </a:pPr>
            <a:r>
              <a:rPr lang="en-US" altLang="ja-JP" b="1" dirty="0"/>
              <a:t>15” XGA LCD</a:t>
            </a:r>
            <a:r>
              <a:rPr lang="ja-JP" altLang="en-US" b="1" dirty="0"/>
              <a:t/>
            </a:r>
            <a:br>
              <a:rPr lang="ja-JP" altLang="en-US" b="1" dirty="0"/>
            </a:br>
            <a:r>
              <a:rPr lang="en-US" altLang="ja-JP" b="1" dirty="0" smtClean="0"/>
              <a:t>1,024</a:t>
            </a:r>
            <a:r>
              <a:rPr lang="en-US" altLang="ja-JP" b="1" dirty="0" smtClean="0">
                <a:sym typeface="Symbol" pitchFamily="18" charset="2"/>
              </a:rPr>
              <a:t></a:t>
            </a:r>
            <a:r>
              <a:rPr lang="en-US" altLang="ja-JP" b="1" dirty="0" smtClean="0"/>
              <a:t>768 </a:t>
            </a:r>
            <a:r>
              <a:rPr lang="en-US" altLang="ja-JP" b="1" dirty="0"/>
              <a:t/>
            </a:r>
            <a:br>
              <a:rPr lang="en-US" altLang="ja-JP" b="1" dirty="0"/>
            </a:br>
            <a:r>
              <a:rPr lang="en-US" altLang="ja-JP" b="1" dirty="0"/>
              <a:t>(SEC, SID2008)</a:t>
            </a:r>
          </a:p>
        </p:txBody>
      </p:sp>
      <p:sp>
        <p:nvSpPr>
          <p:cNvPr id="29" name="Text Box 29"/>
          <p:cNvSpPr txBox="1">
            <a:spLocks noChangeArrowheads="1"/>
          </p:cNvSpPr>
          <p:nvPr/>
        </p:nvSpPr>
        <p:spPr bwMode="auto">
          <a:xfrm>
            <a:off x="152400" y="968375"/>
            <a:ext cx="2284023"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defPPr>
              <a:defRPr lang="ja-JP"/>
            </a:defPPr>
            <a:lvl1pPr>
              <a:defRPr sz="1400">
                <a:solidFill>
                  <a:srgbClr val="FF0000"/>
                </a:solidFill>
              </a:defRPr>
            </a:lvl1pPr>
          </a:lstStyle>
          <a:p>
            <a:pPr fontAlgn="base">
              <a:spcBef>
                <a:spcPct val="0"/>
              </a:spcBef>
              <a:spcAft>
                <a:spcPct val="0"/>
              </a:spcAft>
            </a:pPr>
            <a:r>
              <a:rPr lang="en-US" altLang="ja-JP" b="1" dirty="0"/>
              <a:t>12.1” WXGA AMOLED</a:t>
            </a:r>
            <a:br>
              <a:rPr lang="en-US" altLang="ja-JP" b="1" dirty="0"/>
            </a:br>
            <a:r>
              <a:rPr lang="en-US" altLang="ja-JP" b="1" dirty="0" smtClean="0"/>
              <a:t>1,280</a:t>
            </a:r>
            <a:r>
              <a:rPr lang="en-US" altLang="ja-JP" b="1" dirty="0" smtClean="0">
                <a:sym typeface="Symbol" pitchFamily="18" charset="2"/>
              </a:rPr>
              <a:t></a:t>
            </a:r>
            <a:r>
              <a:rPr lang="en-US" altLang="ja-JP" b="1" dirty="0" smtClean="0"/>
              <a:t>768</a:t>
            </a:r>
            <a:r>
              <a:rPr lang="en-US" altLang="ja-JP" b="1" dirty="0"/>
              <a:t/>
            </a:r>
            <a:br>
              <a:rPr lang="en-US" altLang="ja-JP" b="1" dirty="0"/>
            </a:br>
            <a:r>
              <a:rPr lang="en-US" altLang="ja-JP" b="1" dirty="0"/>
              <a:t>(Samsung SDI, IMID2008)</a:t>
            </a:r>
          </a:p>
        </p:txBody>
      </p:sp>
      <p:sp>
        <p:nvSpPr>
          <p:cNvPr id="30" name="Rectangle 25"/>
          <p:cNvSpPr>
            <a:spLocks noChangeArrowheads="1"/>
          </p:cNvSpPr>
          <p:nvPr/>
        </p:nvSpPr>
        <p:spPr bwMode="auto">
          <a:xfrm>
            <a:off x="4916190" y="1035050"/>
            <a:ext cx="2010487"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fontAlgn="base">
              <a:spcBef>
                <a:spcPct val="0"/>
              </a:spcBef>
              <a:spcAft>
                <a:spcPct val="0"/>
              </a:spcAft>
            </a:pPr>
            <a:r>
              <a:rPr lang="en-US" altLang="ja-JP" sz="1400" b="1" dirty="0">
                <a:solidFill>
                  <a:srgbClr val="FF0000"/>
                </a:solidFill>
              </a:rPr>
              <a:t>19” </a:t>
            </a:r>
            <a:r>
              <a:rPr lang="en-US" altLang="ja-JP" sz="1400" b="1" dirty="0" err="1">
                <a:solidFill>
                  <a:srgbClr val="FF0000"/>
                </a:solidFill>
              </a:rPr>
              <a:t>qFHD</a:t>
            </a:r>
            <a:r>
              <a:rPr lang="en-US" altLang="ja-JP" sz="1400" b="1" dirty="0">
                <a:solidFill>
                  <a:srgbClr val="FF0000"/>
                </a:solidFill>
              </a:rPr>
              <a:t> </a:t>
            </a:r>
            <a:r>
              <a:rPr lang="en-US" altLang="ja-JP" sz="1400" b="1" dirty="0" smtClean="0">
                <a:solidFill>
                  <a:srgbClr val="FF0000"/>
                </a:solidFill>
              </a:rPr>
              <a:t>AMOLED</a:t>
            </a:r>
            <a:br>
              <a:rPr lang="en-US" altLang="ja-JP" sz="1400" b="1" dirty="0" smtClean="0">
                <a:solidFill>
                  <a:srgbClr val="FF0000"/>
                </a:solidFill>
              </a:rPr>
            </a:br>
            <a:r>
              <a:rPr lang="en-US" altLang="ja-JP" sz="1400" b="1" dirty="0">
                <a:solidFill>
                  <a:srgbClr val="FF0000"/>
                </a:solidFill>
              </a:rPr>
              <a:t>960</a:t>
            </a:r>
            <a:r>
              <a:rPr lang="en-US" altLang="ja-JP" sz="1400" b="1" dirty="0">
                <a:solidFill>
                  <a:srgbClr val="FF0000"/>
                </a:solidFill>
                <a:sym typeface="Symbol" pitchFamily="18" charset="2"/>
              </a:rPr>
              <a:t></a:t>
            </a:r>
            <a:r>
              <a:rPr lang="en-US" altLang="ja-JP" sz="1400" b="1" dirty="0">
                <a:solidFill>
                  <a:srgbClr val="FF0000"/>
                </a:solidFill>
              </a:rPr>
              <a:t>540</a:t>
            </a:r>
          </a:p>
          <a:p>
            <a:pPr fontAlgn="base">
              <a:spcBef>
                <a:spcPct val="0"/>
              </a:spcBef>
              <a:spcAft>
                <a:spcPct val="0"/>
              </a:spcAft>
            </a:pPr>
            <a:r>
              <a:rPr lang="en-US" altLang="ja-JP" sz="1400" b="1" dirty="0" smtClean="0">
                <a:solidFill>
                  <a:srgbClr val="FF0000"/>
                </a:solidFill>
              </a:rPr>
              <a:t>(SMD, IMID2009</a:t>
            </a:r>
            <a:r>
              <a:rPr lang="en-US" altLang="ja-JP" sz="1400" b="1" dirty="0">
                <a:solidFill>
                  <a:srgbClr val="FF0000"/>
                </a:solidFill>
              </a:rPr>
              <a:t>, #</a:t>
            </a:r>
            <a:r>
              <a:rPr lang="en-US" altLang="ja-JP" sz="1400" b="1" dirty="0" smtClean="0">
                <a:solidFill>
                  <a:srgbClr val="FF0000"/>
                </a:solidFill>
              </a:rPr>
              <a:t>3-1)</a:t>
            </a:r>
            <a:endParaRPr lang="en-US" altLang="ja-JP" sz="1400" b="1" dirty="0">
              <a:solidFill>
                <a:srgbClr val="FF0000"/>
              </a:solidFill>
            </a:endParaRPr>
          </a:p>
        </p:txBody>
      </p:sp>
      <p:sp>
        <p:nvSpPr>
          <p:cNvPr id="31" name="Rectangle 26"/>
          <p:cNvSpPr>
            <a:spLocks noChangeArrowheads="1"/>
          </p:cNvSpPr>
          <p:nvPr/>
        </p:nvSpPr>
        <p:spPr bwMode="auto">
          <a:xfrm>
            <a:off x="7092280" y="836712"/>
            <a:ext cx="1754006"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fontAlgn="base">
              <a:spcBef>
                <a:spcPct val="0"/>
              </a:spcBef>
              <a:spcAft>
                <a:spcPct val="0"/>
              </a:spcAft>
            </a:pPr>
            <a:r>
              <a:rPr lang="en-US" altLang="ja-JP" sz="1400" b="1" dirty="0">
                <a:solidFill>
                  <a:srgbClr val="FF0000"/>
                </a:solidFill>
              </a:rPr>
              <a:t>17” AMLCD</a:t>
            </a:r>
          </a:p>
          <a:p>
            <a:pPr fontAlgn="base">
              <a:spcBef>
                <a:spcPct val="0"/>
              </a:spcBef>
              <a:spcAft>
                <a:spcPct val="0"/>
              </a:spcAft>
            </a:pPr>
            <a:r>
              <a:rPr lang="en-US" altLang="ja-JP" sz="1400" b="1" dirty="0" smtClean="0">
                <a:solidFill>
                  <a:srgbClr val="FF0000"/>
                </a:solidFill>
              </a:rPr>
              <a:t>1,280×1,024</a:t>
            </a:r>
            <a:r>
              <a:rPr lang="en-US" altLang="ja-JP" sz="1400" b="1" dirty="0">
                <a:solidFill>
                  <a:srgbClr val="FF0000"/>
                </a:solidFill>
              </a:rPr>
              <a:t/>
            </a:r>
            <a:br>
              <a:rPr lang="en-US" altLang="ja-JP" sz="1400" b="1" dirty="0">
                <a:solidFill>
                  <a:srgbClr val="FF0000"/>
                </a:solidFill>
              </a:rPr>
            </a:br>
            <a:r>
              <a:rPr lang="en-US" altLang="ja-JP" sz="1400" b="1" dirty="0">
                <a:solidFill>
                  <a:srgbClr val="FF0000"/>
                </a:solidFill>
              </a:rPr>
              <a:t>Samsung LCD</a:t>
            </a:r>
            <a:br>
              <a:rPr lang="en-US" altLang="ja-JP" sz="1400" b="1" dirty="0">
                <a:solidFill>
                  <a:srgbClr val="FF0000"/>
                </a:solidFill>
              </a:rPr>
            </a:br>
            <a:r>
              <a:rPr lang="en-US" altLang="ja-JP" sz="1400" b="1" dirty="0">
                <a:solidFill>
                  <a:srgbClr val="FF0000"/>
                </a:solidFill>
              </a:rPr>
              <a:t>KES2009 Exhibition</a:t>
            </a:r>
          </a:p>
        </p:txBody>
      </p:sp>
      <p:sp>
        <p:nvSpPr>
          <p:cNvPr id="32" name="Rectangle 9"/>
          <p:cNvSpPr>
            <a:spLocks noChangeArrowheads="1"/>
          </p:cNvSpPr>
          <p:nvPr/>
        </p:nvSpPr>
        <p:spPr bwMode="auto">
          <a:xfrm>
            <a:off x="152400" y="3140968"/>
            <a:ext cx="8763000" cy="266700"/>
          </a:xfrm>
          <a:prstGeom prst="rect">
            <a:avLst/>
          </a:prstGeom>
          <a:solidFill>
            <a:schemeClr val="bg1"/>
          </a:solidFill>
          <a:ln>
            <a:noFill/>
          </a:ln>
          <a:extLst>
            <a:ext uri="{91240B29-F687-4F45-9708-019B960494DF}">
              <a14:hiddenLine xmlns:a14="http://schemas.microsoft.com/office/drawing/2010/main" w="19050">
                <a:solidFill>
                  <a:srgbClr val="000000"/>
                </a:solidFill>
                <a:miter lim="800000"/>
                <a:headEnd/>
                <a:tailEnd/>
              </a14:hiddenLine>
            </a:ext>
          </a:extLst>
        </p:spPr>
        <p:txBody>
          <a:bodyPr wrap="none" anchor="ctr"/>
          <a:lstStyle/>
          <a:p>
            <a:pPr algn="ctr" fontAlgn="base">
              <a:spcBef>
                <a:spcPct val="0"/>
              </a:spcBef>
              <a:spcAft>
                <a:spcPct val="0"/>
              </a:spcAft>
            </a:pPr>
            <a:endParaRPr lang="ja-JP" altLang="en-US" sz="2400">
              <a:solidFill>
                <a:srgbClr val="FF0000"/>
              </a:solidFill>
            </a:endParaRPr>
          </a:p>
        </p:txBody>
      </p:sp>
      <p:pic>
        <p:nvPicPr>
          <p:cNvPr id="35" name="Picture 4" descr="AUO 32 inch OLED(1)"/>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055122" y="3993902"/>
            <a:ext cx="1973262" cy="147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734197" y="3968502"/>
            <a:ext cx="2274887" cy="1517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 name="Picture 5"/>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694681" y="5847928"/>
            <a:ext cx="1597399" cy="10412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5" name="Text Box 16"/>
          <p:cNvSpPr txBox="1">
            <a:spLocks noChangeArrowheads="1"/>
          </p:cNvSpPr>
          <p:nvPr/>
        </p:nvSpPr>
        <p:spPr bwMode="auto">
          <a:xfrm>
            <a:off x="2584955" y="5517232"/>
            <a:ext cx="1181734"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a:solidFill>
                  <a:schemeClr val="tx1"/>
                </a:solidFill>
                <a:latin typeface="Arial" charset="0"/>
                <a:ea typeface="ＭＳ Ｐゴシック" pitchFamily="50" charset="-128"/>
              </a:defRPr>
            </a:lvl9pPr>
          </a:lstStyle>
          <a:p>
            <a:pPr algn="r" eaLnBrk="1" fontAlgn="base" hangingPunct="1">
              <a:spcBef>
                <a:spcPct val="0"/>
              </a:spcBef>
              <a:spcAft>
                <a:spcPct val="0"/>
              </a:spcAft>
            </a:pPr>
            <a:r>
              <a:rPr lang="en-US" altLang="ja-JP" sz="1400" b="1" dirty="0" smtClean="0">
                <a:solidFill>
                  <a:srgbClr val="FF0000"/>
                </a:solidFill>
                <a:latin typeface="Times New Roman" pitchFamily="18" charset="0"/>
              </a:rPr>
              <a:t>65” AMLCD</a:t>
            </a:r>
            <a:br>
              <a:rPr lang="en-US" altLang="ja-JP" sz="1400" b="1" dirty="0" smtClean="0">
                <a:solidFill>
                  <a:srgbClr val="FF0000"/>
                </a:solidFill>
                <a:latin typeface="Times New Roman" pitchFamily="18" charset="0"/>
              </a:rPr>
            </a:br>
            <a:r>
              <a:rPr lang="en-US" altLang="ja-JP" sz="1400" b="1" dirty="0" smtClean="0">
                <a:solidFill>
                  <a:srgbClr val="FF0000"/>
                </a:solidFill>
                <a:latin typeface="Times New Roman" pitchFamily="18" charset="0"/>
              </a:rPr>
              <a:t>1,920</a:t>
            </a:r>
            <a:r>
              <a:rPr lang="en-US" altLang="ja-JP" sz="1400" b="1" dirty="0" smtClean="0">
                <a:solidFill>
                  <a:srgbClr val="FF0000"/>
                </a:solidFill>
                <a:latin typeface="Times New Roman" pitchFamily="18" charset="0"/>
                <a:sym typeface="Symbol" pitchFamily="18" charset="2"/>
              </a:rPr>
              <a:t></a:t>
            </a:r>
            <a:r>
              <a:rPr lang="en-US" altLang="ja-JP" sz="1400" b="1" dirty="0" smtClean="0">
                <a:solidFill>
                  <a:srgbClr val="FF0000"/>
                </a:solidFill>
                <a:latin typeface="Times New Roman" pitchFamily="18" charset="0"/>
              </a:rPr>
              <a:t>1,280 </a:t>
            </a:r>
            <a:br>
              <a:rPr lang="en-US" altLang="ja-JP" sz="1400" b="1" dirty="0" smtClean="0">
                <a:solidFill>
                  <a:srgbClr val="FF0000"/>
                </a:solidFill>
                <a:latin typeface="Times New Roman" pitchFamily="18" charset="0"/>
              </a:rPr>
            </a:br>
            <a:r>
              <a:rPr lang="en-US" altLang="ja-JP" sz="1400" b="1" dirty="0" smtClean="0">
                <a:solidFill>
                  <a:srgbClr val="FF0000"/>
                </a:solidFill>
                <a:latin typeface="Times New Roman" pitchFamily="18" charset="0"/>
              </a:rPr>
              <a:t>FHD</a:t>
            </a:r>
            <a:br>
              <a:rPr lang="en-US" altLang="ja-JP" sz="1400" b="1" dirty="0" smtClean="0">
                <a:solidFill>
                  <a:srgbClr val="FF0000"/>
                </a:solidFill>
                <a:latin typeface="Times New Roman" pitchFamily="18" charset="0"/>
              </a:rPr>
            </a:br>
            <a:r>
              <a:rPr lang="en-US" altLang="ja-JP" sz="1400" b="1" dirty="0" smtClean="0">
                <a:solidFill>
                  <a:srgbClr val="FF0000"/>
                </a:solidFill>
                <a:latin typeface="Times New Roman" pitchFamily="18" charset="0"/>
              </a:rPr>
              <a:t>(AUO </a:t>
            </a:r>
            <a:br>
              <a:rPr lang="en-US" altLang="ja-JP" sz="1400" b="1" dirty="0" smtClean="0">
                <a:solidFill>
                  <a:srgbClr val="FF0000"/>
                </a:solidFill>
                <a:latin typeface="Times New Roman" pitchFamily="18" charset="0"/>
              </a:rPr>
            </a:br>
            <a:r>
              <a:rPr lang="en-US" altLang="ja-JP" sz="1400" b="1" dirty="0" smtClean="0">
                <a:solidFill>
                  <a:srgbClr val="FF0000"/>
                </a:solidFill>
                <a:latin typeface="Times New Roman" pitchFamily="18" charset="0"/>
              </a:rPr>
              <a:t>IDW10 </a:t>
            </a:r>
            <a:br>
              <a:rPr lang="en-US" altLang="ja-JP" sz="1400" b="1" dirty="0" smtClean="0">
                <a:solidFill>
                  <a:srgbClr val="FF0000"/>
                </a:solidFill>
                <a:latin typeface="Times New Roman" pitchFamily="18" charset="0"/>
              </a:rPr>
            </a:br>
            <a:r>
              <a:rPr lang="en-US" altLang="ja-JP" sz="1400" b="1" dirty="0" smtClean="0">
                <a:solidFill>
                  <a:srgbClr val="FF0000"/>
                </a:solidFill>
                <a:latin typeface="Times New Roman" pitchFamily="18" charset="0"/>
              </a:rPr>
              <a:t>#AMD8-4L)</a:t>
            </a:r>
          </a:p>
        </p:txBody>
      </p:sp>
      <p:graphicFrame>
        <p:nvGraphicFramePr>
          <p:cNvPr id="47" name="Object 14"/>
          <p:cNvGraphicFramePr>
            <a:graphicFrameLocks noChangeAspect="1"/>
          </p:cNvGraphicFramePr>
          <p:nvPr>
            <p:extLst>
              <p:ext uri="{D42A27DB-BD31-4B8C-83A1-F6EECF244321}">
                <p14:modId xmlns:p14="http://schemas.microsoft.com/office/powerpoint/2010/main" val="1771774951"/>
              </p:ext>
            </p:extLst>
          </p:nvPr>
        </p:nvGraphicFramePr>
        <p:xfrm>
          <a:off x="1139577" y="5740981"/>
          <a:ext cx="1488207" cy="1144403"/>
        </p:xfrm>
        <a:graphic>
          <a:graphicData uri="http://schemas.openxmlformats.org/presentationml/2006/ole">
            <mc:AlternateContent xmlns:mc="http://schemas.openxmlformats.org/markup-compatibility/2006">
              <mc:Choice xmlns:v="urn:schemas-microsoft-com:vml" Requires="v">
                <p:oleObj spid="_x0000_s369679" name="Photo Editor Photo" r:id="rId13" imgW="8238095" imgH="6335009" progId="MSPhotoEd.3">
                  <p:embed/>
                </p:oleObj>
              </mc:Choice>
              <mc:Fallback>
                <p:oleObj name="Photo Editor Photo" r:id="rId13" imgW="8238095" imgH="6335009" progId="MSPhotoEd.3">
                  <p:embed/>
                  <p:pic>
                    <p:nvPicPr>
                      <p:cNvPr id="0" nam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139577" y="5740981"/>
                        <a:ext cx="1488207" cy="1144403"/>
                      </a:xfrm>
                      <a:prstGeom prst="rect">
                        <a:avLst/>
                      </a:prstGeom>
                      <a:noFill/>
                      <a:ln>
                        <a:noFill/>
                      </a:ln>
                      <a:effectLst/>
                      <a:extLst/>
                    </p:spPr>
                  </p:pic>
                </p:oleObj>
              </mc:Fallback>
            </mc:AlternateContent>
          </a:graphicData>
        </a:graphic>
      </p:graphicFrame>
      <p:sp>
        <p:nvSpPr>
          <p:cNvPr id="48" name="Text Box 16"/>
          <p:cNvSpPr txBox="1">
            <a:spLocks noChangeArrowheads="1"/>
          </p:cNvSpPr>
          <p:nvPr/>
        </p:nvSpPr>
        <p:spPr bwMode="auto">
          <a:xfrm>
            <a:off x="-108520" y="5661248"/>
            <a:ext cx="1298496"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a:solidFill>
                  <a:schemeClr val="tx1"/>
                </a:solidFill>
                <a:latin typeface="Arial" charset="0"/>
                <a:ea typeface="ＭＳ Ｐゴシック" pitchFamily="50" charset="-128"/>
              </a:defRPr>
            </a:lvl9pPr>
          </a:lstStyle>
          <a:p>
            <a:pPr algn="r" eaLnBrk="1" fontAlgn="base" hangingPunct="1">
              <a:spcBef>
                <a:spcPct val="0"/>
              </a:spcBef>
              <a:spcAft>
                <a:spcPct val="0"/>
              </a:spcAft>
            </a:pPr>
            <a:r>
              <a:rPr lang="en-US" altLang="ja-JP" sz="1400" b="1" dirty="0" smtClean="0">
                <a:solidFill>
                  <a:srgbClr val="FF0000"/>
                </a:solidFill>
                <a:latin typeface="Times New Roman" pitchFamily="18" charset="0"/>
              </a:rPr>
              <a:t>15” AMOLED</a:t>
            </a:r>
            <a:br>
              <a:rPr lang="en-US" altLang="ja-JP" sz="1400" b="1" dirty="0" smtClean="0">
                <a:solidFill>
                  <a:srgbClr val="FF0000"/>
                </a:solidFill>
                <a:latin typeface="Times New Roman" pitchFamily="18" charset="0"/>
              </a:rPr>
            </a:br>
            <a:r>
              <a:rPr lang="en-US" altLang="ja-JP" sz="1400" b="1" dirty="0" smtClean="0">
                <a:solidFill>
                  <a:srgbClr val="FF0000"/>
                </a:solidFill>
                <a:latin typeface="Times New Roman" pitchFamily="18" charset="0"/>
              </a:rPr>
              <a:t>1,920</a:t>
            </a:r>
            <a:r>
              <a:rPr lang="en-US" altLang="ja-JP" sz="1400" b="1" dirty="0" smtClean="0">
                <a:solidFill>
                  <a:srgbClr val="FF0000"/>
                </a:solidFill>
                <a:latin typeface="Times New Roman" pitchFamily="18" charset="0"/>
                <a:sym typeface="Symbol" pitchFamily="18" charset="2"/>
              </a:rPr>
              <a:t></a:t>
            </a:r>
            <a:r>
              <a:rPr lang="en-US" altLang="ja-JP" sz="1400" b="1" dirty="0" smtClean="0">
                <a:solidFill>
                  <a:srgbClr val="FF0000"/>
                </a:solidFill>
                <a:latin typeface="Times New Roman" pitchFamily="18" charset="0"/>
              </a:rPr>
              <a:t>1,280</a:t>
            </a:r>
            <a:br>
              <a:rPr lang="en-US" altLang="ja-JP" sz="1400" b="1" dirty="0" smtClean="0">
                <a:solidFill>
                  <a:srgbClr val="FF0000"/>
                </a:solidFill>
                <a:latin typeface="Times New Roman" pitchFamily="18" charset="0"/>
              </a:rPr>
            </a:br>
            <a:r>
              <a:rPr lang="en-US" altLang="ja-JP" sz="1400" b="1" dirty="0" smtClean="0">
                <a:solidFill>
                  <a:srgbClr val="FF0000"/>
                </a:solidFill>
                <a:latin typeface="Times New Roman" pitchFamily="18" charset="0"/>
              </a:rPr>
              <a:t>FHD</a:t>
            </a:r>
            <a:br>
              <a:rPr lang="en-US" altLang="ja-JP" sz="1400" b="1" dirty="0" smtClean="0">
                <a:solidFill>
                  <a:srgbClr val="FF0000"/>
                </a:solidFill>
                <a:latin typeface="Times New Roman" pitchFamily="18" charset="0"/>
              </a:rPr>
            </a:br>
            <a:r>
              <a:rPr lang="en-US" altLang="ja-JP" sz="1400" b="1" dirty="0" smtClean="0">
                <a:solidFill>
                  <a:srgbClr val="FF0000"/>
                </a:solidFill>
                <a:latin typeface="Times New Roman" pitchFamily="18" charset="0"/>
              </a:rPr>
              <a:t>(LGD</a:t>
            </a:r>
            <a:br>
              <a:rPr lang="en-US" altLang="ja-JP" sz="1400" b="1" dirty="0" smtClean="0">
                <a:solidFill>
                  <a:srgbClr val="FF0000"/>
                </a:solidFill>
                <a:latin typeface="Times New Roman" pitchFamily="18" charset="0"/>
              </a:rPr>
            </a:br>
            <a:r>
              <a:rPr lang="en-US" altLang="ja-JP" sz="1400" b="1" dirty="0" smtClean="0">
                <a:solidFill>
                  <a:srgbClr val="FF0000"/>
                </a:solidFill>
                <a:latin typeface="Times New Roman" pitchFamily="18" charset="0"/>
              </a:rPr>
              <a:t>TAOS2010)</a:t>
            </a:r>
          </a:p>
        </p:txBody>
      </p:sp>
      <p:sp>
        <p:nvSpPr>
          <p:cNvPr id="15368" name="Text Box 16"/>
          <p:cNvSpPr txBox="1">
            <a:spLocks noChangeArrowheads="1"/>
          </p:cNvSpPr>
          <p:nvPr/>
        </p:nvSpPr>
        <p:spPr bwMode="auto">
          <a:xfrm>
            <a:off x="75424" y="3256094"/>
            <a:ext cx="1656093"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eaLnBrk="1" fontAlgn="base" hangingPunct="1">
              <a:spcBef>
                <a:spcPct val="0"/>
              </a:spcBef>
              <a:spcAft>
                <a:spcPct val="0"/>
              </a:spcAft>
            </a:pPr>
            <a:r>
              <a:rPr lang="ja-JP" altLang="en-US" sz="1400" b="1" dirty="0">
                <a:solidFill>
                  <a:srgbClr val="FF0000"/>
                </a:solidFill>
              </a:rPr>
              <a:t>37” </a:t>
            </a:r>
            <a:r>
              <a:rPr lang="en-US" altLang="ja-JP" sz="1400" b="1" dirty="0">
                <a:solidFill>
                  <a:srgbClr val="FF0000"/>
                </a:solidFill>
              </a:rPr>
              <a:t>FHD AMLCD</a:t>
            </a:r>
            <a:br>
              <a:rPr lang="en-US" altLang="ja-JP" sz="1400" b="1" dirty="0">
                <a:solidFill>
                  <a:srgbClr val="FF0000"/>
                </a:solidFill>
              </a:rPr>
            </a:br>
            <a:r>
              <a:rPr lang="en-US" altLang="ja-JP" sz="1400" b="1" dirty="0" smtClean="0">
                <a:solidFill>
                  <a:srgbClr val="FF0000"/>
                </a:solidFill>
              </a:rPr>
              <a:t>1,920</a:t>
            </a:r>
            <a:r>
              <a:rPr lang="en-US" altLang="ja-JP" sz="1400" b="1" dirty="0">
                <a:solidFill>
                  <a:srgbClr val="FF0000"/>
                </a:solidFill>
                <a:sym typeface="Symbol" pitchFamily="18" charset="2"/>
              </a:rPr>
              <a:t></a:t>
            </a:r>
            <a:r>
              <a:rPr lang="en-US" altLang="ja-JP" sz="1400" b="1" dirty="0" smtClean="0">
                <a:solidFill>
                  <a:srgbClr val="FF0000"/>
                </a:solidFill>
              </a:rPr>
              <a:t>1,080 </a:t>
            </a:r>
            <a:r>
              <a:rPr lang="en-US" altLang="ja-JP" sz="1400" b="1" dirty="0">
                <a:solidFill>
                  <a:srgbClr val="FF0000"/>
                </a:solidFill>
              </a:rPr>
              <a:t/>
            </a:r>
            <a:br>
              <a:rPr lang="en-US" altLang="ja-JP" sz="1400" b="1" dirty="0">
                <a:solidFill>
                  <a:srgbClr val="FF0000"/>
                </a:solidFill>
              </a:rPr>
            </a:br>
            <a:r>
              <a:rPr lang="en-US" altLang="ja-JP" sz="1400" b="1" dirty="0">
                <a:solidFill>
                  <a:srgbClr val="FF0000"/>
                </a:solidFill>
              </a:rPr>
              <a:t>(AUO, TAOS2010)</a:t>
            </a:r>
          </a:p>
        </p:txBody>
      </p:sp>
      <p:sp>
        <p:nvSpPr>
          <p:cNvPr id="33" name="Text Box 16"/>
          <p:cNvSpPr txBox="1">
            <a:spLocks noChangeArrowheads="1"/>
          </p:cNvSpPr>
          <p:nvPr/>
        </p:nvSpPr>
        <p:spPr bwMode="auto">
          <a:xfrm>
            <a:off x="3789882" y="3256094"/>
            <a:ext cx="1550866"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fontAlgn="base" hangingPunct="1">
              <a:spcBef>
                <a:spcPct val="0"/>
              </a:spcBef>
              <a:spcAft>
                <a:spcPct val="0"/>
              </a:spcAft>
            </a:pPr>
            <a:r>
              <a:rPr lang="en-US" altLang="ja-JP" sz="1400" b="1" dirty="0" smtClean="0">
                <a:solidFill>
                  <a:srgbClr val="FF0000"/>
                </a:solidFill>
                <a:latin typeface="Times New Roman" pitchFamily="18" charset="0"/>
              </a:rPr>
              <a:t>70” 3D AMLCD</a:t>
            </a:r>
            <a:br>
              <a:rPr lang="en-US" altLang="ja-JP" sz="1400" b="1" dirty="0" smtClean="0">
                <a:solidFill>
                  <a:srgbClr val="FF0000"/>
                </a:solidFill>
                <a:latin typeface="Times New Roman" pitchFamily="18" charset="0"/>
              </a:rPr>
            </a:br>
            <a:r>
              <a:rPr lang="en-US" altLang="ja-JP" sz="1400" b="1" dirty="0" smtClean="0">
                <a:solidFill>
                  <a:srgbClr val="FF0000"/>
                </a:solidFill>
                <a:latin typeface="Times New Roman" pitchFamily="18" charset="0"/>
              </a:rPr>
              <a:t>3,840</a:t>
            </a:r>
            <a:r>
              <a:rPr lang="en-US" altLang="ja-JP" sz="1400" b="1" dirty="0" smtClean="0">
                <a:solidFill>
                  <a:srgbClr val="FF0000"/>
                </a:solidFill>
                <a:latin typeface="Times New Roman" pitchFamily="18" charset="0"/>
                <a:sym typeface="Symbol" pitchFamily="18" charset="2"/>
              </a:rPr>
              <a:t></a:t>
            </a:r>
            <a:r>
              <a:rPr lang="en-US" altLang="ja-JP" sz="1400" b="1" dirty="0" smtClean="0">
                <a:solidFill>
                  <a:srgbClr val="FF0000"/>
                </a:solidFill>
                <a:latin typeface="Times New Roman" pitchFamily="18" charset="0"/>
              </a:rPr>
              <a:t>2,160, UD</a:t>
            </a:r>
            <a:br>
              <a:rPr lang="en-US" altLang="ja-JP" sz="1400" b="1" dirty="0" smtClean="0">
                <a:solidFill>
                  <a:srgbClr val="FF0000"/>
                </a:solidFill>
                <a:latin typeface="Times New Roman" pitchFamily="18" charset="0"/>
              </a:rPr>
            </a:br>
            <a:r>
              <a:rPr lang="en-US" altLang="ja-JP" sz="1400" b="1" dirty="0" smtClean="0">
                <a:solidFill>
                  <a:srgbClr val="FF0000"/>
                </a:solidFill>
                <a:latin typeface="Times New Roman" pitchFamily="18" charset="0"/>
              </a:rPr>
              <a:t>(SEC, FPDI2010)</a:t>
            </a:r>
          </a:p>
        </p:txBody>
      </p:sp>
      <p:sp>
        <p:nvSpPr>
          <p:cNvPr id="34" name="Text Box 19"/>
          <p:cNvSpPr txBox="1">
            <a:spLocks noChangeArrowheads="1"/>
          </p:cNvSpPr>
          <p:nvPr/>
        </p:nvSpPr>
        <p:spPr bwMode="auto">
          <a:xfrm>
            <a:off x="6176697" y="3256094"/>
            <a:ext cx="1591337"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fontAlgn="base" hangingPunct="1">
              <a:spcBef>
                <a:spcPct val="0"/>
              </a:spcBef>
              <a:spcAft>
                <a:spcPct val="0"/>
              </a:spcAft>
            </a:pPr>
            <a:r>
              <a:rPr lang="en-US" altLang="ja-JP" sz="1400" b="1" dirty="0" smtClean="0">
                <a:solidFill>
                  <a:srgbClr val="FF0000"/>
                </a:solidFill>
                <a:latin typeface="Times New Roman" pitchFamily="18" charset="0"/>
              </a:rPr>
              <a:t>32” AM-OLED</a:t>
            </a:r>
            <a:br>
              <a:rPr lang="en-US" altLang="ja-JP" sz="1400" b="1" dirty="0" smtClean="0">
                <a:solidFill>
                  <a:srgbClr val="FF0000"/>
                </a:solidFill>
                <a:latin typeface="Times New Roman" pitchFamily="18" charset="0"/>
              </a:rPr>
            </a:br>
            <a:r>
              <a:rPr lang="en-US" altLang="ja-JP" sz="1400" b="1" dirty="0" smtClean="0">
                <a:solidFill>
                  <a:srgbClr val="FF0000"/>
                </a:solidFill>
                <a:latin typeface="Times New Roman" pitchFamily="18" charset="0"/>
              </a:rPr>
              <a:t>1,920</a:t>
            </a:r>
            <a:r>
              <a:rPr lang="en-US" altLang="ja-JP" sz="1400" b="1" dirty="0" smtClean="0">
                <a:solidFill>
                  <a:srgbClr val="FF0000"/>
                </a:solidFill>
                <a:latin typeface="Times New Roman" pitchFamily="18" charset="0"/>
                <a:sym typeface="Symbol" pitchFamily="18" charset="2"/>
              </a:rPr>
              <a:t></a:t>
            </a:r>
            <a:r>
              <a:rPr lang="en-US" altLang="ja-JP" sz="1400" b="1" dirty="0" smtClean="0">
                <a:solidFill>
                  <a:srgbClr val="FF0000"/>
                </a:solidFill>
                <a:latin typeface="Times New Roman" pitchFamily="18" charset="0"/>
              </a:rPr>
              <a:t>1,080, FHD</a:t>
            </a:r>
            <a:br>
              <a:rPr lang="en-US" altLang="ja-JP" sz="1400" b="1" dirty="0" smtClean="0">
                <a:solidFill>
                  <a:srgbClr val="FF0000"/>
                </a:solidFill>
                <a:latin typeface="Times New Roman" pitchFamily="18" charset="0"/>
              </a:rPr>
            </a:br>
            <a:r>
              <a:rPr lang="en-US" altLang="ja-JP" sz="1400" b="1" dirty="0" smtClean="0">
                <a:solidFill>
                  <a:srgbClr val="FF0000"/>
                </a:solidFill>
                <a:latin typeface="Times New Roman" pitchFamily="18" charset="0"/>
              </a:rPr>
              <a:t>(AUO FPDI2011)</a:t>
            </a:r>
          </a:p>
        </p:txBody>
      </p:sp>
      <p:pic>
        <p:nvPicPr>
          <p:cNvPr id="51" name="Picture 2"/>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6732240" y="5812910"/>
            <a:ext cx="1728192" cy="10178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2" name="Text Box 16"/>
          <p:cNvSpPr txBox="1">
            <a:spLocks noChangeArrowheads="1"/>
          </p:cNvSpPr>
          <p:nvPr/>
        </p:nvSpPr>
        <p:spPr bwMode="auto">
          <a:xfrm>
            <a:off x="5364088" y="5661248"/>
            <a:ext cx="1298496"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a:solidFill>
                  <a:schemeClr val="tx1"/>
                </a:solidFill>
                <a:latin typeface="Arial" charset="0"/>
                <a:ea typeface="ＭＳ Ｐゴシック" pitchFamily="50" charset="-128"/>
              </a:defRPr>
            </a:lvl9pPr>
          </a:lstStyle>
          <a:p>
            <a:pPr algn="r" eaLnBrk="1" fontAlgn="base" hangingPunct="1">
              <a:spcBef>
                <a:spcPct val="0"/>
              </a:spcBef>
              <a:spcAft>
                <a:spcPct val="0"/>
              </a:spcAft>
            </a:pPr>
            <a:r>
              <a:rPr lang="en-US" altLang="ja-JP" sz="1400" b="1" dirty="0" smtClean="0">
                <a:solidFill>
                  <a:srgbClr val="FF0000"/>
                </a:solidFill>
                <a:latin typeface="Times New Roman" pitchFamily="18" charset="0"/>
              </a:rPr>
              <a:t>31” AMOLED</a:t>
            </a:r>
            <a:br>
              <a:rPr lang="en-US" altLang="ja-JP" sz="1400" b="1" dirty="0" smtClean="0">
                <a:solidFill>
                  <a:srgbClr val="FF0000"/>
                </a:solidFill>
                <a:latin typeface="Times New Roman" pitchFamily="18" charset="0"/>
              </a:rPr>
            </a:br>
            <a:r>
              <a:rPr lang="en-US" altLang="ja-JP" sz="1400" b="1" dirty="0" smtClean="0">
                <a:solidFill>
                  <a:srgbClr val="FF0000"/>
                </a:solidFill>
                <a:latin typeface="Times New Roman" pitchFamily="18" charset="0"/>
              </a:rPr>
              <a:t>HD, WOLED</a:t>
            </a:r>
            <a:br>
              <a:rPr lang="en-US" altLang="ja-JP" sz="1400" b="1" dirty="0" smtClean="0">
                <a:solidFill>
                  <a:srgbClr val="FF0000"/>
                </a:solidFill>
                <a:latin typeface="Times New Roman" pitchFamily="18" charset="0"/>
              </a:rPr>
            </a:br>
            <a:r>
              <a:rPr lang="en-US" altLang="ja-JP" sz="1400" b="1" dirty="0" smtClean="0">
                <a:solidFill>
                  <a:srgbClr val="FF0000"/>
                </a:solidFill>
                <a:latin typeface="Times New Roman" pitchFamily="18" charset="0"/>
              </a:rPr>
              <a:t>(LGD</a:t>
            </a:r>
            <a:br>
              <a:rPr lang="en-US" altLang="ja-JP" sz="1400" b="1" dirty="0" smtClean="0">
                <a:solidFill>
                  <a:srgbClr val="FF0000"/>
                </a:solidFill>
                <a:latin typeface="Times New Roman" pitchFamily="18" charset="0"/>
              </a:rPr>
            </a:br>
            <a:r>
              <a:rPr lang="en-US" altLang="ja-JP" sz="1400" b="1" dirty="0" smtClean="0">
                <a:solidFill>
                  <a:srgbClr val="FF0000"/>
                </a:solidFill>
                <a:latin typeface="Times New Roman" pitchFamily="18" charset="0"/>
              </a:rPr>
              <a:t> IDW11</a:t>
            </a:r>
            <a:br>
              <a:rPr lang="en-US" altLang="ja-JP" sz="1400" b="1" dirty="0" smtClean="0">
                <a:solidFill>
                  <a:srgbClr val="FF0000"/>
                </a:solidFill>
                <a:latin typeface="Times New Roman" pitchFamily="18" charset="0"/>
              </a:rPr>
            </a:br>
            <a:r>
              <a:rPr lang="en-US" altLang="ja-JP" sz="1400" b="1" dirty="0" smtClean="0">
                <a:solidFill>
                  <a:srgbClr val="FF0000"/>
                </a:solidFill>
                <a:latin typeface="Times New Roman" pitchFamily="18" charset="0"/>
              </a:rPr>
              <a:t>#AMD4-2)</a:t>
            </a:r>
          </a:p>
        </p:txBody>
      </p:sp>
      <p:sp>
        <p:nvSpPr>
          <p:cNvPr id="37" name="テキスト ボックス 36"/>
          <p:cNvSpPr txBox="1"/>
          <p:nvPr/>
        </p:nvSpPr>
        <p:spPr>
          <a:xfrm>
            <a:off x="8724900" y="6488668"/>
            <a:ext cx="415498" cy="369332"/>
          </a:xfrm>
          <a:prstGeom prst="rect">
            <a:avLst/>
          </a:prstGeom>
          <a:solidFill>
            <a:schemeClr val="accent2"/>
          </a:solidFill>
        </p:spPr>
        <p:txBody>
          <a:bodyPr wrap="none" rtlCol="0">
            <a:spAutoFit/>
          </a:bodyPr>
          <a:lstStyle>
            <a:defPPr>
              <a:defRPr lang="ja-JP"/>
            </a:defPPr>
            <a:lvl1pPr>
              <a:defRPr b="1">
                <a:solidFill>
                  <a:schemeClr val="bg1"/>
                </a:solidFill>
              </a:defRPr>
            </a:lvl1pPr>
          </a:lstStyle>
          <a:p>
            <a:r>
              <a:rPr lang="en-US" altLang="ja-JP" dirty="0" smtClean="0">
                <a:latin typeface="Times New Roman" pitchFamily="18" charset="0"/>
                <a:cs typeface="Times New Roman" pitchFamily="18" charset="0"/>
              </a:rPr>
              <a:t>29</a:t>
            </a:r>
            <a:endParaRPr lang="ja-JP" altLang="en-US" dirty="0">
              <a:latin typeface="Times New Roman" pitchFamily="18" charset="0"/>
              <a:cs typeface="Times New Roman" pitchFamily="18" charset="0"/>
            </a:endParaRPr>
          </a:p>
        </p:txBody>
      </p:sp>
    </p:spTree>
    <p:extLst>
      <p:ext uri="{BB962C8B-B14F-4D97-AF65-F5344CB8AC3E}">
        <p14:creationId xmlns:p14="http://schemas.microsoft.com/office/powerpoint/2010/main" val="2945643836"/>
      </p:ext>
    </p:extLst>
  </p:cSld>
  <p:clrMapOvr>
    <a:masterClrMapping/>
  </p:clrMapOvr>
  <mc:AlternateContent xmlns:mc="http://schemas.openxmlformats.org/markup-compatibility/2006" xmlns:p14="http://schemas.microsoft.com/office/powerpoint/2010/main">
    <mc:Choice Requires="p14">
      <p:transition p14:dur="0">
        <p:sndAc>
          <p:stSnd>
            <p:snd r:embed="rId4" name="CAMERA.WAV"/>
          </p:stSnd>
        </p:sndAc>
      </p:transition>
    </mc:Choice>
    <mc:Fallback xmlns="">
      <p:transition>
        <p:sndAc>
          <p:stSnd>
            <p:snd r:embed="rId16" name="CAMERA.WAV"/>
          </p:stSnd>
        </p:sndAc>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6"/>
          <p:cNvSpPr>
            <a:spLocks noGrp="1" noChangeArrowheads="1"/>
          </p:cNvSpPr>
          <p:nvPr>
            <p:ph type="title" idx="4294967295"/>
          </p:nvPr>
        </p:nvSpPr>
        <p:spPr>
          <a:xfrm>
            <a:off x="-11113" y="0"/>
            <a:ext cx="9144001" cy="584200"/>
          </a:xfrm>
          <a:extLst>
            <a:ext uri="{91240B29-F687-4F45-9708-019B960494DF}">
              <a14:hiddenLine xmlns:a14="http://schemas.microsoft.com/office/drawing/2010/main" w="9525" cap="flat" cmpd="sng">
                <a:solidFill>
                  <a:srgbClr val="000000"/>
                </a:solidFill>
                <a:prstDash val="solid"/>
                <a:miter lim="800000"/>
                <a:headEnd/>
                <a:tailEnd/>
              </a14:hiddenLine>
            </a:ext>
          </a:extLst>
        </p:spPr>
        <p:txBody>
          <a:bodyPr>
            <a:normAutofit fontScale="90000"/>
          </a:bodyPr>
          <a:lstStyle/>
          <a:p>
            <a:pPr eaLnBrk="1" hangingPunct="1"/>
            <a:r>
              <a:rPr lang="ja-JP" altLang="en-US" sz="3600" b="1" smtClean="0">
                <a:solidFill>
                  <a:srgbClr val="0000FF"/>
                </a:solidFill>
                <a:cs typeface="Times New Roman" pitchFamily="18" charset="0"/>
              </a:rPr>
              <a:t>周辺回路・他デバイスの集積化技術</a:t>
            </a:r>
            <a:endParaRPr lang="en-US" altLang="ja-JP" sz="3600" b="1" smtClean="0">
              <a:solidFill>
                <a:srgbClr val="0000FF"/>
              </a:solidFill>
              <a:cs typeface="Times New Roman" pitchFamily="18" charset="0"/>
            </a:endParaRPr>
          </a:p>
        </p:txBody>
      </p:sp>
      <p:pic>
        <p:nvPicPr>
          <p:cNvPr id="4"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91956" y="980728"/>
            <a:ext cx="4064620" cy="58555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正方形/長方形 4"/>
          <p:cNvSpPr/>
          <p:nvPr/>
        </p:nvSpPr>
        <p:spPr>
          <a:xfrm>
            <a:off x="9252520" y="1293178"/>
            <a:ext cx="4572000" cy="1169551"/>
          </a:xfrm>
          <a:prstGeom prst="rect">
            <a:avLst/>
          </a:prstGeom>
        </p:spPr>
        <p:txBody>
          <a:bodyPr>
            <a:spAutoFit/>
          </a:bodyPr>
          <a:lstStyle/>
          <a:p>
            <a:r>
              <a:rPr lang="en-US" altLang="ja-JP" sz="1400" dirty="0">
                <a:solidFill>
                  <a:srgbClr val="FF0000"/>
                </a:solidFill>
                <a:latin typeface="Times New Roman"/>
              </a:rPr>
              <a:t>A System LCD with Integrated 3-Dimensional Input Device</a:t>
            </a:r>
          </a:p>
          <a:p>
            <a:r>
              <a:rPr lang="en-US" altLang="ja-JP" sz="1400" i="1" dirty="0">
                <a:solidFill>
                  <a:srgbClr val="FF0000"/>
                </a:solidFill>
                <a:latin typeface="Times New Roman"/>
              </a:rPr>
              <a:t>Chris Brown, David Montgomery, Jean-Luc </a:t>
            </a:r>
            <a:r>
              <a:rPr lang="en-US" altLang="ja-JP" sz="1400" i="1" dirty="0" err="1">
                <a:solidFill>
                  <a:srgbClr val="FF0000"/>
                </a:solidFill>
                <a:latin typeface="Times New Roman"/>
              </a:rPr>
              <a:t>Castagner</a:t>
            </a:r>
            <a:r>
              <a:rPr lang="en-US" altLang="ja-JP" sz="1400" i="1" dirty="0">
                <a:solidFill>
                  <a:srgbClr val="FF0000"/>
                </a:solidFill>
                <a:latin typeface="Times New Roman"/>
              </a:rPr>
              <a:t>, Hiromi Kato, </a:t>
            </a:r>
            <a:r>
              <a:rPr lang="en-US" altLang="ja-JP" sz="1400" i="1" dirty="0" err="1">
                <a:solidFill>
                  <a:srgbClr val="FF0000"/>
                </a:solidFill>
                <a:latin typeface="Times New Roman"/>
              </a:rPr>
              <a:t>Yuuichi</a:t>
            </a:r>
            <a:r>
              <a:rPr lang="en-US" altLang="ja-JP" sz="1400" i="1" dirty="0">
                <a:solidFill>
                  <a:srgbClr val="FF0000"/>
                </a:solidFill>
                <a:latin typeface="Times New Roman"/>
              </a:rPr>
              <a:t> </a:t>
            </a:r>
            <a:r>
              <a:rPr lang="en-US" altLang="ja-JP" sz="1400" i="1" dirty="0" err="1">
                <a:solidFill>
                  <a:srgbClr val="FF0000"/>
                </a:solidFill>
                <a:latin typeface="Times New Roman"/>
              </a:rPr>
              <a:t>Kanbayashi</a:t>
            </a:r>
            <a:endParaRPr lang="en-US" altLang="ja-JP" sz="1400" i="1" dirty="0">
              <a:solidFill>
                <a:srgbClr val="FF0000"/>
              </a:solidFill>
              <a:latin typeface="Times New Roman"/>
            </a:endParaRPr>
          </a:p>
          <a:p>
            <a:r>
              <a:rPr lang="en-US" altLang="ja-JP" sz="1400" i="1" dirty="0">
                <a:solidFill>
                  <a:srgbClr val="FF0000"/>
                </a:solidFill>
                <a:latin typeface="Times New Roman"/>
              </a:rPr>
              <a:t>SID 10 Digest, p. 453 (31.3)</a:t>
            </a:r>
            <a:endParaRPr lang="ja-JP" altLang="en-US" sz="1400" dirty="0">
              <a:solidFill>
                <a:srgbClr val="FF0000"/>
              </a:solidFill>
              <a:latin typeface="Times New Roman"/>
            </a:endParaRPr>
          </a:p>
        </p:txBody>
      </p:sp>
      <p:sp>
        <p:nvSpPr>
          <p:cNvPr id="6" name="正方形/長方形 5"/>
          <p:cNvSpPr/>
          <p:nvPr/>
        </p:nvSpPr>
        <p:spPr>
          <a:xfrm>
            <a:off x="6358452" y="4097310"/>
            <a:ext cx="1697728" cy="28550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400">
              <a:solidFill>
                <a:srgbClr val="FFFFFF"/>
              </a:solidFill>
            </a:endParaRPr>
          </a:p>
        </p:txBody>
      </p:sp>
      <p:sp>
        <p:nvSpPr>
          <p:cNvPr id="7" name="正方形/長方形 6"/>
          <p:cNvSpPr/>
          <p:nvPr/>
        </p:nvSpPr>
        <p:spPr>
          <a:xfrm>
            <a:off x="8253352" y="1877953"/>
            <a:ext cx="565526" cy="162305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400">
              <a:solidFill>
                <a:srgbClr val="FFFFFF"/>
              </a:solidFill>
            </a:endParaRPr>
          </a:p>
        </p:txBody>
      </p:sp>
      <p:pic>
        <p:nvPicPr>
          <p:cNvPr id="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75740" y="971350"/>
            <a:ext cx="3174145" cy="27681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9"/>
          <p:cNvSpPr>
            <a:spLocks noChangeArrowheads="1"/>
          </p:cNvSpPr>
          <p:nvPr/>
        </p:nvSpPr>
        <p:spPr bwMode="auto">
          <a:xfrm>
            <a:off x="12700" y="673335"/>
            <a:ext cx="5114412" cy="1077218"/>
          </a:xfrm>
          <a:prstGeom prst="rect">
            <a:avLst/>
          </a:prstGeom>
          <a:noFill/>
          <a:ln>
            <a:noFill/>
          </a:ln>
          <a:effectLst/>
          <a:extLst>
            <a:ext uri="{909E8E84-426E-40DD-AFC4-6F175D3DCCD1}">
              <a14:hiddenFill xmlns:a14="http://schemas.microsoft.com/office/drawing/2010/main">
                <a:solidFill>
                  <a:srgbClr val="66CCFF">
                    <a:alpha val="70195"/>
                  </a:srgbClr>
                </a:solidFill>
              </a14:hiddenFill>
            </a:ext>
            <a:ext uri="{91240B29-F687-4F45-9708-019B960494DF}">
              <a14:hiddenLine xmlns:a14="http://schemas.microsoft.com/office/drawing/2010/main" w="19050">
                <a:solidFill>
                  <a:srgbClr val="000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ja-JP" sz="1600" b="1" dirty="0" smtClean="0">
                <a:solidFill>
                  <a:srgbClr val="FF0000"/>
                </a:solidFill>
                <a:latin typeface="Times New Roman" pitchFamily="18" charset="0"/>
                <a:cs typeface="Times New Roman" pitchFamily="18" charset="0"/>
              </a:rPr>
              <a:t>Source</a:t>
            </a:r>
            <a:r>
              <a:rPr lang="ja-JP" altLang="en-US" sz="1600" b="1" dirty="0" smtClean="0">
                <a:solidFill>
                  <a:srgbClr val="FF0000"/>
                </a:solidFill>
                <a:latin typeface="Times New Roman" pitchFamily="18" charset="0"/>
                <a:cs typeface="Times New Roman" pitchFamily="18" charset="0"/>
              </a:rPr>
              <a:t>ドライバー集積化 </a:t>
            </a:r>
            <a:r>
              <a:rPr lang="en-US" altLang="ja-JP" sz="1600" b="1" dirty="0" smtClean="0">
                <a:solidFill>
                  <a:srgbClr val="FF0000"/>
                </a:solidFill>
                <a:latin typeface="Times New Roman" pitchFamily="18" charset="0"/>
                <a:cs typeface="Times New Roman" pitchFamily="18" charset="0"/>
              </a:rPr>
              <a:t>12.1</a:t>
            </a:r>
            <a:r>
              <a:rPr lang="ja-JP" altLang="en-US" sz="1600" b="1" dirty="0" smtClean="0">
                <a:solidFill>
                  <a:srgbClr val="FF0000"/>
                </a:solidFill>
                <a:latin typeface="Times New Roman" pitchFamily="18" charset="0"/>
                <a:cs typeface="Times New Roman" pitchFamily="18" charset="0"/>
              </a:rPr>
              <a:t>型 有機</a:t>
            </a:r>
            <a:r>
              <a:rPr lang="en-US" altLang="ja-JP" sz="1600" b="1" dirty="0" smtClean="0">
                <a:solidFill>
                  <a:srgbClr val="FF0000"/>
                </a:solidFill>
                <a:latin typeface="Times New Roman" pitchFamily="18" charset="0"/>
                <a:cs typeface="Times New Roman" pitchFamily="18" charset="0"/>
              </a:rPr>
              <a:t>EL</a:t>
            </a:r>
            <a:r>
              <a:rPr lang="ja-JP" altLang="en-US" sz="1600" b="1" dirty="0" smtClean="0">
                <a:solidFill>
                  <a:srgbClr val="FF0000"/>
                </a:solidFill>
                <a:latin typeface="Times New Roman" pitchFamily="18" charset="0"/>
                <a:cs typeface="Times New Roman" pitchFamily="18" charset="0"/>
              </a:rPr>
              <a:t>ディスプレイ</a:t>
            </a:r>
            <a:endParaRPr lang="en-US" altLang="ja-JP" sz="1600" b="1" dirty="0" smtClean="0">
              <a:solidFill>
                <a:srgbClr val="FF0000"/>
              </a:solidFill>
              <a:latin typeface="Times New Roman" pitchFamily="18" charset="0"/>
              <a:cs typeface="Times New Roman" pitchFamily="18" charset="0"/>
            </a:endParaRPr>
          </a:p>
          <a:p>
            <a:r>
              <a:rPr lang="ja-JP" altLang="en-US" sz="1600" b="1" dirty="0" smtClean="0">
                <a:solidFill>
                  <a:srgbClr val="FF0000"/>
                </a:solidFill>
                <a:latin typeface="Times New Roman" pitchFamily="18" charset="0"/>
                <a:cs typeface="Times New Roman" pitchFamily="18" charset="0"/>
              </a:rPr>
              <a:t>三星</a:t>
            </a:r>
            <a:r>
              <a:rPr lang="en-US" altLang="ja-JP" sz="1600" b="1" dirty="0" smtClean="0">
                <a:solidFill>
                  <a:srgbClr val="FF0000"/>
                </a:solidFill>
                <a:latin typeface="Times New Roman" pitchFamily="18" charset="0"/>
                <a:cs typeface="Times New Roman" pitchFamily="18" charset="0"/>
              </a:rPr>
              <a:t>SDI</a:t>
            </a:r>
            <a:r>
              <a:rPr lang="ja-JP" altLang="en-US" sz="1600" b="1" dirty="0" smtClean="0">
                <a:solidFill>
                  <a:srgbClr val="FF0000"/>
                </a:solidFill>
                <a:latin typeface="Times New Roman" pitchFamily="18" charset="0"/>
                <a:cs typeface="Times New Roman" pitchFamily="18" charset="0"/>
              </a:rPr>
              <a:t> </a:t>
            </a:r>
            <a:endParaRPr lang="en-US" altLang="ja-JP" sz="1600" b="1" dirty="0" smtClean="0">
              <a:solidFill>
                <a:srgbClr val="FF0000"/>
              </a:solidFill>
              <a:latin typeface="Times New Roman" pitchFamily="18" charset="0"/>
              <a:cs typeface="Times New Roman" pitchFamily="18" charset="0"/>
            </a:endParaRPr>
          </a:p>
          <a:p>
            <a:r>
              <a:rPr lang="en-US" altLang="ja-JP" sz="1600" b="1" dirty="0" smtClean="0">
                <a:solidFill>
                  <a:srgbClr val="FF0000"/>
                </a:solidFill>
                <a:latin typeface="Times New Roman" pitchFamily="18" charset="0"/>
                <a:cs typeface="Times New Roman" pitchFamily="18" charset="0"/>
              </a:rPr>
              <a:t>Digest </a:t>
            </a:r>
            <a:r>
              <a:rPr lang="en-US" altLang="ja-JP" sz="1600" b="1" dirty="0">
                <a:solidFill>
                  <a:srgbClr val="FF0000"/>
                </a:solidFill>
                <a:latin typeface="Times New Roman" pitchFamily="18" charset="0"/>
                <a:cs typeface="Times New Roman" pitchFamily="18" charset="0"/>
              </a:rPr>
              <a:t>of SID2008, </a:t>
            </a:r>
            <a:r>
              <a:rPr lang="en-US" altLang="ja-JP" sz="1600" b="1" dirty="0" smtClean="0">
                <a:solidFill>
                  <a:srgbClr val="FF0000"/>
                </a:solidFill>
                <a:latin typeface="Times New Roman" pitchFamily="18" charset="0"/>
                <a:cs typeface="Times New Roman" pitchFamily="18" charset="0"/>
              </a:rPr>
              <a:t>291</a:t>
            </a:r>
            <a:r>
              <a:rPr lang="ja-JP" altLang="en-US" sz="1600" b="1" dirty="0" smtClean="0">
                <a:solidFill>
                  <a:srgbClr val="FF0000"/>
                </a:solidFill>
                <a:latin typeface="Times New Roman" pitchFamily="18" charset="0"/>
                <a:cs typeface="Times New Roman" pitchFamily="18" charset="0"/>
              </a:rPr>
              <a:t> </a:t>
            </a:r>
            <a:r>
              <a:rPr lang="en-US" altLang="ja-JP" sz="1600" b="1" dirty="0" smtClean="0">
                <a:solidFill>
                  <a:srgbClr val="FF0000"/>
                </a:solidFill>
                <a:latin typeface="Times New Roman" pitchFamily="18" charset="0"/>
                <a:cs typeface="Times New Roman" pitchFamily="18" charset="0"/>
              </a:rPr>
              <a:t>(2008)</a:t>
            </a:r>
            <a:br>
              <a:rPr lang="en-US" altLang="ja-JP" sz="1600" b="1" dirty="0" smtClean="0">
                <a:solidFill>
                  <a:srgbClr val="FF0000"/>
                </a:solidFill>
                <a:latin typeface="Times New Roman" pitchFamily="18" charset="0"/>
                <a:cs typeface="Times New Roman" pitchFamily="18" charset="0"/>
              </a:rPr>
            </a:br>
            <a:r>
              <a:rPr lang="en-US" altLang="ja-JP" sz="1600" b="1" dirty="0" smtClean="0">
                <a:solidFill>
                  <a:srgbClr val="FF0000"/>
                </a:solidFill>
                <a:latin typeface="Times New Roman" pitchFamily="18" charset="0"/>
                <a:cs typeface="Times New Roman" pitchFamily="18" charset="0"/>
              </a:rPr>
              <a:t>J</a:t>
            </a:r>
            <a:r>
              <a:rPr lang="en-US" altLang="ja-JP" sz="1600" b="1" dirty="0">
                <a:solidFill>
                  <a:srgbClr val="FF0000"/>
                </a:solidFill>
                <a:latin typeface="Times New Roman" pitchFamily="18" charset="0"/>
                <a:cs typeface="Times New Roman" pitchFamily="18" charset="0"/>
              </a:rPr>
              <a:t>. SID 17/2, 95 (</a:t>
            </a:r>
            <a:r>
              <a:rPr lang="en-US" altLang="ja-JP" sz="1600" b="1" dirty="0" smtClean="0">
                <a:solidFill>
                  <a:srgbClr val="FF0000"/>
                </a:solidFill>
                <a:latin typeface="Times New Roman" pitchFamily="18" charset="0"/>
                <a:cs typeface="Times New Roman" pitchFamily="18" charset="0"/>
              </a:rPr>
              <a:t>2009).</a:t>
            </a:r>
            <a:endParaRPr lang="en-US" altLang="ja-JP" sz="1600" b="1" dirty="0">
              <a:solidFill>
                <a:srgbClr val="FF0000"/>
              </a:solidFill>
              <a:latin typeface="Times New Roman" pitchFamily="18" charset="0"/>
              <a:cs typeface="Times New Roman" pitchFamily="18" charset="0"/>
            </a:endParaRPr>
          </a:p>
        </p:txBody>
      </p:sp>
      <p:pic>
        <p:nvPicPr>
          <p:cNvPr id="14"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94676" y="4570496"/>
            <a:ext cx="2571696" cy="22657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Rectangle 9"/>
          <p:cNvSpPr>
            <a:spLocks noChangeArrowheads="1"/>
          </p:cNvSpPr>
          <p:nvPr/>
        </p:nvSpPr>
        <p:spPr bwMode="auto">
          <a:xfrm>
            <a:off x="-21173" y="3739499"/>
            <a:ext cx="5114412" cy="830997"/>
          </a:xfrm>
          <a:prstGeom prst="rect">
            <a:avLst/>
          </a:prstGeom>
          <a:noFill/>
          <a:ln>
            <a:noFill/>
          </a:ln>
          <a:effectLst/>
          <a:extLst>
            <a:ext uri="{909E8E84-426E-40DD-AFC4-6F175D3DCCD1}">
              <a14:hiddenFill xmlns:a14="http://schemas.microsoft.com/office/drawing/2010/main">
                <a:solidFill>
                  <a:srgbClr val="66CCFF">
                    <a:alpha val="70195"/>
                  </a:srgbClr>
                </a:solidFill>
              </a14:hiddenFill>
            </a:ext>
            <a:ext uri="{91240B29-F687-4F45-9708-019B960494DF}">
              <a14:hiddenLine xmlns:a14="http://schemas.microsoft.com/office/drawing/2010/main" w="19050">
                <a:solidFill>
                  <a:srgbClr val="000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ja-JP" sz="1600" b="1" dirty="0" smtClean="0">
                <a:solidFill>
                  <a:srgbClr val="FF0000"/>
                </a:solidFill>
                <a:latin typeface="Times New Roman" pitchFamily="18" charset="0"/>
                <a:cs typeface="Times New Roman" pitchFamily="18" charset="0"/>
              </a:rPr>
              <a:t>Source/Gate</a:t>
            </a:r>
            <a:r>
              <a:rPr lang="ja-JP" altLang="en-US" sz="1600" b="1" dirty="0" smtClean="0">
                <a:solidFill>
                  <a:srgbClr val="FF0000"/>
                </a:solidFill>
                <a:latin typeface="Times New Roman" pitchFamily="18" charset="0"/>
                <a:cs typeface="Times New Roman" pitchFamily="18" charset="0"/>
              </a:rPr>
              <a:t>ドライバー集積化 </a:t>
            </a:r>
            <a:r>
              <a:rPr lang="en-US" altLang="ja-JP" sz="1600" b="1" dirty="0" smtClean="0">
                <a:solidFill>
                  <a:srgbClr val="FF0000"/>
                </a:solidFill>
                <a:latin typeface="Times New Roman" pitchFamily="18" charset="0"/>
                <a:cs typeface="Times New Roman" pitchFamily="18" charset="0"/>
              </a:rPr>
              <a:t>4.0</a:t>
            </a:r>
            <a:r>
              <a:rPr lang="ja-JP" altLang="en-US" sz="1600" b="1" dirty="0" smtClean="0">
                <a:solidFill>
                  <a:srgbClr val="FF0000"/>
                </a:solidFill>
                <a:latin typeface="Times New Roman" pitchFamily="18" charset="0"/>
                <a:cs typeface="Times New Roman" pitchFamily="18" charset="0"/>
              </a:rPr>
              <a:t>型 有機</a:t>
            </a:r>
            <a:r>
              <a:rPr lang="en-US" altLang="ja-JP" sz="1600" b="1" dirty="0" smtClean="0">
                <a:solidFill>
                  <a:srgbClr val="FF0000"/>
                </a:solidFill>
                <a:latin typeface="Times New Roman" pitchFamily="18" charset="0"/>
                <a:cs typeface="Times New Roman" pitchFamily="18" charset="0"/>
              </a:rPr>
              <a:t>EL</a:t>
            </a:r>
            <a:r>
              <a:rPr lang="ja-JP" altLang="en-US" sz="1600" b="1" dirty="0" smtClean="0">
                <a:solidFill>
                  <a:srgbClr val="FF0000"/>
                </a:solidFill>
                <a:latin typeface="Times New Roman" pitchFamily="18" charset="0"/>
                <a:cs typeface="Times New Roman" pitchFamily="18" charset="0"/>
              </a:rPr>
              <a:t>ディスプレイ</a:t>
            </a:r>
            <a:endParaRPr lang="en-US" altLang="ja-JP" sz="1600" b="1" dirty="0" smtClean="0">
              <a:solidFill>
                <a:srgbClr val="FF0000"/>
              </a:solidFill>
              <a:latin typeface="Times New Roman" pitchFamily="18" charset="0"/>
              <a:cs typeface="Times New Roman" pitchFamily="18" charset="0"/>
            </a:endParaRPr>
          </a:p>
          <a:p>
            <a:r>
              <a:rPr lang="ja-JP" altLang="en-US" sz="1600" b="1" dirty="0" smtClean="0">
                <a:solidFill>
                  <a:srgbClr val="FF0000"/>
                </a:solidFill>
                <a:latin typeface="Times New Roman" pitchFamily="18" charset="0"/>
                <a:cs typeface="Times New Roman" pitchFamily="18" charset="0"/>
              </a:rPr>
              <a:t>半導体エネルギー研究所</a:t>
            </a:r>
            <a:endParaRPr lang="en-US" altLang="ja-JP" sz="1600" b="1" dirty="0" smtClean="0">
              <a:solidFill>
                <a:srgbClr val="FF0000"/>
              </a:solidFill>
              <a:latin typeface="Times New Roman" pitchFamily="18" charset="0"/>
              <a:cs typeface="Times New Roman" pitchFamily="18" charset="0"/>
            </a:endParaRPr>
          </a:p>
          <a:p>
            <a:r>
              <a:rPr lang="en-US" altLang="ja-JP" sz="1600" b="1" dirty="0" smtClean="0">
                <a:solidFill>
                  <a:srgbClr val="FF0000"/>
                </a:solidFill>
                <a:latin typeface="Times New Roman" pitchFamily="18" charset="0"/>
                <a:cs typeface="Times New Roman" pitchFamily="18" charset="0"/>
              </a:rPr>
              <a:t>IDW’09</a:t>
            </a:r>
            <a:r>
              <a:rPr lang="ja-JP" altLang="en-US" sz="1600" b="1" dirty="0" smtClean="0">
                <a:solidFill>
                  <a:srgbClr val="FF0000"/>
                </a:solidFill>
                <a:latin typeface="Times New Roman" pitchFamily="18" charset="0"/>
                <a:cs typeface="Times New Roman" pitchFamily="18" charset="0"/>
              </a:rPr>
              <a:t> </a:t>
            </a:r>
            <a:r>
              <a:rPr lang="en-US" altLang="ja-JP" sz="1600" b="1" dirty="0" smtClean="0">
                <a:solidFill>
                  <a:srgbClr val="FF0000"/>
                </a:solidFill>
                <a:latin typeface="Times New Roman" pitchFamily="18" charset="0"/>
                <a:cs typeface="Times New Roman" pitchFamily="18" charset="0"/>
              </a:rPr>
              <a:t>AMD4/OLED4-2</a:t>
            </a:r>
            <a:r>
              <a:rPr lang="ja-JP" altLang="en-US" sz="1600" b="1" dirty="0" smtClean="0">
                <a:solidFill>
                  <a:srgbClr val="FF0000"/>
                </a:solidFill>
                <a:latin typeface="Times New Roman" pitchFamily="18" charset="0"/>
                <a:cs typeface="Times New Roman" pitchFamily="18" charset="0"/>
              </a:rPr>
              <a:t> </a:t>
            </a:r>
            <a:r>
              <a:rPr lang="en-US" altLang="ja-JP" sz="1600" b="1" dirty="0" smtClean="0">
                <a:solidFill>
                  <a:srgbClr val="FF0000"/>
                </a:solidFill>
                <a:latin typeface="Times New Roman" pitchFamily="18" charset="0"/>
                <a:cs typeface="Times New Roman" pitchFamily="18" charset="0"/>
              </a:rPr>
              <a:t>(2009)</a:t>
            </a:r>
            <a:endParaRPr lang="en-US" altLang="ja-JP" sz="1600" b="1" dirty="0">
              <a:solidFill>
                <a:srgbClr val="FF0000"/>
              </a:solidFill>
              <a:latin typeface="Times New Roman" pitchFamily="18" charset="0"/>
              <a:cs typeface="Times New Roman" pitchFamily="18" charset="0"/>
            </a:endParaRPr>
          </a:p>
        </p:txBody>
      </p:sp>
      <p:sp>
        <p:nvSpPr>
          <p:cNvPr id="11" name="テキスト ボックス 10"/>
          <p:cNvSpPr txBox="1"/>
          <p:nvPr/>
        </p:nvSpPr>
        <p:spPr>
          <a:xfrm>
            <a:off x="8724900" y="6488668"/>
            <a:ext cx="415498" cy="369332"/>
          </a:xfrm>
          <a:prstGeom prst="rect">
            <a:avLst/>
          </a:prstGeom>
          <a:solidFill>
            <a:schemeClr val="accent2"/>
          </a:solidFill>
        </p:spPr>
        <p:txBody>
          <a:bodyPr wrap="none" rtlCol="0">
            <a:spAutoFit/>
          </a:bodyPr>
          <a:lstStyle>
            <a:defPPr>
              <a:defRPr lang="ja-JP"/>
            </a:defPPr>
            <a:lvl1pPr>
              <a:defRPr b="1">
                <a:solidFill>
                  <a:schemeClr val="bg1"/>
                </a:solidFill>
                <a:latin typeface="Times New Roman" pitchFamily="18" charset="0"/>
                <a:cs typeface="Times New Roman" pitchFamily="18" charset="0"/>
              </a:defRPr>
            </a:lvl1pPr>
          </a:lstStyle>
          <a:p>
            <a:r>
              <a:rPr lang="en-US" altLang="ja-JP" dirty="0"/>
              <a:t>30</a:t>
            </a:r>
            <a:endParaRPr lang="ja-JP" altLang="en-US" dirty="0"/>
          </a:p>
        </p:txBody>
      </p:sp>
    </p:spTree>
    <p:extLst>
      <p:ext uri="{BB962C8B-B14F-4D97-AF65-F5344CB8AC3E}">
        <p14:creationId xmlns:p14="http://schemas.microsoft.com/office/powerpoint/2010/main" val="3847764569"/>
      </p:ext>
    </p:extLst>
  </p:cSld>
  <p:clrMapOvr>
    <a:masterClrMapping/>
  </p:clrMapOvr>
  <mc:AlternateContent xmlns:mc="http://schemas.openxmlformats.org/markup-compatibility/2006" xmlns:p14="http://schemas.microsoft.com/office/powerpoint/2010/main">
    <mc:Choice Requires="p14">
      <p:transition p14:dur="0">
        <p:sndAc>
          <p:stSnd>
            <p:snd r:embed="rId3" name="CAMERA.WAV"/>
          </p:stSnd>
        </p:sndAc>
      </p:transition>
    </mc:Choice>
    <mc:Fallback xmlns="">
      <p:transition>
        <p:sndAc>
          <p:stSnd>
            <p:snd r:embed="rId7" name="CAMERA.WAV"/>
          </p:stSnd>
        </p:sndAc>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7" name="Rectangle 6"/>
          <p:cNvSpPr>
            <a:spLocks noGrp="1" noChangeArrowheads="1"/>
          </p:cNvSpPr>
          <p:nvPr>
            <p:ph type="title" idx="4294967295"/>
          </p:nvPr>
        </p:nvSpPr>
        <p:spPr>
          <a:xfrm>
            <a:off x="0" y="0"/>
            <a:ext cx="9144000" cy="91440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solidFill>
                  <a:schemeClr val="tx1"/>
                </a:solidFill>
                <a:prstDash val="solid"/>
                <a:miter lim="800000"/>
                <a:headEnd/>
                <a:tailEnd/>
              </a14:hiddenLine>
            </a:ext>
          </a:extLst>
        </p:spPr>
        <p:txBody>
          <a:bodyPr vert="horz" wrap="square" lIns="91440" tIns="45720" rIns="91440" bIns="45720" numCol="1" anchor="ctr" anchorCtr="0" compatLnSpc="1">
            <a:prstTxWarp prst="textNoShape">
              <a:avLst/>
            </a:prstTxWarp>
          </a:bodyPr>
          <a:lstStyle/>
          <a:p>
            <a:pPr eaLnBrk="1" hangingPunct="1"/>
            <a:r>
              <a:rPr lang="en-US" altLang="ja-JP" sz="3600" b="1" dirty="0">
                <a:solidFill>
                  <a:srgbClr val="0000FF"/>
                </a:solidFill>
                <a:latin typeface="Times New Roman" pitchFamily="18" charset="0"/>
                <a:cs typeface="Times New Roman" pitchFamily="18" charset="0"/>
              </a:rPr>
              <a:t>a-IGZO </a:t>
            </a:r>
            <a:r>
              <a:rPr lang="en-US" altLang="ja-JP" sz="3600" b="1" dirty="0" smtClean="0">
                <a:solidFill>
                  <a:srgbClr val="0000FF"/>
                </a:solidFill>
                <a:latin typeface="Times New Roman" pitchFamily="18" charset="0"/>
                <a:cs typeface="Times New Roman" pitchFamily="18" charset="0"/>
              </a:rPr>
              <a:t>(2008~2011): </a:t>
            </a:r>
            <a:r>
              <a:rPr lang="ja-JP" altLang="en-US" sz="3600" b="1" dirty="0" smtClean="0">
                <a:solidFill>
                  <a:srgbClr val="0000FF"/>
                </a:solidFill>
                <a:latin typeface="Times New Roman" pitchFamily="18" charset="0"/>
                <a:cs typeface="Times New Roman" pitchFamily="18" charset="0"/>
              </a:rPr>
              <a:t>フレキシブル</a:t>
            </a:r>
            <a:r>
              <a:rPr lang="en-US" altLang="ja-JP" sz="3600" b="1" dirty="0" smtClean="0">
                <a:solidFill>
                  <a:srgbClr val="0000FF"/>
                </a:solidFill>
                <a:latin typeface="Times New Roman" pitchFamily="18" charset="0"/>
                <a:cs typeface="Times New Roman" pitchFamily="18" charset="0"/>
              </a:rPr>
              <a:t>/</a:t>
            </a:r>
            <a:r>
              <a:rPr lang="ja-JP" altLang="en-US" sz="3600" b="1" dirty="0" smtClean="0">
                <a:solidFill>
                  <a:srgbClr val="0000FF"/>
                </a:solidFill>
                <a:latin typeface="Times New Roman" pitchFamily="18" charset="0"/>
                <a:cs typeface="Times New Roman" pitchFamily="18" charset="0"/>
              </a:rPr>
              <a:t>透明</a:t>
            </a:r>
            <a:endParaRPr lang="en-US" altLang="ja-JP" sz="3600" b="1" dirty="0">
              <a:solidFill>
                <a:srgbClr val="0000FF"/>
              </a:solidFill>
              <a:latin typeface="Times New Roman" pitchFamily="18" charset="0"/>
              <a:ea typeface="HG丸ｺﾞｼｯｸM-PRO" pitchFamily="50" charset="-128"/>
              <a:cs typeface="Times New Roman" pitchFamily="18" charset="0"/>
            </a:endParaRPr>
          </a:p>
        </p:txBody>
      </p:sp>
      <p:sp>
        <p:nvSpPr>
          <p:cNvPr id="46099" name="Rectangle 20"/>
          <p:cNvSpPr>
            <a:spLocks noChangeArrowheads="1"/>
          </p:cNvSpPr>
          <p:nvPr/>
        </p:nvSpPr>
        <p:spPr bwMode="auto">
          <a:xfrm>
            <a:off x="179512" y="5915173"/>
            <a:ext cx="8915400" cy="538163"/>
          </a:xfrm>
          <a:prstGeom prst="rect">
            <a:avLst/>
          </a:prstGeom>
          <a:solidFill>
            <a:schemeClr val="bg1"/>
          </a:solidFill>
          <a:ln>
            <a:noFill/>
          </a:ln>
          <a:extLst>
            <a:ext uri="{91240B29-F687-4F45-9708-019B960494DF}">
              <a14:hiddenLine xmlns:a14="http://schemas.microsoft.com/office/drawing/2010/main" w="19050">
                <a:solidFill>
                  <a:srgbClr val="000000"/>
                </a:solidFill>
                <a:miter lim="800000"/>
                <a:headEnd/>
                <a:tailEnd/>
              </a14:hiddenLine>
            </a:ext>
          </a:extLst>
        </p:spPr>
        <p:txBody>
          <a:bodyPr wrap="none" anchor="ctr"/>
          <a:lstStyle/>
          <a:p>
            <a:pPr algn="ctr" fontAlgn="base">
              <a:spcBef>
                <a:spcPct val="0"/>
              </a:spcBef>
              <a:spcAft>
                <a:spcPct val="0"/>
              </a:spcAft>
            </a:pPr>
            <a:endParaRPr lang="ja-JP" altLang="ja-JP" smtClean="0">
              <a:solidFill>
                <a:srgbClr val="0000FF"/>
              </a:solidFill>
              <a:ea typeface="HG丸ｺﾞｼｯｸM-PRO" pitchFamily="50" charset="-128"/>
            </a:endParaRPr>
          </a:p>
        </p:txBody>
      </p:sp>
      <p:pic>
        <p:nvPicPr>
          <p:cNvPr id="2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85492" y="1727339"/>
            <a:ext cx="2807895" cy="19597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6082" name="Picture 102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21961" y="1866047"/>
            <a:ext cx="2420571" cy="18172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6085" name="Rectangle 11"/>
          <p:cNvSpPr>
            <a:spLocks noChangeArrowheads="1"/>
          </p:cNvSpPr>
          <p:nvPr/>
        </p:nvSpPr>
        <p:spPr bwMode="auto">
          <a:xfrm>
            <a:off x="0" y="3586221"/>
            <a:ext cx="10309838" cy="53790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algn="ctr" fontAlgn="base">
              <a:spcBef>
                <a:spcPct val="0"/>
              </a:spcBef>
              <a:spcAft>
                <a:spcPct val="0"/>
              </a:spcAft>
            </a:pPr>
            <a:endParaRPr lang="ja-JP" altLang="ja-JP" smtClean="0">
              <a:solidFill>
                <a:srgbClr val="FF0000"/>
              </a:solidFill>
              <a:ea typeface="HG丸ｺﾞｼｯｸM-PRO" pitchFamily="50" charset="-128"/>
            </a:endParaRPr>
          </a:p>
        </p:txBody>
      </p:sp>
      <p:pic>
        <p:nvPicPr>
          <p:cNvPr id="46086" name="Picture 1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7188" y="1793468"/>
            <a:ext cx="2433644" cy="1826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92" name="Rectangle 9"/>
          <p:cNvSpPr>
            <a:spLocks noChangeArrowheads="1"/>
          </p:cNvSpPr>
          <p:nvPr/>
        </p:nvSpPr>
        <p:spPr bwMode="auto">
          <a:xfrm>
            <a:off x="0" y="882288"/>
            <a:ext cx="10309838" cy="986158"/>
          </a:xfrm>
          <a:prstGeom prst="rect">
            <a:avLst/>
          </a:prstGeom>
          <a:solidFill>
            <a:schemeClr val="bg1"/>
          </a:solidFill>
          <a:ln>
            <a:noFill/>
          </a:ln>
          <a:extLst>
            <a:ext uri="{91240B29-F687-4F45-9708-019B960494DF}">
              <a14:hiddenLine xmlns:a14="http://schemas.microsoft.com/office/drawing/2010/main" w="19050">
                <a:solidFill>
                  <a:srgbClr val="000000"/>
                </a:solidFill>
                <a:miter lim="800000"/>
                <a:headEnd/>
                <a:tailEnd/>
              </a14:hiddenLine>
            </a:ext>
          </a:extLst>
        </p:spPr>
        <p:txBody>
          <a:bodyPr wrap="none" anchor="ctr"/>
          <a:lstStyle/>
          <a:p>
            <a:pPr algn="ctr" fontAlgn="base">
              <a:spcBef>
                <a:spcPct val="0"/>
              </a:spcBef>
              <a:spcAft>
                <a:spcPct val="0"/>
              </a:spcAft>
            </a:pPr>
            <a:endParaRPr lang="ja-JP" altLang="ja-JP" smtClean="0">
              <a:solidFill>
                <a:srgbClr val="FF0000"/>
              </a:solidFill>
              <a:ea typeface="HG丸ｺﾞｼｯｸM-PRO" pitchFamily="50" charset="-128"/>
            </a:endParaRPr>
          </a:p>
        </p:txBody>
      </p:sp>
      <p:sp>
        <p:nvSpPr>
          <p:cNvPr id="46094" name="Text Box 12"/>
          <p:cNvSpPr txBox="1">
            <a:spLocks noChangeArrowheads="1"/>
          </p:cNvSpPr>
          <p:nvPr/>
        </p:nvSpPr>
        <p:spPr bwMode="auto">
          <a:xfrm>
            <a:off x="3312175" y="1076515"/>
            <a:ext cx="2510221"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fontAlgn="base" hangingPunct="1">
              <a:spcBef>
                <a:spcPct val="0"/>
              </a:spcBef>
              <a:spcAft>
                <a:spcPct val="0"/>
              </a:spcAft>
            </a:pPr>
            <a:r>
              <a:rPr lang="ja-JP" altLang="en-US" sz="1400" b="1" dirty="0" smtClean="0">
                <a:solidFill>
                  <a:srgbClr val="FF0000"/>
                </a:solidFill>
                <a:latin typeface="Times New Roman" pitchFamily="18" charset="0"/>
              </a:rPr>
              <a:t>フレキシブル電子ペーパー</a:t>
            </a:r>
            <a:r>
              <a:rPr lang="en-US" altLang="ja-JP" sz="1400" b="1" dirty="0" smtClean="0">
                <a:solidFill>
                  <a:srgbClr val="FF0000"/>
                </a:solidFill>
                <a:latin typeface="Times New Roman" pitchFamily="18" charset="0"/>
              </a:rPr>
              <a:t/>
            </a:r>
            <a:br>
              <a:rPr lang="en-US" altLang="ja-JP" sz="1400" b="1" dirty="0" smtClean="0">
                <a:solidFill>
                  <a:srgbClr val="FF0000"/>
                </a:solidFill>
                <a:latin typeface="Times New Roman" pitchFamily="18" charset="0"/>
              </a:rPr>
            </a:br>
            <a:r>
              <a:rPr lang="en-US" altLang="ja-JP" sz="1400" b="1" dirty="0" smtClean="0">
                <a:solidFill>
                  <a:srgbClr val="FF0000"/>
                </a:solidFill>
                <a:latin typeface="Times New Roman" pitchFamily="18" charset="0"/>
              </a:rPr>
              <a:t>2”,VGA,400ppi (2009) </a:t>
            </a:r>
            <a:br>
              <a:rPr lang="en-US" altLang="ja-JP" sz="1400" b="1" dirty="0" smtClean="0">
                <a:solidFill>
                  <a:srgbClr val="FF0000"/>
                </a:solidFill>
                <a:latin typeface="Times New Roman" pitchFamily="18" charset="0"/>
              </a:rPr>
            </a:br>
            <a:r>
              <a:rPr lang="en-US" altLang="ja-JP" sz="1400" b="1" dirty="0" smtClean="0">
                <a:solidFill>
                  <a:srgbClr val="FF0000"/>
                </a:solidFill>
                <a:latin typeface="Times New Roman" pitchFamily="18" charset="0"/>
              </a:rPr>
              <a:t>(</a:t>
            </a:r>
            <a:r>
              <a:rPr lang="ja-JP" altLang="en-US" sz="1400" b="1" dirty="0" smtClean="0">
                <a:solidFill>
                  <a:srgbClr val="FF0000"/>
                </a:solidFill>
                <a:latin typeface="Times New Roman" pitchFamily="18" charset="0"/>
              </a:rPr>
              <a:t>凸版印刷</a:t>
            </a:r>
            <a:r>
              <a:rPr lang="en-US" altLang="ja-JP" sz="1400" b="1" dirty="0" smtClean="0">
                <a:solidFill>
                  <a:srgbClr val="FF0000"/>
                </a:solidFill>
                <a:latin typeface="Times New Roman" pitchFamily="18" charset="0"/>
              </a:rPr>
              <a:t>)</a:t>
            </a:r>
          </a:p>
        </p:txBody>
      </p:sp>
      <p:sp>
        <p:nvSpPr>
          <p:cNvPr id="46095" name="Text Box 13"/>
          <p:cNvSpPr txBox="1">
            <a:spLocks noChangeArrowheads="1"/>
          </p:cNvSpPr>
          <p:nvPr/>
        </p:nvSpPr>
        <p:spPr bwMode="auto">
          <a:xfrm>
            <a:off x="770611" y="1265419"/>
            <a:ext cx="259987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fontAlgn="base" hangingPunct="1">
              <a:spcBef>
                <a:spcPct val="0"/>
              </a:spcBef>
              <a:spcAft>
                <a:spcPct val="0"/>
              </a:spcAft>
            </a:pPr>
            <a:r>
              <a:rPr lang="ja-JP" altLang="en-US" sz="1400" b="1" dirty="0" smtClean="0">
                <a:solidFill>
                  <a:srgbClr val="FF0000"/>
                </a:solidFill>
                <a:latin typeface="Times New Roman" pitchFamily="18" charset="0"/>
              </a:rPr>
              <a:t>前面駆動カラー電子ペーパー</a:t>
            </a:r>
            <a:r>
              <a:rPr lang="en-US" altLang="ja-JP" sz="1400" b="1" dirty="0" smtClean="0">
                <a:solidFill>
                  <a:srgbClr val="FF0000"/>
                </a:solidFill>
                <a:latin typeface="Times New Roman" pitchFamily="18" charset="0"/>
              </a:rPr>
              <a:t/>
            </a:r>
            <a:br>
              <a:rPr lang="en-US" altLang="ja-JP" sz="1400" b="1" dirty="0" smtClean="0">
                <a:solidFill>
                  <a:srgbClr val="FF0000"/>
                </a:solidFill>
                <a:latin typeface="Times New Roman" pitchFamily="18" charset="0"/>
              </a:rPr>
            </a:br>
            <a:r>
              <a:rPr lang="en-US" altLang="ja-JP" sz="1400" b="1" dirty="0" smtClean="0">
                <a:solidFill>
                  <a:srgbClr val="FF0000"/>
                </a:solidFill>
                <a:latin typeface="Times New Roman" pitchFamily="18" charset="0"/>
              </a:rPr>
              <a:t>4”, 100ppi (2008) (</a:t>
            </a:r>
            <a:r>
              <a:rPr lang="ja-JP" altLang="en-US" sz="1400" b="1" dirty="0" smtClean="0">
                <a:solidFill>
                  <a:srgbClr val="FF0000"/>
                </a:solidFill>
                <a:latin typeface="Times New Roman" pitchFamily="18" charset="0"/>
              </a:rPr>
              <a:t>凸版印刷</a:t>
            </a:r>
            <a:r>
              <a:rPr lang="en-US" altLang="ja-JP" sz="1400" b="1" dirty="0" smtClean="0">
                <a:solidFill>
                  <a:srgbClr val="FF0000"/>
                </a:solidFill>
                <a:latin typeface="Times New Roman" pitchFamily="18" charset="0"/>
              </a:rPr>
              <a:t>)</a:t>
            </a:r>
          </a:p>
        </p:txBody>
      </p:sp>
      <p:sp>
        <p:nvSpPr>
          <p:cNvPr id="46097" name="Text Box 24"/>
          <p:cNvSpPr txBox="1">
            <a:spLocks noChangeArrowheads="1"/>
          </p:cNvSpPr>
          <p:nvPr/>
        </p:nvSpPr>
        <p:spPr bwMode="auto">
          <a:xfrm>
            <a:off x="3335625" y="3832726"/>
            <a:ext cx="2643672"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a:solidFill>
                  <a:schemeClr val="tx1"/>
                </a:solidFill>
                <a:latin typeface="Arial" charset="0"/>
                <a:ea typeface="ＭＳ Ｐゴシック" pitchFamily="50" charset="-128"/>
              </a:defRPr>
            </a:lvl9pPr>
          </a:lstStyle>
          <a:p>
            <a:pPr algn="ctr" eaLnBrk="1" fontAlgn="base" hangingPunct="1">
              <a:spcBef>
                <a:spcPct val="0"/>
              </a:spcBef>
              <a:spcAft>
                <a:spcPct val="0"/>
              </a:spcAft>
            </a:pPr>
            <a:r>
              <a:rPr lang="en-US" altLang="ja-JP" sz="1400" b="1" dirty="0" smtClean="0">
                <a:solidFill>
                  <a:srgbClr val="FF0000"/>
                </a:solidFill>
                <a:latin typeface="Times New Roman" pitchFamily="18" charset="0"/>
              </a:rPr>
              <a:t>2.4” </a:t>
            </a:r>
            <a:r>
              <a:rPr lang="ja-JP" altLang="en-US" sz="1400" b="1" dirty="0" smtClean="0">
                <a:solidFill>
                  <a:srgbClr val="FF0000"/>
                </a:solidFill>
                <a:latin typeface="Times New Roman" pitchFamily="18" charset="0"/>
              </a:rPr>
              <a:t>タッチパネル付透明有機</a:t>
            </a:r>
            <a:r>
              <a:rPr lang="en-US" altLang="ja-JP" sz="1400" b="1" dirty="0" smtClean="0">
                <a:solidFill>
                  <a:srgbClr val="FF0000"/>
                </a:solidFill>
                <a:latin typeface="Times New Roman" pitchFamily="18" charset="0"/>
              </a:rPr>
              <a:t>EL</a:t>
            </a:r>
            <a:br>
              <a:rPr lang="en-US" altLang="ja-JP" sz="1400" b="1" dirty="0" smtClean="0">
                <a:solidFill>
                  <a:srgbClr val="FF0000"/>
                </a:solidFill>
                <a:latin typeface="Times New Roman" pitchFamily="18" charset="0"/>
              </a:rPr>
            </a:br>
            <a:r>
              <a:rPr lang="en-US" altLang="ja-JP" sz="1400" b="1" dirty="0" smtClean="0">
                <a:solidFill>
                  <a:srgbClr val="FF0000"/>
                </a:solidFill>
                <a:latin typeface="Times New Roman" pitchFamily="18" charset="0"/>
              </a:rPr>
              <a:t>QVGA,</a:t>
            </a:r>
            <a:r>
              <a:rPr lang="ja-JP" altLang="en-US" sz="1400" b="1" dirty="0" smtClean="0">
                <a:solidFill>
                  <a:srgbClr val="FF0000"/>
                </a:solidFill>
                <a:latin typeface="Times New Roman" pitchFamily="18" charset="0"/>
              </a:rPr>
              <a:t> </a:t>
            </a:r>
            <a:r>
              <a:rPr lang="en-US" altLang="ja-JP" sz="1400" b="1" dirty="0" smtClean="0">
                <a:solidFill>
                  <a:srgbClr val="FF0000"/>
                </a:solidFill>
                <a:latin typeface="Times New Roman" pitchFamily="18" charset="0"/>
              </a:rPr>
              <a:t>320</a:t>
            </a:r>
            <a:r>
              <a:rPr lang="en-US" altLang="ja-JP" sz="1400" b="1" dirty="0" smtClean="0">
                <a:solidFill>
                  <a:srgbClr val="FF0000"/>
                </a:solidFill>
                <a:latin typeface="Times New Roman" pitchFamily="18" charset="0"/>
                <a:sym typeface="Symbol" pitchFamily="18" charset="2"/>
              </a:rPr>
              <a:t></a:t>
            </a:r>
            <a:r>
              <a:rPr lang="en-US" altLang="ja-JP" sz="1400" b="1" dirty="0" smtClean="0">
                <a:solidFill>
                  <a:srgbClr val="FF0000"/>
                </a:solidFill>
                <a:latin typeface="Times New Roman" pitchFamily="18" charset="0"/>
              </a:rPr>
              <a:t>240</a:t>
            </a:r>
            <a:br>
              <a:rPr lang="en-US" altLang="ja-JP" sz="1400" b="1" dirty="0" smtClean="0">
                <a:solidFill>
                  <a:srgbClr val="FF0000"/>
                </a:solidFill>
                <a:latin typeface="Times New Roman" pitchFamily="18" charset="0"/>
              </a:rPr>
            </a:br>
            <a:r>
              <a:rPr lang="en-US" altLang="ja-JP" sz="1400" b="1" dirty="0" smtClean="0">
                <a:solidFill>
                  <a:srgbClr val="FF0000"/>
                </a:solidFill>
                <a:latin typeface="Times New Roman" pitchFamily="18" charset="0"/>
              </a:rPr>
              <a:t>(AUO, SID2010, #11-2)</a:t>
            </a:r>
          </a:p>
        </p:txBody>
      </p:sp>
      <p:pic>
        <p:nvPicPr>
          <p:cNvPr id="46098" name="Picture 104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20094" y="4594227"/>
            <a:ext cx="2330920" cy="18807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Text Box 18"/>
          <p:cNvSpPr txBox="1">
            <a:spLocks noChangeArrowheads="1"/>
          </p:cNvSpPr>
          <p:nvPr/>
        </p:nvSpPr>
        <p:spPr bwMode="auto">
          <a:xfrm>
            <a:off x="868638" y="3856971"/>
            <a:ext cx="2276521"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a:solidFill>
                  <a:schemeClr val="tx1"/>
                </a:solidFill>
                <a:latin typeface="Arial" charset="0"/>
                <a:ea typeface="ＭＳ Ｐゴシック" pitchFamily="50" charset="-128"/>
              </a:defRPr>
            </a:lvl9pPr>
          </a:lstStyle>
          <a:p>
            <a:pPr algn="ctr" fontAlgn="base">
              <a:spcBef>
                <a:spcPct val="20000"/>
              </a:spcBef>
              <a:spcAft>
                <a:spcPct val="0"/>
              </a:spcAft>
            </a:pPr>
            <a:r>
              <a:rPr lang="en-US" altLang="ja-JP" sz="1400" b="1" dirty="0" smtClean="0">
                <a:solidFill>
                  <a:srgbClr val="FF0000"/>
                </a:solidFill>
                <a:latin typeface="Times New Roman" pitchFamily="18" charset="0"/>
                <a:cs typeface="Times New Roman" pitchFamily="18" charset="0"/>
              </a:rPr>
              <a:t>6.5” </a:t>
            </a:r>
            <a:r>
              <a:rPr lang="ja-JP" altLang="en-US" sz="1400" b="1" dirty="0" smtClean="0">
                <a:solidFill>
                  <a:srgbClr val="FF0000"/>
                </a:solidFill>
                <a:latin typeface="Times New Roman" pitchFamily="18" charset="0"/>
                <a:cs typeface="Times New Roman" pitchFamily="18" charset="0"/>
              </a:rPr>
              <a:t>フレキシブル有機</a:t>
            </a:r>
            <a:r>
              <a:rPr lang="en-US" altLang="ja-JP" sz="1400" b="1" dirty="0" smtClean="0">
                <a:solidFill>
                  <a:srgbClr val="FF0000"/>
                </a:solidFill>
                <a:latin typeface="Times New Roman" pitchFamily="18" charset="0"/>
                <a:cs typeface="Times New Roman" pitchFamily="18" charset="0"/>
              </a:rPr>
              <a:t>EL</a:t>
            </a:r>
            <a:br>
              <a:rPr lang="en-US" altLang="ja-JP" sz="1400" b="1" dirty="0" smtClean="0">
                <a:solidFill>
                  <a:srgbClr val="FF0000"/>
                </a:solidFill>
                <a:latin typeface="Times New Roman" pitchFamily="18" charset="0"/>
                <a:cs typeface="Times New Roman" pitchFamily="18" charset="0"/>
              </a:rPr>
            </a:br>
            <a:r>
              <a:rPr lang="en-US" altLang="ja-JP" sz="1400" b="1" dirty="0" smtClean="0">
                <a:solidFill>
                  <a:srgbClr val="FF0000"/>
                </a:solidFill>
                <a:latin typeface="Times New Roman" pitchFamily="18" charset="0"/>
                <a:cs typeface="Times New Roman" pitchFamily="18" charset="0"/>
              </a:rPr>
              <a:t>160</a:t>
            </a:r>
            <a:r>
              <a:rPr lang="en-US" altLang="ja-JP" sz="1400" b="1" dirty="0" smtClean="0">
                <a:solidFill>
                  <a:srgbClr val="FF0000"/>
                </a:solidFill>
                <a:latin typeface="Times New Roman" pitchFamily="18" charset="0"/>
                <a:cs typeface="Times New Roman" pitchFamily="18" charset="0"/>
                <a:sym typeface="Symbol" pitchFamily="18" charset="2"/>
              </a:rPr>
              <a:t></a:t>
            </a:r>
            <a:r>
              <a:rPr lang="en-US" altLang="ja-JP" sz="1400" b="1" dirty="0" smtClean="0">
                <a:solidFill>
                  <a:srgbClr val="FF0000"/>
                </a:solidFill>
                <a:latin typeface="Times New Roman" pitchFamily="18" charset="0"/>
                <a:cs typeface="Times New Roman" pitchFamily="18" charset="0"/>
              </a:rPr>
              <a:t>272, WQVGA</a:t>
            </a:r>
          </a:p>
          <a:p>
            <a:pPr algn="ctr" eaLnBrk="1" fontAlgn="base" hangingPunct="1">
              <a:spcBef>
                <a:spcPct val="0"/>
              </a:spcBef>
              <a:spcAft>
                <a:spcPct val="0"/>
              </a:spcAft>
            </a:pPr>
            <a:r>
              <a:rPr lang="en-US" altLang="ja-JP" sz="1400" b="1" dirty="0" smtClean="0">
                <a:solidFill>
                  <a:srgbClr val="FF0000"/>
                </a:solidFill>
                <a:latin typeface="Times New Roman" pitchFamily="18" charset="0"/>
                <a:cs typeface="Times New Roman" pitchFamily="18" charset="0"/>
              </a:rPr>
              <a:t>(SMD, SID2010/APL2009)</a:t>
            </a:r>
            <a:endParaRPr lang="en-US" altLang="ja-JP" sz="1400" b="1" dirty="0">
              <a:solidFill>
                <a:srgbClr val="FF0000"/>
              </a:solidFill>
              <a:latin typeface="Times New Roman" pitchFamily="18" charset="0"/>
              <a:cs typeface="Times New Roman" pitchFamily="18" charset="0"/>
            </a:endParaRPr>
          </a:p>
        </p:txBody>
      </p:sp>
      <p:pic>
        <p:nvPicPr>
          <p:cNvPr id="23" name="Picture 1030"/>
          <p:cNvPicPr>
            <a:picLocks noChangeAspect="1" noChangeArrowheads="1"/>
          </p:cNvPicPr>
          <p:nvPr/>
        </p:nvPicPr>
        <p:blipFill>
          <a:blip r:embed="rId8">
            <a:lum bright="12000" contrast="12000"/>
            <a:extLst>
              <a:ext uri="{28A0092B-C50C-407E-A947-70E740481C1C}">
                <a14:useLocalDpi xmlns:a14="http://schemas.microsoft.com/office/drawing/2010/main" val="0"/>
              </a:ext>
            </a:extLst>
          </a:blip>
          <a:srcRect/>
          <a:stretch>
            <a:fillRect/>
          </a:stretch>
        </p:blipFill>
        <p:spPr bwMode="auto">
          <a:xfrm>
            <a:off x="879343" y="4582908"/>
            <a:ext cx="2395077" cy="1905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 name="Text Box 12"/>
          <p:cNvSpPr txBox="1">
            <a:spLocks noChangeArrowheads="1"/>
          </p:cNvSpPr>
          <p:nvPr/>
        </p:nvSpPr>
        <p:spPr bwMode="auto">
          <a:xfrm>
            <a:off x="5969800" y="1085680"/>
            <a:ext cx="2510221"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fontAlgn="base" hangingPunct="1">
              <a:spcBef>
                <a:spcPct val="0"/>
              </a:spcBef>
              <a:spcAft>
                <a:spcPct val="0"/>
              </a:spcAft>
            </a:pPr>
            <a:r>
              <a:rPr lang="ja-JP" altLang="en-US" sz="1400" b="1" dirty="0" smtClean="0">
                <a:solidFill>
                  <a:srgbClr val="FF0000"/>
                </a:solidFill>
                <a:latin typeface="Times New Roman" pitchFamily="18" charset="0"/>
              </a:rPr>
              <a:t>透明有機</a:t>
            </a:r>
            <a:r>
              <a:rPr lang="en-US" altLang="ja-JP" sz="1400" b="1" dirty="0" smtClean="0">
                <a:solidFill>
                  <a:srgbClr val="FF0000"/>
                </a:solidFill>
                <a:latin typeface="Times New Roman" pitchFamily="18" charset="0"/>
              </a:rPr>
              <a:t>EL</a:t>
            </a:r>
            <a:br>
              <a:rPr lang="en-US" altLang="ja-JP" sz="1400" b="1" dirty="0" smtClean="0">
                <a:solidFill>
                  <a:srgbClr val="FF0000"/>
                </a:solidFill>
                <a:latin typeface="Times New Roman" pitchFamily="18" charset="0"/>
              </a:rPr>
            </a:br>
            <a:r>
              <a:rPr lang="en-US" altLang="ja-JP" sz="1400" b="1" dirty="0" smtClean="0">
                <a:solidFill>
                  <a:srgbClr val="FF0000"/>
                </a:solidFill>
                <a:latin typeface="Times New Roman" pitchFamily="18" charset="0"/>
              </a:rPr>
              <a:t>3.2”,qVGA,320</a:t>
            </a:r>
            <a:r>
              <a:rPr lang="en-US" altLang="ja-JP" sz="1400" b="1" dirty="0" smtClean="0">
                <a:solidFill>
                  <a:srgbClr val="FF0000"/>
                </a:solidFill>
                <a:sym typeface="Symbol" pitchFamily="18" charset="2"/>
              </a:rPr>
              <a:t></a:t>
            </a:r>
            <a:r>
              <a:rPr lang="en-US" altLang="ja-JP" sz="1400" b="1" dirty="0" smtClean="0">
                <a:solidFill>
                  <a:srgbClr val="FF0000"/>
                </a:solidFill>
                <a:latin typeface="Times New Roman" pitchFamily="18" charset="0"/>
              </a:rPr>
              <a:t>240</a:t>
            </a:r>
            <a:br>
              <a:rPr lang="en-US" altLang="ja-JP" sz="1400" b="1" dirty="0" smtClean="0">
                <a:solidFill>
                  <a:srgbClr val="FF0000"/>
                </a:solidFill>
                <a:latin typeface="Times New Roman" pitchFamily="18" charset="0"/>
              </a:rPr>
            </a:br>
            <a:r>
              <a:rPr lang="en-US" altLang="ja-JP" sz="1400" b="1" dirty="0" smtClean="0">
                <a:solidFill>
                  <a:srgbClr val="FF0000"/>
                </a:solidFill>
                <a:latin typeface="Times New Roman" pitchFamily="18" charset="0"/>
              </a:rPr>
              <a:t>(ETRI, SID20108, #18-1)</a:t>
            </a:r>
          </a:p>
        </p:txBody>
      </p:sp>
      <p:sp>
        <p:nvSpPr>
          <p:cNvPr id="16" name="テキスト ボックス 15"/>
          <p:cNvSpPr txBox="1"/>
          <p:nvPr/>
        </p:nvSpPr>
        <p:spPr>
          <a:xfrm>
            <a:off x="8724900" y="6488668"/>
            <a:ext cx="415498" cy="369332"/>
          </a:xfrm>
          <a:prstGeom prst="rect">
            <a:avLst/>
          </a:prstGeom>
          <a:solidFill>
            <a:schemeClr val="accent2"/>
          </a:solidFill>
        </p:spPr>
        <p:txBody>
          <a:bodyPr wrap="none" rtlCol="0">
            <a:spAutoFit/>
          </a:bodyPr>
          <a:lstStyle>
            <a:defPPr>
              <a:defRPr lang="ja-JP"/>
            </a:defPPr>
            <a:lvl1pPr>
              <a:defRPr b="1">
                <a:solidFill>
                  <a:schemeClr val="bg1"/>
                </a:solidFill>
              </a:defRPr>
            </a:lvl1pPr>
          </a:lstStyle>
          <a:p>
            <a:r>
              <a:rPr lang="en-US" altLang="ja-JP" dirty="0" smtClean="0">
                <a:latin typeface="Times New Roman" pitchFamily="18" charset="0"/>
                <a:cs typeface="Times New Roman" pitchFamily="18" charset="0"/>
              </a:rPr>
              <a:t>31</a:t>
            </a:r>
            <a:endParaRPr lang="ja-JP" altLang="en-US" dirty="0">
              <a:latin typeface="Times New Roman" pitchFamily="18" charset="0"/>
              <a:cs typeface="Times New Roman" pitchFamily="18" charset="0"/>
            </a:endParaRPr>
          </a:p>
        </p:txBody>
      </p:sp>
    </p:spTree>
    <p:extLst>
      <p:ext uri="{BB962C8B-B14F-4D97-AF65-F5344CB8AC3E}">
        <p14:creationId xmlns:p14="http://schemas.microsoft.com/office/powerpoint/2010/main" val="2188845954"/>
      </p:ext>
    </p:extLst>
  </p:cSld>
  <p:clrMapOvr>
    <a:masterClrMapping/>
  </p:clrMapOvr>
  <mc:AlternateContent xmlns:mc="http://schemas.openxmlformats.org/markup-compatibility/2006" xmlns:p14="http://schemas.microsoft.com/office/powerpoint/2010/main">
    <mc:Choice Requires="p14">
      <p:transition p14:dur="0">
        <p:sndAc>
          <p:stSnd>
            <p:snd r:embed="rId3" name="CAMERA.WAV"/>
          </p:stSnd>
        </p:sndAc>
      </p:transition>
    </mc:Choice>
    <mc:Fallback xmlns="">
      <p:transition>
        <p:sndAc>
          <p:stSnd>
            <p:snd r:embed="rId9" name="CAMERA.WAV"/>
          </p:stSnd>
        </p:sndAc>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9806" y="-4305718"/>
            <a:ext cx="9855605" cy="111230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3493" name="正方形/長方形 5"/>
          <p:cNvSpPr>
            <a:spLocks noChangeArrowheads="1"/>
          </p:cNvSpPr>
          <p:nvPr/>
        </p:nvSpPr>
        <p:spPr bwMode="auto">
          <a:xfrm>
            <a:off x="-100806" y="-3090831"/>
            <a:ext cx="9391650" cy="3743325"/>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p>
            <a:pPr fontAlgn="base">
              <a:spcBef>
                <a:spcPct val="0"/>
              </a:spcBef>
              <a:spcAft>
                <a:spcPct val="0"/>
              </a:spcAft>
            </a:pPr>
            <a:endParaRPr lang="ja-JP" altLang="en-US" sz="4400" b="1">
              <a:solidFill>
                <a:srgbClr val="000000"/>
              </a:solidFill>
              <a:latin typeface="Times New Roman" pitchFamily="18" charset="0"/>
            </a:endParaRPr>
          </a:p>
        </p:txBody>
      </p:sp>
      <p:sp>
        <p:nvSpPr>
          <p:cNvPr id="63494" name="正方形/長方形 1"/>
          <p:cNvSpPr>
            <a:spLocks noChangeArrowheads="1"/>
          </p:cNvSpPr>
          <p:nvPr/>
        </p:nvSpPr>
        <p:spPr bwMode="auto">
          <a:xfrm>
            <a:off x="3409950" y="1201992"/>
            <a:ext cx="5734050" cy="584775"/>
          </a:xfrm>
          <a:prstGeom prst="rect">
            <a:avLst/>
          </a:prstGeom>
          <a:solidFill>
            <a:schemeClr val="bg1"/>
          </a:solidFill>
          <a:ln>
            <a:noFill/>
          </a:ln>
          <a:extLst/>
        </p:spPr>
        <p:txBody>
          <a:bodyPr wrap="square">
            <a:spAutoFit/>
          </a:bodyPr>
          <a:lstStyle/>
          <a:p>
            <a:pPr algn="r" fontAlgn="base">
              <a:spcBef>
                <a:spcPct val="0"/>
              </a:spcBef>
              <a:spcAft>
                <a:spcPct val="0"/>
              </a:spcAft>
            </a:pPr>
            <a:r>
              <a:rPr lang="en-US" altLang="ja-JP" sz="1600" b="1" dirty="0" smtClean="0">
                <a:solidFill>
                  <a:srgbClr val="000000"/>
                </a:solidFill>
                <a:latin typeface="Times New Roman" pitchFamily="18" charset="0"/>
                <a:cs typeface="Times New Roman" pitchFamily="18" charset="0"/>
              </a:rPr>
              <a:t>Tech</a:t>
            </a:r>
            <a:r>
              <a:rPr lang="ja-JP" altLang="en-US" sz="1600" b="1" dirty="0" smtClean="0">
                <a:solidFill>
                  <a:srgbClr val="000000"/>
                </a:solidFill>
                <a:latin typeface="Times New Roman" pitchFamily="18" charset="0"/>
                <a:cs typeface="Times New Roman" pitchFamily="18" charset="0"/>
              </a:rPr>
              <a:t> </a:t>
            </a:r>
            <a:r>
              <a:rPr lang="en-US" altLang="ja-JP" sz="1600" b="1" dirty="0" smtClean="0">
                <a:solidFill>
                  <a:srgbClr val="000000"/>
                </a:solidFill>
                <a:latin typeface="Times New Roman" pitchFamily="18" charset="0"/>
                <a:cs typeface="Times New Roman" pitchFamily="18" charset="0"/>
              </a:rPr>
              <a:t>On!</a:t>
            </a:r>
            <a:br>
              <a:rPr lang="en-US" altLang="ja-JP" sz="1600" b="1" dirty="0" smtClean="0">
                <a:solidFill>
                  <a:srgbClr val="000000"/>
                </a:solidFill>
                <a:latin typeface="Times New Roman" pitchFamily="18" charset="0"/>
                <a:cs typeface="Times New Roman" pitchFamily="18" charset="0"/>
              </a:rPr>
            </a:br>
            <a:r>
              <a:rPr lang="en-US" altLang="ja-JP" sz="1600" b="1" dirty="0" smtClean="0">
                <a:solidFill>
                  <a:srgbClr val="000000"/>
                </a:solidFill>
                <a:latin typeface="Times New Roman" pitchFamily="18" charset="0"/>
                <a:cs typeface="Times New Roman" pitchFamily="18" charset="0"/>
              </a:rPr>
              <a:t>http</a:t>
            </a:r>
            <a:r>
              <a:rPr lang="en-US" altLang="ja-JP" sz="1600" b="1" dirty="0">
                <a:solidFill>
                  <a:srgbClr val="000000"/>
                </a:solidFill>
                <a:latin typeface="Times New Roman" pitchFamily="18" charset="0"/>
                <a:cs typeface="Times New Roman" pitchFamily="18" charset="0"/>
              </a:rPr>
              <a:t>://techon.nikkeibp.co.jp/article/NEWS/20110822/196371/#</a:t>
            </a:r>
          </a:p>
        </p:txBody>
      </p:sp>
      <p:sp>
        <p:nvSpPr>
          <p:cNvPr id="2" name="正方形/長方形 1"/>
          <p:cNvSpPr/>
          <p:nvPr/>
        </p:nvSpPr>
        <p:spPr bwMode="auto">
          <a:xfrm>
            <a:off x="4695825" y="2336800"/>
            <a:ext cx="4016375" cy="292100"/>
          </a:xfrm>
          <a:prstGeom prst="rect">
            <a:avLst/>
          </a:prstGeom>
          <a:solidFill>
            <a:schemeClr val="accent6">
              <a:lumMod val="20000"/>
              <a:lumOff val="80000"/>
              <a:alpha val="32000"/>
            </a:schemeClr>
          </a:solidFill>
          <a:ln w="19050"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ja-JP" altLang="en-US" sz="4400" b="1" smtClean="0">
              <a:solidFill>
                <a:srgbClr val="000000"/>
              </a:solidFill>
              <a:latin typeface="Times New Roman" pitchFamily="18" charset="0"/>
            </a:endParaRPr>
          </a:p>
        </p:txBody>
      </p:sp>
      <p:sp>
        <p:nvSpPr>
          <p:cNvPr id="7" name="正方形/長方形 6"/>
          <p:cNvSpPr/>
          <p:nvPr/>
        </p:nvSpPr>
        <p:spPr bwMode="auto">
          <a:xfrm>
            <a:off x="8661400" y="2222500"/>
            <a:ext cx="152400" cy="419100"/>
          </a:xfrm>
          <a:prstGeom prst="rect">
            <a:avLst/>
          </a:prstGeom>
          <a:solidFill>
            <a:schemeClr val="bg1"/>
          </a:solidFill>
          <a:ln w="1905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ja-JP" altLang="en-US" sz="4400" b="1" smtClean="0">
              <a:solidFill>
                <a:srgbClr val="000000"/>
              </a:solidFill>
              <a:latin typeface="Times New Roman" pitchFamily="18" charset="0"/>
            </a:endParaRPr>
          </a:p>
        </p:txBody>
      </p:sp>
      <p:sp>
        <p:nvSpPr>
          <p:cNvPr id="8" name="正方形/長方形 7"/>
          <p:cNvSpPr/>
          <p:nvPr/>
        </p:nvSpPr>
        <p:spPr bwMode="auto">
          <a:xfrm>
            <a:off x="73025" y="2603500"/>
            <a:ext cx="638175" cy="292100"/>
          </a:xfrm>
          <a:prstGeom prst="rect">
            <a:avLst/>
          </a:prstGeom>
          <a:solidFill>
            <a:schemeClr val="accent6">
              <a:lumMod val="20000"/>
              <a:lumOff val="80000"/>
              <a:alpha val="32000"/>
            </a:schemeClr>
          </a:solidFill>
          <a:ln w="19050"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ja-JP" altLang="en-US" sz="4400" b="1" smtClean="0">
              <a:solidFill>
                <a:srgbClr val="000000"/>
              </a:solidFill>
              <a:latin typeface="Times New Roman" pitchFamily="18" charset="0"/>
            </a:endParaRPr>
          </a:p>
        </p:txBody>
      </p:sp>
      <p:sp>
        <p:nvSpPr>
          <p:cNvPr id="9" name="正方形/長方形 8"/>
          <p:cNvSpPr/>
          <p:nvPr/>
        </p:nvSpPr>
        <p:spPr bwMode="auto">
          <a:xfrm>
            <a:off x="0" y="2527300"/>
            <a:ext cx="127000" cy="444500"/>
          </a:xfrm>
          <a:prstGeom prst="rect">
            <a:avLst/>
          </a:prstGeom>
          <a:solidFill>
            <a:schemeClr val="bg1"/>
          </a:solidFill>
          <a:ln w="1905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ja-JP" altLang="en-US" sz="4400" b="1" smtClean="0">
              <a:solidFill>
                <a:srgbClr val="000000"/>
              </a:solidFill>
              <a:latin typeface="Times New Roman" pitchFamily="18" charset="0"/>
            </a:endParaRPr>
          </a:p>
        </p:txBody>
      </p:sp>
      <p:sp>
        <p:nvSpPr>
          <p:cNvPr id="10" name="正方形/長方形 9"/>
          <p:cNvSpPr/>
          <p:nvPr/>
        </p:nvSpPr>
        <p:spPr bwMode="auto">
          <a:xfrm>
            <a:off x="482600" y="2971800"/>
            <a:ext cx="8178800" cy="2552700"/>
          </a:xfrm>
          <a:prstGeom prst="rect">
            <a:avLst/>
          </a:prstGeom>
          <a:solidFill>
            <a:schemeClr val="accent6">
              <a:lumMod val="20000"/>
              <a:lumOff val="80000"/>
              <a:alpha val="94000"/>
            </a:schemeClr>
          </a:solidFill>
          <a:ln w="1905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r>
              <a:rPr lang="en-US" altLang="ja-JP" sz="4400" b="1" dirty="0" smtClean="0">
                <a:solidFill>
                  <a:srgbClr val="FF0000"/>
                </a:solidFill>
                <a:latin typeface="Times New Roman" pitchFamily="18" charset="0"/>
              </a:rPr>
              <a:t>TFT</a:t>
            </a:r>
            <a:r>
              <a:rPr lang="ja-JP" altLang="en-US" sz="4400" b="1" dirty="0" smtClean="0">
                <a:solidFill>
                  <a:srgbClr val="FF0000"/>
                </a:solidFill>
                <a:latin typeface="Times New Roman" pitchFamily="18" charset="0"/>
              </a:rPr>
              <a:t> </a:t>
            </a:r>
            <a:r>
              <a:rPr lang="en-US" altLang="ja-JP" sz="4400" b="1" dirty="0" smtClean="0">
                <a:solidFill>
                  <a:srgbClr val="FF0000"/>
                </a:solidFill>
                <a:latin typeface="Times New Roman" pitchFamily="18" charset="0"/>
              </a:rPr>
              <a:t>(</a:t>
            </a:r>
            <a:r>
              <a:rPr lang="ja-JP" altLang="en-US" sz="4400" b="1" dirty="0" smtClean="0">
                <a:solidFill>
                  <a:srgbClr val="FF0000"/>
                </a:solidFill>
                <a:latin typeface="Times New Roman" pitchFamily="18" charset="0"/>
              </a:rPr>
              <a:t>トランジスタ</a:t>
            </a:r>
            <a:r>
              <a:rPr lang="en-US" altLang="ja-JP" sz="4400" b="1" dirty="0" smtClean="0">
                <a:solidFill>
                  <a:srgbClr val="FF0000"/>
                </a:solidFill>
                <a:latin typeface="Times New Roman" pitchFamily="18" charset="0"/>
              </a:rPr>
              <a:t>)</a:t>
            </a:r>
            <a:r>
              <a:rPr lang="ja-JP" altLang="en-US" sz="4400" b="1" dirty="0">
                <a:solidFill>
                  <a:srgbClr val="FF0000"/>
                </a:solidFill>
                <a:latin typeface="Times New Roman" pitchFamily="18" charset="0"/>
              </a:rPr>
              <a:t> </a:t>
            </a:r>
            <a:r>
              <a:rPr lang="ja-JP" altLang="en-US" sz="4400" b="1" dirty="0" smtClean="0">
                <a:solidFill>
                  <a:srgbClr val="FF0000"/>
                </a:solidFill>
                <a:latin typeface="Times New Roman" pitchFamily="18" charset="0"/>
              </a:rPr>
              <a:t>に</a:t>
            </a:r>
            <a:r>
              <a:rPr lang="en-US" altLang="ja-JP" sz="4400" b="1" dirty="0" smtClean="0">
                <a:solidFill>
                  <a:srgbClr val="FF0000"/>
                </a:solidFill>
                <a:latin typeface="Times New Roman" pitchFamily="18" charset="0"/>
              </a:rPr>
              <a:t>IGZO</a:t>
            </a:r>
          </a:p>
          <a:p>
            <a:pPr algn="ctr" fontAlgn="base">
              <a:spcBef>
                <a:spcPct val="0"/>
              </a:spcBef>
              <a:spcAft>
                <a:spcPct val="0"/>
              </a:spcAft>
            </a:pPr>
            <a:r>
              <a:rPr lang="en-US" altLang="ja-JP" sz="3200" b="1" dirty="0" smtClean="0">
                <a:solidFill>
                  <a:srgbClr val="FF0000"/>
                </a:solidFill>
                <a:latin typeface="Times New Roman" pitchFamily="18" charset="0"/>
              </a:rPr>
              <a:t/>
            </a:r>
            <a:br>
              <a:rPr lang="en-US" altLang="ja-JP" sz="3200" b="1" dirty="0" smtClean="0">
                <a:solidFill>
                  <a:srgbClr val="FF0000"/>
                </a:solidFill>
                <a:latin typeface="Times New Roman" pitchFamily="18" charset="0"/>
              </a:rPr>
            </a:br>
            <a:r>
              <a:rPr lang="en-US" altLang="ja-JP" sz="4200" b="1" dirty="0" smtClean="0">
                <a:solidFill>
                  <a:srgbClr val="3333FF"/>
                </a:solidFill>
                <a:latin typeface="Times New Roman" pitchFamily="18" charset="0"/>
              </a:rPr>
              <a:t>IGZO:</a:t>
            </a:r>
            <a:r>
              <a:rPr lang="ja-JP" altLang="en-US" sz="4200" b="1" dirty="0" smtClean="0">
                <a:solidFill>
                  <a:srgbClr val="3333FF"/>
                </a:solidFill>
                <a:latin typeface="Times New Roman" pitchFamily="18" charset="0"/>
              </a:rPr>
              <a:t> </a:t>
            </a:r>
            <a:r>
              <a:rPr lang="en-US" altLang="ja-JP" sz="4200" b="1" dirty="0" smtClean="0">
                <a:solidFill>
                  <a:srgbClr val="3333FF"/>
                </a:solidFill>
                <a:latin typeface="Times New Roman" pitchFamily="18" charset="0"/>
              </a:rPr>
              <a:t>InGaZnO</a:t>
            </a:r>
            <a:r>
              <a:rPr lang="en-US" altLang="ja-JP" sz="4200" b="1" baseline="-25000" dirty="0" smtClean="0">
                <a:solidFill>
                  <a:srgbClr val="3333FF"/>
                </a:solidFill>
                <a:latin typeface="Times New Roman" pitchFamily="18" charset="0"/>
              </a:rPr>
              <a:t>4</a:t>
            </a:r>
            <a:r>
              <a:rPr lang="en-US" altLang="ja-JP" sz="4200" b="1" dirty="0" smtClean="0">
                <a:solidFill>
                  <a:srgbClr val="3333FF"/>
                </a:solidFill>
                <a:latin typeface="Times New Roman" pitchFamily="18" charset="0"/>
              </a:rPr>
              <a:t/>
            </a:r>
            <a:br>
              <a:rPr lang="en-US" altLang="ja-JP" sz="4200" b="1" dirty="0" smtClean="0">
                <a:solidFill>
                  <a:srgbClr val="3333FF"/>
                </a:solidFill>
                <a:latin typeface="Times New Roman" pitchFamily="18" charset="0"/>
              </a:rPr>
            </a:br>
            <a:r>
              <a:rPr lang="ja-JP" altLang="en-US" sz="4200" b="1" dirty="0" smtClean="0">
                <a:solidFill>
                  <a:srgbClr val="3333FF"/>
                </a:solidFill>
                <a:latin typeface="Times New Roman" pitchFamily="18" charset="0"/>
              </a:rPr>
              <a:t>アモルファス酸化物半導体</a:t>
            </a:r>
          </a:p>
        </p:txBody>
      </p:sp>
      <p:sp>
        <p:nvSpPr>
          <p:cNvPr id="12" name="タイトル 4"/>
          <p:cNvSpPr txBox="1">
            <a:spLocks/>
          </p:cNvSpPr>
          <p:nvPr/>
        </p:nvSpPr>
        <p:spPr bwMode="auto">
          <a:xfrm>
            <a:off x="14288" y="0"/>
            <a:ext cx="9161462" cy="819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5pPr>
            <a:lvl6pPr marL="457200" algn="ctr" rtl="0" fontAlgn="base">
              <a:spcBef>
                <a:spcPct val="0"/>
              </a:spcBef>
              <a:spcAft>
                <a:spcPct val="0"/>
              </a:spcAft>
              <a:defRPr kumimoji="1" sz="4400">
                <a:solidFill>
                  <a:schemeClr val="tx2"/>
                </a:solidFill>
                <a:latin typeface="Arial" pitchFamily="34" charset="0"/>
                <a:ea typeface="ＭＳ Ｐゴシック" pitchFamily="50" charset="-128"/>
              </a:defRPr>
            </a:lvl6pPr>
            <a:lvl7pPr marL="914400" algn="ctr" rtl="0" fontAlgn="base">
              <a:spcBef>
                <a:spcPct val="0"/>
              </a:spcBef>
              <a:spcAft>
                <a:spcPct val="0"/>
              </a:spcAft>
              <a:defRPr kumimoji="1" sz="4400">
                <a:solidFill>
                  <a:schemeClr val="tx2"/>
                </a:solidFill>
                <a:latin typeface="Arial" pitchFamily="34" charset="0"/>
                <a:ea typeface="ＭＳ Ｐゴシック" pitchFamily="50" charset="-128"/>
              </a:defRPr>
            </a:lvl7pPr>
            <a:lvl8pPr marL="1371600" algn="ctr" rtl="0" fontAlgn="base">
              <a:spcBef>
                <a:spcPct val="0"/>
              </a:spcBef>
              <a:spcAft>
                <a:spcPct val="0"/>
              </a:spcAft>
              <a:defRPr kumimoji="1" sz="4400">
                <a:solidFill>
                  <a:schemeClr val="tx2"/>
                </a:solidFill>
                <a:latin typeface="Arial" pitchFamily="34" charset="0"/>
                <a:ea typeface="ＭＳ Ｐゴシック" pitchFamily="50" charset="-128"/>
              </a:defRPr>
            </a:lvl8pPr>
            <a:lvl9pPr marL="1828800" algn="ctr" rtl="0" fontAlgn="base">
              <a:spcBef>
                <a:spcPct val="0"/>
              </a:spcBef>
              <a:spcAft>
                <a:spcPct val="0"/>
              </a:spcAft>
              <a:defRPr kumimoji="1" sz="4400">
                <a:solidFill>
                  <a:schemeClr val="tx2"/>
                </a:solidFill>
                <a:latin typeface="Arial" pitchFamily="34" charset="0"/>
                <a:ea typeface="ＭＳ Ｐゴシック" pitchFamily="50" charset="-128"/>
              </a:defRPr>
            </a:lvl9pPr>
          </a:lstStyle>
          <a:p>
            <a:pPr eaLnBrk="1" hangingPunct="1"/>
            <a:r>
              <a:rPr lang="en-US" altLang="ja-JP" sz="3600" b="1" dirty="0" smtClean="0">
                <a:solidFill>
                  <a:srgbClr val="0000FF"/>
                </a:solidFill>
                <a:latin typeface="Times New Roman"/>
              </a:rPr>
              <a:t>iPad3</a:t>
            </a:r>
            <a:r>
              <a:rPr lang="ja-JP" altLang="en-US" sz="3600" b="1" dirty="0" smtClean="0">
                <a:solidFill>
                  <a:srgbClr val="0000FF"/>
                </a:solidFill>
                <a:latin typeface="Times New Roman"/>
              </a:rPr>
              <a:t>へ酸化物トランジスタを使う予定</a:t>
            </a:r>
            <a:endParaRPr lang="ja-JP" altLang="en-US" sz="3600" b="1" dirty="0">
              <a:solidFill>
                <a:srgbClr val="0000FF"/>
              </a:solidFill>
              <a:latin typeface="Times New Roman"/>
            </a:endParaRPr>
          </a:p>
        </p:txBody>
      </p:sp>
      <p:sp>
        <p:nvSpPr>
          <p:cNvPr id="13" name="テキスト ボックス 12"/>
          <p:cNvSpPr txBox="1"/>
          <p:nvPr/>
        </p:nvSpPr>
        <p:spPr>
          <a:xfrm>
            <a:off x="8724900" y="6488668"/>
            <a:ext cx="415498" cy="369332"/>
          </a:xfrm>
          <a:prstGeom prst="rect">
            <a:avLst/>
          </a:prstGeom>
          <a:solidFill>
            <a:schemeClr val="accent2"/>
          </a:solidFill>
        </p:spPr>
        <p:txBody>
          <a:bodyPr wrap="none" rtlCol="0">
            <a:spAutoFit/>
          </a:bodyPr>
          <a:lstStyle>
            <a:defPPr>
              <a:defRPr lang="ja-JP"/>
            </a:defPPr>
            <a:lvl1pPr>
              <a:defRPr b="1">
                <a:solidFill>
                  <a:schemeClr val="bg1"/>
                </a:solidFill>
              </a:defRPr>
            </a:lvl1pPr>
          </a:lstStyle>
          <a:p>
            <a:r>
              <a:rPr lang="en-US" altLang="ja-JP" dirty="0" smtClean="0">
                <a:latin typeface="Times New Roman" pitchFamily="18" charset="0"/>
                <a:cs typeface="Times New Roman" pitchFamily="18" charset="0"/>
              </a:rPr>
              <a:t>31</a:t>
            </a:r>
            <a:endParaRPr lang="ja-JP" altLang="en-US" dirty="0">
              <a:latin typeface="Times New Roman" pitchFamily="18" charset="0"/>
              <a:cs typeface="Times New Roman" pitchFamily="18" charset="0"/>
            </a:endParaRPr>
          </a:p>
        </p:txBody>
      </p:sp>
    </p:spTree>
    <p:extLst>
      <p:ext uri="{BB962C8B-B14F-4D97-AF65-F5344CB8AC3E}">
        <p14:creationId xmlns:p14="http://schemas.microsoft.com/office/powerpoint/2010/main" val="2313316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6"/>
          <p:cNvSpPr>
            <a:spLocks noGrp="1" noChangeArrowheads="1"/>
          </p:cNvSpPr>
          <p:nvPr>
            <p:ph type="title" idx="4294967295"/>
          </p:nvPr>
        </p:nvSpPr>
        <p:spPr>
          <a:xfrm>
            <a:off x="-11113" y="0"/>
            <a:ext cx="9144001" cy="584200"/>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ja-JP" altLang="en-US" sz="3600" b="1" kern="1200" dirty="0" smtClean="0">
                <a:solidFill>
                  <a:srgbClr val="0000FF"/>
                </a:solidFill>
                <a:latin typeface="Times New Roman"/>
                <a:ea typeface="ＭＳ Ｐゴシック"/>
                <a:cs typeface="+mn-cs"/>
              </a:rPr>
              <a:t>シャープ</a:t>
            </a:r>
            <a:r>
              <a:rPr lang="en-US" altLang="ja-JP" sz="3600" b="1" kern="1200" dirty="0" smtClean="0">
                <a:solidFill>
                  <a:srgbClr val="0000FF"/>
                </a:solidFill>
                <a:latin typeface="Times New Roman"/>
                <a:ea typeface="ＭＳ Ｐゴシック"/>
                <a:cs typeface="+mn-cs"/>
              </a:rPr>
              <a:t>:</a:t>
            </a:r>
            <a:r>
              <a:rPr lang="ja-JP" altLang="en-US" sz="3600" b="1" kern="1200" dirty="0" smtClean="0">
                <a:solidFill>
                  <a:srgbClr val="0000FF"/>
                </a:solidFill>
                <a:latin typeface="Times New Roman"/>
                <a:ea typeface="ＭＳ Ｐゴシック"/>
                <a:cs typeface="+mn-cs"/>
              </a:rPr>
              <a:t> </a:t>
            </a:r>
            <a:r>
              <a:rPr lang="en-US" altLang="ja-JP" sz="3600" b="1" kern="1200" dirty="0" err="1" smtClean="0">
                <a:solidFill>
                  <a:srgbClr val="0000FF"/>
                </a:solidFill>
                <a:latin typeface="Times New Roman"/>
                <a:ea typeface="ＭＳ Ｐゴシック"/>
                <a:cs typeface="+mn-cs"/>
              </a:rPr>
              <a:t>iPad</a:t>
            </a:r>
            <a:r>
              <a:rPr lang="ja-JP" altLang="en-US" sz="3600" b="1" kern="1200" dirty="0" smtClean="0">
                <a:solidFill>
                  <a:srgbClr val="0000FF"/>
                </a:solidFill>
                <a:latin typeface="Times New Roman"/>
                <a:ea typeface="ＭＳ Ｐゴシック"/>
                <a:cs typeface="+mn-cs"/>
              </a:rPr>
              <a:t>に関する記事</a:t>
            </a:r>
            <a:endParaRPr lang="en-US" altLang="ja-JP" sz="3600" b="1" kern="1200" dirty="0">
              <a:solidFill>
                <a:srgbClr val="0000FF"/>
              </a:solidFill>
              <a:latin typeface="Times New Roman"/>
              <a:ea typeface="ＭＳ Ｐゴシック"/>
              <a:cs typeface="+mn-cs"/>
            </a:endParaRPr>
          </a:p>
        </p:txBody>
      </p:sp>
      <p:sp>
        <p:nvSpPr>
          <p:cNvPr id="121859" name="テキスト ボックス 1"/>
          <p:cNvSpPr txBox="1">
            <a:spLocks noChangeArrowheads="1"/>
          </p:cNvSpPr>
          <p:nvPr/>
        </p:nvSpPr>
        <p:spPr bwMode="auto">
          <a:xfrm>
            <a:off x="0" y="920909"/>
            <a:ext cx="9144000" cy="5570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eaLnBrk="1" fontAlgn="base" hangingPunct="1">
              <a:spcBef>
                <a:spcPct val="0"/>
              </a:spcBef>
              <a:spcAft>
                <a:spcPct val="0"/>
              </a:spcAft>
            </a:pPr>
            <a:r>
              <a:rPr lang="en-US" altLang="ja-JP" sz="2000" b="1" dirty="0" smtClean="0">
                <a:solidFill>
                  <a:srgbClr val="0000FF"/>
                </a:solidFill>
                <a:latin typeface="Times New Roman"/>
                <a:ea typeface="ＭＳ Ｐゴシック"/>
                <a:cs typeface="Times New Roman" pitchFamily="18" charset="0"/>
              </a:rPr>
              <a:t>2012/3/14 </a:t>
            </a:r>
            <a:r>
              <a:rPr lang="ja-JP" altLang="en-US" sz="1600" b="1" dirty="0" smtClean="0">
                <a:solidFill>
                  <a:srgbClr val="000000"/>
                </a:solidFill>
                <a:ea typeface="ＭＳ ゴシック" pitchFamily="49" charset="-128"/>
              </a:rPr>
              <a:t>毎日新聞など</a:t>
            </a:r>
            <a:r>
              <a:rPr lang="en-US" altLang="ja-JP" sz="1600" b="1" dirty="0" smtClean="0">
                <a:solidFill>
                  <a:srgbClr val="000000"/>
                </a:solidFill>
                <a:ea typeface="ＭＳ ゴシック" pitchFamily="49" charset="-128"/>
              </a:rPr>
              <a:t/>
            </a:r>
            <a:br>
              <a:rPr lang="en-US" altLang="ja-JP" sz="1600" b="1" dirty="0" smtClean="0">
                <a:solidFill>
                  <a:srgbClr val="000000"/>
                </a:solidFill>
                <a:ea typeface="ＭＳ ゴシック" pitchFamily="49" charset="-128"/>
              </a:rPr>
            </a:br>
            <a:r>
              <a:rPr lang="en-US" altLang="ja-JP" sz="1600" dirty="0" smtClean="0">
                <a:solidFill>
                  <a:srgbClr val="000000"/>
                </a:solidFill>
                <a:ea typeface="ＭＳ ゴシック" pitchFamily="49" charset="-128"/>
              </a:rPr>
              <a:t>http</a:t>
            </a:r>
            <a:r>
              <a:rPr lang="en-US" altLang="ja-JP" sz="1600" dirty="0">
                <a:solidFill>
                  <a:srgbClr val="000000"/>
                </a:solidFill>
                <a:ea typeface="ＭＳ ゴシック" pitchFamily="49" charset="-128"/>
              </a:rPr>
              <a:t>://</a:t>
            </a:r>
            <a:r>
              <a:rPr lang="en-US" altLang="ja-JP" sz="1600" dirty="0" smtClean="0">
                <a:solidFill>
                  <a:srgbClr val="000000"/>
                </a:solidFill>
                <a:latin typeface="Times New Roman"/>
                <a:ea typeface="ＭＳ Ｐゴシック"/>
                <a:cs typeface="Times New Roman" pitchFamily="18" charset="0"/>
              </a:rPr>
              <a:t>ggsoku.com/2012/03/new-ipad-lcd-samsung</a:t>
            </a:r>
            <a:r>
              <a:rPr lang="en-US" altLang="ja-JP" sz="1600" dirty="0" smtClean="0">
                <a:solidFill>
                  <a:srgbClr val="000000"/>
                </a:solidFill>
                <a:ea typeface="ＭＳ ゴシック" pitchFamily="49" charset="-128"/>
              </a:rPr>
              <a:t>/</a:t>
            </a:r>
          </a:p>
          <a:p>
            <a:pPr eaLnBrk="1" fontAlgn="base" hangingPunct="1">
              <a:spcBef>
                <a:spcPct val="0"/>
              </a:spcBef>
              <a:spcAft>
                <a:spcPct val="0"/>
              </a:spcAft>
            </a:pPr>
            <a:r>
              <a:rPr lang="en-US" altLang="ja-JP" dirty="0">
                <a:solidFill>
                  <a:srgbClr val="FF0000"/>
                </a:solidFill>
                <a:latin typeface="Times New Roman"/>
                <a:ea typeface="ＭＳ Ｐゴシック"/>
                <a:cs typeface="Times New Roman" pitchFamily="18" charset="0"/>
              </a:rPr>
              <a:t>New </a:t>
            </a:r>
            <a:r>
              <a:rPr lang="en-US" altLang="ja-JP" dirty="0" err="1" smtClean="0">
                <a:solidFill>
                  <a:srgbClr val="FF0000"/>
                </a:solidFill>
                <a:latin typeface="Times New Roman"/>
                <a:ea typeface="ＭＳ Ｐゴシック"/>
                <a:cs typeface="Times New Roman" pitchFamily="18" charset="0"/>
              </a:rPr>
              <a:t>iPad</a:t>
            </a:r>
            <a:r>
              <a:rPr lang="ja-JP" altLang="en-US" dirty="0" smtClean="0">
                <a:solidFill>
                  <a:srgbClr val="FF0000"/>
                </a:solidFill>
                <a:latin typeface="Times New Roman"/>
                <a:ea typeface="ＭＳ Ｐゴシック"/>
                <a:cs typeface="Times New Roman" pitchFamily="18" charset="0"/>
              </a:rPr>
              <a:t>は</a:t>
            </a:r>
            <a:r>
              <a:rPr lang="en-US" altLang="ja-JP" dirty="0" smtClean="0">
                <a:solidFill>
                  <a:srgbClr val="FF0000"/>
                </a:solidFill>
                <a:latin typeface="Times New Roman"/>
                <a:ea typeface="ＭＳ Ｐゴシック"/>
                <a:cs typeface="Times New Roman" pitchFamily="18" charset="0"/>
              </a:rPr>
              <a:t>Samsung</a:t>
            </a:r>
            <a:r>
              <a:rPr lang="ja-JP" altLang="en-US" dirty="0" smtClean="0">
                <a:solidFill>
                  <a:srgbClr val="FF0000"/>
                </a:solidFill>
                <a:latin typeface="Times New Roman"/>
                <a:ea typeface="ＭＳ Ｐゴシック"/>
                <a:cs typeface="Times New Roman" pitchFamily="18" charset="0"/>
              </a:rPr>
              <a:t>製ディスプレイのみ使用、</a:t>
            </a:r>
            <a:r>
              <a:rPr lang="en-US" altLang="ja-JP" dirty="0" smtClean="0">
                <a:solidFill>
                  <a:srgbClr val="FF0000"/>
                </a:solidFill>
                <a:latin typeface="Times New Roman"/>
                <a:ea typeface="ＭＳ Ｐゴシック"/>
                <a:cs typeface="Times New Roman" pitchFamily="18" charset="0"/>
              </a:rPr>
              <a:t/>
            </a:r>
            <a:br>
              <a:rPr lang="en-US" altLang="ja-JP" dirty="0" smtClean="0">
                <a:solidFill>
                  <a:srgbClr val="FF0000"/>
                </a:solidFill>
                <a:latin typeface="Times New Roman"/>
                <a:ea typeface="ＭＳ Ｐゴシック"/>
                <a:cs typeface="Times New Roman" pitchFamily="18" charset="0"/>
              </a:rPr>
            </a:br>
            <a:r>
              <a:rPr lang="ja-JP" altLang="en-US" dirty="0" smtClean="0">
                <a:solidFill>
                  <a:srgbClr val="FF0000"/>
                </a:solidFill>
                <a:latin typeface="Times New Roman"/>
                <a:ea typeface="ＭＳ Ｐゴシック"/>
                <a:cs typeface="Times New Roman" pitchFamily="18" charset="0"/>
              </a:rPr>
              <a:t>シャープの出荷は</a:t>
            </a:r>
            <a:r>
              <a:rPr lang="en-US" altLang="ja-JP" dirty="0" smtClean="0">
                <a:solidFill>
                  <a:srgbClr val="FF0000"/>
                </a:solidFill>
                <a:latin typeface="Times New Roman"/>
                <a:ea typeface="ＭＳ Ｐゴシック"/>
                <a:cs typeface="Times New Roman" pitchFamily="18" charset="0"/>
              </a:rPr>
              <a:t>4</a:t>
            </a:r>
            <a:r>
              <a:rPr lang="ja-JP" altLang="en-US" dirty="0" smtClean="0">
                <a:solidFill>
                  <a:srgbClr val="FF0000"/>
                </a:solidFill>
                <a:latin typeface="Times New Roman"/>
                <a:ea typeface="ＭＳ Ｐゴシック"/>
                <a:cs typeface="Times New Roman" pitchFamily="18" charset="0"/>
              </a:rPr>
              <a:t>月の見込み</a:t>
            </a:r>
            <a:r>
              <a:rPr lang="en-US" altLang="ja-JP" dirty="0" smtClean="0">
                <a:solidFill>
                  <a:srgbClr val="FF0000"/>
                </a:solidFill>
                <a:latin typeface="Times New Roman"/>
                <a:ea typeface="ＭＳ Ｐゴシック"/>
                <a:cs typeface="Times New Roman" pitchFamily="18" charset="0"/>
              </a:rPr>
              <a:t/>
            </a:r>
            <a:br>
              <a:rPr lang="en-US" altLang="ja-JP" dirty="0" smtClean="0">
                <a:solidFill>
                  <a:srgbClr val="FF0000"/>
                </a:solidFill>
                <a:latin typeface="Times New Roman"/>
                <a:ea typeface="ＭＳ Ｐゴシック"/>
                <a:cs typeface="Times New Roman" pitchFamily="18" charset="0"/>
              </a:rPr>
            </a:br>
            <a:endParaRPr lang="en-US" altLang="ja-JP" sz="2000" b="1" dirty="0" smtClean="0">
              <a:solidFill>
                <a:srgbClr val="0000FF"/>
              </a:solidFill>
              <a:latin typeface="Times New Roman"/>
              <a:ea typeface="ＭＳ Ｐゴシック"/>
              <a:cs typeface="Times New Roman" pitchFamily="18" charset="0"/>
            </a:endParaRPr>
          </a:p>
          <a:p>
            <a:pPr eaLnBrk="1" fontAlgn="base" hangingPunct="1">
              <a:spcBef>
                <a:spcPct val="0"/>
              </a:spcBef>
              <a:spcAft>
                <a:spcPct val="0"/>
              </a:spcAft>
            </a:pPr>
            <a:r>
              <a:rPr lang="en-US" altLang="ja-JP" sz="2000" b="1" dirty="0" smtClean="0">
                <a:solidFill>
                  <a:srgbClr val="0000FF"/>
                </a:solidFill>
                <a:latin typeface="Times New Roman"/>
                <a:ea typeface="ＭＳ Ｐゴシック"/>
                <a:cs typeface="Times New Roman" pitchFamily="18" charset="0"/>
              </a:rPr>
              <a:t>2012/3/18</a:t>
            </a:r>
            <a:r>
              <a:rPr lang="en-US" altLang="ja-JP" sz="1600" b="1" dirty="0" smtClean="0">
                <a:solidFill>
                  <a:srgbClr val="000000"/>
                </a:solidFill>
                <a:ea typeface="ＭＳ ゴシック" pitchFamily="49" charset="-128"/>
              </a:rPr>
              <a:t> </a:t>
            </a:r>
            <a:r>
              <a:rPr lang="ja-JP" altLang="en-US" sz="1600" b="1" dirty="0" smtClean="0">
                <a:solidFill>
                  <a:srgbClr val="000000"/>
                </a:solidFill>
                <a:ea typeface="ＭＳ ゴシック" pitchFamily="49" charset="-128"/>
              </a:rPr>
              <a:t>毎日新聞など</a:t>
            </a:r>
            <a:endParaRPr lang="en-US" altLang="ja-JP" sz="1600" b="1" dirty="0">
              <a:solidFill>
                <a:srgbClr val="000000"/>
              </a:solidFill>
              <a:ea typeface="ＭＳ ゴシック" pitchFamily="49" charset="-128"/>
            </a:endParaRPr>
          </a:p>
          <a:p>
            <a:pPr eaLnBrk="1" fontAlgn="base" hangingPunct="1">
              <a:spcBef>
                <a:spcPct val="0"/>
              </a:spcBef>
              <a:spcAft>
                <a:spcPct val="0"/>
              </a:spcAft>
            </a:pPr>
            <a:r>
              <a:rPr lang="en-US" altLang="ja-JP" dirty="0">
                <a:solidFill>
                  <a:srgbClr val="FF0000"/>
                </a:solidFill>
                <a:latin typeface="Times New Roman"/>
                <a:ea typeface="ＭＳ Ｐゴシック"/>
                <a:cs typeface="Times New Roman" pitchFamily="18" charset="0"/>
              </a:rPr>
              <a:t>New </a:t>
            </a:r>
            <a:r>
              <a:rPr lang="en-US" altLang="ja-JP" dirty="0" err="1" smtClean="0">
                <a:solidFill>
                  <a:srgbClr val="FF0000"/>
                </a:solidFill>
                <a:latin typeface="Times New Roman"/>
                <a:ea typeface="ＭＳ Ｐゴシック"/>
                <a:cs typeface="Times New Roman" pitchFamily="18" charset="0"/>
              </a:rPr>
              <a:t>iPad</a:t>
            </a:r>
            <a:r>
              <a:rPr lang="ja-JP" altLang="en-US" dirty="0" smtClean="0">
                <a:solidFill>
                  <a:srgbClr val="FF0000"/>
                </a:solidFill>
                <a:latin typeface="Times New Roman"/>
                <a:ea typeface="ＭＳ Ｐゴシック"/>
                <a:cs typeface="Times New Roman" pitchFamily="18" charset="0"/>
              </a:rPr>
              <a:t>でシャープを含む三社のディスプレイを確認</a:t>
            </a:r>
            <a:endParaRPr lang="en-US" altLang="ja-JP" dirty="0">
              <a:solidFill>
                <a:srgbClr val="FF0000"/>
              </a:solidFill>
              <a:latin typeface="Times New Roman"/>
              <a:ea typeface="ＭＳ Ｐゴシック"/>
              <a:cs typeface="Times New Roman" pitchFamily="18" charset="0"/>
            </a:endParaRPr>
          </a:p>
          <a:p>
            <a:pPr eaLnBrk="1" fontAlgn="base" hangingPunct="1">
              <a:spcBef>
                <a:spcPct val="0"/>
              </a:spcBef>
              <a:spcAft>
                <a:spcPct val="0"/>
              </a:spcAft>
            </a:pPr>
            <a:endParaRPr lang="en-US" altLang="ja-JP" sz="2000" b="1" dirty="0" smtClean="0">
              <a:solidFill>
                <a:srgbClr val="0000FF"/>
              </a:solidFill>
              <a:latin typeface="Times New Roman"/>
              <a:ea typeface="ＭＳ Ｐゴシック"/>
              <a:cs typeface="Times New Roman" pitchFamily="18" charset="0"/>
            </a:endParaRPr>
          </a:p>
          <a:p>
            <a:pPr eaLnBrk="1" fontAlgn="base" hangingPunct="1">
              <a:spcBef>
                <a:spcPct val="0"/>
              </a:spcBef>
              <a:spcAft>
                <a:spcPct val="0"/>
              </a:spcAft>
            </a:pPr>
            <a:r>
              <a:rPr lang="en-US" altLang="ja-JP" sz="2000" b="1" dirty="0" smtClean="0">
                <a:solidFill>
                  <a:srgbClr val="0000FF"/>
                </a:solidFill>
                <a:latin typeface="Times New Roman"/>
                <a:ea typeface="ＭＳ Ｐゴシック"/>
                <a:cs typeface="Times New Roman" pitchFamily="18" charset="0"/>
              </a:rPr>
              <a:t>2012/4/14</a:t>
            </a:r>
            <a:r>
              <a:rPr lang="en-US" altLang="ja-JP" sz="1600" b="1" dirty="0" smtClean="0">
                <a:solidFill>
                  <a:srgbClr val="000000"/>
                </a:solidFill>
                <a:ea typeface="ＭＳ ゴシック" pitchFamily="49" charset="-128"/>
              </a:rPr>
              <a:t> </a:t>
            </a:r>
            <a:r>
              <a:rPr lang="ja-JP" altLang="en-US" sz="1600" b="1" dirty="0" smtClean="0">
                <a:solidFill>
                  <a:srgbClr val="000000"/>
                </a:solidFill>
                <a:ea typeface="ＭＳ ゴシック" pitchFamily="49" charset="-128"/>
              </a:rPr>
              <a:t>日経</a:t>
            </a:r>
            <a:r>
              <a:rPr lang="en-US" altLang="ja-JP" sz="1600" b="1" dirty="0" smtClean="0">
                <a:solidFill>
                  <a:srgbClr val="000000"/>
                </a:solidFill>
                <a:ea typeface="ＭＳ ゴシック" pitchFamily="49" charset="-128"/>
              </a:rPr>
              <a:t>BP Tech ON! </a:t>
            </a:r>
            <a:r>
              <a:rPr lang="ja-JP" altLang="en-US" sz="1600" b="1" dirty="0" smtClean="0">
                <a:solidFill>
                  <a:srgbClr val="000000"/>
                </a:solidFill>
                <a:ea typeface="ＭＳ ゴシック" pitchFamily="49" charset="-128"/>
              </a:rPr>
              <a:t>など</a:t>
            </a:r>
            <a:r>
              <a:rPr lang="en-US" altLang="ja-JP" sz="1600" b="1" dirty="0" smtClean="0">
                <a:solidFill>
                  <a:srgbClr val="000000"/>
                </a:solidFill>
                <a:ea typeface="ＭＳ ゴシック" pitchFamily="49" charset="-128"/>
              </a:rPr>
              <a:t/>
            </a:r>
            <a:br>
              <a:rPr lang="en-US" altLang="ja-JP" sz="1600" b="1" dirty="0" smtClean="0">
                <a:solidFill>
                  <a:srgbClr val="000000"/>
                </a:solidFill>
                <a:ea typeface="ＭＳ ゴシック" pitchFamily="49" charset="-128"/>
              </a:rPr>
            </a:br>
            <a:r>
              <a:rPr lang="en-US" altLang="ja-JP" sz="1600" dirty="0" smtClean="0">
                <a:solidFill>
                  <a:srgbClr val="000000"/>
                </a:solidFill>
              </a:rPr>
              <a:t>http</a:t>
            </a:r>
            <a:r>
              <a:rPr lang="en-US" altLang="ja-JP" sz="1600" dirty="0">
                <a:solidFill>
                  <a:srgbClr val="000000"/>
                </a:solidFill>
              </a:rPr>
              <a:t>://techon.nikkeibp.co.jp/article/NEWS/20120413/212723</a:t>
            </a:r>
            <a:r>
              <a:rPr lang="en-US" altLang="ja-JP" sz="1600" dirty="0" smtClean="0">
                <a:solidFill>
                  <a:srgbClr val="000000"/>
                </a:solidFill>
              </a:rPr>
              <a:t>/</a:t>
            </a:r>
          </a:p>
          <a:p>
            <a:pPr eaLnBrk="1" fontAlgn="base" hangingPunct="1">
              <a:spcBef>
                <a:spcPct val="0"/>
              </a:spcBef>
              <a:spcAft>
                <a:spcPct val="0"/>
              </a:spcAft>
            </a:pPr>
            <a:r>
              <a:rPr lang="ja-JP" altLang="en-US" dirty="0" smtClean="0">
                <a:solidFill>
                  <a:srgbClr val="FF0000"/>
                </a:solidFill>
                <a:ea typeface="ＭＳ ゴシック" pitchFamily="49" charset="-128"/>
              </a:rPr>
              <a:t>シャープは</a:t>
            </a:r>
            <a:r>
              <a:rPr lang="en-US" altLang="ja-JP" dirty="0" smtClean="0">
                <a:solidFill>
                  <a:srgbClr val="FF0000"/>
                </a:solidFill>
                <a:ea typeface="ＭＳ ゴシック" pitchFamily="49" charset="-128"/>
              </a:rPr>
              <a:t>3</a:t>
            </a:r>
            <a:r>
              <a:rPr lang="ja-JP" altLang="en-US" dirty="0" smtClean="0">
                <a:solidFill>
                  <a:srgbClr val="FF0000"/>
                </a:solidFill>
                <a:ea typeface="ＭＳ ゴシック" pitchFamily="49" charset="-128"/>
              </a:rPr>
              <a:t>月に亀山第</a:t>
            </a:r>
            <a:r>
              <a:rPr lang="en-US" altLang="ja-JP" dirty="0" smtClean="0">
                <a:solidFill>
                  <a:srgbClr val="FF0000"/>
                </a:solidFill>
                <a:ea typeface="ＭＳ ゴシック" pitchFamily="49" charset="-128"/>
              </a:rPr>
              <a:t>2</a:t>
            </a:r>
            <a:r>
              <a:rPr lang="ja-JP" altLang="en-US" dirty="0" smtClean="0">
                <a:solidFill>
                  <a:srgbClr val="FF0000"/>
                </a:solidFill>
                <a:ea typeface="ＭＳ ゴシック" pitchFamily="49" charset="-128"/>
              </a:rPr>
              <a:t>工場で</a:t>
            </a:r>
            <a:r>
              <a:rPr lang="en-US" altLang="ja-JP" dirty="0" smtClean="0">
                <a:solidFill>
                  <a:srgbClr val="FF0000"/>
                </a:solidFill>
                <a:ea typeface="ＭＳ ゴシック" pitchFamily="49" charset="-128"/>
              </a:rPr>
              <a:t>IGZO</a:t>
            </a:r>
            <a:r>
              <a:rPr lang="ja-JP" altLang="en-US" dirty="0" smtClean="0">
                <a:solidFill>
                  <a:srgbClr val="FF0000"/>
                </a:solidFill>
                <a:ea typeface="ＭＳ ゴシック" pitchFamily="49" charset="-128"/>
              </a:rPr>
              <a:t>パネルの生産を開始、</a:t>
            </a:r>
            <a:r>
              <a:rPr lang="en-US" altLang="ja-JP" dirty="0" smtClean="0">
                <a:solidFill>
                  <a:srgbClr val="FF0000"/>
                </a:solidFill>
                <a:ea typeface="ＭＳ ゴシック" pitchFamily="49" charset="-128"/>
              </a:rPr>
              <a:t/>
            </a:r>
            <a:br>
              <a:rPr lang="en-US" altLang="ja-JP" dirty="0" smtClean="0">
                <a:solidFill>
                  <a:srgbClr val="FF0000"/>
                </a:solidFill>
                <a:ea typeface="ＭＳ ゴシック" pitchFamily="49" charset="-128"/>
              </a:rPr>
            </a:br>
            <a:r>
              <a:rPr lang="en-US" altLang="ja-JP" dirty="0" smtClean="0">
                <a:solidFill>
                  <a:srgbClr val="FF0000"/>
                </a:solidFill>
                <a:ea typeface="ＭＳ ゴシック" pitchFamily="49" charset="-128"/>
              </a:rPr>
              <a:t>4</a:t>
            </a:r>
            <a:r>
              <a:rPr lang="ja-JP" altLang="en-US" dirty="0" smtClean="0">
                <a:solidFill>
                  <a:srgbClr val="FF0000"/>
                </a:solidFill>
                <a:ea typeface="ＭＳ ゴシック" pitchFamily="49" charset="-128"/>
              </a:rPr>
              <a:t>月から本格量産に移っている</a:t>
            </a:r>
            <a:r>
              <a:rPr lang="en-US" altLang="ja-JP" dirty="0" smtClean="0">
                <a:solidFill>
                  <a:srgbClr val="FF0000"/>
                </a:solidFill>
                <a:ea typeface="ＭＳ ゴシック" pitchFamily="49" charset="-128"/>
              </a:rPr>
              <a:t> (</a:t>
            </a:r>
            <a:r>
              <a:rPr lang="ja-JP" altLang="en-US" dirty="0" smtClean="0">
                <a:solidFill>
                  <a:srgbClr val="FF0000"/>
                </a:solidFill>
                <a:ea typeface="ＭＳ ゴシック" pitchFamily="49" charset="-128"/>
              </a:rPr>
              <a:t>当初予定より</a:t>
            </a:r>
            <a:r>
              <a:rPr lang="en-US" altLang="ja-JP" dirty="0" smtClean="0">
                <a:solidFill>
                  <a:srgbClr val="FF0000"/>
                </a:solidFill>
                <a:ea typeface="ＭＳ ゴシック" pitchFamily="49" charset="-128"/>
              </a:rPr>
              <a:t>3</a:t>
            </a:r>
            <a:r>
              <a:rPr lang="ja-JP" altLang="en-US" dirty="0" smtClean="0">
                <a:solidFill>
                  <a:srgbClr val="FF0000"/>
                </a:solidFill>
                <a:ea typeface="ＭＳ ゴシック" pitchFamily="49" charset="-128"/>
              </a:rPr>
              <a:t>か月の遅れ</a:t>
            </a:r>
            <a:r>
              <a:rPr lang="en-US" altLang="ja-JP" dirty="0" smtClean="0">
                <a:solidFill>
                  <a:srgbClr val="FF0000"/>
                </a:solidFill>
                <a:ea typeface="ＭＳ ゴシック" pitchFamily="49" charset="-128"/>
              </a:rPr>
              <a:t>)</a:t>
            </a:r>
          </a:p>
          <a:p>
            <a:pPr eaLnBrk="1" fontAlgn="base" hangingPunct="1">
              <a:spcBef>
                <a:spcPct val="0"/>
              </a:spcBef>
              <a:spcAft>
                <a:spcPct val="0"/>
              </a:spcAft>
            </a:pPr>
            <a:r>
              <a:rPr lang="en-US" altLang="ja-JP" dirty="0">
                <a:solidFill>
                  <a:srgbClr val="FF0000"/>
                </a:solidFill>
                <a:ea typeface="ＭＳ ゴシック" pitchFamily="49" charset="-128"/>
              </a:rPr>
              <a:t> </a:t>
            </a:r>
            <a:r>
              <a:rPr lang="en-US" altLang="ja-JP" dirty="0" smtClean="0">
                <a:solidFill>
                  <a:srgbClr val="FF0000"/>
                </a:solidFill>
                <a:ea typeface="ＭＳ ゴシック" pitchFamily="49" charset="-128"/>
              </a:rPr>
              <a:t>  </a:t>
            </a:r>
            <a:r>
              <a:rPr lang="ja-JP" altLang="en-US" dirty="0" smtClean="0">
                <a:solidFill>
                  <a:srgbClr val="FF0000"/>
                </a:solidFill>
                <a:ea typeface="ＭＳ ゴシック" pitchFamily="49" charset="-128"/>
              </a:rPr>
              <a:t>タブレット</a:t>
            </a:r>
            <a:r>
              <a:rPr lang="en-US" altLang="ja-JP" dirty="0" smtClean="0">
                <a:solidFill>
                  <a:srgbClr val="FF0000"/>
                </a:solidFill>
                <a:ea typeface="ＭＳ ゴシック" pitchFamily="49" charset="-128"/>
              </a:rPr>
              <a:t>, </a:t>
            </a:r>
            <a:r>
              <a:rPr lang="en-US" altLang="ja-JP" dirty="0" err="1" smtClean="0">
                <a:solidFill>
                  <a:srgbClr val="FF0000"/>
                </a:solidFill>
                <a:ea typeface="ＭＳ ゴシック" pitchFamily="49" charset="-128"/>
              </a:rPr>
              <a:t>Ultrabook</a:t>
            </a:r>
            <a:r>
              <a:rPr lang="en-US" altLang="ja-JP" dirty="0" smtClean="0">
                <a:solidFill>
                  <a:srgbClr val="FF0000"/>
                </a:solidFill>
                <a:ea typeface="ＭＳ ゴシック" pitchFamily="49" charset="-128"/>
              </a:rPr>
              <a:t>, </a:t>
            </a:r>
            <a:r>
              <a:rPr lang="ja-JP" altLang="en-US" dirty="0" smtClean="0">
                <a:solidFill>
                  <a:srgbClr val="FF0000"/>
                </a:solidFill>
                <a:ea typeface="ＭＳ ゴシック" pitchFamily="49" charset="-128"/>
              </a:rPr>
              <a:t>医療用高解像度ディスプレイなどに予定</a:t>
            </a:r>
            <a:r>
              <a:rPr lang="en-US" altLang="ja-JP" dirty="0" smtClean="0">
                <a:solidFill>
                  <a:srgbClr val="FF0000"/>
                </a:solidFill>
                <a:ea typeface="ＭＳ ゴシック" pitchFamily="49" charset="-128"/>
              </a:rPr>
              <a:t/>
            </a:r>
            <a:br>
              <a:rPr lang="en-US" altLang="ja-JP" dirty="0" smtClean="0">
                <a:solidFill>
                  <a:srgbClr val="FF0000"/>
                </a:solidFill>
                <a:ea typeface="ＭＳ ゴシック" pitchFamily="49" charset="-128"/>
              </a:rPr>
            </a:br>
            <a:r>
              <a:rPr lang="en-US" altLang="ja-JP" sz="2000" b="1" dirty="0" smtClean="0">
                <a:solidFill>
                  <a:srgbClr val="0000FF"/>
                </a:solidFill>
                <a:ea typeface="ＭＳ ゴシック" pitchFamily="49" charset="-128"/>
              </a:rPr>
              <a:t>SID2012:</a:t>
            </a:r>
            <a:r>
              <a:rPr lang="ja-JP" altLang="en-US" sz="2000" b="1" dirty="0" smtClean="0">
                <a:solidFill>
                  <a:srgbClr val="0000FF"/>
                </a:solidFill>
                <a:ea typeface="ＭＳ ゴシック" pitchFamily="49" charset="-128"/>
              </a:rPr>
              <a:t> </a:t>
            </a:r>
            <a:r>
              <a:rPr lang="en-US" altLang="ja-JP" sz="2000" b="1" dirty="0" smtClean="0">
                <a:solidFill>
                  <a:srgbClr val="0000FF"/>
                </a:solidFill>
                <a:ea typeface="ＭＳ ゴシック" pitchFamily="49" charset="-128"/>
              </a:rPr>
              <a:t/>
            </a:r>
            <a:br>
              <a:rPr lang="en-US" altLang="ja-JP" sz="2000" b="1" dirty="0" smtClean="0">
                <a:solidFill>
                  <a:srgbClr val="0000FF"/>
                </a:solidFill>
                <a:ea typeface="ＭＳ ゴシック" pitchFamily="49" charset="-128"/>
              </a:rPr>
            </a:br>
            <a:r>
              <a:rPr lang="ja-JP" altLang="en-US" sz="2000" b="1" dirty="0" smtClean="0">
                <a:solidFill>
                  <a:srgbClr val="0000FF"/>
                </a:solidFill>
                <a:ea typeface="ＭＳ ゴシック" pitchFamily="49" charset="-128"/>
              </a:rPr>
              <a:t>　・</a:t>
            </a:r>
            <a:r>
              <a:rPr lang="en-US" altLang="ja-JP" sz="2000" b="1" dirty="0" smtClean="0">
                <a:solidFill>
                  <a:srgbClr val="0000FF"/>
                </a:solidFill>
                <a:ea typeface="ＭＳ ゴシック" pitchFamily="49" charset="-128"/>
              </a:rPr>
              <a:t>32” </a:t>
            </a:r>
            <a:r>
              <a:rPr lang="ja-JP" altLang="en-US" sz="2000" b="1" dirty="0" smtClean="0">
                <a:solidFill>
                  <a:srgbClr val="0000FF"/>
                </a:solidFill>
                <a:ea typeface="ＭＳ ゴシック" pitchFamily="49" charset="-128"/>
              </a:rPr>
              <a:t> </a:t>
            </a:r>
            <a:r>
              <a:rPr lang="en-US" altLang="ja-JP" sz="2000" b="1" dirty="0" smtClean="0">
                <a:solidFill>
                  <a:srgbClr val="0000FF"/>
                </a:solidFill>
                <a:ea typeface="ＭＳ ゴシック" pitchFamily="49" charset="-128"/>
              </a:rPr>
              <a:t>3,840</a:t>
            </a:r>
            <a:r>
              <a:rPr lang="en-US" altLang="ja-JP" sz="2000" b="1" dirty="0" smtClean="0">
                <a:solidFill>
                  <a:srgbClr val="0000FF"/>
                </a:solidFill>
                <a:ea typeface="ＭＳ ゴシック" pitchFamily="49" charset="-128"/>
                <a:sym typeface="Symbol"/>
              </a:rPr>
              <a:t></a:t>
            </a:r>
            <a:r>
              <a:rPr lang="en-US" altLang="ja-JP" sz="2000" b="1" dirty="0" smtClean="0">
                <a:solidFill>
                  <a:srgbClr val="0000FF"/>
                </a:solidFill>
                <a:ea typeface="ＭＳ ゴシック" pitchFamily="49" charset="-128"/>
              </a:rPr>
              <a:t>2</a:t>
            </a:r>
            <a:r>
              <a:rPr lang="en-US" altLang="ja-JP" sz="2000" b="1" dirty="0">
                <a:solidFill>
                  <a:srgbClr val="0000FF"/>
                </a:solidFill>
                <a:ea typeface="ＭＳ ゴシック" pitchFamily="49" charset="-128"/>
              </a:rPr>
              <a:t>,</a:t>
            </a:r>
            <a:r>
              <a:rPr lang="en-US" altLang="ja-JP" sz="2000" b="1" dirty="0" smtClean="0">
                <a:solidFill>
                  <a:srgbClr val="0000FF"/>
                </a:solidFill>
                <a:ea typeface="ＭＳ ゴシック" pitchFamily="49" charset="-128"/>
              </a:rPr>
              <a:t>160 </a:t>
            </a:r>
            <a:r>
              <a:rPr lang="ja-JP" altLang="en-US" sz="2000" b="1" dirty="0" smtClean="0">
                <a:solidFill>
                  <a:srgbClr val="0000FF"/>
                </a:solidFill>
                <a:ea typeface="ＭＳ ゴシック" pitchFamily="49" charset="-128"/>
              </a:rPr>
              <a:t> </a:t>
            </a:r>
            <a:r>
              <a:rPr lang="en-US" altLang="ja-JP" sz="2000" b="1" dirty="0" smtClean="0">
                <a:solidFill>
                  <a:srgbClr val="0000FF"/>
                </a:solidFill>
                <a:ea typeface="ＭＳ ゴシック" pitchFamily="49" charset="-128"/>
              </a:rPr>
              <a:t>140ppi</a:t>
            </a:r>
            <a:br>
              <a:rPr lang="en-US" altLang="ja-JP" sz="2000" b="1" dirty="0" smtClean="0">
                <a:solidFill>
                  <a:srgbClr val="0000FF"/>
                </a:solidFill>
                <a:ea typeface="ＭＳ ゴシック" pitchFamily="49" charset="-128"/>
              </a:rPr>
            </a:br>
            <a:r>
              <a:rPr lang="ja-JP" altLang="en-US" sz="2000" b="1" dirty="0" smtClean="0">
                <a:solidFill>
                  <a:srgbClr val="0000FF"/>
                </a:solidFill>
                <a:ea typeface="ＭＳ ゴシック" pitchFamily="49" charset="-128"/>
              </a:rPr>
              <a:t>　・</a:t>
            </a:r>
            <a:r>
              <a:rPr lang="en-US" altLang="ja-JP" sz="2000" b="1" dirty="0" smtClean="0">
                <a:solidFill>
                  <a:srgbClr val="0000FF"/>
                </a:solidFill>
                <a:ea typeface="ＭＳ ゴシック" pitchFamily="49" charset="-128"/>
              </a:rPr>
              <a:t>10” </a:t>
            </a:r>
            <a:r>
              <a:rPr lang="ja-JP" altLang="en-US" sz="2000" b="1" dirty="0" smtClean="0">
                <a:solidFill>
                  <a:srgbClr val="0000FF"/>
                </a:solidFill>
                <a:ea typeface="ＭＳ ゴシック" pitchFamily="49" charset="-128"/>
              </a:rPr>
              <a:t> </a:t>
            </a:r>
            <a:r>
              <a:rPr lang="en-US" altLang="ja-JP" sz="2000" b="1" dirty="0" smtClean="0">
                <a:solidFill>
                  <a:srgbClr val="0000FF"/>
                </a:solidFill>
                <a:ea typeface="ＭＳ ゴシック" pitchFamily="49" charset="-128"/>
              </a:rPr>
              <a:t>2</a:t>
            </a:r>
            <a:r>
              <a:rPr lang="en-US" altLang="ja-JP" sz="2000" b="1" dirty="0">
                <a:solidFill>
                  <a:srgbClr val="0000FF"/>
                </a:solidFill>
                <a:ea typeface="ＭＳ ゴシック" pitchFamily="49" charset="-128"/>
              </a:rPr>
              <a:t>,</a:t>
            </a:r>
            <a:r>
              <a:rPr lang="en-US" altLang="ja-JP" sz="2000" b="1" dirty="0" smtClean="0">
                <a:solidFill>
                  <a:srgbClr val="0000FF"/>
                </a:solidFill>
                <a:ea typeface="ＭＳ ゴシック" pitchFamily="49" charset="-128"/>
              </a:rPr>
              <a:t>560</a:t>
            </a:r>
            <a:r>
              <a:rPr lang="en-US" altLang="ja-JP" sz="2000" b="1" dirty="0" smtClean="0">
                <a:solidFill>
                  <a:srgbClr val="0000FF"/>
                </a:solidFill>
                <a:ea typeface="ＭＳ ゴシック" pitchFamily="49" charset="-128"/>
                <a:sym typeface="Symbol"/>
              </a:rPr>
              <a:t></a:t>
            </a:r>
            <a:r>
              <a:rPr lang="en-US" altLang="ja-JP" sz="2000" b="1" dirty="0" smtClean="0">
                <a:solidFill>
                  <a:srgbClr val="0000FF"/>
                </a:solidFill>
                <a:ea typeface="ＭＳ ゴシック" pitchFamily="49" charset="-128"/>
              </a:rPr>
              <a:t>1</a:t>
            </a:r>
            <a:r>
              <a:rPr lang="en-US" altLang="ja-JP" sz="2000" b="1" dirty="0">
                <a:solidFill>
                  <a:srgbClr val="0000FF"/>
                </a:solidFill>
                <a:ea typeface="ＭＳ ゴシック" pitchFamily="49" charset="-128"/>
              </a:rPr>
              <a:t>,</a:t>
            </a:r>
            <a:r>
              <a:rPr lang="en-US" altLang="ja-JP" sz="2000" b="1" dirty="0" smtClean="0">
                <a:solidFill>
                  <a:srgbClr val="0000FF"/>
                </a:solidFill>
                <a:ea typeface="ＭＳ ゴシック" pitchFamily="49" charset="-128"/>
              </a:rPr>
              <a:t>600 </a:t>
            </a:r>
            <a:r>
              <a:rPr lang="ja-JP" altLang="en-US" sz="2000" b="1" dirty="0" smtClean="0">
                <a:solidFill>
                  <a:srgbClr val="0000FF"/>
                </a:solidFill>
                <a:ea typeface="ＭＳ ゴシック" pitchFamily="49" charset="-128"/>
              </a:rPr>
              <a:t> </a:t>
            </a:r>
            <a:r>
              <a:rPr lang="en-US" altLang="ja-JP" sz="2000" b="1" dirty="0" smtClean="0">
                <a:solidFill>
                  <a:srgbClr val="0000FF"/>
                </a:solidFill>
                <a:ea typeface="ＭＳ ゴシック" pitchFamily="49" charset="-128"/>
              </a:rPr>
              <a:t>300ppi</a:t>
            </a:r>
            <a:br>
              <a:rPr lang="en-US" altLang="ja-JP" sz="2000" b="1" dirty="0" smtClean="0">
                <a:solidFill>
                  <a:srgbClr val="0000FF"/>
                </a:solidFill>
                <a:ea typeface="ＭＳ ゴシック" pitchFamily="49" charset="-128"/>
              </a:rPr>
            </a:br>
            <a:r>
              <a:rPr lang="ja-JP" altLang="en-US" sz="2000" b="1" dirty="0" smtClean="0">
                <a:solidFill>
                  <a:srgbClr val="0000FF"/>
                </a:solidFill>
                <a:ea typeface="ＭＳ ゴシック" pitchFamily="49" charset="-128"/>
              </a:rPr>
              <a:t>　・  </a:t>
            </a:r>
            <a:r>
              <a:rPr lang="en-US" altLang="ja-JP" sz="2000" b="1" dirty="0" smtClean="0">
                <a:solidFill>
                  <a:srgbClr val="0000FF"/>
                </a:solidFill>
                <a:ea typeface="ＭＳ ゴシック" pitchFamily="49" charset="-128"/>
              </a:rPr>
              <a:t>7” </a:t>
            </a:r>
            <a:r>
              <a:rPr lang="ja-JP" altLang="en-US" sz="2000" b="1" dirty="0" smtClean="0">
                <a:solidFill>
                  <a:srgbClr val="0000FF"/>
                </a:solidFill>
                <a:ea typeface="ＭＳ ゴシック" pitchFamily="49" charset="-128"/>
              </a:rPr>
              <a:t> </a:t>
            </a:r>
            <a:r>
              <a:rPr lang="en-US" altLang="ja-JP" sz="2000" b="1" dirty="0" smtClean="0">
                <a:solidFill>
                  <a:srgbClr val="0000FF"/>
                </a:solidFill>
                <a:ea typeface="ＭＳ ゴシック" pitchFamily="49" charset="-128"/>
              </a:rPr>
              <a:t>1</a:t>
            </a:r>
            <a:r>
              <a:rPr lang="en-US" altLang="ja-JP" sz="2000" b="1" dirty="0">
                <a:solidFill>
                  <a:srgbClr val="0000FF"/>
                </a:solidFill>
                <a:ea typeface="ＭＳ ゴシック" pitchFamily="49" charset="-128"/>
              </a:rPr>
              <a:t>,</a:t>
            </a:r>
            <a:r>
              <a:rPr lang="en-US" altLang="ja-JP" sz="2000" b="1" dirty="0" smtClean="0">
                <a:solidFill>
                  <a:srgbClr val="0000FF"/>
                </a:solidFill>
                <a:ea typeface="ＭＳ ゴシック" pitchFamily="49" charset="-128"/>
              </a:rPr>
              <a:t>280</a:t>
            </a:r>
            <a:r>
              <a:rPr lang="en-US" altLang="ja-JP" sz="2000" b="1" dirty="0" smtClean="0">
                <a:solidFill>
                  <a:srgbClr val="0000FF"/>
                </a:solidFill>
                <a:ea typeface="ＭＳ ゴシック" pitchFamily="49" charset="-128"/>
                <a:sym typeface="Symbol"/>
              </a:rPr>
              <a:t></a:t>
            </a:r>
            <a:r>
              <a:rPr lang="ja-JP" altLang="en-US" sz="2000" b="1" dirty="0" smtClean="0">
                <a:solidFill>
                  <a:srgbClr val="0000FF"/>
                </a:solidFill>
                <a:ea typeface="ＭＳ ゴシック" pitchFamily="49" charset="-128"/>
                <a:sym typeface="Symbol"/>
              </a:rPr>
              <a:t>   </a:t>
            </a:r>
            <a:r>
              <a:rPr lang="en-US" altLang="ja-JP" sz="2000" b="1" dirty="0" smtClean="0">
                <a:solidFill>
                  <a:srgbClr val="0000FF"/>
                </a:solidFill>
                <a:ea typeface="ＭＳ ゴシック" pitchFamily="49" charset="-128"/>
              </a:rPr>
              <a:t>800 </a:t>
            </a:r>
            <a:r>
              <a:rPr lang="ja-JP" altLang="en-US" sz="2000" b="1" dirty="0">
                <a:solidFill>
                  <a:srgbClr val="0000FF"/>
                </a:solidFill>
                <a:ea typeface="ＭＳ ゴシック" pitchFamily="49" charset="-128"/>
              </a:rPr>
              <a:t> </a:t>
            </a:r>
            <a:r>
              <a:rPr lang="en-US" altLang="ja-JP" sz="2000" b="1" dirty="0" smtClean="0">
                <a:solidFill>
                  <a:srgbClr val="0000FF"/>
                </a:solidFill>
                <a:ea typeface="ＭＳ ゴシック" pitchFamily="49" charset="-128"/>
              </a:rPr>
              <a:t>217ppi</a:t>
            </a:r>
          </a:p>
        </p:txBody>
      </p:sp>
      <p:sp>
        <p:nvSpPr>
          <p:cNvPr id="4" name="テキスト ボックス 3"/>
          <p:cNvSpPr txBox="1"/>
          <p:nvPr/>
        </p:nvSpPr>
        <p:spPr>
          <a:xfrm>
            <a:off x="8724900" y="6488668"/>
            <a:ext cx="415498" cy="369332"/>
          </a:xfrm>
          <a:prstGeom prst="rect">
            <a:avLst/>
          </a:prstGeom>
          <a:solidFill>
            <a:schemeClr val="accent2"/>
          </a:solidFill>
        </p:spPr>
        <p:txBody>
          <a:bodyPr wrap="none" rtlCol="0">
            <a:spAutoFit/>
          </a:bodyPr>
          <a:lstStyle>
            <a:defPPr>
              <a:defRPr lang="ja-JP"/>
            </a:defPPr>
            <a:lvl1pPr>
              <a:defRPr b="1">
                <a:solidFill>
                  <a:schemeClr val="bg1"/>
                </a:solidFill>
              </a:defRPr>
            </a:lvl1pPr>
          </a:lstStyle>
          <a:p>
            <a:r>
              <a:rPr lang="en-US" altLang="ja-JP" dirty="0" smtClean="0">
                <a:latin typeface="Times New Roman" pitchFamily="18" charset="0"/>
                <a:cs typeface="Times New Roman" pitchFamily="18" charset="0"/>
              </a:rPr>
              <a:t>31</a:t>
            </a:r>
            <a:endParaRPr lang="ja-JP" altLang="en-US" dirty="0">
              <a:latin typeface="Times New Roman" pitchFamily="18" charset="0"/>
              <a:cs typeface="Times New Roman" pitchFamily="18" charset="0"/>
            </a:endParaRPr>
          </a:p>
        </p:txBody>
      </p:sp>
    </p:spTree>
    <p:extLst>
      <p:ext uri="{BB962C8B-B14F-4D97-AF65-F5344CB8AC3E}">
        <p14:creationId xmlns:p14="http://schemas.microsoft.com/office/powerpoint/2010/main" val="3661233758"/>
      </p:ext>
    </p:extLst>
  </p:cSld>
  <p:clrMapOvr>
    <a:masterClrMapping/>
  </p:clrMapOvr>
  <mc:AlternateContent xmlns:mc="http://schemas.openxmlformats.org/markup-compatibility/2006" xmlns:p14="http://schemas.microsoft.com/office/powerpoint/2010/main">
    <mc:Choice Requires="p14">
      <p:transition p14:dur="0">
        <p:sndAc>
          <p:stSnd>
            <p:snd r:embed="rId3" name="CAMERA.WAV"/>
          </p:stSnd>
        </p:sndAc>
      </p:transition>
    </mc:Choice>
    <mc:Fallback xmlns="">
      <p:transition>
        <p:sndAc>
          <p:stSnd>
            <p:snd r:embed="rId4" name="CAMERA.WAV"/>
          </p:stSnd>
        </p:sndAc>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5" name="Rectangle 11"/>
          <p:cNvSpPr>
            <a:spLocks noChangeArrowheads="1"/>
          </p:cNvSpPr>
          <p:nvPr/>
        </p:nvSpPr>
        <p:spPr bwMode="auto">
          <a:xfrm>
            <a:off x="152400" y="3352800"/>
            <a:ext cx="8763000"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algn="ctr" fontAlgn="base">
              <a:spcBef>
                <a:spcPct val="0"/>
              </a:spcBef>
              <a:spcAft>
                <a:spcPct val="0"/>
              </a:spcAft>
            </a:pPr>
            <a:endParaRPr lang="ja-JP" altLang="ja-JP" smtClean="0">
              <a:solidFill>
                <a:srgbClr val="FF0000"/>
              </a:solidFill>
              <a:latin typeface="Arial"/>
              <a:ea typeface="HG丸ｺﾞｼｯｸM-PRO" pitchFamily="50" charset="-128"/>
            </a:endParaRPr>
          </a:p>
        </p:txBody>
      </p:sp>
      <p:sp>
        <p:nvSpPr>
          <p:cNvPr id="46087" name="Rectangle 6"/>
          <p:cNvSpPr>
            <a:spLocks noGrp="1" noChangeArrowheads="1"/>
          </p:cNvSpPr>
          <p:nvPr>
            <p:ph type="title" idx="4294967295"/>
          </p:nvPr>
        </p:nvSpPr>
        <p:spPr>
          <a:xfrm>
            <a:off x="0" y="0"/>
            <a:ext cx="9144000" cy="91440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solidFill>
                  <a:schemeClr val="tx1"/>
                </a:solidFill>
                <a:prstDash val="solid"/>
                <a:miter lim="800000"/>
                <a:headEnd/>
                <a:tailEnd/>
              </a14:hiddenLine>
            </a:ext>
          </a:extLst>
        </p:spPr>
        <p:txBody>
          <a:bodyPr vert="horz" wrap="square" lIns="91440" tIns="45720" rIns="91440" bIns="45720" numCol="1" anchor="ctr" anchorCtr="0" compatLnSpc="1">
            <a:prstTxWarp prst="textNoShape">
              <a:avLst/>
            </a:prstTxWarp>
          </a:bodyPr>
          <a:lstStyle/>
          <a:p>
            <a:pPr eaLnBrk="1" hangingPunct="1"/>
            <a:r>
              <a:rPr lang="en-US" altLang="ja-JP" sz="3600" b="1" dirty="0">
                <a:solidFill>
                  <a:srgbClr val="0000FF"/>
                </a:solidFill>
                <a:latin typeface="Times New Roman" pitchFamily="18" charset="0"/>
                <a:cs typeface="Times New Roman" pitchFamily="18" charset="0"/>
              </a:rPr>
              <a:t>a-IGZO </a:t>
            </a:r>
            <a:r>
              <a:rPr lang="en-US" altLang="ja-JP" sz="3600" b="1" dirty="0" smtClean="0">
                <a:solidFill>
                  <a:srgbClr val="0000FF"/>
                </a:solidFill>
                <a:latin typeface="Times New Roman" pitchFamily="18" charset="0"/>
                <a:cs typeface="Times New Roman" pitchFamily="18" charset="0"/>
              </a:rPr>
              <a:t>(2012): </a:t>
            </a:r>
            <a:r>
              <a:rPr lang="ja-JP" altLang="en-US" sz="3600" b="1" dirty="0" smtClean="0">
                <a:solidFill>
                  <a:srgbClr val="0000FF"/>
                </a:solidFill>
                <a:latin typeface="Times New Roman" pitchFamily="18" charset="0"/>
                <a:cs typeface="Times New Roman" pitchFamily="18" charset="0"/>
              </a:rPr>
              <a:t>量産開始、新しい応用へ</a:t>
            </a:r>
            <a:endParaRPr lang="en-US" altLang="ja-JP" sz="3600" b="1" dirty="0">
              <a:solidFill>
                <a:srgbClr val="0000FF"/>
              </a:solidFill>
              <a:latin typeface="Times New Roman" pitchFamily="18" charset="0"/>
              <a:ea typeface="HG丸ｺﾞｼｯｸM-PRO" pitchFamily="50" charset="-128"/>
              <a:cs typeface="Times New Roman" pitchFamily="18" charset="0"/>
            </a:endParaRPr>
          </a:p>
        </p:txBody>
      </p:sp>
      <p:sp>
        <p:nvSpPr>
          <p:cNvPr id="46092" name="Rectangle 9"/>
          <p:cNvSpPr>
            <a:spLocks noChangeArrowheads="1"/>
          </p:cNvSpPr>
          <p:nvPr/>
        </p:nvSpPr>
        <p:spPr bwMode="auto">
          <a:xfrm>
            <a:off x="152400" y="1085850"/>
            <a:ext cx="8763000" cy="838200"/>
          </a:xfrm>
          <a:prstGeom prst="rect">
            <a:avLst/>
          </a:prstGeom>
          <a:solidFill>
            <a:schemeClr val="bg1"/>
          </a:solidFill>
          <a:ln>
            <a:noFill/>
          </a:ln>
          <a:extLst>
            <a:ext uri="{91240B29-F687-4F45-9708-019B960494DF}">
              <a14:hiddenLine xmlns:a14="http://schemas.microsoft.com/office/drawing/2010/main" w="19050">
                <a:solidFill>
                  <a:srgbClr val="000000"/>
                </a:solidFill>
                <a:miter lim="800000"/>
                <a:headEnd/>
                <a:tailEnd/>
              </a14:hiddenLine>
            </a:ext>
          </a:extLst>
        </p:spPr>
        <p:txBody>
          <a:bodyPr wrap="none" anchor="ctr"/>
          <a:lstStyle/>
          <a:p>
            <a:pPr algn="ctr" fontAlgn="base">
              <a:spcBef>
                <a:spcPct val="0"/>
              </a:spcBef>
              <a:spcAft>
                <a:spcPct val="0"/>
              </a:spcAft>
            </a:pPr>
            <a:endParaRPr lang="ja-JP" altLang="ja-JP" smtClean="0">
              <a:solidFill>
                <a:srgbClr val="FF0000"/>
              </a:solidFill>
              <a:latin typeface="Arial"/>
              <a:ea typeface="HG丸ｺﾞｼｯｸM-PRO" pitchFamily="50" charset="-128"/>
            </a:endParaRPr>
          </a:p>
        </p:txBody>
      </p:sp>
      <p:sp>
        <p:nvSpPr>
          <p:cNvPr id="46094" name="Text Box 12"/>
          <p:cNvSpPr txBox="1">
            <a:spLocks noChangeArrowheads="1"/>
          </p:cNvSpPr>
          <p:nvPr/>
        </p:nvSpPr>
        <p:spPr bwMode="auto">
          <a:xfrm>
            <a:off x="5580112" y="962725"/>
            <a:ext cx="2952328"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fontAlgn="base" hangingPunct="1">
              <a:spcBef>
                <a:spcPct val="0"/>
              </a:spcBef>
              <a:spcAft>
                <a:spcPct val="0"/>
              </a:spcAft>
            </a:pPr>
            <a:r>
              <a:rPr lang="en-US" altLang="ja-JP" sz="1400" b="1" dirty="0" smtClean="0">
                <a:solidFill>
                  <a:srgbClr val="FF0000"/>
                </a:solidFill>
                <a:latin typeface="Times New Roman" pitchFamily="18" charset="0"/>
              </a:rPr>
              <a:t>RFID</a:t>
            </a:r>
            <a:r>
              <a:rPr lang="ja-JP" altLang="en-US" sz="1400" b="1" dirty="0" smtClean="0">
                <a:solidFill>
                  <a:srgbClr val="FF0000"/>
                </a:solidFill>
                <a:latin typeface="Times New Roman" pitchFamily="18" charset="0"/>
              </a:rPr>
              <a:t>タグ</a:t>
            </a:r>
            <a:r>
              <a:rPr lang="en-US" altLang="ja-JP" sz="1400" b="1" dirty="0" smtClean="0">
                <a:solidFill>
                  <a:srgbClr val="FF0000"/>
                </a:solidFill>
                <a:latin typeface="Times New Roman" pitchFamily="18" charset="0"/>
              </a:rPr>
              <a:t/>
            </a:r>
            <a:br>
              <a:rPr lang="en-US" altLang="ja-JP" sz="1400" b="1" dirty="0" smtClean="0">
                <a:solidFill>
                  <a:srgbClr val="FF0000"/>
                </a:solidFill>
                <a:latin typeface="Times New Roman" pitchFamily="18" charset="0"/>
              </a:rPr>
            </a:br>
            <a:r>
              <a:rPr lang="en-US" altLang="ja-JP" sz="1400" b="1" dirty="0" smtClean="0">
                <a:solidFill>
                  <a:srgbClr val="FF0000"/>
                </a:solidFill>
                <a:latin typeface="Times New Roman" pitchFamily="18" charset="0"/>
              </a:rPr>
              <a:t>70mm</a:t>
            </a:r>
            <a:r>
              <a:rPr lang="ja-JP" altLang="en-US" sz="1400" b="1" dirty="0" smtClean="0">
                <a:solidFill>
                  <a:srgbClr val="FF0000"/>
                </a:solidFill>
                <a:latin typeface="Times New Roman" pitchFamily="18" charset="0"/>
              </a:rPr>
              <a:t>距離</a:t>
            </a:r>
            <a:r>
              <a:rPr lang="en-US" altLang="ja-JP" sz="1400" b="1" dirty="0" smtClean="0">
                <a:solidFill>
                  <a:srgbClr val="FF0000"/>
                </a:solidFill>
                <a:latin typeface="Times New Roman" pitchFamily="18" charset="0"/>
              </a:rPr>
              <a:t>, </a:t>
            </a:r>
            <a:br>
              <a:rPr lang="en-US" altLang="ja-JP" sz="1400" b="1" dirty="0" smtClean="0">
                <a:solidFill>
                  <a:srgbClr val="FF0000"/>
                </a:solidFill>
                <a:latin typeface="Times New Roman" pitchFamily="18" charset="0"/>
              </a:rPr>
            </a:br>
            <a:r>
              <a:rPr lang="en-US" altLang="ja-JP" sz="1400" b="1" dirty="0" smtClean="0">
                <a:solidFill>
                  <a:srgbClr val="FF0000"/>
                </a:solidFill>
                <a:latin typeface="Times New Roman" pitchFamily="18" charset="0"/>
              </a:rPr>
              <a:t>5 V / 40mW / 1 </a:t>
            </a:r>
            <a:r>
              <a:rPr lang="en-US" altLang="ja-JP" sz="1400" b="1" dirty="0" err="1" smtClean="0">
                <a:solidFill>
                  <a:srgbClr val="FF0000"/>
                </a:solidFill>
                <a:latin typeface="Times New Roman" pitchFamily="18" charset="0"/>
              </a:rPr>
              <a:t>nA</a:t>
            </a:r>
            <a:r>
              <a:rPr lang="en-US" altLang="ja-JP" sz="1400" b="1" dirty="0" smtClean="0">
                <a:solidFill>
                  <a:srgbClr val="FF0000"/>
                </a:solidFill>
                <a:latin typeface="Times New Roman" pitchFamily="18" charset="0"/>
              </a:rPr>
              <a:t/>
            </a:r>
            <a:br>
              <a:rPr lang="en-US" altLang="ja-JP" sz="1400" b="1" dirty="0" smtClean="0">
                <a:solidFill>
                  <a:srgbClr val="FF0000"/>
                </a:solidFill>
                <a:latin typeface="Times New Roman" pitchFamily="18" charset="0"/>
              </a:rPr>
            </a:br>
            <a:r>
              <a:rPr lang="en-US" altLang="ja-JP" sz="1400" b="1" dirty="0" smtClean="0">
                <a:solidFill>
                  <a:srgbClr val="FF0000"/>
                </a:solidFill>
                <a:latin typeface="Times New Roman" pitchFamily="18" charset="0"/>
              </a:rPr>
              <a:t>(</a:t>
            </a:r>
            <a:r>
              <a:rPr lang="ja-JP" altLang="en-US" sz="1400" b="1" dirty="0" smtClean="0">
                <a:solidFill>
                  <a:srgbClr val="FF0000"/>
                </a:solidFill>
                <a:latin typeface="Times New Roman" pitchFamily="18" charset="0"/>
              </a:rPr>
              <a:t>日立</a:t>
            </a:r>
            <a:r>
              <a:rPr lang="en-US" altLang="ja-JP" sz="1400" b="1" dirty="0" smtClean="0">
                <a:solidFill>
                  <a:srgbClr val="FF0000"/>
                </a:solidFill>
                <a:latin typeface="Times New Roman" pitchFamily="18" charset="0"/>
              </a:rPr>
              <a:t>, IEDM2010/IEICE2011)</a:t>
            </a:r>
          </a:p>
        </p:txBody>
      </p:sp>
      <p:sp>
        <p:nvSpPr>
          <p:cNvPr id="46095" name="Text Box 13"/>
          <p:cNvSpPr txBox="1">
            <a:spLocks noChangeArrowheads="1"/>
          </p:cNvSpPr>
          <p:nvPr/>
        </p:nvSpPr>
        <p:spPr bwMode="auto">
          <a:xfrm>
            <a:off x="251520" y="963836"/>
            <a:ext cx="22098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fontAlgn="base" hangingPunct="1">
              <a:spcBef>
                <a:spcPct val="0"/>
              </a:spcBef>
              <a:spcAft>
                <a:spcPct val="0"/>
              </a:spcAft>
            </a:pPr>
            <a:r>
              <a:rPr lang="ja-JP" altLang="en-US" sz="1400" b="1" dirty="0" smtClean="0">
                <a:solidFill>
                  <a:srgbClr val="FF0000"/>
                </a:solidFill>
                <a:latin typeface="Times New Roman" pitchFamily="18" charset="0"/>
              </a:rPr>
              <a:t>新型</a:t>
            </a:r>
            <a:r>
              <a:rPr lang="en-US" altLang="ja-JP" sz="1400" b="1" dirty="0" err="1" smtClean="0">
                <a:solidFill>
                  <a:srgbClr val="FF0000"/>
                </a:solidFill>
                <a:latin typeface="Times New Roman" pitchFamily="18" charset="0"/>
              </a:rPr>
              <a:t>iPad</a:t>
            </a:r>
            <a:r>
              <a:rPr lang="ja-JP" altLang="en-US" sz="1400" b="1" dirty="0" smtClean="0">
                <a:solidFill>
                  <a:srgbClr val="FF0000"/>
                </a:solidFill>
                <a:latin typeface="Times New Roman" pitchFamily="18" charset="0"/>
              </a:rPr>
              <a:t>の高精細レティナディスプレイ</a:t>
            </a:r>
            <a:r>
              <a:rPr lang="en-US" altLang="ja-JP" sz="1400" b="1" dirty="0" smtClean="0">
                <a:solidFill>
                  <a:srgbClr val="FF0000"/>
                </a:solidFill>
                <a:latin typeface="Times New Roman" pitchFamily="18" charset="0"/>
              </a:rPr>
              <a:t/>
            </a:r>
            <a:br>
              <a:rPr lang="en-US" altLang="ja-JP" sz="1400" b="1" dirty="0" smtClean="0">
                <a:solidFill>
                  <a:srgbClr val="FF0000"/>
                </a:solidFill>
                <a:latin typeface="Times New Roman" pitchFamily="18" charset="0"/>
              </a:rPr>
            </a:br>
            <a:r>
              <a:rPr lang="en-US" altLang="ja-JP" sz="1400" b="1" dirty="0" smtClean="0">
                <a:solidFill>
                  <a:srgbClr val="FF0000"/>
                </a:solidFill>
                <a:latin typeface="Times New Roman" pitchFamily="18" charset="0"/>
              </a:rPr>
              <a:t>10”, 2,048</a:t>
            </a:r>
            <a:r>
              <a:rPr lang="en-US" altLang="ja-JP" sz="1400" b="1" dirty="0" smtClean="0">
                <a:solidFill>
                  <a:srgbClr val="FF0000"/>
                </a:solidFill>
                <a:latin typeface="Times New Roman" pitchFamily="18" charset="0"/>
                <a:sym typeface="Symbol" pitchFamily="18" charset="2"/>
              </a:rPr>
              <a:t></a:t>
            </a:r>
            <a:r>
              <a:rPr lang="en-US" altLang="ja-JP" sz="1400" b="1" dirty="0" smtClean="0">
                <a:solidFill>
                  <a:srgbClr val="FF0000"/>
                </a:solidFill>
                <a:latin typeface="Times New Roman" pitchFamily="18" charset="0"/>
              </a:rPr>
              <a:t>1,536, 264ppi</a:t>
            </a:r>
            <a:br>
              <a:rPr lang="en-US" altLang="ja-JP" sz="1400" b="1" dirty="0" smtClean="0">
                <a:solidFill>
                  <a:srgbClr val="FF0000"/>
                </a:solidFill>
                <a:latin typeface="Times New Roman" pitchFamily="18" charset="0"/>
              </a:rPr>
            </a:br>
            <a:r>
              <a:rPr lang="en-US" altLang="ja-JP" sz="1400" b="1" dirty="0" smtClean="0">
                <a:solidFill>
                  <a:srgbClr val="FF0000"/>
                </a:solidFill>
                <a:latin typeface="Times New Roman" pitchFamily="18" charset="0"/>
              </a:rPr>
              <a:t>(</a:t>
            </a:r>
            <a:r>
              <a:rPr lang="ja-JP" altLang="en-US" sz="1400" b="1" dirty="0" smtClean="0">
                <a:solidFill>
                  <a:srgbClr val="FF0000"/>
                </a:solidFill>
                <a:latin typeface="Times New Roman" pitchFamily="18" charset="0"/>
              </a:rPr>
              <a:t>シャープ</a:t>
            </a:r>
            <a:r>
              <a:rPr lang="en-US" altLang="ja-JP" sz="1400" b="1" dirty="0" smtClean="0">
                <a:solidFill>
                  <a:srgbClr val="FF0000"/>
                </a:solidFill>
                <a:latin typeface="Times New Roman" pitchFamily="18" charset="0"/>
              </a:rPr>
              <a:t>, 2012/3-4 ? )</a:t>
            </a:r>
          </a:p>
        </p:txBody>
      </p:sp>
      <p:sp>
        <p:nvSpPr>
          <p:cNvPr id="46097" name="Text Box 24"/>
          <p:cNvSpPr txBox="1">
            <a:spLocks noChangeArrowheads="1"/>
          </p:cNvSpPr>
          <p:nvPr/>
        </p:nvSpPr>
        <p:spPr bwMode="auto">
          <a:xfrm>
            <a:off x="3238519" y="3842464"/>
            <a:ext cx="1750544"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fontAlgn="base" hangingPunct="1">
              <a:spcBef>
                <a:spcPct val="0"/>
              </a:spcBef>
              <a:spcAft>
                <a:spcPct val="0"/>
              </a:spcAft>
            </a:pPr>
            <a:r>
              <a:rPr lang="en-US" altLang="ja-JP" sz="1400" b="1" dirty="0" smtClean="0">
                <a:solidFill>
                  <a:srgbClr val="FF0000"/>
                </a:solidFill>
                <a:latin typeface="Times New Roman" pitchFamily="18" charset="0"/>
              </a:rPr>
              <a:t>pc-IGO, </a:t>
            </a:r>
            <a:r>
              <a:rPr lang="ja-JP" altLang="en-US" sz="1400" b="1" dirty="0" smtClean="0">
                <a:solidFill>
                  <a:srgbClr val="FF0000"/>
                </a:solidFill>
                <a:latin typeface="Times New Roman" pitchFamily="18" charset="0"/>
              </a:rPr>
              <a:t>有機</a:t>
            </a:r>
            <a:r>
              <a:rPr lang="en-US" altLang="ja-JP" sz="1400" b="1" dirty="0" smtClean="0">
                <a:solidFill>
                  <a:srgbClr val="FF0000"/>
                </a:solidFill>
                <a:latin typeface="Times New Roman" pitchFamily="18" charset="0"/>
              </a:rPr>
              <a:t>EL</a:t>
            </a:r>
            <a:br>
              <a:rPr lang="en-US" altLang="ja-JP" sz="1400" b="1" dirty="0" smtClean="0">
                <a:solidFill>
                  <a:srgbClr val="FF0000"/>
                </a:solidFill>
                <a:latin typeface="Times New Roman" pitchFamily="18" charset="0"/>
              </a:rPr>
            </a:br>
            <a:r>
              <a:rPr lang="en-US" altLang="ja-JP" sz="1400" b="1" dirty="0">
                <a:solidFill>
                  <a:srgbClr val="FF0000"/>
                </a:solidFill>
                <a:latin typeface="Times New Roman" pitchFamily="18" charset="0"/>
              </a:rPr>
              <a:t>9.9</a:t>
            </a:r>
            <a:r>
              <a:rPr lang="en-US" altLang="ja-JP" sz="1400" b="1" dirty="0" smtClean="0">
                <a:solidFill>
                  <a:srgbClr val="FF0000"/>
                </a:solidFill>
                <a:latin typeface="Times New Roman" pitchFamily="18" charset="0"/>
              </a:rPr>
              <a:t>”, </a:t>
            </a:r>
            <a:r>
              <a:rPr lang="en-US" altLang="ja-JP" sz="1400" b="1" dirty="0" err="1" smtClean="0">
                <a:solidFill>
                  <a:srgbClr val="FF0000"/>
                </a:solidFill>
                <a:latin typeface="Times New Roman" pitchFamily="18" charset="0"/>
              </a:rPr>
              <a:t>qHD</a:t>
            </a:r>
            <a:r>
              <a:rPr lang="en-US" altLang="ja-JP" sz="1400" b="1" dirty="0" smtClean="0">
                <a:solidFill>
                  <a:srgbClr val="FF0000"/>
                </a:solidFill>
                <a:latin typeface="Times New Roman" pitchFamily="18" charset="0"/>
              </a:rPr>
              <a:t>, 960</a:t>
            </a:r>
            <a:r>
              <a:rPr lang="en-US" altLang="ja-JP" sz="1400" b="1" dirty="0" smtClean="0">
                <a:solidFill>
                  <a:srgbClr val="FF0000"/>
                </a:solidFill>
                <a:latin typeface="Times New Roman" pitchFamily="18" charset="0"/>
                <a:sym typeface="Symbol" pitchFamily="18" charset="2"/>
              </a:rPr>
              <a:t></a:t>
            </a:r>
            <a:r>
              <a:rPr lang="en-US" altLang="ja-JP" sz="1400" b="1" dirty="0" smtClean="0">
                <a:solidFill>
                  <a:srgbClr val="FF0000"/>
                </a:solidFill>
                <a:latin typeface="Times New Roman" pitchFamily="18" charset="0"/>
              </a:rPr>
              <a:t>540</a:t>
            </a:r>
            <a:br>
              <a:rPr lang="en-US" altLang="ja-JP" sz="1400" b="1" dirty="0" smtClean="0">
                <a:solidFill>
                  <a:srgbClr val="FF0000"/>
                </a:solidFill>
                <a:latin typeface="Times New Roman" pitchFamily="18" charset="0"/>
              </a:rPr>
            </a:br>
            <a:r>
              <a:rPr lang="en-US" altLang="ja-JP" sz="1400" b="1" dirty="0" smtClean="0">
                <a:solidFill>
                  <a:srgbClr val="FF0000"/>
                </a:solidFill>
                <a:latin typeface="Times New Roman" pitchFamily="18" charset="0"/>
              </a:rPr>
              <a:t>(</a:t>
            </a:r>
            <a:r>
              <a:rPr lang="ja-JP" altLang="en-US" sz="1400" b="1" dirty="0" smtClean="0">
                <a:solidFill>
                  <a:srgbClr val="FF0000"/>
                </a:solidFill>
                <a:latin typeface="Times New Roman" pitchFamily="18" charset="0"/>
              </a:rPr>
              <a:t>ソニー</a:t>
            </a:r>
            <a:r>
              <a:rPr lang="en-US" altLang="ja-JP" sz="1400" b="1" dirty="0" smtClean="0">
                <a:solidFill>
                  <a:srgbClr val="FF0000"/>
                </a:solidFill>
                <a:latin typeface="Times New Roman" pitchFamily="18" charset="0"/>
              </a:rPr>
              <a:t>, IDW11)</a:t>
            </a:r>
          </a:p>
        </p:txBody>
      </p:sp>
      <p:sp>
        <p:nvSpPr>
          <p:cNvPr id="46099" name="Rectangle 20"/>
          <p:cNvSpPr>
            <a:spLocks noChangeArrowheads="1"/>
          </p:cNvSpPr>
          <p:nvPr/>
        </p:nvSpPr>
        <p:spPr bwMode="auto">
          <a:xfrm>
            <a:off x="152400" y="5562600"/>
            <a:ext cx="8915400" cy="538163"/>
          </a:xfrm>
          <a:prstGeom prst="rect">
            <a:avLst/>
          </a:prstGeom>
          <a:solidFill>
            <a:schemeClr val="bg1"/>
          </a:solidFill>
          <a:ln>
            <a:noFill/>
          </a:ln>
          <a:extLst>
            <a:ext uri="{91240B29-F687-4F45-9708-019B960494DF}">
              <a14:hiddenLine xmlns:a14="http://schemas.microsoft.com/office/drawing/2010/main" w="19050">
                <a:solidFill>
                  <a:srgbClr val="000000"/>
                </a:solidFill>
                <a:miter lim="800000"/>
                <a:headEnd/>
                <a:tailEnd/>
              </a14:hiddenLine>
            </a:ext>
          </a:extLst>
        </p:spPr>
        <p:txBody>
          <a:bodyPr wrap="none" anchor="ctr"/>
          <a:lstStyle/>
          <a:p>
            <a:pPr algn="ctr" fontAlgn="base">
              <a:spcBef>
                <a:spcPct val="0"/>
              </a:spcBef>
              <a:spcAft>
                <a:spcPct val="0"/>
              </a:spcAft>
            </a:pPr>
            <a:endParaRPr lang="ja-JP" altLang="ja-JP" smtClean="0">
              <a:solidFill>
                <a:srgbClr val="0000FF"/>
              </a:solidFill>
              <a:latin typeface="Arial"/>
              <a:ea typeface="HG丸ｺﾞｼｯｸM-PRO" pitchFamily="50" charset="-128"/>
            </a:endParaRPr>
          </a:p>
        </p:txBody>
      </p:sp>
      <p:pic>
        <p:nvPicPr>
          <p:cNvPr id="646758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9410" y="1890713"/>
            <a:ext cx="2397483" cy="30504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01182" y="4551136"/>
            <a:ext cx="2310853" cy="1542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58799" y="1899350"/>
            <a:ext cx="2044736" cy="1529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 name="Picture 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758799" y="4551135"/>
            <a:ext cx="2044736" cy="16117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4" name="Text Box 24"/>
          <p:cNvSpPr txBox="1">
            <a:spLocks noChangeArrowheads="1"/>
          </p:cNvSpPr>
          <p:nvPr/>
        </p:nvSpPr>
        <p:spPr bwMode="auto">
          <a:xfrm>
            <a:off x="5614783" y="3842464"/>
            <a:ext cx="2488182"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fontAlgn="base" hangingPunct="1">
              <a:spcBef>
                <a:spcPct val="0"/>
              </a:spcBef>
              <a:spcAft>
                <a:spcPct val="0"/>
              </a:spcAft>
            </a:pPr>
            <a:r>
              <a:rPr lang="ja-JP" altLang="en-US" sz="1400" b="1" dirty="0" smtClean="0">
                <a:solidFill>
                  <a:srgbClr val="FF0000"/>
                </a:solidFill>
                <a:latin typeface="Times New Roman" pitchFamily="18" charset="0"/>
              </a:rPr>
              <a:t>溶液プロセス、超フレキシブル</a:t>
            </a:r>
            <a:r>
              <a:rPr lang="en-US" altLang="ja-JP" sz="1400" b="1" dirty="0" smtClean="0">
                <a:solidFill>
                  <a:srgbClr val="FF0000"/>
                </a:solidFill>
                <a:latin typeface="Times New Roman" pitchFamily="18" charset="0"/>
              </a:rPr>
              <a:t/>
            </a:r>
            <a:br>
              <a:rPr lang="en-US" altLang="ja-JP" sz="1400" b="1" dirty="0" smtClean="0">
                <a:solidFill>
                  <a:srgbClr val="FF0000"/>
                </a:solidFill>
                <a:latin typeface="Times New Roman" pitchFamily="18" charset="0"/>
              </a:rPr>
            </a:br>
            <a:r>
              <a:rPr lang="en-US" altLang="ja-JP" sz="1400" b="1" dirty="0" err="1" smtClean="0">
                <a:solidFill>
                  <a:srgbClr val="FF0000"/>
                </a:solidFill>
                <a:latin typeface="Times New Roman" pitchFamily="18" charset="0"/>
              </a:rPr>
              <a:t>T</a:t>
            </a:r>
            <a:r>
              <a:rPr lang="en-US" altLang="ja-JP" sz="1400" b="1" baseline="-25000" dirty="0" err="1" smtClean="0">
                <a:solidFill>
                  <a:srgbClr val="FF0000"/>
                </a:solidFill>
                <a:latin typeface="Times New Roman" pitchFamily="18" charset="0"/>
              </a:rPr>
              <a:t>max</a:t>
            </a:r>
            <a:r>
              <a:rPr lang="en-US" altLang="ja-JP" sz="1400" b="1" dirty="0">
                <a:solidFill>
                  <a:srgbClr val="FF0000"/>
                </a:solidFill>
                <a:latin typeface="Times New Roman" pitchFamily="18" charset="0"/>
              </a:rPr>
              <a:t> </a:t>
            </a:r>
            <a:r>
              <a:rPr lang="en-US" altLang="ja-JP" sz="1400" b="1" dirty="0" smtClean="0">
                <a:solidFill>
                  <a:srgbClr val="FF0000"/>
                </a:solidFill>
                <a:latin typeface="Times New Roman" pitchFamily="18" charset="0"/>
              </a:rPr>
              <a:t>= 250</a:t>
            </a:r>
            <a:r>
              <a:rPr lang="en-US" altLang="ja-JP" sz="1400" b="1" baseline="30000" dirty="0" smtClean="0">
                <a:solidFill>
                  <a:srgbClr val="FF0000"/>
                </a:solidFill>
                <a:latin typeface="Times New Roman" pitchFamily="18" charset="0"/>
              </a:rPr>
              <a:t>o</a:t>
            </a:r>
            <a:r>
              <a:rPr lang="en-US" altLang="ja-JP" sz="1400" b="1" dirty="0" smtClean="0">
                <a:solidFill>
                  <a:srgbClr val="FF0000"/>
                </a:solidFill>
                <a:latin typeface="Times New Roman" pitchFamily="18" charset="0"/>
              </a:rPr>
              <a:t>C, </a:t>
            </a:r>
            <a:r>
              <a:rPr lang="en-US" altLang="ja-JP" sz="1400" b="1" dirty="0" smtClean="0">
                <a:solidFill>
                  <a:srgbClr val="FF0000"/>
                </a:solidFill>
                <a:latin typeface="Times New Roman" pitchFamily="18" charset="0"/>
                <a:sym typeface="Symbol"/>
              </a:rPr>
              <a:t></a:t>
            </a:r>
            <a:r>
              <a:rPr lang="en-US" altLang="ja-JP" sz="1400" b="1" dirty="0" smtClean="0">
                <a:solidFill>
                  <a:srgbClr val="FF0000"/>
                </a:solidFill>
                <a:latin typeface="Times New Roman" pitchFamily="18" charset="0"/>
              </a:rPr>
              <a:t> = 2.17 cm</a:t>
            </a:r>
            <a:r>
              <a:rPr lang="en-US" altLang="ja-JP" sz="1400" b="1" baseline="30000" dirty="0" smtClean="0">
                <a:solidFill>
                  <a:srgbClr val="FF0000"/>
                </a:solidFill>
                <a:latin typeface="Times New Roman" pitchFamily="18" charset="0"/>
              </a:rPr>
              <a:t>2</a:t>
            </a:r>
            <a:r>
              <a:rPr lang="en-US" altLang="ja-JP" sz="1400" b="1" dirty="0" smtClean="0">
                <a:solidFill>
                  <a:srgbClr val="FF0000"/>
                </a:solidFill>
                <a:latin typeface="Times New Roman" pitchFamily="18" charset="0"/>
              </a:rPr>
              <a:t>/</a:t>
            </a:r>
            <a:r>
              <a:rPr lang="en-US" altLang="ja-JP" sz="1400" b="1" dirty="0" err="1" smtClean="0">
                <a:solidFill>
                  <a:srgbClr val="FF0000"/>
                </a:solidFill>
                <a:latin typeface="Times New Roman" pitchFamily="18" charset="0"/>
              </a:rPr>
              <a:t>Vs</a:t>
            </a:r>
            <a:r>
              <a:rPr lang="en-US" altLang="ja-JP" sz="1400" b="1" dirty="0" smtClean="0">
                <a:solidFill>
                  <a:srgbClr val="FF0000"/>
                </a:solidFill>
                <a:latin typeface="Times New Roman" pitchFamily="18" charset="0"/>
              </a:rPr>
              <a:t/>
            </a:r>
            <a:br>
              <a:rPr lang="en-US" altLang="ja-JP" sz="1400" b="1" dirty="0" smtClean="0">
                <a:solidFill>
                  <a:srgbClr val="FF0000"/>
                </a:solidFill>
                <a:latin typeface="Times New Roman" pitchFamily="18" charset="0"/>
              </a:rPr>
            </a:br>
            <a:r>
              <a:rPr lang="en-US" altLang="ja-JP" sz="1400" b="1" dirty="0" smtClean="0">
                <a:solidFill>
                  <a:srgbClr val="FF0000"/>
                </a:solidFill>
                <a:latin typeface="Times New Roman" pitchFamily="18" charset="0"/>
              </a:rPr>
              <a:t>(IMEC, IDW11)</a:t>
            </a:r>
          </a:p>
        </p:txBody>
      </p:sp>
      <p:pic>
        <p:nvPicPr>
          <p:cNvPr id="35" name="Picture 6" descr="http://www.blogcdn.com/www.engadget.com/media/2012/01/lg-55-incher2011-05-0222-02-31600.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01183" y="1890713"/>
            <a:ext cx="2232544" cy="14856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Text Box 19"/>
          <p:cNvSpPr txBox="1">
            <a:spLocks noChangeArrowheads="1"/>
          </p:cNvSpPr>
          <p:nvPr/>
        </p:nvSpPr>
        <p:spPr bwMode="auto">
          <a:xfrm>
            <a:off x="3201181" y="1178168"/>
            <a:ext cx="2232545"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fontAlgn="base" hangingPunct="1">
              <a:spcBef>
                <a:spcPct val="0"/>
              </a:spcBef>
              <a:spcAft>
                <a:spcPct val="0"/>
              </a:spcAft>
            </a:pPr>
            <a:r>
              <a:rPr lang="en-US" altLang="ja-JP" sz="1400" b="1" dirty="0" smtClean="0">
                <a:solidFill>
                  <a:srgbClr val="FF0000"/>
                </a:solidFill>
                <a:latin typeface="Times New Roman" pitchFamily="18" charset="0"/>
              </a:rPr>
              <a:t>55” </a:t>
            </a:r>
            <a:r>
              <a:rPr lang="ja-JP" altLang="en-US" sz="1400" b="1" dirty="0" smtClean="0">
                <a:solidFill>
                  <a:srgbClr val="FF0000"/>
                </a:solidFill>
                <a:latin typeface="Times New Roman" pitchFamily="18" charset="0"/>
              </a:rPr>
              <a:t>有機</a:t>
            </a:r>
            <a:r>
              <a:rPr lang="en-US" altLang="ja-JP" sz="1400" b="1" dirty="0" smtClean="0">
                <a:solidFill>
                  <a:srgbClr val="FF0000"/>
                </a:solidFill>
                <a:latin typeface="Times New Roman" pitchFamily="18" charset="0"/>
              </a:rPr>
              <a:t>EL</a:t>
            </a:r>
            <a:br>
              <a:rPr lang="en-US" altLang="ja-JP" sz="1400" b="1" dirty="0" smtClean="0">
                <a:solidFill>
                  <a:srgbClr val="FF0000"/>
                </a:solidFill>
                <a:latin typeface="Times New Roman" pitchFamily="18" charset="0"/>
              </a:rPr>
            </a:br>
            <a:r>
              <a:rPr lang="en-US" altLang="ja-JP" sz="1400" b="1" dirty="0" smtClean="0">
                <a:solidFill>
                  <a:srgbClr val="FF0000"/>
                </a:solidFill>
                <a:latin typeface="Times New Roman" pitchFamily="18" charset="0"/>
              </a:rPr>
              <a:t>1,920</a:t>
            </a:r>
            <a:r>
              <a:rPr lang="en-US" altLang="ja-JP" sz="1400" b="1" dirty="0" smtClean="0">
                <a:solidFill>
                  <a:srgbClr val="FF0000"/>
                </a:solidFill>
                <a:latin typeface="Times New Roman" pitchFamily="18" charset="0"/>
                <a:sym typeface="Symbol" pitchFamily="18" charset="2"/>
              </a:rPr>
              <a:t></a:t>
            </a:r>
            <a:r>
              <a:rPr lang="en-US" altLang="ja-JP" sz="1400" b="1" dirty="0" smtClean="0">
                <a:solidFill>
                  <a:srgbClr val="FF0000"/>
                </a:solidFill>
                <a:latin typeface="Times New Roman" pitchFamily="18" charset="0"/>
              </a:rPr>
              <a:t>1,080, FHD</a:t>
            </a:r>
            <a:br>
              <a:rPr lang="en-US" altLang="ja-JP" sz="1400" b="1" dirty="0" smtClean="0">
                <a:solidFill>
                  <a:srgbClr val="FF0000"/>
                </a:solidFill>
                <a:latin typeface="Times New Roman" pitchFamily="18" charset="0"/>
              </a:rPr>
            </a:br>
            <a:r>
              <a:rPr lang="en-US" altLang="ja-JP" sz="1400" b="1" dirty="0" smtClean="0">
                <a:solidFill>
                  <a:srgbClr val="FF0000"/>
                </a:solidFill>
                <a:latin typeface="Times New Roman" pitchFamily="18" charset="0"/>
              </a:rPr>
              <a:t>(LG</a:t>
            </a:r>
            <a:r>
              <a:rPr lang="ja-JP" altLang="en-US" sz="1400" b="1" dirty="0" smtClean="0">
                <a:solidFill>
                  <a:srgbClr val="FF0000"/>
                </a:solidFill>
                <a:latin typeface="Times New Roman" pitchFamily="18" charset="0"/>
              </a:rPr>
              <a:t>ディスプレイ</a:t>
            </a:r>
            <a:r>
              <a:rPr lang="en-US" altLang="ja-JP" sz="1400" b="1" dirty="0" smtClean="0">
                <a:solidFill>
                  <a:srgbClr val="FF0000"/>
                </a:solidFill>
                <a:latin typeface="Times New Roman" pitchFamily="18" charset="0"/>
              </a:rPr>
              <a:t> CES2012)</a:t>
            </a:r>
          </a:p>
        </p:txBody>
      </p:sp>
      <p:sp>
        <p:nvSpPr>
          <p:cNvPr id="16" name="Text Box 13"/>
          <p:cNvSpPr txBox="1">
            <a:spLocks noChangeArrowheads="1"/>
          </p:cNvSpPr>
          <p:nvPr/>
        </p:nvSpPr>
        <p:spPr bwMode="auto">
          <a:xfrm>
            <a:off x="107504" y="4976589"/>
            <a:ext cx="2641848"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fontAlgn="base" hangingPunct="1">
              <a:spcBef>
                <a:spcPct val="0"/>
              </a:spcBef>
              <a:spcAft>
                <a:spcPct val="0"/>
              </a:spcAft>
            </a:pPr>
            <a:r>
              <a:rPr lang="en-US" altLang="ja-JP" sz="1400" b="1" dirty="0" smtClean="0">
                <a:solidFill>
                  <a:srgbClr val="FF0000"/>
                </a:solidFill>
                <a:latin typeface="Times New Roman" pitchFamily="18" charset="0"/>
              </a:rPr>
              <a:t>2012/6</a:t>
            </a:r>
            <a:r>
              <a:rPr lang="ja-JP" altLang="en-US" sz="1400" b="1" dirty="0" smtClean="0">
                <a:solidFill>
                  <a:srgbClr val="FF0000"/>
                </a:solidFill>
                <a:latin typeface="Times New Roman" pitchFamily="18" charset="0"/>
              </a:rPr>
              <a:t> 　</a:t>
            </a:r>
            <a:r>
              <a:rPr lang="en-US" altLang="ja-JP" sz="1400" b="1" dirty="0" smtClean="0">
                <a:solidFill>
                  <a:srgbClr val="FF0000"/>
                </a:solidFill>
                <a:latin typeface="Times New Roman" pitchFamily="18" charset="0"/>
              </a:rPr>
              <a:t>100</a:t>
            </a:r>
            <a:r>
              <a:rPr lang="ja-JP" altLang="en-US" sz="1400" b="1" dirty="0" smtClean="0">
                <a:solidFill>
                  <a:srgbClr val="FF0000"/>
                </a:solidFill>
                <a:latin typeface="Times New Roman" pitchFamily="18" charset="0"/>
              </a:rPr>
              <a:t>万枚</a:t>
            </a:r>
            <a:r>
              <a:rPr lang="en-US" altLang="ja-JP" sz="1400" b="1" dirty="0" smtClean="0">
                <a:solidFill>
                  <a:srgbClr val="FF0000"/>
                </a:solidFill>
                <a:latin typeface="Times New Roman" pitchFamily="18" charset="0"/>
              </a:rPr>
              <a:t>/</a:t>
            </a:r>
            <a:r>
              <a:rPr lang="ja-JP" altLang="en-US" sz="1400" b="1" dirty="0" smtClean="0">
                <a:solidFill>
                  <a:srgbClr val="FF0000"/>
                </a:solidFill>
                <a:latin typeface="Times New Roman" pitchFamily="18" charset="0"/>
              </a:rPr>
              <a:t>月 </a:t>
            </a:r>
            <a:r>
              <a:rPr lang="en-US" altLang="ja-JP" sz="1400" b="1" dirty="0" smtClean="0">
                <a:solidFill>
                  <a:srgbClr val="FF0000"/>
                </a:solidFill>
                <a:latin typeface="Times New Roman" pitchFamily="18" charset="0"/>
              </a:rPr>
              <a:t>(</a:t>
            </a:r>
            <a:r>
              <a:rPr lang="ja-JP" altLang="en-US" sz="1400" b="1" dirty="0" smtClean="0">
                <a:solidFill>
                  <a:srgbClr val="FF0000"/>
                </a:solidFill>
                <a:latin typeface="Times New Roman" pitchFamily="18" charset="0"/>
              </a:rPr>
              <a:t>シャープ</a:t>
            </a:r>
            <a:r>
              <a:rPr lang="en-US" altLang="ja-JP" sz="1400" b="1" dirty="0" smtClean="0">
                <a:solidFill>
                  <a:srgbClr val="FF0000"/>
                </a:solidFill>
                <a:latin typeface="Times New Roman" pitchFamily="18" charset="0"/>
              </a:rPr>
              <a:t>)</a:t>
            </a:r>
            <a:br>
              <a:rPr lang="en-US" altLang="ja-JP" sz="1400" b="1" dirty="0" smtClean="0">
                <a:solidFill>
                  <a:srgbClr val="FF0000"/>
                </a:solidFill>
                <a:latin typeface="Times New Roman" pitchFamily="18" charset="0"/>
              </a:rPr>
            </a:br>
            <a:r>
              <a:rPr lang="ja-JP" altLang="en-US" sz="1400" b="1" dirty="0" smtClean="0">
                <a:solidFill>
                  <a:srgbClr val="FF0000"/>
                </a:solidFill>
                <a:latin typeface="Times New Roman" pitchFamily="18" charset="0"/>
              </a:rPr>
              <a:t>　　　</a:t>
            </a:r>
            <a:r>
              <a:rPr lang="en-US" altLang="ja-JP" sz="1400" b="1" dirty="0" smtClean="0">
                <a:solidFill>
                  <a:srgbClr val="FF0000"/>
                </a:solidFill>
                <a:latin typeface="Times New Roman" pitchFamily="18" charset="0"/>
              </a:rPr>
              <a:t>2.5-300</a:t>
            </a:r>
            <a:r>
              <a:rPr lang="ja-JP" altLang="en-US" sz="1400" b="1" dirty="0" smtClean="0">
                <a:solidFill>
                  <a:srgbClr val="FF0000"/>
                </a:solidFill>
                <a:latin typeface="Times New Roman" pitchFamily="18" charset="0"/>
              </a:rPr>
              <a:t>万枚</a:t>
            </a:r>
            <a:r>
              <a:rPr lang="en-US" altLang="ja-JP" sz="1400" b="1" dirty="0" smtClean="0">
                <a:solidFill>
                  <a:srgbClr val="FF0000"/>
                </a:solidFill>
                <a:latin typeface="Times New Roman" pitchFamily="18" charset="0"/>
              </a:rPr>
              <a:t>/</a:t>
            </a:r>
            <a:r>
              <a:rPr lang="ja-JP" altLang="en-US" sz="1400" b="1" dirty="0" smtClean="0">
                <a:solidFill>
                  <a:srgbClr val="FF0000"/>
                </a:solidFill>
                <a:latin typeface="Times New Roman" pitchFamily="18" charset="0"/>
              </a:rPr>
              <a:t>月 </a:t>
            </a:r>
            <a:r>
              <a:rPr lang="en-US" altLang="ja-JP" sz="1400" b="1" dirty="0" smtClean="0">
                <a:solidFill>
                  <a:srgbClr val="FF0000"/>
                </a:solidFill>
                <a:latin typeface="Times New Roman" pitchFamily="18" charset="0"/>
              </a:rPr>
              <a:t>(</a:t>
            </a:r>
            <a:r>
              <a:rPr lang="ja-JP" altLang="en-US" sz="1400" b="1" dirty="0" smtClean="0">
                <a:solidFill>
                  <a:srgbClr val="FF0000"/>
                </a:solidFill>
                <a:latin typeface="Times New Roman" pitchFamily="18" charset="0"/>
              </a:rPr>
              <a:t>三星</a:t>
            </a:r>
            <a:r>
              <a:rPr lang="en-US" altLang="ja-JP" sz="1400" b="1" dirty="0" smtClean="0">
                <a:solidFill>
                  <a:srgbClr val="FF0000"/>
                </a:solidFill>
                <a:latin typeface="Times New Roman" pitchFamily="18" charset="0"/>
              </a:rPr>
              <a:t>,</a:t>
            </a:r>
            <a:r>
              <a:rPr lang="ja-JP" altLang="en-US" sz="1400" b="1" dirty="0" smtClean="0">
                <a:solidFill>
                  <a:srgbClr val="FF0000"/>
                </a:solidFill>
                <a:latin typeface="Times New Roman" pitchFamily="18" charset="0"/>
              </a:rPr>
              <a:t> </a:t>
            </a:r>
            <a:r>
              <a:rPr lang="en-US" altLang="ja-JP" sz="1400" b="1" dirty="0" smtClean="0">
                <a:solidFill>
                  <a:srgbClr val="FF0000"/>
                </a:solidFill>
                <a:latin typeface="Times New Roman" pitchFamily="18" charset="0"/>
              </a:rPr>
              <a:t>LG) </a:t>
            </a:r>
            <a:r>
              <a:rPr lang="en-US" altLang="ja-JP" sz="1200" dirty="0" smtClean="0">
                <a:solidFill>
                  <a:srgbClr val="000000"/>
                </a:solidFill>
                <a:latin typeface="Times New Roman" pitchFamily="18" charset="0"/>
              </a:rPr>
              <a:t>(2012/7/13 Tech-On!</a:t>
            </a:r>
            <a:br>
              <a:rPr lang="en-US" altLang="ja-JP" sz="1200" dirty="0" smtClean="0">
                <a:solidFill>
                  <a:srgbClr val="000000"/>
                </a:solidFill>
                <a:latin typeface="Times New Roman" pitchFamily="18" charset="0"/>
              </a:rPr>
            </a:br>
            <a:r>
              <a:rPr lang="en-US" altLang="ja-JP" sz="1200" dirty="0" smtClean="0">
                <a:solidFill>
                  <a:srgbClr val="000000"/>
                </a:solidFill>
                <a:latin typeface="Times New Roman" pitchFamily="18" charset="0"/>
              </a:rPr>
              <a:t>http://techon.nikkeibp.co.jp/article/COLUMN/20120712/228111/?P=2&amp;ST=observer)</a:t>
            </a:r>
          </a:p>
        </p:txBody>
      </p:sp>
      <p:sp>
        <p:nvSpPr>
          <p:cNvPr id="17" name="テキスト ボックス 16"/>
          <p:cNvSpPr txBox="1"/>
          <p:nvPr/>
        </p:nvSpPr>
        <p:spPr>
          <a:xfrm>
            <a:off x="8724900" y="6488668"/>
            <a:ext cx="415498" cy="369332"/>
          </a:xfrm>
          <a:prstGeom prst="rect">
            <a:avLst/>
          </a:prstGeom>
          <a:solidFill>
            <a:schemeClr val="accent2"/>
          </a:solidFill>
        </p:spPr>
        <p:txBody>
          <a:bodyPr wrap="none" rtlCol="0">
            <a:spAutoFit/>
          </a:bodyPr>
          <a:lstStyle>
            <a:defPPr>
              <a:defRPr lang="ja-JP"/>
            </a:defPPr>
            <a:lvl1pPr>
              <a:defRPr b="1">
                <a:solidFill>
                  <a:schemeClr val="bg1"/>
                </a:solidFill>
              </a:defRPr>
            </a:lvl1pPr>
          </a:lstStyle>
          <a:p>
            <a:r>
              <a:rPr lang="en-US" altLang="ja-JP" dirty="0" smtClean="0">
                <a:latin typeface="Times New Roman" pitchFamily="18" charset="0"/>
                <a:cs typeface="Times New Roman" pitchFamily="18" charset="0"/>
              </a:rPr>
              <a:t>32</a:t>
            </a:r>
            <a:endParaRPr lang="ja-JP" altLang="en-US" dirty="0">
              <a:latin typeface="Times New Roman" pitchFamily="18" charset="0"/>
              <a:cs typeface="Times New Roman" pitchFamily="18" charset="0"/>
            </a:endParaRPr>
          </a:p>
        </p:txBody>
      </p:sp>
    </p:spTree>
    <p:extLst>
      <p:ext uri="{BB962C8B-B14F-4D97-AF65-F5344CB8AC3E}">
        <p14:creationId xmlns:p14="http://schemas.microsoft.com/office/powerpoint/2010/main" val="2516029746"/>
      </p:ext>
    </p:extLst>
  </p:cSld>
  <p:clrMapOvr>
    <a:masterClrMapping/>
  </p:clrMapOvr>
  <mc:AlternateContent xmlns:mc="http://schemas.openxmlformats.org/markup-compatibility/2006" xmlns:p14="http://schemas.microsoft.com/office/powerpoint/2010/main">
    <mc:Choice Requires="p14">
      <p:transition p14:dur="0">
        <p:sndAc>
          <p:stSnd>
            <p:snd r:embed="rId3" name="CAMERA.WAV"/>
          </p:stSnd>
        </p:sndAc>
      </p:transition>
    </mc:Choice>
    <mc:Fallback xmlns="">
      <p:transition>
        <p:sndAc>
          <p:stSnd>
            <p:snd r:embed="rId9" name="CAMERA.WAV"/>
          </p:stSnd>
        </p:sndAc>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1" name="Text Box 3"/>
          <p:cNvSpPr txBox="1">
            <a:spLocks noChangeArrowheads="1"/>
          </p:cNvSpPr>
          <p:nvPr/>
        </p:nvSpPr>
        <p:spPr bwMode="auto">
          <a:xfrm>
            <a:off x="63500" y="0"/>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50000"/>
              </a:spcBef>
              <a:spcAft>
                <a:spcPct val="0"/>
              </a:spcAft>
            </a:pPr>
            <a:endParaRPr lang="ja-JP" altLang="ja-JP" sz="2400" b="1" smtClean="0">
              <a:solidFill>
                <a:srgbClr val="000000"/>
              </a:solidFill>
              <a:ea typeface="ＭＳ ゴシック" pitchFamily="49" charset="-128"/>
              <a:cs typeface="Times New Roman" pitchFamily="18" charset="0"/>
            </a:endParaRPr>
          </a:p>
        </p:txBody>
      </p:sp>
      <p:sp>
        <p:nvSpPr>
          <p:cNvPr id="73732" name="Rectangle 4"/>
          <p:cNvSpPr>
            <a:spLocks noGrp="1" noChangeArrowheads="1"/>
          </p:cNvSpPr>
          <p:nvPr>
            <p:ph type="title"/>
          </p:nvPr>
        </p:nvSpPr>
        <p:spPr>
          <a:xfrm>
            <a:off x="0" y="0"/>
            <a:ext cx="9144000" cy="692696"/>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ja-JP" altLang="en-US" sz="3600" b="1" dirty="0" smtClean="0">
                <a:solidFill>
                  <a:srgbClr val="0000FF"/>
                </a:solidFill>
                <a:cs typeface="Times New Roman" pitchFamily="18" charset="0"/>
              </a:rPr>
              <a:t>アモルファス</a:t>
            </a:r>
            <a:r>
              <a:rPr lang="en-US" altLang="ja-JP" sz="3600" b="1" dirty="0" smtClean="0">
                <a:solidFill>
                  <a:srgbClr val="0000FF"/>
                </a:solidFill>
                <a:cs typeface="Times New Roman" pitchFamily="18" charset="0"/>
              </a:rPr>
              <a:t>Si</a:t>
            </a:r>
            <a:r>
              <a:rPr lang="ja-JP" altLang="en-US" sz="3600" b="1" dirty="0" smtClean="0">
                <a:solidFill>
                  <a:srgbClr val="0000FF"/>
                </a:solidFill>
                <a:cs typeface="Times New Roman" pitchFamily="18" charset="0"/>
              </a:rPr>
              <a:t>トランジスタ</a:t>
            </a:r>
            <a:r>
              <a:rPr lang="en-US" altLang="ja-JP" sz="3600" b="1" dirty="0" smtClean="0">
                <a:solidFill>
                  <a:srgbClr val="0000FF"/>
                </a:solidFill>
                <a:cs typeface="Times New Roman" pitchFamily="18" charset="0"/>
              </a:rPr>
              <a:t>/</a:t>
            </a:r>
            <a:r>
              <a:rPr lang="ja-JP" altLang="en-US" sz="3600" b="1" dirty="0">
                <a:solidFill>
                  <a:srgbClr val="0000FF"/>
                </a:solidFill>
                <a:cs typeface="Times New Roman" pitchFamily="18" charset="0"/>
              </a:rPr>
              <a:t>ディスプレイの歴史</a:t>
            </a:r>
            <a:endParaRPr lang="en-US" altLang="ja-JP" sz="3600" b="1" dirty="0">
              <a:solidFill>
                <a:srgbClr val="0000FF"/>
              </a:solidFill>
              <a:latin typeface="+mn-lt"/>
              <a:ea typeface="+mn-ea"/>
              <a:cs typeface="Times New Roman" pitchFamily="18" charset="0"/>
            </a:endParaRPr>
          </a:p>
        </p:txBody>
      </p:sp>
      <p:sp>
        <p:nvSpPr>
          <p:cNvPr id="73733" name="Text Box 5"/>
          <p:cNvSpPr txBox="1">
            <a:spLocks noChangeArrowheads="1"/>
          </p:cNvSpPr>
          <p:nvPr/>
        </p:nvSpPr>
        <p:spPr bwMode="auto">
          <a:xfrm>
            <a:off x="107504" y="454837"/>
            <a:ext cx="9036496" cy="75097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101600" indent="-101600">
              <a:defRPr kumimoji="1" sz="2400">
                <a:solidFill>
                  <a:schemeClr val="tx1"/>
                </a:solidFill>
                <a:latin typeface="Times New Roman" pitchFamily="18" charset="0"/>
                <a:ea typeface="ＭＳ Ｐゴシック" pitchFamily="50" charset="-128"/>
              </a:defRPr>
            </a:lvl1pPr>
            <a:lvl2pPr>
              <a:defRPr kumimoji="1" sz="2400">
                <a:solidFill>
                  <a:schemeClr val="tx1"/>
                </a:solidFill>
                <a:latin typeface="Times New Roman" pitchFamily="18" charset="0"/>
                <a:ea typeface="ＭＳ Ｐゴシック" pitchFamily="50" charset="-128"/>
              </a:defRPr>
            </a:lvl2pPr>
            <a:lvl3pPr>
              <a:defRPr kumimoji="1" sz="2400">
                <a:solidFill>
                  <a:schemeClr val="tx1"/>
                </a:solidFill>
                <a:latin typeface="Times New Roman" pitchFamily="18" charset="0"/>
                <a:ea typeface="ＭＳ Ｐゴシック" pitchFamily="50" charset="-128"/>
              </a:defRPr>
            </a:lvl3pPr>
            <a:lvl4pPr>
              <a:defRPr kumimoji="1" sz="2400">
                <a:solidFill>
                  <a:schemeClr val="tx1"/>
                </a:solidFill>
                <a:latin typeface="Times New Roman" pitchFamily="18" charset="0"/>
                <a:ea typeface="ＭＳ Ｐゴシック" pitchFamily="50" charset="-128"/>
              </a:defRPr>
            </a:lvl4pPr>
            <a:lvl5pPr>
              <a:defRPr kumimoji="1" sz="2400">
                <a:solidFill>
                  <a:schemeClr val="tx1"/>
                </a:solidFill>
                <a:latin typeface="Times New Roman" pitchFamily="18" charset="0"/>
                <a:ea typeface="ＭＳ Ｐゴシック" pitchFamily="50" charset="-128"/>
              </a:defRPr>
            </a:lvl5pPr>
            <a:lvl6pPr fontAlgn="base">
              <a:spcBef>
                <a:spcPct val="0"/>
              </a:spcBef>
              <a:spcAft>
                <a:spcPct val="0"/>
              </a:spcAft>
              <a:defRPr kumimoji="1" sz="2400">
                <a:solidFill>
                  <a:schemeClr val="tx1"/>
                </a:solidFill>
                <a:latin typeface="Times New Roman" pitchFamily="18" charset="0"/>
                <a:ea typeface="ＭＳ Ｐゴシック" pitchFamily="50" charset="-128"/>
              </a:defRPr>
            </a:lvl6pPr>
            <a:lvl7pPr fontAlgn="base">
              <a:spcBef>
                <a:spcPct val="0"/>
              </a:spcBef>
              <a:spcAft>
                <a:spcPct val="0"/>
              </a:spcAft>
              <a:defRPr kumimoji="1" sz="2400">
                <a:solidFill>
                  <a:schemeClr val="tx1"/>
                </a:solidFill>
                <a:latin typeface="Times New Roman" pitchFamily="18" charset="0"/>
                <a:ea typeface="ＭＳ Ｐゴシック" pitchFamily="50" charset="-128"/>
              </a:defRPr>
            </a:lvl7pPr>
            <a:lvl8pPr fontAlgn="base">
              <a:spcBef>
                <a:spcPct val="0"/>
              </a:spcBef>
              <a:spcAft>
                <a:spcPct val="0"/>
              </a:spcAft>
              <a:defRPr kumimoji="1" sz="2400">
                <a:solidFill>
                  <a:schemeClr val="tx1"/>
                </a:solidFill>
                <a:latin typeface="Times New Roman" pitchFamily="18" charset="0"/>
                <a:ea typeface="ＭＳ Ｐゴシック" pitchFamily="50" charset="-128"/>
              </a:defRPr>
            </a:lvl8pPr>
            <a:lvl9pPr fontAlgn="base">
              <a:spcBef>
                <a:spcPct val="0"/>
              </a:spcBef>
              <a:spcAft>
                <a:spcPct val="0"/>
              </a:spcAft>
              <a:defRPr kumimoji="1" sz="2400">
                <a:solidFill>
                  <a:schemeClr val="tx1"/>
                </a:solidFill>
                <a:latin typeface="Times New Roman" pitchFamily="18" charset="0"/>
                <a:ea typeface="ＭＳ Ｐゴシック" pitchFamily="50" charset="-128"/>
              </a:defRPr>
            </a:lvl9pPr>
          </a:lstStyle>
          <a:p>
            <a:pPr fontAlgn="base">
              <a:spcAft>
                <a:spcPct val="0"/>
              </a:spcAft>
              <a:buFontTx/>
              <a:buChar char="•"/>
            </a:pPr>
            <a:r>
              <a:rPr lang="en-US" altLang="ja-JP" b="1" dirty="0" smtClean="0">
                <a:solidFill>
                  <a:srgbClr val="000000"/>
                </a:solidFill>
                <a:cs typeface="Times New Roman" pitchFamily="18" charset="0"/>
              </a:rPr>
              <a:t>1962</a:t>
            </a:r>
            <a:r>
              <a:rPr lang="ja-JP" altLang="en-US" b="1" dirty="0" smtClean="0">
                <a:solidFill>
                  <a:srgbClr val="000000"/>
                </a:solidFill>
                <a:cs typeface="Times New Roman" pitchFamily="18" charset="0"/>
              </a:rPr>
              <a:t>　</a:t>
            </a:r>
            <a:r>
              <a:rPr lang="en-US" altLang="ja-JP" b="1" dirty="0" err="1" smtClean="0">
                <a:solidFill>
                  <a:srgbClr val="000000"/>
                </a:solidFill>
                <a:cs typeface="Times New Roman" pitchFamily="18" charset="0"/>
              </a:rPr>
              <a:t>CdS</a:t>
            </a:r>
            <a:r>
              <a:rPr lang="en-US" altLang="ja-JP" b="1" dirty="0" smtClean="0">
                <a:solidFill>
                  <a:srgbClr val="000000"/>
                </a:solidFill>
                <a:cs typeface="Times New Roman" pitchFamily="18" charset="0"/>
              </a:rPr>
              <a:t> TFT</a:t>
            </a:r>
            <a:br>
              <a:rPr lang="en-US" altLang="ja-JP" b="1" dirty="0" smtClean="0">
                <a:solidFill>
                  <a:srgbClr val="000000"/>
                </a:solidFill>
                <a:cs typeface="Times New Roman" pitchFamily="18" charset="0"/>
              </a:rPr>
            </a:br>
            <a:r>
              <a:rPr lang="en-US" altLang="ja-JP" sz="1400" i="1" dirty="0" smtClean="0">
                <a:solidFill>
                  <a:srgbClr val="000000"/>
                </a:solidFill>
                <a:cs typeface="Times New Roman" pitchFamily="18" charset="0"/>
              </a:rPr>
              <a:t>P.K. Weimer, Proc. IRE </a:t>
            </a:r>
            <a:r>
              <a:rPr lang="en-US" altLang="ja-JP" sz="1400" b="1" i="1" dirty="0" smtClean="0">
                <a:solidFill>
                  <a:srgbClr val="000000"/>
                </a:solidFill>
                <a:cs typeface="Times New Roman" pitchFamily="18" charset="0"/>
              </a:rPr>
              <a:t>50</a:t>
            </a:r>
            <a:r>
              <a:rPr lang="en-US" altLang="ja-JP" sz="1400" i="1" dirty="0" smtClean="0">
                <a:solidFill>
                  <a:srgbClr val="000000"/>
                </a:solidFill>
                <a:cs typeface="Times New Roman" pitchFamily="18" charset="0"/>
              </a:rPr>
              <a:t> (1962) 1462.</a:t>
            </a:r>
          </a:p>
          <a:p>
            <a:pPr fontAlgn="base">
              <a:spcAft>
                <a:spcPct val="0"/>
              </a:spcAft>
              <a:buFontTx/>
              <a:buChar char="•"/>
            </a:pPr>
            <a:r>
              <a:rPr lang="en-US" altLang="ja-JP" b="1" dirty="0" smtClean="0">
                <a:solidFill>
                  <a:srgbClr val="000000"/>
                </a:solidFill>
                <a:cs typeface="Times New Roman" pitchFamily="18" charset="0"/>
              </a:rPr>
              <a:t>1971</a:t>
            </a:r>
            <a:r>
              <a:rPr lang="ja-JP" altLang="en-US" b="1" dirty="0" smtClean="0">
                <a:solidFill>
                  <a:srgbClr val="000000"/>
                </a:solidFill>
                <a:cs typeface="Times New Roman" pitchFamily="18" charset="0"/>
              </a:rPr>
              <a:t>　</a:t>
            </a:r>
            <a:r>
              <a:rPr lang="en-US" altLang="ja-JP" b="1" dirty="0" smtClean="0">
                <a:solidFill>
                  <a:srgbClr val="000000"/>
                </a:solidFill>
                <a:cs typeface="Times New Roman" pitchFamily="18" charset="0"/>
              </a:rPr>
              <a:t>RCA:</a:t>
            </a:r>
            <a:r>
              <a:rPr lang="ja-JP" altLang="en-US" b="1" dirty="0" smtClean="0">
                <a:solidFill>
                  <a:srgbClr val="000000"/>
                </a:solidFill>
                <a:cs typeface="Times New Roman" pitchFamily="18" charset="0"/>
              </a:rPr>
              <a:t> </a:t>
            </a:r>
            <a:r>
              <a:rPr lang="ja-JP" altLang="en-US" b="1" dirty="0">
                <a:solidFill>
                  <a:srgbClr val="000000"/>
                </a:solidFill>
                <a:cs typeface="Times New Roman" pitchFamily="18" charset="0"/>
              </a:rPr>
              <a:t>アクティブ駆動の提案、実証</a:t>
            </a:r>
            <a:r>
              <a:rPr lang="en-US" altLang="ja-JP" b="1" dirty="0">
                <a:solidFill>
                  <a:srgbClr val="000000"/>
                </a:solidFill>
                <a:cs typeface="Times New Roman" pitchFamily="18" charset="0"/>
              </a:rPr>
              <a:t/>
            </a:r>
            <a:br>
              <a:rPr lang="en-US" altLang="ja-JP" b="1" dirty="0">
                <a:solidFill>
                  <a:srgbClr val="000000"/>
                </a:solidFill>
                <a:cs typeface="Times New Roman" pitchFamily="18" charset="0"/>
              </a:rPr>
            </a:br>
            <a:r>
              <a:rPr lang="en-US" altLang="ja-JP" sz="1400" i="1" dirty="0">
                <a:solidFill>
                  <a:srgbClr val="000000"/>
                </a:solidFill>
                <a:cs typeface="Times New Roman" pitchFamily="18" charset="0"/>
              </a:rPr>
              <a:t>B.J. </a:t>
            </a:r>
            <a:r>
              <a:rPr lang="en-US" altLang="ja-JP" sz="1400" i="1" dirty="0" err="1">
                <a:solidFill>
                  <a:srgbClr val="000000"/>
                </a:solidFill>
                <a:cs typeface="Times New Roman" pitchFamily="18" charset="0"/>
              </a:rPr>
              <a:t>Lechner</a:t>
            </a:r>
            <a:r>
              <a:rPr lang="en-US" altLang="ja-JP" sz="1400" i="1" dirty="0">
                <a:solidFill>
                  <a:srgbClr val="000000"/>
                </a:solidFill>
                <a:cs typeface="Times New Roman" pitchFamily="18" charset="0"/>
              </a:rPr>
              <a:t>, F.J. Marlow, E.O. Nester and J. </a:t>
            </a:r>
            <a:r>
              <a:rPr lang="en-US" altLang="ja-JP" sz="1400" i="1" dirty="0" err="1">
                <a:solidFill>
                  <a:srgbClr val="000000"/>
                </a:solidFill>
                <a:cs typeface="Times New Roman" pitchFamily="18" charset="0"/>
              </a:rPr>
              <a:t>Tults</a:t>
            </a:r>
            <a:r>
              <a:rPr lang="en-US" altLang="ja-JP" sz="1400" i="1" dirty="0">
                <a:solidFill>
                  <a:srgbClr val="000000"/>
                </a:solidFill>
                <a:cs typeface="Times New Roman" pitchFamily="18" charset="0"/>
              </a:rPr>
              <a:t>, Proc. IEEE </a:t>
            </a:r>
            <a:r>
              <a:rPr lang="en-US" altLang="ja-JP" sz="1400" b="1" i="1" dirty="0">
                <a:solidFill>
                  <a:srgbClr val="000000"/>
                </a:solidFill>
                <a:cs typeface="Times New Roman" pitchFamily="18" charset="0"/>
              </a:rPr>
              <a:t>59</a:t>
            </a:r>
            <a:r>
              <a:rPr lang="en-US" altLang="ja-JP" sz="1400" i="1" dirty="0">
                <a:solidFill>
                  <a:srgbClr val="000000"/>
                </a:solidFill>
                <a:cs typeface="Times New Roman" pitchFamily="18" charset="0"/>
              </a:rPr>
              <a:t> (1971) </a:t>
            </a:r>
            <a:r>
              <a:rPr lang="en-US" altLang="ja-JP" sz="1400" i="1" dirty="0" smtClean="0">
                <a:solidFill>
                  <a:srgbClr val="000000"/>
                </a:solidFill>
                <a:cs typeface="Times New Roman" pitchFamily="18" charset="0"/>
              </a:rPr>
              <a:t>1566.</a:t>
            </a:r>
            <a:endParaRPr lang="en-US" altLang="ja-JP" sz="1400" i="1" dirty="0">
              <a:solidFill>
                <a:srgbClr val="000000"/>
              </a:solidFill>
              <a:cs typeface="Times New Roman" pitchFamily="18" charset="0"/>
            </a:endParaRPr>
          </a:p>
          <a:p>
            <a:pPr fontAlgn="base">
              <a:spcAft>
                <a:spcPct val="0"/>
              </a:spcAft>
              <a:buFontTx/>
              <a:buChar char="•"/>
            </a:pPr>
            <a:r>
              <a:rPr lang="en-US" altLang="ja-JP" b="1" dirty="0" smtClean="0">
                <a:solidFill>
                  <a:srgbClr val="000000"/>
                </a:solidFill>
                <a:cs typeface="Times New Roman" pitchFamily="18" charset="0"/>
              </a:rPr>
              <a:t>1973</a:t>
            </a:r>
            <a:r>
              <a:rPr lang="ja-JP" altLang="en-US" b="1" dirty="0" smtClean="0">
                <a:solidFill>
                  <a:srgbClr val="000000"/>
                </a:solidFill>
                <a:cs typeface="Times New Roman" pitchFamily="18" charset="0"/>
              </a:rPr>
              <a:t>　</a:t>
            </a:r>
            <a:r>
              <a:rPr lang="en-US" altLang="ja-JP" b="1" dirty="0" err="1" smtClean="0">
                <a:solidFill>
                  <a:srgbClr val="000000"/>
                </a:solidFill>
                <a:cs typeface="Times New Roman" pitchFamily="18" charset="0"/>
              </a:rPr>
              <a:t>CdSe</a:t>
            </a:r>
            <a:r>
              <a:rPr lang="ja-JP" altLang="en-US" b="1" dirty="0" smtClean="0">
                <a:solidFill>
                  <a:srgbClr val="000000"/>
                </a:solidFill>
                <a:cs typeface="Times New Roman" pitchFamily="18" charset="0"/>
              </a:rPr>
              <a:t> </a:t>
            </a:r>
            <a:r>
              <a:rPr lang="en-US" altLang="ja-JP" b="1" dirty="0">
                <a:solidFill>
                  <a:srgbClr val="000000"/>
                </a:solidFill>
                <a:cs typeface="Times New Roman" pitchFamily="18" charset="0"/>
              </a:rPr>
              <a:t>TFT</a:t>
            </a:r>
            <a:r>
              <a:rPr lang="ja-JP" altLang="en-US" b="1" dirty="0">
                <a:solidFill>
                  <a:srgbClr val="000000"/>
                </a:solidFill>
                <a:cs typeface="Times New Roman" pitchFamily="18" charset="0"/>
              </a:rPr>
              <a:t> </a:t>
            </a:r>
            <a:r>
              <a:rPr lang="en-US" altLang="ja-JP" b="1" dirty="0">
                <a:solidFill>
                  <a:srgbClr val="000000"/>
                </a:solidFill>
                <a:cs typeface="Times New Roman" pitchFamily="18" charset="0"/>
              </a:rPr>
              <a:t>TN</a:t>
            </a:r>
            <a:r>
              <a:rPr lang="ja-JP" altLang="en-US" b="1" dirty="0">
                <a:solidFill>
                  <a:srgbClr val="000000"/>
                </a:solidFill>
                <a:cs typeface="Times New Roman" pitchFamily="18" charset="0"/>
              </a:rPr>
              <a:t>モード</a:t>
            </a:r>
            <a:r>
              <a:rPr lang="en-US" altLang="ja-JP" b="1" dirty="0">
                <a:solidFill>
                  <a:srgbClr val="000000"/>
                </a:solidFill>
                <a:cs typeface="Times New Roman" pitchFamily="18" charset="0"/>
              </a:rPr>
              <a:t>LCD</a:t>
            </a:r>
            <a:br>
              <a:rPr lang="en-US" altLang="ja-JP" b="1" dirty="0">
                <a:solidFill>
                  <a:srgbClr val="000000"/>
                </a:solidFill>
                <a:cs typeface="Times New Roman" pitchFamily="18" charset="0"/>
              </a:rPr>
            </a:br>
            <a:r>
              <a:rPr lang="en-US" altLang="ja-JP" sz="1400" i="1" dirty="0">
                <a:solidFill>
                  <a:srgbClr val="000000"/>
                </a:solidFill>
                <a:cs typeface="Times New Roman" pitchFamily="18" charset="0"/>
              </a:rPr>
              <a:t>T.P. Brody, J.A. </a:t>
            </a:r>
            <a:r>
              <a:rPr lang="en-US" altLang="ja-JP" sz="1400" i="1" dirty="0" err="1">
                <a:solidFill>
                  <a:srgbClr val="000000"/>
                </a:solidFill>
                <a:cs typeface="Times New Roman" pitchFamily="18" charset="0"/>
              </a:rPr>
              <a:t>Asars</a:t>
            </a:r>
            <a:r>
              <a:rPr lang="en-US" altLang="ja-JP" sz="1400" i="1" dirty="0">
                <a:solidFill>
                  <a:srgbClr val="000000"/>
                </a:solidFill>
                <a:cs typeface="Times New Roman" pitchFamily="18" charset="0"/>
              </a:rPr>
              <a:t> and </a:t>
            </a:r>
            <a:r>
              <a:rPr lang="en-US" altLang="ja-JP" sz="1400" i="1" dirty="0" smtClean="0">
                <a:solidFill>
                  <a:srgbClr val="000000"/>
                </a:solidFill>
                <a:cs typeface="Times New Roman" pitchFamily="18" charset="0"/>
              </a:rPr>
              <a:t>G.D.</a:t>
            </a:r>
            <a:r>
              <a:rPr lang="ja-JP" altLang="en-US" sz="1400" i="1" dirty="0" smtClean="0">
                <a:solidFill>
                  <a:srgbClr val="000000"/>
                </a:solidFill>
                <a:cs typeface="Times New Roman" pitchFamily="18" charset="0"/>
              </a:rPr>
              <a:t> </a:t>
            </a:r>
            <a:r>
              <a:rPr lang="en-US" altLang="ja-JP" sz="1400" i="1" dirty="0" smtClean="0">
                <a:solidFill>
                  <a:srgbClr val="000000"/>
                </a:solidFill>
                <a:cs typeface="Times New Roman" pitchFamily="18" charset="0"/>
              </a:rPr>
              <a:t>Dixon</a:t>
            </a:r>
            <a:r>
              <a:rPr lang="en-US" altLang="ja-JP" sz="1400" i="1" dirty="0">
                <a:solidFill>
                  <a:srgbClr val="000000"/>
                </a:solidFill>
                <a:cs typeface="Times New Roman" pitchFamily="18" charset="0"/>
              </a:rPr>
              <a:t>, SID’73 Digest (1973) </a:t>
            </a:r>
            <a:r>
              <a:rPr lang="en-US" altLang="ja-JP" sz="1400" i="1" dirty="0" smtClean="0">
                <a:solidFill>
                  <a:srgbClr val="000000"/>
                </a:solidFill>
                <a:cs typeface="Times New Roman" pitchFamily="18" charset="0"/>
              </a:rPr>
              <a:t>179.</a:t>
            </a:r>
            <a:endParaRPr lang="en-US" altLang="ja-JP" sz="1400" i="1" dirty="0">
              <a:solidFill>
                <a:srgbClr val="000000"/>
              </a:solidFill>
              <a:cs typeface="Times New Roman" pitchFamily="18" charset="0"/>
            </a:endParaRPr>
          </a:p>
          <a:p>
            <a:pPr fontAlgn="base">
              <a:spcAft>
                <a:spcPct val="0"/>
              </a:spcAft>
              <a:buFontTx/>
              <a:buChar char="•"/>
            </a:pPr>
            <a:r>
              <a:rPr lang="en-US" altLang="ja-JP" b="1" dirty="0" smtClean="0">
                <a:solidFill>
                  <a:srgbClr val="FF0000"/>
                </a:solidFill>
                <a:cs typeface="Times New Roman" pitchFamily="18" charset="0"/>
              </a:rPr>
              <a:t>1975</a:t>
            </a:r>
            <a:r>
              <a:rPr lang="ja-JP" altLang="en-US" b="1" dirty="0" smtClean="0">
                <a:solidFill>
                  <a:srgbClr val="FF0000"/>
                </a:solidFill>
                <a:cs typeface="Times New Roman" pitchFamily="18" charset="0"/>
              </a:rPr>
              <a:t>　</a:t>
            </a:r>
            <a:r>
              <a:rPr lang="en-US" altLang="ja-JP" b="1" dirty="0" err="1" smtClean="0">
                <a:solidFill>
                  <a:srgbClr val="FF0000"/>
                </a:solidFill>
                <a:cs typeface="Times New Roman" pitchFamily="18" charset="0"/>
              </a:rPr>
              <a:t>a-Si:H</a:t>
            </a:r>
            <a:r>
              <a:rPr lang="ja-JP" altLang="en-US" b="1" dirty="0">
                <a:solidFill>
                  <a:srgbClr val="FF0000"/>
                </a:solidFill>
                <a:cs typeface="Times New Roman" pitchFamily="18" charset="0"/>
              </a:rPr>
              <a:t>の価電子</a:t>
            </a:r>
            <a:r>
              <a:rPr lang="en-US" altLang="ja-JP" b="1" dirty="0">
                <a:solidFill>
                  <a:srgbClr val="FF0000"/>
                </a:solidFill>
                <a:cs typeface="Times New Roman" pitchFamily="18" charset="0"/>
              </a:rPr>
              <a:t>(</a:t>
            </a:r>
            <a:r>
              <a:rPr lang="ja-JP" altLang="en-US" b="1" dirty="0">
                <a:solidFill>
                  <a:srgbClr val="FF0000"/>
                </a:solidFill>
                <a:cs typeface="Times New Roman" pitchFamily="18" charset="0"/>
              </a:rPr>
              <a:t>ドーピング</a:t>
            </a:r>
            <a:r>
              <a:rPr lang="en-US" altLang="ja-JP" b="1" dirty="0">
                <a:solidFill>
                  <a:srgbClr val="FF0000"/>
                </a:solidFill>
                <a:cs typeface="Times New Roman" pitchFamily="18" charset="0"/>
              </a:rPr>
              <a:t>)</a:t>
            </a:r>
            <a:r>
              <a:rPr lang="ja-JP" altLang="en-US" b="1" dirty="0">
                <a:solidFill>
                  <a:srgbClr val="FF0000"/>
                </a:solidFill>
                <a:cs typeface="Times New Roman" pitchFamily="18" charset="0"/>
              </a:rPr>
              <a:t>制御</a:t>
            </a:r>
            <a:r>
              <a:rPr lang="en-US" altLang="ja-JP" b="1" dirty="0">
                <a:solidFill>
                  <a:srgbClr val="FF0000"/>
                </a:solidFill>
                <a:cs typeface="Times New Roman" pitchFamily="18" charset="0"/>
              </a:rPr>
              <a:t/>
            </a:r>
            <a:br>
              <a:rPr lang="en-US" altLang="ja-JP" b="1" dirty="0">
                <a:solidFill>
                  <a:srgbClr val="FF0000"/>
                </a:solidFill>
                <a:cs typeface="Times New Roman" pitchFamily="18" charset="0"/>
              </a:rPr>
            </a:br>
            <a:r>
              <a:rPr lang="en-US" altLang="ja-JP" sz="1400" i="1" dirty="0">
                <a:solidFill>
                  <a:srgbClr val="000000"/>
                </a:solidFill>
                <a:cs typeface="Times New Roman" pitchFamily="18" charset="0"/>
              </a:rPr>
              <a:t>W.E. Spear and P.G. </a:t>
            </a:r>
            <a:r>
              <a:rPr lang="en-US" altLang="ja-JP" sz="1400" i="1" dirty="0" err="1">
                <a:solidFill>
                  <a:srgbClr val="000000"/>
                </a:solidFill>
                <a:cs typeface="Times New Roman" pitchFamily="18" charset="0"/>
              </a:rPr>
              <a:t>LeComber</a:t>
            </a:r>
            <a:r>
              <a:rPr lang="en-US" altLang="ja-JP" sz="1400" i="1" dirty="0">
                <a:solidFill>
                  <a:srgbClr val="000000"/>
                </a:solidFill>
                <a:cs typeface="Times New Roman" pitchFamily="18" charset="0"/>
              </a:rPr>
              <a:t>, SSC 17 (1975) 1193; Philos. Mag. </a:t>
            </a:r>
            <a:r>
              <a:rPr lang="en-US" altLang="ja-JP" sz="1400" b="1" i="1" dirty="0">
                <a:solidFill>
                  <a:srgbClr val="000000"/>
                </a:solidFill>
                <a:cs typeface="Times New Roman" pitchFamily="18" charset="0"/>
              </a:rPr>
              <a:t>33</a:t>
            </a:r>
            <a:r>
              <a:rPr lang="en-US" altLang="ja-JP" sz="1400" i="1" dirty="0">
                <a:solidFill>
                  <a:srgbClr val="000000"/>
                </a:solidFill>
                <a:cs typeface="Times New Roman" pitchFamily="18" charset="0"/>
              </a:rPr>
              <a:t> (1976) 935.</a:t>
            </a:r>
          </a:p>
          <a:p>
            <a:pPr fontAlgn="base">
              <a:spcAft>
                <a:spcPct val="0"/>
              </a:spcAft>
              <a:buFontTx/>
              <a:buChar char="•"/>
            </a:pPr>
            <a:r>
              <a:rPr lang="en-US" altLang="ja-JP" b="1" dirty="0" smtClean="0">
                <a:solidFill>
                  <a:srgbClr val="FF0000"/>
                </a:solidFill>
                <a:cs typeface="Times New Roman" pitchFamily="18" charset="0"/>
              </a:rPr>
              <a:t>1979</a:t>
            </a:r>
            <a:r>
              <a:rPr lang="ja-JP" altLang="en-US" b="1" dirty="0" smtClean="0">
                <a:solidFill>
                  <a:srgbClr val="FF0000"/>
                </a:solidFill>
                <a:cs typeface="Times New Roman" pitchFamily="18" charset="0"/>
              </a:rPr>
              <a:t>　</a:t>
            </a:r>
            <a:r>
              <a:rPr lang="en-US" altLang="ja-JP" b="1" dirty="0" smtClean="0">
                <a:solidFill>
                  <a:srgbClr val="FF0000"/>
                </a:solidFill>
                <a:cs typeface="Times New Roman" pitchFamily="18" charset="0"/>
              </a:rPr>
              <a:t>a-Si</a:t>
            </a:r>
            <a:r>
              <a:rPr lang="ja-JP" altLang="en-US" b="1" dirty="0" smtClean="0">
                <a:solidFill>
                  <a:srgbClr val="FF0000"/>
                </a:solidFill>
                <a:cs typeface="Times New Roman" pitchFamily="18" charset="0"/>
              </a:rPr>
              <a:t> </a:t>
            </a:r>
            <a:r>
              <a:rPr lang="en-US" altLang="ja-JP" b="1" dirty="0">
                <a:solidFill>
                  <a:srgbClr val="FF0000"/>
                </a:solidFill>
                <a:cs typeface="Times New Roman" pitchFamily="18" charset="0"/>
              </a:rPr>
              <a:t>TFT</a:t>
            </a:r>
            <a:r>
              <a:rPr lang="ja-JP" altLang="en-US" b="1" dirty="0" err="1">
                <a:solidFill>
                  <a:srgbClr val="FF0000"/>
                </a:solidFill>
                <a:cs typeface="Times New Roman" pitchFamily="18" charset="0"/>
              </a:rPr>
              <a:t>、</a:t>
            </a:r>
            <a:r>
              <a:rPr lang="en-US" altLang="ja-JP" b="1" dirty="0">
                <a:solidFill>
                  <a:srgbClr val="FF0000"/>
                </a:solidFill>
                <a:cs typeface="Times New Roman" pitchFamily="18" charset="0"/>
              </a:rPr>
              <a:t>LCD</a:t>
            </a:r>
            <a:r>
              <a:rPr lang="ja-JP" altLang="en-US" b="1" dirty="0" err="1">
                <a:solidFill>
                  <a:srgbClr val="FF0000"/>
                </a:solidFill>
                <a:cs typeface="Times New Roman" pitchFamily="18" charset="0"/>
              </a:rPr>
              <a:t>への</a:t>
            </a:r>
            <a:r>
              <a:rPr lang="ja-JP" altLang="en-US" b="1" dirty="0">
                <a:solidFill>
                  <a:srgbClr val="FF0000"/>
                </a:solidFill>
                <a:cs typeface="Times New Roman" pitchFamily="18" charset="0"/>
              </a:rPr>
              <a:t>提案</a:t>
            </a:r>
            <a:r>
              <a:rPr lang="en-US" altLang="ja-JP" b="1" dirty="0">
                <a:solidFill>
                  <a:srgbClr val="FF0000"/>
                </a:solidFill>
                <a:cs typeface="Times New Roman" pitchFamily="18" charset="0"/>
              </a:rPr>
              <a:t/>
            </a:r>
            <a:br>
              <a:rPr lang="en-US" altLang="ja-JP" b="1" dirty="0">
                <a:solidFill>
                  <a:srgbClr val="FF0000"/>
                </a:solidFill>
                <a:cs typeface="Times New Roman" pitchFamily="18" charset="0"/>
              </a:rPr>
            </a:br>
            <a:r>
              <a:rPr lang="en-US" altLang="ja-JP" sz="1400" i="1" dirty="0">
                <a:solidFill>
                  <a:srgbClr val="000000"/>
                </a:solidFill>
                <a:cs typeface="Times New Roman" pitchFamily="18" charset="0"/>
              </a:rPr>
              <a:t>P.G. </a:t>
            </a:r>
            <a:r>
              <a:rPr lang="en-US" altLang="ja-JP" sz="1400" i="1" dirty="0" err="1">
                <a:solidFill>
                  <a:srgbClr val="000000"/>
                </a:solidFill>
                <a:cs typeface="Times New Roman" pitchFamily="18" charset="0"/>
              </a:rPr>
              <a:t>LeComber</a:t>
            </a:r>
            <a:r>
              <a:rPr lang="en-US" altLang="ja-JP" sz="1400" i="1" dirty="0">
                <a:solidFill>
                  <a:srgbClr val="000000"/>
                </a:solidFill>
                <a:cs typeface="Times New Roman" pitchFamily="18" charset="0"/>
              </a:rPr>
              <a:t>, W.E. Spear, and A. </a:t>
            </a:r>
            <a:r>
              <a:rPr lang="en-US" altLang="ja-JP" sz="1400" i="1" dirty="0" err="1">
                <a:solidFill>
                  <a:srgbClr val="000000"/>
                </a:solidFill>
                <a:cs typeface="Times New Roman" pitchFamily="18" charset="0"/>
              </a:rPr>
              <a:t>Ghaith</a:t>
            </a:r>
            <a:r>
              <a:rPr lang="en-US" altLang="ja-JP" sz="1400" i="1" dirty="0">
                <a:solidFill>
                  <a:srgbClr val="000000"/>
                </a:solidFill>
                <a:cs typeface="Times New Roman" pitchFamily="18" charset="0"/>
              </a:rPr>
              <a:t>, Electron. </a:t>
            </a:r>
            <a:r>
              <a:rPr lang="en-US" altLang="ja-JP" sz="1400" i="1" dirty="0" err="1">
                <a:solidFill>
                  <a:srgbClr val="000000"/>
                </a:solidFill>
                <a:cs typeface="Times New Roman" pitchFamily="18" charset="0"/>
              </a:rPr>
              <a:t>Lett</a:t>
            </a:r>
            <a:r>
              <a:rPr lang="en-US" altLang="ja-JP" sz="1400" i="1" dirty="0">
                <a:solidFill>
                  <a:srgbClr val="000000"/>
                </a:solidFill>
                <a:cs typeface="Times New Roman" pitchFamily="18" charset="0"/>
              </a:rPr>
              <a:t>., </a:t>
            </a:r>
            <a:r>
              <a:rPr lang="en-US" altLang="ja-JP" sz="1400" b="1" i="1" dirty="0">
                <a:solidFill>
                  <a:srgbClr val="000000"/>
                </a:solidFill>
                <a:cs typeface="Times New Roman" pitchFamily="18" charset="0"/>
              </a:rPr>
              <a:t>15</a:t>
            </a:r>
            <a:r>
              <a:rPr lang="en-US" altLang="ja-JP" sz="1400" i="1" dirty="0">
                <a:solidFill>
                  <a:srgbClr val="000000"/>
                </a:solidFill>
                <a:cs typeface="Times New Roman" pitchFamily="18" charset="0"/>
              </a:rPr>
              <a:t> (1979) </a:t>
            </a:r>
            <a:r>
              <a:rPr lang="en-US" altLang="ja-JP" sz="1400" i="1" dirty="0" smtClean="0">
                <a:solidFill>
                  <a:srgbClr val="000000"/>
                </a:solidFill>
                <a:cs typeface="Times New Roman" pitchFamily="18" charset="0"/>
              </a:rPr>
              <a:t>179.</a:t>
            </a:r>
            <a:endParaRPr lang="en-US" altLang="ja-JP" sz="1400" i="1" dirty="0">
              <a:solidFill>
                <a:srgbClr val="000000"/>
              </a:solidFill>
              <a:cs typeface="Times New Roman" pitchFamily="18" charset="0"/>
            </a:endParaRPr>
          </a:p>
          <a:p>
            <a:pPr fontAlgn="base">
              <a:spcAft>
                <a:spcPct val="0"/>
              </a:spcAft>
              <a:buFontTx/>
              <a:buChar char="•"/>
            </a:pPr>
            <a:r>
              <a:rPr lang="en-US" altLang="ja-JP" b="1" dirty="0" smtClean="0">
                <a:solidFill>
                  <a:srgbClr val="FF0000"/>
                </a:solidFill>
                <a:cs typeface="Times New Roman" pitchFamily="18" charset="0"/>
              </a:rPr>
              <a:t>1980</a:t>
            </a:r>
            <a:r>
              <a:rPr lang="ja-JP" altLang="en-US" b="1" dirty="0" smtClean="0">
                <a:solidFill>
                  <a:srgbClr val="FF0000"/>
                </a:solidFill>
                <a:cs typeface="Times New Roman" pitchFamily="18" charset="0"/>
              </a:rPr>
              <a:t>　</a:t>
            </a:r>
            <a:r>
              <a:rPr lang="en-US" altLang="ja-JP" b="1" dirty="0" smtClean="0">
                <a:solidFill>
                  <a:srgbClr val="FF0000"/>
                </a:solidFill>
                <a:cs typeface="Times New Roman" pitchFamily="18" charset="0"/>
              </a:rPr>
              <a:t>a-Si</a:t>
            </a:r>
            <a:r>
              <a:rPr lang="ja-JP" altLang="en-US" b="1" dirty="0" smtClean="0">
                <a:solidFill>
                  <a:srgbClr val="FF0000"/>
                </a:solidFill>
                <a:cs typeface="Times New Roman" pitchFamily="18" charset="0"/>
              </a:rPr>
              <a:t> </a:t>
            </a:r>
            <a:r>
              <a:rPr lang="en-US" altLang="ja-JP" b="1" dirty="0">
                <a:solidFill>
                  <a:srgbClr val="FF0000"/>
                </a:solidFill>
                <a:cs typeface="Times New Roman" pitchFamily="18" charset="0"/>
              </a:rPr>
              <a:t>LCD</a:t>
            </a:r>
            <a:r>
              <a:rPr lang="ja-JP" altLang="en-US" b="1" dirty="0">
                <a:solidFill>
                  <a:srgbClr val="FF0000"/>
                </a:solidFill>
                <a:cs typeface="Times New Roman" pitchFamily="18" charset="0"/>
              </a:rPr>
              <a:t>の動作実証</a:t>
            </a:r>
            <a:endParaRPr lang="en-US" altLang="ja-JP" b="1" dirty="0">
              <a:solidFill>
                <a:srgbClr val="FF0000"/>
              </a:solidFill>
              <a:cs typeface="Times New Roman" pitchFamily="18" charset="0"/>
            </a:endParaRPr>
          </a:p>
          <a:p>
            <a:pPr fontAlgn="base">
              <a:spcAft>
                <a:spcPct val="0"/>
              </a:spcAft>
              <a:buFontTx/>
              <a:buChar char="•"/>
            </a:pPr>
            <a:r>
              <a:rPr lang="en-US" altLang="ja-JP" b="1" dirty="0" smtClean="0">
                <a:solidFill>
                  <a:srgbClr val="FF0000"/>
                </a:solidFill>
                <a:cs typeface="Times New Roman" pitchFamily="18" charset="0"/>
              </a:rPr>
              <a:t>1982</a:t>
            </a:r>
            <a:r>
              <a:rPr lang="ja-JP" altLang="en-US" b="1" dirty="0">
                <a:solidFill>
                  <a:srgbClr val="FF0000"/>
                </a:solidFill>
                <a:cs typeface="Times New Roman" pitchFamily="18" charset="0"/>
              </a:rPr>
              <a:t>　</a:t>
            </a:r>
            <a:r>
              <a:rPr lang="en-US" altLang="ja-JP" b="1" dirty="0" smtClean="0">
                <a:solidFill>
                  <a:srgbClr val="FF0000"/>
                </a:solidFill>
                <a:cs typeface="Times New Roman" pitchFamily="18" charset="0"/>
              </a:rPr>
              <a:t>320</a:t>
            </a:r>
            <a:r>
              <a:rPr lang="en-US" altLang="ja-JP" b="1" dirty="0" smtClean="0">
                <a:solidFill>
                  <a:srgbClr val="FF0000"/>
                </a:solidFill>
                <a:cs typeface="Times New Roman" pitchFamily="18" charset="0"/>
                <a:sym typeface="Symbol"/>
              </a:rPr>
              <a:t></a:t>
            </a:r>
            <a:r>
              <a:rPr lang="en-US" altLang="ja-JP" b="1" dirty="0" smtClean="0">
                <a:solidFill>
                  <a:srgbClr val="FF0000"/>
                </a:solidFill>
                <a:cs typeface="Times New Roman" pitchFamily="18" charset="0"/>
              </a:rPr>
              <a:t>320</a:t>
            </a:r>
            <a:r>
              <a:rPr lang="ja-JP" altLang="en-US" b="1" dirty="0" smtClean="0">
                <a:solidFill>
                  <a:srgbClr val="FF0000"/>
                </a:solidFill>
                <a:cs typeface="Times New Roman" pitchFamily="18" charset="0"/>
              </a:rPr>
              <a:t> </a:t>
            </a:r>
            <a:r>
              <a:rPr lang="en-US" altLang="ja-JP" b="1" dirty="0" smtClean="0">
                <a:solidFill>
                  <a:srgbClr val="FF0000"/>
                </a:solidFill>
                <a:cs typeface="Times New Roman" pitchFamily="18" charset="0"/>
              </a:rPr>
              <a:t>a-Si</a:t>
            </a:r>
            <a:r>
              <a:rPr lang="ja-JP" altLang="en-US" b="1" dirty="0" smtClean="0">
                <a:solidFill>
                  <a:srgbClr val="FF0000"/>
                </a:solidFill>
                <a:cs typeface="Times New Roman" pitchFamily="18" charset="0"/>
              </a:rPr>
              <a:t> </a:t>
            </a:r>
            <a:r>
              <a:rPr lang="en-US" altLang="ja-JP" b="1" dirty="0" smtClean="0">
                <a:solidFill>
                  <a:srgbClr val="FF0000"/>
                </a:solidFill>
                <a:cs typeface="Times New Roman" pitchFamily="18" charset="0"/>
              </a:rPr>
              <a:t>LCD</a:t>
            </a:r>
          </a:p>
          <a:p>
            <a:pPr fontAlgn="base">
              <a:spcAft>
                <a:spcPct val="0"/>
              </a:spcAft>
              <a:buFontTx/>
              <a:buChar char="•"/>
            </a:pPr>
            <a:r>
              <a:rPr lang="en-US" altLang="ja-JP" b="1" dirty="0" smtClean="0">
                <a:solidFill>
                  <a:srgbClr val="FF0000"/>
                </a:solidFill>
                <a:cs typeface="Times New Roman" pitchFamily="18" charset="0"/>
              </a:rPr>
              <a:t>1986</a:t>
            </a:r>
            <a:r>
              <a:rPr lang="ja-JP" altLang="en-US" b="1" dirty="0" smtClean="0">
                <a:solidFill>
                  <a:srgbClr val="FF0000"/>
                </a:solidFill>
                <a:cs typeface="Times New Roman" pitchFamily="18" charset="0"/>
              </a:rPr>
              <a:t>　松下電器、</a:t>
            </a:r>
            <a:r>
              <a:rPr lang="en-US" altLang="ja-JP" b="1" dirty="0" smtClean="0">
                <a:solidFill>
                  <a:srgbClr val="FF0000"/>
                </a:solidFill>
                <a:cs typeface="Times New Roman" pitchFamily="18" charset="0"/>
              </a:rPr>
              <a:t>a-Si</a:t>
            </a:r>
            <a:r>
              <a:rPr lang="ja-JP" altLang="en-US" b="1" dirty="0" smtClean="0">
                <a:solidFill>
                  <a:srgbClr val="FF0000"/>
                </a:solidFill>
                <a:cs typeface="Times New Roman" pitchFamily="18" charset="0"/>
              </a:rPr>
              <a:t> </a:t>
            </a:r>
            <a:r>
              <a:rPr lang="en-US" altLang="ja-JP" b="1" dirty="0" smtClean="0">
                <a:solidFill>
                  <a:srgbClr val="FF0000"/>
                </a:solidFill>
                <a:cs typeface="Times New Roman" pitchFamily="18" charset="0"/>
              </a:rPr>
              <a:t>TFT</a:t>
            </a:r>
            <a:r>
              <a:rPr lang="ja-JP" altLang="en-US" b="1" dirty="0" smtClean="0">
                <a:solidFill>
                  <a:srgbClr val="FF0000"/>
                </a:solidFill>
                <a:cs typeface="Times New Roman" pitchFamily="18" charset="0"/>
              </a:rPr>
              <a:t> </a:t>
            </a:r>
            <a:r>
              <a:rPr lang="en-US" altLang="ja-JP" b="1" dirty="0" smtClean="0">
                <a:solidFill>
                  <a:srgbClr val="FF0000"/>
                </a:solidFill>
                <a:cs typeface="Times New Roman" pitchFamily="18" charset="0"/>
              </a:rPr>
              <a:t>LCD</a:t>
            </a:r>
            <a:r>
              <a:rPr lang="ja-JP" altLang="en-US" b="1" dirty="0" smtClean="0">
                <a:solidFill>
                  <a:srgbClr val="FF0000"/>
                </a:solidFill>
                <a:cs typeface="Times New Roman" pitchFamily="18" charset="0"/>
              </a:rPr>
              <a:t>の実用化（</a:t>
            </a:r>
            <a:r>
              <a:rPr lang="en-US" altLang="ja-JP" b="1" dirty="0" smtClean="0">
                <a:solidFill>
                  <a:srgbClr val="FF0000"/>
                </a:solidFill>
                <a:cs typeface="Times New Roman" pitchFamily="18" charset="0"/>
              </a:rPr>
              <a:t>3”</a:t>
            </a:r>
            <a:r>
              <a:rPr lang="ja-JP" altLang="en-US" b="1" dirty="0" smtClean="0">
                <a:solidFill>
                  <a:srgbClr val="FF0000"/>
                </a:solidFill>
                <a:cs typeface="Times New Roman" pitchFamily="18" charset="0"/>
              </a:rPr>
              <a:t>ポケットカラー液晶</a:t>
            </a:r>
            <a:r>
              <a:rPr lang="en-US" altLang="ja-JP" b="1" dirty="0" smtClean="0">
                <a:solidFill>
                  <a:srgbClr val="FF0000"/>
                </a:solidFill>
                <a:cs typeface="Times New Roman" pitchFamily="18" charset="0"/>
              </a:rPr>
              <a:t>TV)</a:t>
            </a:r>
            <a:br>
              <a:rPr lang="en-US" altLang="ja-JP" b="1" dirty="0" smtClean="0">
                <a:solidFill>
                  <a:srgbClr val="FF0000"/>
                </a:solidFill>
                <a:cs typeface="Times New Roman" pitchFamily="18" charset="0"/>
              </a:rPr>
            </a:br>
            <a:r>
              <a:rPr lang="en-US" altLang="ja-JP" sz="1400" i="1" dirty="0" smtClean="0">
                <a:solidFill>
                  <a:srgbClr val="000000"/>
                </a:solidFill>
                <a:cs typeface="Times New Roman" pitchFamily="18" charset="0"/>
              </a:rPr>
              <a:t>S. </a:t>
            </a:r>
            <a:r>
              <a:rPr lang="en-US" altLang="ja-JP" sz="1400" i="1" dirty="0" err="1" smtClean="0">
                <a:solidFill>
                  <a:srgbClr val="000000"/>
                </a:solidFill>
                <a:cs typeface="Times New Roman" pitchFamily="18" charset="0"/>
              </a:rPr>
              <a:t>Hotta</a:t>
            </a:r>
            <a:r>
              <a:rPr lang="en-US" altLang="ja-JP" sz="1400" i="1" dirty="0" smtClean="0">
                <a:solidFill>
                  <a:srgbClr val="000000"/>
                </a:solidFill>
                <a:cs typeface="Times New Roman" pitchFamily="18" charset="0"/>
              </a:rPr>
              <a:t> et al., SID’86 Digest (1985) 66.</a:t>
            </a:r>
          </a:p>
          <a:p>
            <a:pPr fontAlgn="base">
              <a:spcAft>
                <a:spcPct val="0"/>
              </a:spcAft>
              <a:buFontTx/>
              <a:buChar char="•"/>
            </a:pPr>
            <a:r>
              <a:rPr lang="en-US" altLang="ja-JP" b="1" dirty="0" smtClean="0">
                <a:solidFill>
                  <a:srgbClr val="FF0000"/>
                </a:solidFill>
                <a:cs typeface="Times New Roman" pitchFamily="18" charset="0"/>
              </a:rPr>
              <a:t>1986</a:t>
            </a:r>
            <a:r>
              <a:rPr lang="ja-JP" altLang="en-US" b="1" dirty="0" smtClean="0">
                <a:solidFill>
                  <a:srgbClr val="FF0000"/>
                </a:solidFill>
                <a:cs typeface="Times New Roman" pitchFamily="18" charset="0"/>
              </a:rPr>
              <a:t>　</a:t>
            </a:r>
            <a:r>
              <a:rPr lang="en-US" altLang="ja-JP" b="1" dirty="0" smtClean="0">
                <a:solidFill>
                  <a:srgbClr val="FF0000"/>
                </a:solidFill>
                <a:cs typeface="Times New Roman" pitchFamily="18" charset="0"/>
              </a:rPr>
              <a:t>NEC: PC-98LT 640</a:t>
            </a:r>
            <a:r>
              <a:rPr lang="en-US" altLang="ja-JP" b="1" dirty="0" smtClean="0">
                <a:solidFill>
                  <a:srgbClr val="FF0000"/>
                </a:solidFill>
                <a:cs typeface="Times New Roman" pitchFamily="18" charset="0"/>
                <a:sym typeface="Symbol"/>
              </a:rPr>
              <a:t></a:t>
            </a:r>
            <a:r>
              <a:rPr lang="en-US" altLang="ja-JP" b="1" dirty="0" smtClean="0">
                <a:solidFill>
                  <a:srgbClr val="FF0000"/>
                </a:solidFill>
                <a:cs typeface="Times New Roman" pitchFamily="18" charset="0"/>
              </a:rPr>
              <a:t>400 </a:t>
            </a:r>
            <a:r>
              <a:rPr lang="ja-JP" altLang="en-US" b="1" dirty="0" smtClean="0">
                <a:solidFill>
                  <a:srgbClr val="FF0000"/>
                </a:solidFill>
                <a:cs typeface="Times New Roman" pitchFamily="18" charset="0"/>
              </a:rPr>
              <a:t>反射式モノクロ</a:t>
            </a:r>
            <a:r>
              <a:rPr lang="en-US" altLang="ja-JP" b="1" dirty="0" smtClean="0">
                <a:solidFill>
                  <a:srgbClr val="FF0000"/>
                </a:solidFill>
                <a:cs typeface="Times New Roman" pitchFamily="18" charset="0"/>
              </a:rPr>
              <a:t>LCD</a:t>
            </a:r>
          </a:p>
          <a:p>
            <a:pPr fontAlgn="base">
              <a:spcAft>
                <a:spcPct val="0"/>
              </a:spcAft>
              <a:buFontTx/>
              <a:buChar char="•"/>
            </a:pPr>
            <a:r>
              <a:rPr lang="en-US" altLang="ja-JP" b="1" dirty="0" smtClean="0">
                <a:solidFill>
                  <a:srgbClr val="000000"/>
                </a:solidFill>
                <a:cs typeface="Times New Roman" pitchFamily="18" charset="0"/>
              </a:rPr>
              <a:t>1987</a:t>
            </a:r>
            <a:r>
              <a:rPr lang="ja-JP" altLang="en-US" b="1" dirty="0" smtClean="0">
                <a:solidFill>
                  <a:srgbClr val="000000"/>
                </a:solidFill>
                <a:cs typeface="Times New Roman" pitchFamily="18" charset="0"/>
              </a:rPr>
              <a:t>　ホワイトモード</a:t>
            </a:r>
            <a:r>
              <a:rPr lang="en-US" altLang="ja-JP" b="1" dirty="0">
                <a:solidFill>
                  <a:srgbClr val="000000"/>
                </a:solidFill>
                <a:cs typeface="Times New Roman" pitchFamily="18" charset="0"/>
              </a:rPr>
              <a:t>DSTN</a:t>
            </a:r>
            <a:r>
              <a:rPr lang="ja-JP" altLang="en-US" b="1" dirty="0">
                <a:solidFill>
                  <a:srgbClr val="000000"/>
                </a:solidFill>
                <a:cs typeface="Times New Roman" pitchFamily="18" charset="0"/>
              </a:rPr>
              <a:t> </a:t>
            </a:r>
            <a:r>
              <a:rPr lang="en-US" altLang="ja-JP" b="1" dirty="0">
                <a:solidFill>
                  <a:srgbClr val="000000"/>
                </a:solidFill>
                <a:cs typeface="Times New Roman" pitchFamily="18" charset="0"/>
              </a:rPr>
              <a:t>LCD</a:t>
            </a:r>
            <a:r>
              <a:rPr lang="ja-JP" altLang="en-US" b="1" dirty="0">
                <a:solidFill>
                  <a:srgbClr val="000000"/>
                </a:solidFill>
                <a:cs typeface="Times New Roman" pitchFamily="18" charset="0"/>
              </a:rPr>
              <a:t>パネルがワープロに搭載される</a:t>
            </a:r>
            <a:r>
              <a:rPr lang="en-US" altLang="ja-JP" b="1" dirty="0">
                <a:solidFill>
                  <a:srgbClr val="000000"/>
                </a:solidFill>
                <a:cs typeface="Times New Roman" pitchFamily="18" charset="0"/>
              </a:rPr>
              <a:t/>
            </a:r>
            <a:br>
              <a:rPr lang="en-US" altLang="ja-JP" b="1" dirty="0">
                <a:solidFill>
                  <a:srgbClr val="000000"/>
                </a:solidFill>
                <a:cs typeface="Times New Roman" pitchFamily="18" charset="0"/>
              </a:rPr>
            </a:br>
            <a:r>
              <a:rPr lang="ja-JP" altLang="en-US" b="1" dirty="0">
                <a:solidFill>
                  <a:srgbClr val="000000"/>
                </a:solidFill>
                <a:cs typeface="Times New Roman" pitchFamily="18" charset="0"/>
              </a:rPr>
              <a:t>　　　　</a:t>
            </a:r>
            <a:r>
              <a:rPr lang="en-US" altLang="ja-JP" b="1" dirty="0">
                <a:solidFill>
                  <a:srgbClr val="000000"/>
                </a:solidFill>
                <a:cs typeface="Times New Roman" pitchFamily="18" charset="0"/>
              </a:rPr>
              <a:t>PC</a:t>
            </a:r>
            <a:r>
              <a:rPr lang="ja-JP" altLang="en-US" b="1" dirty="0">
                <a:solidFill>
                  <a:srgbClr val="000000"/>
                </a:solidFill>
                <a:cs typeface="Times New Roman" pitchFamily="18" charset="0"/>
              </a:rPr>
              <a:t>用</a:t>
            </a:r>
            <a:r>
              <a:rPr lang="en-US" altLang="ja-JP" b="1" dirty="0">
                <a:solidFill>
                  <a:srgbClr val="000000"/>
                </a:solidFill>
                <a:cs typeface="Times New Roman" pitchFamily="18" charset="0"/>
              </a:rPr>
              <a:t>12”</a:t>
            </a:r>
            <a:r>
              <a:rPr lang="ja-JP" altLang="en-US" b="1" dirty="0">
                <a:solidFill>
                  <a:srgbClr val="000000"/>
                </a:solidFill>
                <a:cs typeface="Times New Roman" pitchFamily="18" charset="0"/>
              </a:rPr>
              <a:t> </a:t>
            </a:r>
            <a:r>
              <a:rPr lang="en-US" altLang="ja-JP" b="1" dirty="0" smtClean="0">
                <a:solidFill>
                  <a:srgbClr val="000000"/>
                </a:solidFill>
                <a:cs typeface="Times New Roman" pitchFamily="18" charset="0"/>
              </a:rPr>
              <a:t>640</a:t>
            </a:r>
            <a:r>
              <a:rPr lang="en-US" altLang="ja-JP" b="1" dirty="0" smtClean="0">
                <a:solidFill>
                  <a:srgbClr val="000000"/>
                </a:solidFill>
                <a:cs typeface="Times New Roman" pitchFamily="18" charset="0"/>
                <a:sym typeface="Symbol"/>
              </a:rPr>
              <a:t></a:t>
            </a:r>
            <a:r>
              <a:rPr lang="en-US" altLang="ja-JP" b="1" dirty="0" smtClean="0">
                <a:solidFill>
                  <a:srgbClr val="000000"/>
                </a:solidFill>
                <a:cs typeface="Times New Roman" pitchFamily="18" charset="0"/>
              </a:rPr>
              <a:t>400</a:t>
            </a:r>
            <a:r>
              <a:rPr lang="ja-JP" altLang="en-US" b="1" dirty="0">
                <a:solidFill>
                  <a:srgbClr val="000000"/>
                </a:solidFill>
                <a:cs typeface="Times New Roman" pitchFamily="18" charset="0"/>
              </a:rPr>
              <a:t>カラー</a:t>
            </a:r>
            <a:r>
              <a:rPr lang="en-US" altLang="ja-JP" b="1" dirty="0">
                <a:solidFill>
                  <a:srgbClr val="000000"/>
                </a:solidFill>
                <a:cs typeface="Times New Roman" pitchFamily="18" charset="0"/>
              </a:rPr>
              <a:t>STN</a:t>
            </a:r>
            <a:r>
              <a:rPr lang="ja-JP" altLang="en-US" b="1" dirty="0">
                <a:solidFill>
                  <a:srgbClr val="000000"/>
                </a:solidFill>
                <a:cs typeface="Times New Roman" pitchFamily="18" charset="0"/>
              </a:rPr>
              <a:t> </a:t>
            </a:r>
            <a:r>
              <a:rPr lang="en-US" altLang="ja-JP" b="1" dirty="0">
                <a:solidFill>
                  <a:srgbClr val="000000"/>
                </a:solidFill>
                <a:cs typeface="Times New Roman" pitchFamily="18" charset="0"/>
              </a:rPr>
              <a:t>LCD</a:t>
            </a:r>
            <a:r>
              <a:rPr lang="ja-JP" altLang="en-US" b="1" dirty="0" smtClean="0">
                <a:solidFill>
                  <a:srgbClr val="000000"/>
                </a:solidFill>
                <a:cs typeface="Times New Roman" pitchFamily="18" charset="0"/>
              </a:rPr>
              <a:t>試作</a:t>
            </a:r>
            <a:endParaRPr lang="en-US" altLang="ja-JP" b="1" dirty="0" smtClean="0">
              <a:solidFill>
                <a:srgbClr val="000000"/>
              </a:solidFill>
              <a:cs typeface="Times New Roman" pitchFamily="18" charset="0"/>
            </a:endParaRPr>
          </a:p>
          <a:p>
            <a:pPr fontAlgn="base">
              <a:spcAft>
                <a:spcPct val="0"/>
              </a:spcAft>
              <a:buFontTx/>
              <a:buChar char="•"/>
            </a:pPr>
            <a:r>
              <a:rPr lang="en-US" altLang="ja-JP" b="1" dirty="0" smtClean="0">
                <a:solidFill>
                  <a:srgbClr val="FF0000"/>
                </a:solidFill>
                <a:cs typeface="Times New Roman" pitchFamily="18" charset="0"/>
              </a:rPr>
              <a:t>1989</a:t>
            </a:r>
            <a:r>
              <a:rPr lang="ja-JP" altLang="en-US" b="1" dirty="0" smtClean="0">
                <a:solidFill>
                  <a:srgbClr val="FF0000"/>
                </a:solidFill>
                <a:cs typeface="Times New Roman" pitchFamily="18" charset="0"/>
              </a:rPr>
              <a:t>　</a:t>
            </a:r>
            <a:r>
              <a:rPr lang="en-US" altLang="ja-JP" b="1" dirty="0" smtClean="0">
                <a:solidFill>
                  <a:srgbClr val="FF0000"/>
                </a:solidFill>
                <a:cs typeface="Times New Roman" pitchFamily="18" charset="0"/>
              </a:rPr>
              <a:t>NEC: PC-9801N 640</a:t>
            </a:r>
            <a:r>
              <a:rPr lang="en-US" altLang="ja-JP" b="1" dirty="0" smtClean="0">
                <a:solidFill>
                  <a:srgbClr val="FF0000"/>
                </a:solidFill>
                <a:cs typeface="Times New Roman" pitchFamily="18" charset="0"/>
                <a:sym typeface="Symbol"/>
              </a:rPr>
              <a:t></a:t>
            </a:r>
            <a:r>
              <a:rPr lang="en-US" altLang="ja-JP" b="1" dirty="0" smtClean="0">
                <a:solidFill>
                  <a:srgbClr val="FF0000"/>
                </a:solidFill>
                <a:cs typeface="Times New Roman" pitchFamily="18" charset="0"/>
              </a:rPr>
              <a:t>400 8</a:t>
            </a:r>
            <a:r>
              <a:rPr lang="ja-JP" altLang="en-US" b="1" dirty="0" smtClean="0">
                <a:solidFill>
                  <a:srgbClr val="FF0000"/>
                </a:solidFill>
                <a:cs typeface="Times New Roman" pitchFamily="18" charset="0"/>
              </a:rPr>
              <a:t>階調モノクロ</a:t>
            </a:r>
            <a:r>
              <a:rPr lang="en-US" altLang="ja-JP" b="1" dirty="0" smtClean="0">
                <a:solidFill>
                  <a:srgbClr val="FF0000"/>
                </a:solidFill>
                <a:cs typeface="Times New Roman" pitchFamily="18" charset="0"/>
              </a:rPr>
              <a:t>LCD</a:t>
            </a:r>
            <a:br>
              <a:rPr lang="en-US" altLang="ja-JP" b="1" dirty="0" smtClean="0">
                <a:solidFill>
                  <a:srgbClr val="FF0000"/>
                </a:solidFill>
                <a:cs typeface="Times New Roman" pitchFamily="18" charset="0"/>
              </a:rPr>
            </a:br>
            <a:r>
              <a:rPr lang="ja-JP" altLang="en-US" b="1" dirty="0" smtClean="0">
                <a:solidFill>
                  <a:srgbClr val="FF0000"/>
                </a:solidFill>
                <a:cs typeface="Times New Roman" pitchFamily="18" charset="0"/>
              </a:rPr>
              <a:t>　　　　</a:t>
            </a:r>
            <a:r>
              <a:rPr lang="en-US" altLang="ja-JP" b="1" dirty="0" smtClean="0">
                <a:solidFill>
                  <a:srgbClr val="FF0000"/>
                </a:solidFill>
                <a:cs typeface="Times New Roman" pitchFamily="18" charset="0"/>
              </a:rPr>
              <a:t>Apple:</a:t>
            </a:r>
            <a:r>
              <a:rPr lang="ja-JP" altLang="en-US" b="1" dirty="0" smtClean="0">
                <a:solidFill>
                  <a:srgbClr val="FF0000"/>
                </a:solidFill>
                <a:cs typeface="Times New Roman" pitchFamily="18" charset="0"/>
              </a:rPr>
              <a:t> ラップトップ</a:t>
            </a:r>
            <a:r>
              <a:rPr lang="en-US" altLang="ja-JP" b="1" dirty="0" smtClean="0">
                <a:solidFill>
                  <a:srgbClr val="FF0000"/>
                </a:solidFill>
                <a:cs typeface="Times New Roman" pitchFamily="18" charset="0"/>
              </a:rPr>
              <a:t>PC</a:t>
            </a:r>
            <a:r>
              <a:rPr lang="ja-JP" altLang="en-US" b="1" dirty="0" smtClean="0">
                <a:solidFill>
                  <a:srgbClr val="FF0000"/>
                </a:solidFill>
                <a:cs typeface="Times New Roman" pitchFamily="18" charset="0"/>
              </a:rPr>
              <a:t> </a:t>
            </a:r>
            <a:r>
              <a:rPr lang="en-US" altLang="ja-JP" b="1" dirty="0" smtClean="0">
                <a:solidFill>
                  <a:srgbClr val="FF0000"/>
                </a:solidFill>
                <a:cs typeface="Times New Roman" pitchFamily="18" charset="0"/>
              </a:rPr>
              <a:t>(ref.</a:t>
            </a:r>
            <a:r>
              <a:rPr lang="ja-JP" altLang="en-US" b="1" dirty="0" smtClean="0">
                <a:solidFill>
                  <a:srgbClr val="FF0000"/>
                </a:solidFill>
                <a:cs typeface="Times New Roman" pitchFamily="18" charset="0"/>
              </a:rPr>
              <a:t> </a:t>
            </a:r>
            <a:r>
              <a:rPr lang="en-US" altLang="ja-JP" b="1" dirty="0" err="1" smtClean="0">
                <a:solidFill>
                  <a:srgbClr val="FF0000"/>
                </a:solidFill>
                <a:cs typeface="Times New Roman" pitchFamily="18" charset="0"/>
              </a:rPr>
              <a:t>Machintosh</a:t>
            </a:r>
            <a:r>
              <a:rPr lang="en-US" altLang="ja-JP" b="1" dirty="0" smtClean="0">
                <a:solidFill>
                  <a:srgbClr val="FF0000"/>
                </a:solidFill>
                <a:cs typeface="Times New Roman" pitchFamily="18" charset="0"/>
              </a:rPr>
              <a:t> </a:t>
            </a:r>
            <a:r>
              <a:rPr lang="en-US" altLang="ja-JP" b="1" dirty="0" err="1" smtClean="0">
                <a:solidFill>
                  <a:srgbClr val="FF0000"/>
                </a:solidFill>
                <a:cs typeface="Times New Roman" pitchFamily="18" charset="0"/>
              </a:rPr>
              <a:t>Protable</a:t>
            </a:r>
            <a:r>
              <a:rPr lang="ja-JP" altLang="en-US" b="1" dirty="0">
                <a:solidFill>
                  <a:srgbClr val="FF0000"/>
                </a:solidFill>
                <a:cs typeface="Times New Roman" pitchFamily="18" charset="0"/>
              </a:rPr>
              <a:t>カタログ</a:t>
            </a:r>
            <a:r>
              <a:rPr lang="en-US" altLang="ja-JP" b="1" dirty="0" smtClean="0">
                <a:solidFill>
                  <a:srgbClr val="FF0000"/>
                </a:solidFill>
                <a:cs typeface="Times New Roman" pitchFamily="18" charset="0"/>
              </a:rPr>
              <a:t>)</a:t>
            </a:r>
          </a:p>
          <a:p>
            <a:pPr fontAlgn="base">
              <a:spcAft>
                <a:spcPct val="0"/>
              </a:spcAft>
              <a:buFontTx/>
              <a:buChar char="•"/>
            </a:pPr>
            <a:r>
              <a:rPr lang="en-US" altLang="ja-JP" b="1" dirty="0" smtClean="0">
                <a:solidFill>
                  <a:srgbClr val="000000"/>
                </a:solidFill>
                <a:cs typeface="Times New Roman" pitchFamily="18" charset="0"/>
              </a:rPr>
              <a:t>2000</a:t>
            </a:r>
            <a:r>
              <a:rPr lang="ja-JP" altLang="en-US" b="1" dirty="0" smtClean="0">
                <a:solidFill>
                  <a:srgbClr val="000000"/>
                </a:solidFill>
                <a:cs typeface="Times New Roman" pitchFamily="18" charset="0"/>
              </a:rPr>
              <a:t>　</a:t>
            </a:r>
            <a:r>
              <a:rPr lang="en-US" altLang="ja-JP" b="1" dirty="0" smtClean="0">
                <a:solidFill>
                  <a:srgbClr val="000000"/>
                </a:solidFill>
                <a:cs typeface="Times New Roman" pitchFamily="18" charset="0"/>
              </a:rPr>
              <a:t>Sharp: “</a:t>
            </a:r>
            <a:r>
              <a:rPr lang="ja-JP" altLang="en-US" b="1" dirty="0" smtClean="0">
                <a:solidFill>
                  <a:srgbClr val="000000"/>
                </a:solidFill>
                <a:cs typeface="Times New Roman" pitchFamily="18" charset="0"/>
              </a:rPr>
              <a:t>液晶世紀</a:t>
            </a:r>
            <a:r>
              <a:rPr lang="en-US" altLang="ja-JP" b="1" dirty="0" smtClean="0">
                <a:solidFill>
                  <a:srgbClr val="000000"/>
                </a:solidFill>
                <a:cs typeface="Times New Roman" pitchFamily="18" charset="0"/>
              </a:rPr>
              <a:t>”</a:t>
            </a:r>
          </a:p>
          <a:p>
            <a:pPr fontAlgn="base">
              <a:spcAft>
                <a:spcPct val="0"/>
              </a:spcAft>
              <a:buFontTx/>
              <a:buChar char="•"/>
            </a:pPr>
            <a:r>
              <a:rPr lang="en-US" altLang="ja-JP" b="1" dirty="0" smtClean="0">
                <a:solidFill>
                  <a:srgbClr val="000000"/>
                </a:solidFill>
                <a:cs typeface="Times New Roman" pitchFamily="18" charset="0"/>
              </a:rPr>
              <a:t>2005</a:t>
            </a:r>
            <a:r>
              <a:rPr lang="ja-JP" altLang="en-US" b="1" dirty="0">
                <a:solidFill>
                  <a:srgbClr val="000000"/>
                </a:solidFill>
                <a:cs typeface="Times New Roman" pitchFamily="18" charset="0"/>
              </a:rPr>
              <a:t>　</a:t>
            </a:r>
            <a:r>
              <a:rPr lang="ja-JP" altLang="en-US" b="1" dirty="0" smtClean="0">
                <a:solidFill>
                  <a:srgbClr val="000000"/>
                </a:solidFill>
                <a:cs typeface="Times New Roman" pitchFamily="18" charset="0"/>
              </a:rPr>
              <a:t>液晶</a:t>
            </a:r>
            <a:r>
              <a:rPr lang="en-US" altLang="ja-JP" b="1" dirty="0" smtClean="0">
                <a:solidFill>
                  <a:srgbClr val="000000"/>
                </a:solidFill>
                <a:cs typeface="Times New Roman" pitchFamily="18" charset="0"/>
              </a:rPr>
              <a:t>CRT</a:t>
            </a:r>
            <a:r>
              <a:rPr lang="ja-JP" altLang="en-US" b="1" dirty="0" smtClean="0">
                <a:solidFill>
                  <a:srgbClr val="000000"/>
                </a:solidFill>
                <a:cs typeface="Times New Roman" pitchFamily="18" charset="0"/>
              </a:rPr>
              <a:t>の出荷額がブラウン管を超える</a:t>
            </a:r>
            <a:endParaRPr lang="en-US" altLang="ja-JP" b="1" dirty="0" smtClean="0">
              <a:solidFill>
                <a:srgbClr val="000000"/>
              </a:solidFill>
              <a:cs typeface="Times New Roman" pitchFamily="18" charset="0"/>
            </a:endParaRPr>
          </a:p>
          <a:p>
            <a:pPr fontAlgn="base">
              <a:spcAft>
                <a:spcPct val="0"/>
              </a:spcAft>
              <a:buFontTx/>
              <a:buChar char="•"/>
            </a:pPr>
            <a:r>
              <a:rPr lang="en-US" altLang="ja-JP" b="1" dirty="0" smtClean="0">
                <a:solidFill>
                  <a:srgbClr val="000000"/>
                </a:solidFill>
                <a:cs typeface="Times New Roman" pitchFamily="18" charset="0"/>
              </a:rPr>
              <a:t>2006</a:t>
            </a:r>
            <a:r>
              <a:rPr lang="ja-JP" altLang="en-US" b="1" dirty="0">
                <a:solidFill>
                  <a:srgbClr val="000000"/>
                </a:solidFill>
                <a:cs typeface="Times New Roman" pitchFamily="18" charset="0"/>
              </a:rPr>
              <a:t>　</a:t>
            </a:r>
            <a:r>
              <a:rPr lang="ja-JP" altLang="en-US" b="1" dirty="0" smtClean="0">
                <a:solidFill>
                  <a:srgbClr val="000000"/>
                </a:solidFill>
                <a:cs typeface="Times New Roman" pitchFamily="18" charset="0"/>
              </a:rPr>
              <a:t>液晶</a:t>
            </a:r>
            <a:r>
              <a:rPr lang="en-US" altLang="ja-JP" b="1" dirty="0" smtClean="0">
                <a:solidFill>
                  <a:srgbClr val="000000"/>
                </a:solidFill>
                <a:cs typeface="Times New Roman" pitchFamily="18" charset="0"/>
              </a:rPr>
              <a:t>TV</a:t>
            </a:r>
            <a:r>
              <a:rPr lang="ja-JP" altLang="en-US" b="1" dirty="0" smtClean="0">
                <a:solidFill>
                  <a:srgbClr val="000000"/>
                </a:solidFill>
                <a:cs typeface="Times New Roman" pitchFamily="18" charset="0"/>
              </a:rPr>
              <a:t>の</a:t>
            </a:r>
            <a:r>
              <a:rPr lang="ja-JP" altLang="en-US" b="1" dirty="0">
                <a:solidFill>
                  <a:srgbClr val="000000"/>
                </a:solidFill>
                <a:cs typeface="Times New Roman" pitchFamily="18" charset="0"/>
              </a:rPr>
              <a:t>出荷額がブラウン管を</a:t>
            </a:r>
            <a:r>
              <a:rPr lang="ja-JP" altLang="en-US" b="1" dirty="0" smtClean="0">
                <a:solidFill>
                  <a:srgbClr val="000000"/>
                </a:solidFill>
                <a:cs typeface="Times New Roman" pitchFamily="18" charset="0"/>
              </a:rPr>
              <a:t>超える</a:t>
            </a:r>
            <a:endParaRPr lang="en-US" altLang="ja-JP" b="1" dirty="0">
              <a:solidFill>
                <a:srgbClr val="000000"/>
              </a:solidFill>
              <a:cs typeface="Times New Roman" pitchFamily="18" charset="0"/>
            </a:endParaRPr>
          </a:p>
        </p:txBody>
      </p:sp>
      <p:sp>
        <p:nvSpPr>
          <p:cNvPr id="5" name="テキスト ボックス 4"/>
          <p:cNvSpPr txBox="1"/>
          <p:nvPr/>
        </p:nvSpPr>
        <p:spPr>
          <a:xfrm>
            <a:off x="8724900" y="6488668"/>
            <a:ext cx="415498" cy="369332"/>
          </a:xfrm>
          <a:prstGeom prst="rect">
            <a:avLst/>
          </a:prstGeom>
          <a:solidFill>
            <a:schemeClr val="accent2"/>
          </a:solidFill>
        </p:spPr>
        <p:txBody>
          <a:bodyPr wrap="none" rtlCol="0">
            <a:spAutoFit/>
          </a:bodyPr>
          <a:lstStyle>
            <a:defPPr>
              <a:defRPr lang="ja-JP"/>
            </a:defPPr>
            <a:lvl1pPr>
              <a:defRPr b="1">
                <a:solidFill>
                  <a:schemeClr val="bg1"/>
                </a:solidFill>
              </a:defRPr>
            </a:lvl1pPr>
          </a:lstStyle>
          <a:p>
            <a:r>
              <a:rPr lang="en-US" altLang="ja-JP" dirty="0" smtClean="0">
                <a:latin typeface="Times New Roman" pitchFamily="18" charset="0"/>
                <a:cs typeface="Times New Roman" pitchFamily="18" charset="0"/>
              </a:rPr>
              <a:t>33</a:t>
            </a:r>
            <a:endParaRPr lang="ja-JP" altLang="en-US" dirty="0">
              <a:latin typeface="Times New Roman" pitchFamily="18" charset="0"/>
              <a:cs typeface="Times New Roman" pitchFamily="18" charset="0"/>
            </a:endParaRPr>
          </a:p>
        </p:txBody>
      </p:sp>
    </p:spTree>
    <p:extLst>
      <p:ext uri="{BB962C8B-B14F-4D97-AF65-F5344CB8AC3E}">
        <p14:creationId xmlns:p14="http://schemas.microsoft.com/office/powerpoint/2010/main" val="482365698"/>
      </p:ext>
    </p:extLst>
  </p:cSld>
  <p:clrMapOvr>
    <a:masterClrMapping/>
  </p:clrMapOvr>
  <mc:AlternateContent xmlns:mc="http://schemas.openxmlformats.org/markup-compatibility/2006" xmlns:p14="http://schemas.microsoft.com/office/powerpoint/2010/main">
    <mc:Choice Requires="p14">
      <p:transition p14:dur="0">
        <p:sndAc>
          <p:stSnd>
            <p:snd r:embed="rId3" name="CAMERA.WAV"/>
          </p:stSnd>
        </p:sndAc>
      </p:transition>
    </mc:Choice>
    <mc:Fallback xmlns="">
      <p:transition>
        <p:sndAc>
          <p:stSnd>
            <p:snd r:embed="rId4" name="CAMERA.WAV"/>
          </p:stSnd>
        </p:sndAc>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1" name="Text Box 3"/>
          <p:cNvSpPr txBox="1">
            <a:spLocks noChangeArrowheads="1"/>
          </p:cNvSpPr>
          <p:nvPr/>
        </p:nvSpPr>
        <p:spPr bwMode="auto">
          <a:xfrm>
            <a:off x="63500" y="0"/>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50000"/>
              </a:spcBef>
              <a:spcAft>
                <a:spcPct val="0"/>
              </a:spcAft>
            </a:pPr>
            <a:endParaRPr lang="ja-JP" altLang="ja-JP" sz="2400" b="1" smtClean="0">
              <a:solidFill>
                <a:srgbClr val="000000"/>
              </a:solidFill>
              <a:ea typeface="ＭＳ ゴシック" pitchFamily="49" charset="-128"/>
              <a:cs typeface="Times New Roman" pitchFamily="18" charset="0"/>
            </a:endParaRPr>
          </a:p>
        </p:txBody>
      </p:sp>
      <p:sp>
        <p:nvSpPr>
          <p:cNvPr id="73732" name="Rectangle 4"/>
          <p:cNvSpPr>
            <a:spLocks noGrp="1" noChangeArrowheads="1"/>
          </p:cNvSpPr>
          <p:nvPr>
            <p:ph type="title"/>
          </p:nvPr>
        </p:nvSpPr>
        <p:spPr>
          <a:xfrm>
            <a:off x="0" y="0"/>
            <a:ext cx="9144000" cy="692696"/>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ja-JP" altLang="en-US" sz="3600" b="1" dirty="0" smtClean="0">
                <a:solidFill>
                  <a:srgbClr val="0000FF"/>
                </a:solidFill>
                <a:latin typeface="+mn-lt"/>
                <a:ea typeface="+mn-ea"/>
                <a:cs typeface="Times New Roman" pitchFamily="18" charset="0"/>
              </a:rPr>
              <a:t>実用化の歴史： 比較</a:t>
            </a:r>
            <a:endParaRPr lang="en-US" altLang="ja-JP" sz="3600" b="1" dirty="0">
              <a:solidFill>
                <a:srgbClr val="0000FF"/>
              </a:solidFill>
              <a:latin typeface="+mn-lt"/>
              <a:ea typeface="+mn-ea"/>
              <a:cs typeface="Times New Roman" pitchFamily="18" charset="0"/>
            </a:endParaRPr>
          </a:p>
        </p:txBody>
      </p:sp>
      <p:graphicFrame>
        <p:nvGraphicFramePr>
          <p:cNvPr id="3" name="オブジェクト 2"/>
          <p:cNvGraphicFramePr>
            <a:graphicFrameLocks noChangeAspect="1"/>
          </p:cNvGraphicFramePr>
          <p:nvPr>
            <p:extLst>
              <p:ext uri="{D42A27DB-BD31-4B8C-83A1-F6EECF244321}">
                <p14:modId xmlns:p14="http://schemas.microsoft.com/office/powerpoint/2010/main" val="1023995554"/>
              </p:ext>
            </p:extLst>
          </p:nvPr>
        </p:nvGraphicFramePr>
        <p:xfrm>
          <a:off x="-36512" y="1308096"/>
          <a:ext cx="10137824" cy="2434212"/>
        </p:xfrm>
        <a:graphic>
          <a:graphicData uri="http://schemas.openxmlformats.org/presentationml/2006/ole">
            <mc:AlternateContent xmlns:mc="http://schemas.openxmlformats.org/markup-compatibility/2006">
              <mc:Choice xmlns:v="urn:schemas-microsoft-com:vml" Requires="v">
                <p:oleObj spid="_x0000_s373788" name="ワークシート" r:id="rId6" imgW="6981856" imgH="1676430" progId="Excel.Sheet.12">
                  <p:embed/>
                </p:oleObj>
              </mc:Choice>
              <mc:Fallback>
                <p:oleObj name="ワークシート" r:id="rId6" imgW="6981856" imgH="1676430" progId="Excel.Sheet.12">
                  <p:embed/>
                  <p:pic>
                    <p:nvPicPr>
                      <p:cNvPr id="0" name=""/>
                      <p:cNvPicPr/>
                      <p:nvPr/>
                    </p:nvPicPr>
                    <p:blipFill>
                      <a:blip r:embed="rId7"/>
                      <a:stretch>
                        <a:fillRect/>
                      </a:stretch>
                    </p:blipFill>
                    <p:spPr>
                      <a:xfrm>
                        <a:off x="-36512" y="1308096"/>
                        <a:ext cx="10137824" cy="2434212"/>
                      </a:xfrm>
                      <a:prstGeom prst="rect">
                        <a:avLst/>
                      </a:prstGeom>
                    </p:spPr>
                  </p:pic>
                </p:oleObj>
              </mc:Fallback>
            </mc:AlternateContent>
          </a:graphicData>
        </a:graphic>
      </p:graphicFrame>
      <p:graphicFrame>
        <p:nvGraphicFramePr>
          <p:cNvPr id="4" name="オブジェクト 3"/>
          <p:cNvGraphicFramePr>
            <a:graphicFrameLocks noChangeAspect="1"/>
          </p:cNvGraphicFramePr>
          <p:nvPr>
            <p:extLst>
              <p:ext uri="{D42A27DB-BD31-4B8C-83A1-F6EECF244321}">
                <p14:modId xmlns:p14="http://schemas.microsoft.com/office/powerpoint/2010/main" val="3591310087"/>
              </p:ext>
            </p:extLst>
          </p:nvPr>
        </p:nvGraphicFramePr>
        <p:xfrm>
          <a:off x="-28738" y="4341771"/>
          <a:ext cx="9172738" cy="2094685"/>
        </p:xfrm>
        <a:graphic>
          <a:graphicData uri="http://schemas.openxmlformats.org/presentationml/2006/ole">
            <mc:AlternateContent xmlns:mc="http://schemas.openxmlformats.org/markup-compatibility/2006">
              <mc:Choice xmlns:v="urn:schemas-microsoft-com:vml" Requires="v">
                <p:oleObj spid="_x0000_s373789" name="ワークシート" r:id="rId9" imgW="6295988" imgH="1438290" progId="Excel.Sheet.12">
                  <p:embed/>
                </p:oleObj>
              </mc:Choice>
              <mc:Fallback>
                <p:oleObj name="ワークシート" r:id="rId9" imgW="6295988" imgH="1438290" progId="Excel.Sheet.12">
                  <p:embed/>
                  <p:pic>
                    <p:nvPicPr>
                      <p:cNvPr id="0" name=""/>
                      <p:cNvPicPr/>
                      <p:nvPr/>
                    </p:nvPicPr>
                    <p:blipFill>
                      <a:blip r:embed="rId10"/>
                      <a:stretch>
                        <a:fillRect/>
                      </a:stretch>
                    </p:blipFill>
                    <p:spPr>
                      <a:xfrm>
                        <a:off x="-28738" y="4341771"/>
                        <a:ext cx="9172738" cy="2094685"/>
                      </a:xfrm>
                      <a:prstGeom prst="rect">
                        <a:avLst/>
                      </a:prstGeom>
                    </p:spPr>
                  </p:pic>
                </p:oleObj>
              </mc:Fallback>
            </mc:AlternateContent>
          </a:graphicData>
        </a:graphic>
      </p:graphicFrame>
      <p:sp>
        <p:nvSpPr>
          <p:cNvPr id="2" name="テキスト ボックス 1"/>
          <p:cNvSpPr txBox="1"/>
          <p:nvPr/>
        </p:nvSpPr>
        <p:spPr>
          <a:xfrm>
            <a:off x="-10134" y="3717032"/>
            <a:ext cx="4224233" cy="584775"/>
          </a:xfrm>
          <a:prstGeom prst="rect">
            <a:avLst/>
          </a:prstGeom>
          <a:noFill/>
        </p:spPr>
        <p:txBody>
          <a:bodyPr wrap="none" rtlCol="0">
            <a:spAutoFit/>
          </a:bodyPr>
          <a:lstStyle/>
          <a:p>
            <a:pPr fontAlgn="base">
              <a:spcBef>
                <a:spcPct val="0"/>
              </a:spcBef>
              <a:spcAft>
                <a:spcPct val="0"/>
              </a:spcAft>
            </a:pPr>
            <a:r>
              <a:rPr lang="ja-JP" altLang="en-US" sz="3200" b="1" dirty="0">
                <a:solidFill>
                  <a:srgbClr val="FF0000"/>
                </a:solidFill>
              </a:rPr>
              <a:t>材料</a:t>
            </a:r>
            <a:r>
              <a:rPr lang="ja-JP" altLang="en-US" sz="3200" b="1" dirty="0" smtClean="0">
                <a:solidFill>
                  <a:srgbClr val="FF0000"/>
                </a:solidFill>
              </a:rPr>
              <a:t>発見</a:t>
            </a:r>
            <a:r>
              <a:rPr lang="ja-JP" altLang="en-US" sz="3200" b="1" dirty="0">
                <a:solidFill>
                  <a:srgbClr val="FF0000"/>
                </a:solidFill>
              </a:rPr>
              <a:t>年から</a:t>
            </a:r>
            <a:r>
              <a:rPr lang="ja-JP" altLang="en-US" sz="3200" b="1" dirty="0" smtClean="0">
                <a:solidFill>
                  <a:srgbClr val="FF0000"/>
                </a:solidFill>
              </a:rPr>
              <a:t>の経過</a:t>
            </a:r>
            <a:endParaRPr lang="ja-JP" altLang="en-US" sz="3200" b="1" dirty="0">
              <a:solidFill>
                <a:srgbClr val="FF0000"/>
              </a:solidFill>
            </a:endParaRPr>
          </a:p>
        </p:txBody>
      </p:sp>
      <p:sp>
        <p:nvSpPr>
          <p:cNvPr id="7" name="テキスト ボックス 6"/>
          <p:cNvSpPr txBox="1"/>
          <p:nvPr/>
        </p:nvSpPr>
        <p:spPr>
          <a:xfrm>
            <a:off x="8724900" y="6488668"/>
            <a:ext cx="415498" cy="369332"/>
          </a:xfrm>
          <a:prstGeom prst="rect">
            <a:avLst/>
          </a:prstGeom>
          <a:solidFill>
            <a:schemeClr val="accent2"/>
          </a:solidFill>
        </p:spPr>
        <p:txBody>
          <a:bodyPr wrap="none" rtlCol="0">
            <a:spAutoFit/>
          </a:bodyPr>
          <a:lstStyle>
            <a:defPPr>
              <a:defRPr lang="ja-JP"/>
            </a:defPPr>
            <a:lvl1pPr>
              <a:defRPr b="1">
                <a:solidFill>
                  <a:schemeClr val="bg1"/>
                </a:solidFill>
              </a:defRPr>
            </a:lvl1pPr>
          </a:lstStyle>
          <a:p>
            <a:r>
              <a:rPr lang="en-US" altLang="ja-JP" dirty="0" smtClean="0">
                <a:latin typeface="Times New Roman" pitchFamily="18" charset="0"/>
                <a:cs typeface="Times New Roman" pitchFamily="18" charset="0"/>
              </a:rPr>
              <a:t>33</a:t>
            </a:r>
            <a:endParaRPr lang="ja-JP" altLang="en-US" dirty="0">
              <a:latin typeface="Times New Roman" pitchFamily="18" charset="0"/>
              <a:cs typeface="Times New Roman" pitchFamily="18" charset="0"/>
            </a:endParaRPr>
          </a:p>
        </p:txBody>
      </p:sp>
      <p:sp>
        <p:nvSpPr>
          <p:cNvPr id="5" name="テキスト ボックス 4"/>
          <p:cNvSpPr txBox="1"/>
          <p:nvPr/>
        </p:nvSpPr>
        <p:spPr>
          <a:xfrm>
            <a:off x="-6350" y="533400"/>
            <a:ext cx="4185826" cy="923330"/>
          </a:xfrm>
          <a:prstGeom prst="rect">
            <a:avLst/>
          </a:prstGeom>
          <a:noFill/>
        </p:spPr>
        <p:txBody>
          <a:bodyPr wrap="none" rtlCol="0">
            <a:spAutoFit/>
          </a:bodyPr>
          <a:lstStyle/>
          <a:p>
            <a:r>
              <a:rPr kumimoji="1" lang="en-US" altLang="ja-JP" b="1" dirty="0" smtClean="0">
                <a:solidFill>
                  <a:srgbClr val="FF0000"/>
                </a:solidFill>
              </a:rPr>
              <a:t>SC:</a:t>
            </a:r>
            <a:r>
              <a:rPr kumimoji="1" lang="ja-JP" altLang="en-US" b="1" dirty="0" smtClean="0">
                <a:solidFill>
                  <a:srgbClr val="FF0000"/>
                </a:solidFill>
              </a:rPr>
              <a:t> 太陽電池 </a:t>
            </a:r>
            <a:r>
              <a:rPr kumimoji="1" lang="en-US" altLang="ja-JP" b="1" dirty="0" smtClean="0">
                <a:solidFill>
                  <a:srgbClr val="FF0000"/>
                </a:solidFill>
              </a:rPr>
              <a:t>(Solar</a:t>
            </a:r>
            <a:r>
              <a:rPr kumimoji="1" lang="ja-JP" altLang="en-US" b="1" dirty="0" smtClean="0">
                <a:solidFill>
                  <a:srgbClr val="FF0000"/>
                </a:solidFill>
              </a:rPr>
              <a:t> </a:t>
            </a:r>
            <a:r>
              <a:rPr kumimoji="1" lang="en-US" altLang="ja-JP" b="1" dirty="0" smtClean="0">
                <a:solidFill>
                  <a:srgbClr val="FF0000"/>
                </a:solidFill>
              </a:rPr>
              <a:t>Cell)</a:t>
            </a:r>
            <a:r>
              <a:rPr kumimoji="1" lang="ja-JP" altLang="en-US" b="1" dirty="0" smtClean="0">
                <a:solidFill>
                  <a:srgbClr val="FF0000"/>
                </a:solidFill>
              </a:rPr>
              <a:t>　　</a:t>
            </a:r>
            <a:r>
              <a:rPr kumimoji="1" lang="en-US" altLang="ja-JP" b="1" dirty="0" smtClean="0">
                <a:solidFill>
                  <a:srgbClr val="FF0000"/>
                </a:solidFill>
              </a:rPr>
              <a:t/>
            </a:r>
            <a:br>
              <a:rPr kumimoji="1" lang="en-US" altLang="ja-JP" b="1" dirty="0" smtClean="0">
                <a:solidFill>
                  <a:srgbClr val="FF0000"/>
                </a:solidFill>
              </a:rPr>
            </a:br>
            <a:r>
              <a:rPr kumimoji="1" lang="en-US" altLang="ja-JP" b="1" dirty="0" smtClean="0">
                <a:solidFill>
                  <a:srgbClr val="FF0000"/>
                </a:solidFill>
              </a:rPr>
              <a:t>TFT:</a:t>
            </a:r>
            <a:r>
              <a:rPr kumimoji="1" lang="ja-JP" altLang="en-US" b="1" dirty="0" smtClean="0">
                <a:solidFill>
                  <a:srgbClr val="FF0000"/>
                </a:solidFill>
              </a:rPr>
              <a:t> トランジスタ </a:t>
            </a:r>
            <a:r>
              <a:rPr kumimoji="1" lang="en-US" altLang="ja-JP" b="1" dirty="0" smtClean="0">
                <a:solidFill>
                  <a:srgbClr val="FF0000"/>
                </a:solidFill>
              </a:rPr>
              <a:t>(Thin-Film</a:t>
            </a:r>
            <a:r>
              <a:rPr kumimoji="1" lang="ja-JP" altLang="en-US" b="1" dirty="0" smtClean="0">
                <a:solidFill>
                  <a:srgbClr val="FF0000"/>
                </a:solidFill>
              </a:rPr>
              <a:t> </a:t>
            </a:r>
            <a:r>
              <a:rPr kumimoji="1" lang="en-US" altLang="ja-JP" b="1" dirty="0" smtClean="0">
                <a:solidFill>
                  <a:srgbClr val="FF0000"/>
                </a:solidFill>
              </a:rPr>
              <a:t>Transistor)</a:t>
            </a:r>
          </a:p>
          <a:p>
            <a:r>
              <a:rPr lang="en-US" altLang="ja-JP" b="1" dirty="0" smtClean="0">
                <a:solidFill>
                  <a:srgbClr val="FF0000"/>
                </a:solidFill>
              </a:rPr>
              <a:t>OLED:</a:t>
            </a:r>
            <a:r>
              <a:rPr lang="ja-JP" altLang="en-US" b="1" dirty="0" smtClean="0">
                <a:solidFill>
                  <a:srgbClr val="FF0000"/>
                </a:solidFill>
              </a:rPr>
              <a:t> 有機</a:t>
            </a:r>
            <a:r>
              <a:rPr lang="en-US" altLang="ja-JP" b="1" dirty="0" smtClean="0">
                <a:solidFill>
                  <a:srgbClr val="FF0000"/>
                </a:solidFill>
              </a:rPr>
              <a:t>EL</a:t>
            </a:r>
            <a:r>
              <a:rPr lang="ja-JP" altLang="en-US" b="1" dirty="0" smtClean="0">
                <a:solidFill>
                  <a:srgbClr val="FF0000"/>
                </a:solidFill>
              </a:rPr>
              <a:t> </a:t>
            </a:r>
            <a:endParaRPr kumimoji="1" lang="ja-JP" altLang="en-US" b="1" dirty="0">
              <a:solidFill>
                <a:srgbClr val="FF0000"/>
              </a:solidFill>
            </a:endParaRPr>
          </a:p>
        </p:txBody>
      </p:sp>
    </p:spTree>
    <p:extLst>
      <p:ext uri="{BB962C8B-B14F-4D97-AF65-F5344CB8AC3E}">
        <p14:creationId xmlns:p14="http://schemas.microsoft.com/office/powerpoint/2010/main" val="2192845882"/>
      </p:ext>
    </p:extLst>
  </p:cSld>
  <p:clrMapOvr>
    <a:masterClrMapping/>
  </p:clrMapOvr>
  <mc:AlternateContent xmlns:mc="http://schemas.openxmlformats.org/markup-compatibility/2006" xmlns:p14="http://schemas.microsoft.com/office/powerpoint/2010/main">
    <mc:Choice Requires="p14">
      <p:transition p14:dur="0">
        <p:sndAc>
          <p:stSnd>
            <p:snd r:embed="rId4" name="CAMERA.WAV"/>
          </p:stSnd>
        </p:sndAc>
      </p:transition>
    </mc:Choice>
    <mc:Fallback xmlns="">
      <p:transition>
        <p:sndAc>
          <p:stSnd>
            <p:snd r:embed="rId11" name="CAMERA.WAV"/>
          </p:stSnd>
        </p:sndAc>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102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3867150"/>
            <a:ext cx="2916238" cy="312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38915" name="Object 1027"/>
          <p:cNvGraphicFramePr>
            <a:graphicFrameLocks noChangeAspect="1"/>
          </p:cNvGraphicFramePr>
          <p:nvPr/>
        </p:nvGraphicFramePr>
        <p:xfrm>
          <a:off x="304800" y="1143000"/>
          <a:ext cx="2971800" cy="2627313"/>
        </p:xfrm>
        <a:graphic>
          <a:graphicData uri="http://schemas.openxmlformats.org/presentationml/2006/ole">
            <mc:AlternateContent xmlns:mc="http://schemas.openxmlformats.org/markup-compatibility/2006">
              <mc:Choice xmlns:v="urn:schemas-microsoft-com:vml" Requires="v">
                <p:oleObj spid="_x0000_s252082" name="Picture Publisher ｲﾒｰｼﾞ" r:id="rId4" imgW="2857500" imgH="2524125" progId="PictPub.Image.7">
                  <p:embed/>
                </p:oleObj>
              </mc:Choice>
              <mc:Fallback>
                <p:oleObj name="Picture Publisher ｲﾒｰｼﾞ" r:id="rId4" imgW="2857500" imgH="2524125" progId="PictPub.Image.7">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1143000"/>
                        <a:ext cx="2971800" cy="2627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8916" name="Rectangle 1028"/>
          <p:cNvSpPr>
            <a:spLocks noGrp="1" noChangeArrowheads="1"/>
          </p:cNvSpPr>
          <p:nvPr>
            <p:ph type="title"/>
          </p:nvPr>
        </p:nvSpPr>
        <p:spPr>
          <a:xfrm>
            <a:off x="0" y="0"/>
            <a:ext cx="9220200" cy="762000"/>
          </a:xfrm>
        </p:spPr>
        <p:txBody>
          <a:bodyPr/>
          <a:lstStyle/>
          <a:p>
            <a:pPr eaLnBrk="1" hangingPunct="1"/>
            <a:r>
              <a:rPr lang="ja-JP" altLang="en-US" sz="3600" b="1" dirty="0" smtClean="0">
                <a:solidFill>
                  <a:srgbClr val="0000FF"/>
                </a:solidFill>
                <a:ea typeface="ＨＧ丸ゴシックB" charset="-128"/>
              </a:rPr>
              <a:t>原料は同じ </a:t>
            </a:r>
            <a:r>
              <a:rPr lang="en-US" altLang="ja-JP" sz="3600" b="1" dirty="0" smtClean="0">
                <a:solidFill>
                  <a:srgbClr val="0000FF"/>
                </a:solidFill>
                <a:ea typeface="ＨＧ丸ゴシックB" charset="-128"/>
              </a:rPr>
              <a:t>(</a:t>
            </a:r>
            <a:r>
              <a:rPr lang="ja-JP" altLang="en-US" sz="3600" b="1" dirty="0" smtClean="0">
                <a:solidFill>
                  <a:srgbClr val="0000FF"/>
                </a:solidFill>
                <a:ea typeface="ＨＧ丸ゴシックB" charset="-128"/>
              </a:rPr>
              <a:t>アルミの例</a:t>
            </a:r>
            <a:r>
              <a:rPr lang="en-US" altLang="ja-JP" sz="3600" b="1" dirty="0" smtClean="0">
                <a:solidFill>
                  <a:srgbClr val="0000FF"/>
                </a:solidFill>
                <a:ea typeface="ＨＧ丸ゴシックB" charset="-128"/>
              </a:rPr>
              <a:t>)</a:t>
            </a:r>
          </a:p>
        </p:txBody>
      </p:sp>
      <p:sp>
        <p:nvSpPr>
          <p:cNvPr id="38917" name="Text Box 1029"/>
          <p:cNvSpPr txBox="1">
            <a:spLocks noChangeArrowheads="1"/>
          </p:cNvSpPr>
          <p:nvPr/>
        </p:nvSpPr>
        <p:spPr bwMode="auto">
          <a:xfrm>
            <a:off x="2074863" y="800100"/>
            <a:ext cx="1277937" cy="36512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a:solidFill>
                  <a:schemeClr val="tx1"/>
                </a:solidFill>
                <a:latin typeface="Times New Roman" pitchFamily="18" charset="0"/>
                <a:ea typeface="ＭＳ Ｐゴシック" pitchFamily="50" charset="-128"/>
              </a:defRPr>
            </a:lvl1pPr>
            <a:lvl2pPr marL="742950" indent="-285750" eaLnBrk="0" hangingPunct="0">
              <a:defRPr kumimoji="1">
                <a:solidFill>
                  <a:schemeClr val="tx1"/>
                </a:solidFill>
                <a:latin typeface="Times New Roman" pitchFamily="18" charset="0"/>
                <a:ea typeface="ＭＳ Ｐゴシック" pitchFamily="50" charset="-128"/>
              </a:defRPr>
            </a:lvl2pPr>
            <a:lvl3pPr marL="1143000" indent="-228600" eaLnBrk="0" hangingPunct="0">
              <a:defRPr kumimoji="1">
                <a:solidFill>
                  <a:schemeClr val="tx1"/>
                </a:solidFill>
                <a:latin typeface="Times New Roman" pitchFamily="18" charset="0"/>
                <a:ea typeface="ＭＳ Ｐゴシック" pitchFamily="50" charset="-128"/>
              </a:defRPr>
            </a:lvl3pPr>
            <a:lvl4pPr marL="1600200" indent="-228600" eaLnBrk="0" hangingPunct="0">
              <a:defRPr kumimoji="1">
                <a:solidFill>
                  <a:schemeClr val="tx1"/>
                </a:solidFill>
                <a:latin typeface="Times New Roman" pitchFamily="18" charset="0"/>
                <a:ea typeface="ＭＳ Ｐゴシック" pitchFamily="50" charset="-128"/>
              </a:defRPr>
            </a:lvl4pPr>
            <a:lvl5pPr marL="2057400" indent="-228600" eaLnBrk="0" hangingPunct="0">
              <a:defRPr kumimoji="1">
                <a:solidFill>
                  <a:schemeClr val="tx1"/>
                </a:solidFill>
                <a:latin typeface="Times New Roman" pitchFamily="18" charset="0"/>
                <a:ea typeface="ＭＳ Ｐゴシック" pitchFamily="50" charset="-128"/>
              </a:defRPr>
            </a:lvl5pPr>
            <a:lvl6pPr marL="2514600" indent="-228600" algn="ctr" eaLnBrk="0" fontAlgn="base" hangingPunct="0">
              <a:spcBef>
                <a:spcPct val="0"/>
              </a:spcBef>
              <a:spcAft>
                <a:spcPct val="0"/>
              </a:spcAft>
              <a:defRPr kumimoji="1">
                <a:solidFill>
                  <a:schemeClr val="tx1"/>
                </a:solidFill>
                <a:latin typeface="Times New Roman" pitchFamily="18" charset="0"/>
                <a:ea typeface="ＭＳ Ｐゴシック" pitchFamily="50" charset="-128"/>
              </a:defRPr>
            </a:lvl6pPr>
            <a:lvl7pPr marL="2971800" indent="-228600" algn="ctr" eaLnBrk="0" fontAlgn="base" hangingPunct="0">
              <a:spcBef>
                <a:spcPct val="0"/>
              </a:spcBef>
              <a:spcAft>
                <a:spcPct val="0"/>
              </a:spcAft>
              <a:defRPr kumimoji="1">
                <a:solidFill>
                  <a:schemeClr val="tx1"/>
                </a:solidFill>
                <a:latin typeface="Times New Roman" pitchFamily="18" charset="0"/>
                <a:ea typeface="ＭＳ Ｐゴシック" pitchFamily="50" charset="-128"/>
              </a:defRPr>
            </a:lvl7pPr>
            <a:lvl8pPr marL="3429000" indent="-228600" algn="ctr" eaLnBrk="0" fontAlgn="base" hangingPunct="0">
              <a:spcBef>
                <a:spcPct val="0"/>
              </a:spcBef>
              <a:spcAft>
                <a:spcPct val="0"/>
              </a:spcAft>
              <a:defRPr kumimoji="1">
                <a:solidFill>
                  <a:schemeClr val="tx1"/>
                </a:solidFill>
                <a:latin typeface="Times New Roman" pitchFamily="18" charset="0"/>
                <a:ea typeface="ＭＳ Ｐゴシック" pitchFamily="50" charset="-128"/>
              </a:defRPr>
            </a:lvl8pPr>
            <a:lvl9pPr marL="3886200" indent="-228600" algn="ctr" eaLnBrk="0" fontAlgn="base" hangingPunct="0">
              <a:spcBef>
                <a:spcPct val="0"/>
              </a:spcBef>
              <a:spcAft>
                <a:spcPct val="0"/>
              </a:spcAft>
              <a:defRPr kumimoji="1">
                <a:solidFill>
                  <a:schemeClr val="tx1"/>
                </a:solidFill>
                <a:latin typeface="Times New Roman" pitchFamily="18" charset="0"/>
                <a:ea typeface="ＭＳ Ｐゴシック" pitchFamily="50" charset="-128"/>
              </a:defRPr>
            </a:lvl9pPr>
          </a:lstStyle>
          <a:p>
            <a:pPr eaLnBrk="1" fontAlgn="base" hangingPunct="1">
              <a:spcBef>
                <a:spcPct val="0"/>
              </a:spcBef>
              <a:spcAft>
                <a:spcPct val="0"/>
              </a:spcAft>
            </a:pPr>
            <a:r>
              <a:rPr lang="ja-JP" altLang="en-US" sz="900" smtClean="0">
                <a:solidFill>
                  <a:srgbClr val="000000"/>
                </a:solidFill>
              </a:rPr>
              <a:t>ニューセラミックス、</a:t>
            </a:r>
            <a:br>
              <a:rPr lang="ja-JP" altLang="en-US" sz="900" smtClean="0">
                <a:solidFill>
                  <a:srgbClr val="000000"/>
                </a:solidFill>
              </a:rPr>
            </a:br>
            <a:r>
              <a:rPr lang="ja-JP" altLang="en-US" sz="900" smtClean="0">
                <a:solidFill>
                  <a:srgbClr val="000000"/>
                </a:solidFill>
              </a:rPr>
              <a:t>坂野久夫著、パワー社</a:t>
            </a:r>
            <a:endParaRPr lang="ja-JP" altLang="en-US" sz="900" b="1" smtClean="0">
              <a:solidFill>
                <a:srgbClr val="000000"/>
              </a:solidFill>
              <a:ea typeface="ＭＳ 明朝" pitchFamily="17" charset="-128"/>
            </a:endParaRPr>
          </a:p>
        </p:txBody>
      </p:sp>
      <p:sp>
        <p:nvSpPr>
          <p:cNvPr id="38918" name="Text Box 1030"/>
          <p:cNvSpPr txBox="1">
            <a:spLocks noChangeArrowheads="1"/>
          </p:cNvSpPr>
          <p:nvPr/>
        </p:nvSpPr>
        <p:spPr bwMode="auto">
          <a:xfrm>
            <a:off x="457200" y="838200"/>
            <a:ext cx="1905000" cy="3365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a:solidFill>
                  <a:schemeClr val="tx1"/>
                </a:solidFill>
                <a:latin typeface="Times New Roman" pitchFamily="18" charset="0"/>
                <a:ea typeface="ＭＳ Ｐゴシック" pitchFamily="50" charset="-128"/>
              </a:defRPr>
            </a:lvl1pPr>
            <a:lvl2pPr marL="742950" indent="-285750" eaLnBrk="0" hangingPunct="0">
              <a:defRPr kumimoji="1">
                <a:solidFill>
                  <a:schemeClr val="tx1"/>
                </a:solidFill>
                <a:latin typeface="Times New Roman" pitchFamily="18" charset="0"/>
                <a:ea typeface="ＭＳ Ｐゴシック" pitchFamily="50" charset="-128"/>
              </a:defRPr>
            </a:lvl2pPr>
            <a:lvl3pPr marL="1143000" indent="-228600" eaLnBrk="0" hangingPunct="0">
              <a:defRPr kumimoji="1">
                <a:solidFill>
                  <a:schemeClr val="tx1"/>
                </a:solidFill>
                <a:latin typeface="Times New Roman" pitchFamily="18" charset="0"/>
                <a:ea typeface="ＭＳ Ｐゴシック" pitchFamily="50" charset="-128"/>
              </a:defRPr>
            </a:lvl3pPr>
            <a:lvl4pPr marL="1600200" indent="-228600" eaLnBrk="0" hangingPunct="0">
              <a:defRPr kumimoji="1">
                <a:solidFill>
                  <a:schemeClr val="tx1"/>
                </a:solidFill>
                <a:latin typeface="Times New Roman" pitchFamily="18" charset="0"/>
                <a:ea typeface="ＭＳ Ｐゴシック" pitchFamily="50" charset="-128"/>
              </a:defRPr>
            </a:lvl4pPr>
            <a:lvl5pPr marL="2057400" indent="-228600" eaLnBrk="0" hangingPunct="0">
              <a:defRPr kumimoji="1">
                <a:solidFill>
                  <a:schemeClr val="tx1"/>
                </a:solidFill>
                <a:latin typeface="Times New Roman" pitchFamily="18" charset="0"/>
                <a:ea typeface="ＭＳ Ｐゴシック" pitchFamily="50" charset="-128"/>
              </a:defRPr>
            </a:lvl5pPr>
            <a:lvl6pPr marL="2514600" indent="-228600" algn="ctr" eaLnBrk="0" fontAlgn="base" hangingPunct="0">
              <a:spcBef>
                <a:spcPct val="0"/>
              </a:spcBef>
              <a:spcAft>
                <a:spcPct val="0"/>
              </a:spcAft>
              <a:defRPr kumimoji="1">
                <a:solidFill>
                  <a:schemeClr val="tx1"/>
                </a:solidFill>
                <a:latin typeface="Times New Roman" pitchFamily="18" charset="0"/>
                <a:ea typeface="ＭＳ Ｐゴシック" pitchFamily="50" charset="-128"/>
              </a:defRPr>
            </a:lvl6pPr>
            <a:lvl7pPr marL="2971800" indent="-228600" algn="ctr" eaLnBrk="0" fontAlgn="base" hangingPunct="0">
              <a:spcBef>
                <a:spcPct val="0"/>
              </a:spcBef>
              <a:spcAft>
                <a:spcPct val="0"/>
              </a:spcAft>
              <a:defRPr kumimoji="1">
                <a:solidFill>
                  <a:schemeClr val="tx1"/>
                </a:solidFill>
                <a:latin typeface="Times New Roman" pitchFamily="18" charset="0"/>
                <a:ea typeface="ＭＳ Ｐゴシック" pitchFamily="50" charset="-128"/>
              </a:defRPr>
            </a:lvl7pPr>
            <a:lvl8pPr marL="3429000" indent="-228600" algn="ctr" eaLnBrk="0" fontAlgn="base" hangingPunct="0">
              <a:spcBef>
                <a:spcPct val="0"/>
              </a:spcBef>
              <a:spcAft>
                <a:spcPct val="0"/>
              </a:spcAft>
              <a:defRPr kumimoji="1">
                <a:solidFill>
                  <a:schemeClr val="tx1"/>
                </a:solidFill>
                <a:latin typeface="Times New Roman" pitchFamily="18" charset="0"/>
                <a:ea typeface="ＭＳ Ｐゴシック" pitchFamily="50" charset="-128"/>
              </a:defRPr>
            </a:lvl8pPr>
            <a:lvl9pPr marL="3886200" indent="-228600" algn="ctr" eaLnBrk="0" fontAlgn="base" hangingPunct="0">
              <a:spcBef>
                <a:spcPct val="0"/>
              </a:spcBef>
              <a:spcAft>
                <a:spcPct val="0"/>
              </a:spcAft>
              <a:defRPr kumimoji="1">
                <a:solidFill>
                  <a:schemeClr val="tx1"/>
                </a:solidFill>
                <a:latin typeface="Times New Roman" pitchFamily="18" charset="0"/>
                <a:ea typeface="ＭＳ Ｐゴシック" pitchFamily="50" charset="-128"/>
              </a:defRPr>
            </a:lvl9pPr>
          </a:lstStyle>
          <a:p>
            <a:pPr eaLnBrk="1" fontAlgn="base" hangingPunct="1">
              <a:spcBef>
                <a:spcPct val="50000"/>
              </a:spcBef>
              <a:spcAft>
                <a:spcPct val="0"/>
              </a:spcAft>
            </a:pPr>
            <a:r>
              <a:rPr lang="ja-JP" altLang="en-US" sz="1600" b="1" dirty="0" smtClean="0">
                <a:solidFill>
                  <a:srgbClr val="FF0000"/>
                </a:solidFill>
                <a:ea typeface="ＭＳ 明朝" pitchFamily="17" charset="-128"/>
              </a:rPr>
              <a:t>粉末</a:t>
            </a:r>
          </a:p>
        </p:txBody>
      </p:sp>
      <p:graphicFrame>
        <p:nvGraphicFramePr>
          <p:cNvPr id="38919" name="Object 1031"/>
          <p:cNvGraphicFramePr>
            <a:graphicFrameLocks noChangeAspect="1"/>
          </p:cNvGraphicFramePr>
          <p:nvPr/>
        </p:nvGraphicFramePr>
        <p:xfrm>
          <a:off x="3276600" y="3886200"/>
          <a:ext cx="2895600" cy="2185988"/>
        </p:xfrm>
        <a:graphic>
          <a:graphicData uri="http://schemas.openxmlformats.org/presentationml/2006/ole">
            <mc:AlternateContent xmlns:mc="http://schemas.openxmlformats.org/markup-compatibility/2006">
              <mc:Choice xmlns:v="urn:schemas-microsoft-com:vml" Requires="v">
                <p:oleObj spid="_x0000_s252083" name="Picture Publisher ｲﾒｰｼﾞ" r:id="rId6" imgW="6877050" imgH="5191125" progId="PictPub.Image.7">
                  <p:embed/>
                </p:oleObj>
              </mc:Choice>
              <mc:Fallback>
                <p:oleObj name="Picture Publisher ｲﾒｰｼﾞ" r:id="rId6" imgW="6877050" imgH="5191125" progId="PictPub.Image.7">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76600" y="3886200"/>
                        <a:ext cx="2895600" cy="218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8920" name="Text Box 1032"/>
          <p:cNvSpPr txBox="1">
            <a:spLocks noChangeArrowheads="1"/>
          </p:cNvSpPr>
          <p:nvPr/>
        </p:nvSpPr>
        <p:spPr bwMode="auto">
          <a:xfrm>
            <a:off x="3276600" y="3581400"/>
            <a:ext cx="2895600" cy="3365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a:solidFill>
                  <a:schemeClr val="tx1"/>
                </a:solidFill>
                <a:latin typeface="Times New Roman" pitchFamily="18" charset="0"/>
                <a:ea typeface="ＭＳ Ｐゴシック" pitchFamily="50" charset="-128"/>
              </a:defRPr>
            </a:lvl1pPr>
            <a:lvl2pPr marL="742950" indent="-285750" eaLnBrk="0" hangingPunct="0">
              <a:defRPr kumimoji="1">
                <a:solidFill>
                  <a:schemeClr val="tx1"/>
                </a:solidFill>
                <a:latin typeface="Times New Roman" pitchFamily="18" charset="0"/>
                <a:ea typeface="ＭＳ Ｐゴシック" pitchFamily="50" charset="-128"/>
              </a:defRPr>
            </a:lvl2pPr>
            <a:lvl3pPr marL="1143000" indent="-228600" eaLnBrk="0" hangingPunct="0">
              <a:defRPr kumimoji="1">
                <a:solidFill>
                  <a:schemeClr val="tx1"/>
                </a:solidFill>
                <a:latin typeface="Times New Roman" pitchFamily="18" charset="0"/>
                <a:ea typeface="ＭＳ Ｐゴシック" pitchFamily="50" charset="-128"/>
              </a:defRPr>
            </a:lvl3pPr>
            <a:lvl4pPr marL="1600200" indent="-228600" eaLnBrk="0" hangingPunct="0">
              <a:defRPr kumimoji="1">
                <a:solidFill>
                  <a:schemeClr val="tx1"/>
                </a:solidFill>
                <a:latin typeface="Times New Roman" pitchFamily="18" charset="0"/>
                <a:ea typeface="ＭＳ Ｐゴシック" pitchFamily="50" charset="-128"/>
              </a:defRPr>
            </a:lvl4pPr>
            <a:lvl5pPr marL="2057400" indent="-228600" eaLnBrk="0" hangingPunct="0">
              <a:defRPr kumimoji="1">
                <a:solidFill>
                  <a:schemeClr val="tx1"/>
                </a:solidFill>
                <a:latin typeface="Times New Roman" pitchFamily="18" charset="0"/>
                <a:ea typeface="ＭＳ Ｐゴシック" pitchFamily="50" charset="-128"/>
              </a:defRPr>
            </a:lvl5pPr>
            <a:lvl6pPr marL="2514600" indent="-228600" algn="ctr" eaLnBrk="0" fontAlgn="base" hangingPunct="0">
              <a:spcBef>
                <a:spcPct val="0"/>
              </a:spcBef>
              <a:spcAft>
                <a:spcPct val="0"/>
              </a:spcAft>
              <a:defRPr kumimoji="1">
                <a:solidFill>
                  <a:schemeClr val="tx1"/>
                </a:solidFill>
                <a:latin typeface="Times New Roman" pitchFamily="18" charset="0"/>
                <a:ea typeface="ＭＳ Ｐゴシック" pitchFamily="50" charset="-128"/>
              </a:defRPr>
            </a:lvl6pPr>
            <a:lvl7pPr marL="2971800" indent="-228600" algn="ctr" eaLnBrk="0" fontAlgn="base" hangingPunct="0">
              <a:spcBef>
                <a:spcPct val="0"/>
              </a:spcBef>
              <a:spcAft>
                <a:spcPct val="0"/>
              </a:spcAft>
              <a:defRPr kumimoji="1">
                <a:solidFill>
                  <a:schemeClr val="tx1"/>
                </a:solidFill>
                <a:latin typeface="Times New Roman" pitchFamily="18" charset="0"/>
                <a:ea typeface="ＭＳ Ｐゴシック" pitchFamily="50" charset="-128"/>
              </a:defRPr>
            </a:lvl7pPr>
            <a:lvl8pPr marL="3429000" indent="-228600" algn="ctr" eaLnBrk="0" fontAlgn="base" hangingPunct="0">
              <a:spcBef>
                <a:spcPct val="0"/>
              </a:spcBef>
              <a:spcAft>
                <a:spcPct val="0"/>
              </a:spcAft>
              <a:defRPr kumimoji="1">
                <a:solidFill>
                  <a:schemeClr val="tx1"/>
                </a:solidFill>
                <a:latin typeface="Times New Roman" pitchFamily="18" charset="0"/>
                <a:ea typeface="ＭＳ Ｐゴシック" pitchFamily="50" charset="-128"/>
              </a:defRPr>
            </a:lvl8pPr>
            <a:lvl9pPr marL="3886200" indent="-228600" algn="ctr" eaLnBrk="0" fontAlgn="base" hangingPunct="0">
              <a:spcBef>
                <a:spcPct val="0"/>
              </a:spcBef>
              <a:spcAft>
                <a:spcPct val="0"/>
              </a:spcAft>
              <a:defRPr kumimoji="1">
                <a:solidFill>
                  <a:schemeClr val="tx1"/>
                </a:solidFill>
                <a:latin typeface="Times New Roman" pitchFamily="18" charset="0"/>
                <a:ea typeface="ＭＳ Ｐゴシック" pitchFamily="50" charset="-128"/>
              </a:defRPr>
            </a:lvl9pPr>
          </a:lstStyle>
          <a:p>
            <a:pPr eaLnBrk="1" fontAlgn="base" hangingPunct="1">
              <a:spcBef>
                <a:spcPct val="50000"/>
              </a:spcBef>
              <a:spcAft>
                <a:spcPct val="0"/>
              </a:spcAft>
            </a:pPr>
            <a:r>
              <a:rPr lang="ja-JP" altLang="en-US" sz="1600" b="1" smtClean="0">
                <a:solidFill>
                  <a:srgbClr val="FF0000"/>
                </a:solidFill>
                <a:ea typeface="ＭＳ 明朝" pitchFamily="17" charset="-128"/>
              </a:rPr>
              <a:t>単結晶酸化アルミニウム</a:t>
            </a:r>
          </a:p>
        </p:txBody>
      </p:sp>
      <p:pic>
        <p:nvPicPr>
          <p:cNvPr id="38921" name="Picture 103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248400" y="2514600"/>
            <a:ext cx="2824163" cy="335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8922" name="Rectangle 1034"/>
          <p:cNvSpPr>
            <a:spLocks noChangeArrowheads="1"/>
          </p:cNvSpPr>
          <p:nvPr/>
        </p:nvSpPr>
        <p:spPr bwMode="auto">
          <a:xfrm>
            <a:off x="6248400" y="5410200"/>
            <a:ext cx="3048000" cy="13144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ja-JP" altLang="en-US" sz="1600" b="1" dirty="0" smtClean="0">
                <a:solidFill>
                  <a:srgbClr val="000000"/>
                </a:solidFill>
                <a:latin typeface="ＭＳ 明朝" pitchFamily="17" charset="-128"/>
                <a:ea typeface="ＭＳ 明朝" pitchFamily="17" charset="-128"/>
              </a:rPr>
              <a:t>人工宝石</a:t>
            </a:r>
            <a:br>
              <a:rPr lang="ja-JP" altLang="en-US" sz="1600" b="1" dirty="0" smtClean="0">
                <a:solidFill>
                  <a:srgbClr val="000000"/>
                </a:solidFill>
                <a:latin typeface="ＭＳ 明朝" pitchFamily="17" charset="-128"/>
                <a:ea typeface="ＭＳ 明朝" pitchFamily="17" charset="-128"/>
              </a:rPr>
            </a:br>
            <a:r>
              <a:rPr lang="ja-JP" altLang="en-US" sz="1600" b="1" dirty="0" smtClean="0">
                <a:solidFill>
                  <a:srgbClr val="FF0000"/>
                </a:solidFill>
                <a:latin typeface="ＭＳ 明朝" pitchFamily="17" charset="-128"/>
                <a:ea typeface="ＭＳ 明朝" pitchFamily="17" charset="-128"/>
              </a:rPr>
              <a:t>　中央</a:t>
            </a:r>
            <a:r>
              <a:rPr lang="en-US" altLang="ja-JP" sz="1600" b="1" dirty="0" smtClean="0">
                <a:solidFill>
                  <a:srgbClr val="FF0000"/>
                </a:solidFill>
                <a:latin typeface="ＭＳ 明朝" pitchFamily="17" charset="-128"/>
                <a:ea typeface="ＭＳ 明朝" pitchFamily="17" charset="-128"/>
              </a:rPr>
              <a:t>: </a:t>
            </a:r>
            <a:r>
              <a:rPr lang="ja-JP" altLang="en-US" sz="1600" b="1" dirty="0" smtClean="0">
                <a:solidFill>
                  <a:srgbClr val="FF0000"/>
                </a:solidFill>
                <a:latin typeface="ＭＳ 明朝" pitchFamily="17" charset="-128"/>
                <a:ea typeface="ＭＳ 明朝" pitchFamily="17" charset="-128"/>
              </a:rPr>
              <a:t>ルビー</a:t>
            </a:r>
            <a:br>
              <a:rPr lang="ja-JP" altLang="en-US" sz="1600" b="1" dirty="0" smtClean="0">
                <a:solidFill>
                  <a:srgbClr val="FF0000"/>
                </a:solidFill>
                <a:latin typeface="ＭＳ 明朝" pitchFamily="17" charset="-128"/>
                <a:ea typeface="ＭＳ 明朝" pitchFamily="17" charset="-128"/>
              </a:rPr>
            </a:br>
            <a:r>
              <a:rPr lang="ja-JP" altLang="en-US" sz="1600" b="1" dirty="0" smtClean="0">
                <a:solidFill>
                  <a:srgbClr val="FF0000"/>
                </a:solidFill>
                <a:latin typeface="ＭＳ 明朝" pitchFamily="17" charset="-128"/>
                <a:ea typeface="ＭＳ 明朝" pitchFamily="17" charset="-128"/>
              </a:rPr>
              <a:t>　周囲：ルビー</a:t>
            </a:r>
            <a:r>
              <a:rPr lang="en-US" altLang="ja-JP" sz="1600" b="1" dirty="0" smtClean="0">
                <a:solidFill>
                  <a:srgbClr val="FF0000"/>
                </a:solidFill>
                <a:latin typeface="ＭＳ 明朝" pitchFamily="17" charset="-128"/>
                <a:ea typeface="ＭＳ 明朝" pitchFamily="17" charset="-128"/>
              </a:rPr>
              <a:t>5</a:t>
            </a:r>
            <a:r>
              <a:rPr lang="ja-JP" altLang="en-US" sz="1600" b="1" dirty="0" smtClean="0">
                <a:solidFill>
                  <a:srgbClr val="FF0000"/>
                </a:solidFill>
                <a:latin typeface="ＭＳ 明朝" pitchFamily="17" charset="-128"/>
                <a:ea typeface="ＭＳ 明朝" pitchFamily="17" charset="-128"/>
              </a:rPr>
              <a:t>個</a:t>
            </a:r>
            <a:br>
              <a:rPr lang="ja-JP" altLang="en-US" sz="1600" b="1" dirty="0" smtClean="0">
                <a:solidFill>
                  <a:srgbClr val="FF0000"/>
                </a:solidFill>
                <a:latin typeface="ＭＳ 明朝" pitchFamily="17" charset="-128"/>
                <a:ea typeface="ＭＳ 明朝" pitchFamily="17" charset="-128"/>
              </a:rPr>
            </a:br>
            <a:r>
              <a:rPr lang="ja-JP" altLang="en-US" sz="1600" dirty="0" smtClean="0">
                <a:solidFill>
                  <a:srgbClr val="000000"/>
                </a:solidFill>
                <a:latin typeface="ＭＳ 明朝" pitchFamily="17" charset="-128"/>
                <a:ea typeface="ＭＳ 明朝" pitchFamily="17" charset="-128"/>
              </a:rPr>
              <a:t>　　　エメラルド</a:t>
            </a:r>
            <a:r>
              <a:rPr lang="en-US" altLang="ja-JP" sz="1600" dirty="0" smtClean="0">
                <a:solidFill>
                  <a:srgbClr val="000000"/>
                </a:solidFill>
                <a:latin typeface="ＭＳ 明朝" pitchFamily="17" charset="-128"/>
                <a:ea typeface="ＭＳ 明朝" pitchFamily="17" charset="-128"/>
              </a:rPr>
              <a:t>2</a:t>
            </a:r>
            <a:r>
              <a:rPr lang="ja-JP" altLang="en-US" sz="1600" dirty="0" smtClean="0">
                <a:solidFill>
                  <a:srgbClr val="000000"/>
                </a:solidFill>
                <a:latin typeface="ＭＳ 明朝" pitchFamily="17" charset="-128"/>
                <a:ea typeface="ＭＳ 明朝" pitchFamily="17" charset="-128"/>
              </a:rPr>
              <a:t>個</a:t>
            </a:r>
            <a:br>
              <a:rPr lang="ja-JP" altLang="en-US" sz="1600" dirty="0" smtClean="0">
                <a:solidFill>
                  <a:srgbClr val="000000"/>
                </a:solidFill>
                <a:latin typeface="ＭＳ 明朝" pitchFamily="17" charset="-128"/>
                <a:ea typeface="ＭＳ 明朝" pitchFamily="17" charset="-128"/>
              </a:rPr>
            </a:br>
            <a:r>
              <a:rPr lang="ja-JP" altLang="en-US" sz="1600" dirty="0" smtClean="0">
                <a:solidFill>
                  <a:srgbClr val="000000"/>
                </a:solidFill>
                <a:latin typeface="ＭＳ 明朝" pitchFamily="17" charset="-128"/>
                <a:ea typeface="ＭＳ 明朝" pitchFamily="17" charset="-128"/>
              </a:rPr>
              <a:t>　　　擬似ダイアモンド</a:t>
            </a:r>
            <a:r>
              <a:rPr lang="en-US" altLang="ja-JP" sz="1600" dirty="0" smtClean="0">
                <a:solidFill>
                  <a:srgbClr val="000000"/>
                </a:solidFill>
                <a:latin typeface="ＭＳ 明朝" pitchFamily="17" charset="-128"/>
                <a:ea typeface="ＭＳ 明朝" pitchFamily="17" charset="-128"/>
              </a:rPr>
              <a:t>3</a:t>
            </a:r>
            <a:r>
              <a:rPr lang="ja-JP" altLang="en-US" sz="1600" dirty="0" smtClean="0">
                <a:solidFill>
                  <a:srgbClr val="000000"/>
                </a:solidFill>
                <a:latin typeface="ＭＳ 明朝" pitchFamily="17" charset="-128"/>
                <a:ea typeface="ＭＳ 明朝" pitchFamily="17" charset="-128"/>
              </a:rPr>
              <a:t>個</a:t>
            </a:r>
          </a:p>
        </p:txBody>
      </p:sp>
      <p:sp>
        <p:nvSpPr>
          <p:cNvPr id="38924" name="Text Box 1036"/>
          <p:cNvSpPr txBox="1">
            <a:spLocks noChangeArrowheads="1"/>
          </p:cNvSpPr>
          <p:nvPr/>
        </p:nvSpPr>
        <p:spPr bwMode="auto">
          <a:xfrm>
            <a:off x="3810000" y="6019800"/>
            <a:ext cx="28876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a:solidFill>
                  <a:schemeClr val="tx1"/>
                </a:solidFill>
                <a:latin typeface="Times New Roman" pitchFamily="18" charset="0"/>
                <a:ea typeface="ＭＳ Ｐゴシック" pitchFamily="50" charset="-128"/>
              </a:defRPr>
            </a:lvl1pPr>
            <a:lvl2pPr marL="742950" indent="-285750" eaLnBrk="0" hangingPunct="0">
              <a:defRPr kumimoji="1">
                <a:solidFill>
                  <a:schemeClr val="tx1"/>
                </a:solidFill>
                <a:latin typeface="Times New Roman" pitchFamily="18" charset="0"/>
                <a:ea typeface="ＭＳ Ｐゴシック" pitchFamily="50" charset="-128"/>
              </a:defRPr>
            </a:lvl2pPr>
            <a:lvl3pPr marL="1143000" indent="-228600" eaLnBrk="0" hangingPunct="0">
              <a:defRPr kumimoji="1">
                <a:solidFill>
                  <a:schemeClr val="tx1"/>
                </a:solidFill>
                <a:latin typeface="Times New Roman" pitchFamily="18" charset="0"/>
                <a:ea typeface="ＭＳ Ｐゴシック" pitchFamily="50" charset="-128"/>
              </a:defRPr>
            </a:lvl3pPr>
            <a:lvl4pPr marL="1600200" indent="-228600" eaLnBrk="0" hangingPunct="0">
              <a:defRPr kumimoji="1">
                <a:solidFill>
                  <a:schemeClr val="tx1"/>
                </a:solidFill>
                <a:latin typeface="Times New Roman" pitchFamily="18" charset="0"/>
                <a:ea typeface="ＭＳ Ｐゴシック" pitchFamily="50" charset="-128"/>
              </a:defRPr>
            </a:lvl4pPr>
            <a:lvl5pPr marL="2057400" indent="-228600" eaLnBrk="0" hangingPunct="0">
              <a:defRPr kumimoji="1">
                <a:solidFill>
                  <a:schemeClr val="tx1"/>
                </a:solidFill>
                <a:latin typeface="Times New Roman" pitchFamily="18" charset="0"/>
                <a:ea typeface="ＭＳ Ｐゴシック" pitchFamily="50" charset="-128"/>
              </a:defRPr>
            </a:lvl5pPr>
            <a:lvl6pPr marL="2514600" indent="-228600" algn="ctr" eaLnBrk="0" fontAlgn="base" hangingPunct="0">
              <a:spcBef>
                <a:spcPct val="0"/>
              </a:spcBef>
              <a:spcAft>
                <a:spcPct val="0"/>
              </a:spcAft>
              <a:defRPr kumimoji="1">
                <a:solidFill>
                  <a:schemeClr val="tx1"/>
                </a:solidFill>
                <a:latin typeface="Times New Roman" pitchFamily="18" charset="0"/>
                <a:ea typeface="ＭＳ Ｐゴシック" pitchFamily="50" charset="-128"/>
              </a:defRPr>
            </a:lvl6pPr>
            <a:lvl7pPr marL="2971800" indent="-228600" algn="ctr" eaLnBrk="0" fontAlgn="base" hangingPunct="0">
              <a:spcBef>
                <a:spcPct val="0"/>
              </a:spcBef>
              <a:spcAft>
                <a:spcPct val="0"/>
              </a:spcAft>
              <a:defRPr kumimoji="1">
                <a:solidFill>
                  <a:schemeClr val="tx1"/>
                </a:solidFill>
                <a:latin typeface="Times New Roman" pitchFamily="18" charset="0"/>
                <a:ea typeface="ＭＳ Ｐゴシック" pitchFamily="50" charset="-128"/>
              </a:defRPr>
            </a:lvl7pPr>
            <a:lvl8pPr marL="3429000" indent="-228600" algn="ctr" eaLnBrk="0" fontAlgn="base" hangingPunct="0">
              <a:spcBef>
                <a:spcPct val="0"/>
              </a:spcBef>
              <a:spcAft>
                <a:spcPct val="0"/>
              </a:spcAft>
              <a:defRPr kumimoji="1">
                <a:solidFill>
                  <a:schemeClr val="tx1"/>
                </a:solidFill>
                <a:latin typeface="Times New Roman" pitchFamily="18" charset="0"/>
                <a:ea typeface="ＭＳ Ｐゴシック" pitchFamily="50" charset="-128"/>
              </a:defRPr>
            </a:lvl8pPr>
            <a:lvl9pPr marL="3886200" indent="-228600" algn="ctr" eaLnBrk="0" fontAlgn="base" hangingPunct="0">
              <a:spcBef>
                <a:spcPct val="0"/>
              </a:spcBef>
              <a:spcAft>
                <a:spcPct val="0"/>
              </a:spcAft>
              <a:defRPr kumimoji="1">
                <a:solidFill>
                  <a:schemeClr val="tx1"/>
                </a:solidFill>
                <a:latin typeface="Times New Roman" pitchFamily="18" charset="0"/>
                <a:ea typeface="ＭＳ Ｐゴシック" pitchFamily="50" charset="-128"/>
              </a:defRPr>
            </a:lvl9pPr>
          </a:lstStyle>
          <a:p>
            <a:pPr eaLnBrk="1" fontAlgn="base" hangingPunct="1">
              <a:spcBef>
                <a:spcPct val="0"/>
              </a:spcBef>
              <a:spcAft>
                <a:spcPct val="0"/>
              </a:spcAft>
            </a:pPr>
            <a:r>
              <a:rPr lang="en-US" altLang="ja-JP" sz="1200" smtClean="0">
                <a:solidFill>
                  <a:srgbClr val="000000"/>
                </a:solidFill>
              </a:rPr>
              <a:t>The Magic of Ceramics, D.W. Richerson, </a:t>
            </a:r>
            <a:br>
              <a:rPr lang="en-US" altLang="ja-JP" sz="1200" smtClean="0">
                <a:solidFill>
                  <a:srgbClr val="000000"/>
                </a:solidFill>
              </a:rPr>
            </a:br>
            <a:r>
              <a:rPr lang="en-US" altLang="ja-JP" sz="1200" smtClean="0">
                <a:solidFill>
                  <a:srgbClr val="000000"/>
                </a:solidFill>
              </a:rPr>
              <a:t>                          The Am. Ceram. Soc., 2000</a:t>
            </a:r>
          </a:p>
        </p:txBody>
      </p:sp>
      <p:pic>
        <p:nvPicPr>
          <p:cNvPr id="38925" name="Picture 1037" descr="SAPPHAL 高純度アルミナセラミックス"/>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352800" y="1447800"/>
            <a:ext cx="2743200" cy="195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26" name="Text Box 1038"/>
          <p:cNvSpPr txBox="1">
            <a:spLocks noChangeArrowheads="1"/>
          </p:cNvSpPr>
          <p:nvPr/>
        </p:nvSpPr>
        <p:spPr bwMode="auto">
          <a:xfrm>
            <a:off x="3429000" y="825500"/>
            <a:ext cx="5067300" cy="33855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a:solidFill>
                  <a:schemeClr val="tx1"/>
                </a:solidFill>
                <a:latin typeface="Times New Roman" pitchFamily="18" charset="0"/>
                <a:ea typeface="ＭＳ Ｐゴシック" pitchFamily="50" charset="-128"/>
              </a:defRPr>
            </a:lvl1pPr>
            <a:lvl2pPr marL="742950" indent="-285750" eaLnBrk="0" hangingPunct="0">
              <a:defRPr kumimoji="1">
                <a:solidFill>
                  <a:schemeClr val="tx1"/>
                </a:solidFill>
                <a:latin typeface="Times New Roman" pitchFamily="18" charset="0"/>
                <a:ea typeface="ＭＳ Ｐゴシック" pitchFamily="50" charset="-128"/>
              </a:defRPr>
            </a:lvl2pPr>
            <a:lvl3pPr marL="1143000" indent="-228600" eaLnBrk="0" hangingPunct="0">
              <a:defRPr kumimoji="1">
                <a:solidFill>
                  <a:schemeClr val="tx1"/>
                </a:solidFill>
                <a:latin typeface="Times New Roman" pitchFamily="18" charset="0"/>
                <a:ea typeface="ＭＳ Ｐゴシック" pitchFamily="50" charset="-128"/>
              </a:defRPr>
            </a:lvl3pPr>
            <a:lvl4pPr marL="1600200" indent="-228600" eaLnBrk="0" hangingPunct="0">
              <a:defRPr kumimoji="1">
                <a:solidFill>
                  <a:schemeClr val="tx1"/>
                </a:solidFill>
                <a:latin typeface="Times New Roman" pitchFamily="18" charset="0"/>
                <a:ea typeface="ＭＳ Ｐゴシック" pitchFamily="50" charset="-128"/>
              </a:defRPr>
            </a:lvl4pPr>
            <a:lvl5pPr marL="2057400" indent="-228600" eaLnBrk="0" hangingPunct="0">
              <a:defRPr kumimoji="1">
                <a:solidFill>
                  <a:schemeClr val="tx1"/>
                </a:solidFill>
                <a:latin typeface="Times New Roman" pitchFamily="18" charset="0"/>
                <a:ea typeface="ＭＳ Ｐゴシック" pitchFamily="50" charset="-128"/>
              </a:defRPr>
            </a:lvl5pPr>
            <a:lvl6pPr marL="2514600" indent="-228600" algn="ctr" eaLnBrk="0" fontAlgn="base" hangingPunct="0">
              <a:spcBef>
                <a:spcPct val="0"/>
              </a:spcBef>
              <a:spcAft>
                <a:spcPct val="0"/>
              </a:spcAft>
              <a:defRPr kumimoji="1">
                <a:solidFill>
                  <a:schemeClr val="tx1"/>
                </a:solidFill>
                <a:latin typeface="Times New Roman" pitchFamily="18" charset="0"/>
                <a:ea typeface="ＭＳ Ｐゴシック" pitchFamily="50" charset="-128"/>
              </a:defRPr>
            </a:lvl6pPr>
            <a:lvl7pPr marL="2971800" indent="-228600" algn="ctr" eaLnBrk="0" fontAlgn="base" hangingPunct="0">
              <a:spcBef>
                <a:spcPct val="0"/>
              </a:spcBef>
              <a:spcAft>
                <a:spcPct val="0"/>
              </a:spcAft>
              <a:defRPr kumimoji="1">
                <a:solidFill>
                  <a:schemeClr val="tx1"/>
                </a:solidFill>
                <a:latin typeface="Times New Roman" pitchFamily="18" charset="0"/>
                <a:ea typeface="ＭＳ Ｐゴシック" pitchFamily="50" charset="-128"/>
              </a:defRPr>
            </a:lvl7pPr>
            <a:lvl8pPr marL="3429000" indent="-228600" algn="ctr" eaLnBrk="0" fontAlgn="base" hangingPunct="0">
              <a:spcBef>
                <a:spcPct val="0"/>
              </a:spcBef>
              <a:spcAft>
                <a:spcPct val="0"/>
              </a:spcAft>
              <a:defRPr kumimoji="1">
                <a:solidFill>
                  <a:schemeClr val="tx1"/>
                </a:solidFill>
                <a:latin typeface="Times New Roman" pitchFamily="18" charset="0"/>
                <a:ea typeface="ＭＳ Ｐゴシック" pitchFamily="50" charset="-128"/>
              </a:defRPr>
            </a:lvl8pPr>
            <a:lvl9pPr marL="3886200" indent="-228600" algn="ctr" eaLnBrk="0" fontAlgn="base" hangingPunct="0">
              <a:spcBef>
                <a:spcPct val="0"/>
              </a:spcBef>
              <a:spcAft>
                <a:spcPct val="0"/>
              </a:spcAft>
              <a:defRPr kumimoji="1">
                <a:solidFill>
                  <a:schemeClr val="tx1"/>
                </a:solidFill>
                <a:latin typeface="Times New Roman" pitchFamily="18" charset="0"/>
                <a:ea typeface="ＭＳ Ｐゴシック" pitchFamily="50" charset="-128"/>
              </a:defRPr>
            </a:lvl9pPr>
          </a:lstStyle>
          <a:p>
            <a:pPr eaLnBrk="1" fontAlgn="base" hangingPunct="1">
              <a:spcBef>
                <a:spcPct val="50000"/>
              </a:spcBef>
              <a:spcAft>
                <a:spcPct val="0"/>
              </a:spcAft>
            </a:pPr>
            <a:r>
              <a:rPr lang="en-US" altLang="ja-JP" sz="1600" b="1" dirty="0" smtClean="0">
                <a:solidFill>
                  <a:srgbClr val="FF0000"/>
                </a:solidFill>
                <a:ea typeface="ＭＳ 明朝" pitchFamily="17" charset="-128"/>
              </a:rPr>
              <a:t>“SAPPAL”</a:t>
            </a:r>
            <a:r>
              <a:rPr lang="ja-JP" altLang="en-US" sz="1600" b="1" dirty="0" smtClean="0">
                <a:solidFill>
                  <a:srgbClr val="FF0000"/>
                </a:solidFill>
                <a:ea typeface="ＭＳ 明朝" pitchFamily="17" charset="-128"/>
              </a:rPr>
              <a:t>透光性アルミナ </a:t>
            </a:r>
            <a:r>
              <a:rPr lang="en-US" altLang="ja-JP" sz="1600" b="1" dirty="0" smtClean="0">
                <a:solidFill>
                  <a:srgbClr val="FF0000"/>
                </a:solidFill>
                <a:ea typeface="ＭＳ 明朝" pitchFamily="17" charset="-128"/>
              </a:rPr>
              <a:t>(</a:t>
            </a:r>
            <a:r>
              <a:rPr lang="ja-JP" altLang="en-US" sz="1600" b="1" dirty="0" smtClean="0">
                <a:solidFill>
                  <a:srgbClr val="FF0000"/>
                </a:solidFill>
                <a:ea typeface="ＭＳ 明朝" pitchFamily="17" charset="-128"/>
              </a:rPr>
              <a:t>高圧ナトリウムランプ</a:t>
            </a:r>
            <a:r>
              <a:rPr lang="en-US" altLang="ja-JP" sz="1600" b="1" dirty="0" smtClean="0">
                <a:solidFill>
                  <a:srgbClr val="FF0000"/>
                </a:solidFill>
                <a:ea typeface="ＭＳ 明朝" pitchFamily="17" charset="-128"/>
              </a:rPr>
              <a:t>)</a:t>
            </a:r>
            <a:endParaRPr lang="ja-JP" altLang="en-US" sz="1200" dirty="0" smtClean="0">
              <a:solidFill>
                <a:srgbClr val="FF0000"/>
              </a:solidFill>
              <a:ea typeface="ＭＳ 明朝" pitchFamily="17" charset="-128"/>
            </a:endParaRPr>
          </a:p>
        </p:txBody>
      </p:sp>
      <p:sp>
        <p:nvSpPr>
          <p:cNvPr id="38927" name="Rectangle 1039"/>
          <p:cNvSpPr>
            <a:spLocks noChangeArrowheads="1"/>
          </p:cNvSpPr>
          <p:nvPr/>
        </p:nvSpPr>
        <p:spPr bwMode="auto">
          <a:xfrm>
            <a:off x="3962400" y="1066800"/>
            <a:ext cx="2838450"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ja-JP" altLang="en-US" sz="900" dirty="0" smtClean="0">
                <a:solidFill>
                  <a:srgbClr val="000000"/>
                </a:solidFill>
                <a:ea typeface="ＭＳ 明朝" pitchFamily="17" charset="-128"/>
              </a:rPr>
              <a:t>東芝セラミックス</a:t>
            </a:r>
            <a:br>
              <a:rPr lang="ja-JP" altLang="en-US" sz="900" dirty="0" smtClean="0">
                <a:solidFill>
                  <a:srgbClr val="000000"/>
                </a:solidFill>
                <a:ea typeface="ＭＳ 明朝" pitchFamily="17" charset="-128"/>
              </a:rPr>
            </a:br>
            <a:r>
              <a:rPr lang="en-US" altLang="ja-JP" sz="900" dirty="0" smtClean="0">
                <a:solidFill>
                  <a:srgbClr val="000000"/>
                </a:solidFill>
                <a:ea typeface="ＭＳ 明朝" pitchFamily="17" charset="-128"/>
              </a:rPr>
              <a:t>http://www.tocera.co.jp/ja/products/semicon/sapphal.html</a:t>
            </a:r>
          </a:p>
        </p:txBody>
      </p:sp>
      <p:sp>
        <p:nvSpPr>
          <p:cNvPr id="38928" name="Rectangle 1040"/>
          <p:cNvSpPr>
            <a:spLocks noChangeArrowheads="1"/>
          </p:cNvSpPr>
          <p:nvPr/>
        </p:nvSpPr>
        <p:spPr bwMode="auto">
          <a:xfrm>
            <a:off x="1143000" y="3549937"/>
            <a:ext cx="1295400" cy="3048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ja-JP" altLang="en-US" smtClean="0">
              <a:solidFill>
                <a:srgbClr val="000000"/>
              </a:solidFill>
            </a:endParaRPr>
          </a:p>
        </p:txBody>
      </p:sp>
      <p:sp>
        <p:nvSpPr>
          <p:cNvPr id="38923" name="Text Box 1035"/>
          <p:cNvSpPr txBox="1">
            <a:spLocks noChangeArrowheads="1"/>
          </p:cNvSpPr>
          <p:nvPr/>
        </p:nvSpPr>
        <p:spPr bwMode="auto">
          <a:xfrm>
            <a:off x="228600" y="3562350"/>
            <a:ext cx="2717800" cy="33855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a:solidFill>
                  <a:schemeClr val="tx1"/>
                </a:solidFill>
                <a:latin typeface="Times New Roman" pitchFamily="18" charset="0"/>
                <a:ea typeface="ＭＳ Ｐゴシック" pitchFamily="50" charset="-128"/>
              </a:defRPr>
            </a:lvl1pPr>
            <a:lvl2pPr marL="742950" indent="-285750" eaLnBrk="0" hangingPunct="0">
              <a:defRPr kumimoji="1">
                <a:solidFill>
                  <a:schemeClr val="tx1"/>
                </a:solidFill>
                <a:latin typeface="Times New Roman" pitchFamily="18" charset="0"/>
                <a:ea typeface="ＭＳ Ｐゴシック" pitchFamily="50" charset="-128"/>
              </a:defRPr>
            </a:lvl2pPr>
            <a:lvl3pPr marL="1143000" indent="-228600" eaLnBrk="0" hangingPunct="0">
              <a:defRPr kumimoji="1">
                <a:solidFill>
                  <a:schemeClr val="tx1"/>
                </a:solidFill>
                <a:latin typeface="Times New Roman" pitchFamily="18" charset="0"/>
                <a:ea typeface="ＭＳ Ｐゴシック" pitchFamily="50" charset="-128"/>
              </a:defRPr>
            </a:lvl3pPr>
            <a:lvl4pPr marL="1600200" indent="-228600" eaLnBrk="0" hangingPunct="0">
              <a:defRPr kumimoji="1">
                <a:solidFill>
                  <a:schemeClr val="tx1"/>
                </a:solidFill>
                <a:latin typeface="Times New Roman" pitchFamily="18" charset="0"/>
                <a:ea typeface="ＭＳ Ｐゴシック" pitchFamily="50" charset="-128"/>
              </a:defRPr>
            </a:lvl4pPr>
            <a:lvl5pPr marL="2057400" indent="-228600" eaLnBrk="0" hangingPunct="0">
              <a:defRPr kumimoji="1">
                <a:solidFill>
                  <a:schemeClr val="tx1"/>
                </a:solidFill>
                <a:latin typeface="Times New Roman" pitchFamily="18" charset="0"/>
                <a:ea typeface="ＭＳ Ｐゴシック" pitchFamily="50" charset="-128"/>
              </a:defRPr>
            </a:lvl5pPr>
            <a:lvl6pPr marL="2514600" indent="-228600" algn="ctr" eaLnBrk="0" fontAlgn="base" hangingPunct="0">
              <a:spcBef>
                <a:spcPct val="0"/>
              </a:spcBef>
              <a:spcAft>
                <a:spcPct val="0"/>
              </a:spcAft>
              <a:defRPr kumimoji="1">
                <a:solidFill>
                  <a:schemeClr val="tx1"/>
                </a:solidFill>
                <a:latin typeface="Times New Roman" pitchFamily="18" charset="0"/>
                <a:ea typeface="ＭＳ Ｐゴシック" pitchFamily="50" charset="-128"/>
              </a:defRPr>
            </a:lvl6pPr>
            <a:lvl7pPr marL="2971800" indent="-228600" algn="ctr" eaLnBrk="0" fontAlgn="base" hangingPunct="0">
              <a:spcBef>
                <a:spcPct val="0"/>
              </a:spcBef>
              <a:spcAft>
                <a:spcPct val="0"/>
              </a:spcAft>
              <a:defRPr kumimoji="1">
                <a:solidFill>
                  <a:schemeClr val="tx1"/>
                </a:solidFill>
                <a:latin typeface="Times New Roman" pitchFamily="18" charset="0"/>
                <a:ea typeface="ＭＳ Ｐゴシック" pitchFamily="50" charset="-128"/>
              </a:defRPr>
            </a:lvl7pPr>
            <a:lvl8pPr marL="3429000" indent="-228600" algn="ctr" eaLnBrk="0" fontAlgn="base" hangingPunct="0">
              <a:spcBef>
                <a:spcPct val="0"/>
              </a:spcBef>
              <a:spcAft>
                <a:spcPct val="0"/>
              </a:spcAft>
              <a:defRPr kumimoji="1">
                <a:solidFill>
                  <a:schemeClr val="tx1"/>
                </a:solidFill>
                <a:latin typeface="Times New Roman" pitchFamily="18" charset="0"/>
                <a:ea typeface="ＭＳ Ｐゴシック" pitchFamily="50" charset="-128"/>
              </a:defRPr>
            </a:lvl8pPr>
            <a:lvl9pPr marL="3886200" indent="-228600" algn="ctr" eaLnBrk="0" fontAlgn="base" hangingPunct="0">
              <a:spcBef>
                <a:spcPct val="0"/>
              </a:spcBef>
              <a:spcAft>
                <a:spcPct val="0"/>
              </a:spcAft>
              <a:defRPr kumimoji="1">
                <a:solidFill>
                  <a:schemeClr val="tx1"/>
                </a:solidFill>
                <a:latin typeface="Times New Roman" pitchFamily="18" charset="0"/>
                <a:ea typeface="ＭＳ Ｐゴシック" pitchFamily="50" charset="-128"/>
              </a:defRPr>
            </a:lvl9pPr>
          </a:lstStyle>
          <a:p>
            <a:pPr eaLnBrk="1" fontAlgn="base" hangingPunct="1">
              <a:spcBef>
                <a:spcPct val="50000"/>
              </a:spcBef>
              <a:spcAft>
                <a:spcPct val="0"/>
              </a:spcAft>
            </a:pPr>
            <a:r>
              <a:rPr lang="ja-JP" altLang="en-US" sz="1600" b="1" dirty="0" smtClean="0">
                <a:solidFill>
                  <a:srgbClr val="FF0000"/>
                </a:solidFill>
                <a:ea typeface="ＭＳ 明朝" pitchFamily="17" charset="-128"/>
              </a:rPr>
              <a:t>焼結体 </a:t>
            </a:r>
            <a:r>
              <a:rPr lang="en-US" altLang="ja-JP" sz="1600" b="1" dirty="0" smtClean="0">
                <a:solidFill>
                  <a:srgbClr val="FF0000"/>
                </a:solidFill>
                <a:ea typeface="ＭＳ 明朝" pitchFamily="17" charset="-128"/>
              </a:rPr>
              <a:t>(</a:t>
            </a:r>
            <a:r>
              <a:rPr lang="ja-JP" altLang="en-US" sz="1600" b="1" dirty="0" smtClean="0">
                <a:solidFill>
                  <a:srgbClr val="FF0000"/>
                </a:solidFill>
                <a:ea typeface="ＭＳ 明朝" pitchFamily="17" charset="-128"/>
              </a:rPr>
              <a:t>細かい単結晶の塊</a:t>
            </a:r>
            <a:r>
              <a:rPr lang="en-US" altLang="ja-JP" sz="1600" b="1" dirty="0" smtClean="0">
                <a:solidFill>
                  <a:srgbClr val="FF0000"/>
                </a:solidFill>
                <a:ea typeface="ＭＳ 明朝" pitchFamily="17" charset="-128"/>
              </a:rPr>
              <a:t>)</a:t>
            </a:r>
            <a:endParaRPr lang="ja-JP" altLang="en-US" sz="1600" b="1" dirty="0" smtClean="0">
              <a:solidFill>
                <a:srgbClr val="FF0000"/>
              </a:solidFill>
              <a:ea typeface="ＭＳ 明朝" pitchFamily="17" charset="-128"/>
            </a:endParaRPr>
          </a:p>
        </p:txBody>
      </p:sp>
      <p:sp>
        <p:nvSpPr>
          <p:cNvPr id="17" name="テキスト ボックス 16"/>
          <p:cNvSpPr txBox="1"/>
          <p:nvPr/>
        </p:nvSpPr>
        <p:spPr>
          <a:xfrm>
            <a:off x="8851900" y="6488668"/>
            <a:ext cx="300082" cy="369332"/>
          </a:xfrm>
          <a:prstGeom prst="rect">
            <a:avLst/>
          </a:prstGeom>
          <a:solidFill>
            <a:schemeClr val="accent2"/>
          </a:solidFill>
        </p:spPr>
        <p:txBody>
          <a:bodyPr wrap="none" rtlCol="0">
            <a:spAutoFit/>
          </a:bodyPr>
          <a:lstStyle>
            <a:defPPr>
              <a:defRPr lang="ja-JP"/>
            </a:defPPr>
            <a:lvl1pPr>
              <a:defRPr b="1">
                <a:solidFill>
                  <a:schemeClr val="bg1"/>
                </a:solidFill>
              </a:defRPr>
            </a:lvl1pPr>
          </a:lstStyle>
          <a:p>
            <a:r>
              <a:rPr lang="en-US" altLang="ja-JP" dirty="0" smtClean="0">
                <a:latin typeface="Times New Roman" pitchFamily="18" charset="0"/>
                <a:cs typeface="Times New Roman" pitchFamily="18" charset="0"/>
              </a:rPr>
              <a:t>3</a:t>
            </a:r>
            <a:endParaRPr lang="ja-JP" altLang="en-US" dirty="0">
              <a:latin typeface="Times New Roman" pitchFamily="18" charset="0"/>
              <a:cs typeface="Times New Roman" pitchFamily="18" charset="0"/>
            </a:endParaRPr>
          </a:p>
        </p:txBody>
      </p:sp>
    </p:spTree>
    <p:extLst>
      <p:ext uri="{BB962C8B-B14F-4D97-AF65-F5344CB8AC3E}">
        <p14:creationId xmlns:p14="http://schemas.microsoft.com/office/powerpoint/2010/main" val="2255477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1" name="Text Box 3"/>
          <p:cNvSpPr txBox="1">
            <a:spLocks noChangeArrowheads="1"/>
          </p:cNvSpPr>
          <p:nvPr/>
        </p:nvSpPr>
        <p:spPr bwMode="auto">
          <a:xfrm>
            <a:off x="63500" y="0"/>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50000"/>
              </a:spcBef>
              <a:spcAft>
                <a:spcPct val="0"/>
              </a:spcAft>
            </a:pPr>
            <a:endParaRPr lang="ja-JP" altLang="ja-JP" sz="2400" b="1" smtClean="0">
              <a:solidFill>
                <a:srgbClr val="000000"/>
              </a:solidFill>
              <a:ea typeface="ＭＳ ゴシック" pitchFamily="49" charset="-128"/>
              <a:cs typeface="Times New Roman" pitchFamily="18" charset="0"/>
            </a:endParaRPr>
          </a:p>
        </p:txBody>
      </p:sp>
      <p:sp>
        <p:nvSpPr>
          <p:cNvPr id="73732" name="Rectangle 4"/>
          <p:cNvSpPr>
            <a:spLocks noGrp="1" noChangeArrowheads="1"/>
          </p:cNvSpPr>
          <p:nvPr>
            <p:ph type="title"/>
          </p:nvPr>
        </p:nvSpPr>
        <p:spPr>
          <a:xfrm>
            <a:off x="0" y="0"/>
            <a:ext cx="9144000" cy="764704"/>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ja-JP" altLang="en-US" sz="3600" b="1" dirty="0" smtClean="0">
                <a:solidFill>
                  <a:srgbClr val="0000FF"/>
                </a:solidFill>
                <a:latin typeface="+mn-lt"/>
                <a:ea typeface="+mn-ea"/>
                <a:cs typeface="Times New Roman" pitchFamily="18" charset="0"/>
              </a:rPr>
              <a:t>「新材料の実用化には</a:t>
            </a:r>
            <a:r>
              <a:rPr lang="en-US" altLang="ja-JP" sz="3600" b="1" dirty="0" smtClean="0">
                <a:solidFill>
                  <a:srgbClr val="0000FF"/>
                </a:solidFill>
                <a:latin typeface="+mn-lt"/>
                <a:ea typeface="+mn-ea"/>
                <a:cs typeface="Times New Roman" pitchFamily="18" charset="0"/>
              </a:rPr>
              <a:t>20~30</a:t>
            </a:r>
            <a:r>
              <a:rPr lang="ja-JP" altLang="en-US" sz="3600" b="1" dirty="0" smtClean="0">
                <a:solidFill>
                  <a:srgbClr val="0000FF"/>
                </a:solidFill>
                <a:latin typeface="+mn-lt"/>
                <a:ea typeface="+mn-ea"/>
                <a:cs typeface="Times New Roman" pitchFamily="18" charset="0"/>
              </a:rPr>
              <a:t>年かかる」？</a:t>
            </a:r>
            <a:endParaRPr lang="en-US" altLang="ja-JP" sz="3600" b="1" dirty="0">
              <a:solidFill>
                <a:srgbClr val="0000FF"/>
              </a:solidFill>
              <a:latin typeface="+mn-lt"/>
              <a:ea typeface="+mn-ea"/>
              <a:cs typeface="Times New Roman" pitchFamily="18" charset="0"/>
            </a:endParaRPr>
          </a:p>
        </p:txBody>
      </p:sp>
      <p:sp>
        <p:nvSpPr>
          <p:cNvPr id="73733" name="Text Box 5"/>
          <p:cNvSpPr txBox="1">
            <a:spLocks noChangeArrowheads="1"/>
          </p:cNvSpPr>
          <p:nvPr/>
        </p:nvSpPr>
        <p:spPr bwMode="auto">
          <a:xfrm>
            <a:off x="247650" y="954823"/>
            <a:ext cx="8896350" cy="5706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101600" indent="-101600">
              <a:defRPr kumimoji="1" sz="2400">
                <a:solidFill>
                  <a:schemeClr val="tx1"/>
                </a:solidFill>
                <a:latin typeface="Times New Roman" pitchFamily="18" charset="0"/>
                <a:ea typeface="ＭＳ Ｐゴシック" pitchFamily="50" charset="-128"/>
              </a:defRPr>
            </a:lvl1pPr>
            <a:lvl2pPr>
              <a:defRPr kumimoji="1" sz="2400">
                <a:solidFill>
                  <a:schemeClr val="tx1"/>
                </a:solidFill>
                <a:latin typeface="Times New Roman" pitchFamily="18" charset="0"/>
                <a:ea typeface="ＭＳ Ｐゴシック" pitchFamily="50" charset="-128"/>
              </a:defRPr>
            </a:lvl2pPr>
            <a:lvl3pPr>
              <a:defRPr kumimoji="1" sz="2400">
                <a:solidFill>
                  <a:schemeClr val="tx1"/>
                </a:solidFill>
                <a:latin typeface="Times New Roman" pitchFamily="18" charset="0"/>
                <a:ea typeface="ＭＳ Ｐゴシック" pitchFamily="50" charset="-128"/>
              </a:defRPr>
            </a:lvl3pPr>
            <a:lvl4pPr>
              <a:defRPr kumimoji="1" sz="2400">
                <a:solidFill>
                  <a:schemeClr val="tx1"/>
                </a:solidFill>
                <a:latin typeface="Times New Roman" pitchFamily="18" charset="0"/>
                <a:ea typeface="ＭＳ Ｐゴシック" pitchFamily="50" charset="-128"/>
              </a:defRPr>
            </a:lvl4pPr>
            <a:lvl5pPr>
              <a:defRPr kumimoji="1" sz="2400">
                <a:solidFill>
                  <a:schemeClr val="tx1"/>
                </a:solidFill>
                <a:latin typeface="Times New Roman" pitchFamily="18" charset="0"/>
                <a:ea typeface="ＭＳ Ｐゴシック" pitchFamily="50" charset="-128"/>
              </a:defRPr>
            </a:lvl5pPr>
            <a:lvl6pPr fontAlgn="base">
              <a:spcBef>
                <a:spcPct val="0"/>
              </a:spcBef>
              <a:spcAft>
                <a:spcPct val="0"/>
              </a:spcAft>
              <a:defRPr kumimoji="1" sz="2400">
                <a:solidFill>
                  <a:schemeClr val="tx1"/>
                </a:solidFill>
                <a:latin typeface="Times New Roman" pitchFamily="18" charset="0"/>
                <a:ea typeface="ＭＳ Ｐゴシック" pitchFamily="50" charset="-128"/>
              </a:defRPr>
            </a:lvl6pPr>
            <a:lvl7pPr fontAlgn="base">
              <a:spcBef>
                <a:spcPct val="0"/>
              </a:spcBef>
              <a:spcAft>
                <a:spcPct val="0"/>
              </a:spcAft>
              <a:defRPr kumimoji="1" sz="2400">
                <a:solidFill>
                  <a:schemeClr val="tx1"/>
                </a:solidFill>
                <a:latin typeface="Times New Roman" pitchFamily="18" charset="0"/>
                <a:ea typeface="ＭＳ Ｐゴシック" pitchFamily="50" charset="-128"/>
              </a:defRPr>
            </a:lvl7pPr>
            <a:lvl8pPr fontAlgn="base">
              <a:spcBef>
                <a:spcPct val="0"/>
              </a:spcBef>
              <a:spcAft>
                <a:spcPct val="0"/>
              </a:spcAft>
              <a:defRPr kumimoji="1" sz="2400">
                <a:solidFill>
                  <a:schemeClr val="tx1"/>
                </a:solidFill>
                <a:latin typeface="Times New Roman" pitchFamily="18" charset="0"/>
                <a:ea typeface="ＭＳ Ｐゴシック" pitchFamily="50" charset="-128"/>
              </a:defRPr>
            </a:lvl8pPr>
            <a:lvl9pPr fontAlgn="base">
              <a:spcBef>
                <a:spcPct val="0"/>
              </a:spcBef>
              <a:spcAft>
                <a:spcPct val="0"/>
              </a:spcAft>
              <a:defRPr kumimoji="1" sz="2400">
                <a:solidFill>
                  <a:schemeClr val="tx1"/>
                </a:solidFill>
                <a:latin typeface="Times New Roman" pitchFamily="18" charset="0"/>
                <a:ea typeface="ＭＳ Ｐゴシック" pitchFamily="50" charset="-128"/>
              </a:defRPr>
            </a:lvl9pPr>
          </a:lstStyle>
          <a:p>
            <a:pPr marL="261938" indent="-261938" fontAlgn="base">
              <a:spcBef>
                <a:spcPct val="40000"/>
              </a:spcBef>
              <a:spcAft>
                <a:spcPct val="0"/>
              </a:spcAft>
              <a:buFont typeface="Arial" pitchFamily="34" charset="0"/>
              <a:buChar char="•"/>
            </a:pPr>
            <a:r>
              <a:rPr lang="ja-JP" altLang="en-US" sz="3200" b="1" dirty="0" smtClean="0">
                <a:solidFill>
                  <a:srgbClr val="000000"/>
                </a:solidFill>
                <a:cs typeface="Times New Roman" pitchFamily="18" charset="0"/>
              </a:rPr>
              <a:t>材料工学科では「定説</a:t>
            </a:r>
            <a:r>
              <a:rPr lang="ja-JP" altLang="en-US" sz="3200" b="1" baseline="30000" dirty="0" smtClean="0">
                <a:solidFill>
                  <a:srgbClr val="000000"/>
                </a:solidFill>
                <a:cs typeface="Times New Roman" pitchFamily="18" charset="0"/>
              </a:rPr>
              <a:t>*</a:t>
            </a:r>
            <a:r>
              <a:rPr lang="ja-JP" altLang="en-US" sz="3200" b="1" dirty="0" smtClean="0">
                <a:solidFill>
                  <a:srgbClr val="000000"/>
                </a:solidFill>
                <a:cs typeface="Times New Roman" pitchFamily="18" charset="0"/>
              </a:rPr>
              <a:t>」</a:t>
            </a:r>
            <a:endParaRPr lang="en-US" altLang="ja-JP" sz="3200" b="1" dirty="0" smtClean="0">
              <a:solidFill>
                <a:srgbClr val="000000"/>
              </a:solidFill>
              <a:cs typeface="Times New Roman" pitchFamily="18" charset="0"/>
            </a:endParaRPr>
          </a:p>
          <a:p>
            <a:pPr marL="261938" indent="-261938" fontAlgn="base">
              <a:spcBef>
                <a:spcPct val="40000"/>
              </a:spcBef>
              <a:spcAft>
                <a:spcPct val="0"/>
              </a:spcAft>
              <a:buFont typeface="Arial" pitchFamily="34" charset="0"/>
              <a:buChar char="•"/>
            </a:pPr>
            <a:r>
              <a:rPr lang="ja-JP" altLang="en-US" sz="3200" b="1" dirty="0" smtClean="0">
                <a:solidFill>
                  <a:srgbClr val="000000"/>
                </a:solidFill>
                <a:cs typeface="Times New Roman" pitchFamily="18" charset="0"/>
              </a:rPr>
              <a:t>エレクトロニクスはそんなに気が長くない</a:t>
            </a:r>
            <a:endParaRPr lang="en-US" altLang="ja-JP" sz="3200" b="1" dirty="0" smtClean="0">
              <a:solidFill>
                <a:srgbClr val="000000"/>
              </a:solidFill>
              <a:cs typeface="Times New Roman" pitchFamily="18" charset="0"/>
            </a:endParaRPr>
          </a:p>
          <a:p>
            <a:pPr marL="261938" indent="-261938" fontAlgn="base">
              <a:spcBef>
                <a:spcPct val="40000"/>
              </a:spcBef>
              <a:spcAft>
                <a:spcPct val="0"/>
              </a:spcAft>
              <a:buFont typeface="Arial" pitchFamily="34" charset="0"/>
              <a:buChar char="•"/>
            </a:pPr>
            <a:endParaRPr lang="en-US" altLang="ja-JP" sz="3200" b="1" dirty="0" smtClean="0">
              <a:solidFill>
                <a:srgbClr val="000000"/>
              </a:solidFill>
              <a:cs typeface="Times New Roman" pitchFamily="18" charset="0"/>
            </a:endParaRPr>
          </a:p>
          <a:p>
            <a:pPr marL="261938" indent="-261938" fontAlgn="base">
              <a:spcBef>
                <a:spcPct val="40000"/>
              </a:spcBef>
              <a:spcAft>
                <a:spcPct val="0"/>
              </a:spcAft>
              <a:buFont typeface="Arial" pitchFamily="34" charset="0"/>
              <a:buChar char="•"/>
            </a:pPr>
            <a:r>
              <a:rPr lang="en-US" altLang="ja-JP" sz="3200" b="1" dirty="0" smtClean="0">
                <a:solidFill>
                  <a:srgbClr val="000000"/>
                </a:solidFill>
                <a:cs typeface="Times New Roman" pitchFamily="18" charset="0"/>
              </a:rPr>
              <a:t>IGZO</a:t>
            </a:r>
            <a:r>
              <a:rPr lang="ja-JP" altLang="en-US" sz="3200" b="1" dirty="0">
                <a:solidFill>
                  <a:srgbClr val="000000"/>
                </a:solidFill>
                <a:cs typeface="Times New Roman" pitchFamily="18" charset="0"/>
              </a:rPr>
              <a:t>の立ち上がりは</a:t>
            </a:r>
            <a:r>
              <a:rPr lang="ja-JP" altLang="en-US" sz="3200" b="1" dirty="0" smtClean="0">
                <a:solidFill>
                  <a:srgbClr val="000000"/>
                </a:solidFill>
                <a:cs typeface="Times New Roman" pitchFamily="18" charset="0"/>
              </a:rPr>
              <a:t>早い？</a:t>
            </a:r>
            <a:r>
              <a:rPr lang="en-US" altLang="ja-JP" sz="3200" b="1" dirty="0" smtClean="0">
                <a:solidFill>
                  <a:srgbClr val="000000"/>
                </a:solidFill>
                <a:cs typeface="Times New Roman" pitchFamily="18" charset="0"/>
              </a:rPr>
              <a:t/>
            </a:r>
            <a:br>
              <a:rPr lang="en-US" altLang="ja-JP" sz="3200" b="1" dirty="0" smtClean="0">
                <a:solidFill>
                  <a:srgbClr val="000000"/>
                </a:solidFill>
                <a:cs typeface="Times New Roman" pitchFamily="18" charset="0"/>
              </a:rPr>
            </a:br>
            <a:r>
              <a:rPr lang="ja-JP" altLang="en-US" sz="3200" b="1" dirty="0" smtClean="0">
                <a:solidFill>
                  <a:srgbClr val="000000"/>
                </a:solidFill>
                <a:cs typeface="Times New Roman" pitchFamily="18" charset="0"/>
              </a:rPr>
              <a:t>　・</a:t>
            </a:r>
            <a:r>
              <a:rPr lang="en-US" altLang="ja-JP" sz="3200" b="1" dirty="0" smtClean="0">
                <a:solidFill>
                  <a:srgbClr val="000000"/>
                </a:solidFill>
                <a:cs typeface="Times New Roman" pitchFamily="18" charset="0"/>
              </a:rPr>
              <a:t>a-Si</a:t>
            </a:r>
            <a:r>
              <a:rPr lang="ja-JP" altLang="en-US" sz="3200" b="1" dirty="0" smtClean="0">
                <a:solidFill>
                  <a:srgbClr val="000000"/>
                </a:solidFill>
                <a:cs typeface="Times New Roman" pitchFamily="18" charset="0"/>
              </a:rPr>
              <a:t>の立ち上げも早かった</a:t>
            </a:r>
            <a:r>
              <a:rPr lang="en-US" altLang="ja-JP" sz="3200" b="1" dirty="0" smtClean="0">
                <a:solidFill>
                  <a:srgbClr val="000000"/>
                </a:solidFill>
                <a:cs typeface="Times New Roman" pitchFamily="18" charset="0"/>
              </a:rPr>
              <a:t/>
            </a:r>
            <a:br>
              <a:rPr lang="en-US" altLang="ja-JP" sz="3200" b="1" dirty="0" smtClean="0">
                <a:solidFill>
                  <a:srgbClr val="000000"/>
                </a:solidFill>
                <a:cs typeface="Times New Roman" pitchFamily="18" charset="0"/>
              </a:rPr>
            </a:br>
            <a:r>
              <a:rPr lang="ja-JP" altLang="en-US" sz="3200" b="1" dirty="0" smtClean="0">
                <a:solidFill>
                  <a:srgbClr val="000000"/>
                </a:solidFill>
                <a:cs typeface="Times New Roman" pitchFamily="18" charset="0"/>
              </a:rPr>
              <a:t>　・「早い」と感じているのは、当時現場に</a:t>
            </a:r>
            <a:r>
              <a:rPr lang="en-US" altLang="ja-JP" sz="3200" b="1" dirty="0" smtClean="0">
                <a:solidFill>
                  <a:srgbClr val="000000"/>
                </a:solidFill>
                <a:cs typeface="Times New Roman" pitchFamily="18" charset="0"/>
              </a:rPr>
              <a:t/>
            </a:r>
            <a:br>
              <a:rPr lang="en-US" altLang="ja-JP" sz="3200" b="1" dirty="0" smtClean="0">
                <a:solidFill>
                  <a:srgbClr val="000000"/>
                </a:solidFill>
                <a:cs typeface="Times New Roman" pitchFamily="18" charset="0"/>
              </a:rPr>
            </a:br>
            <a:r>
              <a:rPr lang="ja-JP" altLang="en-US" sz="3200" b="1" dirty="0" smtClean="0">
                <a:solidFill>
                  <a:srgbClr val="000000"/>
                </a:solidFill>
                <a:cs typeface="Times New Roman" pitchFamily="18" charset="0"/>
              </a:rPr>
              <a:t>　　いなかった人では？</a:t>
            </a:r>
            <a:endParaRPr lang="en-US" altLang="ja-JP" sz="3200" b="1" dirty="0" smtClean="0">
              <a:solidFill>
                <a:srgbClr val="000000"/>
              </a:solidFill>
              <a:cs typeface="Times New Roman" pitchFamily="18" charset="0"/>
            </a:endParaRPr>
          </a:p>
          <a:p>
            <a:pPr marL="261938" indent="-261938" fontAlgn="base">
              <a:spcBef>
                <a:spcPct val="40000"/>
              </a:spcBef>
              <a:spcAft>
                <a:spcPct val="0"/>
              </a:spcAft>
              <a:buFont typeface="Arial" pitchFamily="34" charset="0"/>
              <a:buChar char="•"/>
            </a:pPr>
            <a:endParaRPr lang="en-US" altLang="ja-JP" sz="3200" b="1" dirty="0">
              <a:solidFill>
                <a:srgbClr val="000000"/>
              </a:solidFill>
              <a:cs typeface="Times New Roman" pitchFamily="18" charset="0"/>
            </a:endParaRPr>
          </a:p>
          <a:p>
            <a:pPr marL="0" indent="0" fontAlgn="base">
              <a:spcBef>
                <a:spcPct val="40000"/>
              </a:spcBef>
              <a:spcAft>
                <a:spcPct val="0"/>
              </a:spcAft>
            </a:pPr>
            <a:r>
              <a:rPr lang="ja-JP" altLang="en-US" b="1" i="1" baseline="30000" dirty="0" smtClean="0">
                <a:solidFill>
                  <a:srgbClr val="000000"/>
                </a:solidFill>
                <a:cs typeface="Times New Roman" pitchFamily="18" charset="0"/>
              </a:rPr>
              <a:t>　　　　　　　　　　　　　　　　　　*</a:t>
            </a:r>
            <a:r>
              <a:rPr lang="ja-JP" altLang="en-US" b="1" i="1" dirty="0">
                <a:solidFill>
                  <a:srgbClr val="000000"/>
                </a:solidFill>
                <a:cs typeface="Times New Roman" pitchFamily="18" charset="0"/>
              </a:rPr>
              <a:t>広く検証されて確実なものと</a:t>
            </a:r>
            <a:r>
              <a:rPr lang="ja-JP" altLang="en-US" b="1" i="1" dirty="0" smtClean="0">
                <a:solidFill>
                  <a:srgbClr val="000000"/>
                </a:solidFill>
                <a:cs typeface="Times New Roman" pitchFamily="18" charset="0"/>
              </a:rPr>
              <a:t>認められた</a:t>
            </a:r>
            <a:r>
              <a:rPr lang="en-US" altLang="ja-JP" b="1" i="1" dirty="0" smtClean="0">
                <a:solidFill>
                  <a:srgbClr val="000000"/>
                </a:solidFill>
                <a:cs typeface="Times New Roman" pitchFamily="18" charset="0"/>
              </a:rPr>
              <a:t>(</a:t>
            </a:r>
            <a:r>
              <a:rPr lang="ja-JP" altLang="en-US" b="1" i="1" dirty="0" smtClean="0">
                <a:solidFill>
                  <a:srgbClr val="000000"/>
                </a:solidFill>
                <a:cs typeface="Times New Roman" pitchFamily="18" charset="0"/>
              </a:rPr>
              <a:t>仮</a:t>
            </a:r>
            <a:r>
              <a:rPr lang="en-US" altLang="ja-JP" b="1" i="1" dirty="0" smtClean="0">
                <a:solidFill>
                  <a:srgbClr val="000000"/>
                </a:solidFill>
                <a:cs typeface="Times New Roman" pitchFamily="18" charset="0"/>
              </a:rPr>
              <a:t>)</a:t>
            </a:r>
            <a:r>
              <a:rPr lang="ja-JP" altLang="en-US" b="1" i="1" dirty="0" smtClean="0">
                <a:solidFill>
                  <a:srgbClr val="000000"/>
                </a:solidFill>
                <a:cs typeface="Times New Roman" pitchFamily="18" charset="0"/>
              </a:rPr>
              <a:t>説</a:t>
            </a:r>
            <a:r>
              <a:rPr lang="en-US" altLang="ja-JP" b="1" i="1" dirty="0" smtClean="0">
                <a:solidFill>
                  <a:srgbClr val="000000"/>
                </a:solidFill>
                <a:cs typeface="Times New Roman" pitchFamily="18" charset="0"/>
              </a:rPr>
              <a:t/>
            </a:r>
            <a:br>
              <a:rPr lang="en-US" altLang="ja-JP" b="1" i="1" dirty="0" smtClean="0">
                <a:solidFill>
                  <a:srgbClr val="000000"/>
                </a:solidFill>
                <a:cs typeface="Times New Roman" pitchFamily="18" charset="0"/>
              </a:rPr>
            </a:br>
            <a:r>
              <a:rPr lang="ja-JP" altLang="en-US" b="1" i="1" dirty="0" smtClean="0">
                <a:solidFill>
                  <a:srgbClr val="000000"/>
                </a:solidFill>
                <a:cs typeface="Times New Roman" pitchFamily="18" charset="0"/>
              </a:rPr>
              <a:t>　　　　　　　　　　　　　　　　　　　　　　　　　　　　　　　　　広辞苑</a:t>
            </a:r>
            <a:r>
              <a:rPr lang="en-US" altLang="ja-JP" b="1" i="1" dirty="0" smtClean="0">
                <a:solidFill>
                  <a:srgbClr val="000000"/>
                </a:solidFill>
                <a:cs typeface="Times New Roman" pitchFamily="18" charset="0"/>
              </a:rPr>
              <a:t>,</a:t>
            </a:r>
            <a:r>
              <a:rPr lang="ja-JP" altLang="en-US" b="1" i="1" dirty="0" smtClean="0">
                <a:solidFill>
                  <a:srgbClr val="000000"/>
                </a:solidFill>
                <a:cs typeface="Times New Roman" pitchFamily="18" charset="0"/>
              </a:rPr>
              <a:t> 岩波</a:t>
            </a:r>
            <a:endParaRPr lang="en-US" altLang="ja-JP" b="1" i="1" dirty="0" smtClean="0">
              <a:solidFill>
                <a:srgbClr val="000000"/>
              </a:solidFill>
              <a:cs typeface="Times New Roman" pitchFamily="18" charset="0"/>
            </a:endParaRPr>
          </a:p>
        </p:txBody>
      </p:sp>
      <p:sp>
        <p:nvSpPr>
          <p:cNvPr id="5" name="テキスト ボックス 4"/>
          <p:cNvSpPr txBox="1"/>
          <p:nvPr/>
        </p:nvSpPr>
        <p:spPr>
          <a:xfrm>
            <a:off x="8724900" y="6488668"/>
            <a:ext cx="415498" cy="369332"/>
          </a:xfrm>
          <a:prstGeom prst="rect">
            <a:avLst/>
          </a:prstGeom>
          <a:solidFill>
            <a:schemeClr val="accent2"/>
          </a:solidFill>
        </p:spPr>
        <p:txBody>
          <a:bodyPr wrap="none" rtlCol="0">
            <a:spAutoFit/>
          </a:bodyPr>
          <a:lstStyle>
            <a:defPPr>
              <a:defRPr lang="ja-JP"/>
            </a:defPPr>
            <a:lvl1pPr>
              <a:defRPr b="1">
                <a:solidFill>
                  <a:schemeClr val="bg1"/>
                </a:solidFill>
              </a:defRPr>
            </a:lvl1pPr>
          </a:lstStyle>
          <a:p>
            <a:r>
              <a:rPr lang="en-US" altLang="ja-JP" dirty="0" smtClean="0">
                <a:latin typeface="Times New Roman" pitchFamily="18" charset="0"/>
                <a:cs typeface="Times New Roman" pitchFamily="18" charset="0"/>
              </a:rPr>
              <a:t>34</a:t>
            </a:r>
            <a:endParaRPr lang="ja-JP" altLang="en-US" dirty="0">
              <a:latin typeface="Times New Roman" pitchFamily="18" charset="0"/>
              <a:cs typeface="Times New Roman" pitchFamily="18" charset="0"/>
            </a:endParaRPr>
          </a:p>
        </p:txBody>
      </p:sp>
    </p:spTree>
    <p:extLst>
      <p:ext uri="{BB962C8B-B14F-4D97-AF65-F5344CB8AC3E}">
        <p14:creationId xmlns:p14="http://schemas.microsoft.com/office/powerpoint/2010/main" val="4040174980"/>
      </p:ext>
    </p:extLst>
  </p:cSld>
  <p:clrMapOvr>
    <a:masterClrMapping/>
  </p:clrMapOvr>
  <mc:AlternateContent xmlns:mc="http://schemas.openxmlformats.org/markup-compatibility/2006" xmlns:p14="http://schemas.microsoft.com/office/powerpoint/2010/main">
    <mc:Choice Requires="p14">
      <p:transition p14:dur="0">
        <p:sndAc>
          <p:stSnd>
            <p:snd r:embed="rId3" name="CAMERA.WAV"/>
          </p:stSnd>
        </p:sndAc>
      </p:transition>
    </mc:Choice>
    <mc:Fallback xmlns="">
      <p:transition>
        <p:sndAc>
          <p:stSnd>
            <p:snd r:embed="rId4" name="CAMERA.WAV"/>
          </p:stSnd>
        </p:sndAc>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1" name="Text Box 3"/>
          <p:cNvSpPr txBox="1">
            <a:spLocks noChangeArrowheads="1"/>
          </p:cNvSpPr>
          <p:nvPr/>
        </p:nvSpPr>
        <p:spPr bwMode="auto">
          <a:xfrm>
            <a:off x="63500" y="0"/>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50000"/>
              </a:spcBef>
              <a:spcAft>
                <a:spcPct val="0"/>
              </a:spcAft>
            </a:pPr>
            <a:endParaRPr lang="ja-JP" altLang="ja-JP" sz="2400" b="1" smtClean="0">
              <a:solidFill>
                <a:srgbClr val="000000"/>
              </a:solidFill>
              <a:ea typeface="ＭＳ ゴシック" pitchFamily="49" charset="-128"/>
              <a:cs typeface="Times New Roman" pitchFamily="18" charset="0"/>
            </a:endParaRPr>
          </a:p>
        </p:txBody>
      </p:sp>
      <p:sp>
        <p:nvSpPr>
          <p:cNvPr id="73732" name="Rectangle 4"/>
          <p:cNvSpPr>
            <a:spLocks noGrp="1" noChangeArrowheads="1"/>
          </p:cNvSpPr>
          <p:nvPr>
            <p:ph type="title"/>
          </p:nvPr>
        </p:nvSpPr>
        <p:spPr>
          <a:xfrm>
            <a:off x="0" y="0"/>
            <a:ext cx="9144000" cy="692696"/>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ja-JP" altLang="en-US" sz="3600" b="1" dirty="0" smtClean="0">
                <a:solidFill>
                  <a:srgbClr val="0000FF"/>
                </a:solidFill>
                <a:latin typeface="+mn-lt"/>
                <a:ea typeface="+mn-ea"/>
                <a:cs typeface="Times New Roman" pitchFamily="18" charset="0"/>
              </a:rPr>
              <a:t>新材料実用化の必要条件</a:t>
            </a:r>
            <a:endParaRPr lang="en-US" altLang="ja-JP" sz="3600" b="1" dirty="0">
              <a:solidFill>
                <a:srgbClr val="0000FF"/>
              </a:solidFill>
              <a:latin typeface="+mn-lt"/>
              <a:ea typeface="+mn-ea"/>
              <a:cs typeface="Times New Roman" pitchFamily="18" charset="0"/>
            </a:endParaRPr>
          </a:p>
        </p:txBody>
      </p:sp>
      <p:sp>
        <p:nvSpPr>
          <p:cNvPr id="73733" name="Text Box 5"/>
          <p:cNvSpPr txBox="1">
            <a:spLocks noChangeArrowheads="1"/>
          </p:cNvSpPr>
          <p:nvPr/>
        </p:nvSpPr>
        <p:spPr bwMode="auto">
          <a:xfrm>
            <a:off x="251520" y="617001"/>
            <a:ext cx="8896350" cy="62683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101600" indent="-101600">
              <a:defRPr kumimoji="1" sz="2400">
                <a:solidFill>
                  <a:schemeClr val="tx1"/>
                </a:solidFill>
                <a:latin typeface="Times New Roman" pitchFamily="18" charset="0"/>
                <a:ea typeface="ＭＳ Ｐゴシック" pitchFamily="50" charset="-128"/>
              </a:defRPr>
            </a:lvl1pPr>
            <a:lvl2pPr>
              <a:defRPr kumimoji="1" sz="2400">
                <a:solidFill>
                  <a:schemeClr val="tx1"/>
                </a:solidFill>
                <a:latin typeface="Times New Roman" pitchFamily="18" charset="0"/>
                <a:ea typeface="ＭＳ Ｐゴシック" pitchFamily="50" charset="-128"/>
              </a:defRPr>
            </a:lvl2pPr>
            <a:lvl3pPr>
              <a:defRPr kumimoji="1" sz="2400">
                <a:solidFill>
                  <a:schemeClr val="tx1"/>
                </a:solidFill>
                <a:latin typeface="Times New Roman" pitchFamily="18" charset="0"/>
                <a:ea typeface="ＭＳ Ｐゴシック" pitchFamily="50" charset="-128"/>
              </a:defRPr>
            </a:lvl3pPr>
            <a:lvl4pPr>
              <a:defRPr kumimoji="1" sz="2400">
                <a:solidFill>
                  <a:schemeClr val="tx1"/>
                </a:solidFill>
                <a:latin typeface="Times New Roman" pitchFamily="18" charset="0"/>
                <a:ea typeface="ＭＳ Ｐゴシック" pitchFamily="50" charset="-128"/>
              </a:defRPr>
            </a:lvl4pPr>
            <a:lvl5pPr>
              <a:defRPr kumimoji="1" sz="2400">
                <a:solidFill>
                  <a:schemeClr val="tx1"/>
                </a:solidFill>
                <a:latin typeface="Times New Roman" pitchFamily="18" charset="0"/>
                <a:ea typeface="ＭＳ Ｐゴシック" pitchFamily="50" charset="-128"/>
              </a:defRPr>
            </a:lvl5pPr>
            <a:lvl6pPr fontAlgn="base">
              <a:spcBef>
                <a:spcPct val="0"/>
              </a:spcBef>
              <a:spcAft>
                <a:spcPct val="0"/>
              </a:spcAft>
              <a:defRPr kumimoji="1" sz="2400">
                <a:solidFill>
                  <a:schemeClr val="tx1"/>
                </a:solidFill>
                <a:latin typeface="Times New Roman" pitchFamily="18" charset="0"/>
                <a:ea typeface="ＭＳ Ｐゴシック" pitchFamily="50" charset="-128"/>
              </a:defRPr>
            </a:lvl6pPr>
            <a:lvl7pPr fontAlgn="base">
              <a:spcBef>
                <a:spcPct val="0"/>
              </a:spcBef>
              <a:spcAft>
                <a:spcPct val="0"/>
              </a:spcAft>
              <a:defRPr kumimoji="1" sz="2400">
                <a:solidFill>
                  <a:schemeClr val="tx1"/>
                </a:solidFill>
                <a:latin typeface="Times New Roman" pitchFamily="18" charset="0"/>
                <a:ea typeface="ＭＳ Ｐゴシック" pitchFamily="50" charset="-128"/>
              </a:defRPr>
            </a:lvl7pPr>
            <a:lvl8pPr fontAlgn="base">
              <a:spcBef>
                <a:spcPct val="0"/>
              </a:spcBef>
              <a:spcAft>
                <a:spcPct val="0"/>
              </a:spcAft>
              <a:defRPr kumimoji="1" sz="2400">
                <a:solidFill>
                  <a:schemeClr val="tx1"/>
                </a:solidFill>
                <a:latin typeface="Times New Roman" pitchFamily="18" charset="0"/>
                <a:ea typeface="ＭＳ Ｐゴシック" pitchFamily="50" charset="-128"/>
              </a:defRPr>
            </a:lvl8pPr>
            <a:lvl9pPr fontAlgn="base">
              <a:spcBef>
                <a:spcPct val="0"/>
              </a:spcBef>
              <a:spcAft>
                <a:spcPct val="0"/>
              </a:spcAft>
              <a:defRPr kumimoji="1" sz="2400">
                <a:solidFill>
                  <a:schemeClr val="tx1"/>
                </a:solidFill>
                <a:latin typeface="Times New Roman" pitchFamily="18" charset="0"/>
                <a:ea typeface="ＭＳ Ｐゴシック" pitchFamily="50" charset="-128"/>
              </a:defRPr>
            </a:lvl9pPr>
          </a:lstStyle>
          <a:p>
            <a:pPr marL="0" indent="0" fontAlgn="base">
              <a:spcAft>
                <a:spcPct val="0"/>
              </a:spcAft>
            </a:pPr>
            <a:r>
              <a:rPr lang="ja-JP" altLang="en-US" sz="2800" b="1" dirty="0" smtClean="0">
                <a:solidFill>
                  <a:srgbClr val="FF0000"/>
                </a:solidFill>
                <a:cs typeface="Times New Roman" pitchFamily="18" charset="0"/>
              </a:rPr>
              <a:t>技術 </a:t>
            </a:r>
            <a:r>
              <a:rPr lang="en-US" altLang="ja-JP" sz="2800" b="1" dirty="0" smtClean="0">
                <a:solidFill>
                  <a:srgbClr val="FF0000"/>
                </a:solidFill>
                <a:cs typeface="Times New Roman" pitchFamily="18" charset="0"/>
              </a:rPr>
              <a:t>(</a:t>
            </a:r>
            <a:r>
              <a:rPr lang="ja-JP" altLang="en-US" sz="2800" b="1" dirty="0" smtClean="0">
                <a:solidFill>
                  <a:srgbClr val="FF0000"/>
                </a:solidFill>
                <a:cs typeface="Times New Roman" pitchFamily="18" charset="0"/>
              </a:rPr>
              <a:t>最低条件</a:t>
            </a:r>
            <a:r>
              <a:rPr lang="en-US" altLang="ja-JP" sz="2800" b="1" dirty="0" smtClean="0">
                <a:solidFill>
                  <a:srgbClr val="FF0000"/>
                </a:solidFill>
                <a:cs typeface="Times New Roman" pitchFamily="18" charset="0"/>
              </a:rPr>
              <a:t>)</a:t>
            </a:r>
            <a:r>
              <a:rPr lang="ja-JP" altLang="en-US" sz="2800" b="1" dirty="0" smtClean="0">
                <a:solidFill>
                  <a:srgbClr val="000000"/>
                </a:solidFill>
                <a:cs typeface="Times New Roman" pitchFamily="18" charset="0"/>
              </a:rPr>
              <a:t>： 量産、信頼性、</a:t>
            </a:r>
            <a:r>
              <a:rPr lang="ja-JP" altLang="en-US" sz="2800" b="1" dirty="0">
                <a:solidFill>
                  <a:srgbClr val="000000"/>
                </a:solidFill>
                <a:cs typeface="Times New Roman" pitchFamily="18" charset="0"/>
              </a:rPr>
              <a:t>ビジネス</a:t>
            </a:r>
            <a:r>
              <a:rPr lang="ja-JP" altLang="en-US" sz="2800" b="1" dirty="0" smtClean="0">
                <a:solidFill>
                  <a:srgbClr val="000000"/>
                </a:solidFill>
                <a:cs typeface="Times New Roman" pitchFamily="18" charset="0"/>
              </a:rPr>
              <a:t>に</a:t>
            </a:r>
            <a:r>
              <a:rPr lang="ja-JP" altLang="en-US" sz="2800" b="1" dirty="0">
                <a:solidFill>
                  <a:srgbClr val="000000"/>
                </a:solidFill>
                <a:cs typeface="Times New Roman" pitchFamily="18" charset="0"/>
              </a:rPr>
              <a:t>見合う</a:t>
            </a:r>
            <a:r>
              <a:rPr lang="ja-JP" altLang="en-US" sz="2800" b="1" dirty="0" smtClean="0">
                <a:solidFill>
                  <a:srgbClr val="000000"/>
                </a:solidFill>
                <a:cs typeface="Times New Roman" pitchFamily="18" charset="0"/>
              </a:rPr>
              <a:t>コスト</a:t>
            </a:r>
            <a:endParaRPr lang="en-US" altLang="ja-JP" sz="2800" b="1" dirty="0" smtClean="0">
              <a:solidFill>
                <a:srgbClr val="000000"/>
              </a:solidFill>
              <a:cs typeface="Times New Roman" pitchFamily="18" charset="0"/>
            </a:endParaRPr>
          </a:p>
          <a:p>
            <a:pPr marL="0" indent="0" fontAlgn="base">
              <a:spcAft>
                <a:spcPct val="0"/>
              </a:spcAft>
            </a:pPr>
            <a:endParaRPr lang="en-US" altLang="ja-JP" sz="2800" b="1" baseline="30000" dirty="0" smtClean="0">
              <a:solidFill>
                <a:srgbClr val="FF0000"/>
              </a:solidFill>
              <a:cs typeface="Times New Roman" pitchFamily="18" charset="0"/>
            </a:endParaRPr>
          </a:p>
          <a:p>
            <a:pPr marL="0" indent="0" fontAlgn="base">
              <a:spcAft>
                <a:spcPct val="0"/>
              </a:spcAft>
            </a:pPr>
            <a:r>
              <a:rPr lang="ja-JP" altLang="en-US" sz="2800" b="1" dirty="0" smtClean="0">
                <a:solidFill>
                  <a:srgbClr val="FF0000"/>
                </a:solidFill>
                <a:cs typeface="Times New Roman" pitchFamily="18" charset="0"/>
              </a:rPr>
              <a:t>必然性</a:t>
            </a:r>
            <a:r>
              <a:rPr lang="ja-JP" altLang="en-US" sz="2800" b="1" dirty="0" smtClean="0">
                <a:solidFill>
                  <a:srgbClr val="0000FF"/>
                </a:solidFill>
                <a:cs typeface="Times New Roman" pitchFamily="18" charset="0"/>
              </a:rPr>
              <a:t> </a:t>
            </a:r>
            <a:r>
              <a:rPr lang="en-US" altLang="ja-JP" sz="2800" b="1" dirty="0" smtClean="0">
                <a:solidFill>
                  <a:srgbClr val="0000FF"/>
                </a:solidFill>
                <a:cs typeface="Times New Roman" pitchFamily="18" charset="0"/>
                <a:sym typeface="Wingdings" pitchFamily="2" charset="2"/>
              </a:rPr>
              <a:t></a:t>
            </a:r>
            <a:r>
              <a:rPr lang="ja-JP" altLang="en-US" sz="2800" b="1" dirty="0" smtClean="0">
                <a:solidFill>
                  <a:srgbClr val="0000FF"/>
                </a:solidFill>
                <a:cs typeface="Times New Roman" pitchFamily="18" charset="0"/>
                <a:sym typeface="Wingdings" pitchFamily="2" charset="2"/>
              </a:rPr>
              <a:t> 新技術導入にともなう“リスク”にかなうこと</a:t>
            </a:r>
            <a:endParaRPr lang="en-US" altLang="ja-JP" sz="2800" b="1" dirty="0" smtClean="0">
              <a:solidFill>
                <a:srgbClr val="0000FF"/>
              </a:solidFill>
              <a:cs typeface="Times New Roman" pitchFamily="18" charset="0"/>
            </a:endParaRPr>
          </a:p>
          <a:p>
            <a:pPr marL="361950" indent="-361950" fontAlgn="base">
              <a:spcAft>
                <a:spcPct val="0"/>
              </a:spcAft>
              <a:buFont typeface="+mj-lt"/>
              <a:buAutoNum type="arabicPeriod"/>
            </a:pPr>
            <a:r>
              <a:rPr lang="ja-JP" altLang="en-US" sz="2800" b="1" dirty="0" smtClean="0">
                <a:solidFill>
                  <a:srgbClr val="000000"/>
                </a:solidFill>
                <a:cs typeface="Times New Roman" pitchFamily="18" charset="0"/>
              </a:rPr>
              <a:t>機能 </a:t>
            </a:r>
            <a:r>
              <a:rPr lang="en-US" altLang="ja-JP" sz="2800" b="1" dirty="0" smtClean="0">
                <a:solidFill>
                  <a:srgbClr val="000000"/>
                </a:solidFill>
                <a:cs typeface="Times New Roman" pitchFamily="18" charset="0"/>
              </a:rPr>
              <a:t>(</a:t>
            </a:r>
            <a:r>
              <a:rPr lang="ja-JP" altLang="en-US" sz="2800" b="1" dirty="0" smtClean="0">
                <a:solidFill>
                  <a:srgbClr val="FF0000"/>
                </a:solidFill>
                <a:cs typeface="Times New Roman" pitchFamily="18" charset="0"/>
              </a:rPr>
              <a:t>ニーズ、シーズ</a:t>
            </a:r>
            <a:r>
              <a:rPr lang="en-US" altLang="ja-JP" sz="2800" b="1" dirty="0" smtClean="0">
                <a:solidFill>
                  <a:srgbClr val="000000"/>
                </a:solidFill>
                <a:cs typeface="Times New Roman" pitchFamily="18" charset="0"/>
              </a:rPr>
              <a:t>)</a:t>
            </a:r>
            <a:br>
              <a:rPr lang="en-US" altLang="ja-JP" sz="2800" b="1" dirty="0" smtClean="0">
                <a:solidFill>
                  <a:srgbClr val="000000"/>
                </a:solidFill>
                <a:cs typeface="Times New Roman" pitchFamily="18" charset="0"/>
              </a:rPr>
            </a:br>
            <a:r>
              <a:rPr lang="ja-JP" altLang="en-US" sz="2800" b="1" dirty="0" smtClean="0">
                <a:solidFill>
                  <a:srgbClr val="000000"/>
                </a:solidFill>
                <a:cs typeface="Times New Roman" pitchFamily="18" charset="0"/>
              </a:rPr>
              <a:t>・現状では不可能</a:t>
            </a:r>
            <a:r>
              <a:rPr lang="ja-JP" altLang="en-US" sz="2800" b="1" dirty="0" smtClean="0">
                <a:solidFill>
                  <a:srgbClr val="0000FF"/>
                </a:solidFill>
                <a:cs typeface="Times New Roman" pitchFamily="18" charset="0"/>
              </a:rPr>
              <a:t>   </a:t>
            </a:r>
            <a:r>
              <a:rPr lang="en-US" altLang="ja-JP" sz="2800" b="1" dirty="0" smtClean="0">
                <a:solidFill>
                  <a:srgbClr val="0000FF"/>
                </a:solidFill>
                <a:cs typeface="Times New Roman" pitchFamily="18" charset="0"/>
              </a:rPr>
              <a:t>(a-Si</a:t>
            </a:r>
            <a:r>
              <a:rPr lang="ja-JP" altLang="en-US" sz="2800" b="1" dirty="0" smtClean="0">
                <a:solidFill>
                  <a:srgbClr val="0000FF"/>
                </a:solidFill>
                <a:cs typeface="Times New Roman" pitchFamily="18" charset="0"/>
              </a:rPr>
              <a:t> </a:t>
            </a:r>
            <a:r>
              <a:rPr lang="en-US" altLang="ja-JP" sz="2800" b="1" dirty="0" smtClean="0">
                <a:solidFill>
                  <a:srgbClr val="0000FF"/>
                </a:solidFill>
                <a:cs typeface="Times New Roman" pitchFamily="18" charset="0"/>
              </a:rPr>
              <a:t>TFT</a:t>
            </a:r>
            <a:r>
              <a:rPr lang="ja-JP" altLang="en-US" sz="2800" b="1" dirty="0" smtClean="0">
                <a:solidFill>
                  <a:srgbClr val="0000FF"/>
                </a:solidFill>
                <a:cs typeface="Times New Roman" pitchFamily="18" charset="0"/>
              </a:rPr>
              <a:t> </a:t>
            </a:r>
            <a:r>
              <a:rPr lang="en-US" altLang="ja-JP" sz="2800" b="1" dirty="0" smtClean="0">
                <a:solidFill>
                  <a:srgbClr val="0000FF"/>
                </a:solidFill>
                <a:cs typeface="Times New Roman" pitchFamily="18" charset="0"/>
                <a:sym typeface="Wingdings" pitchFamily="2" charset="2"/>
              </a:rPr>
              <a:t></a:t>
            </a:r>
            <a:r>
              <a:rPr lang="ja-JP" altLang="en-US" sz="2800" b="1" dirty="0" smtClean="0">
                <a:solidFill>
                  <a:srgbClr val="0000FF"/>
                </a:solidFill>
                <a:cs typeface="Times New Roman" pitchFamily="18" charset="0"/>
                <a:sym typeface="Wingdings" pitchFamily="2" charset="2"/>
              </a:rPr>
              <a:t> </a:t>
            </a:r>
            <a:r>
              <a:rPr lang="en-US" altLang="ja-JP" sz="2800" b="1" dirty="0" smtClean="0">
                <a:solidFill>
                  <a:srgbClr val="0000FF"/>
                </a:solidFill>
                <a:cs typeface="Times New Roman" pitchFamily="18" charset="0"/>
                <a:sym typeface="Wingdings" pitchFamily="2" charset="2"/>
              </a:rPr>
              <a:t>a-Si</a:t>
            </a:r>
            <a:r>
              <a:rPr lang="ja-JP" altLang="en-US" sz="2800" b="1" dirty="0" smtClean="0">
                <a:solidFill>
                  <a:srgbClr val="0000FF"/>
                </a:solidFill>
                <a:cs typeface="Times New Roman" pitchFamily="18" charset="0"/>
                <a:sym typeface="Wingdings" pitchFamily="2" charset="2"/>
              </a:rPr>
              <a:t>太陽電池</a:t>
            </a:r>
            <a:r>
              <a:rPr lang="en-US" altLang="ja-JP" sz="2800" b="1" dirty="0" smtClean="0">
                <a:solidFill>
                  <a:srgbClr val="0000FF"/>
                </a:solidFill>
                <a:cs typeface="Times New Roman" pitchFamily="18" charset="0"/>
              </a:rPr>
              <a:t>)</a:t>
            </a:r>
            <a:r>
              <a:rPr lang="en-US" altLang="ja-JP" sz="2800" b="1" dirty="0" smtClean="0">
                <a:solidFill>
                  <a:srgbClr val="000000"/>
                </a:solidFill>
                <a:cs typeface="Times New Roman" pitchFamily="18" charset="0"/>
              </a:rPr>
              <a:t/>
            </a:r>
            <a:br>
              <a:rPr lang="en-US" altLang="ja-JP" sz="2800" b="1" dirty="0" smtClean="0">
                <a:solidFill>
                  <a:srgbClr val="000000"/>
                </a:solidFill>
                <a:cs typeface="Times New Roman" pitchFamily="18" charset="0"/>
              </a:rPr>
            </a:br>
            <a:r>
              <a:rPr lang="ja-JP" altLang="en-US" sz="2800" b="1" dirty="0" smtClean="0">
                <a:solidFill>
                  <a:srgbClr val="000000"/>
                </a:solidFill>
                <a:cs typeface="Times New Roman" pitchFamily="18" charset="0"/>
              </a:rPr>
              <a:t>・現状より</a:t>
            </a:r>
            <a:r>
              <a:rPr lang="en-US" altLang="ja-JP" sz="2800" b="1" dirty="0" smtClean="0">
                <a:solidFill>
                  <a:srgbClr val="000000"/>
                </a:solidFill>
                <a:cs typeface="Times New Roman" pitchFamily="18" charset="0"/>
              </a:rPr>
              <a:t>10</a:t>
            </a:r>
            <a:r>
              <a:rPr lang="ja-JP" altLang="en-US" sz="2800" b="1" dirty="0" smtClean="0">
                <a:solidFill>
                  <a:srgbClr val="000000"/>
                </a:solidFill>
                <a:cs typeface="Times New Roman" pitchFamily="18" charset="0"/>
              </a:rPr>
              <a:t>倍高い</a:t>
            </a:r>
            <a:r>
              <a:rPr lang="ja-JP" altLang="en-US" sz="2800" b="1" dirty="0" smtClean="0">
                <a:solidFill>
                  <a:srgbClr val="0000FF"/>
                </a:solidFill>
                <a:cs typeface="Times New Roman" pitchFamily="18" charset="0"/>
              </a:rPr>
              <a:t> </a:t>
            </a:r>
            <a:r>
              <a:rPr lang="en-US" altLang="ja-JP" sz="2800" b="1" dirty="0" smtClean="0">
                <a:solidFill>
                  <a:srgbClr val="0000FF"/>
                </a:solidFill>
                <a:cs typeface="Times New Roman" pitchFamily="18" charset="0"/>
              </a:rPr>
              <a:t>(a-IGZO</a:t>
            </a:r>
            <a:r>
              <a:rPr lang="ja-JP" altLang="en-US" sz="2800" b="1" dirty="0" smtClean="0">
                <a:solidFill>
                  <a:srgbClr val="0000FF"/>
                </a:solidFill>
                <a:cs typeface="Times New Roman" pitchFamily="18" charset="0"/>
              </a:rPr>
              <a:t> </a:t>
            </a:r>
            <a:r>
              <a:rPr lang="en-US" altLang="ja-JP" sz="2800" b="1" dirty="0" smtClean="0">
                <a:solidFill>
                  <a:srgbClr val="0000FF"/>
                </a:solidFill>
                <a:cs typeface="Times New Roman" pitchFamily="18" charset="0"/>
              </a:rPr>
              <a:t>TFT)</a:t>
            </a:r>
            <a:br>
              <a:rPr lang="en-US" altLang="ja-JP" sz="2800" b="1" dirty="0" smtClean="0">
                <a:solidFill>
                  <a:srgbClr val="0000FF"/>
                </a:solidFill>
                <a:cs typeface="Times New Roman" pitchFamily="18" charset="0"/>
              </a:rPr>
            </a:br>
            <a:r>
              <a:rPr lang="ja-JP" altLang="en-US" sz="2800" b="1" dirty="0" smtClean="0">
                <a:solidFill>
                  <a:srgbClr val="0000FF"/>
                </a:solidFill>
                <a:cs typeface="Times New Roman" pitchFamily="18" charset="0"/>
              </a:rPr>
              <a:t>　　</a:t>
            </a:r>
            <a:r>
              <a:rPr lang="en-US" altLang="ja-JP" sz="2800" b="1" dirty="0" smtClean="0">
                <a:solidFill>
                  <a:srgbClr val="0000FF"/>
                </a:solidFill>
                <a:cs typeface="Times New Roman" pitchFamily="18" charset="0"/>
              </a:rPr>
              <a:t>(</a:t>
            </a:r>
            <a:r>
              <a:rPr lang="ja-JP" altLang="en-US" sz="2800" b="1" dirty="0" smtClean="0">
                <a:solidFill>
                  <a:srgbClr val="0000FF"/>
                </a:solidFill>
                <a:cs typeface="Times New Roman" pitchFamily="18" charset="0"/>
              </a:rPr>
              <a:t>例外</a:t>
            </a:r>
            <a:r>
              <a:rPr lang="en-US" altLang="ja-JP" sz="2800" b="1" dirty="0" smtClean="0">
                <a:solidFill>
                  <a:srgbClr val="0000FF"/>
                </a:solidFill>
                <a:cs typeface="Times New Roman" pitchFamily="18" charset="0"/>
              </a:rPr>
              <a:t>:</a:t>
            </a:r>
            <a:r>
              <a:rPr lang="ja-JP" altLang="en-US" sz="2800" b="1" dirty="0" smtClean="0">
                <a:solidFill>
                  <a:srgbClr val="0000FF"/>
                </a:solidFill>
                <a:cs typeface="Times New Roman" pitchFamily="18" charset="0"/>
              </a:rPr>
              <a:t> 二次電池、炭素複合材、</a:t>
            </a:r>
            <a:r>
              <a:rPr lang="en-US" altLang="ja-JP" sz="2800" b="1" dirty="0" smtClean="0">
                <a:solidFill>
                  <a:srgbClr val="0000FF"/>
                </a:solidFill>
                <a:cs typeface="Times New Roman" pitchFamily="18" charset="0"/>
              </a:rPr>
              <a:t>Mg</a:t>
            </a:r>
            <a:r>
              <a:rPr lang="ja-JP" altLang="en-US" sz="2800" b="1" dirty="0" smtClean="0">
                <a:solidFill>
                  <a:srgbClr val="0000FF"/>
                </a:solidFill>
                <a:cs typeface="Times New Roman" pitchFamily="18" charset="0"/>
              </a:rPr>
              <a:t>合金・・・</a:t>
            </a:r>
            <a:r>
              <a:rPr lang="en-US" altLang="ja-JP" sz="2800" b="1" dirty="0" smtClean="0">
                <a:solidFill>
                  <a:srgbClr val="0000FF"/>
                </a:solidFill>
                <a:cs typeface="Times New Roman" pitchFamily="18" charset="0"/>
              </a:rPr>
              <a:t>)</a:t>
            </a:r>
            <a:endParaRPr lang="en-US" altLang="ja-JP" sz="2800" b="1" dirty="0" smtClean="0">
              <a:solidFill>
                <a:srgbClr val="000000"/>
              </a:solidFill>
              <a:cs typeface="Times New Roman" pitchFamily="18" charset="0"/>
            </a:endParaRPr>
          </a:p>
          <a:p>
            <a:pPr marL="361950" indent="-361950" fontAlgn="base">
              <a:spcAft>
                <a:spcPct val="0"/>
              </a:spcAft>
              <a:buFont typeface="+mj-lt"/>
              <a:buAutoNum type="arabicPeriod"/>
            </a:pPr>
            <a:r>
              <a:rPr lang="ja-JP" altLang="en-US" sz="2800" b="1" dirty="0" smtClean="0">
                <a:solidFill>
                  <a:srgbClr val="000000"/>
                </a:solidFill>
                <a:cs typeface="Times New Roman" pitchFamily="18" charset="0"/>
              </a:rPr>
              <a:t>コスト</a:t>
            </a:r>
            <a:r>
              <a:rPr lang="en-US" altLang="ja-JP" sz="2800" b="1" dirty="0" smtClean="0">
                <a:solidFill>
                  <a:srgbClr val="000000"/>
                </a:solidFill>
                <a:cs typeface="Times New Roman" pitchFamily="18" charset="0"/>
              </a:rPr>
              <a:t/>
            </a:r>
            <a:br>
              <a:rPr lang="en-US" altLang="ja-JP" sz="2800" b="1" dirty="0" smtClean="0">
                <a:solidFill>
                  <a:srgbClr val="000000"/>
                </a:solidFill>
                <a:cs typeface="Times New Roman" pitchFamily="18" charset="0"/>
              </a:rPr>
            </a:br>
            <a:r>
              <a:rPr lang="ja-JP" altLang="en-US" sz="2800" b="1" dirty="0" smtClean="0">
                <a:solidFill>
                  <a:srgbClr val="000000"/>
                </a:solidFill>
                <a:cs typeface="Times New Roman" pitchFamily="18" charset="0"/>
              </a:rPr>
              <a:t>・現状より</a:t>
            </a:r>
            <a:r>
              <a:rPr lang="en-US" altLang="ja-JP" sz="2800" b="1" dirty="0" smtClean="0">
                <a:solidFill>
                  <a:srgbClr val="000000"/>
                </a:solidFill>
                <a:cs typeface="Times New Roman" pitchFamily="18" charset="0"/>
              </a:rPr>
              <a:t>1/10</a:t>
            </a:r>
            <a:r>
              <a:rPr lang="ja-JP" altLang="en-US" sz="2800" b="1" dirty="0" smtClean="0">
                <a:solidFill>
                  <a:srgbClr val="000000"/>
                </a:solidFill>
                <a:cs typeface="Times New Roman" pitchFamily="18" charset="0"/>
              </a:rPr>
              <a:t> </a:t>
            </a:r>
            <a:r>
              <a:rPr lang="en-US" altLang="ja-JP" sz="2800" b="1" dirty="0" smtClean="0">
                <a:solidFill>
                  <a:srgbClr val="000000"/>
                </a:solidFill>
                <a:cs typeface="Times New Roman" pitchFamily="18" charset="0"/>
              </a:rPr>
              <a:t>(</a:t>
            </a:r>
            <a:r>
              <a:rPr lang="ja-JP" altLang="en-US" sz="2800" b="1" dirty="0" smtClean="0">
                <a:solidFill>
                  <a:srgbClr val="000000"/>
                </a:solidFill>
                <a:cs typeface="Times New Roman" pitchFamily="18" charset="0"/>
              </a:rPr>
              <a:t>あるいは半分以下</a:t>
            </a:r>
            <a:r>
              <a:rPr lang="en-US" altLang="ja-JP" sz="2800" b="1" dirty="0" smtClean="0">
                <a:solidFill>
                  <a:srgbClr val="000000"/>
                </a:solidFill>
                <a:cs typeface="Times New Roman" pitchFamily="18" charset="0"/>
              </a:rPr>
              <a:t>)</a:t>
            </a:r>
            <a:r>
              <a:rPr lang="ja-JP" altLang="en-US" sz="2800" b="1" dirty="0" smtClean="0">
                <a:solidFill>
                  <a:srgbClr val="000000"/>
                </a:solidFill>
                <a:cs typeface="Times New Roman" pitchFamily="18" charset="0"/>
              </a:rPr>
              <a:t>　</a:t>
            </a:r>
            <a:endParaRPr lang="en-US" altLang="ja-JP" sz="2800" b="1" dirty="0" smtClean="0">
              <a:solidFill>
                <a:srgbClr val="000000"/>
              </a:solidFill>
              <a:cs typeface="Times New Roman" pitchFamily="18" charset="0"/>
            </a:endParaRPr>
          </a:p>
          <a:p>
            <a:pPr marL="361950" indent="-361950" fontAlgn="base">
              <a:spcAft>
                <a:spcPct val="0"/>
              </a:spcAft>
              <a:buFont typeface="+mj-lt"/>
              <a:buAutoNum type="arabicPeriod"/>
            </a:pPr>
            <a:r>
              <a:rPr lang="ja-JP" altLang="en-US" sz="2800" b="1" dirty="0" smtClean="0">
                <a:solidFill>
                  <a:srgbClr val="000000"/>
                </a:solidFill>
                <a:cs typeface="Times New Roman" pitchFamily="18" charset="0"/>
              </a:rPr>
              <a:t>社会・環境的制約</a:t>
            </a:r>
            <a:r>
              <a:rPr lang="en-US" altLang="ja-JP" sz="2800" b="1" dirty="0" smtClean="0">
                <a:solidFill>
                  <a:srgbClr val="000000"/>
                </a:solidFill>
                <a:cs typeface="Times New Roman" pitchFamily="18" charset="0"/>
              </a:rPr>
              <a:t/>
            </a:r>
            <a:br>
              <a:rPr lang="en-US" altLang="ja-JP" sz="2800" b="1" dirty="0" smtClean="0">
                <a:solidFill>
                  <a:srgbClr val="000000"/>
                </a:solidFill>
                <a:cs typeface="Times New Roman" pitchFamily="18" charset="0"/>
              </a:rPr>
            </a:br>
            <a:r>
              <a:rPr lang="ja-JP" altLang="en-US" sz="2800" b="1" dirty="0" smtClean="0">
                <a:solidFill>
                  <a:srgbClr val="000000"/>
                </a:solidFill>
                <a:cs typeface="Times New Roman" pitchFamily="18" charset="0"/>
              </a:rPr>
              <a:t>・</a:t>
            </a:r>
            <a:r>
              <a:rPr lang="ja-JP" altLang="en-US" sz="2800" b="1" dirty="0" smtClean="0">
                <a:solidFill>
                  <a:srgbClr val="FF0000"/>
                </a:solidFill>
                <a:cs typeface="Times New Roman" pitchFamily="18" charset="0"/>
              </a:rPr>
              <a:t>毒性</a:t>
            </a:r>
            <a:r>
              <a:rPr lang="ja-JP" altLang="en-US" sz="2800" b="1" dirty="0" smtClean="0">
                <a:solidFill>
                  <a:srgbClr val="0000FF"/>
                </a:solidFill>
                <a:cs typeface="Times New Roman" pitchFamily="18" charset="0"/>
              </a:rPr>
              <a:t> </a:t>
            </a:r>
            <a:r>
              <a:rPr lang="en-US" altLang="ja-JP" sz="2800" b="1" dirty="0" smtClean="0">
                <a:solidFill>
                  <a:srgbClr val="0000FF"/>
                </a:solidFill>
                <a:cs typeface="Times New Roman" pitchFamily="18" charset="0"/>
              </a:rPr>
              <a:t>(</a:t>
            </a:r>
            <a:r>
              <a:rPr lang="ja-JP" altLang="en-US" sz="2800" b="1" dirty="0" smtClean="0">
                <a:solidFill>
                  <a:srgbClr val="0000FF"/>
                </a:solidFill>
                <a:cs typeface="Times New Roman" pitchFamily="18" charset="0"/>
              </a:rPr>
              <a:t>フロン</a:t>
            </a:r>
            <a:r>
              <a:rPr lang="en-US" altLang="ja-JP" sz="2800" b="1" dirty="0" smtClean="0">
                <a:solidFill>
                  <a:srgbClr val="0000FF"/>
                </a:solidFill>
                <a:cs typeface="Times New Roman" pitchFamily="18" charset="0"/>
              </a:rPr>
              <a:t>,</a:t>
            </a:r>
            <a:r>
              <a:rPr lang="ja-JP" altLang="en-US" sz="2800" b="1" dirty="0" smtClean="0">
                <a:solidFill>
                  <a:srgbClr val="0000FF"/>
                </a:solidFill>
                <a:cs typeface="Times New Roman" pitchFamily="18" charset="0"/>
              </a:rPr>
              <a:t> </a:t>
            </a:r>
            <a:r>
              <a:rPr lang="en-US" altLang="ja-JP" sz="2800" b="1" dirty="0" err="1" smtClean="0">
                <a:solidFill>
                  <a:srgbClr val="0000FF"/>
                </a:solidFill>
                <a:cs typeface="Times New Roman" pitchFamily="18" charset="0"/>
              </a:rPr>
              <a:t>Pb</a:t>
            </a:r>
            <a:r>
              <a:rPr lang="en-US" altLang="ja-JP" sz="2800" b="1" dirty="0" smtClean="0">
                <a:solidFill>
                  <a:srgbClr val="0000FF"/>
                </a:solidFill>
                <a:cs typeface="Times New Roman" pitchFamily="18" charset="0"/>
              </a:rPr>
              <a:t>,</a:t>
            </a:r>
            <a:r>
              <a:rPr lang="ja-JP" altLang="en-US" sz="2800" b="1" dirty="0" smtClean="0">
                <a:solidFill>
                  <a:srgbClr val="0000FF"/>
                </a:solidFill>
                <a:cs typeface="Times New Roman" pitchFamily="18" charset="0"/>
              </a:rPr>
              <a:t> </a:t>
            </a:r>
            <a:r>
              <a:rPr lang="en-US" altLang="ja-JP" sz="2800" b="1" dirty="0" smtClean="0">
                <a:solidFill>
                  <a:srgbClr val="0000FF"/>
                </a:solidFill>
                <a:cs typeface="Times New Roman" pitchFamily="18" charset="0"/>
              </a:rPr>
              <a:t>Cd,</a:t>
            </a:r>
            <a:r>
              <a:rPr lang="ja-JP" altLang="en-US" sz="2800" b="1" dirty="0" smtClean="0">
                <a:solidFill>
                  <a:srgbClr val="0000FF"/>
                </a:solidFill>
                <a:cs typeface="Times New Roman" pitchFamily="18" charset="0"/>
              </a:rPr>
              <a:t> </a:t>
            </a:r>
            <a:r>
              <a:rPr lang="en-US" altLang="ja-JP" sz="2800" b="1" dirty="0" smtClean="0">
                <a:solidFill>
                  <a:srgbClr val="0000FF"/>
                </a:solidFill>
                <a:cs typeface="Times New Roman" pitchFamily="18" charset="0"/>
              </a:rPr>
              <a:t>Hg,</a:t>
            </a:r>
            <a:r>
              <a:rPr lang="ja-JP" altLang="en-US" sz="2800" b="1" dirty="0" smtClean="0">
                <a:solidFill>
                  <a:srgbClr val="0000FF"/>
                </a:solidFill>
                <a:cs typeface="Times New Roman" pitchFamily="18" charset="0"/>
              </a:rPr>
              <a:t> </a:t>
            </a:r>
            <a:r>
              <a:rPr lang="en-US" altLang="ja-JP" sz="2800" b="1" dirty="0" smtClean="0">
                <a:solidFill>
                  <a:srgbClr val="0000FF"/>
                </a:solidFill>
                <a:cs typeface="Times New Roman" pitchFamily="18" charset="0"/>
              </a:rPr>
              <a:t>As,</a:t>
            </a:r>
            <a:r>
              <a:rPr lang="ja-JP" altLang="en-US" sz="2800" b="1" dirty="0" smtClean="0">
                <a:solidFill>
                  <a:srgbClr val="0000FF"/>
                </a:solidFill>
                <a:cs typeface="Times New Roman" pitchFamily="18" charset="0"/>
              </a:rPr>
              <a:t> 薬品</a:t>
            </a:r>
            <a:r>
              <a:rPr lang="en-US" altLang="ja-JP" sz="2800" b="1" dirty="0" smtClean="0">
                <a:solidFill>
                  <a:srgbClr val="0000FF"/>
                </a:solidFill>
                <a:cs typeface="Times New Roman" pitchFamily="18" charset="0"/>
              </a:rPr>
              <a:t>,</a:t>
            </a:r>
            <a:r>
              <a:rPr lang="ja-JP" altLang="en-US" sz="2800" b="1" dirty="0" smtClean="0">
                <a:solidFill>
                  <a:srgbClr val="0000FF"/>
                </a:solidFill>
                <a:cs typeface="Times New Roman" pitchFamily="18" charset="0"/>
              </a:rPr>
              <a:t> 農薬 </a:t>
            </a:r>
            <a:r>
              <a:rPr lang="en-US" altLang="ja-JP" sz="2800" b="1" dirty="0" smtClean="0">
                <a:solidFill>
                  <a:srgbClr val="0000FF"/>
                </a:solidFill>
                <a:cs typeface="Times New Roman" pitchFamily="18" charset="0"/>
              </a:rPr>
              <a:t>etc.)</a:t>
            </a:r>
            <a:r>
              <a:rPr lang="en-US" altLang="ja-JP" sz="2800" b="1" dirty="0" smtClean="0">
                <a:solidFill>
                  <a:srgbClr val="000000"/>
                </a:solidFill>
                <a:cs typeface="Times New Roman" pitchFamily="18" charset="0"/>
              </a:rPr>
              <a:t/>
            </a:r>
            <a:br>
              <a:rPr lang="en-US" altLang="ja-JP" sz="2800" b="1" dirty="0" smtClean="0">
                <a:solidFill>
                  <a:srgbClr val="000000"/>
                </a:solidFill>
                <a:cs typeface="Times New Roman" pitchFamily="18" charset="0"/>
              </a:rPr>
            </a:br>
            <a:r>
              <a:rPr lang="en-US" altLang="ja-JP" sz="2800" b="1" dirty="0" smtClean="0">
                <a:solidFill>
                  <a:srgbClr val="000000"/>
                </a:solidFill>
                <a:cs typeface="Times New Roman" pitchFamily="18" charset="0"/>
              </a:rPr>
              <a:t>(</a:t>
            </a:r>
            <a:r>
              <a:rPr lang="ja-JP" altLang="en-US" sz="2800" b="1" dirty="0" smtClean="0">
                <a:solidFill>
                  <a:srgbClr val="000000"/>
                </a:solidFill>
                <a:cs typeface="Times New Roman" pitchFamily="18" charset="0"/>
              </a:rPr>
              <a:t>・資源</a:t>
            </a:r>
            <a:r>
              <a:rPr lang="en-US" altLang="ja-JP" sz="2800" b="1" dirty="0" smtClean="0">
                <a:solidFill>
                  <a:srgbClr val="0000FF"/>
                </a:solidFill>
                <a:cs typeface="Times New Roman" pitchFamily="18" charset="0"/>
              </a:rPr>
              <a:t>(</a:t>
            </a:r>
            <a:r>
              <a:rPr lang="en-US" altLang="ja-JP" sz="2800" b="1" dirty="0" err="1" smtClean="0">
                <a:solidFill>
                  <a:srgbClr val="0000FF"/>
                </a:solidFill>
                <a:cs typeface="Times New Roman" pitchFamily="18" charset="0"/>
              </a:rPr>
              <a:t>Ce</a:t>
            </a:r>
            <a:r>
              <a:rPr lang="ja-JP" altLang="en-US" sz="2800" b="1" dirty="0" smtClean="0">
                <a:solidFill>
                  <a:srgbClr val="0000FF"/>
                </a:solidFill>
                <a:cs typeface="Times New Roman" pitchFamily="18" charset="0"/>
              </a:rPr>
              <a:t>研磨剤</a:t>
            </a:r>
            <a:r>
              <a:rPr lang="en-US" altLang="ja-JP" sz="2800" b="1" dirty="0" smtClean="0">
                <a:solidFill>
                  <a:srgbClr val="0000FF"/>
                </a:solidFill>
                <a:cs typeface="Times New Roman" pitchFamily="18" charset="0"/>
              </a:rPr>
              <a:t>,</a:t>
            </a:r>
            <a:r>
              <a:rPr lang="ja-JP" altLang="en-US" sz="2800" b="1" dirty="0" smtClean="0">
                <a:solidFill>
                  <a:srgbClr val="0000FF"/>
                </a:solidFill>
                <a:cs typeface="Times New Roman" pitchFamily="18" charset="0"/>
              </a:rPr>
              <a:t> </a:t>
            </a:r>
            <a:r>
              <a:rPr lang="en-US" altLang="ja-JP" sz="2800" b="1" dirty="0" err="1" smtClean="0">
                <a:solidFill>
                  <a:srgbClr val="0000FF"/>
                </a:solidFill>
                <a:cs typeface="Times New Roman" pitchFamily="18" charset="0"/>
              </a:rPr>
              <a:t>Dy</a:t>
            </a:r>
            <a:r>
              <a:rPr lang="ja-JP" altLang="en-US" sz="2800" b="1" dirty="0" smtClean="0">
                <a:solidFill>
                  <a:srgbClr val="0000FF"/>
                </a:solidFill>
                <a:cs typeface="Times New Roman" pitchFamily="18" charset="0"/>
              </a:rPr>
              <a:t>含有磁石</a:t>
            </a:r>
            <a:r>
              <a:rPr lang="en-US" altLang="ja-JP" sz="2800" b="1" dirty="0" smtClean="0">
                <a:solidFill>
                  <a:srgbClr val="0000FF"/>
                </a:solidFill>
                <a:cs typeface="Times New Roman" pitchFamily="18" charset="0"/>
              </a:rPr>
              <a:t>,</a:t>
            </a:r>
            <a:r>
              <a:rPr lang="ja-JP" altLang="en-US" sz="2800" b="1" dirty="0" smtClean="0">
                <a:solidFill>
                  <a:srgbClr val="0000FF"/>
                </a:solidFill>
                <a:cs typeface="Times New Roman" pitchFamily="18" charset="0"/>
              </a:rPr>
              <a:t> </a:t>
            </a:r>
            <a:r>
              <a:rPr lang="en-US" altLang="ja-JP" sz="2800" b="1" dirty="0" err="1" smtClean="0">
                <a:solidFill>
                  <a:srgbClr val="0000FF"/>
                </a:solidFill>
                <a:cs typeface="Times New Roman" pitchFamily="18" charset="0"/>
              </a:rPr>
              <a:t>Pt</a:t>
            </a:r>
            <a:r>
              <a:rPr lang="ja-JP" altLang="en-US" sz="2800" b="1" dirty="0" smtClean="0">
                <a:solidFill>
                  <a:srgbClr val="0000FF"/>
                </a:solidFill>
                <a:cs typeface="Times New Roman" pitchFamily="18" charset="0"/>
              </a:rPr>
              <a:t> </a:t>
            </a:r>
            <a:r>
              <a:rPr lang="en-US" altLang="ja-JP" sz="2800" b="1" dirty="0">
                <a:solidFill>
                  <a:srgbClr val="0000FF"/>
                </a:solidFill>
                <a:cs typeface="Times New Roman" pitchFamily="18" charset="0"/>
              </a:rPr>
              <a:t>etc</a:t>
            </a:r>
            <a:r>
              <a:rPr lang="en-US" altLang="ja-JP" sz="2800" b="1" dirty="0" smtClean="0">
                <a:solidFill>
                  <a:srgbClr val="0000FF"/>
                </a:solidFill>
                <a:cs typeface="Times New Roman" pitchFamily="18" charset="0"/>
              </a:rPr>
              <a:t>.</a:t>
            </a:r>
            <a:r>
              <a:rPr lang="ja-JP" altLang="en-US" sz="2800" b="1" dirty="0" err="1" smtClean="0">
                <a:solidFill>
                  <a:srgbClr val="0000FF"/>
                </a:solidFill>
                <a:cs typeface="Times New Roman" pitchFamily="18" charset="0"/>
              </a:rPr>
              <a:t>、</a:t>
            </a:r>
            <a:r>
              <a:rPr lang="ja-JP" altLang="en-US" sz="2800" b="1" dirty="0" smtClean="0">
                <a:solidFill>
                  <a:srgbClr val="0000FF"/>
                </a:solidFill>
                <a:cs typeface="Times New Roman" pitchFamily="18" charset="0"/>
              </a:rPr>
              <a:t>だが・・・</a:t>
            </a:r>
            <a:r>
              <a:rPr lang="en-US" altLang="ja-JP" sz="2800" b="1" dirty="0" smtClean="0">
                <a:solidFill>
                  <a:srgbClr val="0000FF"/>
                </a:solidFill>
                <a:cs typeface="Times New Roman" pitchFamily="18" charset="0"/>
              </a:rPr>
              <a:t>)</a:t>
            </a:r>
            <a:r>
              <a:rPr lang="en-US" altLang="ja-JP" sz="2800" b="1" dirty="0" smtClean="0">
                <a:solidFill>
                  <a:srgbClr val="000000"/>
                </a:solidFill>
                <a:cs typeface="Times New Roman" pitchFamily="18" charset="0"/>
              </a:rPr>
              <a:t>)</a:t>
            </a:r>
          </a:p>
          <a:p>
            <a:pPr marL="0" indent="0" fontAlgn="base">
              <a:spcAft>
                <a:spcPct val="0"/>
              </a:spcAft>
            </a:pPr>
            <a:endParaRPr lang="en-US" altLang="ja-JP" sz="2800" b="1" baseline="30000" dirty="0" smtClean="0">
              <a:solidFill>
                <a:srgbClr val="FF0000"/>
              </a:solidFill>
              <a:cs typeface="Times New Roman" pitchFamily="18" charset="0"/>
            </a:endParaRPr>
          </a:p>
          <a:p>
            <a:pPr marL="0" indent="0" fontAlgn="base">
              <a:spcAft>
                <a:spcPct val="0"/>
              </a:spcAft>
            </a:pPr>
            <a:r>
              <a:rPr lang="ja-JP" altLang="en-US" sz="2800" b="1" dirty="0" smtClean="0">
                <a:solidFill>
                  <a:srgbClr val="FF0000"/>
                </a:solidFill>
                <a:cs typeface="Times New Roman" pitchFamily="18" charset="0"/>
              </a:rPr>
              <a:t>タイミング</a:t>
            </a:r>
            <a:endParaRPr lang="en-US" altLang="ja-JP" sz="2800" b="1" dirty="0" smtClean="0">
              <a:solidFill>
                <a:srgbClr val="FF0000"/>
              </a:solidFill>
              <a:cs typeface="Times New Roman" pitchFamily="18" charset="0"/>
            </a:endParaRPr>
          </a:p>
          <a:p>
            <a:pPr marL="0" indent="0" fontAlgn="base">
              <a:spcAft>
                <a:spcPct val="0"/>
              </a:spcAft>
            </a:pPr>
            <a:r>
              <a:rPr lang="ja-JP" altLang="en-US" sz="2800" b="1" dirty="0" smtClean="0">
                <a:solidFill>
                  <a:srgbClr val="000000"/>
                </a:solidFill>
                <a:cs typeface="Times New Roman" pitchFamily="18" charset="0"/>
              </a:rPr>
              <a:t>・新規導入設備</a:t>
            </a:r>
            <a:r>
              <a:rPr lang="ja-JP" altLang="en-US" sz="2800" b="1" dirty="0" smtClean="0">
                <a:solidFill>
                  <a:srgbClr val="0000FF"/>
                </a:solidFill>
                <a:cs typeface="Times New Roman" pitchFamily="18" charset="0"/>
              </a:rPr>
              <a:t> </a:t>
            </a:r>
            <a:r>
              <a:rPr lang="en-US" altLang="ja-JP" sz="2800" b="1" dirty="0" smtClean="0">
                <a:solidFill>
                  <a:srgbClr val="0000FF"/>
                </a:solidFill>
                <a:cs typeface="Times New Roman" pitchFamily="18" charset="0"/>
              </a:rPr>
              <a:t>(</a:t>
            </a:r>
            <a:r>
              <a:rPr lang="ja-JP" altLang="en-US" sz="2800" b="1" dirty="0" smtClean="0">
                <a:solidFill>
                  <a:srgbClr val="0000FF"/>
                </a:solidFill>
                <a:cs typeface="Times New Roman" pitchFamily="18" charset="0"/>
              </a:rPr>
              <a:t>装置メーカ主導</a:t>
            </a:r>
            <a:r>
              <a:rPr lang="en-US" altLang="ja-JP" sz="2800" b="1" dirty="0" smtClean="0">
                <a:solidFill>
                  <a:srgbClr val="0000FF"/>
                </a:solidFill>
                <a:cs typeface="Times New Roman" pitchFamily="18" charset="0"/>
              </a:rPr>
              <a:t>)</a:t>
            </a:r>
          </a:p>
        </p:txBody>
      </p:sp>
      <p:sp>
        <p:nvSpPr>
          <p:cNvPr id="5" name="テキスト ボックス 4"/>
          <p:cNvSpPr txBox="1"/>
          <p:nvPr/>
        </p:nvSpPr>
        <p:spPr>
          <a:xfrm>
            <a:off x="8724900" y="6488668"/>
            <a:ext cx="415498" cy="369332"/>
          </a:xfrm>
          <a:prstGeom prst="rect">
            <a:avLst/>
          </a:prstGeom>
          <a:solidFill>
            <a:schemeClr val="accent2"/>
          </a:solidFill>
        </p:spPr>
        <p:txBody>
          <a:bodyPr wrap="none" rtlCol="0">
            <a:spAutoFit/>
          </a:bodyPr>
          <a:lstStyle>
            <a:defPPr>
              <a:defRPr lang="ja-JP"/>
            </a:defPPr>
            <a:lvl1pPr>
              <a:defRPr b="1">
                <a:solidFill>
                  <a:schemeClr val="bg1"/>
                </a:solidFill>
              </a:defRPr>
            </a:lvl1pPr>
          </a:lstStyle>
          <a:p>
            <a:r>
              <a:rPr lang="en-US" altLang="ja-JP" dirty="0" smtClean="0">
                <a:latin typeface="Times New Roman" pitchFamily="18" charset="0"/>
                <a:cs typeface="Times New Roman" pitchFamily="18" charset="0"/>
              </a:rPr>
              <a:t>34</a:t>
            </a:r>
            <a:endParaRPr lang="ja-JP" altLang="en-US" dirty="0">
              <a:latin typeface="Times New Roman" pitchFamily="18" charset="0"/>
              <a:cs typeface="Times New Roman" pitchFamily="18" charset="0"/>
            </a:endParaRPr>
          </a:p>
        </p:txBody>
      </p:sp>
    </p:spTree>
    <p:extLst>
      <p:ext uri="{BB962C8B-B14F-4D97-AF65-F5344CB8AC3E}">
        <p14:creationId xmlns:p14="http://schemas.microsoft.com/office/powerpoint/2010/main" val="3868146654"/>
      </p:ext>
    </p:extLst>
  </p:cSld>
  <p:clrMapOvr>
    <a:masterClrMapping/>
  </p:clrMapOvr>
  <mc:AlternateContent xmlns:mc="http://schemas.openxmlformats.org/markup-compatibility/2006" xmlns:p14="http://schemas.microsoft.com/office/powerpoint/2010/main">
    <mc:Choice Requires="p14">
      <p:transition p14:dur="0">
        <p:sndAc>
          <p:stSnd>
            <p:snd r:embed="rId3" name="CAMERA.WAV"/>
          </p:stSnd>
        </p:sndAc>
      </p:transition>
    </mc:Choice>
    <mc:Fallback xmlns="">
      <p:transition>
        <p:sndAc>
          <p:stSnd>
            <p:snd r:embed="rId4" name="CAMERA.WAV"/>
          </p:stSnd>
        </p:sndAc>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8294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163" y="667568"/>
            <a:ext cx="2946276" cy="49710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482950" name="Picture 6"/>
          <p:cNvPicPr>
            <a:picLocks noChangeAspect="1" noChangeArrowheads="1"/>
          </p:cNvPicPr>
          <p:nvPr/>
        </p:nvPicPr>
        <p:blipFill>
          <a:blip r:embed="rId4" cstate="print">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3008800" y="97582"/>
            <a:ext cx="3012885" cy="57507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AutoShape 2" descr=" fire"/>
          <p:cNvSpPr>
            <a:spLocks noChangeAspect="1" noChangeArrowheads="1"/>
          </p:cNvSpPr>
          <p:nvPr/>
        </p:nvSpPr>
        <p:spPr bwMode="auto">
          <a:xfrm>
            <a:off x="63500" y="-1171575"/>
            <a:ext cx="1809750" cy="24384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solidFill>
                <a:prstClr val="black"/>
              </a:solidFill>
            </a:endParaRPr>
          </a:p>
        </p:txBody>
      </p:sp>
      <p:sp>
        <p:nvSpPr>
          <p:cNvPr id="6" name="AutoShape 4" descr=" fire"/>
          <p:cNvSpPr>
            <a:spLocks noChangeAspect="1" noChangeArrowheads="1"/>
          </p:cNvSpPr>
          <p:nvPr/>
        </p:nvSpPr>
        <p:spPr bwMode="auto">
          <a:xfrm>
            <a:off x="215900" y="-1019175"/>
            <a:ext cx="1809750" cy="24384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solidFill>
                <a:prstClr val="black"/>
              </a:solidFill>
            </a:endParaRPr>
          </a:p>
        </p:txBody>
      </p:sp>
      <p:sp>
        <p:nvSpPr>
          <p:cNvPr id="7" name="AutoShape 6" descr=" fire"/>
          <p:cNvSpPr>
            <a:spLocks noChangeAspect="1" noChangeArrowheads="1"/>
          </p:cNvSpPr>
          <p:nvPr/>
        </p:nvSpPr>
        <p:spPr bwMode="auto">
          <a:xfrm>
            <a:off x="368300" y="-866775"/>
            <a:ext cx="1809750" cy="24384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solidFill>
                <a:prstClr val="black"/>
              </a:solidFill>
            </a:endParaRPr>
          </a:p>
        </p:txBody>
      </p:sp>
      <p:sp>
        <p:nvSpPr>
          <p:cNvPr id="4" name="AutoShape 3" descr="http://image.itmedia.co.jp/news/articles/1103/16/l_ah_iPad2.jpg"/>
          <p:cNvSpPr>
            <a:spLocks noChangeAspect="1" noChangeArrowheads="1"/>
          </p:cNvSpPr>
          <p:nvPr/>
        </p:nvSpPr>
        <p:spPr bwMode="auto">
          <a:xfrm>
            <a:off x="63500" y="-15081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solidFill>
                <a:prstClr val="black"/>
              </a:solidFill>
            </a:endParaRPr>
          </a:p>
        </p:txBody>
      </p:sp>
      <p:grpSp>
        <p:nvGrpSpPr>
          <p:cNvPr id="12" name="グループ化 11"/>
          <p:cNvGrpSpPr/>
          <p:nvPr/>
        </p:nvGrpSpPr>
        <p:grpSpPr>
          <a:xfrm>
            <a:off x="6051021" y="523552"/>
            <a:ext cx="3057483" cy="4971083"/>
            <a:chOff x="4499519" y="764704"/>
            <a:chExt cx="3500372" cy="5691164"/>
          </a:xfrm>
        </p:grpSpPr>
        <p:pic>
          <p:nvPicPr>
            <p:cNvPr id="6482948" name="Picture 4"/>
            <p:cNvPicPr>
              <a:picLocks noChangeAspect="1" noChangeArrowheads="1"/>
            </p:cNvPicPr>
            <p:nvPr/>
          </p:nvPicPr>
          <p:blipFill>
            <a:blip r:embed="rId6" cstate="print">
              <a:extLst>
                <a:ext uri="{BEBA8EAE-BF5A-486C-A8C5-ECC9F3942E4B}">
                  <a14:imgProps xmlns:a14="http://schemas.microsoft.com/office/drawing/2010/main">
                    <a14:imgLayer r:embed="rId7">
                      <a14:imgEffect>
                        <a14:sharpenSoften amount="25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4499519" y="764704"/>
              <a:ext cx="3500372" cy="56911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正方形/長方形 8"/>
            <p:cNvSpPr/>
            <p:nvPr/>
          </p:nvSpPr>
          <p:spPr>
            <a:xfrm>
              <a:off x="4766088" y="2760029"/>
              <a:ext cx="2752173" cy="16513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4400" b="1">
                <a:solidFill>
                  <a:prstClr val="white"/>
                </a:solidFill>
              </a:endParaRPr>
            </a:p>
          </p:txBody>
        </p:sp>
        <p:sp>
          <p:nvSpPr>
            <p:cNvPr id="14" name="正方形/長方形 13"/>
            <p:cNvSpPr/>
            <p:nvPr/>
          </p:nvSpPr>
          <p:spPr>
            <a:xfrm>
              <a:off x="5347226" y="1786875"/>
              <a:ext cx="864378" cy="23960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4400" b="1">
                <a:solidFill>
                  <a:prstClr val="white"/>
                </a:solidFill>
              </a:endParaRPr>
            </a:p>
          </p:txBody>
        </p:sp>
        <p:sp>
          <p:nvSpPr>
            <p:cNvPr id="15" name="正方形/長方形 14"/>
            <p:cNvSpPr/>
            <p:nvPr/>
          </p:nvSpPr>
          <p:spPr>
            <a:xfrm>
              <a:off x="4767958" y="2172479"/>
              <a:ext cx="864378" cy="23960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4400" b="1">
                <a:solidFill>
                  <a:prstClr val="white"/>
                </a:solidFill>
              </a:endParaRPr>
            </a:p>
          </p:txBody>
        </p:sp>
        <p:sp>
          <p:nvSpPr>
            <p:cNvPr id="16" name="正方形/長方形 15"/>
            <p:cNvSpPr/>
            <p:nvPr/>
          </p:nvSpPr>
          <p:spPr>
            <a:xfrm>
              <a:off x="4747886" y="5168181"/>
              <a:ext cx="2889781" cy="55043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4400" b="1">
                <a:solidFill>
                  <a:prstClr val="white"/>
                </a:solidFill>
              </a:endParaRPr>
            </a:p>
          </p:txBody>
        </p:sp>
      </p:grpSp>
      <p:sp>
        <p:nvSpPr>
          <p:cNvPr id="11" name="正方形/長方形 10"/>
          <p:cNvSpPr/>
          <p:nvPr/>
        </p:nvSpPr>
        <p:spPr>
          <a:xfrm>
            <a:off x="30163" y="-315416"/>
            <a:ext cx="9113837" cy="9768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4400" b="1">
              <a:solidFill>
                <a:prstClr val="white"/>
              </a:solidFill>
            </a:endParaRPr>
          </a:p>
        </p:txBody>
      </p:sp>
      <p:sp>
        <p:nvSpPr>
          <p:cNvPr id="19" name="正方形/長方形 18"/>
          <p:cNvSpPr/>
          <p:nvPr/>
        </p:nvSpPr>
        <p:spPr>
          <a:xfrm>
            <a:off x="-2604" y="5125950"/>
            <a:ext cx="9146604" cy="11521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4400" b="1">
              <a:solidFill>
                <a:prstClr val="white"/>
              </a:solidFill>
            </a:endParaRPr>
          </a:p>
        </p:txBody>
      </p:sp>
      <p:sp>
        <p:nvSpPr>
          <p:cNvPr id="2" name="タイトル 1"/>
          <p:cNvSpPr>
            <a:spLocks noGrp="1"/>
          </p:cNvSpPr>
          <p:nvPr>
            <p:ph type="ctrTitle"/>
          </p:nvPr>
        </p:nvSpPr>
        <p:spPr>
          <a:xfrm>
            <a:off x="0" y="1"/>
            <a:ext cx="9144000" cy="642422"/>
          </a:xfrm>
        </p:spPr>
        <p:txBody>
          <a:bodyPr>
            <a:normAutofit fontScale="90000"/>
          </a:bodyPr>
          <a:lstStyle/>
          <a:p>
            <a:r>
              <a:rPr kumimoji="1" lang="ja-JP" altLang="en-US" b="1" dirty="0" smtClean="0">
                <a:solidFill>
                  <a:srgbClr val="0000FF"/>
                </a:solidFill>
                <a:latin typeface="Times New Roman" pitchFamily="18" charset="0"/>
                <a:cs typeface="Times New Roman" pitchFamily="18" charset="0"/>
              </a:rPr>
              <a:t>有機</a:t>
            </a:r>
            <a:r>
              <a:rPr kumimoji="1" lang="en-US" altLang="ja-JP" b="1" dirty="0" smtClean="0">
                <a:solidFill>
                  <a:srgbClr val="0000FF"/>
                </a:solidFill>
                <a:latin typeface="Times New Roman" pitchFamily="18" charset="0"/>
                <a:cs typeface="Times New Roman" pitchFamily="18" charset="0"/>
              </a:rPr>
              <a:t>EL</a:t>
            </a:r>
            <a:r>
              <a:rPr kumimoji="1" lang="ja-JP" altLang="en-US" b="1" dirty="0" smtClean="0">
                <a:solidFill>
                  <a:srgbClr val="0000FF"/>
                </a:solidFill>
                <a:latin typeface="Times New Roman" pitchFamily="18" charset="0"/>
                <a:cs typeface="Times New Roman" pitchFamily="18" charset="0"/>
              </a:rPr>
              <a:t>の焼き付き</a:t>
            </a:r>
            <a:r>
              <a:rPr kumimoji="1" lang="en-US" altLang="ja-JP" b="1" dirty="0" smtClean="0">
                <a:solidFill>
                  <a:srgbClr val="0000FF"/>
                </a:solidFill>
                <a:latin typeface="Times New Roman" pitchFamily="18" charset="0"/>
                <a:cs typeface="Times New Roman" pitchFamily="18" charset="0"/>
              </a:rPr>
              <a:t>:</a:t>
            </a:r>
            <a:r>
              <a:rPr kumimoji="1" lang="ja-JP" altLang="en-US" b="1" dirty="0" smtClean="0">
                <a:solidFill>
                  <a:srgbClr val="0000FF"/>
                </a:solidFill>
                <a:latin typeface="Times New Roman" pitchFamily="18" charset="0"/>
                <a:cs typeface="Times New Roman" pitchFamily="18" charset="0"/>
              </a:rPr>
              <a:t> メリットは？</a:t>
            </a:r>
            <a:endParaRPr kumimoji="1" lang="ja-JP" altLang="en-US" b="1" dirty="0">
              <a:solidFill>
                <a:srgbClr val="0000FF"/>
              </a:solidFill>
              <a:latin typeface="Times New Roman" pitchFamily="18" charset="0"/>
              <a:cs typeface="Times New Roman" pitchFamily="18" charset="0"/>
            </a:endParaRPr>
          </a:p>
        </p:txBody>
      </p:sp>
      <p:sp>
        <p:nvSpPr>
          <p:cNvPr id="3" name="テキスト ボックス 2"/>
          <p:cNvSpPr txBox="1"/>
          <p:nvPr/>
        </p:nvSpPr>
        <p:spPr>
          <a:xfrm>
            <a:off x="215900" y="5373216"/>
            <a:ext cx="8892604" cy="1384995"/>
          </a:xfrm>
          <a:prstGeom prst="rect">
            <a:avLst/>
          </a:prstGeom>
          <a:noFill/>
        </p:spPr>
        <p:txBody>
          <a:bodyPr wrap="square" rtlCol="0">
            <a:spAutoFit/>
          </a:bodyPr>
          <a:lstStyle/>
          <a:p>
            <a:pPr fontAlgn="base">
              <a:spcBef>
                <a:spcPct val="0"/>
              </a:spcBef>
              <a:spcAft>
                <a:spcPct val="0"/>
              </a:spcAft>
            </a:pPr>
            <a:r>
              <a:rPr lang="ja-JP" altLang="en-US" sz="2800" b="1" dirty="0">
                <a:solidFill>
                  <a:prstClr val="black"/>
                </a:solidFill>
                <a:latin typeface="Times New Roman" pitchFamily="18" charset="0"/>
              </a:rPr>
              <a:t>画質</a:t>
            </a:r>
            <a:r>
              <a:rPr lang="en-US" altLang="ja-JP" sz="2800" b="1" dirty="0">
                <a:solidFill>
                  <a:prstClr val="black"/>
                </a:solidFill>
                <a:latin typeface="Times New Roman" pitchFamily="18" charset="0"/>
              </a:rPr>
              <a:t>		</a:t>
            </a:r>
            <a:r>
              <a:rPr lang="ja-JP" altLang="en-US" sz="2800" b="1" dirty="0" smtClean="0">
                <a:solidFill>
                  <a:prstClr val="black"/>
                </a:solidFill>
                <a:latin typeface="Times New Roman" pitchFamily="18" charset="0"/>
              </a:rPr>
              <a:t>○</a:t>
            </a:r>
            <a:r>
              <a:rPr lang="en-US" altLang="ja-JP" sz="2800" b="1" dirty="0">
                <a:solidFill>
                  <a:prstClr val="black"/>
                </a:solidFill>
                <a:latin typeface="Times New Roman" pitchFamily="18" charset="0"/>
              </a:rPr>
              <a:t>	</a:t>
            </a:r>
            <a:r>
              <a:rPr lang="ja-JP" altLang="en-US" sz="2800" b="1" dirty="0">
                <a:solidFill>
                  <a:prstClr val="black"/>
                </a:solidFill>
                <a:latin typeface="Times New Roman" pitchFamily="18" charset="0"/>
              </a:rPr>
              <a:t>消費電力</a:t>
            </a:r>
            <a:r>
              <a:rPr lang="en-US" altLang="ja-JP" sz="2800" b="1" dirty="0">
                <a:solidFill>
                  <a:prstClr val="black"/>
                </a:solidFill>
                <a:latin typeface="Times New Roman" pitchFamily="18" charset="0"/>
              </a:rPr>
              <a:t>	</a:t>
            </a:r>
            <a:r>
              <a:rPr lang="ja-JP" altLang="en-US" sz="2800" b="1" dirty="0">
                <a:solidFill>
                  <a:prstClr val="black"/>
                </a:solidFill>
                <a:latin typeface="Times New Roman" pitchFamily="18" charset="0"/>
              </a:rPr>
              <a:t>？</a:t>
            </a:r>
            <a:endParaRPr lang="en-US" altLang="ja-JP" sz="2800" b="1" dirty="0">
              <a:solidFill>
                <a:prstClr val="black"/>
              </a:solidFill>
              <a:latin typeface="Times New Roman" pitchFamily="18" charset="0"/>
            </a:endParaRPr>
          </a:p>
          <a:p>
            <a:pPr fontAlgn="base">
              <a:spcBef>
                <a:spcPct val="0"/>
              </a:spcBef>
              <a:spcAft>
                <a:spcPct val="0"/>
              </a:spcAft>
            </a:pPr>
            <a:r>
              <a:rPr lang="ja-JP" altLang="en-US" sz="2800" b="1" dirty="0" smtClean="0">
                <a:solidFill>
                  <a:prstClr val="black"/>
                </a:solidFill>
                <a:latin typeface="Times New Roman" pitchFamily="18" charset="0"/>
              </a:rPr>
              <a:t>コスト</a:t>
            </a:r>
            <a:r>
              <a:rPr lang="en-US" altLang="ja-JP" sz="2800" b="1" dirty="0" smtClean="0">
                <a:solidFill>
                  <a:prstClr val="black"/>
                </a:solidFill>
                <a:latin typeface="Times New Roman" pitchFamily="18" charset="0"/>
              </a:rPr>
              <a:t>		×	</a:t>
            </a:r>
            <a:r>
              <a:rPr lang="ja-JP" altLang="en-US" sz="2800" b="1" dirty="0" smtClean="0">
                <a:solidFill>
                  <a:prstClr val="black"/>
                </a:solidFill>
                <a:latin typeface="Times New Roman" pitchFamily="18" charset="0"/>
              </a:rPr>
              <a:t>重量・厚さ</a:t>
            </a:r>
            <a:r>
              <a:rPr lang="en-US" altLang="ja-JP" sz="2800" b="1" dirty="0" smtClean="0">
                <a:solidFill>
                  <a:prstClr val="black"/>
                </a:solidFill>
                <a:latin typeface="Times New Roman" pitchFamily="18" charset="0"/>
              </a:rPr>
              <a:t>	</a:t>
            </a:r>
            <a:r>
              <a:rPr lang="ja-JP" altLang="en-US" sz="2800" b="1" dirty="0" smtClean="0">
                <a:solidFill>
                  <a:prstClr val="black"/>
                </a:solidFill>
                <a:latin typeface="Times New Roman" pitchFamily="18" charset="0"/>
              </a:rPr>
              <a:t>－ </a:t>
            </a:r>
            <a:r>
              <a:rPr lang="en-US" altLang="ja-JP" sz="2800" b="1" dirty="0" smtClean="0">
                <a:solidFill>
                  <a:prstClr val="black"/>
                </a:solidFill>
                <a:latin typeface="Times New Roman" pitchFamily="18" charset="0"/>
              </a:rPr>
              <a:t>(&lt;&lt;</a:t>
            </a:r>
            <a:r>
              <a:rPr lang="ja-JP" altLang="en-US" sz="2800" b="1" dirty="0" smtClean="0">
                <a:solidFill>
                  <a:prstClr val="black"/>
                </a:solidFill>
                <a:latin typeface="Times New Roman" pitchFamily="18" charset="0"/>
              </a:rPr>
              <a:t> ガラス・バッテリー</a:t>
            </a:r>
            <a:r>
              <a:rPr lang="en-US" altLang="ja-JP" sz="2800" b="1" dirty="0" smtClean="0">
                <a:solidFill>
                  <a:prstClr val="black"/>
                </a:solidFill>
                <a:latin typeface="Times New Roman" pitchFamily="18" charset="0"/>
              </a:rPr>
              <a:t>)</a:t>
            </a:r>
          </a:p>
          <a:p>
            <a:pPr fontAlgn="base">
              <a:spcBef>
                <a:spcPct val="0"/>
              </a:spcBef>
              <a:spcAft>
                <a:spcPct val="0"/>
              </a:spcAft>
            </a:pPr>
            <a:r>
              <a:rPr lang="ja-JP" altLang="en-US" sz="2800" b="1" dirty="0" smtClean="0">
                <a:solidFill>
                  <a:prstClr val="black"/>
                </a:solidFill>
                <a:latin typeface="Times New Roman" pitchFamily="18" charset="0"/>
              </a:rPr>
              <a:t>解像度</a:t>
            </a:r>
            <a:r>
              <a:rPr lang="en-US" altLang="ja-JP" sz="2800" b="1" dirty="0" smtClean="0">
                <a:solidFill>
                  <a:prstClr val="black"/>
                </a:solidFill>
                <a:latin typeface="Times New Roman" pitchFamily="18" charset="0"/>
              </a:rPr>
              <a:t>	×	</a:t>
            </a:r>
            <a:r>
              <a:rPr lang="ja-JP" altLang="en-US" sz="2800" b="1" dirty="0" smtClean="0">
                <a:solidFill>
                  <a:prstClr val="black"/>
                </a:solidFill>
                <a:latin typeface="Times New Roman" pitchFamily="18" charset="0"/>
              </a:rPr>
              <a:t>耐衝撃</a:t>
            </a:r>
            <a:r>
              <a:rPr lang="en-US" altLang="ja-JP" sz="2800" b="1" dirty="0" smtClean="0">
                <a:solidFill>
                  <a:prstClr val="black"/>
                </a:solidFill>
                <a:latin typeface="Times New Roman" pitchFamily="18" charset="0"/>
              </a:rPr>
              <a:t>	</a:t>
            </a:r>
            <a:r>
              <a:rPr lang="ja-JP" altLang="en-US" sz="2800" b="1" dirty="0" smtClean="0">
                <a:solidFill>
                  <a:prstClr val="black"/>
                </a:solidFill>
                <a:latin typeface="Times New Roman" pitchFamily="18" charset="0"/>
              </a:rPr>
              <a:t>－ </a:t>
            </a:r>
            <a:r>
              <a:rPr lang="en-US" altLang="ja-JP" sz="2800" b="1" dirty="0" smtClean="0">
                <a:solidFill>
                  <a:prstClr val="black"/>
                </a:solidFill>
                <a:latin typeface="Times New Roman" pitchFamily="18" charset="0"/>
              </a:rPr>
              <a:t>(</a:t>
            </a:r>
            <a:r>
              <a:rPr lang="ja-JP" altLang="en-US" sz="2800" b="1" dirty="0" smtClean="0">
                <a:solidFill>
                  <a:prstClr val="black"/>
                </a:solidFill>
                <a:latin typeface="Times New Roman" pitchFamily="18" charset="0"/>
              </a:rPr>
              <a:t>耐摩耗損傷？</a:t>
            </a:r>
            <a:r>
              <a:rPr lang="en-US" altLang="ja-JP" sz="2800" b="1" dirty="0" smtClean="0">
                <a:solidFill>
                  <a:prstClr val="black"/>
                </a:solidFill>
                <a:latin typeface="Times New Roman" pitchFamily="18" charset="0"/>
              </a:rPr>
              <a:t>)</a:t>
            </a:r>
            <a:endParaRPr lang="ja-JP" altLang="en-US" sz="2800" b="1" dirty="0">
              <a:solidFill>
                <a:prstClr val="black"/>
              </a:solidFill>
              <a:latin typeface="Times New Roman" pitchFamily="18" charset="0"/>
            </a:endParaRPr>
          </a:p>
        </p:txBody>
      </p:sp>
    </p:spTree>
    <p:extLst>
      <p:ext uri="{BB962C8B-B14F-4D97-AF65-F5344CB8AC3E}">
        <p14:creationId xmlns:p14="http://schemas.microsoft.com/office/powerpoint/2010/main" val="2838112652"/>
      </p:ext>
    </p:extLst>
  </p:cSld>
  <p:clrMapOvr>
    <a:masterClrMapping/>
  </p:clrMapOvr>
  <mc:AlternateContent xmlns:mc="http://schemas.openxmlformats.org/markup-compatibility/2006" xmlns:p14="http://schemas.microsoft.com/office/powerpoint/2010/main">
    <mc:Choice Requires="p14">
      <p:transition p14:dur="0">
        <p:sndAc>
          <p:stSnd>
            <p:snd r:embed="rId2" name="CAMERA.WAV"/>
          </p:stSnd>
        </p:sndAc>
      </p:transition>
    </mc:Choice>
    <mc:Fallback xmlns="">
      <p:transition>
        <p:sndAc>
          <p:stSnd>
            <p:snd r:embed="rId8" name="CAMERA.WAV"/>
          </p:stSnd>
        </p:sndAc>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7991" y="1340768"/>
            <a:ext cx="8766647" cy="44644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52558" y="1874417"/>
            <a:ext cx="2232714" cy="15545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64294" y="116632"/>
            <a:ext cx="1444450" cy="15316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88231" y="3933056"/>
            <a:ext cx="2088231" cy="19395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49881" y="6093296"/>
            <a:ext cx="2371173" cy="18695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テキスト ボックス 3"/>
          <p:cNvSpPr txBox="1"/>
          <p:nvPr/>
        </p:nvSpPr>
        <p:spPr>
          <a:xfrm>
            <a:off x="6012160" y="611396"/>
            <a:ext cx="3131840" cy="369332"/>
          </a:xfrm>
          <a:prstGeom prst="rect">
            <a:avLst/>
          </a:prstGeom>
          <a:noFill/>
        </p:spPr>
        <p:txBody>
          <a:bodyPr wrap="square" rtlCol="0">
            <a:spAutoFit/>
          </a:bodyPr>
          <a:lstStyle/>
          <a:p>
            <a:pPr algn="r"/>
            <a:r>
              <a:rPr lang="ja-JP" altLang="en-US" dirty="0" smtClean="0">
                <a:solidFill>
                  <a:prstClr val="black"/>
                </a:solidFill>
                <a:latin typeface="Times New Roman" pitchFamily="18" charset="0"/>
                <a:cs typeface="Times New Roman" pitchFamily="18" charset="0"/>
              </a:rPr>
              <a:t>日経エレクトロニクス</a:t>
            </a:r>
            <a:r>
              <a:rPr lang="en-US" altLang="ja-JP" dirty="0" smtClean="0">
                <a:solidFill>
                  <a:prstClr val="black"/>
                </a:solidFill>
                <a:latin typeface="Times New Roman" pitchFamily="18" charset="0"/>
                <a:cs typeface="Times New Roman" pitchFamily="18" charset="0"/>
              </a:rPr>
              <a:t>2012/6/25</a:t>
            </a:r>
            <a:endParaRPr lang="ja-JP" altLang="en-US" dirty="0">
              <a:solidFill>
                <a:prstClr val="black"/>
              </a:solidFill>
              <a:latin typeface="Times New Roman" pitchFamily="18" charset="0"/>
              <a:cs typeface="Times New Roman" pitchFamily="18" charset="0"/>
            </a:endParaRPr>
          </a:p>
        </p:txBody>
      </p:sp>
      <p:sp>
        <p:nvSpPr>
          <p:cNvPr id="8" name="Rectangle 6"/>
          <p:cNvSpPr txBox="1">
            <a:spLocks noChangeArrowheads="1"/>
          </p:cNvSpPr>
          <p:nvPr/>
        </p:nvSpPr>
        <p:spPr>
          <a:xfrm>
            <a:off x="-11113" y="0"/>
            <a:ext cx="9144001" cy="753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fontAlgn="base">
              <a:spcAft>
                <a:spcPct val="0"/>
              </a:spcAft>
            </a:pPr>
            <a:r>
              <a:rPr lang="ja-JP" altLang="en-US" sz="3600" b="1" dirty="0" smtClean="0">
                <a:solidFill>
                  <a:srgbClr val="0000FF"/>
                </a:solidFill>
                <a:latin typeface="Times New Roman" pitchFamily="18" charset="0"/>
                <a:ea typeface="ＭＳ ゴシック" pitchFamily="49" charset="-128"/>
                <a:cs typeface="Times New Roman" pitchFamily="18" charset="0"/>
              </a:rPr>
              <a:t>フレキシブルディスプレイの実用化</a:t>
            </a:r>
            <a:endParaRPr lang="en-US" altLang="ja-JP" sz="3600" b="1" dirty="0">
              <a:solidFill>
                <a:srgbClr val="0000FF"/>
              </a:solidFill>
              <a:latin typeface="Times New Roman" pitchFamily="18" charset="0"/>
              <a:ea typeface="ＭＳ ゴシック" pitchFamily="49" charset="-128"/>
              <a:cs typeface="Times New Roman" pitchFamily="18" charset="0"/>
            </a:endParaRPr>
          </a:p>
        </p:txBody>
      </p:sp>
    </p:spTree>
    <p:extLst>
      <p:ext uri="{BB962C8B-B14F-4D97-AF65-F5344CB8AC3E}">
        <p14:creationId xmlns:p14="http://schemas.microsoft.com/office/powerpoint/2010/main" val="2215381789"/>
      </p:ext>
    </p:extLst>
  </p:cSld>
  <p:clrMapOvr>
    <a:masterClrMapping/>
  </p:clrMapOvr>
  <mc:AlternateContent xmlns:mc="http://schemas.openxmlformats.org/markup-compatibility/2006" xmlns:p14="http://schemas.microsoft.com/office/powerpoint/2010/main">
    <mc:Choice Requires="p14">
      <p:transition p14:dur="0">
        <p:sndAc>
          <p:stSnd>
            <p:snd r:embed="rId2" name="CAMERA.WAV"/>
          </p:stSnd>
        </p:sndAc>
      </p:transition>
    </mc:Choice>
    <mc:Fallback xmlns="">
      <p:transition>
        <p:sndAc>
          <p:stSnd>
            <p:snd r:embed="rId8" name="CAMERA.WAV"/>
          </p:stSnd>
        </p:sndAc>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idx="4294967295"/>
          </p:nvPr>
        </p:nvSpPr>
        <p:spPr>
          <a:xfrm>
            <a:off x="0" y="0"/>
            <a:ext cx="9144000" cy="685800"/>
          </a:xfrm>
        </p:spPr>
        <p:txBody>
          <a:bodyPr/>
          <a:lstStyle/>
          <a:p>
            <a:r>
              <a:rPr lang="ja-JP" altLang="en-US" sz="3600" b="1" dirty="0" smtClean="0">
                <a:solidFill>
                  <a:srgbClr val="3333FF"/>
                </a:solidFill>
                <a:cs typeface="Times New Roman" pitchFamily="18" charset="0"/>
              </a:rPr>
              <a:t>酸化物トランジスタ： その他の特長</a:t>
            </a:r>
            <a:endParaRPr lang="en-US" altLang="ja-JP" sz="3600" b="1" dirty="0" smtClean="0">
              <a:solidFill>
                <a:srgbClr val="3333FF"/>
              </a:solidFill>
              <a:cs typeface="Times New Roman" pitchFamily="18" charset="0"/>
            </a:endParaRPr>
          </a:p>
        </p:txBody>
      </p:sp>
      <p:sp>
        <p:nvSpPr>
          <p:cNvPr id="23555" name="Text Box 3"/>
          <p:cNvSpPr txBox="1">
            <a:spLocks noChangeArrowheads="1"/>
          </p:cNvSpPr>
          <p:nvPr/>
        </p:nvSpPr>
        <p:spPr bwMode="auto">
          <a:xfrm>
            <a:off x="446043" y="1036419"/>
            <a:ext cx="8301568" cy="5262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marL="457200" indent="-457200" eaLnBrk="1" fontAlgn="base" hangingPunct="1">
              <a:spcBef>
                <a:spcPct val="0"/>
              </a:spcBef>
              <a:spcAft>
                <a:spcPct val="0"/>
              </a:spcAft>
              <a:buFont typeface="Arial" pitchFamily="34" charset="0"/>
              <a:buChar char="•"/>
            </a:pPr>
            <a:r>
              <a:rPr lang="en-US" altLang="ja-JP" sz="2800" b="1" dirty="0" smtClean="0">
                <a:solidFill>
                  <a:srgbClr val="000000"/>
                </a:solidFill>
                <a:cs typeface="Times New Roman" pitchFamily="18" charset="0"/>
              </a:rPr>
              <a:t>1.5</a:t>
            </a:r>
            <a:r>
              <a:rPr lang="ja-JP" altLang="en-US" sz="2800" b="1" dirty="0" smtClean="0">
                <a:solidFill>
                  <a:srgbClr val="000000"/>
                </a:solidFill>
                <a:cs typeface="Times New Roman" pitchFamily="18" charset="0"/>
              </a:rPr>
              <a:t> </a:t>
            </a:r>
            <a:r>
              <a:rPr lang="en-US" altLang="ja-JP" sz="2800" b="1" dirty="0" smtClean="0">
                <a:solidFill>
                  <a:srgbClr val="000000"/>
                </a:solidFill>
                <a:cs typeface="Times New Roman" pitchFamily="18" charset="0"/>
              </a:rPr>
              <a:t>V</a:t>
            </a:r>
            <a:r>
              <a:rPr lang="ja-JP" altLang="en-US" sz="2800" b="1" dirty="0" smtClean="0">
                <a:solidFill>
                  <a:srgbClr val="000000"/>
                </a:solidFill>
                <a:cs typeface="Times New Roman" pitchFamily="18" charset="0"/>
              </a:rPr>
              <a:t> の低電圧、</a:t>
            </a:r>
            <a:r>
              <a:rPr lang="en-US" altLang="ja-JP" sz="2800" b="1" dirty="0" smtClean="0">
                <a:solidFill>
                  <a:srgbClr val="000000"/>
                </a:solidFill>
                <a:cs typeface="Times New Roman" pitchFamily="18" charset="0"/>
              </a:rPr>
              <a:t>1</a:t>
            </a:r>
            <a:r>
              <a:rPr lang="ja-JP" altLang="en-US" sz="2800" b="1" dirty="0" smtClean="0">
                <a:solidFill>
                  <a:srgbClr val="000000"/>
                </a:solidFill>
                <a:cs typeface="Times New Roman" pitchFamily="18" charset="0"/>
              </a:rPr>
              <a:t> </a:t>
            </a:r>
            <a:r>
              <a:rPr lang="en-US" altLang="ja-JP" sz="2800" b="1" dirty="0" err="1" smtClean="0">
                <a:solidFill>
                  <a:srgbClr val="000000"/>
                </a:solidFill>
                <a:cs typeface="Times New Roman" pitchFamily="18" charset="0"/>
              </a:rPr>
              <a:t>nA</a:t>
            </a:r>
            <a:r>
              <a:rPr lang="ja-JP" altLang="en-US" sz="2800" b="1" dirty="0" smtClean="0">
                <a:solidFill>
                  <a:srgbClr val="000000"/>
                </a:solidFill>
                <a:cs typeface="Times New Roman" pitchFamily="18" charset="0"/>
              </a:rPr>
              <a:t> </a:t>
            </a:r>
            <a:r>
              <a:rPr lang="en-US" altLang="ja-JP" sz="2800" b="1" dirty="0" smtClean="0">
                <a:solidFill>
                  <a:srgbClr val="000000"/>
                </a:solidFill>
                <a:cs typeface="Times New Roman" pitchFamily="18" charset="0"/>
              </a:rPr>
              <a:t>(10</a:t>
            </a:r>
            <a:r>
              <a:rPr lang="ja-JP" altLang="en-US" sz="2800" b="1" dirty="0" smtClean="0">
                <a:solidFill>
                  <a:srgbClr val="000000"/>
                </a:solidFill>
                <a:cs typeface="Times New Roman" pitchFamily="18" charset="0"/>
              </a:rPr>
              <a:t>億分の</a:t>
            </a:r>
            <a:r>
              <a:rPr lang="en-US" altLang="ja-JP" sz="2800" b="1" dirty="0" smtClean="0">
                <a:solidFill>
                  <a:srgbClr val="000000"/>
                </a:solidFill>
                <a:cs typeface="Times New Roman" pitchFamily="18" charset="0"/>
              </a:rPr>
              <a:t>1</a:t>
            </a:r>
            <a:r>
              <a:rPr lang="ja-JP" altLang="en-US" sz="2800" b="1" dirty="0" smtClean="0">
                <a:solidFill>
                  <a:srgbClr val="000000"/>
                </a:solidFill>
                <a:cs typeface="Times New Roman" pitchFamily="18" charset="0"/>
              </a:rPr>
              <a:t>アンペア</a:t>
            </a:r>
            <a:r>
              <a:rPr lang="en-US" altLang="ja-JP" sz="2800" b="1" dirty="0" smtClean="0">
                <a:solidFill>
                  <a:srgbClr val="000000"/>
                </a:solidFill>
                <a:cs typeface="Times New Roman" pitchFamily="18" charset="0"/>
              </a:rPr>
              <a:t>)</a:t>
            </a:r>
            <a:r>
              <a:rPr lang="ja-JP" altLang="en-US" sz="2800" b="1" dirty="0" smtClean="0">
                <a:solidFill>
                  <a:srgbClr val="000000"/>
                </a:solidFill>
                <a:cs typeface="Times New Roman" pitchFamily="18" charset="0"/>
              </a:rPr>
              <a:t> で動作</a:t>
            </a:r>
            <a:r>
              <a:rPr lang="en-US" altLang="ja-JP" sz="2800" b="1" dirty="0" smtClean="0">
                <a:solidFill>
                  <a:srgbClr val="000000"/>
                </a:solidFill>
                <a:cs typeface="Times New Roman" pitchFamily="18" charset="0"/>
              </a:rPr>
              <a:t/>
            </a:r>
            <a:br>
              <a:rPr lang="en-US" altLang="ja-JP" sz="2800" b="1" dirty="0" smtClean="0">
                <a:solidFill>
                  <a:srgbClr val="000000"/>
                </a:solidFill>
                <a:cs typeface="Times New Roman" pitchFamily="18" charset="0"/>
              </a:rPr>
            </a:br>
            <a:r>
              <a:rPr lang="ja-JP" altLang="en-US" sz="2800" b="1" dirty="0" smtClean="0">
                <a:solidFill>
                  <a:srgbClr val="000000"/>
                </a:solidFill>
                <a:cs typeface="Times New Roman" pitchFamily="18" charset="0"/>
              </a:rPr>
              <a:t> </a:t>
            </a:r>
            <a:r>
              <a:rPr lang="en-US" altLang="ja-JP" sz="2800" b="1" dirty="0" smtClean="0">
                <a:solidFill>
                  <a:srgbClr val="3333FF"/>
                </a:solidFill>
                <a:cs typeface="Times New Roman" pitchFamily="18" charset="0"/>
              </a:rPr>
              <a:t>RFID</a:t>
            </a:r>
            <a:r>
              <a:rPr lang="ja-JP" altLang="en-US" sz="2800" b="1" dirty="0" smtClean="0">
                <a:solidFill>
                  <a:srgbClr val="3333FF"/>
                </a:solidFill>
                <a:cs typeface="Times New Roman" pitchFamily="18" charset="0"/>
              </a:rPr>
              <a:t> タグ</a:t>
            </a:r>
            <a:r>
              <a:rPr lang="en-US" altLang="ja-JP" sz="2800" b="1" dirty="0" smtClean="0">
                <a:solidFill>
                  <a:srgbClr val="000000"/>
                </a:solidFill>
                <a:cs typeface="Times New Roman" pitchFamily="18" charset="0"/>
              </a:rPr>
              <a:t>,</a:t>
            </a:r>
            <a:r>
              <a:rPr lang="ja-JP" altLang="en-US" sz="2800" b="1" dirty="0" smtClean="0">
                <a:solidFill>
                  <a:srgbClr val="000000"/>
                </a:solidFill>
                <a:cs typeface="Times New Roman" pitchFamily="18" charset="0"/>
              </a:rPr>
              <a:t> </a:t>
            </a:r>
            <a:r>
              <a:rPr lang="en-US" altLang="ja-JP" sz="2800" b="1" dirty="0" smtClean="0">
                <a:solidFill>
                  <a:srgbClr val="000000"/>
                </a:solidFill>
                <a:cs typeface="Times New Roman" pitchFamily="18" charset="0"/>
              </a:rPr>
              <a:t>SUICA</a:t>
            </a:r>
            <a:r>
              <a:rPr lang="en-US" altLang="ja-JP" sz="2800" b="1" dirty="0">
                <a:solidFill>
                  <a:srgbClr val="000000"/>
                </a:solidFill>
                <a:cs typeface="Times New Roman" pitchFamily="18" charset="0"/>
              </a:rPr>
              <a:t>,</a:t>
            </a:r>
            <a:r>
              <a:rPr lang="ja-JP" altLang="en-US" sz="2800" b="1" dirty="0">
                <a:solidFill>
                  <a:srgbClr val="000000"/>
                </a:solidFill>
                <a:cs typeface="Times New Roman" pitchFamily="18" charset="0"/>
              </a:rPr>
              <a:t> </a:t>
            </a:r>
            <a:r>
              <a:rPr lang="en-US" altLang="ja-JP" sz="2800" b="1" dirty="0" smtClean="0">
                <a:solidFill>
                  <a:srgbClr val="000000"/>
                </a:solidFill>
                <a:cs typeface="Times New Roman" pitchFamily="18" charset="0"/>
              </a:rPr>
              <a:t>PASMO</a:t>
            </a:r>
            <a:br>
              <a:rPr lang="en-US" altLang="ja-JP" sz="2800" b="1" dirty="0" smtClean="0">
                <a:solidFill>
                  <a:srgbClr val="000000"/>
                </a:solidFill>
                <a:cs typeface="Times New Roman" pitchFamily="18" charset="0"/>
              </a:rPr>
            </a:br>
            <a:r>
              <a:rPr lang="ja-JP" altLang="en-US" sz="2800" b="1" dirty="0" smtClean="0">
                <a:solidFill>
                  <a:srgbClr val="0000FF"/>
                </a:solidFill>
                <a:cs typeface="Times New Roman" pitchFamily="18" charset="0"/>
              </a:rPr>
              <a:t>　　</a:t>
            </a:r>
            <a:r>
              <a:rPr lang="ja-JP" altLang="en-US" sz="2800" b="1" dirty="0" smtClean="0">
                <a:solidFill>
                  <a:srgbClr val="FF0000"/>
                </a:solidFill>
                <a:cs typeface="Times New Roman" pitchFamily="18" charset="0"/>
              </a:rPr>
              <a:t>日立製作所</a:t>
            </a:r>
            <a:r>
              <a:rPr lang="en-US" altLang="ja-JP" sz="2800" b="1" dirty="0" smtClean="0">
                <a:solidFill>
                  <a:srgbClr val="FF0000"/>
                </a:solidFill>
                <a:cs typeface="Times New Roman" pitchFamily="18" charset="0"/>
              </a:rPr>
              <a:t/>
            </a:r>
            <a:br>
              <a:rPr lang="en-US" altLang="ja-JP" sz="2800" b="1" dirty="0" smtClean="0">
                <a:solidFill>
                  <a:srgbClr val="FF0000"/>
                </a:solidFill>
                <a:cs typeface="Times New Roman" pitchFamily="18" charset="0"/>
              </a:rPr>
            </a:br>
            <a:endParaRPr lang="en-US" altLang="ja-JP" sz="1400" b="1" dirty="0" smtClean="0">
              <a:solidFill>
                <a:srgbClr val="FF0000"/>
              </a:solidFill>
              <a:cs typeface="Times New Roman" pitchFamily="18" charset="0"/>
            </a:endParaRPr>
          </a:p>
          <a:p>
            <a:pPr marL="457200" indent="-457200" eaLnBrk="1" fontAlgn="base" hangingPunct="1">
              <a:spcBef>
                <a:spcPct val="0"/>
              </a:spcBef>
              <a:spcAft>
                <a:spcPct val="0"/>
              </a:spcAft>
              <a:buFont typeface="Arial" pitchFamily="34" charset="0"/>
              <a:buChar char="•"/>
            </a:pPr>
            <a:r>
              <a:rPr lang="ja-JP" altLang="en-US" sz="2800" b="1" dirty="0" smtClean="0">
                <a:solidFill>
                  <a:srgbClr val="000000"/>
                </a:solidFill>
                <a:cs typeface="Times New Roman" pitchFamily="18" charset="0"/>
              </a:rPr>
              <a:t>低電圧・低消費電力 </a:t>
            </a:r>
            <a:r>
              <a:rPr lang="en-US" altLang="ja-JP" sz="2800" b="1" dirty="0" smtClean="0">
                <a:solidFill>
                  <a:srgbClr val="000000"/>
                </a:solidFill>
                <a:cs typeface="Times New Roman" pitchFamily="18" charset="0"/>
              </a:rPr>
              <a:t>(</a:t>
            </a:r>
            <a:r>
              <a:rPr lang="ja-JP" altLang="en-US" sz="2800" b="1" dirty="0" smtClean="0">
                <a:solidFill>
                  <a:srgbClr val="3333FF"/>
                </a:solidFill>
                <a:cs typeface="Times New Roman" pitchFamily="18" charset="0"/>
              </a:rPr>
              <a:t>現在の液晶</a:t>
            </a:r>
            <a:r>
              <a:rPr lang="en-US" altLang="ja-JP" sz="2800" b="1" dirty="0" smtClean="0">
                <a:solidFill>
                  <a:srgbClr val="3333FF"/>
                </a:solidFill>
                <a:cs typeface="Times New Roman" pitchFamily="18" charset="0"/>
              </a:rPr>
              <a:t>TV</a:t>
            </a:r>
            <a:r>
              <a:rPr lang="ja-JP" altLang="en-US" sz="2800" b="1" dirty="0" smtClean="0">
                <a:solidFill>
                  <a:srgbClr val="3333FF"/>
                </a:solidFill>
                <a:cs typeface="Times New Roman" pitchFamily="18" charset="0"/>
              </a:rPr>
              <a:t>の</a:t>
            </a:r>
            <a:r>
              <a:rPr lang="en-US" altLang="ja-JP" sz="2800" b="1" dirty="0" smtClean="0">
                <a:solidFill>
                  <a:srgbClr val="3333FF"/>
                </a:solidFill>
                <a:cs typeface="Times New Roman" pitchFamily="18" charset="0"/>
              </a:rPr>
              <a:t>2/3</a:t>
            </a:r>
            <a:r>
              <a:rPr lang="en-US" altLang="ja-JP" sz="2800" b="1" dirty="0" smtClean="0">
                <a:solidFill>
                  <a:srgbClr val="000000"/>
                </a:solidFill>
                <a:cs typeface="Times New Roman" pitchFamily="18" charset="0"/>
              </a:rPr>
              <a:t>)</a:t>
            </a:r>
            <a:br>
              <a:rPr lang="en-US" altLang="ja-JP" sz="2800" b="1" dirty="0" smtClean="0">
                <a:solidFill>
                  <a:srgbClr val="000000"/>
                </a:solidFill>
                <a:cs typeface="Times New Roman" pitchFamily="18" charset="0"/>
              </a:rPr>
            </a:br>
            <a:r>
              <a:rPr lang="ja-JP" altLang="en-US" sz="2800" b="1" dirty="0">
                <a:solidFill>
                  <a:srgbClr val="FF0000"/>
                </a:solidFill>
                <a:cs typeface="Times New Roman" pitchFamily="18" charset="0"/>
              </a:rPr>
              <a:t>　　</a:t>
            </a:r>
            <a:r>
              <a:rPr lang="ja-JP" altLang="en-US" sz="2800" b="1" dirty="0" smtClean="0">
                <a:solidFill>
                  <a:srgbClr val="FF0000"/>
                </a:solidFill>
                <a:cs typeface="Times New Roman" pitchFamily="18" charset="0"/>
              </a:rPr>
              <a:t>シャープ</a:t>
            </a:r>
            <a:r>
              <a:rPr lang="en-US" altLang="ja-JP" sz="2800" b="1" dirty="0" smtClean="0">
                <a:solidFill>
                  <a:srgbClr val="FF0000"/>
                </a:solidFill>
                <a:cs typeface="Times New Roman" pitchFamily="18" charset="0"/>
              </a:rPr>
              <a:t/>
            </a:r>
            <a:br>
              <a:rPr lang="en-US" altLang="ja-JP" sz="2800" b="1" dirty="0" smtClean="0">
                <a:solidFill>
                  <a:srgbClr val="FF0000"/>
                </a:solidFill>
                <a:cs typeface="Times New Roman" pitchFamily="18" charset="0"/>
              </a:rPr>
            </a:br>
            <a:endParaRPr lang="en-US" altLang="ja-JP" sz="1400" b="1" dirty="0" smtClean="0">
              <a:solidFill>
                <a:srgbClr val="FF0000"/>
              </a:solidFill>
              <a:cs typeface="Times New Roman" pitchFamily="18" charset="0"/>
            </a:endParaRPr>
          </a:p>
          <a:p>
            <a:pPr marL="457200" indent="-457200" eaLnBrk="1" fontAlgn="base" hangingPunct="1">
              <a:spcBef>
                <a:spcPct val="0"/>
              </a:spcBef>
              <a:spcAft>
                <a:spcPct val="0"/>
              </a:spcAft>
              <a:buFont typeface="Arial" pitchFamily="34" charset="0"/>
              <a:buChar char="•"/>
            </a:pPr>
            <a:r>
              <a:rPr lang="ja-JP" altLang="en-US" sz="2800" b="1" dirty="0" smtClean="0">
                <a:solidFill>
                  <a:srgbClr val="000000"/>
                </a:solidFill>
                <a:cs typeface="Times New Roman" pitchFamily="18" charset="0"/>
              </a:rPr>
              <a:t>表示画面を保持するのに電力を使わない</a:t>
            </a:r>
            <a:r>
              <a:rPr lang="en-US" altLang="ja-JP" sz="2800" b="1" dirty="0" smtClean="0">
                <a:solidFill>
                  <a:srgbClr val="000000"/>
                </a:solidFill>
                <a:cs typeface="Times New Roman" pitchFamily="18" charset="0"/>
              </a:rPr>
              <a:t/>
            </a:r>
            <a:br>
              <a:rPr lang="en-US" altLang="ja-JP" sz="2800" b="1" dirty="0" smtClean="0">
                <a:solidFill>
                  <a:srgbClr val="000000"/>
                </a:solidFill>
                <a:cs typeface="Times New Roman" pitchFamily="18" charset="0"/>
              </a:rPr>
            </a:br>
            <a:r>
              <a:rPr lang="ja-JP" altLang="en-US" sz="2800" b="1" dirty="0" smtClean="0">
                <a:solidFill>
                  <a:srgbClr val="3333FF"/>
                </a:solidFill>
                <a:cs typeface="Times New Roman" pitchFamily="18" charset="0"/>
              </a:rPr>
              <a:t>電子ペーパー </a:t>
            </a:r>
            <a:r>
              <a:rPr lang="en-US" altLang="ja-JP" sz="2800" b="1" dirty="0" smtClean="0">
                <a:solidFill>
                  <a:srgbClr val="3333FF"/>
                </a:solidFill>
                <a:cs typeface="Times New Roman" pitchFamily="18" charset="0"/>
              </a:rPr>
              <a:t>(</a:t>
            </a:r>
            <a:r>
              <a:rPr lang="ja-JP" altLang="en-US" sz="2800" b="1" dirty="0" smtClean="0">
                <a:solidFill>
                  <a:srgbClr val="3333FF"/>
                </a:solidFill>
                <a:cs typeface="Times New Roman" pitchFamily="18" charset="0"/>
              </a:rPr>
              <a:t>低電力</a:t>
            </a:r>
            <a:r>
              <a:rPr lang="en-US" altLang="ja-JP" sz="2800" b="1" dirty="0" smtClean="0">
                <a:solidFill>
                  <a:srgbClr val="3333FF"/>
                </a:solidFill>
                <a:cs typeface="Times New Roman" pitchFamily="18" charset="0"/>
              </a:rPr>
              <a:t>)</a:t>
            </a:r>
            <a:r>
              <a:rPr lang="ja-JP" altLang="en-US" sz="2800" b="1" dirty="0" smtClean="0">
                <a:solidFill>
                  <a:srgbClr val="3333FF"/>
                </a:solidFill>
                <a:cs typeface="Times New Roman" pitchFamily="18" charset="0"/>
              </a:rPr>
              <a:t>  ＋ 液晶 </a:t>
            </a:r>
            <a:r>
              <a:rPr lang="en-US" altLang="ja-JP" sz="2800" b="1" dirty="0" smtClean="0">
                <a:solidFill>
                  <a:srgbClr val="3333FF"/>
                </a:solidFill>
                <a:cs typeface="Times New Roman" pitchFamily="18" charset="0"/>
              </a:rPr>
              <a:t>(</a:t>
            </a:r>
            <a:r>
              <a:rPr lang="ja-JP" altLang="en-US" sz="2800" b="1" dirty="0" smtClean="0">
                <a:solidFill>
                  <a:srgbClr val="3333FF"/>
                </a:solidFill>
                <a:cs typeface="Times New Roman" pitchFamily="18" charset="0"/>
              </a:rPr>
              <a:t>動画</a:t>
            </a:r>
            <a:r>
              <a:rPr lang="en-US" altLang="ja-JP" sz="2800" b="1" dirty="0" smtClean="0">
                <a:solidFill>
                  <a:srgbClr val="3333FF"/>
                </a:solidFill>
                <a:cs typeface="Times New Roman" pitchFamily="18" charset="0"/>
              </a:rPr>
              <a:t>)</a:t>
            </a:r>
            <a:br>
              <a:rPr lang="en-US" altLang="ja-JP" sz="2800" b="1" dirty="0" smtClean="0">
                <a:solidFill>
                  <a:srgbClr val="3333FF"/>
                </a:solidFill>
                <a:cs typeface="Times New Roman" pitchFamily="18" charset="0"/>
              </a:rPr>
            </a:br>
            <a:r>
              <a:rPr lang="ja-JP" altLang="en-US" sz="2800" b="1" dirty="0" smtClean="0">
                <a:solidFill>
                  <a:srgbClr val="0000FF"/>
                </a:solidFill>
                <a:cs typeface="Times New Roman" pitchFamily="18" charset="0"/>
              </a:rPr>
              <a:t>　　</a:t>
            </a:r>
            <a:r>
              <a:rPr lang="ja-JP" altLang="en-US" sz="2800" b="1" dirty="0" smtClean="0">
                <a:solidFill>
                  <a:srgbClr val="FF0000"/>
                </a:solidFill>
                <a:cs typeface="Times New Roman" pitchFamily="18" charset="0"/>
              </a:rPr>
              <a:t>半導体</a:t>
            </a:r>
            <a:r>
              <a:rPr lang="ja-JP" altLang="en-US" sz="2800" b="1" dirty="0">
                <a:solidFill>
                  <a:srgbClr val="FF0000"/>
                </a:solidFill>
                <a:cs typeface="Times New Roman" pitchFamily="18" charset="0"/>
              </a:rPr>
              <a:t>エネルギー</a:t>
            </a:r>
            <a:r>
              <a:rPr lang="ja-JP" altLang="en-US" sz="2800" b="1" dirty="0" smtClean="0">
                <a:solidFill>
                  <a:srgbClr val="FF0000"/>
                </a:solidFill>
                <a:cs typeface="Times New Roman" pitchFamily="18" charset="0"/>
              </a:rPr>
              <a:t>研究所</a:t>
            </a:r>
            <a:endParaRPr lang="en-US" altLang="ja-JP" sz="2800" b="1" dirty="0" smtClean="0">
              <a:solidFill>
                <a:srgbClr val="FF0000"/>
              </a:solidFill>
              <a:cs typeface="Times New Roman" pitchFamily="18" charset="0"/>
            </a:endParaRPr>
          </a:p>
          <a:p>
            <a:pPr marL="457200" indent="-457200" eaLnBrk="1" fontAlgn="base" hangingPunct="1">
              <a:spcBef>
                <a:spcPct val="0"/>
              </a:spcBef>
              <a:spcAft>
                <a:spcPct val="0"/>
              </a:spcAft>
              <a:buFont typeface="Arial" pitchFamily="34" charset="0"/>
              <a:buChar char="•"/>
            </a:pPr>
            <a:endParaRPr lang="en-US" altLang="ja-JP" sz="2800" b="1" dirty="0" smtClean="0">
              <a:cs typeface="Times New Roman" pitchFamily="18" charset="0"/>
            </a:endParaRPr>
          </a:p>
          <a:p>
            <a:pPr marL="457200" indent="-457200" eaLnBrk="1" fontAlgn="base" hangingPunct="1">
              <a:spcBef>
                <a:spcPct val="0"/>
              </a:spcBef>
              <a:spcAft>
                <a:spcPct val="0"/>
              </a:spcAft>
              <a:buFont typeface="Arial" pitchFamily="34" charset="0"/>
              <a:buChar char="•"/>
            </a:pPr>
            <a:r>
              <a:rPr lang="ja-JP" altLang="en-US" sz="2800" b="1" dirty="0" smtClean="0">
                <a:cs typeface="Times New Roman" pitchFamily="18" charset="0"/>
              </a:rPr>
              <a:t>不揮発メモリ</a:t>
            </a:r>
            <a:r>
              <a:rPr lang="en-US" altLang="ja-JP" sz="2800" b="1" dirty="0" smtClean="0">
                <a:cs typeface="Times New Roman" pitchFamily="18" charset="0"/>
              </a:rPr>
              <a:t/>
            </a:r>
            <a:br>
              <a:rPr lang="en-US" altLang="ja-JP" sz="2800" b="1" dirty="0" smtClean="0">
                <a:cs typeface="Times New Roman" pitchFamily="18" charset="0"/>
              </a:rPr>
            </a:br>
            <a:r>
              <a:rPr lang="ja-JP" altLang="en-US" sz="2800" b="1" dirty="0" smtClean="0">
                <a:cs typeface="Times New Roman" pitchFamily="18" charset="0"/>
              </a:rPr>
              <a:t>　　フラッシュメモリ </a:t>
            </a:r>
            <a:r>
              <a:rPr lang="en-US" altLang="ja-JP" sz="2800" b="1" dirty="0" smtClean="0">
                <a:cs typeface="Times New Roman" pitchFamily="18" charset="0"/>
              </a:rPr>
              <a:t>(USB</a:t>
            </a:r>
            <a:r>
              <a:rPr lang="ja-JP" altLang="en-US" sz="2800" b="1" dirty="0" smtClean="0">
                <a:cs typeface="Times New Roman" pitchFamily="18" charset="0"/>
              </a:rPr>
              <a:t>メモリ、</a:t>
            </a:r>
            <a:r>
              <a:rPr lang="en-US" altLang="ja-JP" sz="2800" b="1" dirty="0" smtClean="0">
                <a:cs typeface="Times New Roman" pitchFamily="18" charset="0"/>
              </a:rPr>
              <a:t>SSD)</a:t>
            </a:r>
            <a:r>
              <a:rPr lang="ja-JP" altLang="en-US" sz="2800" b="1" dirty="0" smtClean="0">
                <a:cs typeface="Times New Roman" pitchFamily="18" charset="0"/>
              </a:rPr>
              <a:t> の置き換え</a:t>
            </a:r>
            <a:endParaRPr lang="en-US" altLang="ja-JP" sz="2800" b="1" dirty="0" smtClean="0">
              <a:cs typeface="Times New Roman" pitchFamily="18" charset="0"/>
            </a:endParaRPr>
          </a:p>
        </p:txBody>
      </p:sp>
      <p:sp>
        <p:nvSpPr>
          <p:cNvPr id="4" name="テキスト ボックス 3"/>
          <p:cNvSpPr txBox="1"/>
          <p:nvPr/>
        </p:nvSpPr>
        <p:spPr>
          <a:xfrm>
            <a:off x="8724900" y="6488668"/>
            <a:ext cx="415498" cy="369332"/>
          </a:xfrm>
          <a:prstGeom prst="rect">
            <a:avLst/>
          </a:prstGeom>
          <a:solidFill>
            <a:schemeClr val="accent2"/>
          </a:solidFill>
        </p:spPr>
        <p:txBody>
          <a:bodyPr wrap="none" rtlCol="0">
            <a:spAutoFit/>
          </a:bodyPr>
          <a:lstStyle>
            <a:defPPr>
              <a:defRPr lang="ja-JP"/>
            </a:defPPr>
            <a:lvl1pPr>
              <a:defRPr b="1">
                <a:solidFill>
                  <a:schemeClr val="bg1"/>
                </a:solidFill>
              </a:defRPr>
            </a:lvl1pPr>
          </a:lstStyle>
          <a:p>
            <a:r>
              <a:rPr lang="en-US" altLang="ja-JP" dirty="0" smtClean="0">
                <a:latin typeface="Times New Roman" pitchFamily="18" charset="0"/>
                <a:cs typeface="Times New Roman" pitchFamily="18" charset="0"/>
              </a:rPr>
              <a:t>35</a:t>
            </a:r>
            <a:endParaRPr lang="ja-JP" altLang="en-US" dirty="0">
              <a:latin typeface="Times New Roman" pitchFamily="18" charset="0"/>
              <a:cs typeface="Times New Roman" pitchFamily="18" charset="0"/>
            </a:endParaRPr>
          </a:p>
        </p:txBody>
      </p:sp>
    </p:spTree>
    <p:extLst>
      <p:ext uri="{BB962C8B-B14F-4D97-AF65-F5344CB8AC3E}">
        <p14:creationId xmlns:p14="http://schemas.microsoft.com/office/powerpoint/2010/main" val="3298984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idx="4294967295"/>
          </p:nvPr>
        </p:nvSpPr>
        <p:spPr>
          <a:xfrm>
            <a:off x="0" y="0"/>
            <a:ext cx="9144000" cy="685800"/>
          </a:xfrm>
        </p:spPr>
        <p:txBody>
          <a:bodyPr/>
          <a:lstStyle/>
          <a:p>
            <a:r>
              <a:rPr lang="ja-JP" altLang="en-US" sz="3600" b="1" dirty="0">
                <a:solidFill>
                  <a:srgbClr val="3333FF"/>
                </a:solidFill>
                <a:cs typeface="Times New Roman" pitchFamily="18" charset="0"/>
              </a:rPr>
              <a:t>目下の研究テーマ</a:t>
            </a:r>
            <a:endParaRPr lang="en-US" altLang="ja-JP" sz="3600" b="1" dirty="0" smtClean="0">
              <a:solidFill>
                <a:srgbClr val="3333FF"/>
              </a:solidFill>
              <a:cs typeface="Times New Roman" pitchFamily="18" charset="0"/>
            </a:endParaRPr>
          </a:p>
        </p:txBody>
      </p:sp>
      <p:sp>
        <p:nvSpPr>
          <p:cNvPr id="23555" name="Text Box 3"/>
          <p:cNvSpPr txBox="1">
            <a:spLocks noChangeArrowheads="1"/>
          </p:cNvSpPr>
          <p:nvPr/>
        </p:nvSpPr>
        <p:spPr bwMode="auto">
          <a:xfrm>
            <a:off x="395243" y="769719"/>
            <a:ext cx="8520157" cy="6124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marL="457200" indent="-457200" eaLnBrk="1" fontAlgn="base" hangingPunct="1">
              <a:spcBef>
                <a:spcPct val="0"/>
              </a:spcBef>
              <a:spcAft>
                <a:spcPct val="0"/>
              </a:spcAft>
              <a:buFont typeface="Arial" pitchFamily="34" charset="0"/>
              <a:buChar char="•"/>
            </a:pPr>
            <a:r>
              <a:rPr lang="ja-JP" altLang="en-US" sz="2800" b="1" dirty="0" smtClean="0">
                <a:solidFill>
                  <a:srgbClr val="000000"/>
                </a:solidFill>
                <a:cs typeface="Times New Roman" pitchFamily="18" charset="0"/>
              </a:rPr>
              <a:t>アモルファスと結晶の本質的な違いは？</a:t>
            </a:r>
            <a:r>
              <a:rPr lang="en-US" altLang="ja-JP" sz="2800" b="1" dirty="0" smtClean="0">
                <a:solidFill>
                  <a:srgbClr val="000000"/>
                </a:solidFill>
                <a:cs typeface="Times New Roman" pitchFamily="18" charset="0"/>
              </a:rPr>
              <a:t/>
            </a:r>
            <a:br>
              <a:rPr lang="en-US" altLang="ja-JP" sz="2800" b="1" dirty="0" smtClean="0">
                <a:solidFill>
                  <a:srgbClr val="000000"/>
                </a:solidFill>
                <a:cs typeface="Times New Roman" pitchFamily="18" charset="0"/>
              </a:rPr>
            </a:br>
            <a:r>
              <a:rPr lang="ja-JP" altLang="en-US" sz="2800" b="1" dirty="0" smtClean="0">
                <a:solidFill>
                  <a:srgbClr val="000000"/>
                </a:solidFill>
                <a:cs typeface="Times New Roman" pitchFamily="18" charset="0"/>
              </a:rPr>
              <a:t>　構造、物性をどこまで実験的に実測し、</a:t>
            </a:r>
            <a:r>
              <a:rPr lang="en-US" altLang="ja-JP" sz="2800" b="1" dirty="0" smtClean="0">
                <a:solidFill>
                  <a:srgbClr val="000000"/>
                </a:solidFill>
                <a:cs typeface="Times New Roman" pitchFamily="18" charset="0"/>
              </a:rPr>
              <a:t/>
            </a:r>
            <a:br>
              <a:rPr lang="en-US" altLang="ja-JP" sz="2800" b="1" dirty="0" smtClean="0">
                <a:solidFill>
                  <a:srgbClr val="000000"/>
                </a:solidFill>
                <a:cs typeface="Times New Roman" pitchFamily="18" charset="0"/>
              </a:rPr>
            </a:br>
            <a:r>
              <a:rPr lang="ja-JP" altLang="en-US" sz="2800" b="1" dirty="0" smtClean="0">
                <a:solidFill>
                  <a:srgbClr val="000000"/>
                </a:solidFill>
                <a:cs typeface="Times New Roman" pitchFamily="18" charset="0"/>
              </a:rPr>
              <a:t>　理論的に明らかにできるか？</a:t>
            </a:r>
            <a:endParaRPr lang="en-US" altLang="ja-JP" sz="2800" b="1" dirty="0" smtClean="0">
              <a:solidFill>
                <a:srgbClr val="000000"/>
              </a:solidFill>
              <a:cs typeface="Times New Roman" pitchFamily="18" charset="0"/>
            </a:endParaRPr>
          </a:p>
          <a:p>
            <a:pPr marL="457200" indent="-457200" eaLnBrk="1" fontAlgn="base" hangingPunct="1">
              <a:spcBef>
                <a:spcPct val="0"/>
              </a:spcBef>
              <a:spcAft>
                <a:spcPct val="0"/>
              </a:spcAft>
              <a:buFont typeface="Arial" pitchFamily="34" charset="0"/>
              <a:buChar char="•"/>
            </a:pPr>
            <a:endParaRPr lang="en-US" altLang="ja-JP" sz="2800" b="1" dirty="0" smtClean="0">
              <a:solidFill>
                <a:srgbClr val="000000"/>
              </a:solidFill>
              <a:cs typeface="Times New Roman" pitchFamily="18" charset="0"/>
            </a:endParaRPr>
          </a:p>
          <a:p>
            <a:pPr marL="457200" indent="-457200" eaLnBrk="1" fontAlgn="base" hangingPunct="1">
              <a:spcBef>
                <a:spcPct val="0"/>
              </a:spcBef>
              <a:spcAft>
                <a:spcPct val="0"/>
              </a:spcAft>
              <a:buFont typeface="Arial" pitchFamily="34" charset="0"/>
              <a:buChar char="•"/>
            </a:pPr>
            <a:r>
              <a:rPr lang="ja-JP" altLang="en-US" sz="2800" b="1" dirty="0" smtClean="0">
                <a:solidFill>
                  <a:srgbClr val="000000"/>
                </a:solidFill>
                <a:cs typeface="Times New Roman" pitchFamily="18" charset="0"/>
              </a:rPr>
              <a:t>どこまで性能が上がるのか？</a:t>
            </a:r>
            <a:endParaRPr lang="en-US" altLang="ja-JP" sz="2800" b="1" dirty="0" smtClean="0">
              <a:solidFill>
                <a:srgbClr val="000000"/>
              </a:solidFill>
              <a:cs typeface="Times New Roman" pitchFamily="18" charset="0"/>
            </a:endParaRPr>
          </a:p>
          <a:p>
            <a:pPr marL="457200" indent="-457200" eaLnBrk="1" fontAlgn="base" hangingPunct="1">
              <a:spcBef>
                <a:spcPct val="0"/>
              </a:spcBef>
              <a:spcAft>
                <a:spcPct val="0"/>
              </a:spcAft>
              <a:buFont typeface="Arial" pitchFamily="34" charset="0"/>
              <a:buChar char="•"/>
            </a:pPr>
            <a:endParaRPr lang="en-US" altLang="ja-JP" sz="2800" b="1" dirty="0" smtClean="0">
              <a:solidFill>
                <a:srgbClr val="000000"/>
              </a:solidFill>
              <a:cs typeface="Times New Roman" pitchFamily="18" charset="0"/>
            </a:endParaRPr>
          </a:p>
          <a:p>
            <a:pPr marL="457200" indent="-457200" eaLnBrk="1" fontAlgn="base" hangingPunct="1">
              <a:spcBef>
                <a:spcPct val="0"/>
              </a:spcBef>
              <a:spcAft>
                <a:spcPct val="0"/>
              </a:spcAft>
              <a:buFont typeface="Arial" pitchFamily="34" charset="0"/>
              <a:buChar char="•"/>
            </a:pPr>
            <a:r>
              <a:rPr lang="ja-JP" altLang="en-US" sz="2800" b="1" dirty="0" smtClean="0">
                <a:solidFill>
                  <a:srgbClr val="000000"/>
                </a:solidFill>
                <a:cs typeface="Times New Roman" pitchFamily="18" charset="0"/>
              </a:rPr>
              <a:t>実用的な性能の</a:t>
            </a:r>
            <a:r>
              <a:rPr lang="en-US" altLang="ja-JP" sz="2800" b="1" dirty="0" smtClean="0">
                <a:solidFill>
                  <a:srgbClr val="000000"/>
                </a:solidFill>
                <a:cs typeface="Times New Roman" pitchFamily="18" charset="0"/>
              </a:rPr>
              <a:t>N</a:t>
            </a:r>
            <a:r>
              <a:rPr lang="ja-JP" altLang="en-US" sz="2800" b="1" dirty="0" smtClean="0">
                <a:solidFill>
                  <a:srgbClr val="000000"/>
                </a:solidFill>
                <a:cs typeface="Times New Roman" pitchFamily="18" charset="0"/>
              </a:rPr>
              <a:t>型と</a:t>
            </a:r>
            <a:r>
              <a:rPr lang="en-US" altLang="ja-JP" sz="2800" b="1" dirty="0" smtClean="0">
                <a:solidFill>
                  <a:srgbClr val="000000"/>
                </a:solidFill>
                <a:cs typeface="Times New Roman" pitchFamily="18" charset="0"/>
              </a:rPr>
              <a:t>P</a:t>
            </a:r>
            <a:r>
              <a:rPr lang="ja-JP" altLang="en-US" sz="2800" b="1" dirty="0" smtClean="0">
                <a:solidFill>
                  <a:srgbClr val="000000"/>
                </a:solidFill>
                <a:cs typeface="Times New Roman" pitchFamily="18" charset="0"/>
              </a:rPr>
              <a:t>型デバイスをガラス／プラスチック上に作れるか？</a:t>
            </a:r>
            <a:endParaRPr lang="en-US" altLang="ja-JP" sz="2800" b="1" dirty="0" smtClean="0">
              <a:solidFill>
                <a:srgbClr val="000000"/>
              </a:solidFill>
              <a:cs typeface="Times New Roman" pitchFamily="18" charset="0"/>
            </a:endParaRPr>
          </a:p>
          <a:p>
            <a:pPr marL="457200" indent="-457200" eaLnBrk="1" fontAlgn="base" hangingPunct="1">
              <a:spcBef>
                <a:spcPct val="0"/>
              </a:spcBef>
              <a:spcAft>
                <a:spcPct val="0"/>
              </a:spcAft>
              <a:buFont typeface="Arial" pitchFamily="34" charset="0"/>
              <a:buChar char="•"/>
            </a:pPr>
            <a:endParaRPr lang="en-US" altLang="ja-JP" sz="2800" b="1" dirty="0" smtClean="0">
              <a:solidFill>
                <a:srgbClr val="000000"/>
              </a:solidFill>
              <a:cs typeface="Times New Roman" pitchFamily="18" charset="0"/>
            </a:endParaRPr>
          </a:p>
          <a:p>
            <a:pPr marL="457200" indent="-457200" eaLnBrk="1" fontAlgn="base" hangingPunct="1">
              <a:spcBef>
                <a:spcPct val="0"/>
              </a:spcBef>
              <a:spcAft>
                <a:spcPct val="0"/>
              </a:spcAft>
              <a:buFont typeface="Arial" pitchFamily="34" charset="0"/>
              <a:buChar char="•"/>
            </a:pPr>
            <a:r>
              <a:rPr lang="ja-JP" altLang="en-US" sz="2800" b="1" dirty="0" smtClean="0">
                <a:solidFill>
                  <a:srgbClr val="000000"/>
                </a:solidFill>
                <a:cs typeface="Times New Roman" pitchFamily="18" charset="0"/>
              </a:rPr>
              <a:t>酸化物の中なのに、酸素が </a:t>
            </a:r>
            <a:r>
              <a:rPr lang="en-US" altLang="ja-JP" sz="2800" b="1" dirty="0" smtClean="0">
                <a:solidFill>
                  <a:srgbClr val="000000"/>
                </a:solidFill>
                <a:cs typeface="Times New Roman" pitchFamily="18" charset="0"/>
              </a:rPr>
              <a:t>’</a:t>
            </a:r>
            <a:r>
              <a:rPr lang="ja-JP" altLang="en-US" sz="2800" b="1" dirty="0" smtClean="0">
                <a:solidFill>
                  <a:srgbClr val="000000"/>
                </a:solidFill>
                <a:cs typeface="Times New Roman" pitchFamily="18" charset="0"/>
              </a:rPr>
              <a:t>不純物</a:t>
            </a:r>
            <a:r>
              <a:rPr lang="en-US" altLang="ja-JP" sz="2800" b="1" dirty="0" smtClean="0">
                <a:solidFill>
                  <a:srgbClr val="000000"/>
                </a:solidFill>
                <a:cs typeface="Times New Roman" pitchFamily="18" charset="0"/>
              </a:rPr>
              <a:t>’</a:t>
            </a:r>
            <a:r>
              <a:rPr lang="ja-JP" altLang="en-US" sz="2800" b="1" dirty="0" smtClean="0">
                <a:solidFill>
                  <a:srgbClr val="000000"/>
                </a:solidFill>
                <a:cs typeface="Times New Roman" pitchFamily="18" charset="0"/>
              </a:rPr>
              <a:t> になる？</a:t>
            </a:r>
            <a:endParaRPr lang="en-US" altLang="ja-JP" sz="2800" b="1" dirty="0" smtClean="0">
              <a:solidFill>
                <a:srgbClr val="000000"/>
              </a:solidFill>
              <a:cs typeface="Times New Roman" pitchFamily="18" charset="0"/>
            </a:endParaRPr>
          </a:p>
          <a:p>
            <a:pPr marL="457200" indent="-457200" eaLnBrk="1" fontAlgn="base" hangingPunct="1">
              <a:spcBef>
                <a:spcPct val="0"/>
              </a:spcBef>
              <a:spcAft>
                <a:spcPct val="0"/>
              </a:spcAft>
              <a:buFont typeface="Arial" pitchFamily="34" charset="0"/>
              <a:buChar char="•"/>
            </a:pPr>
            <a:r>
              <a:rPr lang="ja-JP" altLang="en-US" sz="2800" b="1" dirty="0" smtClean="0">
                <a:solidFill>
                  <a:srgbClr val="000000"/>
                </a:solidFill>
                <a:cs typeface="Times New Roman" pitchFamily="18" charset="0"/>
              </a:rPr>
              <a:t>入れてもいないのにたくさんの </a:t>
            </a:r>
            <a:r>
              <a:rPr lang="en-US" altLang="ja-JP" sz="2800" b="1" dirty="0" smtClean="0">
                <a:solidFill>
                  <a:srgbClr val="000000"/>
                </a:solidFill>
                <a:cs typeface="Times New Roman" pitchFamily="18" charset="0"/>
              </a:rPr>
              <a:t>‘</a:t>
            </a:r>
            <a:r>
              <a:rPr lang="ja-JP" altLang="en-US" sz="2800" b="1" dirty="0" smtClean="0">
                <a:solidFill>
                  <a:srgbClr val="000000"/>
                </a:solidFill>
                <a:cs typeface="Times New Roman" pitchFamily="18" charset="0"/>
              </a:rPr>
              <a:t>水素</a:t>
            </a:r>
            <a:r>
              <a:rPr lang="en-US" altLang="ja-JP" sz="2800" b="1" dirty="0" smtClean="0">
                <a:solidFill>
                  <a:srgbClr val="000000"/>
                </a:solidFill>
                <a:cs typeface="Times New Roman" pitchFamily="18" charset="0"/>
              </a:rPr>
              <a:t>’</a:t>
            </a:r>
            <a:r>
              <a:rPr lang="ja-JP" altLang="en-US" sz="2800" b="1" dirty="0" smtClean="0">
                <a:solidFill>
                  <a:srgbClr val="000000"/>
                </a:solidFill>
                <a:cs typeface="Times New Roman" pitchFamily="18" charset="0"/>
              </a:rPr>
              <a:t> が入っている</a:t>
            </a:r>
            <a:r>
              <a:rPr lang="en-US" altLang="ja-JP" sz="2800" b="1" dirty="0" smtClean="0">
                <a:solidFill>
                  <a:srgbClr val="000000"/>
                </a:solidFill>
                <a:cs typeface="Times New Roman" pitchFamily="18" charset="0"/>
              </a:rPr>
              <a:t/>
            </a:r>
            <a:br>
              <a:rPr lang="en-US" altLang="ja-JP" sz="2800" b="1" dirty="0" smtClean="0">
                <a:solidFill>
                  <a:srgbClr val="000000"/>
                </a:solidFill>
                <a:cs typeface="Times New Roman" pitchFamily="18" charset="0"/>
              </a:rPr>
            </a:br>
            <a:r>
              <a:rPr lang="ja-JP" altLang="en-US" sz="2800" b="1" dirty="0" smtClean="0">
                <a:solidFill>
                  <a:srgbClr val="000000"/>
                </a:solidFill>
                <a:cs typeface="Times New Roman" pitchFamily="18" charset="0"/>
              </a:rPr>
              <a:t>　　シリコンでは、水素は良い役割と悪い役割を持つ</a:t>
            </a:r>
            <a:r>
              <a:rPr lang="en-US" altLang="ja-JP" sz="2800" b="1" dirty="0" smtClean="0">
                <a:solidFill>
                  <a:srgbClr val="000000"/>
                </a:solidFill>
                <a:cs typeface="Times New Roman" pitchFamily="18" charset="0"/>
              </a:rPr>
              <a:t/>
            </a:r>
            <a:br>
              <a:rPr lang="en-US" altLang="ja-JP" sz="2800" b="1" dirty="0" smtClean="0">
                <a:solidFill>
                  <a:srgbClr val="000000"/>
                </a:solidFill>
                <a:cs typeface="Times New Roman" pitchFamily="18" charset="0"/>
              </a:rPr>
            </a:br>
            <a:r>
              <a:rPr lang="ja-JP" altLang="en-US" sz="2800" b="1" dirty="0" smtClean="0">
                <a:solidFill>
                  <a:srgbClr val="000000"/>
                </a:solidFill>
                <a:cs typeface="Times New Roman" pitchFamily="18" charset="0"/>
              </a:rPr>
              <a:t>　　　　酸化物では？</a:t>
            </a:r>
            <a:endParaRPr lang="en-US" altLang="ja-JP" sz="2800" b="1" dirty="0" smtClean="0">
              <a:solidFill>
                <a:srgbClr val="000000"/>
              </a:solidFill>
              <a:cs typeface="Times New Roman" pitchFamily="18" charset="0"/>
            </a:endParaRPr>
          </a:p>
          <a:p>
            <a:pPr eaLnBrk="1" fontAlgn="base" hangingPunct="1">
              <a:spcBef>
                <a:spcPct val="0"/>
              </a:spcBef>
              <a:spcAft>
                <a:spcPct val="0"/>
              </a:spcAft>
            </a:pPr>
            <a:endParaRPr lang="en-US" altLang="ja-JP" sz="2800" b="1" dirty="0">
              <a:solidFill>
                <a:srgbClr val="FF0000"/>
              </a:solidFill>
              <a:cs typeface="Times New Roman" pitchFamily="18" charset="0"/>
            </a:endParaRPr>
          </a:p>
        </p:txBody>
      </p:sp>
      <p:sp>
        <p:nvSpPr>
          <p:cNvPr id="4" name="テキスト ボックス 3"/>
          <p:cNvSpPr txBox="1"/>
          <p:nvPr/>
        </p:nvSpPr>
        <p:spPr>
          <a:xfrm>
            <a:off x="8724900" y="6488668"/>
            <a:ext cx="415498" cy="369332"/>
          </a:xfrm>
          <a:prstGeom prst="rect">
            <a:avLst/>
          </a:prstGeom>
          <a:solidFill>
            <a:schemeClr val="accent2"/>
          </a:solidFill>
        </p:spPr>
        <p:txBody>
          <a:bodyPr wrap="none" rtlCol="0">
            <a:spAutoFit/>
          </a:bodyPr>
          <a:lstStyle>
            <a:defPPr>
              <a:defRPr lang="ja-JP"/>
            </a:defPPr>
            <a:lvl1pPr>
              <a:defRPr b="1">
                <a:solidFill>
                  <a:schemeClr val="bg1"/>
                </a:solidFill>
              </a:defRPr>
            </a:lvl1pPr>
          </a:lstStyle>
          <a:p>
            <a:r>
              <a:rPr lang="en-US" altLang="ja-JP" dirty="0" smtClean="0">
                <a:latin typeface="Times New Roman" pitchFamily="18" charset="0"/>
                <a:cs typeface="Times New Roman" pitchFamily="18" charset="0"/>
              </a:rPr>
              <a:t>35</a:t>
            </a:r>
            <a:endParaRPr lang="ja-JP" altLang="en-US" dirty="0">
              <a:latin typeface="Times New Roman" pitchFamily="18" charset="0"/>
              <a:cs typeface="Times New Roman" pitchFamily="18" charset="0"/>
            </a:endParaRPr>
          </a:p>
        </p:txBody>
      </p:sp>
    </p:spTree>
    <p:extLst>
      <p:ext uri="{BB962C8B-B14F-4D97-AF65-F5344CB8AC3E}">
        <p14:creationId xmlns:p14="http://schemas.microsoft.com/office/powerpoint/2010/main" val="3552041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04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0099" y="-104774"/>
            <a:ext cx="7553513" cy="70059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正方形/長方形 2"/>
          <p:cNvSpPr/>
          <p:nvPr/>
        </p:nvSpPr>
        <p:spPr>
          <a:xfrm>
            <a:off x="38098" y="0"/>
            <a:ext cx="9105901" cy="7531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FFFFFF"/>
              </a:solidFill>
            </a:endParaRPr>
          </a:p>
        </p:txBody>
      </p:sp>
      <p:sp>
        <p:nvSpPr>
          <p:cNvPr id="2" name="正方形/長方形 1"/>
          <p:cNvSpPr/>
          <p:nvPr/>
        </p:nvSpPr>
        <p:spPr>
          <a:xfrm>
            <a:off x="0" y="0"/>
            <a:ext cx="6866175" cy="646331"/>
          </a:xfrm>
          <a:prstGeom prst="rect">
            <a:avLst/>
          </a:prstGeom>
        </p:spPr>
        <p:txBody>
          <a:bodyPr wrap="none">
            <a:spAutoFit/>
          </a:bodyPr>
          <a:lstStyle/>
          <a:p>
            <a:r>
              <a:rPr lang="en-US" altLang="ja-JP" sz="3600" b="1" dirty="0">
                <a:solidFill>
                  <a:srgbClr val="FF0000"/>
                </a:solidFill>
              </a:rPr>
              <a:t>http://www.khlab.msl.titech.ac.jp/</a:t>
            </a:r>
            <a:endParaRPr lang="ja-JP" altLang="en-US" sz="3600" b="1" dirty="0">
              <a:solidFill>
                <a:srgbClr val="FF0000"/>
              </a:solidFill>
            </a:endParaRPr>
          </a:p>
        </p:txBody>
      </p:sp>
      <p:sp>
        <p:nvSpPr>
          <p:cNvPr id="5" name="テキスト ボックス 4"/>
          <p:cNvSpPr txBox="1"/>
          <p:nvPr/>
        </p:nvSpPr>
        <p:spPr>
          <a:xfrm>
            <a:off x="8724900" y="6488668"/>
            <a:ext cx="415498" cy="369332"/>
          </a:xfrm>
          <a:prstGeom prst="rect">
            <a:avLst/>
          </a:prstGeom>
          <a:solidFill>
            <a:schemeClr val="accent2"/>
          </a:solidFill>
        </p:spPr>
        <p:txBody>
          <a:bodyPr wrap="none" rtlCol="0">
            <a:spAutoFit/>
          </a:bodyPr>
          <a:lstStyle>
            <a:defPPr>
              <a:defRPr lang="ja-JP"/>
            </a:defPPr>
            <a:lvl1pPr>
              <a:defRPr b="1">
                <a:solidFill>
                  <a:schemeClr val="bg1"/>
                </a:solidFill>
              </a:defRPr>
            </a:lvl1pPr>
          </a:lstStyle>
          <a:p>
            <a:r>
              <a:rPr lang="en-US" altLang="ja-JP" dirty="0" smtClean="0">
                <a:latin typeface="Times New Roman" pitchFamily="18" charset="0"/>
                <a:cs typeface="Times New Roman" pitchFamily="18" charset="0"/>
              </a:rPr>
              <a:t>36</a:t>
            </a:r>
            <a:endParaRPr lang="ja-JP" altLang="en-US" dirty="0">
              <a:latin typeface="Times New Roman" pitchFamily="18" charset="0"/>
              <a:cs typeface="Times New Roman" pitchFamily="18" charset="0"/>
            </a:endParaRPr>
          </a:p>
        </p:txBody>
      </p:sp>
    </p:spTree>
    <p:extLst>
      <p:ext uri="{BB962C8B-B14F-4D97-AF65-F5344CB8AC3E}">
        <p14:creationId xmlns:p14="http://schemas.microsoft.com/office/powerpoint/2010/main" val="2301153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42" name="Rectangle 2"/>
          <p:cNvSpPr>
            <a:spLocks noChangeArrowheads="1"/>
          </p:cNvSpPr>
          <p:nvPr/>
        </p:nvSpPr>
        <p:spPr bwMode="auto">
          <a:xfrm>
            <a:off x="0" y="0"/>
            <a:ext cx="9144000" cy="6858000"/>
          </a:xfrm>
          <a:prstGeom prst="rect">
            <a:avLst/>
          </a:prstGeom>
          <a:gradFill rotWithShape="0">
            <a:gsLst>
              <a:gs pos="0">
                <a:srgbClr val="DDFFDD"/>
              </a:gs>
              <a:gs pos="100000">
                <a:schemeClr val="bg1"/>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ja-JP" altLang="en-US" sz="2000" baseline="-25000" smtClean="0">
              <a:solidFill>
                <a:srgbClr val="000000"/>
              </a:solidFill>
              <a:latin typeface="Times New Roman" pitchFamily="18" charset="0"/>
              <a:ea typeface="ＭＳ ゴシック" pitchFamily="49" charset="-128"/>
            </a:endParaRPr>
          </a:p>
        </p:txBody>
      </p:sp>
      <p:sp>
        <p:nvSpPr>
          <p:cNvPr id="1290243" name="Rectangle 3"/>
          <p:cNvSpPr>
            <a:spLocks noChangeArrowheads="1"/>
          </p:cNvSpPr>
          <p:nvPr/>
        </p:nvSpPr>
        <p:spPr bwMode="auto">
          <a:xfrm>
            <a:off x="0" y="2362200"/>
            <a:ext cx="9144000" cy="167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fontAlgn="base">
              <a:spcBef>
                <a:spcPct val="0"/>
              </a:spcBef>
              <a:spcAft>
                <a:spcPct val="0"/>
              </a:spcAft>
            </a:pPr>
            <a:endParaRPr lang="ja-JP" altLang="en-US" sz="4400" smtClean="0">
              <a:solidFill>
                <a:srgbClr val="000000"/>
              </a:solidFill>
              <a:latin typeface="Times New Roman" pitchFamily="18" charset="0"/>
            </a:endParaRPr>
          </a:p>
        </p:txBody>
      </p:sp>
      <p:sp>
        <p:nvSpPr>
          <p:cNvPr id="1290244" name="Rectangle 4"/>
          <p:cNvSpPr>
            <a:spLocks noGrp="1" noChangeArrowheads="1"/>
          </p:cNvSpPr>
          <p:nvPr>
            <p:ph type="title" idx="4294967295"/>
          </p:nvPr>
        </p:nvSpPr>
        <p:spPr>
          <a:xfrm>
            <a:off x="0" y="2514600"/>
            <a:ext cx="9144000" cy="1447800"/>
          </a:xfrm>
        </p:spPr>
        <p:txBody>
          <a:bodyPr/>
          <a:lstStyle/>
          <a:p>
            <a:r>
              <a:rPr lang="ja-JP" altLang="en-US" b="1" smtClean="0">
                <a:solidFill>
                  <a:srgbClr val="0000FF"/>
                </a:solidFill>
              </a:rPr>
              <a:t>おわり</a:t>
            </a:r>
          </a:p>
        </p:txBody>
      </p:sp>
    </p:spTree>
    <p:extLst>
      <p:ext uri="{BB962C8B-B14F-4D97-AF65-F5344CB8AC3E}">
        <p14:creationId xmlns:p14="http://schemas.microsoft.com/office/powerpoint/2010/main" val="2898936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タイトル 1"/>
          <p:cNvSpPr>
            <a:spLocks noGrp="1"/>
          </p:cNvSpPr>
          <p:nvPr>
            <p:ph type="title"/>
          </p:nvPr>
        </p:nvSpPr>
        <p:spPr>
          <a:xfrm>
            <a:off x="0" y="0"/>
            <a:ext cx="9144000" cy="784225"/>
          </a:xfrm>
          <a:solidFill>
            <a:srgbClr val="3101E1"/>
          </a:solidFill>
        </p:spPr>
        <p:txBody>
          <a:bodyPr/>
          <a:lstStyle/>
          <a:p>
            <a:pPr eaLnBrk="1" hangingPunct="1"/>
            <a:r>
              <a:rPr lang="ja-JP" altLang="en-US" dirty="0" smtClean="0">
                <a:solidFill>
                  <a:srgbClr val="FFFF99"/>
                </a:solidFill>
              </a:rPr>
              <a:t>私の研究のアプローチと目的</a:t>
            </a:r>
          </a:p>
        </p:txBody>
      </p:sp>
      <p:sp>
        <p:nvSpPr>
          <p:cNvPr id="4099" name="正方形/長方形 3"/>
          <p:cNvSpPr>
            <a:spLocks noChangeArrowheads="1"/>
          </p:cNvSpPr>
          <p:nvPr/>
        </p:nvSpPr>
        <p:spPr bwMode="auto">
          <a:xfrm>
            <a:off x="704850" y="4559300"/>
            <a:ext cx="5368925"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ja-JP" sz="2400" b="1">
                <a:solidFill>
                  <a:srgbClr val="FF0000"/>
                </a:solidFill>
                <a:latin typeface="Calibri" pitchFamily="34" charset="0"/>
              </a:rPr>
              <a:t>(1)</a:t>
            </a:r>
            <a:r>
              <a:rPr lang="ja-JP" altLang="en-US" sz="2400" b="1">
                <a:solidFill>
                  <a:srgbClr val="FF0000"/>
                </a:solidFill>
                <a:latin typeface="Calibri" pitchFamily="34" charset="0"/>
              </a:rPr>
              <a:t> 低温形成技術</a:t>
            </a:r>
            <a:r>
              <a:rPr lang="en-US" altLang="ja-JP" sz="2400" b="1">
                <a:latin typeface="Calibri" pitchFamily="34" charset="0"/>
              </a:rPr>
              <a:t/>
            </a:r>
            <a:br>
              <a:rPr lang="en-US" altLang="ja-JP" sz="2400" b="1">
                <a:latin typeface="Calibri" pitchFamily="34" charset="0"/>
              </a:rPr>
            </a:br>
            <a:r>
              <a:rPr lang="ja-JP" altLang="en-US" sz="2400" b="1">
                <a:latin typeface="Calibri" pitchFamily="34" charset="0"/>
              </a:rPr>
              <a:t>　　　低温アニール、薄膜成長制御</a:t>
            </a:r>
            <a:endParaRPr lang="en-US" altLang="ja-JP" sz="2400" b="1">
              <a:latin typeface="Calibri" pitchFamily="34" charset="0"/>
            </a:endParaRPr>
          </a:p>
          <a:p>
            <a:r>
              <a:rPr lang="en-US" altLang="ja-JP" sz="2400" b="1">
                <a:solidFill>
                  <a:srgbClr val="FF0000"/>
                </a:solidFill>
                <a:latin typeface="Calibri" pitchFamily="34" charset="0"/>
              </a:rPr>
              <a:t>(2)</a:t>
            </a:r>
            <a:r>
              <a:rPr lang="ja-JP" altLang="en-US" sz="2400" b="1">
                <a:solidFill>
                  <a:srgbClr val="FF0000"/>
                </a:solidFill>
                <a:latin typeface="Calibri" pitchFamily="34" charset="0"/>
              </a:rPr>
              <a:t> 高性能化技術</a:t>
            </a:r>
            <a:r>
              <a:rPr lang="en-US" altLang="ja-JP" sz="2400" b="1">
                <a:solidFill>
                  <a:srgbClr val="FF0000"/>
                </a:solidFill>
                <a:latin typeface="Calibri" pitchFamily="34" charset="0"/>
              </a:rPr>
              <a:t/>
            </a:r>
            <a:br>
              <a:rPr lang="en-US" altLang="ja-JP" sz="2400" b="1">
                <a:solidFill>
                  <a:srgbClr val="FF0000"/>
                </a:solidFill>
                <a:latin typeface="Calibri" pitchFamily="34" charset="0"/>
              </a:rPr>
            </a:br>
            <a:r>
              <a:rPr lang="ja-JP" altLang="en-US" sz="2400" b="1">
                <a:latin typeface="Calibri" pitchFamily="34" charset="0"/>
              </a:rPr>
              <a:t>　　　微細化、新組成材料</a:t>
            </a:r>
            <a:endParaRPr lang="en-US" altLang="ja-JP" sz="2400" b="1">
              <a:latin typeface="Calibri" pitchFamily="34" charset="0"/>
            </a:endParaRPr>
          </a:p>
          <a:p>
            <a:r>
              <a:rPr lang="en-US" altLang="ja-JP" sz="2400" b="1">
                <a:solidFill>
                  <a:srgbClr val="FF0000"/>
                </a:solidFill>
                <a:latin typeface="Calibri" pitchFamily="34" charset="0"/>
              </a:rPr>
              <a:t>(3)</a:t>
            </a:r>
            <a:r>
              <a:rPr lang="ja-JP" altLang="en-US" sz="2400" b="1">
                <a:solidFill>
                  <a:srgbClr val="FF0000"/>
                </a:solidFill>
                <a:latin typeface="Calibri" pitchFamily="34" charset="0"/>
              </a:rPr>
              <a:t> </a:t>
            </a:r>
            <a:r>
              <a:rPr lang="en-US" altLang="ja-JP" sz="2400" b="1">
                <a:solidFill>
                  <a:srgbClr val="FF0000"/>
                </a:solidFill>
                <a:latin typeface="Calibri" pitchFamily="34" charset="0"/>
              </a:rPr>
              <a:t>CMOS</a:t>
            </a:r>
            <a:r>
              <a:rPr lang="ja-JP" altLang="en-US" sz="2400" b="1">
                <a:solidFill>
                  <a:srgbClr val="FF0000"/>
                </a:solidFill>
                <a:latin typeface="Calibri" pitchFamily="34" charset="0"/>
              </a:rPr>
              <a:t>回路技術 － </a:t>
            </a:r>
            <a:r>
              <a:rPr lang="en-US" altLang="ja-JP" sz="2400" b="1">
                <a:solidFill>
                  <a:srgbClr val="FF0000"/>
                </a:solidFill>
                <a:latin typeface="Calibri" pitchFamily="34" charset="0"/>
              </a:rPr>
              <a:t>P</a:t>
            </a:r>
            <a:r>
              <a:rPr lang="ja-JP" altLang="en-US" sz="2400" b="1">
                <a:solidFill>
                  <a:srgbClr val="FF0000"/>
                </a:solidFill>
                <a:latin typeface="Calibri" pitchFamily="34" charset="0"/>
              </a:rPr>
              <a:t>型</a:t>
            </a:r>
            <a:r>
              <a:rPr lang="en-US" altLang="ja-JP" sz="2400" b="1">
                <a:solidFill>
                  <a:srgbClr val="FF0000"/>
                </a:solidFill>
                <a:latin typeface="Calibri" pitchFamily="34" charset="0"/>
              </a:rPr>
              <a:t>TFT</a:t>
            </a:r>
            <a:r>
              <a:rPr lang="ja-JP" altLang="en-US" sz="2400" b="1">
                <a:solidFill>
                  <a:srgbClr val="FF0000"/>
                </a:solidFill>
                <a:latin typeface="Calibri" pitchFamily="34" charset="0"/>
              </a:rPr>
              <a:t>の開発</a:t>
            </a:r>
            <a:r>
              <a:rPr lang="en-US" altLang="ja-JP" sz="2400" b="1">
                <a:solidFill>
                  <a:srgbClr val="FF0000"/>
                </a:solidFill>
                <a:latin typeface="Calibri" pitchFamily="34" charset="0"/>
              </a:rPr>
              <a:t/>
            </a:r>
            <a:br>
              <a:rPr lang="en-US" altLang="ja-JP" sz="2400" b="1">
                <a:solidFill>
                  <a:srgbClr val="FF0000"/>
                </a:solidFill>
                <a:latin typeface="Calibri" pitchFamily="34" charset="0"/>
              </a:rPr>
            </a:br>
            <a:r>
              <a:rPr lang="ja-JP" altLang="en-US" sz="2400" b="1">
                <a:latin typeface="Calibri" pitchFamily="34" charset="0"/>
              </a:rPr>
              <a:t>　　　</a:t>
            </a:r>
            <a:r>
              <a:rPr lang="en-US" altLang="ja-JP" sz="2400" b="1">
                <a:latin typeface="Calibri" pitchFamily="34" charset="0"/>
              </a:rPr>
              <a:t>Cu</a:t>
            </a:r>
            <a:r>
              <a:rPr lang="en-US" altLang="ja-JP" sz="2400" b="1" baseline="-25000">
                <a:latin typeface="Calibri" pitchFamily="34" charset="0"/>
              </a:rPr>
              <a:t>2</a:t>
            </a:r>
            <a:r>
              <a:rPr lang="en-US" altLang="ja-JP" sz="2400" b="1">
                <a:latin typeface="Calibri" pitchFamily="34" charset="0"/>
              </a:rPr>
              <a:t>O</a:t>
            </a:r>
            <a:r>
              <a:rPr lang="ja-JP" altLang="en-US" sz="2400" b="1">
                <a:latin typeface="Calibri" pitchFamily="34" charset="0"/>
              </a:rPr>
              <a:t> </a:t>
            </a:r>
            <a:r>
              <a:rPr lang="en-US" altLang="ja-JP" sz="2400" b="1">
                <a:latin typeface="Calibri" pitchFamily="34" charset="0"/>
              </a:rPr>
              <a:t>TFT</a:t>
            </a:r>
            <a:r>
              <a:rPr lang="ja-JP" altLang="en-US" sz="2400" b="1">
                <a:latin typeface="Calibri" pitchFamily="34" charset="0"/>
              </a:rPr>
              <a:t>、新材料探索</a:t>
            </a:r>
            <a:endParaRPr lang="en-US" altLang="ja-JP" sz="2400" b="1">
              <a:latin typeface="Calibri" pitchFamily="34" charset="0"/>
            </a:endParaRPr>
          </a:p>
        </p:txBody>
      </p:sp>
      <p:sp>
        <p:nvSpPr>
          <p:cNvPr id="4100" name="スライド番号プレースホルダ 3"/>
          <p:cNvSpPr txBox="1">
            <a:spLocks/>
          </p:cNvSpPr>
          <p:nvPr/>
        </p:nvSpPr>
        <p:spPr bwMode="auto">
          <a:xfrm>
            <a:off x="7010400" y="650240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defTabSz="4572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defTabSz="4572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defTabSz="4572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defTabSz="4572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algn="r" eaLnBrk="1" hangingPunct="1"/>
            <a:fld id="{14DDD54B-A7DD-4EE5-A21D-4AE1B1E35AC4}" type="slidenum">
              <a:rPr lang="ja-JP" altLang="en-US" sz="1600" b="1">
                <a:solidFill>
                  <a:srgbClr val="898989"/>
                </a:solidFill>
                <a:latin typeface="Calibri" pitchFamily="34" charset="0"/>
              </a:rPr>
              <a:pPr algn="r" eaLnBrk="1" hangingPunct="1"/>
              <a:t>68</a:t>
            </a:fld>
            <a:r>
              <a:rPr lang="en-US" altLang="ja-JP" sz="1600" b="1">
                <a:solidFill>
                  <a:srgbClr val="898989"/>
                </a:solidFill>
                <a:latin typeface="Calibri" pitchFamily="34" charset="0"/>
              </a:rPr>
              <a:t> /10</a:t>
            </a:r>
            <a:endParaRPr lang="ja-JP" altLang="en-US" sz="1600" b="1">
              <a:solidFill>
                <a:srgbClr val="898989"/>
              </a:solidFill>
              <a:latin typeface="Calibri" pitchFamily="34" charset="0"/>
            </a:endParaRPr>
          </a:p>
        </p:txBody>
      </p:sp>
      <p:sp>
        <p:nvSpPr>
          <p:cNvPr id="4101" name="正方形/長方形 7"/>
          <p:cNvSpPr>
            <a:spLocks noChangeArrowheads="1"/>
          </p:cNvSpPr>
          <p:nvPr/>
        </p:nvSpPr>
        <p:spPr bwMode="auto">
          <a:xfrm>
            <a:off x="0" y="860425"/>
            <a:ext cx="5440363"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ja-JP" altLang="en-US" sz="2400" b="1">
                <a:solidFill>
                  <a:srgbClr val="0000FF"/>
                </a:solidFill>
                <a:latin typeface="Calibri" pitchFamily="34" charset="0"/>
              </a:rPr>
              <a:t>解決の方法</a:t>
            </a:r>
            <a:r>
              <a:rPr lang="en-US" altLang="ja-JP" sz="2400" b="1">
                <a:solidFill>
                  <a:srgbClr val="0000FF"/>
                </a:solidFill>
                <a:latin typeface="Calibri" pitchFamily="34" charset="0"/>
              </a:rPr>
              <a:t>:</a:t>
            </a:r>
            <a:r>
              <a:rPr lang="ja-JP" altLang="en-US" sz="2400" b="1">
                <a:solidFill>
                  <a:srgbClr val="0000FF"/>
                </a:solidFill>
                <a:latin typeface="Calibri" pitchFamily="34" charset="0"/>
              </a:rPr>
              <a:t> 新しい半導体材料</a:t>
            </a:r>
            <a:endParaRPr lang="ja-JP" altLang="en-US" sz="2400" b="1">
              <a:solidFill>
                <a:srgbClr val="0000FF"/>
              </a:solidFill>
            </a:endParaRPr>
          </a:p>
        </p:txBody>
      </p:sp>
      <p:sp>
        <p:nvSpPr>
          <p:cNvPr id="4102" name="正方形/長方形 8"/>
          <p:cNvSpPr>
            <a:spLocks noChangeArrowheads="1"/>
          </p:cNvSpPr>
          <p:nvPr/>
        </p:nvSpPr>
        <p:spPr bwMode="auto">
          <a:xfrm>
            <a:off x="306388" y="1566863"/>
            <a:ext cx="624840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342900" indent="-342900">
              <a:buFont typeface="Arial" charset="0"/>
              <a:buChar char="•"/>
            </a:pPr>
            <a:r>
              <a:rPr lang="ja-JP" altLang="en-US" sz="2400" b="1">
                <a:latin typeface="Calibri" pitchFamily="34" charset="0"/>
              </a:rPr>
              <a:t>室温でも製作できる </a:t>
            </a:r>
            <a:r>
              <a:rPr lang="en-US" altLang="ja-JP" sz="2400" b="1">
                <a:latin typeface="Calibri" pitchFamily="34" charset="0"/>
              </a:rPr>
              <a:t>(</a:t>
            </a:r>
            <a:r>
              <a:rPr lang="ja-JP" altLang="en-US" sz="2400" b="1">
                <a:latin typeface="Calibri" pitchFamily="34" charset="0"/>
              </a:rPr>
              <a:t>プラスチックも使える</a:t>
            </a:r>
            <a:r>
              <a:rPr lang="en-US" altLang="ja-JP" sz="2400" b="1">
                <a:latin typeface="Calibri" pitchFamily="34" charset="0"/>
              </a:rPr>
              <a:t>)</a:t>
            </a:r>
          </a:p>
          <a:p>
            <a:pPr marL="342900" indent="-342900">
              <a:buFont typeface="Arial" charset="0"/>
              <a:buChar char="•"/>
            </a:pPr>
            <a:r>
              <a:rPr lang="ja-JP" altLang="en-US" sz="2400" b="1">
                <a:latin typeface="Calibri" pitchFamily="34" charset="0"/>
              </a:rPr>
              <a:t>移動度が高い </a:t>
            </a:r>
            <a:r>
              <a:rPr lang="en-US" altLang="ja-JP" sz="2400" b="1">
                <a:latin typeface="Calibri" pitchFamily="34" charset="0"/>
              </a:rPr>
              <a:t>(&gt;10cm</a:t>
            </a:r>
            <a:r>
              <a:rPr lang="en-US" altLang="ja-JP" sz="2400" b="1" baseline="30000">
                <a:latin typeface="Calibri" pitchFamily="34" charset="0"/>
              </a:rPr>
              <a:t>2</a:t>
            </a:r>
            <a:r>
              <a:rPr lang="en-US" altLang="ja-JP" sz="2400" b="1">
                <a:latin typeface="Calibri" pitchFamily="34" charset="0"/>
              </a:rPr>
              <a:t>/Vs)</a:t>
            </a:r>
          </a:p>
          <a:p>
            <a:pPr marL="342900" indent="-342900">
              <a:buFont typeface="Arial" charset="0"/>
              <a:buChar char="•"/>
            </a:pPr>
            <a:r>
              <a:rPr lang="ja-JP" altLang="en-US" sz="2400" b="1">
                <a:latin typeface="Calibri" pitchFamily="34" charset="0"/>
              </a:rPr>
              <a:t>オフ電流が非常に低い</a:t>
            </a:r>
            <a:r>
              <a:rPr lang="en-US" altLang="ja-JP" sz="2400" b="1">
                <a:latin typeface="Calibri" pitchFamily="34" charset="0"/>
              </a:rPr>
              <a:t/>
            </a:r>
            <a:br>
              <a:rPr lang="en-US" altLang="ja-JP" sz="2400" b="1">
                <a:latin typeface="Calibri" pitchFamily="34" charset="0"/>
              </a:rPr>
            </a:br>
            <a:r>
              <a:rPr lang="ja-JP" altLang="en-US" sz="2400" b="1">
                <a:latin typeface="Calibri" pitchFamily="34" charset="0"/>
              </a:rPr>
              <a:t>　“電子ペーパー ＋ </a:t>
            </a:r>
            <a:r>
              <a:rPr lang="en-US" altLang="ja-JP" sz="2400" b="1">
                <a:latin typeface="Calibri" pitchFamily="34" charset="0"/>
              </a:rPr>
              <a:t>LCD</a:t>
            </a:r>
            <a:r>
              <a:rPr lang="ja-JP" altLang="en-US" sz="2400" b="1">
                <a:latin typeface="Calibri" pitchFamily="34" charset="0"/>
              </a:rPr>
              <a:t>” の特長をもった</a:t>
            </a:r>
            <a:r>
              <a:rPr lang="en-US" altLang="ja-JP" sz="2400" b="1">
                <a:latin typeface="Calibri" pitchFamily="34" charset="0"/>
              </a:rPr>
              <a:t/>
            </a:r>
            <a:br>
              <a:rPr lang="en-US" altLang="ja-JP" sz="2400" b="1">
                <a:latin typeface="Calibri" pitchFamily="34" charset="0"/>
              </a:rPr>
            </a:br>
            <a:r>
              <a:rPr lang="ja-JP" altLang="en-US" sz="2400" b="1">
                <a:latin typeface="Calibri" pitchFamily="34" charset="0"/>
              </a:rPr>
              <a:t>　電子ブック・タブレット端末</a:t>
            </a:r>
            <a:endParaRPr lang="en-US" altLang="ja-JP" sz="2400" b="1">
              <a:latin typeface="Calibri" pitchFamily="34" charset="0"/>
            </a:endParaRPr>
          </a:p>
          <a:p>
            <a:pPr marL="342900" indent="-342900">
              <a:buFont typeface="Arial" charset="0"/>
              <a:buChar char="•"/>
            </a:pPr>
            <a:r>
              <a:rPr lang="ja-JP" altLang="en-US" sz="2400" b="1">
                <a:latin typeface="Calibri" pitchFamily="34" charset="0"/>
              </a:rPr>
              <a:t>透明</a:t>
            </a:r>
            <a:r>
              <a:rPr lang="en-US" altLang="ja-JP" sz="2400" b="1">
                <a:latin typeface="Calibri" pitchFamily="34" charset="0"/>
              </a:rPr>
              <a:t>:</a:t>
            </a:r>
            <a:r>
              <a:rPr lang="ja-JP" altLang="en-US" sz="2400" b="1">
                <a:latin typeface="Calibri" pitchFamily="34" charset="0"/>
              </a:rPr>
              <a:t> 景観に溶け込んだ透明ディスプレイ</a:t>
            </a:r>
            <a:endParaRPr lang="en-US" altLang="ja-JP" sz="2400" b="1">
              <a:latin typeface="Calibri" pitchFamily="34" charset="0"/>
            </a:endParaRPr>
          </a:p>
        </p:txBody>
      </p:sp>
      <p:sp>
        <p:nvSpPr>
          <p:cNvPr id="4103" name="正方形/長方形 2"/>
          <p:cNvSpPr>
            <a:spLocks noChangeArrowheads="1"/>
          </p:cNvSpPr>
          <p:nvPr/>
        </p:nvSpPr>
        <p:spPr bwMode="auto">
          <a:xfrm>
            <a:off x="230188" y="1206500"/>
            <a:ext cx="460216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ja-JP" altLang="en-US" sz="2400" b="1">
                <a:solidFill>
                  <a:srgbClr val="FF0000"/>
                </a:solidFill>
                <a:latin typeface="Calibri" pitchFamily="34" charset="0"/>
              </a:rPr>
              <a:t>アモルファス酸化物半導体 </a:t>
            </a:r>
            <a:r>
              <a:rPr lang="en-US" altLang="ja-JP" sz="2400" b="1">
                <a:solidFill>
                  <a:srgbClr val="FF0000"/>
                </a:solidFill>
                <a:latin typeface="Calibri" pitchFamily="34" charset="0"/>
              </a:rPr>
              <a:t>(AOS)</a:t>
            </a:r>
            <a:endParaRPr lang="ja-JP" altLang="en-US" sz="2400" b="1">
              <a:solidFill>
                <a:srgbClr val="FF0000"/>
              </a:solidFill>
            </a:endParaRPr>
          </a:p>
        </p:txBody>
      </p:sp>
      <p:sp>
        <p:nvSpPr>
          <p:cNvPr id="4104" name="正方形/長方形 6"/>
          <p:cNvSpPr>
            <a:spLocks noChangeArrowheads="1"/>
          </p:cNvSpPr>
          <p:nvPr/>
        </p:nvSpPr>
        <p:spPr bwMode="auto">
          <a:xfrm>
            <a:off x="0" y="3787775"/>
            <a:ext cx="17319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ja-JP" altLang="en-US" sz="2400" b="1">
                <a:solidFill>
                  <a:srgbClr val="0000FF"/>
                </a:solidFill>
                <a:latin typeface="Calibri" pitchFamily="34" charset="0"/>
              </a:rPr>
              <a:t>研究の目的</a:t>
            </a:r>
            <a:endParaRPr lang="en-US" altLang="ja-JP" sz="2400" b="1">
              <a:solidFill>
                <a:srgbClr val="0000FF"/>
              </a:solidFill>
              <a:latin typeface="Calibri" pitchFamily="34" charset="0"/>
            </a:endParaRPr>
          </a:p>
        </p:txBody>
      </p:sp>
      <p:sp>
        <p:nvSpPr>
          <p:cNvPr id="4105" name="正方形/長方形 9"/>
          <p:cNvSpPr>
            <a:spLocks noChangeArrowheads="1"/>
          </p:cNvSpPr>
          <p:nvPr/>
        </p:nvSpPr>
        <p:spPr bwMode="auto">
          <a:xfrm>
            <a:off x="339725" y="4173538"/>
            <a:ext cx="39766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ja-JP" altLang="en-US" sz="2400" b="1">
                <a:latin typeface="Calibri" pitchFamily="34" charset="0"/>
              </a:rPr>
              <a:t>アモルファス酸化物半導体の</a:t>
            </a:r>
            <a:endParaRPr lang="en-US" altLang="ja-JP" sz="2400" b="1">
              <a:latin typeface="Calibri" pitchFamily="34" charset="0"/>
            </a:endParaRPr>
          </a:p>
        </p:txBody>
      </p:sp>
      <p:pic>
        <p:nvPicPr>
          <p:cNvPr id="4106" name="Picture 5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97675" y="1593850"/>
            <a:ext cx="2133600" cy="1584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7" name="Picture 1030"/>
          <p:cNvPicPr>
            <a:picLocks noChangeAspect="1" noChangeArrowheads="1"/>
          </p:cNvPicPr>
          <p:nvPr/>
        </p:nvPicPr>
        <p:blipFill>
          <a:blip r:embed="rId3">
            <a:lum bright="12000" contrast="12000"/>
            <a:extLst>
              <a:ext uri="{28A0092B-C50C-407E-A947-70E740481C1C}">
                <a14:useLocalDpi xmlns:a14="http://schemas.microsoft.com/office/drawing/2010/main" val="0"/>
              </a:ext>
            </a:extLst>
          </a:blip>
          <a:srcRect/>
          <a:stretch>
            <a:fillRect/>
          </a:stretch>
        </p:blipFill>
        <p:spPr bwMode="auto">
          <a:xfrm>
            <a:off x="6810375" y="4875213"/>
            <a:ext cx="2116138" cy="1684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108" name="Text Box 16"/>
          <p:cNvSpPr txBox="1">
            <a:spLocks noChangeArrowheads="1"/>
          </p:cNvSpPr>
          <p:nvPr/>
        </p:nvSpPr>
        <p:spPr bwMode="auto">
          <a:xfrm>
            <a:off x="7869238" y="4816475"/>
            <a:ext cx="1143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defTabSz="4572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defTabSz="4572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defTabSz="4572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defTabSz="4572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algn="r" eaLnBrk="1" hangingPunct="1"/>
            <a:r>
              <a:rPr lang="en-US" altLang="ja-JP" sz="1400" b="1">
                <a:solidFill>
                  <a:schemeClr val="bg1"/>
                </a:solidFill>
                <a:latin typeface="Times New Roman" pitchFamily="18" charset="0"/>
              </a:rPr>
              <a:t>6.5” </a:t>
            </a:r>
            <a:r>
              <a:rPr lang="ja-JP" altLang="en-US" sz="1400" b="1">
                <a:solidFill>
                  <a:schemeClr val="bg1"/>
                </a:solidFill>
                <a:latin typeface="Times New Roman" pitchFamily="18" charset="0"/>
              </a:rPr>
              <a:t>有機</a:t>
            </a:r>
            <a:r>
              <a:rPr lang="en-US" altLang="ja-JP" sz="1400" b="1">
                <a:solidFill>
                  <a:schemeClr val="bg1"/>
                </a:solidFill>
                <a:latin typeface="Times New Roman" pitchFamily="18" charset="0"/>
              </a:rPr>
              <a:t>EL</a:t>
            </a:r>
            <a:br>
              <a:rPr lang="en-US" altLang="ja-JP" sz="1400" b="1">
                <a:solidFill>
                  <a:schemeClr val="bg1"/>
                </a:solidFill>
                <a:latin typeface="Times New Roman" pitchFamily="18" charset="0"/>
              </a:rPr>
            </a:br>
            <a:r>
              <a:rPr lang="ja-JP" altLang="en-US" sz="1400" b="1">
                <a:solidFill>
                  <a:schemeClr val="bg1"/>
                </a:solidFill>
                <a:latin typeface="Times New Roman" pitchFamily="18" charset="0"/>
              </a:rPr>
              <a:t> </a:t>
            </a:r>
            <a:r>
              <a:rPr lang="en-US" altLang="ja-JP" sz="1400" b="1">
                <a:solidFill>
                  <a:schemeClr val="bg1"/>
                </a:solidFill>
                <a:latin typeface="Times New Roman" pitchFamily="18" charset="0"/>
              </a:rPr>
              <a:t>(</a:t>
            </a:r>
            <a:r>
              <a:rPr lang="ja-JP" altLang="en-US" sz="1400" b="1">
                <a:solidFill>
                  <a:schemeClr val="bg1"/>
                </a:solidFill>
                <a:latin typeface="Times New Roman" pitchFamily="18" charset="0"/>
              </a:rPr>
              <a:t>三星</a:t>
            </a:r>
            <a:r>
              <a:rPr lang="en-US" altLang="ja-JP" sz="1400" b="1">
                <a:solidFill>
                  <a:schemeClr val="bg1"/>
                </a:solidFill>
                <a:latin typeface="Times New Roman" pitchFamily="18" charset="0"/>
              </a:rPr>
              <a:t>)</a:t>
            </a:r>
          </a:p>
        </p:txBody>
      </p:sp>
      <p:pic>
        <p:nvPicPr>
          <p:cNvPr id="410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97675" y="3217863"/>
            <a:ext cx="2147888" cy="161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sp>
        <p:nvSpPr>
          <p:cNvPr id="4110" name="Text Box 16"/>
          <p:cNvSpPr txBox="1">
            <a:spLocks noChangeArrowheads="1"/>
          </p:cNvSpPr>
          <p:nvPr/>
        </p:nvSpPr>
        <p:spPr bwMode="auto">
          <a:xfrm>
            <a:off x="6816725" y="4540250"/>
            <a:ext cx="16113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defTabSz="4572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defTabSz="4572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defTabSz="4572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defTabSz="4572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r>
              <a:rPr lang="en-US" altLang="ja-JP" sz="1400" b="1">
                <a:solidFill>
                  <a:srgbClr val="FF0000"/>
                </a:solidFill>
                <a:latin typeface="Times New Roman" pitchFamily="18" charset="0"/>
              </a:rPr>
              <a:t>19” </a:t>
            </a:r>
            <a:r>
              <a:rPr lang="ja-JP" altLang="en-US" sz="1400" b="1">
                <a:solidFill>
                  <a:srgbClr val="FF0000"/>
                </a:solidFill>
                <a:latin typeface="Times New Roman" pitchFamily="18" charset="0"/>
              </a:rPr>
              <a:t>有機</a:t>
            </a:r>
            <a:r>
              <a:rPr lang="en-US" altLang="ja-JP" sz="1400" b="1">
                <a:solidFill>
                  <a:srgbClr val="FF0000"/>
                </a:solidFill>
                <a:latin typeface="Times New Roman" pitchFamily="18" charset="0"/>
              </a:rPr>
              <a:t>EL</a:t>
            </a:r>
            <a:r>
              <a:rPr lang="ja-JP" altLang="en-US" sz="1400" b="1">
                <a:solidFill>
                  <a:srgbClr val="FF0000"/>
                </a:solidFill>
                <a:latin typeface="Times New Roman" pitchFamily="18" charset="0"/>
              </a:rPr>
              <a:t> </a:t>
            </a:r>
            <a:r>
              <a:rPr lang="en-US" altLang="ja-JP" sz="1400" b="1">
                <a:solidFill>
                  <a:srgbClr val="FF0000"/>
                </a:solidFill>
                <a:latin typeface="Times New Roman" pitchFamily="18" charset="0"/>
              </a:rPr>
              <a:t>(</a:t>
            </a:r>
            <a:r>
              <a:rPr lang="ja-JP" altLang="en-US" sz="1400" b="1">
                <a:solidFill>
                  <a:srgbClr val="FF0000"/>
                </a:solidFill>
                <a:latin typeface="Times New Roman" pitchFamily="18" charset="0"/>
              </a:rPr>
              <a:t>三星</a:t>
            </a:r>
            <a:r>
              <a:rPr lang="en-US" altLang="ja-JP" sz="1400" b="1">
                <a:solidFill>
                  <a:srgbClr val="FF0000"/>
                </a:solidFill>
                <a:latin typeface="Times New Roman" pitchFamily="18" charset="0"/>
              </a:rPr>
              <a:t>)</a:t>
            </a:r>
          </a:p>
        </p:txBody>
      </p:sp>
      <p:sp>
        <p:nvSpPr>
          <p:cNvPr id="4111" name="Text Box 16"/>
          <p:cNvSpPr txBox="1">
            <a:spLocks noChangeArrowheads="1"/>
          </p:cNvSpPr>
          <p:nvPr/>
        </p:nvSpPr>
        <p:spPr bwMode="auto">
          <a:xfrm>
            <a:off x="6672263" y="930275"/>
            <a:ext cx="231933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defTabSz="4572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defTabSz="4572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defTabSz="4572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defTabSz="4572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algn="ctr" eaLnBrk="1" hangingPunct="1"/>
            <a:r>
              <a:rPr lang="ja-JP" altLang="en-US" sz="2000" b="1">
                <a:solidFill>
                  <a:srgbClr val="0000FF"/>
                </a:solidFill>
                <a:latin typeface="Times New Roman" pitchFamily="18" charset="0"/>
              </a:rPr>
              <a:t>これまで試作された</a:t>
            </a:r>
            <a:r>
              <a:rPr lang="en-US" altLang="ja-JP" sz="2000" b="1">
                <a:solidFill>
                  <a:srgbClr val="0000FF"/>
                </a:solidFill>
                <a:latin typeface="Times New Roman" pitchFamily="18" charset="0"/>
              </a:rPr>
              <a:t/>
            </a:r>
            <a:br>
              <a:rPr lang="en-US" altLang="ja-JP" sz="2000" b="1">
                <a:solidFill>
                  <a:srgbClr val="0000FF"/>
                </a:solidFill>
                <a:latin typeface="Times New Roman" pitchFamily="18" charset="0"/>
              </a:rPr>
            </a:br>
            <a:r>
              <a:rPr lang="en-US" altLang="ja-JP" sz="2000" b="1">
                <a:solidFill>
                  <a:srgbClr val="0000FF"/>
                </a:solidFill>
                <a:latin typeface="Times New Roman" pitchFamily="18" charset="0"/>
              </a:rPr>
              <a:t>AOS</a:t>
            </a:r>
            <a:r>
              <a:rPr lang="ja-JP" altLang="en-US" sz="2000" b="1">
                <a:solidFill>
                  <a:srgbClr val="0000FF"/>
                </a:solidFill>
                <a:latin typeface="Times New Roman" pitchFamily="18" charset="0"/>
              </a:rPr>
              <a:t>ディスプレイ</a:t>
            </a:r>
            <a:endParaRPr lang="en-US" altLang="ja-JP" sz="2000" b="1">
              <a:solidFill>
                <a:srgbClr val="0000FF"/>
              </a:solidFill>
              <a:latin typeface="Times New Roman" pitchFamily="18" charset="0"/>
            </a:endParaRPr>
          </a:p>
        </p:txBody>
      </p:sp>
      <p:sp>
        <p:nvSpPr>
          <p:cNvPr id="4112" name="Text Box 16"/>
          <p:cNvSpPr txBox="1">
            <a:spLocks noChangeArrowheads="1"/>
          </p:cNvSpPr>
          <p:nvPr/>
        </p:nvSpPr>
        <p:spPr bwMode="auto">
          <a:xfrm>
            <a:off x="7381875" y="2855913"/>
            <a:ext cx="16224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defTabSz="4572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defTabSz="4572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defTabSz="4572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defTabSz="4572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r>
              <a:rPr lang="en-US" altLang="ja-JP" sz="1400" b="1">
                <a:solidFill>
                  <a:schemeClr val="bg1"/>
                </a:solidFill>
                <a:latin typeface="Times New Roman" pitchFamily="18" charset="0"/>
              </a:rPr>
              <a:t>37”</a:t>
            </a:r>
            <a:r>
              <a:rPr lang="ja-JP" altLang="en-US" sz="1400" b="1">
                <a:solidFill>
                  <a:schemeClr val="bg1"/>
                </a:solidFill>
                <a:latin typeface="Times New Roman" pitchFamily="18" charset="0"/>
              </a:rPr>
              <a:t>液晶</a:t>
            </a:r>
            <a:r>
              <a:rPr lang="en-US" altLang="ja-JP" sz="1400" b="1">
                <a:solidFill>
                  <a:schemeClr val="bg1"/>
                </a:solidFill>
                <a:latin typeface="Times New Roman" pitchFamily="18" charset="0"/>
              </a:rPr>
              <a:t>TV</a:t>
            </a:r>
            <a:r>
              <a:rPr lang="ja-JP" altLang="en-US" sz="1400" b="1">
                <a:solidFill>
                  <a:schemeClr val="bg1"/>
                </a:solidFill>
                <a:latin typeface="Times New Roman" pitchFamily="18" charset="0"/>
              </a:rPr>
              <a:t> </a:t>
            </a:r>
            <a:r>
              <a:rPr lang="en-US" altLang="ja-JP" sz="1400" b="1">
                <a:solidFill>
                  <a:schemeClr val="bg1"/>
                </a:solidFill>
                <a:latin typeface="Times New Roman" pitchFamily="18" charset="0"/>
              </a:rPr>
              <a:t>(AUO)</a:t>
            </a:r>
          </a:p>
        </p:txBody>
      </p:sp>
    </p:spTree>
    <p:extLst>
      <p:ext uri="{BB962C8B-B14F-4D97-AF65-F5344CB8AC3E}">
        <p14:creationId xmlns:p14="http://schemas.microsoft.com/office/powerpoint/2010/main" val="1462405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5" name="Rectangle 25"/>
          <p:cNvSpPr>
            <a:spLocks noChangeArrowheads="1"/>
          </p:cNvSpPr>
          <p:nvPr/>
        </p:nvSpPr>
        <p:spPr bwMode="auto">
          <a:xfrm>
            <a:off x="533400" y="1066800"/>
            <a:ext cx="2514600" cy="152400"/>
          </a:xfrm>
          <a:prstGeom prst="rect">
            <a:avLst/>
          </a:prstGeom>
          <a:solidFill>
            <a:schemeClr val="bg1"/>
          </a:solidFill>
          <a:ln>
            <a:noFill/>
          </a:ln>
          <a:effectLst/>
          <a:extLst>
            <a:ext uri="{91240B29-F687-4F45-9708-019B960494DF}">
              <a14:hiddenLine xmlns:a14="http://schemas.microsoft.com/office/drawing/2010/main" w="19050">
                <a:solidFill>
                  <a:srgbClr val="000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02436" name="Rectangle 36"/>
          <p:cNvSpPr>
            <a:spLocks noGrp="1" noChangeArrowheads="1"/>
          </p:cNvSpPr>
          <p:nvPr>
            <p:ph type="title" idx="4294967295"/>
          </p:nvPr>
        </p:nvSpPr>
        <p:spPr>
          <a:xfrm>
            <a:off x="0" y="0"/>
            <a:ext cx="9144000" cy="6096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solidFill>
                  <a:srgbClr val="000000"/>
                </a:solidFill>
                <a:prstDash val="solid"/>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r>
              <a:rPr lang="ja-JP" altLang="en-US" sz="3600" b="1" dirty="0" smtClean="0">
                <a:solidFill>
                  <a:srgbClr val="0000FF"/>
                </a:solidFill>
              </a:rPr>
              <a:t>太陽電池や液晶の値段は？</a:t>
            </a:r>
            <a:endParaRPr lang="en-US" altLang="ja-JP" sz="3600" b="1" dirty="0">
              <a:solidFill>
                <a:srgbClr val="0000FF"/>
              </a:solidFill>
            </a:endParaRPr>
          </a:p>
        </p:txBody>
      </p:sp>
      <p:sp>
        <p:nvSpPr>
          <p:cNvPr id="102415" name="Text Box 15"/>
          <p:cNvSpPr txBox="1">
            <a:spLocks noChangeArrowheads="1"/>
          </p:cNvSpPr>
          <p:nvPr/>
        </p:nvSpPr>
        <p:spPr bwMode="auto">
          <a:xfrm>
            <a:off x="84146" y="1483380"/>
            <a:ext cx="9116535" cy="45448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sz="2800" b="1" dirty="0" smtClean="0">
                <a:solidFill>
                  <a:srgbClr val="3333FF"/>
                </a:solidFill>
              </a:rPr>
              <a:t>単結晶シリコン</a:t>
            </a:r>
            <a:r>
              <a:rPr lang="en-US" altLang="ja-JP" sz="2800" b="1" dirty="0" smtClean="0">
                <a:solidFill>
                  <a:srgbClr val="3333FF"/>
                </a:solidFill>
              </a:rPr>
              <a:t>:</a:t>
            </a:r>
            <a:r>
              <a:rPr lang="ja-JP" altLang="en-US" sz="2800" b="1" dirty="0" smtClean="0">
                <a:solidFill>
                  <a:srgbClr val="3333FF"/>
                </a:solidFill>
              </a:rPr>
              <a:t> </a:t>
            </a:r>
            <a:r>
              <a:rPr lang="en-US" altLang="ja-JP" sz="2800" b="1" dirty="0" smtClean="0">
                <a:solidFill>
                  <a:srgbClr val="3333FF"/>
                </a:solidFill>
              </a:rPr>
              <a:t>Intel</a:t>
            </a:r>
            <a:r>
              <a:rPr lang="ja-JP" altLang="en-US" sz="2800" b="1" dirty="0" smtClean="0">
                <a:solidFill>
                  <a:srgbClr val="3333FF"/>
                </a:solidFill>
              </a:rPr>
              <a:t> </a:t>
            </a:r>
            <a:r>
              <a:rPr lang="en-US" altLang="ja-JP" sz="2800" b="1" dirty="0" smtClean="0">
                <a:solidFill>
                  <a:srgbClr val="3333FF"/>
                </a:solidFill>
              </a:rPr>
              <a:t>Core</a:t>
            </a:r>
            <a:r>
              <a:rPr lang="ja-JP" altLang="en-US" sz="2800" b="1" dirty="0" smtClean="0">
                <a:solidFill>
                  <a:srgbClr val="3333FF"/>
                </a:solidFill>
              </a:rPr>
              <a:t> </a:t>
            </a:r>
            <a:r>
              <a:rPr lang="en-US" altLang="ja-JP" sz="2800" b="1" dirty="0" smtClean="0">
                <a:solidFill>
                  <a:srgbClr val="3333FF"/>
                </a:solidFill>
              </a:rPr>
              <a:t>i7</a:t>
            </a:r>
            <a:r>
              <a:rPr lang="ja-JP" altLang="en-US" sz="2800" b="1" dirty="0" smtClean="0">
                <a:solidFill>
                  <a:srgbClr val="3333FF"/>
                </a:solidFill>
              </a:rPr>
              <a:t> </a:t>
            </a:r>
            <a:r>
              <a:rPr lang="en-US" altLang="ja-JP" sz="2800" b="1" dirty="0" smtClean="0">
                <a:solidFill>
                  <a:srgbClr val="3333FF"/>
                </a:solidFill>
              </a:rPr>
              <a:t>(</a:t>
            </a:r>
            <a:r>
              <a:rPr lang="ja-JP" altLang="en-US" sz="2800" b="1" dirty="0" smtClean="0">
                <a:solidFill>
                  <a:srgbClr val="3333FF"/>
                </a:solidFill>
              </a:rPr>
              <a:t>トランジスタ数 </a:t>
            </a:r>
            <a:r>
              <a:rPr lang="en-US" altLang="ja-JP" sz="2800" b="1" dirty="0" smtClean="0">
                <a:solidFill>
                  <a:srgbClr val="3333FF"/>
                </a:solidFill>
              </a:rPr>
              <a:t>9</a:t>
            </a:r>
            <a:r>
              <a:rPr lang="ja-JP" altLang="en-US" sz="2800" b="1" dirty="0" smtClean="0">
                <a:solidFill>
                  <a:srgbClr val="3333FF"/>
                </a:solidFill>
              </a:rPr>
              <a:t>億</a:t>
            </a:r>
            <a:r>
              <a:rPr lang="en-US" altLang="ja-JP" sz="2800" b="1" dirty="0" smtClean="0">
                <a:solidFill>
                  <a:srgbClr val="3333FF"/>
                </a:solidFill>
              </a:rPr>
              <a:t>9500</a:t>
            </a:r>
            <a:r>
              <a:rPr lang="ja-JP" altLang="en-US" sz="2800" b="1" dirty="0" smtClean="0">
                <a:solidFill>
                  <a:srgbClr val="3333FF"/>
                </a:solidFill>
              </a:rPr>
              <a:t>万個</a:t>
            </a:r>
            <a:r>
              <a:rPr lang="en-US" altLang="ja-JP" sz="2800" b="1" dirty="0" smtClean="0">
                <a:solidFill>
                  <a:srgbClr val="3333FF"/>
                </a:solidFill>
              </a:rPr>
              <a:t>)</a:t>
            </a:r>
          </a:p>
          <a:p>
            <a:r>
              <a:rPr lang="ja-JP" altLang="en-US" sz="2800" b="1" dirty="0">
                <a:solidFill>
                  <a:srgbClr val="FF0000"/>
                </a:solidFill>
              </a:rPr>
              <a:t>　</a:t>
            </a:r>
            <a:r>
              <a:rPr lang="ja-JP" altLang="en-US" sz="2800" b="1" dirty="0" smtClean="0">
                <a:solidFill>
                  <a:srgbClr val="FF0000"/>
                </a:solidFill>
              </a:rPr>
              <a:t>　</a:t>
            </a:r>
            <a:r>
              <a:rPr lang="en-US" altLang="ja-JP" sz="2800" b="1" dirty="0" smtClean="0"/>
              <a:t>200</a:t>
            </a:r>
            <a:r>
              <a:rPr lang="ja-JP" altLang="en-US" sz="2800" b="1" dirty="0" smtClean="0"/>
              <a:t>個</a:t>
            </a:r>
            <a:r>
              <a:rPr lang="en-US" altLang="ja-JP" sz="2800" b="1" dirty="0" smtClean="0"/>
              <a:t>/</a:t>
            </a:r>
            <a:r>
              <a:rPr lang="ja-JP" altLang="en-US" sz="2800" b="1" dirty="0" smtClean="0"/>
              <a:t>枚 </a:t>
            </a:r>
            <a:r>
              <a:rPr lang="en-US" altLang="ja-JP" sz="2800" b="1" dirty="0" smtClean="0">
                <a:latin typeface="Times New Roman"/>
                <a:cs typeface="Times New Roman"/>
                <a:sym typeface="Symbol"/>
              </a:rPr>
              <a:t></a:t>
            </a:r>
            <a:r>
              <a:rPr lang="ja-JP" altLang="en-US" sz="2800" b="1" dirty="0" smtClean="0">
                <a:latin typeface="Times New Roman"/>
                <a:cs typeface="Times New Roman"/>
                <a:sym typeface="Symbol"/>
              </a:rPr>
              <a:t> </a:t>
            </a:r>
            <a:r>
              <a:rPr lang="en-US" altLang="ja-JP" sz="2800" b="1" dirty="0" smtClean="0">
                <a:latin typeface="Times New Roman"/>
                <a:cs typeface="Times New Roman"/>
                <a:sym typeface="Symbol"/>
              </a:rPr>
              <a:t>3</a:t>
            </a:r>
            <a:r>
              <a:rPr lang="ja-JP" altLang="en-US" sz="2800" b="1" dirty="0" smtClean="0">
                <a:latin typeface="Times New Roman"/>
                <a:cs typeface="Times New Roman"/>
              </a:rPr>
              <a:t>万円 </a:t>
            </a:r>
            <a:r>
              <a:rPr lang="en-US" altLang="ja-JP" sz="2800" b="1" dirty="0" smtClean="0">
                <a:latin typeface="Times New Roman"/>
                <a:cs typeface="Times New Roman"/>
              </a:rPr>
              <a:t>=</a:t>
            </a:r>
            <a:r>
              <a:rPr lang="ja-JP" altLang="en-US" sz="2800" b="1" dirty="0" smtClean="0">
                <a:latin typeface="Times New Roman"/>
                <a:cs typeface="Times New Roman"/>
              </a:rPr>
              <a:t> </a:t>
            </a:r>
            <a:r>
              <a:rPr lang="en-US" altLang="ja-JP" sz="2800" b="1" dirty="0" smtClean="0">
                <a:solidFill>
                  <a:srgbClr val="FF0000"/>
                </a:solidFill>
                <a:latin typeface="Times New Roman"/>
                <a:cs typeface="Times New Roman"/>
              </a:rPr>
              <a:t>600</a:t>
            </a:r>
            <a:r>
              <a:rPr lang="ja-JP" altLang="en-US" sz="2800" b="1" dirty="0" smtClean="0">
                <a:solidFill>
                  <a:srgbClr val="FF0000"/>
                </a:solidFill>
                <a:latin typeface="Times New Roman"/>
                <a:cs typeface="Times New Roman"/>
              </a:rPr>
              <a:t>万円</a:t>
            </a:r>
            <a:r>
              <a:rPr lang="en-US" altLang="ja-JP" sz="2800" b="1" dirty="0" smtClean="0">
                <a:solidFill>
                  <a:srgbClr val="FF0000"/>
                </a:solidFill>
                <a:latin typeface="Times New Roman"/>
                <a:cs typeface="Times New Roman"/>
              </a:rPr>
              <a:t>/</a:t>
            </a:r>
            <a:r>
              <a:rPr lang="ja-JP" altLang="en-US" sz="2800" b="1" dirty="0" smtClean="0">
                <a:solidFill>
                  <a:srgbClr val="FF0000"/>
                </a:solidFill>
                <a:latin typeface="Times New Roman"/>
                <a:cs typeface="Times New Roman"/>
              </a:rPr>
              <a:t>直径</a:t>
            </a:r>
            <a:r>
              <a:rPr lang="en-US" altLang="ja-JP" sz="2800" b="1" dirty="0" smtClean="0">
                <a:solidFill>
                  <a:srgbClr val="FF0000"/>
                </a:solidFill>
                <a:latin typeface="Times New Roman"/>
                <a:cs typeface="Times New Roman"/>
              </a:rPr>
              <a:t>30</a:t>
            </a:r>
            <a:r>
              <a:rPr lang="ja-JP" altLang="en-US" sz="2800" b="1" dirty="0" smtClean="0">
                <a:solidFill>
                  <a:srgbClr val="FF0000"/>
                </a:solidFill>
                <a:latin typeface="Times New Roman"/>
                <a:cs typeface="Times New Roman"/>
              </a:rPr>
              <a:t> </a:t>
            </a:r>
            <a:r>
              <a:rPr lang="en-US" altLang="ja-JP" sz="2800" b="1" dirty="0" smtClean="0">
                <a:solidFill>
                  <a:srgbClr val="FF0000"/>
                </a:solidFill>
                <a:latin typeface="Times New Roman"/>
                <a:cs typeface="Times New Roman"/>
              </a:rPr>
              <a:t>cm</a:t>
            </a:r>
          </a:p>
          <a:p>
            <a:endParaRPr lang="en-US" altLang="ja-JP" sz="2800" b="1" dirty="0">
              <a:solidFill>
                <a:srgbClr val="FF0000"/>
              </a:solidFill>
              <a:latin typeface="Times New Roman"/>
              <a:cs typeface="Times New Roman"/>
            </a:endParaRPr>
          </a:p>
          <a:p>
            <a:r>
              <a:rPr lang="ja-JP" altLang="en-US" sz="2800" b="1" dirty="0" smtClean="0">
                <a:solidFill>
                  <a:srgbClr val="3333FF"/>
                </a:solidFill>
              </a:rPr>
              <a:t>太陽電池</a:t>
            </a:r>
            <a:endParaRPr lang="en-US" altLang="ja-JP" sz="2800" b="1" dirty="0" smtClean="0">
              <a:solidFill>
                <a:srgbClr val="3333FF"/>
              </a:solidFill>
            </a:endParaRPr>
          </a:p>
          <a:p>
            <a:r>
              <a:rPr lang="ja-JP" altLang="en-US" sz="2800" b="1" dirty="0">
                <a:solidFill>
                  <a:srgbClr val="FF0000"/>
                </a:solidFill>
              </a:rPr>
              <a:t>　</a:t>
            </a:r>
            <a:r>
              <a:rPr lang="ja-JP" altLang="en-US" sz="2800" b="1" dirty="0" smtClean="0">
                <a:solidFill>
                  <a:srgbClr val="FF0000"/>
                </a:solidFill>
              </a:rPr>
              <a:t>　</a:t>
            </a:r>
            <a:r>
              <a:rPr lang="en-US" altLang="ja-JP" sz="2800" b="1" dirty="0" smtClean="0"/>
              <a:t>250</a:t>
            </a:r>
            <a:r>
              <a:rPr lang="ja-JP" altLang="en-US" sz="2800" b="1" dirty="0" smtClean="0"/>
              <a:t>万円</a:t>
            </a:r>
            <a:r>
              <a:rPr lang="en-US" altLang="ja-JP" sz="2800" b="1" dirty="0" smtClean="0"/>
              <a:t>/(4kW</a:t>
            </a:r>
            <a:r>
              <a:rPr lang="ja-JP" altLang="en-US" sz="2800" b="1" dirty="0" smtClean="0"/>
              <a:t>システム</a:t>
            </a:r>
            <a:r>
              <a:rPr lang="en-US" altLang="ja-JP" sz="2800" b="1" dirty="0" smtClean="0"/>
              <a:t>,20m</a:t>
            </a:r>
            <a:r>
              <a:rPr lang="en-US" altLang="ja-JP" sz="2800" b="1" baseline="30000" dirty="0" smtClean="0"/>
              <a:t>2</a:t>
            </a:r>
            <a:r>
              <a:rPr lang="en-US" altLang="ja-JP" sz="2800" b="1" dirty="0" smtClean="0"/>
              <a:t>)</a:t>
            </a:r>
            <a:r>
              <a:rPr lang="ja-JP" altLang="en-US" sz="2800" b="1" dirty="0" smtClean="0"/>
              <a:t> </a:t>
            </a:r>
            <a:r>
              <a:rPr lang="en-US" altLang="ja-JP" sz="2800" b="1" dirty="0">
                <a:cs typeface="Times New Roman"/>
                <a:sym typeface="Symbol"/>
              </a:rPr>
              <a:t> </a:t>
            </a:r>
            <a:r>
              <a:rPr lang="en-US" altLang="ja-JP" sz="2800" b="1" dirty="0" smtClean="0">
                <a:cs typeface="Times New Roman"/>
                <a:sym typeface="Symbol"/>
              </a:rPr>
              <a:t>(1/3)</a:t>
            </a:r>
            <a:r>
              <a:rPr lang="ja-JP" altLang="en-US" sz="2800" b="1" dirty="0" smtClean="0">
                <a:cs typeface="Times New Roman"/>
                <a:sym typeface="Symbol"/>
              </a:rPr>
              <a:t> </a:t>
            </a:r>
            <a:r>
              <a:rPr lang="en-US" altLang="ja-JP" sz="2800" b="1" dirty="0" smtClean="0">
                <a:cs typeface="Times New Roman"/>
                <a:sym typeface="Symbol"/>
              </a:rPr>
              <a:t>(</a:t>
            </a:r>
            <a:r>
              <a:rPr lang="ja-JP" altLang="en-US" sz="2800" b="1" dirty="0" smtClean="0">
                <a:cs typeface="Times New Roman"/>
                <a:sym typeface="Symbol"/>
              </a:rPr>
              <a:t>パネルの比率</a:t>
            </a:r>
            <a:r>
              <a:rPr lang="en-US" altLang="ja-JP" sz="2800" b="1" dirty="0" smtClean="0">
                <a:cs typeface="Times New Roman"/>
                <a:sym typeface="Symbol"/>
              </a:rPr>
              <a:t>)</a:t>
            </a:r>
            <a:br>
              <a:rPr lang="en-US" altLang="ja-JP" sz="2800" b="1" dirty="0" smtClean="0">
                <a:cs typeface="Times New Roman"/>
                <a:sym typeface="Symbol"/>
              </a:rPr>
            </a:br>
            <a:r>
              <a:rPr lang="ja-JP" altLang="en-US" sz="2800" b="1" dirty="0" smtClean="0">
                <a:cs typeface="Times New Roman"/>
                <a:sym typeface="Symbol"/>
              </a:rPr>
              <a:t>　　　　 </a:t>
            </a:r>
            <a:r>
              <a:rPr lang="en-US" altLang="ja-JP" sz="2800" b="1" dirty="0" smtClean="0"/>
              <a:t>=</a:t>
            </a:r>
            <a:r>
              <a:rPr lang="ja-JP" altLang="en-US" sz="2800" b="1" dirty="0" smtClean="0"/>
              <a:t> </a:t>
            </a:r>
            <a:r>
              <a:rPr lang="en-US" altLang="ja-JP" sz="2800" b="1" dirty="0" smtClean="0">
                <a:solidFill>
                  <a:srgbClr val="FF0000"/>
                </a:solidFill>
              </a:rPr>
              <a:t>4</a:t>
            </a:r>
            <a:r>
              <a:rPr lang="ja-JP" altLang="en-US" sz="2800" b="1" dirty="0" smtClean="0">
                <a:solidFill>
                  <a:srgbClr val="FF0000"/>
                </a:solidFill>
              </a:rPr>
              <a:t>万円</a:t>
            </a:r>
            <a:r>
              <a:rPr lang="en-US" altLang="ja-JP" sz="2800" b="1" dirty="0" smtClean="0">
                <a:solidFill>
                  <a:srgbClr val="FF0000"/>
                </a:solidFill>
              </a:rPr>
              <a:t>/(</a:t>
            </a:r>
            <a:r>
              <a:rPr lang="ja-JP" altLang="en-US" sz="2800" b="1" dirty="0" smtClean="0">
                <a:solidFill>
                  <a:srgbClr val="FF0000"/>
                </a:solidFill>
              </a:rPr>
              <a:t>パネル</a:t>
            </a:r>
            <a:r>
              <a:rPr lang="ja-JP" altLang="en-US" sz="2800" b="1" dirty="0">
                <a:solidFill>
                  <a:srgbClr val="FF0000"/>
                </a:solidFill>
              </a:rPr>
              <a:t> </a:t>
            </a:r>
            <a:r>
              <a:rPr lang="en-US" altLang="ja-JP" sz="2800" b="1" dirty="0" smtClean="0">
                <a:solidFill>
                  <a:srgbClr val="FF0000"/>
                </a:solidFill>
              </a:rPr>
              <a:t>m</a:t>
            </a:r>
            <a:r>
              <a:rPr lang="en-US" altLang="ja-JP" sz="2800" b="1" baseline="30000" dirty="0" smtClean="0">
                <a:solidFill>
                  <a:srgbClr val="FF0000"/>
                </a:solidFill>
              </a:rPr>
              <a:t>2</a:t>
            </a:r>
            <a:r>
              <a:rPr lang="en-US" altLang="ja-JP" sz="2800" b="1" dirty="0" smtClean="0">
                <a:solidFill>
                  <a:srgbClr val="FF0000"/>
                </a:solidFill>
              </a:rPr>
              <a:t>)</a:t>
            </a:r>
          </a:p>
          <a:p>
            <a:endParaRPr lang="en-US" altLang="ja-JP" sz="2800" b="1" baseline="30000" dirty="0" smtClean="0">
              <a:solidFill>
                <a:srgbClr val="FF0000"/>
              </a:solidFill>
            </a:endParaRPr>
          </a:p>
          <a:p>
            <a:r>
              <a:rPr lang="ja-JP" altLang="en-US" sz="2800" b="1" dirty="0" smtClean="0">
                <a:solidFill>
                  <a:srgbClr val="3333FF"/>
                </a:solidFill>
              </a:rPr>
              <a:t>液晶</a:t>
            </a:r>
            <a:r>
              <a:rPr lang="en-US" altLang="ja-JP" sz="2800" b="1" dirty="0" smtClean="0">
                <a:solidFill>
                  <a:srgbClr val="3333FF"/>
                </a:solidFill>
              </a:rPr>
              <a:t>TV</a:t>
            </a:r>
            <a:r>
              <a:rPr lang="ja-JP" altLang="en-US" sz="2800" b="1" dirty="0" smtClean="0">
                <a:solidFill>
                  <a:srgbClr val="3333FF"/>
                </a:solidFill>
              </a:rPr>
              <a:t> </a:t>
            </a:r>
            <a:r>
              <a:rPr lang="en-US" altLang="ja-JP" sz="2800" b="1" dirty="0" smtClean="0">
                <a:solidFill>
                  <a:srgbClr val="3333FF"/>
                </a:solidFill>
              </a:rPr>
              <a:t>(</a:t>
            </a:r>
            <a:r>
              <a:rPr lang="ja-JP" altLang="en-US" sz="2800" b="1" dirty="0" smtClean="0">
                <a:solidFill>
                  <a:srgbClr val="3333FF"/>
                </a:solidFill>
              </a:rPr>
              <a:t>トランジスタ数</a:t>
            </a:r>
            <a:r>
              <a:rPr lang="en-US" altLang="ja-JP" sz="2800" b="1" dirty="0" smtClean="0">
                <a:solidFill>
                  <a:srgbClr val="3333FF"/>
                </a:solidFill>
              </a:rPr>
              <a:t>600</a:t>
            </a:r>
            <a:r>
              <a:rPr lang="ja-JP" altLang="en-US" sz="2800" b="1" dirty="0" smtClean="0">
                <a:solidFill>
                  <a:srgbClr val="3333FF"/>
                </a:solidFill>
              </a:rPr>
              <a:t>万個</a:t>
            </a:r>
            <a:r>
              <a:rPr lang="en-US" altLang="ja-JP" sz="2800" b="1" dirty="0" smtClean="0">
                <a:solidFill>
                  <a:srgbClr val="3333FF"/>
                </a:solidFill>
              </a:rPr>
              <a:t>)</a:t>
            </a:r>
            <a:endParaRPr lang="en-US" altLang="ja-JP" sz="2800" b="1" dirty="0">
              <a:solidFill>
                <a:srgbClr val="3333FF"/>
              </a:solidFill>
            </a:endParaRPr>
          </a:p>
          <a:p>
            <a:r>
              <a:rPr lang="ja-JP" altLang="en-US" sz="2800" b="1" dirty="0">
                <a:solidFill>
                  <a:srgbClr val="FF0000"/>
                </a:solidFill>
              </a:rPr>
              <a:t>　　</a:t>
            </a:r>
            <a:r>
              <a:rPr lang="en-US" altLang="ja-JP" sz="2800" b="1" dirty="0" smtClean="0">
                <a:solidFill>
                  <a:srgbClr val="FF0000"/>
                </a:solidFill>
              </a:rPr>
              <a:t>TV:</a:t>
            </a:r>
            <a:r>
              <a:rPr lang="ja-JP" altLang="en-US" sz="2800" b="1" dirty="0" smtClean="0">
                <a:solidFill>
                  <a:srgbClr val="FF0000"/>
                </a:solidFill>
              </a:rPr>
              <a:t> 　　 </a:t>
            </a:r>
            <a:r>
              <a:rPr lang="en-US" altLang="ja-JP" sz="2800" b="1" dirty="0" smtClean="0"/>
              <a:t>3</a:t>
            </a:r>
            <a:r>
              <a:rPr lang="ja-JP" altLang="en-US" sz="2800" b="1" dirty="0" smtClean="0"/>
              <a:t>万円</a:t>
            </a:r>
            <a:r>
              <a:rPr lang="en-US" altLang="ja-JP" sz="2800" b="1" dirty="0" smtClean="0"/>
              <a:t>/30</a:t>
            </a:r>
            <a:r>
              <a:rPr lang="ja-JP" altLang="en-US" sz="2800" b="1" dirty="0" smtClean="0"/>
              <a:t>型 </a:t>
            </a:r>
            <a:r>
              <a:rPr lang="en-US" altLang="ja-JP" sz="2800" b="1" dirty="0" smtClean="0"/>
              <a:t>=</a:t>
            </a:r>
            <a:r>
              <a:rPr lang="ja-JP" altLang="en-US" sz="2800" b="1" dirty="0" smtClean="0"/>
              <a:t> </a:t>
            </a:r>
            <a:r>
              <a:rPr lang="en-US" altLang="ja-JP" sz="2800" b="1" dirty="0" smtClean="0"/>
              <a:t>3</a:t>
            </a:r>
            <a:r>
              <a:rPr lang="ja-JP" altLang="en-US" sz="2800" b="1" dirty="0" smtClean="0"/>
              <a:t>万円</a:t>
            </a:r>
            <a:r>
              <a:rPr lang="en-US" altLang="ja-JP" sz="2800" b="1" dirty="0" smtClean="0"/>
              <a:t>/0.05m</a:t>
            </a:r>
            <a:r>
              <a:rPr lang="en-US" altLang="ja-JP" sz="2800" b="1" baseline="30000" dirty="0" smtClean="0"/>
              <a:t>2</a:t>
            </a:r>
            <a:r>
              <a:rPr lang="ja-JP" altLang="en-US" sz="2800" b="1" dirty="0" smtClean="0"/>
              <a:t> </a:t>
            </a:r>
            <a:r>
              <a:rPr lang="en-US" altLang="ja-JP" sz="2800" b="1" dirty="0" smtClean="0"/>
              <a:t>=</a:t>
            </a:r>
            <a:r>
              <a:rPr lang="ja-JP" altLang="en-US" sz="2800" b="1" dirty="0" smtClean="0"/>
              <a:t> </a:t>
            </a:r>
            <a:r>
              <a:rPr lang="en-US" altLang="ja-JP" sz="2800" b="1" dirty="0" smtClean="0"/>
              <a:t>60</a:t>
            </a:r>
            <a:r>
              <a:rPr lang="ja-JP" altLang="en-US" sz="2800" b="1" dirty="0" smtClean="0"/>
              <a:t>万円</a:t>
            </a:r>
            <a:r>
              <a:rPr lang="en-US" altLang="ja-JP" sz="2800" b="1" dirty="0" smtClean="0"/>
              <a:t>/m</a:t>
            </a:r>
            <a:r>
              <a:rPr lang="en-US" altLang="ja-JP" sz="2800" b="1" baseline="30000" dirty="0" smtClean="0"/>
              <a:t>2</a:t>
            </a:r>
          </a:p>
          <a:p>
            <a:r>
              <a:rPr lang="ja-JP" altLang="en-US" sz="2800" b="1" dirty="0">
                <a:solidFill>
                  <a:srgbClr val="FF0000"/>
                </a:solidFill>
              </a:rPr>
              <a:t>　　</a:t>
            </a:r>
            <a:r>
              <a:rPr lang="ja-JP" altLang="en-US" sz="2800" b="1" dirty="0" smtClean="0">
                <a:solidFill>
                  <a:srgbClr val="FF0000"/>
                </a:solidFill>
              </a:rPr>
              <a:t>パネル</a:t>
            </a:r>
            <a:r>
              <a:rPr lang="en-US" altLang="ja-JP" sz="2800" b="1" dirty="0" smtClean="0">
                <a:solidFill>
                  <a:srgbClr val="FF0000"/>
                </a:solidFill>
              </a:rPr>
              <a:t>:</a:t>
            </a:r>
            <a:r>
              <a:rPr lang="ja-JP" altLang="en-US" sz="2800" b="1" dirty="0" smtClean="0">
                <a:solidFill>
                  <a:srgbClr val="FF0000"/>
                </a:solidFill>
              </a:rPr>
              <a:t> </a:t>
            </a:r>
            <a:r>
              <a:rPr lang="en-US" altLang="ja-JP" sz="2800" b="1" dirty="0" smtClean="0"/>
              <a:t>5</a:t>
            </a:r>
            <a:r>
              <a:rPr lang="ja-JP" altLang="en-US" sz="2800" b="1" dirty="0" smtClean="0"/>
              <a:t>千円</a:t>
            </a:r>
            <a:r>
              <a:rPr lang="en-US" altLang="ja-JP" sz="2800" b="1" dirty="0" smtClean="0"/>
              <a:t>/30</a:t>
            </a:r>
            <a:r>
              <a:rPr lang="ja-JP" altLang="en-US" sz="2800" b="1" dirty="0"/>
              <a:t>型 </a:t>
            </a:r>
            <a:r>
              <a:rPr lang="en-US" altLang="ja-JP" sz="2800" b="1" dirty="0"/>
              <a:t>=</a:t>
            </a:r>
            <a:r>
              <a:rPr lang="ja-JP" altLang="en-US" sz="2800" b="1" dirty="0"/>
              <a:t> </a:t>
            </a:r>
            <a:r>
              <a:rPr lang="en-US" altLang="ja-JP" sz="2800" b="1" dirty="0" smtClean="0"/>
              <a:t>5</a:t>
            </a:r>
            <a:r>
              <a:rPr lang="ja-JP" altLang="en-US" sz="2800" b="1" dirty="0" smtClean="0"/>
              <a:t>千円</a:t>
            </a:r>
            <a:r>
              <a:rPr lang="en-US" altLang="ja-JP" sz="2800" b="1" dirty="0"/>
              <a:t>/0.05m</a:t>
            </a:r>
            <a:r>
              <a:rPr lang="en-US" altLang="ja-JP" sz="2800" b="1" baseline="30000" dirty="0"/>
              <a:t>2</a:t>
            </a:r>
            <a:r>
              <a:rPr lang="ja-JP" altLang="en-US" sz="2800" b="1" dirty="0"/>
              <a:t> </a:t>
            </a:r>
            <a:r>
              <a:rPr lang="en-US" altLang="ja-JP" sz="2800" b="1" dirty="0"/>
              <a:t>=</a:t>
            </a:r>
            <a:r>
              <a:rPr lang="ja-JP" altLang="en-US" sz="2800" b="1" dirty="0"/>
              <a:t> </a:t>
            </a:r>
            <a:r>
              <a:rPr lang="en-US" altLang="ja-JP" sz="2800" b="1" dirty="0" smtClean="0">
                <a:solidFill>
                  <a:srgbClr val="FF0000"/>
                </a:solidFill>
              </a:rPr>
              <a:t>10</a:t>
            </a:r>
            <a:r>
              <a:rPr lang="ja-JP" altLang="en-US" sz="2800" b="1" dirty="0" smtClean="0">
                <a:solidFill>
                  <a:srgbClr val="FF0000"/>
                </a:solidFill>
              </a:rPr>
              <a:t>万</a:t>
            </a:r>
            <a:r>
              <a:rPr lang="ja-JP" altLang="en-US" sz="2800" b="1" dirty="0">
                <a:solidFill>
                  <a:srgbClr val="FF0000"/>
                </a:solidFill>
              </a:rPr>
              <a:t>円</a:t>
            </a:r>
            <a:r>
              <a:rPr lang="en-US" altLang="ja-JP" sz="2800" b="1" dirty="0">
                <a:solidFill>
                  <a:srgbClr val="FF0000"/>
                </a:solidFill>
              </a:rPr>
              <a:t>/m</a:t>
            </a:r>
            <a:r>
              <a:rPr lang="en-US" altLang="ja-JP" sz="2800" b="1" baseline="30000" dirty="0">
                <a:solidFill>
                  <a:srgbClr val="FF0000"/>
                </a:solidFill>
              </a:rPr>
              <a:t>2</a:t>
            </a:r>
          </a:p>
          <a:p>
            <a:endParaRPr lang="en-US" altLang="ja-JP" sz="2800" b="1" baseline="30000" dirty="0" smtClean="0">
              <a:solidFill>
                <a:srgbClr val="FF0000"/>
              </a:solidFill>
            </a:endParaRPr>
          </a:p>
        </p:txBody>
      </p:sp>
      <p:sp>
        <p:nvSpPr>
          <p:cNvPr id="2" name="テキスト ボックス 1"/>
          <p:cNvSpPr txBox="1"/>
          <p:nvPr/>
        </p:nvSpPr>
        <p:spPr>
          <a:xfrm>
            <a:off x="733425" y="5867400"/>
            <a:ext cx="5934075" cy="923330"/>
          </a:xfrm>
          <a:prstGeom prst="rect">
            <a:avLst/>
          </a:prstGeom>
          <a:solidFill>
            <a:schemeClr val="accent2">
              <a:lumMod val="50000"/>
            </a:schemeClr>
          </a:solidFill>
        </p:spPr>
        <p:txBody>
          <a:bodyPr wrap="square" rtlCol="0">
            <a:spAutoFit/>
          </a:bodyPr>
          <a:lstStyle/>
          <a:p>
            <a:r>
              <a:rPr kumimoji="1" lang="en-US" altLang="ja-JP" b="1" dirty="0" smtClean="0">
                <a:solidFill>
                  <a:srgbClr val="FFFF00"/>
                </a:solidFill>
              </a:rPr>
              <a:t>2011/10</a:t>
            </a:r>
            <a:r>
              <a:rPr kumimoji="1" lang="ja-JP" altLang="en-US" b="1" dirty="0" smtClean="0">
                <a:solidFill>
                  <a:srgbClr val="FFFF00"/>
                </a:solidFill>
              </a:rPr>
              <a:t>現在、</a:t>
            </a:r>
            <a:r>
              <a:rPr kumimoji="1" lang="en-US" altLang="ja-JP" b="1" dirty="0" smtClean="0">
                <a:solidFill>
                  <a:srgbClr val="FFFF00"/>
                </a:solidFill>
              </a:rPr>
              <a:t>32</a:t>
            </a:r>
            <a:r>
              <a:rPr kumimoji="1" lang="ja-JP" altLang="en-US" b="1" dirty="0" smtClean="0">
                <a:solidFill>
                  <a:srgbClr val="FFFF00"/>
                </a:solidFill>
              </a:rPr>
              <a:t>型</a:t>
            </a:r>
            <a:r>
              <a:rPr kumimoji="1" lang="en-US" altLang="ja-JP" b="1" dirty="0" smtClean="0">
                <a:solidFill>
                  <a:srgbClr val="FFFF00"/>
                </a:solidFill>
              </a:rPr>
              <a:t>TV</a:t>
            </a:r>
            <a:r>
              <a:rPr kumimoji="1" lang="ja-JP" altLang="en-US" b="1" dirty="0" smtClean="0">
                <a:solidFill>
                  <a:srgbClr val="FFFF00"/>
                </a:solidFill>
              </a:rPr>
              <a:t>で安いものは４万円弱</a:t>
            </a:r>
            <a:endParaRPr kumimoji="1" lang="en-US" altLang="ja-JP" b="1" dirty="0" smtClean="0">
              <a:solidFill>
                <a:srgbClr val="FFFF00"/>
              </a:solidFill>
            </a:endParaRPr>
          </a:p>
          <a:p>
            <a:r>
              <a:rPr lang="ja-JP" altLang="en-US" b="1" dirty="0">
                <a:solidFill>
                  <a:srgbClr val="FFFF00"/>
                </a:solidFill>
              </a:rPr>
              <a:t>また</a:t>
            </a:r>
            <a:r>
              <a:rPr lang="ja-JP" altLang="en-US" b="1" dirty="0" smtClean="0">
                <a:solidFill>
                  <a:srgbClr val="FFFF00"/>
                </a:solidFill>
              </a:rPr>
              <a:t>、液晶</a:t>
            </a:r>
            <a:r>
              <a:rPr lang="en-US" altLang="ja-JP" b="1" dirty="0" smtClean="0">
                <a:solidFill>
                  <a:srgbClr val="FFFF00"/>
                </a:solidFill>
              </a:rPr>
              <a:t>TV</a:t>
            </a:r>
            <a:r>
              <a:rPr lang="ja-JP" altLang="en-US" b="1" dirty="0" smtClean="0">
                <a:solidFill>
                  <a:srgbClr val="FFFF00"/>
                </a:solidFill>
              </a:rPr>
              <a:t>の</a:t>
            </a:r>
            <a:r>
              <a:rPr lang="en-US" altLang="ja-JP" b="1" dirty="0" smtClean="0">
                <a:solidFill>
                  <a:srgbClr val="FFFF00"/>
                </a:solidFill>
              </a:rPr>
              <a:t>60~70%</a:t>
            </a:r>
            <a:r>
              <a:rPr lang="ja-JP" altLang="en-US" b="1" dirty="0" smtClean="0">
                <a:solidFill>
                  <a:srgbClr val="FFFF00"/>
                </a:solidFill>
              </a:rPr>
              <a:t>が液晶パネルコストとの</a:t>
            </a:r>
            <a:r>
              <a:rPr lang="en-US" altLang="ja-JP" b="1" dirty="0" smtClean="0">
                <a:solidFill>
                  <a:srgbClr val="FFFF00"/>
                </a:solidFill>
              </a:rPr>
              <a:t>Web</a:t>
            </a:r>
            <a:r>
              <a:rPr lang="ja-JP" altLang="en-US" b="1" dirty="0" smtClean="0">
                <a:solidFill>
                  <a:srgbClr val="FFFF00"/>
                </a:solidFill>
              </a:rPr>
              <a:t>書き込みあり</a:t>
            </a:r>
            <a:endParaRPr kumimoji="1" lang="ja-JP" altLang="en-US" b="1" dirty="0">
              <a:solidFill>
                <a:srgbClr val="FFFF00"/>
              </a:solidFill>
            </a:endParaRPr>
          </a:p>
        </p:txBody>
      </p:sp>
    </p:spTree>
    <p:extLst>
      <p:ext uri="{BB962C8B-B14F-4D97-AF65-F5344CB8AC3E}">
        <p14:creationId xmlns:p14="http://schemas.microsoft.com/office/powerpoint/2010/main" val="20699579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idx="4294967295"/>
          </p:nvPr>
        </p:nvSpPr>
        <p:spPr>
          <a:xfrm>
            <a:off x="0" y="0"/>
            <a:ext cx="9144000" cy="762000"/>
          </a:xfrm>
        </p:spPr>
        <p:txBody>
          <a:bodyPr/>
          <a:lstStyle/>
          <a:p>
            <a:pPr eaLnBrk="1" hangingPunct="1"/>
            <a:r>
              <a:rPr lang="ja-JP" altLang="en-US" sz="3600" b="1" dirty="0">
                <a:solidFill>
                  <a:srgbClr val="0000FF"/>
                </a:solidFill>
                <a:latin typeface="Times New Roman" pitchFamily="18" charset="0"/>
                <a:ea typeface="ＨＧ丸ゴシックB" charset="-128"/>
                <a:cs typeface="Times New Roman" pitchFamily="18" charset="0"/>
              </a:rPr>
              <a:t>原料は同じ </a:t>
            </a:r>
            <a:r>
              <a:rPr lang="en-US" altLang="ja-JP" sz="3600" b="1" dirty="0" smtClean="0">
                <a:solidFill>
                  <a:srgbClr val="0000FF"/>
                </a:solidFill>
                <a:latin typeface="Times New Roman" pitchFamily="18" charset="0"/>
                <a:ea typeface="ＨＧ丸ゴシックB" charset="-128"/>
                <a:cs typeface="Times New Roman" pitchFamily="18" charset="0"/>
              </a:rPr>
              <a:t>(</a:t>
            </a:r>
            <a:r>
              <a:rPr lang="ja-JP" altLang="en-US" sz="3600" b="1" dirty="0" smtClean="0">
                <a:solidFill>
                  <a:srgbClr val="0000FF"/>
                </a:solidFill>
                <a:latin typeface="Times New Roman" pitchFamily="18" charset="0"/>
                <a:ea typeface="ＨＧ丸ゴシックB" charset="-128"/>
                <a:cs typeface="Times New Roman" pitchFamily="18" charset="0"/>
              </a:rPr>
              <a:t>シリコンの</a:t>
            </a:r>
            <a:r>
              <a:rPr lang="ja-JP" altLang="en-US" sz="3600" b="1" dirty="0">
                <a:solidFill>
                  <a:srgbClr val="0000FF"/>
                </a:solidFill>
                <a:latin typeface="Times New Roman" pitchFamily="18" charset="0"/>
                <a:ea typeface="ＨＧ丸ゴシックB" charset="-128"/>
                <a:cs typeface="Times New Roman" pitchFamily="18" charset="0"/>
              </a:rPr>
              <a:t>例</a:t>
            </a:r>
            <a:r>
              <a:rPr lang="en-US" altLang="ja-JP" sz="3600" b="1" dirty="0">
                <a:solidFill>
                  <a:srgbClr val="0000FF"/>
                </a:solidFill>
                <a:latin typeface="Times New Roman" pitchFamily="18" charset="0"/>
                <a:ea typeface="ＨＧ丸ゴシックB" charset="-128"/>
                <a:cs typeface="Times New Roman" pitchFamily="18" charset="0"/>
              </a:rPr>
              <a:t>)</a:t>
            </a:r>
            <a:endParaRPr lang="en-US" altLang="ja-JP" sz="3600" b="1" dirty="0" smtClean="0">
              <a:solidFill>
                <a:srgbClr val="0000FF"/>
              </a:solidFill>
              <a:latin typeface="Times New Roman" pitchFamily="18" charset="0"/>
              <a:ea typeface="ＨＧ丸ゴシックB" pitchFamily="49" charset="-128"/>
              <a:cs typeface="Times New Roman" pitchFamily="18" charset="0"/>
            </a:endParaRPr>
          </a:p>
        </p:txBody>
      </p:sp>
      <p:grpSp>
        <p:nvGrpSpPr>
          <p:cNvPr id="66563" name="Group 3"/>
          <p:cNvGrpSpPr>
            <a:grpSpLocks/>
          </p:cNvGrpSpPr>
          <p:nvPr/>
        </p:nvGrpSpPr>
        <p:grpSpPr bwMode="auto">
          <a:xfrm>
            <a:off x="76200" y="1181100"/>
            <a:ext cx="2674938" cy="2781300"/>
            <a:chOff x="48" y="840"/>
            <a:chExt cx="1685" cy="1752"/>
          </a:xfrm>
        </p:grpSpPr>
        <p:pic>
          <p:nvPicPr>
            <p:cNvPr id="66582" name="Picture 4" descr="単結晶 シリコン インゴット"/>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6" y="840"/>
              <a:ext cx="1397" cy="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83" name="Text Box 5"/>
            <p:cNvSpPr txBox="1">
              <a:spLocks noChangeArrowheads="1"/>
            </p:cNvSpPr>
            <p:nvPr/>
          </p:nvSpPr>
          <p:spPr bwMode="auto">
            <a:xfrm>
              <a:off x="48" y="2304"/>
              <a:ext cx="111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eaLnBrk="0" hangingPunct="0">
                <a:defRPr kumimoji="1" sz="2400">
                  <a:solidFill>
                    <a:schemeClr val="tx1"/>
                  </a:solidFill>
                  <a:latin typeface="Times New Roman" pitchFamily="18" charset="0"/>
                  <a:ea typeface="ＭＳ Ｐゴシック" charset="-128"/>
                </a:defRPr>
              </a:lvl1pPr>
              <a:lvl2pPr marL="742950" indent="-285750" eaLnBrk="0" hangingPunct="0">
                <a:defRPr kumimoji="1" sz="2400">
                  <a:solidFill>
                    <a:schemeClr val="tx1"/>
                  </a:solidFill>
                  <a:latin typeface="Times New Roman" pitchFamily="18" charset="0"/>
                  <a:ea typeface="ＭＳ Ｐゴシック" charset="-128"/>
                </a:defRPr>
              </a:lvl2pPr>
              <a:lvl3pPr marL="1143000" indent="-228600" eaLnBrk="0" hangingPunct="0">
                <a:defRPr kumimoji="1" sz="2400">
                  <a:solidFill>
                    <a:schemeClr val="tx1"/>
                  </a:solidFill>
                  <a:latin typeface="Times New Roman" pitchFamily="18" charset="0"/>
                  <a:ea typeface="ＭＳ Ｐゴシック" charset="-128"/>
                </a:defRPr>
              </a:lvl3pPr>
              <a:lvl4pPr marL="1600200" indent="-228600" eaLnBrk="0" hangingPunct="0">
                <a:defRPr kumimoji="1" sz="2400">
                  <a:solidFill>
                    <a:schemeClr val="tx1"/>
                  </a:solidFill>
                  <a:latin typeface="Times New Roman" pitchFamily="18" charset="0"/>
                  <a:ea typeface="ＭＳ Ｐゴシック" charset="-128"/>
                </a:defRPr>
              </a:lvl4pPr>
              <a:lvl5pPr marL="2057400" indent="-228600" eaLnBrk="0" hangingPunct="0">
                <a:defRPr kumimoji="1" sz="24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eaLnBrk="1" fontAlgn="base" hangingPunct="1">
                <a:spcBef>
                  <a:spcPct val="0"/>
                </a:spcBef>
                <a:spcAft>
                  <a:spcPct val="0"/>
                </a:spcAft>
              </a:pPr>
              <a:r>
                <a:rPr lang="ja-JP" altLang="en-US" sz="1400">
                  <a:solidFill>
                    <a:srgbClr val="000000"/>
                  </a:solidFill>
                  <a:ea typeface="ＭＳ 明朝" pitchFamily="17" charset="-128"/>
                  <a:cs typeface="Times New Roman" pitchFamily="18" charset="0"/>
                </a:rPr>
                <a:t>株式会社 新陽</a:t>
              </a:r>
              <a:br>
                <a:rPr lang="ja-JP" altLang="en-US" sz="1400">
                  <a:solidFill>
                    <a:srgbClr val="000000"/>
                  </a:solidFill>
                  <a:ea typeface="ＭＳ 明朝" pitchFamily="17" charset="-128"/>
                  <a:cs typeface="Times New Roman" pitchFamily="18" charset="0"/>
                </a:rPr>
              </a:br>
              <a:r>
                <a:rPr lang="en-US" altLang="ja-JP" sz="1000">
                  <a:solidFill>
                    <a:srgbClr val="000000"/>
                  </a:solidFill>
                  <a:ea typeface="ＭＳ 明朝" pitchFamily="17" charset="-128"/>
                  <a:cs typeface="Times New Roman" pitchFamily="18" charset="0"/>
                </a:rPr>
                <a:t>http://www.sinyo.jp/prod.html </a:t>
              </a:r>
            </a:p>
          </p:txBody>
        </p:sp>
      </p:grpSp>
      <p:grpSp>
        <p:nvGrpSpPr>
          <p:cNvPr id="66564" name="Group 6"/>
          <p:cNvGrpSpPr>
            <a:grpSpLocks/>
          </p:cNvGrpSpPr>
          <p:nvPr/>
        </p:nvGrpSpPr>
        <p:grpSpPr bwMode="auto">
          <a:xfrm>
            <a:off x="5181600" y="1181100"/>
            <a:ext cx="3886200" cy="2781300"/>
            <a:chOff x="3264" y="840"/>
            <a:chExt cx="2448" cy="1752"/>
          </a:xfrm>
        </p:grpSpPr>
        <p:pic>
          <p:nvPicPr>
            <p:cNvPr id="66580" name="Picture 7" descr="石英ガラス・硬質ガラス"/>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64" y="840"/>
              <a:ext cx="1987" cy="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81" name="Text Box 8"/>
            <p:cNvSpPr txBox="1">
              <a:spLocks noChangeArrowheads="1"/>
            </p:cNvSpPr>
            <p:nvPr/>
          </p:nvSpPr>
          <p:spPr bwMode="auto">
            <a:xfrm>
              <a:off x="4602" y="2304"/>
              <a:ext cx="111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eaLnBrk="0" hangingPunct="0">
                <a:defRPr kumimoji="1" sz="2400">
                  <a:solidFill>
                    <a:schemeClr val="tx1"/>
                  </a:solidFill>
                  <a:latin typeface="Times New Roman" pitchFamily="18" charset="0"/>
                  <a:ea typeface="ＭＳ Ｐゴシック" charset="-128"/>
                </a:defRPr>
              </a:lvl1pPr>
              <a:lvl2pPr marL="742950" indent="-285750" eaLnBrk="0" hangingPunct="0">
                <a:defRPr kumimoji="1" sz="2400">
                  <a:solidFill>
                    <a:schemeClr val="tx1"/>
                  </a:solidFill>
                  <a:latin typeface="Times New Roman" pitchFamily="18" charset="0"/>
                  <a:ea typeface="ＭＳ Ｐゴシック" charset="-128"/>
                </a:defRPr>
              </a:lvl2pPr>
              <a:lvl3pPr marL="1143000" indent="-228600" eaLnBrk="0" hangingPunct="0">
                <a:defRPr kumimoji="1" sz="2400">
                  <a:solidFill>
                    <a:schemeClr val="tx1"/>
                  </a:solidFill>
                  <a:latin typeface="Times New Roman" pitchFamily="18" charset="0"/>
                  <a:ea typeface="ＭＳ Ｐゴシック" charset="-128"/>
                </a:defRPr>
              </a:lvl3pPr>
              <a:lvl4pPr marL="1600200" indent="-228600" eaLnBrk="0" hangingPunct="0">
                <a:defRPr kumimoji="1" sz="2400">
                  <a:solidFill>
                    <a:schemeClr val="tx1"/>
                  </a:solidFill>
                  <a:latin typeface="Times New Roman" pitchFamily="18" charset="0"/>
                  <a:ea typeface="ＭＳ Ｐゴシック" charset="-128"/>
                </a:defRPr>
              </a:lvl4pPr>
              <a:lvl5pPr marL="2057400" indent="-228600" eaLnBrk="0" hangingPunct="0">
                <a:defRPr kumimoji="1" sz="24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eaLnBrk="1" fontAlgn="base" hangingPunct="1">
                <a:spcBef>
                  <a:spcPct val="0"/>
                </a:spcBef>
                <a:spcAft>
                  <a:spcPct val="0"/>
                </a:spcAft>
              </a:pPr>
              <a:r>
                <a:rPr lang="ja-JP" altLang="en-US" sz="1400">
                  <a:solidFill>
                    <a:srgbClr val="000000"/>
                  </a:solidFill>
                  <a:ea typeface="ＭＳ 明朝" pitchFamily="17" charset="-128"/>
                  <a:cs typeface="Times New Roman" pitchFamily="18" charset="0"/>
                </a:rPr>
                <a:t>株式会社 新陽</a:t>
              </a:r>
              <a:br>
                <a:rPr lang="ja-JP" altLang="en-US" sz="1400">
                  <a:solidFill>
                    <a:srgbClr val="000000"/>
                  </a:solidFill>
                  <a:ea typeface="ＭＳ 明朝" pitchFamily="17" charset="-128"/>
                  <a:cs typeface="Times New Roman" pitchFamily="18" charset="0"/>
                </a:rPr>
              </a:br>
              <a:r>
                <a:rPr lang="en-US" altLang="ja-JP" sz="1000">
                  <a:solidFill>
                    <a:srgbClr val="000000"/>
                  </a:solidFill>
                  <a:ea typeface="ＭＳ 明朝" pitchFamily="17" charset="-128"/>
                  <a:cs typeface="Times New Roman" pitchFamily="18" charset="0"/>
                </a:rPr>
                <a:t>http://www.sinyo.jp/prod.html </a:t>
              </a:r>
            </a:p>
          </p:txBody>
        </p:sp>
      </p:grpSp>
      <p:sp>
        <p:nvSpPr>
          <p:cNvPr id="66565" name="Rectangle 9"/>
          <p:cNvSpPr>
            <a:spLocks noChangeArrowheads="1"/>
          </p:cNvSpPr>
          <p:nvPr/>
        </p:nvSpPr>
        <p:spPr bwMode="auto">
          <a:xfrm>
            <a:off x="1219200" y="685800"/>
            <a:ext cx="20097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fontAlgn="base">
              <a:spcBef>
                <a:spcPct val="0"/>
              </a:spcBef>
              <a:spcAft>
                <a:spcPct val="0"/>
              </a:spcAft>
            </a:pPr>
            <a:r>
              <a:rPr lang="ja-JP" altLang="en-US" sz="2400" b="1">
                <a:solidFill>
                  <a:srgbClr val="FF0000"/>
                </a:solidFill>
                <a:latin typeface="Times New Roman" pitchFamily="18" charset="0"/>
                <a:cs typeface="Times New Roman" pitchFamily="18" charset="0"/>
              </a:rPr>
              <a:t>シリコン </a:t>
            </a:r>
            <a:r>
              <a:rPr lang="en-US" altLang="ja-JP" sz="2400" b="1">
                <a:solidFill>
                  <a:srgbClr val="FF0000"/>
                </a:solidFill>
                <a:latin typeface="Times New Roman" pitchFamily="18" charset="0"/>
                <a:cs typeface="Times New Roman" pitchFamily="18" charset="0"/>
              </a:rPr>
              <a:t>(Si) </a:t>
            </a:r>
            <a:r>
              <a:rPr lang="ja-JP" altLang="en-US" sz="2400" b="1">
                <a:solidFill>
                  <a:srgbClr val="FF0000"/>
                </a:solidFill>
                <a:latin typeface="Times New Roman" pitchFamily="18" charset="0"/>
                <a:cs typeface="Times New Roman" pitchFamily="18" charset="0"/>
              </a:rPr>
              <a:t>　</a:t>
            </a:r>
          </a:p>
        </p:txBody>
      </p:sp>
      <p:grpSp>
        <p:nvGrpSpPr>
          <p:cNvPr id="66566" name="Group 10"/>
          <p:cNvGrpSpPr>
            <a:grpSpLocks/>
          </p:cNvGrpSpPr>
          <p:nvPr/>
        </p:nvGrpSpPr>
        <p:grpSpPr bwMode="auto">
          <a:xfrm>
            <a:off x="533400" y="4376738"/>
            <a:ext cx="3552825" cy="2328862"/>
            <a:chOff x="336" y="2853"/>
            <a:chExt cx="2238" cy="1467"/>
          </a:xfrm>
        </p:grpSpPr>
        <p:sp>
          <p:nvSpPr>
            <p:cNvPr id="66575" name="Text Box 11"/>
            <p:cNvSpPr txBox="1">
              <a:spLocks noChangeArrowheads="1"/>
            </p:cNvSpPr>
            <p:nvPr/>
          </p:nvSpPr>
          <p:spPr bwMode="auto">
            <a:xfrm>
              <a:off x="1674" y="4005"/>
              <a:ext cx="900"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eaLnBrk="0" hangingPunct="0">
                <a:defRPr kumimoji="1" sz="2400">
                  <a:solidFill>
                    <a:schemeClr val="tx1"/>
                  </a:solidFill>
                  <a:latin typeface="Times New Roman" pitchFamily="18" charset="0"/>
                  <a:ea typeface="ＭＳ Ｐゴシック" charset="-128"/>
                </a:defRPr>
              </a:lvl1pPr>
              <a:lvl2pPr marL="742950" indent="-285750" eaLnBrk="0" hangingPunct="0">
                <a:defRPr kumimoji="1" sz="2400">
                  <a:solidFill>
                    <a:schemeClr val="tx1"/>
                  </a:solidFill>
                  <a:latin typeface="Times New Roman" pitchFamily="18" charset="0"/>
                  <a:ea typeface="ＭＳ Ｐゴシック" charset="-128"/>
                </a:defRPr>
              </a:lvl2pPr>
              <a:lvl3pPr marL="1143000" indent="-228600" eaLnBrk="0" hangingPunct="0">
                <a:defRPr kumimoji="1" sz="2400">
                  <a:solidFill>
                    <a:schemeClr val="tx1"/>
                  </a:solidFill>
                  <a:latin typeface="Times New Roman" pitchFamily="18" charset="0"/>
                  <a:ea typeface="ＭＳ Ｐゴシック" charset="-128"/>
                </a:defRPr>
              </a:lvl3pPr>
              <a:lvl4pPr marL="1600200" indent="-228600" eaLnBrk="0" hangingPunct="0">
                <a:defRPr kumimoji="1" sz="2400">
                  <a:solidFill>
                    <a:schemeClr val="tx1"/>
                  </a:solidFill>
                  <a:latin typeface="Times New Roman" pitchFamily="18" charset="0"/>
                  <a:ea typeface="ＭＳ Ｐゴシック" charset="-128"/>
                </a:defRPr>
              </a:lvl4pPr>
              <a:lvl5pPr marL="2057400" indent="-228600" eaLnBrk="0" hangingPunct="0">
                <a:defRPr kumimoji="1" sz="24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eaLnBrk="1" fontAlgn="base" hangingPunct="1">
                <a:spcBef>
                  <a:spcPct val="0"/>
                </a:spcBef>
                <a:spcAft>
                  <a:spcPct val="0"/>
                </a:spcAft>
              </a:pPr>
              <a:r>
                <a:rPr lang="ja-JP" altLang="en-US" sz="1400" dirty="0">
                  <a:solidFill>
                    <a:srgbClr val="000000"/>
                  </a:solidFill>
                  <a:ea typeface="ＭＳ 明朝" pitchFamily="17" charset="-128"/>
                  <a:cs typeface="Times New Roman" pitchFamily="18" charset="0"/>
                </a:rPr>
                <a:t>インテル博物館</a:t>
              </a:r>
              <a:endParaRPr lang="ja-JP" altLang="en-US" sz="1000" dirty="0">
                <a:solidFill>
                  <a:srgbClr val="000000"/>
                </a:solidFill>
                <a:ea typeface="ＭＳ 明朝" pitchFamily="17" charset="-128"/>
                <a:cs typeface="Times New Roman" pitchFamily="18" charset="0"/>
              </a:endParaRPr>
            </a:p>
          </p:txBody>
        </p:sp>
        <p:grpSp>
          <p:nvGrpSpPr>
            <p:cNvPr id="66576" name="Group 12"/>
            <p:cNvGrpSpPr>
              <a:grpSpLocks/>
            </p:cNvGrpSpPr>
            <p:nvPr/>
          </p:nvGrpSpPr>
          <p:grpSpPr bwMode="auto">
            <a:xfrm>
              <a:off x="336" y="2853"/>
              <a:ext cx="2004" cy="1467"/>
              <a:chOff x="336" y="2853"/>
              <a:chExt cx="2004" cy="1467"/>
            </a:xfrm>
          </p:grpSpPr>
          <p:pic>
            <p:nvPicPr>
              <p:cNvPr id="66577" name="Picture 1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4" y="3045"/>
                <a:ext cx="1296" cy="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pic>
            <p:nvPicPr>
              <p:cNvPr id="66578" name="Picture 1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58" y="3429"/>
                <a:ext cx="582" cy="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sp>
            <p:nvSpPr>
              <p:cNvPr id="66579" name="Rectangle 15"/>
              <p:cNvSpPr>
                <a:spLocks noChangeArrowheads="1"/>
              </p:cNvSpPr>
              <p:nvPr/>
            </p:nvSpPr>
            <p:spPr bwMode="auto">
              <a:xfrm>
                <a:off x="336" y="2853"/>
                <a:ext cx="175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fontAlgn="base">
                  <a:spcBef>
                    <a:spcPct val="0"/>
                  </a:spcBef>
                  <a:spcAft>
                    <a:spcPct val="0"/>
                  </a:spcAft>
                </a:pPr>
                <a:r>
                  <a:rPr lang="ja-JP" altLang="en-US" b="1">
                    <a:solidFill>
                      <a:srgbClr val="0000FF"/>
                    </a:solidFill>
                    <a:latin typeface="Times New Roman" pitchFamily="18" charset="0"/>
                    <a:cs typeface="Times New Roman" pitchFamily="18" charset="0"/>
                  </a:rPr>
                  <a:t>コンピュータ</a:t>
                </a:r>
                <a:r>
                  <a:rPr lang="en-US" altLang="ja-JP" b="1">
                    <a:solidFill>
                      <a:srgbClr val="0000FF"/>
                    </a:solidFill>
                    <a:latin typeface="Times New Roman" pitchFamily="18" charset="0"/>
                    <a:cs typeface="Times New Roman" pitchFamily="18" charset="0"/>
                  </a:rPr>
                  <a:t>(CPU,</a:t>
                </a:r>
                <a:r>
                  <a:rPr lang="ja-JP" altLang="en-US" b="1">
                    <a:solidFill>
                      <a:srgbClr val="0000FF"/>
                    </a:solidFill>
                    <a:latin typeface="Times New Roman" pitchFamily="18" charset="0"/>
                    <a:cs typeface="Times New Roman" pitchFamily="18" charset="0"/>
                  </a:rPr>
                  <a:t>メモリー</a:t>
                </a:r>
                <a:r>
                  <a:rPr lang="en-US" altLang="ja-JP" b="1">
                    <a:solidFill>
                      <a:srgbClr val="0000FF"/>
                    </a:solidFill>
                    <a:latin typeface="Times New Roman" pitchFamily="18" charset="0"/>
                    <a:cs typeface="Times New Roman" pitchFamily="18" charset="0"/>
                  </a:rPr>
                  <a:t>)</a:t>
                </a:r>
              </a:p>
            </p:txBody>
          </p:sp>
        </p:grpSp>
      </p:grpSp>
      <p:sp>
        <p:nvSpPr>
          <p:cNvPr id="66567" name="Rectangle 16"/>
          <p:cNvSpPr>
            <a:spLocks noChangeArrowheads="1"/>
          </p:cNvSpPr>
          <p:nvPr/>
        </p:nvSpPr>
        <p:spPr bwMode="auto">
          <a:xfrm>
            <a:off x="5057775" y="3810000"/>
            <a:ext cx="247491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fontAlgn="base">
              <a:spcBef>
                <a:spcPct val="0"/>
              </a:spcBef>
              <a:spcAft>
                <a:spcPct val="0"/>
              </a:spcAft>
            </a:pPr>
            <a:r>
              <a:rPr lang="ja-JP" altLang="en-US" b="1">
                <a:solidFill>
                  <a:srgbClr val="0000FF"/>
                </a:solidFill>
                <a:latin typeface="Times New Roman" pitchFamily="18" charset="0"/>
                <a:cs typeface="Times New Roman" pitchFamily="18" charset="0"/>
              </a:rPr>
              <a:t>窓ガラス、食器、装飾品</a:t>
            </a:r>
          </a:p>
        </p:txBody>
      </p:sp>
      <p:sp>
        <p:nvSpPr>
          <p:cNvPr id="66568" name="Rectangle 17"/>
          <p:cNvSpPr>
            <a:spLocks noChangeArrowheads="1"/>
          </p:cNvSpPr>
          <p:nvPr/>
        </p:nvSpPr>
        <p:spPr bwMode="auto">
          <a:xfrm>
            <a:off x="3124200" y="685800"/>
            <a:ext cx="15875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fontAlgn="base">
              <a:spcBef>
                <a:spcPct val="0"/>
              </a:spcBef>
              <a:spcAft>
                <a:spcPct val="0"/>
              </a:spcAft>
            </a:pPr>
            <a:r>
              <a:rPr lang="en-US" altLang="ja-JP" sz="2400" b="1">
                <a:solidFill>
                  <a:srgbClr val="0000FF"/>
                </a:solidFill>
                <a:latin typeface="Times New Roman" pitchFamily="18" charset="0"/>
                <a:cs typeface="Times New Roman" pitchFamily="18" charset="0"/>
              </a:rPr>
              <a:t>+ </a:t>
            </a:r>
            <a:r>
              <a:rPr lang="ja-JP" altLang="en-US" sz="2400" b="1">
                <a:solidFill>
                  <a:srgbClr val="0000FF"/>
                </a:solidFill>
                <a:latin typeface="Times New Roman" pitchFamily="18" charset="0"/>
                <a:cs typeface="Times New Roman" pitchFamily="18" charset="0"/>
              </a:rPr>
              <a:t>酸素</a:t>
            </a:r>
            <a:r>
              <a:rPr lang="en-US" altLang="ja-JP" sz="2400" b="1">
                <a:solidFill>
                  <a:srgbClr val="0000FF"/>
                </a:solidFill>
                <a:latin typeface="Times New Roman" pitchFamily="18" charset="0"/>
                <a:cs typeface="Times New Roman" pitchFamily="18" charset="0"/>
              </a:rPr>
              <a:t>(O</a:t>
            </a:r>
            <a:r>
              <a:rPr lang="en-US" altLang="ja-JP" sz="2400" b="1" baseline="-25000">
                <a:solidFill>
                  <a:srgbClr val="0000FF"/>
                </a:solidFill>
                <a:latin typeface="Times New Roman" pitchFamily="18" charset="0"/>
                <a:cs typeface="Times New Roman" pitchFamily="18" charset="0"/>
              </a:rPr>
              <a:t>2</a:t>
            </a:r>
            <a:r>
              <a:rPr lang="en-US" altLang="ja-JP" sz="2400" b="1">
                <a:solidFill>
                  <a:srgbClr val="0000FF"/>
                </a:solidFill>
                <a:latin typeface="Times New Roman" pitchFamily="18" charset="0"/>
                <a:cs typeface="Times New Roman" pitchFamily="18" charset="0"/>
              </a:rPr>
              <a:t>)</a:t>
            </a:r>
            <a:endParaRPr lang="en-US" altLang="ja-JP" sz="2400" b="1">
              <a:solidFill>
                <a:srgbClr val="FF0000"/>
              </a:solidFill>
              <a:latin typeface="Times New Roman" pitchFamily="18" charset="0"/>
              <a:cs typeface="Times New Roman" pitchFamily="18" charset="0"/>
            </a:endParaRPr>
          </a:p>
        </p:txBody>
      </p:sp>
      <p:sp>
        <p:nvSpPr>
          <p:cNvPr id="66569" name="Rectangle 18"/>
          <p:cNvSpPr>
            <a:spLocks noChangeArrowheads="1"/>
          </p:cNvSpPr>
          <p:nvPr/>
        </p:nvSpPr>
        <p:spPr bwMode="auto">
          <a:xfrm>
            <a:off x="4775200" y="685800"/>
            <a:ext cx="245131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fontAlgn="base">
              <a:spcBef>
                <a:spcPct val="0"/>
              </a:spcBef>
              <a:spcAft>
                <a:spcPct val="0"/>
              </a:spcAft>
            </a:pPr>
            <a:r>
              <a:rPr lang="en-US" altLang="ja-JP" sz="2400" b="1" dirty="0">
                <a:solidFill>
                  <a:srgbClr val="0000FF"/>
                </a:solidFill>
                <a:latin typeface="Times New Roman" pitchFamily="18" charset="0"/>
                <a:cs typeface="Times New Roman" pitchFamily="18" charset="0"/>
              </a:rPr>
              <a:t>=</a:t>
            </a:r>
            <a:r>
              <a:rPr lang="en-US" altLang="ja-JP" sz="2400" b="1" dirty="0">
                <a:solidFill>
                  <a:srgbClr val="FF0000"/>
                </a:solidFill>
                <a:latin typeface="Times New Roman" pitchFamily="18" charset="0"/>
                <a:cs typeface="Times New Roman" pitchFamily="18" charset="0"/>
              </a:rPr>
              <a:t>    </a:t>
            </a:r>
            <a:r>
              <a:rPr lang="ja-JP" altLang="en-US" sz="2400" b="1" dirty="0" smtClean="0">
                <a:solidFill>
                  <a:srgbClr val="FF0000"/>
                </a:solidFill>
                <a:latin typeface="Times New Roman" pitchFamily="18" charset="0"/>
                <a:cs typeface="Times New Roman" pitchFamily="18" charset="0"/>
              </a:rPr>
              <a:t>ガラス </a:t>
            </a:r>
            <a:r>
              <a:rPr lang="en-US" altLang="ja-JP" sz="2400" b="1" dirty="0">
                <a:solidFill>
                  <a:srgbClr val="FF0000"/>
                </a:solidFill>
                <a:latin typeface="Times New Roman" pitchFamily="18" charset="0"/>
                <a:cs typeface="Times New Roman" pitchFamily="18" charset="0"/>
              </a:rPr>
              <a:t>(SiO</a:t>
            </a:r>
            <a:r>
              <a:rPr lang="en-US" altLang="ja-JP" sz="2400" b="1" baseline="-25000" dirty="0">
                <a:solidFill>
                  <a:srgbClr val="FF0000"/>
                </a:solidFill>
                <a:latin typeface="Times New Roman" pitchFamily="18" charset="0"/>
                <a:cs typeface="Times New Roman" pitchFamily="18" charset="0"/>
              </a:rPr>
              <a:t>2</a:t>
            </a:r>
            <a:r>
              <a:rPr lang="en-US" altLang="ja-JP" sz="2400" b="1" dirty="0">
                <a:solidFill>
                  <a:srgbClr val="FF0000"/>
                </a:solidFill>
                <a:latin typeface="Times New Roman" pitchFamily="18" charset="0"/>
                <a:cs typeface="Times New Roman" pitchFamily="18" charset="0"/>
              </a:rPr>
              <a:t>)</a:t>
            </a:r>
          </a:p>
        </p:txBody>
      </p:sp>
      <p:grpSp>
        <p:nvGrpSpPr>
          <p:cNvPr id="66570" name="Group 19"/>
          <p:cNvGrpSpPr>
            <a:grpSpLocks/>
          </p:cNvGrpSpPr>
          <p:nvPr/>
        </p:nvGrpSpPr>
        <p:grpSpPr bwMode="auto">
          <a:xfrm>
            <a:off x="5130800" y="4267200"/>
            <a:ext cx="3541713" cy="2438400"/>
            <a:chOff x="3232" y="2784"/>
            <a:chExt cx="2231" cy="1536"/>
          </a:xfrm>
        </p:grpSpPr>
        <p:grpSp>
          <p:nvGrpSpPr>
            <p:cNvPr id="66571" name="Group 20"/>
            <p:cNvGrpSpPr>
              <a:grpSpLocks/>
            </p:cNvGrpSpPr>
            <p:nvPr/>
          </p:nvGrpSpPr>
          <p:grpSpPr bwMode="auto">
            <a:xfrm>
              <a:off x="3232" y="2784"/>
              <a:ext cx="2231" cy="1528"/>
              <a:chOff x="3232" y="2784"/>
              <a:chExt cx="2231" cy="1528"/>
            </a:xfrm>
          </p:grpSpPr>
          <p:pic>
            <p:nvPicPr>
              <p:cNvPr id="66573" name="Picture 2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360" y="2991"/>
                <a:ext cx="2016" cy="1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74" name="Rectangle 22"/>
              <p:cNvSpPr>
                <a:spLocks noChangeArrowheads="1"/>
              </p:cNvSpPr>
              <p:nvPr/>
            </p:nvSpPr>
            <p:spPr bwMode="auto">
              <a:xfrm>
                <a:off x="3232" y="2784"/>
                <a:ext cx="2231"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fontAlgn="base">
                  <a:spcBef>
                    <a:spcPct val="0"/>
                  </a:spcBef>
                  <a:spcAft>
                    <a:spcPct val="0"/>
                  </a:spcAft>
                </a:pPr>
                <a:r>
                  <a:rPr lang="ja-JP" altLang="en-US" b="1">
                    <a:solidFill>
                      <a:srgbClr val="0000FF"/>
                    </a:solidFill>
                    <a:latin typeface="Times New Roman" pitchFamily="18" charset="0"/>
                    <a:cs typeface="Times New Roman" pitchFamily="18" charset="0"/>
                  </a:rPr>
                  <a:t>光ファイバー </a:t>
                </a:r>
                <a:r>
                  <a:rPr lang="en-US" altLang="ja-JP" b="1">
                    <a:solidFill>
                      <a:srgbClr val="0000FF"/>
                    </a:solidFill>
                    <a:latin typeface="Times New Roman" pitchFamily="18" charset="0"/>
                    <a:cs typeface="Times New Roman" pitchFamily="18" charset="0"/>
                  </a:rPr>
                  <a:t>(</a:t>
                </a:r>
                <a:r>
                  <a:rPr lang="ja-JP" altLang="en-US" b="1">
                    <a:solidFill>
                      <a:srgbClr val="0000FF"/>
                    </a:solidFill>
                    <a:latin typeface="Times New Roman" pitchFamily="18" charset="0"/>
                    <a:cs typeface="Times New Roman" pitchFamily="18" charset="0"/>
                  </a:rPr>
                  <a:t>深紫外光ファイバー</a:t>
                </a:r>
                <a:r>
                  <a:rPr lang="en-US" altLang="ja-JP" b="1">
                    <a:solidFill>
                      <a:srgbClr val="0000FF"/>
                    </a:solidFill>
                    <a:latin typeface="Times New Roman" pitchFamily="18" charset="0"/>
                    <a:cs typeface="Times New Roman" pitchFamily="18" charset="0"/>
                  </a:rPr>
                  <a:t>)</a:t>
                </a:r>
              </a:p>
            </p:txBody>
          </p:sp>
        </p:grpSp>
        <p:sp>
          <p:nvSpPr>
            <p:cNvPr id="66572" name="Rectangle 23"/>
            <p:cNvSpPr>
              <a:spLocks noChangeArrowheads="1"/>
            </p:cNvSpPr>
            <p:nvPr/>
          </p:nvSpPr>
          <p:spPr bwMode="auto">
            <a:xfrm>
              <a:off x="4128" y="4128"/>
              <a:ext cx="1236" cy="192"/>
            </a:xfrm>
            <a:prstGeom prst="rect">
              <a:avLst/>
            </a:prstGeom>
            <a:solidFill>
              <a:schemeClr val="bg1"/>
            </a:solidFill>
            <a:ln>
              <a:noFill/>
            </a:ln>
            <a:extLs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fontAlgn="base">
                <a:spcBef>
                  <a:spcPct val="0"/>
                </a:spcBef>
                <a:spcAft>
                  <a:spcPct val="0"/>
                </a:spcAft>
              </a:pPr>
              <a:r>
                <a:rPr lang="ja-JP" altLang="en-US" sz="1400">
                  <a:solidFill>
                    <a:srgbClr val="000000"/>
                  </a:solidFill>
                  <a:latin typeface="Times New Roman" pitchFamily="18" charset="0"/>
                  <a:ea typeface="ＭＳ 明朝" pitchFamily="17" charset="-128"/>
                  <a:cs typeface="Times New Roman" pitchFamily="18" charset="0"/>
                </a:rPr>
                <a:t>昭和電線電纜株式会社</a:t>
              </a:r>
            </a:p>
          </p:txBody>
        </p:sp>
      </p:grpSp>
      <p:sp>
        <p:nvSpPr>
          <p:cNvPr id="24" name="テキスト ボックス 23"/>
          <p:cNvSpPr txBox="1"/>
          <p:nvPr/>
        </p:nvSpPr>
        <p:spPr>
          <a:xfrm>
            <a:off x="8851900" y="6488668"/>
            <a:ext cx="300082" cy="369332"/>
          </a:xfrm>
          <a:prstGeom prst="rect">
            <a:avLst/>
          </a:prstGeom>
          <a:solidFill>
            <a:schemeClr val="accent2"/>
          </a:solidFill>
        </p:spPr>
        <p:txBody>
          <a:bodyPr wrap="none" rtlCol="0">
            <a:spAutoFit/>
          </a:bodyPr>
          <a:lstStyle>
            <a:defPPr>
              <a:defRPr lang="ja-JP"/>
            </a:defPPr>
            <a:lvl1pPr>
              <a:defRPr b="1">
                <a:solidFill>
                  <a:schemeClr val="bg1"/>
                </a:solidFill>
              </a:defRPr>
            </a:lvl1pPr>
          </a:lstStyle>
          <a:p>
            <a:r>
              <a:rPr lang="en-US" altLang="ja-JP" dirty="0" smtClean="0">
                <a:latin typeface="Times New Roman" pitchFamily="18" charset="0"/>
                <a:cs typeface="Times New Roman" pitchFamily="18" charset="0"/>
              </a:rPr>
              <a:t>3</a:t>
            </a:r>
            <a:endParaRPr lang="ja-JP" altLang="en-US" dirty="0">
              <a:latin typeface="Times New Roman" pitchFamily="18" charset="0"/>
              <a:cs typeface="Times New Roman" pitchFamily="18" charset="0"/>
            </a:endParaRPr>
          </a:p>
        </p:txBody>
      </p:sp>
    </p:spTree>
    <p:extLst>
      <p:ext uri="{BB962C8B-B14F-4D97-AF65-F5344CB8AC3E}">
        <p14:creationId xmlns:p14="http://schemas.microsoft.com/office/powerpoint/2010/main" val="1805318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6" name="Rectangle 36"/>
          <p:cNvSpPr>
            <a:spLocks noGrp="1" noChangeArrowheads="1"/>
          </p:cNvSpPr>
          <p:nvPr>
            <p:ph type="title" idx="4294967295"/>
          </p:nvPr>
        </p:nvSpPr>
        <p:spPr>
          <a:xfrm>
            <a:off x="0" y="0"/>
            <a:ext cx="9144000" cy="6096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solidFill>
                  <a:srgbClr val="000000"/>
                </a:solidFill>
                <a:prstDash val="solid"/>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ormAutofit fontScale="90000"/>
          </a:bodyPr>
          <a:lstStyle/>
          <a:p>
            <a:r>
              <a:rPr lang="ja-JP" altLang="en-US" sz="3600" b="1" dirty="0" smtClean="0">
                <a:solidFill>
                  <a:srgbClr val="0000FF"/>
                </a:solidFill>
                <a:latin typeface="Times New Roman" pitchFamily="18" charset="0"/>
                <a:cs typeface="Times New Roman" pitchFamily="18" charset="0"/>
              </a:rPr>
              <a:t>太陽電池や液晶の値段は？</a:t>
            </a:r>
            <a:endParaRPr lang="en-US" altLang="ja-JP" sz="3600" b="1" dirty="0">
              <a:solidFill>
                <a:srgbClr val="0000FF"/>
              </a:solidFill>
              <a:latin typeface="Times New Roman" pitchFamily="18" charset="0"/>
              <a:cs typeface="Times New Roman" pitchFamily="18" charset="0"/>
            </a:endParaRPr>
          </a:p>
        </p:txBody>
      </p:sp>
      <p:sp>
        <p:nvSpPr>
          <p:cNvPr id="102415" name="Text Box 15"/>
          <p:cNvSpPr txBox="1">
            <a:spLocks noChangeArrowheads="1"/>
          </p:cNvSpPr>
          <p:nvPr/>
        </p:nvSpPr>
        <p:spPr bwMode="auto">
          <a:xfrm>
            <a:off x="84146" y="908720"/>
            <a:ext cx="9196748" cy="5981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sz="2800" b="1" dirty="0" smtClean="0">
                <a:solidFill>
                  <a:srgbClr val="3333FF"/>
                </a:solidFill>
                <a:latin typeface="Times New Roman" pitchFamily="18" charset="0"/>
                <a:cs typeface="Times New Roman" pitchFamily="18" charset="0"/>
              </a:rPr>
              <a:t>単結晶シリコン</a:t>
            </a:r>
            <a:r>
              <a:rPr lang="en-US" altLang="ja-JP" sz="2800" b="1" dirty="0" smtClean="0">
                <a:solidFill>
                  <a:srgbClr val="3333FF"/>
                </a:solidFill>
                <a:latin typeface="Times New Roman" pitchFamily="18" charset="0"/>
                <a:cs typeface="Times New Roman" pitchFamily="18" charset="0"/>
              </a:rPr>
              <a:t>:</a:t>
            </a:r>
            <a:r>
              <a:rPr lang="ja-JP" altLang="en-US" sz="2800" b="1" dirty="0" smtClean="0">
                <a:solidFill>
                  <a:srgbClr val="3333FF"/>
                </a:solidFill>
                <a:latin typeface="Times New Roman" pitchFamily="18" charset="0"/>
                <a:cs typeface="Times New Roman" pitchFamily="18" charset="0"/>
              </a:rPr>
              <a:t> </a:t>
            </a:r>
            <a:r>
              <a:rPr lang="en-US" altLang="ja-JP" sz="2800" b="1" dirty="0" smtClean="0">
                <a:solidFill>
                  <a:srgbClr val="3333FF"/>
                </a:solidFill>
                <a:latin typeface="Times New Roman" pitchFamily="18" charset="0"/>
                <a:cs typeface="Times New Roman" pitchFamily="18" charset="0"/>
              </a:rPr>
              <a:t>Intel</a:t>
            </a:r>
            <a:r>
              <a:rPr lang="ja-JP" altLang="en-US" sz="2800" b="1" dirty="0" smtClean="0">
                <a:solidFill>
                  <a:srgbClr val="3333FF"/>
                </a:solidFill>
                <a:latin typeface="Times New Roman" pitchFamily="18" charset="0"/>
                <a:cs typeface="Times New Roman" pitchFamily="18" charset="0"/>
              </a:rPr>
              <a:t> </a:t>
            </a:r>
            <a:r>
              <a:rPr lang="en-US" altLang="ja-JP" sz="2800" b="1" dirty="0" smtClean="0">
                <a:solidFill>
                  <a:srgbClr val="3333FF"/>
                </a:solidFill>
                <a:latin typeface="Times New Roman" pitchFamily="18" charset="0"/>
                <a:cs typeface="Times New Roman" pitchFamily="18" charset="0"/>
              </a:rPr>
              <a:t>Core</a:t>
            </a:r>
            <a:r>
              <a:rPr lang="ja-JP" altLang="en-US" sz="2800" b="1" dirty="0" smtClean="0">
                <a:solidFill>
                  <a:srgbClr val="3333FF"/>
                </a:solidFill>
                <a:latin typeface="Times New Roman" pitchFamily="18" charset="0"/>
                <a:cs typeface="Times New Roman" pitchFamily="18" charset="0"/>
              </a:rPr>
              <a:t> </a:t>
            </a:r>
            <a:r>
              <a:rPr lang="en-US" altLang="ja-JP" sz="2800" b="1" dirty="0" smtClean="0">
                <a:solidFill>
                  <a:srgbClr val="3333FF"/>
                </a:solidFill>
                <a:latin typeface="Times New Roman" pitchFamily="18" charset="0"/>
                <a:cs typeface="Times New Roman" pitchFamily="18" charset="0"/>
              </a:rPr>
              <a:t>i7</a:t>
            </a:r>
            <a:r>
              <a:rPr lang="ja-JP" altLang="en-US" sz="2800" b="1" dirty="0" smtClean="0">
                <a:solidFill>
                  <a:srgbClr val="3333FF"/>
                </a:solidFill>
                <a:latin typeface="Times New Roman" pitchFamily="18" charset="0"/>
                <a:cs typeface="Times New Roman" pitchFamily="18" charset="0"/>
              </a:rPr>
              <a:t> </a:t>
            </a:r>
            <a:r>
              <a:rPr lang="en-US" altLang="ja-JP" sz="2800" b="1" dirty="0" smtClean="0">
                <a:solidFill>
                  <a:srgbClr val="3333FF"/>
                </a:solidFill>
                <a:latin typeface="Times New Roman" pitchFamily="18" charset="0"/>
                <a:cs typeface="Times New Roman" pitchFamily="18" charset="0"/>
              </a:rPr>
              <a:t>(</a:t>
            </a:r>
            <a:r>
              <a:rPr lang="ja-JP" altLang="en-US" sz="2800" b="1" dirty="0" smtClean="0">
                <a:solidFill>
                  <a:srgbClr val="3333FF"/>
                </a:solidFill>
                <a:latin typeface="Times New Roman" pitchFamily="18" charset="0"/>
                <a:cs typeface="Times New Roman" pitchFamily="18" charset="0"/>
              </a:rPr>
              <a:t>トランジスタ数 </a:t>
            </a:r>
            <a:r>
              <a:rPr lang="en-US" altLang="ja-JP" sz="2800" b="1" dirty="0" smtClean="0">
                <a:solidFill>
                  <a:srgbClr val="3333FF"/>
                </a:solidFill>
                <a:latin typeface="Times New Roman" pitchFamily="18" charset="0"/>
                <a:cs typeface="Times New Roman" pitchFamily="18" charset="0"/>
              </a:rPr>
              <a:t>9</a:t>
            </a:r>
            <a:r>
              <a:rPr lang="ja-JP" altLang="en-US" sz="2800" b="1" dirty="0" smtClean="0">
                <a:solidFill>
                  <a:srgbClr val="3333FF"/>
                </a:solidFill>
                <a:latin typeface="Times New Roman" pitchFamily="18" charset="0"/>
                <a:cs typeface="Times New Roman" pitchFamily="18" charset="0"/>
              </a:rPr>
              <a:t>億</a:t>
            </a:r>
            <a:r>
              <a:rPr lang="en-US" altLang="ja-JP" sz="2800" b="1" dirty="0" smtClean="0">
                <a:solidFill>
                  <a:srgbClr val="3333FF"/>
                </a:solidFill>
                <a:latin typeface="Times New Roman" pitchFamily="18" charset="0"/>
                <a:cs typeface="Times New Roman" pitchFamily="18" charset="0"/>
              </a:rPr>
              <a:t>9500</a:t>
            </a:r>
            <a:r>
              <a:rPr lang="ja-JP" altLang="en-US" sz="2800" b="1" dirty="0" smtClean="0">
                <a:solidFill>
                  <a:srgbClr val="3333FF"/>
                </a:solidFill>
                <a:latin typeface="Times New Roman" pitchFamily="18" charset="0"/>
                <a:cs typeface="Times New Roman" pitchFamily="18" charset="0"/>
              </a:rPr>
              <a:t>万個</a:t>
            </a:r>
            <a:r>
              <a:rPr lang="en-US" altLang="ja-JP" sz="2800" b="1" dirty="0" smtClean="0">
                <a:solidFill>
                  <a:srgbClr val="3333FF"/>
                </a:solidFill>
                <a:latin typeface="Times New Roman" pitchFamily="18" charset="0"/>
                <a:cs typeface="Times New Roman" pitchFamily="18" charset="0"/>
              </a:rPr>
              <a:t>)</a:t>
            </a:r>
          </a:p>
          <a:p>
            <a:r>
              <a:rPr lang="ja-JP" altLang="en-US" sz="2800" b="1" dirty="0">
                <a:solidFill>
                  <a:srgbClr val="FF0000"/>
                </a:solidFill>
                <a:latin typeface="Times New Roman" pitchFamily="18" charset="0"/>
                <a:cs typeface="Times New Roman" pitchFamily="18" charset="0"/>
              </a:rPr>
              <a:t>　</a:t>
            </a:r>
            <a:r>
              <a:rPr lang="ja-JP" altLang="en-US" sz="2800" b="1" dirty="0" smtClean="0">
                <a:solidFill>
                  <a:srgbClr val="FF0000"/>
                </a:solidFill>
                <a:latin typeface="Times New Roman" pitchFamily="18" charset="0"/>
                <a:cs typeface="Times New Roman" pitchFamily="18" charset="0"/>
              </a:rPr>
              <a:t>　</a:t>
            </a:r>
            <a:r>
              <a:rPr lang="en-US" altLang="ja-JP" sz="2800" b="1" dirty="0" smtClean="0">
                <a:solidFill>
                  <a:prstClr val="black"/>
                </a:solidFill>
                <a:latin typeface="Times New Roman" pitchFamily="18" charset="0"/>
                <a:cs typeface="Times New Roman" pitchFamily="18" charset="0"/>
              </a:rPr>
              <a:t>200</a:t>
            </a:r>
            <a:r>
              <a:rPr lang="ja-JP" altLang="en-US" sz="2800" b="1" dirty="0" smtClean="0">
                <a:solidFill>
                  <a:prstClr val="black"/>
                </a:solidFill>
                <a:latin typeface="Times New Roman" pitchFamily="18" charset="0"/>
                <a:cs typeface="Times New Roman" pitchFamily="18" charset="0"/>
              </a:rPr>
              <a:t>個</a:t>
            </a:r>
            <a:r>
              <a:rPr lang="en-US" altLang="ja-JP" sz="2800" b="1" dirty="0" smtClean="0">
                <a:solidFill>
                  <a:prstClr val="black"/>
                </a:solidFill>
                <a:latin typeface="Times New Roman" pitchFamily="18" charset="0"/>
                <a:cs typeface="Times New Roman" pitchFamily="18" charset="0"/>
              </a:rPr>
              <a:t>/</a:t>
            </a:r>
            <a:r>
              <a:rPr lang="ja-JP" altLang="en-US" sz="2800" b="1" dirty="0" smtClean="0">
                <a:solidFill>
                  <a:prstClr val="black"/>
                </a:solidFill>
                <a:latin typeface="Times New Roman" pitchFamily="18" charset="0"/>
                <a:cs typeface="Times New Roman" pitchFamily="18" charset="0"/>
              </a:rPr>
              <a:t>枚 </a:t>
            </a:r>
            <a:r>
              <a:rPr lang="en-US" altLang="ja-JP" sz="2800" b="1" dirty="0" smtClean="0">
                <a:solidFill>
                  <a:prstClr val="black"/>
                </a:solidFill>
                <a:latin typeface="Times New Roman" pitchFamily="18" charset="0"/>
                <a:cs typeface="Times New Roman" pitchFamily="18" charset="0"/>
                <a:sym typeface="Symbol"/>
              </a:rPr>
              <a:t></a:t>
            </a:r>
            <a:r>
              <a:rPr lang="ja-JP" altLang="en-US" sz="2800" b="1" dirty="0" smtClean="0">
                <a:solidFill>
                  <a:prstClr val="black"/>
                </a:solidFill>
                <a:latin typeface="Times New Roman" pitchFamily="18" charset="0"/>
                <a:cs typeface="Times New Roman" pitchFamily="18" charset="0"/>
                <a:sym typeface="Symbol"/>
              </a:rPr>
              <a:t> </a:t>
            </a:r>
            <a:r>
              <a:rPr lang="en-US" altLang="ja-JP" sz="2800" b="1" dirty="0" smtClean="0">
                <a:solidFill>
                  <a:prstClr val="black"/>
                </a:solidFill>
                <a:latin typeface="Times New Roman" pitchFamily="18" charset="0"/>
                <a:cs typeface="Times New Roman" pitchFamily="18" charset="0"/>
                <a:sym typeface="Symbol"/>
              </a:rPr>
              <a:t>3</a:t>
            </a:r>
            <a:r>
              <a:rPr lang="ja-JP" altLang="en-US" sz="2800" b="1" dirty="0" smtClean="0">
                <a:solidFill>
                  <a:prstClr val="black"/>
                </a:solidFill>
                <a:latin typeface="Times New Roman" pitchFamily="18" charset="0"/>
                <a:cs typeface="Times New Roman" pitchFamily="18" charset="0"/>
              </a:rPr>
              <a:t>万円 </a:t>
            </a:r>
            <a:r>
              <a:rPr lang="en-US" altLang="ja-JP" sz="2800" b="1" dirty="0" smtClean="0">
                <a:solidFill>
                  <a:prstClr val="black"/>
                </a:solidFill>
                <a:latin typeface="Times New Roman" pitchFamily="18" charset="0"/>
                <a:cs typeface="Times New Roman" pitchFamily="18" charset="0"/>
              </a:rPr>
              <a:t>=</a:t>
            </a:r>
            <a:r>
              <a:rPr lang="ja-JP" altLang="en-US" sz="2800" b="1" dirty="0" smtClean="0">
                <a:solidFill>
                  <a:prstClr val="black"/>
                </a:solidFill>
                <a:latin typeface="Times New Roman" pitchFamily="18" charset="0"/>
                <a:cs typeface="Times New Roman" pitchFamily="18" charset="0"/>
              </a:rPr>
              <a:t> </a:t>
            </a:r>
            <a:r>
              <a:rPr lang="en-US" altLang="ja-JP" sz="2800" b="1" dirty="0" smtClean="0">
                <a:solidFill>
                  <a:srgbClr val="FF0000"/>
                </a:solidFill>
                <a:latin typeface="Times New Roman" pitchFamily="18" charset="0"/>
                <a:cs typeface="Times New Roman" pitchFamily="18" charset="0"/>
              </a:rPr>
              <a:t>600</a:t>
            </a:r>
            <a:r>
              <a:rPr lang="ja-JP" altLang="en-US" sz="2800" b="1" dirty="0" smtClean="0">
                <a:solidFill>
                  <a:srgbClr val="FF0000"/>
                </a:solidFill>
                <a:latin typeface="Times New Roman" pitchFamily="18" charset="0"/>
                <a:cs typeface="Times New Roman" pitchFamily="18" charset="0"/>
              </a:rPr>
              <a:t>万円</a:t>
            </a:r>
            <a:r>
              <a:rPr lang="en-US" altLang="ja-JP" sz="2800" b="1" dirty="0" smtClean="0">
                <a:solidFill>
                  <a:srgbClr val="FF0000"/>
                </a:solidFill>
                <a:latin typeface="Times New Roman" pitchFamily="18" charset="0"/>
                <a:cs typeface="Times New Roman" pitchFamily="18" charset="0"/>
              </a:rPr>
              <a:t>/</a:t>
            </a:r>
            <a:r>
              <a:rPr lang="ja-JP" altLang="en-US" sz="2800" b="1" dirty="0" smtClean="0">
                <a:solidFill>
                  <a:srgbClr val="FF0000"/>
                </a:solidFill>
                <a:latin typeface="Times New Roman" pitchFamily="18" charset="0"/>
                <a:cs typeface="Times New Roman" pitchFamily="18" charset="0"/>
              </a:rPr>
              <a:t>直径</a:t>
            </a:r>
            <a:r>
              <a:rPr lang="en-US" altLang="ja-JP" sz="2800" b="1" dirty="0" smtClean="0">
                <a:solidFill>
                  <a:srgbClr val="FF0000"/>
                </a:solidFill>
                <a:latin typeface="Times New Roman" pitchFamily="18" charset="0"/>
                <a:cs typeface="Times New Roman" pitchFamily="18" charset="0"/>
              </a:rPr>
              <a:t>30</a:t>
            </a:r>
            <a:r>
              <a:rPr lang="ja-JP" altLang="en-US" sz="2800" b="1" dirty="0" smtClean="0">
                <a:solidFill>
                  <a:srgbClr val="FF0000"/>
                </a:solidFill>
                <a:latin typeface="Times New Roman" pitchFamily="18" charset="0"/>
                <a:cs typeface="Times New Roman" pitchFamily="18" charset="0"/>
              </a:rPr>
              <a:t> </a:t>
            </a:r>
            <a:r>
              <a:rPr lang="en-US" altLang="ja-JP" sz="2800" b="1" dirty="0" smtClean="0">
                <a:solidFill>
                  <a:srgbClr val="FF0000"/>
                </a:solidFill>
                <a:latin typeface="Times New Roman" pitchFamily="18" charset="0"/>
                <a:cs typeface="Times New Roman" pitchFamily="18" charset="0"/>
              </a:rPr>
              <a:t>cm</a:t>
            </a:r>
          </a:p>
          <a:p>
            <a:endParaRPr lang="en-US" altLang="ja-JP" sz="2800" b="1" dirty="0">
              <a:solidFill>
                <a:srgbClr val="FF0000"/>
              </a:solidFill>
              <a:latin typeface="Times New Roman" pitchFamily="18" charset="0"/>
              <a:cs typeface="Times New Roman" pitchFamily="18" charset="0"/>
            </a:endParaRPr>
          </a:p>
          <a:p>
            <a:r>
              <a:rPr lang="ja-JP" altLang="en-US" sz="2800" b="1" dirty="0" smtClean="0">
                <a:solidFill>
                  <a:srgbClr val="3333FF"/>
                </a:solidFill>
                <a:latin typeface="Times New Roman" pitchFamily="18" charset="0"/>
                <a:cs typeface="Times New Roman" pitchFamily="18" charset="0"/>
              </a:rPr>
              <a:t>太陽電池</a:t>
            </a:r>
            <a:endParaRPr lang="en-US" altLang="ja-JP" sz="2800" b="1" dirty="0" smtClean="0">
              <a:solidFill>
                <a:srgbClr val="3333FF"/>
              </a:solidFill>
              <a:latin typeface="Times New Roman" pitchFamily="18" charset="0"/>
              <a:cs typeface="Times New Roman" pitchFamily="18" charset="0"/>
            </a:endParaRPr>
          </a:p>
          <a:p>
            <a:r>
              <a:rPr lang="ja-JP" altLang="en-US" sz="2800" b="1" dirty="0">
                <a:solidFill>
                  <a:srgbClr val="FF0000"/>
                </a:solidFill>
                <a:latin typeface="Times New Roman" pitchFamily="18" charset="0"/>
                <a:cs typeface="Times New Roman" pitchFamily="18" charset="0"/>
              </a:rPr>
              <a:t>　</a:t>
            </a:r>
            <a:r>
              <a:rPr lang="ja-JP" altLang="en-US" sz="2800" b="1" dirty="0" smtClean="0">
                <a:solidFill>
                  <a:srgbClr val="FF0000"/>
                </a:solidFill>
                <a:latin typeface="Times New Roman" pitchFamily="18" charset="0"/>
                <a:cs typeface="Times New Roman" pitchFamily="18" charset="0"/>
              </a:rPr>
              <a:t>　</a:t>
            </a:r>
            <a:r>
              <a:rPr lang="en-US" altLang="ja-JP" sz="2800" b="1" dirty="0" smtClean="0">
                <a:solidFill>
                  <a:prstClr val="black"/>
                </a:solidFill>
                <a:latin typeface="Times New Roman" pitchFamily="18" charset="0"/>
                <a:cs typeface="Times New Roman" pitchFamily="18" charset="0"/>
              </a:rPr>
              <a:t>250</a:t>
            </a:r>
            <a:r>
              <a:rPr lang="ja-JP" altLang="en-US" sz="2800" b="1" dirty="0" smtClean="0">
                <a:solidFill>
                  <a:prstClr val="black"/>
                </a:solidFill>
                <a:latin typeface="Times New Roman" pitchFamily="18" charset="0"/>
                <a:cs typeface="Times New Roman" pitchFamily="18" charset="0"/>
              </a:rPr>
              <a:t>万円</a:t>
            </a:r>
            <a:r>
              <a:rPr lang="en-US" altLang="ja-JP" sz="2800" b="1" dirty="0" smtClean="0">
                <a:solidFill>
                  <a:prstClr val="black"/>
                </a:solidFill>
                <a:latin typeface="Times New Roman" pitchFamily="18" charset="0"/>
                <a:cs typeface="Times New Roman" pitchFamily="18" charset="0"/>
              </a:rPr>
              <a:t>/(4kW</a:t>
            </a:r>
            <a:r>
              <a:rPr lang="ja-JP" altLang="en-US" sz="2800" b="1" dirty="0" smtClean="0">
                <a:solidFill>
                  <a:prstClr val="black"/>
                </a:solidFill>
                <a:latin typeface="Times New Roman" pitchFamily="18" charset="0"/>
                <a:cs typeface="Times New Roman" pitchFamily="18" charset="0"/>
              </a:rPr>
              <a:t>システム</a:t>
            </a:r>
            <a:r>
              <a:rPr lang="en-US" altLang="ja-JP" sz="2800" b="1" dirty="0" smtClean="0">
                <a:solidFill>
                  <a:prstClr val="black"/>
                </a:solidFill>
                <a:latin typeface="Times New Roman" pitchFamily="18" charset="0"/>
                <a:cs typeface="Times New Roman" pitchFamily="18" charset="0"/>
              </a:rPr>
              <a:t>,20m</a:t>
            </a:r>
            <a:r>
              <a:rPr lang="en-US" altLang="ja-JP" sz="2800" b="1" baseline="30000" dirty="0" smtClean="0">
                <a:solidFill>
                  <a:prstClr val="black"/>
                </a:solidFill>
                <a:latin typeface="Times New Roman" pitchFamily="18" charset="0"/>
                <a:cs typeface="Times New Roman" pitchFamily="18" charset="0"/>
              </a:rPr>
              <a:t>2</a:t>
            </a:r>
            <a:r>
              <a:rPr lang="en-US" altLang="ja-JP" sz="2800" b="1" dirty="0" smtClean="0">
                <a:solidFill>
                  <a:prstClr val="black"/>
                </a:solidFill>
                <a:latin typeface="Times New Roman" pitchFamily="18" charset="0"/>
                <a:cs typeface="Times New Roman" pitchFamily="18" charset="0"/>
              </a:rPr>
              <a:t>)</a:t>
            </a:r>
            <a:r>
              <a:rPr lang="ja-JP" altLang="en-US" sz="2800" b="1" dirty="0" smtClean="0">
                <a:solidFill>
                  <a:prstClr val="black"/>
                </a:solidFill>
                <a:latin typeface="Times New Roman" pitchFamily="18" charset="0"/>
                <a:cs typeface="Times New Roman" pitchFamily="18" charset="0"/>
              </a:rPr>
              <a:t> </a:t>
            </a:r>
            <a:r>
              <a:rPr lang="en-US" altLang="ja-JP" sz="2800" b="1" dirty="0">
                <a:solidFill>
                  <a:prstClr val="black"/>
                </a:solidFill>
                <a:latin typeface="Times New Roman" pitchFamily="18" charset="0"/>
                <a:cs typeface="Times New Roman" pitchFamily="18" charset="0"/>
                <a:sym typeface="Symbol"/>
              </a:rPr>
              <a:t> </a:t>
            </a:r>
            <a:r>
              <a:rPr lang="en-US" altLang="ja-JP" sz="2800" b="1" dirty="0" smtClean="0">
                <a:solidFill>
                  <a:prstClr val="black"/>
                </a:solidFill>
                <a:latin typeface="Times New Roman" pitchFamily="18" charset="0"/>
                <a:cs typeface="Times New Roman" pitchFamily="18" charset="0"/>
                <a:sym typeface="Symbol"/>
              </a:rPr>
              <a:t>(1/3)</a:t>
            </a:r>
            <a:r>
              <a:rPr lang="ja-JP" altLang="en-US" sz="2800" b="1" dirty="0" smtClean="0">
                <a:solidFill>
                  <a:prstClr val="black"/>
                </a:solidFill>
                <a:latin typeface="Times New Roman" pitchFamily="18" charset="0"/>
                <a:cs typeface="Times New Roman" pitchFamily="18" charset="0"/>
                <a:sym typeface="Symbol"/>
              </a:rPr>
              <a:t> </a:t>
            </a:r>
            <a:r>
              <a:rPr lang="en-US" altLang="ja-JP" sz="2800" b="1" dirty="0" smtClean="0">
                <a:solidFill>
                  <a:prstClr val="black"/>
                </a:solidFill>
                <a:latin typeface="Times New Roman" pitchFamily="18" charset="0"/>
                <a:cs typeface="Times New Roman" pitchFamily="18" charset="0"/>
                <a:sym typeface="Symbol"/>
              </a:rPr>
              <a:t>(</a:t>
            </a:r>
            <a:r>
              <a:rPr lang="ja-JP" altLang="en-US" sz="2800" b="1" dirty="0" smtClean="0">
                <a:solidFill>
                  <a:prstClr val="black"/>
                </a:solidFill>
                <a:latin typeface="Times New Roman" pitchFamily="18" charset="0"/>
                <a:cs typeface="Times New Roman" pitchFamily="18" charset="0"/>
                <a:sym typeface="Symbol"/>
              </a:rPr>
              <a:t>パネルの比率</a:t>
            </a:r>
            <a:r>
              <a:rPr lang="en-US" altLang="ja-JP" sz="2800" b="1" dirty="0" smtClean="0">
                <a:solidFill>
                  <a:prstClr val="black"/>
                </a:solidFill>
                <a:latin typeface="Times New Roman" pitchFamily="18" charset="0"/>
                <a:cs typeface="Times New Roman" pitchFamily="18" charset="0"/>
                <a:sym typeface="Symbol"/>
              </a:rPr>
              <a:t>)</a:t>
            </a:r>
            <a:br>
              <a:rPr lang="en-US" altLang="ja-JP" sz="2800" b="1" dirty="0" smtClean="0">
                <a:solidFill>
                  <a:prstClr val="black"/>
                </a:solidFill>
                <a:latin typeface="Times New Roman" pitchFamily="18" charset="0"/>
                <a:cs typeface="Times New Roman" pitchFamily="18" charset="0"/>
                <a:sym typeface="Symbol"/>
              </a:rPr>
            </a:br>
            <a:r>
              <a:rPr lang="ja-JP" altLang="en-US" sz="2800" b="1" dirty="0" smtClean="0">
                <a:solidFill>
                  <a:prstClr val="black"/>
                </a:solidFill>
                <a:latin typeface="Times New Roman" pitchFamily="18" charset="0"/>
                <a:cs typeface="Times New Roman" pitchFamily="18" charset="0"/>
                <a:sym typeface="Symbol"/>
              </a:rPr>
              <a:t>　　　　 </a:t>
            </a:r>
            <a:r>
              <a:rPr lang="en-US" altLang="ja-JP" sz="2800" b="1" dirty="0" smtClean="0">
                <a:solidFill>
                  <a:prstClr val="black"/>
                </a:solidFill>
                <a:latin typeface="Times New Roman" pitchFamily="18" charset="0"/>
                <a:cs typeface="Times New Roman" pitchFamily="18" charset="0"/>
              </a:rPr>
              <a:t>=</a:t>
            </a:r>
            <a:r>
              <a:rPr lang="ja-JP" altLang="en-US" sz="2800" b="1" dirty="0" smtClean="0">
                <a:solidFill>
                  <a:prstClr val="black"/>
                </a:solidFill>
                <a:latin typeface="Times New Roman" pitchFamily="18" charset="0"/>
                <a:cs typeface="Times New Roman" pitchFamily="18" charset="0"/>
              </a:rPr>
              <a:t> </a:t>
            </a:r>
            <a:r>
              <a:rPr lang="en-US" altLang="ja-JP" sz="2800" b="1" dirty="0" smtClean="0">
                <a:solidFill>
                  <a:srgbClr val="FF0000"/>
                </a:solidFill>
                <a:latin typeface="Times New Roman" pitchFamily="18" charset="0"/>
                <a:cs typeface="Times New Roman" pitchFamily="18" charset="0"/>
              </a:rPr>
              <a:t>4</a:t>
            </a:r>
            <a:r>
              <a:rPr lang="ja-JP" altLang="en-US" sz="2800" b="1" dirty="0" smtClean="0">
                <a:solidFill>
                  <a:srgbClr val="FF0000"/>
                </a:solidFill>
                <a:latin typeface="Times New Roman" pitchFamily="18" charset="0"/>
                <a:cs typeface="Times New Roman" pitchFamily="18" charset="0"/>
              </a:rPr>
              <a:t>万円</a:t>
            </a:r>
            <a:r>
              <a:rPr lang="en-US" altLang="ja-JP" sz="2800" b="1" dirty="0" smtClean="0">
                <a:solidFill>
                  <a:srgbClr val="FF0000"/>
                </a:solidFill>
                <a:latin typeface="Times New Roman" pitchFamily="18" charset="0"/>
                <a:cs typeface="Times New Roman" pitchFamily="18" charset="0"/>
              </a:rPr>
              <a:t>/(</a:t>
            </a:r>
            <a:r>
              <a:rPr lang="ja-JP" altLang="en-US" sz="2800" b="1" dirty="0" smtClean="0">
                <a:solidFill>
                  <a:srgbClr val="FF0000"/>
                </a:solidFill>
                <a:latin typeface="Times New Roman" pitchFamily="18" charset="0"/>
                <a:cs typeface="Times New Roman" pitchFamily="18" charset="0"/>
              </a:rPr>
              <a:t>パネル</a:t>
            </a:r>
            <a:r>
              <a:rPr lang="ja-JP" altLang="en-US" sz="2800" b="1" dirty="0">
                <a:solidFill>
                  <a:srgbClr val="FF0000"/>
                </a:solidFill>
                <a:latin typeface="Times New Roman" pitchFamily="18" charset="0"/>
                <a:cs typeface="Times New Roman" pitchFamily="18" charset="0"/>
              </a:rPr>
              <a:t> </a:t>
            </a:r>
            <a:r>
              <a:rPr lang="en-US" altLang="ja-JP" sz="2800" b="1" dirty="0" smtClean="0">
                <a:solidFill>
                  <a:srgbClr val="FF0000"/>
                </a:solidFill>
                <a:latin typeface="Times New Roman" pitchFamily="18" charset="0"/>
                <a:cs typeface="Times New Roman" pitchFamily="18" charset="0"/>
              </a:rPr>
              <a:t>m</a:t>
            </a:r>
            <a:r>
              <a:rPr lang="en-US" altLang="ja-JP" sz="2800" b="1" baseline="30000" dirty="0" smtClean="0">
                <a:solidFill>
                  <a:srgbClr val="FF0000"/>
                </a:solidFill>
                <a:latin typeface="Times New Roman" pitchFamily="18" charset="0"/>
                <a:cs typeface="Times New Roman" pitchFamily="18" charset="0"/>
              </a:rPr>
              <a:t>2</a:t>
            </a:r>
            <a:r>
              <a:rPr lang="en-US" altLang="ja-JP" sz="2800" b="1" dirty="0" smtClean="0">
                <a:solidFill>
                  <a:srgbClr val="FF0000"/>
                </a:solidFill>
                <a:latin typeface="Times New Roman" pitchFamily="18" charset="0"/>
                <a:cs typeface="Times New Roman" pitchFamily="18" charset="0"/>
              </a:rPr>
              <a:t>)</a:t>
            </a:r>
          </a:p>
          <a:p>
            <a:endParaRPr lang="en-US" altLang="ja-JP" sz="2800" b="1" baseline="30000" dirty="0" smtClean="0">
              <a:solidFill>
                <a:srgbClr val="FF0000"/>
              </a:solidFill>
              <a:latin typeface="Times New Roman" pitchFamily="18" charset="0"/>
              <a:cs typeface="Times New Roman" pitchFamily="18" charset="0"/>
            </a:endParaRPr>
          </a:p>
          <a:p>
            <a:r>
              <a:rPr lang="ja-JP" altLang="en-US" sz="2800" b="1" dirty="0" smtClean="0">
                <a:solidFill>
                  <a:srgbClr val="3333FF"/>
                </a:solidFill>
                <a:latin typeface="Times New Roman" pitchFamily="18" charset="0"/>
                <a:cs typeface="Times New Roman" pitchFamily="18" charset="0"/>
              </a:rPr>
              <a:t>液晶</a:t>
            </a:r>
            <a:r>
              <a:rPr lang="en-US" altLang="ja-JP" sz="2800" b="1" dirty="0" smtClean="0">
                <a:solidFill>
                  <a:srgbClr val="3333FF"/>
                </a:solidFill>
                <a:latin typeface="Times New Roman" pitchFamily="18" charset="0"/>
                <a:cs typeface="Times New Roman" pitchFamily="18" charset="0"/>
              </a:rPr>
              <a:t>TV</a:t>
            </a:r>
            <a:r>
              <a:rPr lang="ja-JP" altLang="en-US" sz="2800" b="1" dirty="0" smtClean="0">
                <a:solidFill>
                  <a:srgbClr val="3333FF"/>
                </a:solidFill>
                <a:latin typeface="Times New Roman" pitchFamily="18" charset="0"/>
                <a:cs typeface="Times New Roman" pitchFamily="18" charset="0"/>
              </a:rPr>
              <a:t> </a:t>
            </a:r>
            <a:r>
              <a:rPr lang="en-US" altLang="ja-JP" sz="2800" b="1" dirty="0" smtClean="0">
                <a:solidFill>
                  <a:srgbClr val="3333FF"/>
                </a:solidFill>
                <a:latin typeface="Times New Roman" pitchFamily="18" charset="0"/>
                <a:cs typeface="Times New Roman" pitchFamily="18" charset="0"/>
              </a:rPr>
              <a:t>(</a:t>
            </a:r>
            <a:r>
              <a:rPr lang="ja-JP" altLang="en-US" sz="2800" b="1" dirty="0" smtClean="0">
                <a:solidFill>
                  <a:srgbClr val="3333FF"/>
                </a:solidFill>
                <a:latin typeface="Times New Roman" pitchFamily="18" charset="0"/>
                <a:cs typeface="Times New Roman" pitchFamily="18" charset="0"/>
              </a:rPr>
              <a:t>トランジスタ数</a:t>
            </a:r>
            <a:r>
              <a:rPr lang="en-US" altLang="ja-JP" sz="2800" b="1" dirty="0" smtClean="0">
                <a:solidFill>
                  <a:srgbClr val="3333FF"/>
                </a:solidFill>
                <a:latin typeface="Times New Roman" pitchFamily="18" charset="0"/>
                <a:cs typeface="Times New Roman" pitchFamily="18" charset="0"/>
              </a:rPr>
              <a:t>600</a:t>
            </a:r>
            <a:r>
              <a:rPr lang="ja-JP" altLang="en-US" sz="2800" b="1" dirty="0" smtClean="0">
                <a:solidFill>
                  <a:srgbClr val="3333FF"/>
                </a:solidFill>
                <a:latin typeface="Times New Roman" pitchFamily="18" charset="0"/>
                <a:cs typeface="Times New Roman" pitchFamily="18" charset="0"/>
              </a:rPr>
              <a:t>万個</a:t>
            </a:r>
            <a:r>
              <a:rPr lang="en-US" altLang="ja-JP" sz="2800" b="1" dirty="0" smtClean="0">
                <a:solidFill>
                  <a:srgbClr val="3333FF"/>
                </a:solidFill>
                <a:latin typeface="Times New Roman" pitchFamily="18" charset="0"/>
                <a:cs typeface="Times New Roman" pitchFamily="18" charset="0"/>
              </a:rPr>
              <a:t>)</a:t>
            </a:r>
            <a:endParaRPr lang="en-US" altLang="ja-JP" sz="2800" b="1" dirty="0">
              <a:solidFill>
                <a:srgbClr val="3333FF"/>
              </a:solidFill>
              <a:latin typeface="Times New Roman" pitchFamily="18" charset="0"/>
              <a:cs typeface="Times New Roman" pitchFamily="18" charset="0"/>
            </a:endParaRPr>
          </a:p>
          <a:p>
            <a:r>
              <a:rPr lang="ja-JP" altLang="en-US" sz="2800" b="1" dirty="0">
                <a:solidFill>
                  <a:srgbClr val="FF0000"/>
                </a:solidFill>
                <a:latin typeface="Times New Roman" pitchFamily="18" charset="0"/>
                <a:cs typeface="Times New Roman" pitchFamily="18" charset="0"/>
              </a:rPr>
              <a:t>　　</a:t>
            </a:r>
            <a:r>
              <a:rPr lang="en-US" altLang="ja-JP" sz="2800" b="1" dirty="0" smtClean="0">
                <a:solidFill>
                  <a:srgbClr val="FF0000"/>
                </a:solidFill>
                <a:latin typeface="Times New Roman" pitchFamily="18" charset="0"/>
                <a:cs typeface="Times New Roman" pitchFamily="18" charset="0"/>
              </a:rPr>
              <a:t>TV:</a:t>
            </a:r>
            <a:r>
              <a:rPr lang="ja-JP" altLang="en-US" sz="2800" b="1" dirty="0" smtClean="0">
                <a:solidFill>
                  <a:srgbClr val="FF0000"/>
                </a:solidFill>
                <a:latin typeface="Times New Roman" pitchFamily="18" charset="0"/>
                <a:cs typeface="Times New Roman" pitchFamily="18" charset="0"/>
              </a:rPr>
              <a:t> 　　    　 </a:t>
            </a:r>
            <a:r>
              <a:rPr lang="en-US" altLang="ja-JP" sz="2800" b="1" dirty="0" smtClean="0">
                <a:solidFill>
                  <a:prstClr val="black"/>
                </a:solidFill>
                <a:latin typeface="Times New Roman" pitchFamily="18" charset="0"/>
                <a:cs typeface="Times New Roman" pitchFamily="18" charset="0"/>
              </a:rPr>
              <a:t>3</a:t>
            </a:r>
            <a:r>
              <a:rPr lang="ja-JP" altLang="en-US" sz="2800" b="1" dirty="0" smtClean="0">
                <a:solidFill>
                  <a:prstClr val="black"/>
                </a:solidFill>
                <a:latin typeface="Times New Roman" pitchFamily="18" charset="0"/>
                <a:cs typeface="Times New Roman" pitchFamily="18" charset="0"/>
              </a:rPr>
              <a:t>万円</a:t>
            </a:r>
            <a:r>
              <a:rPr lang="en-US" altLang="ja-JP" sz="2800" b="1" dirty="0" smtClean="0">
                <a:solidFill>
                  <a:prstClr val="black"/>
                </a:solidFill>
                <a:latin typeface="Times New Roman" pitchFamily="18" charset="0"/>
                <a:cs typeface="Times New Roman" pitchFamily="18" charset="0"/>
              </a:rPr>
              <a:t>/30</a:t>
            </a:r>
            <a:r>
              <a:rPr lang="ja-JP" altLang="en-US" sz="2800" b="1" dirty="0" smtClean="0">
                <a:solidFill>
                  <a:prstClr val="black"/>
                </a:solidFill>
                <a:latin typeface="Times New Roman" pitchFamily="18" charset="0"/>
                <a:cs typeface="Times New Roman" pitchFamily="18" charset="0"/>
              </a:rPr>
              <a:t>型 </a:t>
            </a:r>
            <a:r>
              <a:rPr lang="en-US" altLang="ja-JP" sz="2800" b="1" dirty="0" smtClean="0">
                <a:solidFill>
                  <a:prstClr val="black"/>
                </a:solidFill>
                <a:latin typeface="Times New Roman" pitchFamily="18" charset="0"/>
                <a:cs typeface="Times New Roman" pitchFamily="18" charset="0"/>
              </a:rPr>
              <a:t>=</a:t>
            </a:r>
            <a:r>
              <a:rPr lang="ja-JP" altLang="en-US" sz="2800" b="1" dirty="0" smtClean="0">
                <a:solidFill>
                  <a:prstClr val="black"/>
                </a:solidFill>
                <a:latin typeface="Times New Roman" pitchFamily="18" charset="0"/>
                <a:cs typeface="Times New Roman" pitchFamily="18" charset="0"/>
              </a:rPr>
              <a:t>   </a:t>
            </a:r>
            <a:r>
              <a:rPr lang="en-US" altLang="ja-JP" sz="2800" b="1" dirty="0" smtClean="0">
                <a:solidFill>
                  <a:prstClr val="black"/>
                </a:solidFill>
                <a:latin typeface="Times New Roman" pitchFamily="18" charset="0"/>
                <a:cs typeface="Times New Roman" pitchFamily="18" charset="0"/>
              </a:rPr>
              <a:t>3</a:t>
            </a:r>
            <a:r>
              <a:rPr lang="ja-JP" altLang="en-US" sz="2800" b="1" dirty="0" smtClean="0">
                <a:solidFill>
                  <a:prstClr val="black"/>
                </a:solidFill>
                <a:latin typeface="Times New Roman" pitchFamily="18" charset="0"/>
                <a:cs typeface="Times New Roman" pitchFamily="18" charset="0"/>
              </a:rPr>
              <a:t>万円</a:t>
            </a:r>
            <a:r>
              <a:rPr lang="en-US" altLang="ja-JP" sz="2800" b="1" dirty="0" smtClean="0">
                <a:solidFill>
                  <a:prstClr val="black"/>
                </a:solidFill>
                <a:latin typeface="Times New Roman" pitchFamily="18" charset="0"/>
                <a:cs typeface="Times New Roman" pitchFamily="18" charset="0"/>
              </a:rPr>
              <a:t>/0.18m</a:t>
            </a:r>
            <a:r>
              <a:rPr lang="en-US" altLang="ja-JP" sz="2800" b="1" baseline="30000" dirty="0" smtClean="0">
                <a:solidFill>
                  <a:prstClr val="black"/>
                </a:solidFill>
                <a:latin typeface="Times New Roman" pitchFamily="18" charset="0"/>
                <a:cs typeface="Times New Roman" pitchFamily="18" charset="0"/>
              </a:rPr>
              <a:t>2</a:t>
            </a:r>
            <a:r>
              <a:rPr lang="ja-JP" altLang="en-US" sz="2800" b="1" dirty="0" smtClean="0">
                <a:solidFill>
                  <a:prstClr val="black"/>
                </a:solidFill>
                <a:latin typeface="Times New Roman" pitchFamily="18" charset="0"/>
                <a:cs typeface="Times New Roman" pitchFamily="18" charset="0"/>
              </a:rPr>
              <a:t>  </a:t>
            </a:r>
            <a:r>
              <a:rPr lang="en-US" altLang="ja-JP" sz="2800" b="1" dirty="0" smtClean="0">
                <a:solidFill>
                  <a:prstClr val="black"/>
                </a:solidFill>
                <a:latin typeface="Times New Roman" pitchFamily="18" charset="0"/>
                <a:cs typeface="Times New Roman" pitchFamily="18" charset="0"/>
              </a:rPr>
              <a:t>=</a:t>
            </a:r>
            <a:r>
              <a:rPr lang="ja-JP" altLang="en-US" sz="2800" b="1" dirty="0" smtClean="0">
                <a:solidFill>
                  <a:prstClr val="black"/>
                </a:solidFill>
                <a:latin typeface="Times New Roman" pitchFamily="18" charset="0"/>
                <a:cs typeface="Times New Roman" pitchFamily="18" charset="0"/>
              </a:rPr>
              <a:t> </a:t>
            </a:r>
            <a:r>
              <a:rPr lang="en-US" altLang="ja-JP" sz="2800" b="1" dirty="0" smtClean="0">
                <a:solidFill>
                  <a:prstClr val="black"/>
                </a:solidFill>
                <a:latin typeface="Times New Roman" pitchFamily="18" charset="0"/>
                <a:cs typeface="Times New Roman" pitchFamily="18" charset="0"/>
              </a:rPr>
              <a:t>17</a:t>
            </a:r>
            <a:r>
              <a:rPr lang="ja-JP" altLang="en-US" sz="2800" b="1" dirty="0" smtClean="0">
                <a:solidFill>
                  <a:prstClr val="black"/>
                </a:solidFill>
                <a:latin typeface="Times New Roman" pitchFamily="18" charset="0"/>
                <a:cs typeface="Times New Roman" pitchFamily="18" charset="0"/>
              </a:rPr>
              <a:t>万円</a:t>
            </a:r>
            <a:r>
              <a:rPr lang="en-US" altLang="ja-JP" sz="2800" b="1" dirty="0" smtClean="0">
                <a:solidFill>
                  <a:prstClr val="black"/>
                </a:solidFill>
                <a:latin typeface="Times New Roman" pitchFamily="18" charset="0"/>
                <a:cs typeface="Times New Roman" pitchFamily="18" charset="0"/>
              </a:rPr>
              <a:t>/m</a:t>
            </a:r>
            <a:r>
              <a:rPr lang="en-US" altLang="ja-JP" sz="2800" b="1" baseline="30000" dirty="0" smtClean="0">
                <a:solidFill>
                  <a:prstClr val="black"/>
                </a:solidFill>
                <a:latin typeface="Times New Roman" pitchFamily="18" charset="0"/>
                <a:cs typeface="Times New Roman" pitchFamily="18" charset="0"/>
              </a:rPr>
              <a:t>2</a:t>
            </a:r>
          </a:p>
          <a:p>
            <a:r>
              <a:rPr lang="ja-JP" altLang="en-US" sz="2800" b="1" dirty="0" smtClean="0">
                <a:solidFill>
                  <a:srgbClr val="FF0000"/>
                </a:solidFill>
                <a:latin typeface="Times New Roman" pitchFamily="18" charset="0"/>
                <a:cs typeface="Times New Roman" pitchFamily="18" charset="0"/>
              </a:rPr>
              <a:t>　</a:t>
            </a:r>
            <a:r>
              <a:rPr lang="ja-JP" altLang="en-US" sz="2800" b="1" dirty="0">
                <a:solidFill>
                  <a:srgbClr val="FF0000"/>
                </a:solidFill>
                <a:latin typeface="Times New Roman" pitchFamily="18" charset="0"/>
                <a:cs typeface="Times New Roman" pitchFamily="18" charset="0"/>
              </a:rPr>
              <a:t>　　</a:t>
            </a:r>
            <a:r>
              <a:rPr lang="ja-JP" altLang="en-US" sz="2800" b="1" dirty="0" smtClean="0">
                <a:solidFill>
                  <a:srgbClr val="FF0000"/>
                </a:solidFill>
                <a:latin typeface="Times New Roman" pitchFamily="18" charset="0"/>
                <a:cs typeface="Times New Roman" pitchFamily="18" charset="0"/>
              </a:rPr>
              <a:t>パネル</a:t>
            </a:r>
            <a:r>
              <a:rPr lang="en-US" altLang="ja-JP" sz="2800" b="1" dirty="0" smtClean="0">
                <a:solidFill>
                  <a:srgbClr val="FF0000"/>
                </a:solidFill>
                <a:latin typeface="Times New Roman" pitchFamily="18" charset="0"/>
                <a:cs typeface="Times New Roman" pitchFamily="18" charset="0"/>
              </a:rPr>
              <a:t>:</a:t>
            </a:r>
            <a:r>
              <a:rPr lang="ja-JP" altLang="en-US" sz="2800" b="1" dirty="0" smtClean="0">
                <a:solidFill>
                  <a:srgbClr val="FF0000"/>
                </a:solidFill>
                <a:latin typeface="Times New Roman" pitchFamily="18" charset="0"/>
                <a:cs typeface="Times New Roman" pitchFamily="18" charset="0"/>
              </a:rPr>
              <a:t>  </a:t>
            </a:r>
            <a:r>
              <a:rPr lang="en-US" altLang="ja-JP" sz="2800" b="1" dirty="0" smtClean="0">
                <a:solidFill>
                  <a:prstClr val="black"/>
                </a:solidFill>
                <a:latin typeface="Times New Roman" pitchFamily="18" charset="0"/>
                <a:cs typeface="Times New Roman" pitchFamily="18" charset="0"/>
              </a:rPr>
              <a:t>1.5</a:t>
            </a:r>
            <a:r>
              <a:rPr lang="ja-JP" altLang="en-US" sz="2800" b="1" dirty="0" smtClean="0">
                <a:solidFill>
                  <a:prstClr val="black"/>
                </a:solidFill>
                <a:latin typeface="Times New Roman" pitchFamily="18" charset="0"/>
                <a:cs typeface="Times New Roman" pitchFamily="18" charset="0"/>
              </a:rPr>
              <a:t>万円</a:t>
            </a:r>
            <a:r>
              <a:rPr lang="en-US" altLang="ja-JP" sz="2800" b="1" dirty="0" smtClean="0">
                <a:solidFill>
                  <a:prstClr val="black"/>
                </a:solidFill>
                <a:latin typeface="Times New Roman" pitchFamily="18" charset="0"/>
                <a:cs typeface="Times New Roman" pitchFamily="18" charset="0"/>
              </a:rPr>
              <a:t>/30</a:t>
            </a:r>
            <a:r>
              <a:rPr lang="ja-JP" altLang="en-US" sz="2800" b="1" dirty="0" smtClean="0">
                <a:solidFill>
                  <a:prstClr val="black"/>
                </a:solidFill>
                <a:latin typeface="Times New Roman" pitchFamily="18" charset="0"/>
                <a:cs typeface="Times New Roman" pitchFamily="18" charset="0"/>
              </a:rPr>
              <a:t>型 </a:t>
            </a:r>
            <a:r>
              <a:rPr lang="en-US" altLang="ja-JP" sz="2800" b="1" dirty="0" smtClean="0">
                <a:solidFill>
                  <a:prstClr val="black"/>
                </a:solidFill>
                <a:latin typeface="Times New Roman" pitchFamily="18" charset="0"/>
                <a:cs typeface="Times New Roman" pitchFamily="18" charset="0"/>
              </a:rPr>
              <a:t>=1.5</a:t>
            </a:r>
            <a:r>
              <a:rPr lang="ja-JP" altLang="en-US" sz="2800" b="1" dirty="0" smtClean="0">
                <a:solidFill>
                  <a:prstClr val="black"/>
                </a:solidFill>
                <a:latin typeface="Times New Roman" pitchFamily="18" charset="0"/>
                <a:cs typeface="Times New Roman" pitchFamily="18" charset="0"/>
              </a:rPr>
              <a:t>万円</a:t>
            </a:r>
            <a:r>
              <a:rPr lang="en-US" altLang="ja-JP" sz="2800" b="1" dirty="0">
                <a:solidFill>
                  <a:prstClr val="black"/>
                </a:solidFill>
                <a:latin typeface="Times New Roman" pitchFamily="18" charset="0"/>
                <a:cs typeface="Times New Roman" pitchFamily="18" charset="0"/>
              </a:rPr>
              <a:t>/</a:t>
            </a:r>
            <a:r>
              <a:rPr lang="en-US" altLang="ja-JP" sz="2800" b="1" dirty="0" smtClean="0">
                <a:solidFill>
                  <a:prstClr val="black"/>
                </a:solidFill>
                <a:latin typeface="Times New Roman" pitchFamily="18" charset="0"/>
                <a:cs typeface="Times New Roman" pitchFamily="18" charset="0"/>
              </a:rPr>
              <a:t>0.18m</a:t>
            </a:r>
            <a:r>
              <a:rPr lang="en-US" altLang="ja-JP" sz="2800" b="1" baseline="30000" dirty="0" smtClean="0">
                <a:solidFill>
                  <a:prstClr val="black"/>
                </a:solidFill>
                <a:latin typeface="Times New Roman" pitchFamily="18" charset="0"/>
                <a:cs typeface="Times New Roman" pitchFamily="18" charset="0"/>
              </a:rPr>
              <a:t>2</a:t>
            </a:r>
            <a:r>
              <a:rPr lang="ja-JP" altLang="en-US" sz="2800" b="1" dirty="0" smtClean="0">
                <a:solidFill>
                  <a:prstClr val="black"/>
                </a:solidFill>
                <a:latin typeface="Times New Roman" pitchFamily="18" charset="0"/>
                <a:cs typeface="Times New Roman" pitchFamily="18" charset="0"/>
              </a:rPr>
              <a:t>  </a:t>
            </a:r>
            <a:r>
              <a:rPr lang="en-US" altLang="ja-JP" sz="2800" b="1" dirty="0" smtClean="0">
                <a:solidFill>
                  <a:prstClr val="black"/>
                </a:solidFill>
                <a:latin typeface="Times New Roman" pitchFamily="18" charset="0"/>
                <a:cs typeface="Times New Roman" pitchFamily="18" charset="0"/>
              </a:rPr>
              <a:t>=   </a:t>
            </a:r>
            <a:r>
              <a:rPr lang="en-US" altLang="ja-JP" sz="2800" b="1" dirty="0" smtClean="0">
                <a:solidFill>
                  <a:srgbClr val="FF0000"/>
                </a:solidFill>
                <a:latin typeface="Times New Roman" pitchFamily="18" charset="0"/>
                <a:cs typeface="Times New Roman" pitchFamily="18" charset="0"/>
              </a:rPr>
              <a:t>9</a:t>
            </a:r>
            <a:r>
              <a:rPr lang="ja-JP" altLang="en-US" sz="2800" b="1" dirty="0" smtClean="0">
                <a:solidFill>
                  <a:srgbClr val="FF0000"/>
                </a:solidFill>
                <a:latin typeface="Times New Roman" pitchFamily="18" charset="0"/>
                <a:cs typeface="Times New Roman" pitchFamily="18" charset="0"/>
              </a:rPr>
              <a:t>万円</a:t>
            </a:r>
            <a:r>
              <a:rPr lang="en-US" altLang="ja-JP" sz="2800" b="1" dirty="0">
                <a:solidFill>
                  <a:srgbClr val="FF0000"/>
                </a:solidFill>
                <a:latin typeface="Times New Roman" pitchFamily="18" charset="0"/>
                <a:cs typeface="Times New Roman" pitchFamily="18" charset="0"/>
              </a:rPr>
              <a:t>/m</a:t>
            </a:r>
            <a:r>
              <a:rPr lang="en-US" altLang="ja-JP" sz="2800" b="1" baseline="30000" dirty="0">
                <a:solidFill>
                  <a:srgbClr val="FF0000"/>
                </a:solidFill>
                <a:latin typeface="Times New Roman" pitchFamily="18" charset="0"/>
                <a:cs typeface="Times New Roman" pitchFamily="18" charset="0"/>
              </a:rPr>
              <a:t>2</a:t>
            </a:r>
          </a:p>
          <a:p>
            <a:r>
              <a:rPr lang="ja-JP" altLang="en-US" sz="2800" b="1" dirty="0" smtClean="0">
                <a:solidFill>
                  <a:srgbClr val="FF0000"/>
                </a:solidFill>
                <a:latin typeface="Times New Roman" pitchFamily="18" charset="0"/>
                <a:cs typeface="Times New Roman" pitchFamily="18" charset="0"/>
              </a:rPr>
              <a:t>　</a:t>
            </a:r>
            <a:r>
              <a:rPr lang="ja-JP" altLang="en-US" sz="2800" b="1" dirty="0">
                <a:solidFill>
                  <a:srgbClr val="FF0000"/>
                </a:solidFill>
                <a:latin typeface="Times New Roman" pitchFamily="18" charset="0"/>
                <a:cs typeface="Times New Roman" pitchFamily="18" charset="0"/>
              </a:rPr>
              <a:t>　　</a:t>
            </a:r>
            <a:r>
              <a:rPr lang="en-US" altLang="ja-JP" sz="2800" b="1" dirty="0" smtClean="0">
                <a:solidFill>
                  <a:srgbClr val="FF0000"/>
                </a:solidFill>
                <a:latin typeface="Times New Roman" pitchFamily="18" charset="0"/>
                <a:cs typeface="Times New Roman" pitchFamily="18" charset="0"/>
              </a:rPr>
              <a:t>TFT</a:t>
            </a:r>
            <a:r>
              <a:rPr lang="ja-JP" altLang="en-US" sz="2800" b="1" dirty="0" smtClean="0">
                <a:solidFill>
                  <a:srgbClr val="FF0000"/>
                </a:solidFill>
                <a:latin typeface="Times New Roman" pitchFamily="18" charset="0"/>
                <a:cs typeface="Times New Roman" pitchFamily="18" charset="0"/>
              </a:rPr>
              <a:t>板</a:t>
            </a:r>
            <a:r>
              <a:rPr lang="en-US" altLang="ja-JP" sz="2800" b="1" dirty="0" smtClean="0">
                <a:solidFill>
                  <a:srgbClr val="FF0000"/>
                </a:solidFill>
                <a:latin typeface="Times New Roman" pitchFamily="18" charset="0"/>
                <a:cs typeface="Times New Roman" pitchFamily="18" charset="0"/>
              </a:rPr>
              <a:t>:</a:t>
            </a:r>
            <a:r>
              <a:rPr lang="ja-JP" altLang="en-US" sz="2800" b="1" dirty="0" smtClean="0">
                <a:solidFill>
                  <a:srgbClr val="FF0000"/>
                </a:solidFill>
                <a:latin typeface="Times New Roman" pitchFamily="18" charset="0"/>
                <a:cs typeface="Times New Roman" pitchFamily="18" charset="0"/>
              </a:rPr>
              <a:t>     </a:t>
            </a:r>
            <a:r>
              <a:rPr lang="en-US" altLang="ja-JP" sz="2800" b="1" dirty="0" smtClean="0">
                <a:solidFill>
                  <a:prstClr val="black"/>
                </a:solidFill>
                <a:latin typeface="Times New Roman" pitchFamily="18" charset="0"/>
                <a:cs typeface="Times New Roman" pitchFamily="18" charset="0"/>
              </a:rPr>
              <a:t>5</a:t>
            </a:r>
            <a:r>
              <a:rPr lang="ja-JP" altLang="en-US" sz="2800" b="1" dirty="0" smtClean="0">
                <a:solidFill>
                  <a:prstClr val="black"/>
                </a:solidFill>
                <a:latin typeface="Times New Roman" pitchFamily="18" charset="0"/>
                <a:cs typeface="Times New Roman" pitchFamily="18" charset="0"/>
              </a:rPr>
              <a:t>千円</a:t>
            </a:r>
            <a:r>
              <a:rPr lang="en-US" altLang="ja-JP" sz="2800" b="1" dirty="0">
                <a:solidFill>
                  <a:prstClr val="black"/>
                </a:solidFill>
                <a:latin typeface="Times New Roman" pitchFamily="18" charset="0"/>
                <a:cs typeface="Times New Roman" pitchFamily="18" charset="0"/>
              </a:rPr>
              <a:t>/30</a:t>
            </a:r>
            <a:r>
              <a:rPr lang="ja-JP" altLang="en-US" sz="2800" b="1" dirty="0" smtClean="0">
                <a:solidFill>
                  <a:prstClr val="black"/>
                </a:solidFill>
                <a:latin typeface="Times New Roman" pitchFamily="18" charset="0"/>
                <a:cs typeface="Times New Roman" pitchFamily="18" charset="0"/>
              </a:rPr>
              <a:t>型 </a:t>
            </a:r>
            <a:r>
              <a:rPr lang="en-US" altLang="ja-JP" sz="2800" b="1" dirty="0" smtClean="0">
                <a:solidFill>
                  <a:prstClr val="black"/>
                </a:solidFill>
                <a:latin typeface="Times New Roman" pitchFamily="18" charset="0"/>
                <a:cs typeface="Times New Roman" pitchFamily="18" charset="0"/>
              </a:rPr>
              <a:t>=</a:t>
            </a:r>
            <a:r>
              <a:rPr lang="ja-JP" altLang="en-US" sz="2800" b="1" dirty="0" smtClean="0">
                <a:solidFill>
                  <a:prstClr val="black"/>
                </a:solidFill>
                <a:latin typeface="Times New Roman" pitchFamily="18" charset="0"/>
                <a:cs typeface="Times New Roman" pitchFamily="18" charset="0"/>
              </a:rPr>
              <a:t>   </a:t>
            </a:r>
            <a:r>
              <a:rPr lang="en-US" altLang="ja-JP" sz="2800" b="1" dirty="0" smtClean="0">
                <a:solidFill>
                  <a:prstClr val="black"/>
                </a:solidFill>
                <a:latin typeface="Times New Roman" pitchFamily="18" charset="0"/>
                <a:cs typeface="Times New Roman" pitchFamily="18" charset="0"/>
              </a:rPr>
              <a:t>5</a:t>
            </a:r>
            <a:r>
              <a:rPr lang="ja-JP" altLang="en-US" sz="2800" b="1" dirty="0">
                <a:solidFill>
                  <a:prstClr val="black"/>
                </a:solidFill>
                <a:latin typeface="Times New Roman" pitchFamily="18" charset="0"/>
                <a:cs typeface="Times New Roman" pitchFamily="18" charset="0"/>
              </a:rPr>
              <a:t>千円</a:t>
            </a:r>
            <a:r>
              <a:rPr lang="en-US" altLang="ja-JP" sz="2800" b="1" dirty="0">
                <a:solidFill>
                  <a:prstClr val="black"/>
                </a:solidFill>
                <a:latin typeface="Times New Roman" pitchFamily="18" charset="0"/>
                <a:cs typeface="Times New Roman" pitchFamily="18" charset="0"/>
              </a:rPr>
              <a:t>/</a:t>
            </a:r>
            <a:r>
              <a:rPr lang="en-US" altLang="ja-JP" sz="2800" b="1" dirty="0" smtClean="0">
                <a:solidFill>
                  <a:prstClr val="black"/>
                </a:solidFill>
                <a:latin typeface="Times New Roman" pitchFamily="18" charset="0"/>
                <a:cs typeface="Times New Roman" pitchFamily="18" charset="0"/>
              </a:rPr>
              <a:t>0.18m</a:t>
            </a:r>
            <a:r>
              <a:rPr lang="en-US" altLang="ja-JP" sz="2800" b="1" baseline="30000" dirty="0" smtClean="0">
                <a:solidFill>
                  <a:prstClr val="black"/>
                </a:solidFill>
                <a:latin typeface="Times New Roman" pitchFamily="18" charset="0"/>
                <a:cs typeface="Times New Roman" pitchFamily="18" charset="0"/>
              </a:rPr>
              <a:t>2</a:t>
            </a:r>
            <a:r>
              <a:rPr lang="ja-JP" altLang="en-US" sz="2800" b="1" dirty="0" smtClean="0">
                <a:solidFill>
                  <a:prstClr val="black"/>
                </a:solidFill>
                <a:latin typeface="Times New Roman" pitchFamily="18" charset="0"/>
                <a:cs typeface="Times New Roman" pitchFamily="18" charset="0"/>
              </a:rPr>
              <a:t>  </a:t>
            </a:r>
            <a:r>
              <a:rPr lang="en-US" altLang="ja-JP" sz="2800" b="1" dirty="0" smtClean="0">
                <a:solidFill>
                  <a:prstClr val="black"/>
                </a:solidFill>
                <a:latin typeface="Times New Roman" pitchFamily="18" charset="0"/>
                <a:cs typeface="Times New Roman" pitchFamily="18" charset="0"/>
              </a:rPr>
              <a:t>=</a:t>
            </a:r>
            <a:r>
              <a:rPr lang="ja-JP" altLang="en-US" sz="2800" b="1" dirty="0" smtClean="0">
                <a:solidFill>
                  <a:prstClr val="black"/>
                </a:solidFill>
                <a:latin typeface="Times New Roman" pitchFamily="18" charset="0"/>
                <a:cs typeface="Times New Roman" pitchFamily="18" charset="0"/>
              </a:rPr>
              <a:t>   </a:t>
            </a:r>
            <a:r>
              <a:rPr lang="en-US" altLang="ja-JP" sz="2800" b="1" dirty="0" smtClean="0">
                <a:solidFill>
                  <a:srgbClr val="FF0000"/>
                </a:solidFill>
                <a:latin typeface="Times New Roman" pitchFamily="18" charset="0"/>
                <a:cs typeface="Times New Roman" pitchFamily="18" charset="0"/>
              </a:rPr>
              <a:t>4</a:t>
            </a:r>
            <a:r>
              <a:rPr lang="ja-JP" altLang="en-US" sz="2800" b="1" dirty="0" smtClean="0">
                <a:solidFill>
                  <a:srgbClr val="FF0000"/>
                </a:solidFill>
                <a:latin typeface="Times New Roman" pitchFamily="18" charset="0"/>
                <a:cs typeface="Times New Roman" pitchFamily="18" charset="0"/>
              </a:rPr>
              <a:t>万</a:t>
            </a:r>
            <a:r>
              <a:rPr lang="ja-JP" altLang="en-US" sz="2800" b="1" dirty="0">
                <a:solidFill>
                  <a:srgbClr val="FF0000"/>
                </a:solidFill>
                <a:latin typeface="Times New Roman" pitchFamily="18" charset="0"/>
                <a:cs typeface="Times New Roman" pitchFamily="18" charset="0"/>
              </a:rPr>
              <a:t>円</a:t>
            </a:r>
            <a:r>
              <a:rPr lang="en-US" altLang="ja-JP" sz="2800" b="1" dirty="0">
                <a:solidFill>
                  <a:srgbClr val="FF0000"/>
                </a:solidFill>
                <a:latin typeface="Times New Roman" pitchFamily="18" charset="0"/>
                <a:cs typeface="Times New Roman" pitchFamily="18" charset="0"/>
              </a:rPr>
              <a:t>/</a:t>
            </a:r>
            <a:r>
              <a:rPr lang="en-US" altLang="ja-JP" sz="2800" b="1" dirty="0" smtClean="0">
                <a:solidFill>
                  <a:srgbClr val="FF0000"/>
                </a:solidFill>
                <a:latin typeface="Times New Roman" pitchFamily="18" charset="0"/>
                <a:cs typeface="Times New Roman" pitchFamily="18" charset="0"/>
              </a:rPr>
              <a:t>m</a:t>
            </a:r>
            <a:r>
              <a:rPr lang="en-US" altLang="ja-JP" sz="2800" b="1" baseline="30000" dirty="0" smtClean="0">
                <a:solidFill>
                  <a:srgbClr val="FF0000"/>
                </a:solidFill>
                <a:latin typeface="Times New Roman" pitchFamily="18" charset="0"/>
                <a:cs typeface="Times New Roman" pitchFamily="18" charset="0"/>
              </a:rPr>
              <a:t>2</a:t>
            </a:r>
          </a:p>
          <a:p>
            <a:r>
              <a:rPr lang="ja-JP" altLang="en-US" sz="2800" b="1" dirty="0">
                <a:solidFill>
                  <a:srgbClr val="3333FF"/>
                </a:solidFill>
                <a:latin typeface="Times New Roman" pitchFamily="18" charset="0"/>
                <a:cs typeface="Times New Roman" pitchFamily="18" charset="0"/>
              </a:rPr>
              <a:t>液晶</a:t>
            </a:r>
            <a:r>
              <a:rPr lang="en-US" altLang="ja-JP" sz="2800" b="1" dirty="0">
                <a:solidFill>
                  <a:srgbClr val="3333FF"/>
                </a:solidFill>
                <a:latin typeface="Times New Roman" pitchFamily="18" charset="0"/>
                <a:cs typeface="Times New Roman" pitchFamily="18" charset="0"/>
              </a:rPr>
              <a:t>TV</a:t>
            </a:r>
            <a:r>
              <a:rPr lang="ja-JP" altLang="en-US" sz="2800" b="1" dirty="0">
                <a:solidFill>
                  <a:srgbClr val="3333FF"/>
                </a:solidFill>
                <a:latin typeface="Times New Roman" pitchFamily="18" charset="0"/>
                <a:cs typeface="Times New Roman" pitchFamily="18" charset="0"/>
              </a:rPr>
              <a:t> </a:t>
            </a:r>
            <a:r>
              <a:rPr lang="en-US" altLang="ja-JP" sz="2800" b="1" dirty="0" smtClean="0">
                <a:solidFill>
                  <a:srgbClr val="3333FF"/>
                </a:solidFill>
                <a:latin typeface="Times New Roman" pitchFamily="18" charset="0"/>
                <a:cs typeface="Times New Roman" pitchFamily="18" charset="0"/>
              </a:rPr>
              <a:t>(</a:t>
            </a:r>
            <a:r>
              <a:rPr lang="ja-JP" altLang="en-US" sz="2800" b="1" dirty="0" smtClean="0">
                <a:solidFill>
                  <a:srgbClr val="3333FF"/>
                </a:solidFill>
                <a:latin typeface="Times New Roman" pitchFamily="18" charset="0"/>
                <a:cs typeface="Times New Roman" pitchFamily="18" charset="0"/>
              </a:rPr>
              <a:t>携帯高精細タッチパネル</a:t>
            </a:r>
            <a:r>
              <a:rPr lang="en-US" altLang="ja-JP" sz="2800" b="1" dirty="0" smtClean="0">
                <a:solidFill>
                  <a:srgbClr val="3333FF"/>
                </a:solidFill>
                <a:latin typeface="Times New Roman" pitchFamily="18" charset="0"/>
                <a:cs typeface="Times New Roman" pitchFamily="18" charset="0"/>
              </a:rPr>
              <a:t>)</a:t>
            </a:r>
            <a:endParaRPr lang="en-US" altLang="ja-JP" sz="2800" b="1" dirty="0">
              <a:solidFill>
                <a:srgbClr val="3333FF"/>
              </a:solidFill>
              <a:latin typeface="Times New Roman" pitchFamily="18" charset="0"/>
              <a:cs typeface="Times New Roman" pitchFamily="18" charset="0"/>
            </a:endParaRPr>
          </a:p>
          <a:p>
            <a:r>
              <a:rPr lang="ja-JP" altLang="en-US" sz="2800" b="1" dirty="0" smtClean="0">
                <a:solidFill>
                  <a:srgbClr val="FF0000"/>
                </a:solidFill>
                <a:latin typeface="Times New Roman" pitchFamily="18" charset="0"/>
                <a:cs typeface="Times New Roman" pitchFamily="18" charset="0"/>
              </a:rPr>
              <a:t>　　</a:t>
            </a:r>
            <a:r>
              <a:rPr lang="en-US" altLang="ja-JP" sz="2800" b="1" dirty="0" smtClean="0">
                <a:solidFill>
                  <a:srgbClr val="FF0000"/>
                </a:solidFill>
                <a:latin typeface="Times New Roman" pitchFamily="18" charset="0"/>
                <a:cs typeface="Times New Roman" pitchFamily="18" charset="0"/>
              </a:rPr>
              <a:t>new</a:t>
            </a:r>
            <a:r>
              <a:rPr lang="ja-JP" altLang="en-US" sz="2800" b="1" dirty="0" smtClean="0">
                <a:solidFill>
                  <a:srgbClr val="FF0000"/>
                </a:solidFill>
                <a:latin typeface="Times New Roman" pitchFamily="18" charset="0"/>
                <a:cs typeface="Times New Roman" pitchFamily="18" charset="0"/>
              </a:rPr>
              <a:t> </a:t>
            </a:r>
            <a:r>
              <a:rPr lang="en-US" altLang="ja-JP" sz="2800" b="1" dirty="0" err="1" smtClean="0">
                <a:solidFill>
                  <a:srgbClr val="FF0000"/>
                </a:solidFill>
                <a:latin typeface="Times New Roman" pitchFamily="18" charset="0"/>
                <a:cs typeface="Times New Roman" pitchFamily="18" charset="0"/>
              </a:rPr>
              <a:t>iPad</a:t>
            </a:r>
            <a:r>
              <a:rPr lang="en-US" altLang="ja-JP" sz="2800" b="1" dirty="0" smtClean="0">
                <a:solidFill>
                  <a:srgbClr val="FF0000"/>
                </a:solidFill>
                <a:latin typeface="Times New Roman" pitchFamily="18" charset="0"/>
                <a:cs typeface="Times New Roman" pitchFamily="18" charset="0"/>
              </a:rPr>
              <a:t>:</a:t>
            </a:r>
            <a:r>
              <a:rPr lang="ja-JP" altLang="en-US" sz="2800" b="1" dirty="0" smtClean="0">
                <a:solidFill>
                  <a:prstClr val="black"/>
                </a:solidFill>
                <a:latin typeface="Times New Roman" pitchFamily="18" charset="0"/>
                <a:cs typeface="Times New Roman" pitchFamily="18" charset="0"/>
              </a:rPr>
              <a:t>　   </a:t>
            </a:r>
            <a:r>
              <a:rPr lang="en-US" altLang="ja-JP" sz="2800" b="1" dirty="0" smtClean="0">
                <a:solidFill>
                  <a:prstClr val="black"/>
                </a:solidFill>
                <a:latin typeface="Times New Roman" pitchFamily="18" charset="0"/>
                <a:cs typeface="Times New Roman" pitchFamily="18" charset="0"/>
              </a:rPr>
              <a:t>$125/10</a:t>
            </a:r>
            <a:r>
              <a:rPr lang="ja-JP" altLang="en-US" sz="2800" b="1" dirty="0" smtClean="0">
                <a:solidFill>
                  <a:prstClr val="black"/>
                </a:solidFill>
                <a:latin typeface="Times New Roman" pitchFamily="18" charset="0"/>
                <a:cs typeface="Times New Roman" pitchFamily="18" charset="0"/>
              </a:rPr>
              <a:t>型 </a:t>
            </a:r>
            <a:r>
              <a:rPr lang="en-US" altLang="ja-JP" sz="2800" b="1" dirty="0" smtClean="0">
                <a:solidFill>
                  <a:prstClr val="black"/>
                </a:solidFill>
                <a:latin typeface="Times New Roman" pitchFamily="18" charset="0"/>
                <a:cs typeface="Times New Roman" pitchFamily="18" charset="0"/>
              </a:rPr>
              <a:t>=</a:t>
            </a:r>
            <a:r>
              <a:rPr lang="ja-JP" altLang="en-US" sz="2800" b="1" dirty="0">
                <a:solidFill>
                  <a:prstClr val="black"/>
                </a:solidFill>
                <a:latin typeface="Times New Roman" pitchFamily="18" charset="0"/>
                <a:cs typeface="Times New Roman" pitchFamily="18" charset="0"/>
              </a:rPr>
              <a:t> </a:t>
            </a:r>
            <a:r>
              <a:rPr lang="ja-JP" altLang="en-US" sz="2800" b="1" dirty="0" smtClean="0">
                <a:solidFill>
                  <a:prstClr val="black"/>
                </a:solidFill>
                <a:latin typeface="Times New Roman" pitchFamily="18" charset="0"/>
                <a:cs typeface="Times New Roman" pitchFamily="18" charset="0"/>
              </a:rPr>
              <a:t>  </a:t>
            </a:r>
            <a:r>
              <a:rPr lang="en-US" altLang="ja-JP" sz="2800" b="1" dirty="0" smtClean="0">
                <a:solidFill>
                  <a:prstClr val="black"/>
                </a:solidFill>
                <a:latin typeface="Times New Roman" pitchFamily="18" charset="0"/>
                <a:cs typeface="Times New Roman" pitchFamily="18" charset="0"/>
              </a:rPr>
              <a:t>1</a:t>
            </a:r>
            <a:r>
              <a:rPr lang="ja-JP" altLang="en-US" sz="2800" b="1" dirty="0" smtClean="0">
                <a:solidFill>
                  <a:prstClr val="black"/>
                </a:solidFill>
                <a:latin typeface="Times New Roman" pitchFamily="18" charset="0"/>
                <a:cs typeface="Times New Roman" pitchFamily="18" charset="0"/>
              </a:rPr>
              <a:t>万</a:t>
            </a:r>
            <a:r>
              <a:rPr lang="ja-JP" altLang="en-US" sz="2800" b="1" dirty="0">
                <a:solidFill>
                  <a:prstClr val="black"/>
                </a:solidFill>
                <a:latin typeface="Times New Roman" pitchFamily="18" charset="0"/>
                <a:cs typeface="Times New Roman" pitchFamily="18" charset="0"/>
              </a:rPr>
              <a:t>円</a:t>
            </a:r>
            <a:r>
              <a:rPr lang="en-US" altLang="ja-JP" sz="2800" b="1" dirty="0">
                <a:solidFill>
                  <a:prstClr val="black"/>
                </a:solidFill>
                <a:latin typeface="Times New Roman" pitchFamily="18" charset="0"/>
                <a:cs typeface="Times New Roman" pitchFamily="18" charset="0"/>
              </a:rPr>
              <a:t>/</a:t>
            </a:r>
            <a:r>
              <a:rPr lang="en-US" altLang="ja-JP" sz="2800" b="1" dirty="0" smtClean="0">
                <a:solidFill>
                  <a:prstClr val="black"/>
                </a:solidFill>
                <a:latin typeface="Times New Roman" pitchFamily="18" charset="0"/>
                <a:cs typeface="Times New Roman" pitchFamily="18" charset="0"/>
              </a:rPr>
              <a:t>0.02m</a:t>
            </a:r>
            <a:r>
              <a:rPr lang="en-US" altLang="ja-JP" sz="2800" b="1" baseline="30000" dirty="0" smtClean="0">
                <a:solidFill>
                  <a:prstClr val="black"/>
                </a:solidFill>
                <a:latin typeface="Times New Roman" pitchFamily="18" charset="0"/>
                <a:cs typeface="Times New Roman" pitchFamily="18" charset="0"/>
              </a:rPr>
              <a:t>2</a:t>
            </a:r>
            <a:r>
              <a:rPr lang="ja-JP" altLang="en-US" sz="2800" b="1" dirty="0" smtClean="0">
                <a:solidFill>
                  <a:prstClr val="black"/>
                </a:solidFill>
                <a:latin typeface="Times New Roman" pitchFamily="18" charset="0"/>
                <a:cs typeface="Times New Roman" pitchFamily="18" charset="0"/>
              </a:rPr>
              <a:t>  </a:t>
            </a:r>
            <a:r>
              <a:rPr lang="en-US" altLang="ja-JP" sz="2800" b="1" dirty="0">
                <a:solidFill>
                  <a:prstClr val="black"/>
                </a:solidFill>
                <a:latin typeface="Times New Roman" pitchFamily="18" charset="0"/>
                <a:cs typeface="Times New Roman" pitchFamily="18" charset="0"/>
              </a:rPr>
              <a:t>= </a:t>
            </a:r>
            <a:r>
              <a:rPr lang="en-US" altLang="ja-JP" sz="2800" b="1" dirty="0" smtClean="0">
                <a:solidFill>
                  <a:prstClr val="black"/>
                </a:solidFill>
                <a:latin typeface="Times New Roman" pitchFamily="18" charset="0"/>
                <a:cs typeface="Times New Roman" pitchFamily="18" charset="0"/>
              </a:rPr>
              <a:t>  </a:t>
            </a:r>
            <a:r>
              <a:rPr lang="en-US" altLang="ja-JP" sz="2800" b="1" dirty="0" smtClean="0">
                <a:solidFill>
                  <a:srgbClr val="FF0000"/>
                </a:solidFill>
                <a:latin typeface="Times New Roman" pitchFamily="18" charset="0"/>
                <a:cs typeface="Times New Roman" pitchFamily="18" charset="0"/>
              </a:rPr>
              <a:t>50</a:t>
            </a:r>
            <a:r>
              <a:rPr lang="ja-JP" altLang="en-US" sz="2800" b="1" dirty="0" smtClean="0">
                <a:solidFill>
                  <a:srgbClr val="FF0000"/>
                </a:solidFill>
                <a:latin typeface="Times New Roman" pitchFamily="18" charset="0"/>
                <a:cs typeface="Times New Roman" pitchFamily="18" charset="0"/>
              </a:rPr>
              <a:t>万</a:t>
            </a:r>
            <a:r>
              <a:rPr lang="ja-JP" altLang="en-US" sz="2800" b="1" dirty="0">
                <a:solidFill>
                  <a:srgbClr val="FF0000"/>
                </a:solidFill>
                <a:latin typeface="Times New Roman" pitchFamily="18" charset="0"/>
                <a:cs typeface="Times New Roman" pitchFamily="18" charset="0"/>
              </a:rPr>
              <a:t>円</a:t>
            </a:r>
            <a:r>
              <a:rPr lang="en-US" altLang="ja-JP" sz="2800" b="1" dirty="0">
                <a:solidFill>
                  <a:srgbClr val="FF0000"/>
                </a:solidFill>
                <a:latin typeface="Times New Roman" pitchFamily="18" charset="0"/>
                <a:cs typeface="Times New Roman" pitchFamily="18" charset="0"/>
              </a:rPr>
              <a:t>/m</a:t>
            </a:r>
            <a:r>
              <a:rPr lang="en-US" altLang="ja-JP" sz="2800" b="1" baseline="30000" dirty="0">
                <a:solidFill>
                  <a:srgbClr val="FF0000"/>
                </a:solidFill>
                <a:latin typeface="Times New Roman" pitchFamily="18" charset="0"/>
                <a:cs typeface="Times New Roman" pitchFamily="18" charset="0"/>
              </a:rPr>
              <a:t>2</a:t>
            </a:r>
            <a:r>
              <a:rPr lang="en-US" altLang="ja-JP" sz="2800" b="1" dirty="0" smtClean="0">
                <a:solidFill>
                  <a:prstClr val="black"/>
                </a:solidFill>
                <a:latin typeface="Times New Roman" pitchFamily="18" charset="0"/>
                <a:cs typeface="Times New Roman" pitchFamily="18" charset="0"/>
              </a:rPr>
              <a:t> </a:t>
            </a:r>
            <a:endParaRPr lang="en-US" altLang="ja-JP" sz="2800" b="1" dirty="0">
              <a:solidFill>
                <a:prstClr val="black"/>
              </a:solidFill>
              <a:latin typeface="Times New Roman" pitchFamily="18" charset="0"/>
              <a:cs typeface="Times New Roman" pitchFamily="18" charset="0"/>
            </a:endParaRPr>
          </a:p>
          <a:p>
            <a:r>
              <a:rPr lang="ja-JP" altLang="en-US" sz="2800" b="1" dirty="0">
                <a:solidFill>
                  <a:srgbClr val="FF0000"/>
                </a:solidFill>
                <a:latin typeface="Times New Roman" pitchFamily="18" charset="0"/>
                <a:cs typeface="Times New Roman" pitchFamily="18" charset="0"/>
              </a:rPr>
              <a:t>　　</a:t>
            </a:r>
            <a:r>
              <a:rPr lang="en-US" altLang="ja-JP" sz="2800" b="1" dirty="0" smtClean="0">
                <a:solidFill>
                  <a:srgbClr val="FF0000"/>
                </a:solidFill>
                <a:latin typeface="Times New Roman" pitchFamily="18" charset="0"/>
                <a:cs typeface="Times New Roman" pitchFamily="18" charset="0"/>
              </a:rPr>
              <a:t>iPhone4:</a:t>
            </a:r>
            <a:r>
              <a:rPr lang="ja-JP" altLang="en-US" sz="2800" b="1" dirty="0" smtClean="0">
                <a:solidFill>
                  <a:srgbClr val="FF0000"/>
                </a:solidFill>
                <a:latin typeface="Times New Roman" pitchFamily="18" charset="0"/>
                <a:cs typeface="Times New Roman" pitchFamily="18" charset="0"/>
              </a:rPr>
              <a:t>       </a:t>
            </a:r>
            <a:r>
              <a:rPr lang="en-US" altLang="ja-JP" sz="2800" b="1" dirty="0" smtClean="0">
                <a:solidFill>
                  <a:prstClr val="black"/>
                </a:solidFill>
                <a:latin typeface="Times New Roman" pitchFamily="18" charset="0"/>
                <a:cs typeface="Times New Roman" pitchFamily="18" charset="0"/>
              </a:rPr>
              <a:t>$40/3.5</a:t>
            </a:r>
            <a:r>
              <a:rPr lang="ja-JP" altLang="en-US" sz="2800" b="1" dirty="0" smtClean="0">
                <a:solidFill>
                  <a:prstClr val="black"/>
                </a:solidFill>
                <a:latin typeface="Times New Roman" pitchFamily="18" charset="0"/>
                <a:cs typeface="Times New Roman" pitchFamily="18" charset="0"/>
              </a:rPr>
              <a:t>型 </a:t>
            </a:r>
            <a:r>
              <a:rPr lang="en-US" altLang="ja-JP" sz="2800" b="1" dirty="0" smtClean="0">
                <a:solidFill>
                  <a:prstClr val="black"/>
                </a:solidFill>
                <a:latin typeface="Times New Roman" pitchFamily="18" charset="0"/>
                <a:cs typeface="Times New Roman" pitchFamily="18" charset="0"/>
              </a:rPr>
              <a:t>=</a:t>
            </a:r>
            <a:r>
              <a:rPr lang="ja-JP" altLang="en-US" sz="2800" b="1" dirty="0" smtClean="0">
                <a:solidFill>
                  <a:prstClr val="black"/>
                </a:solidFill>
                <a:latin typeface="Times New Roman" pitchFamily="18" charset="0"/>
                <a:cs typeface="Times New Roman" pitchFamily="18" charset="0"/>
              </a:rPr>
              <a:t> </a:t>
            </a:r>
            <a:r>
              <a:rPr lang="en-US" altLang="ja-JP" sz="2800" b="1" dirty="0" smtClean="0">
                <a:solidFill>
                  <a:prstClr val="black"/>
                </a:solidFill>
                <a:latin typeface="Times New Roman" pitchFamily="18" charset="0"/>
                <a:cs typeface="Times New Roman" pitchFamily="18" charset="0"/>
              </a:rPr>
              <a:t>3.2</a:t>
            </a:r>
            <a:r>
              <a:rPr lang="ja-JP" altLang="en-US" sz="2800" b="1" dirty="0" smtClean="0">
                <a:solidFill>
                  <a:prstClr val="black"/>
                </a:solidFill>
                <a:latin typeface="Times New Roman" pitchFamily="18" charset="0"/>
                <a:cs typeface="Times New Roman" pitchFamily="18" charset="0"/>
              </a:rPr>
              <a:t>千円</a:t>
            </a:r>
            <a:r>
              <a:rPr lang="en-US" altLang="ja-JP" sz="2800" b="1" dirty="0">
                <a:solidFill>
                  <a:prstClr val="black"/>
                </a:solidFill>
                <a:latin typeface="Times New Roman" pitchFamily="18" charset="0"/>
                <a:cs typeface="Times New Roman" pitchFamily="18" charset="0"/>
              </a:rPr>
              <a:t>/</a:t>
            </a:r>
            <a:r>
              <a:rPr lang="en-US" altLang="ja-JP" sz="2800" b="1" dirty="0" smtClean="0">
                <a:solidFill>
                  <a:prstClr val="black"/>
                </a:solidFill>
                <a:latin typeface="Times New Roman" pitchFamily="18" charset="0"/>
                <a:cs typeface="Times New Roman" pitchFamily="18" charset="0"/>
              </a:rPr>
              <a:t>0.025m</a:t>
            </a:r>
            <a:r>
              <a:rPr lang="en-US" altLang="ja-JP" sz="2800" b="1" baseline="30000" dirty="0" smtClean="0">
                <a:solidFill>
                  <a:prstClr val="black"/>
                </a:solidFill>
                <a:latin typeface="Times New Roman" pitchFamily="18" charset="0"/>
                <a:cs typeface="Times New Roman" pitchFamily="18" charset="0"/>
              </a:rPr>
              <a:t>2</a:t>
            </a:r>
            <a:r>
              <a:rPr lang="ja-JP" altLang="en-US" sz="2800" b="1" dirty="0" smtClean="0">
                <a:solidFill>
                  <a:prstClr val="black"/>
                </a:solidFill>
                <a:latin typeface="Times New Roman" pitchFamily="18" charset="0"/>
                <a:cs typeface="Times New Roman" pitchFamily="18" charset="0"/>
              </a:rPr>
              <a:t> </a:t>
            </a:r>
            <a:r>
              <a:rPr lang="en-US" altLang="ja-JP" sz="2800" b="1" dirty="0">
                <a:solidFill>
                  <a:prstClr val="black"/>
                </a:solidFill>
                <a:latin typeface="Times New Roman" pitchFamily="18" charset="0"/>
                <a:cs typeface="Times New Roman" pitchFamily="18" charset="0"/>
              </a:rPr>
              <a:t>= </a:t>
            </a:r>
            <a:r>
              <a:rPr lang="en-US" altLang="ja-JP" sz="2800" b="1" dirty="0" smtClean="0">
                <a:solidFill>
                  <a:srgbClr val="FF0000"/>
                </a:solidFill>
                <a:latin typeface="Times New Roman" pitchFamily="18" charset="0"/>
                <a:cs typeface="Times New Roman" pitchFamily="18" charset="0"/>
              </a:rPr>
              <a:t>130</a:t>
            </a:r>
            <a:r>
              <a:rPr lang="ja-JP" altLang="en-US" sz="2800" b="1" dirty="0">
                <a:solidFill>
                  <a:srgbClr val="FF0000"/>
                </a:solidFill>
                <a:latin typeface="Times New Roman" pitchFamily="18" charset="0"/>
                <a:cs typeface="Times New Roman" pitchFamily="18" charset="0"/>
              </a:rPr>
              <a:t>万円</a:t>
            </a:r>
            <a:r>
              <a:rPr lang="en-US" altLang="ja-JP" sz="2800" b="1" dirty="0">
                <a:solidFill>
                  <a:srgbClr val="FF0000"/>
                </a:solidFill>
                <a:latin typeface="Times New Roman" pitchFamily="18" charset="0"/>
                <a:cs typeface="Times New Roman" pitchFamily="18" charset="0"/>
              </a:rPr>
              <a:t>/m</a:t>
            </a:r>
            <a:r>
              <a:rPr lang="en-US" altLang="ja-JP" sz="2800" b="1" baseline="30000" dirty="0">
                <a:solidFill>
                  <a:srgbClr val="FF0000"/>
                </a:solidFill>
                <a:latin typeface="Times New Roman" pitchFamily="18" charset="0"/>
                <a:cs typeface="Times New Roman" pitchFamily="18" charset="0"/>
              </a:rPr>
              <a:t>2</a:t>
            </a:r>
            <a:endParaRPr lang="en-US" altLang="ja-JP" sz="2800" b="1" dirty="0">
              <a:solidFill>
                <a:prstClr val="black"/>
              </a:solidFill>
              <a:latin typeface="Times New Roman" pitchFamily="18" charset="0"/>
              <a:cs typeface="Times New Roman" pitchFamily="18" charset="0"/>
            </a:endParaRPr>
          </a:p>
        </p:txBody>
      </p:sp>
      <p:sp>
        <p:nvSpPr>
          <p:cNvPr id="2" name="テキスト ボックス 1"/>
          <p:cNvSpPr txBox="1"/>
          <p:nvPr/>
        </p:nvSpPr>
        <p:spPr>
          <a:xfrm>
            <a:off x="1547664" y="7101408"/>
            <a:ext cx="5934075" cy="2585323"/>
          </a:xfrm>
          <a:prstGeom prst="rect">
            <a:avLst/>
          </a:prstGeom>
          <a:solidFill>
            <a:schemeClr val="accent2">
              <a:lumMod val="50000"/>
            </a:schemeClr>
          </a:solidFill>
        </p:spPr>
        <p:txBody>
          <a:bodyPr wrap="square" rtlCol="0">
            <a:spAutoFit/>
          </a:bodyPr>
          <a:lstStyle/>
          <a:p>
            <a:r>
              <a:rPr lang="en-US" altLang="ja-JP" b="1" dirty="0">
                <a:solidFill>
                  <a:srgbClr val="FFFF00"/>
                </a:solidFill>
                <a:latin typeface="Times New Roman" pitchFamily="18" charset="0"/>
                <a:cs typeface="Times New Roman" pitchFamily="18" charset="0"/>
              </a:rPr>
              <a:t>2012/7/9 http://techon.nikkeibp.co.jp/article/COLUMN/20120709/227292/?</a:t>
            </a:r>
            <a:r>
              <a:rPr lang="en-US" altLang="ja-JP" b="1" dirty="0" smtClean="0">
                <a:solidFill>
                  <a:srgbClr val="FFFF00"/>
                </a:solidFill>
                <a:latin typeface="Times New Roman" pitchFamily="18" charset="0"/>
                <a:cs typeface="Times New Roman" pitchFamily="18" charset="0"/>
              </a:rPr>
              <a:t>ST=observer</a:t>
            </a:r>
          </a:p>
          <a:p>
            <a:r>
              <a:rPr lang="en-US" altLang="ja-JP" b="1" dirty="0" smtClean="0">
                <a:solidFill>
                  <a:srgbClr val="FFFF00"/>
                </a:solidFill>
                <a:latin typeface="Times New Roman" pitchFamily="18" charset="0"/>
                <a:cs typeface="Times New Roman" pitchFamily="18" charset="0"/>
              </a:rPr>
              <a:t>15.6” HD $42   18.5”HD $55</a:t>
            </a:r>
          </a:p>
          <a:p>
            <a:r>
              <a:rPr lang="en-US" altLang="ja-JP" b="1" dirty="0" smtClean="0">
                <a:solidFill>
                  <a:srgbClr val="FFFF00"/>
                </a:solidFill>
                <a:latin typeface="Times New Roman" pitchFamily="18" charset="0"/>
                <a:cs typeface="Times New Roman" pitchFamily="18" charset="0"/>
              </a:rPr>
              <a:t>32.0” 720p 60Hz  $128</a:t>
            </a:r>
          </a:p>
          <a:p>
            <a:endParaRPr lang="en-US" altLang="ja-JP" b="1" dirty="0">
              <a:solidFill>
                <a:srgbClr val="FFFF00"/>
              </a:solidFill>
              <a:latin typeface="Times New Roman" pitchFamily="18" charset="0"/>
              <a:cs typeface="Times New Roman" pitchFamily="18" charset="0"/>
            </a:endParaRPr>
          </a:p>
          <a:p>
            <a:r>
              <a:rPr lang="en-US" altLang="ja-JP" b="1" dirty="0" smtClean="0">
                <a:solidFill>
                  <a:srgbClr val="FFFF00"/>
                </a:solidFill>
                <a:latin typeface="Times New Roman" pitchFamily="18" charset="0"/>
                <a:cs typeface="Times New Roman" pitchFamily="18" charset="0"/>
              </a:rPr>
              <a:t>2011/10</a:t>
            </a:r>
            <a:r>
              <a:rPr lang="ja-JP" altLang="en-US" b="1" dirty="0" smtClean="0">
                <a:solidFill>
                  <a:srgbClr val="FFFF00"/>
                </a:solidFill>
                <a:latin typeface="Times New Roman" pitchFamily="18" charset="0"/>
                <a:cs typeface="Times New Roman" pitchFamily="18" charset="0"/>
              </a:rPr>
              <a:t>現在、</a:t>
            </a:r>
            <a:r>
              <a:rPr lang="en-US" altLang="ja-JP" b="1" dirty="0" smtClean="0">
                <a:solidFill>
                  <a:srgbClr val="FFFF00"/>
                </a:solidFill>
                <a:latin typeface="Times New Roman" pitchFamily="18" charset="0"/>
                <a:cs typeface="Times New Roman" pitchFamily="18" charset="0"/>
              </a:rPr>
              <a:t>32</a:t>
            </a:r>
            <a:r>
              <a:rPr lang="ja-JP" altLang="en-US" b="1" dirty="0" smtClean="0">
                <a:solidFill>
                  <a:srgbClr val="FFFF00"/>
                </a:solidFill>
                <a:latin typeface="Times New Roman" pitchFamily="18" charset="0"/>
                <a:cs typeface="Times New Roman" pitchFamily="18" charset="0"/>
              </a:rPr>
              <a:t>型</a:t>
            </a:r>
            <a:r>
              <a:rPr lang="en-US" altLang="ja-JP" b="1" dirty="0" smtClean="0">
                <a:solidFill>
                  <a:srgbClr val="FFFF00"/>
                </a:solidFill>
                <a:latin typeface="Times New Roman" pitchFamily="18" charset="0"/>
                <a:cs typeface="Times New Roman" pitchFamily="18" charset="0"/>
              </a:rPr>
              <a:t>TV</a:t>
            </a:r>
            <a:r>
              <a:rPr lang="ja-JP" altLang="en-US" b="1" dirty="0" smtClean="0">
                <a:solidFill>
                  <a:srgbClr val="FFFF00"/>
                </a:solidFill>
                <a:latin typeface="Times New Roman" pitchFamily="18" charset="0"/>
                <a:cs typeface="Times New Roman" pitchFamily="18" charset="0"/>
              </a:rPr>
              <a:t>で安いものは４万円弱</a:t>
            </a:r>
            <a:endParaRPr lang="en-US" altLang="ja-JP" b="1" dirty="0" smtClean="0">
              <a:solidFill>
                <a:srgbClr val="FFFF00"/>
              </a:solidFill>
              <a:latin typeface="Times New Roman" pitchFamily="18" charset="0"/>
              <a:cs typeface="Times New Roman" pitchFamily="18" charset="0"/>
            </a:endParaRPr>
          </a:p>
          <a:p>
            <a:r>
              <a:rPr lang="ja-JP" altLang="en-US" b="1" dirty="0">
                <a:solidFill>
                  <a:srgbClr val="FFFF00"/>
                </a:solidFill>
                <a:latin typeface="Times New Roman" pitchFamily="18" charset="0"/>
                <a:cs typeface="Times New Roman" pitchFamily="18" charset="0"/>
              </a:rPr>
              <a:t>また</a:t>
            </a:r>
            <a:r>
              <a:rPr lang="ja-JP" altLang="en-US" b="1" dirty="0" smtClean="0">
                <a:solidFill>
                  <a:srgbClr val="FFFF00"/>
                </a:solidFill>
                <a:latin typeface="Times New Roman" pitchFamily="18" charset="0"/>
                <a:cs typeface="Times New Roman" pitchFamily="18" charset="0"/>
              </a:rPr>
              <a:t>、液晶</a:t>
            </a:r>
            <a:r>
              <a:rPr lang="en-US" altLang="ja-JP" b="1" dirty="0" smtClean="0">
                <a:solidFill>
                  <a:srgbClr val="FFFF00"/>
                </a:solidFill>
                <a:latin typeface="Times New Roman" pitchFamily="18" charset="0"/>
                <a:cs typeface="Times New Roman" pitchFamily="18" charset="0"/>
              </a:rPr>
              <a:t>TV</a:t>
            </a:r>
            <a:r>
              <a:rPr lang="ja-JP" altLang="en-US" b="1" dirty="0" smtClean="0">
                <a:solidFill>
                  <a:srgbClr val="FFFF00"/>
                </a:solidFill>
                <a:latin typeface="Times New Roman" pitchFamily="18" charset="0"/>
                <a:cs typeface="Times New Roman" pitchFamily="18" charset="0"/>
              </a:rPr>
              <a:t>の</a:t>
            </a:r>
            <a:r>
              <a:rPr lang="en-US" altLang="ja-JP" b="1" dirty="0" smtClean="0">
                <a:solidFill>
                  <a:srgbClr val="FFFF00"/>
                </a:solidFill>
                <a:latin typeface="Times New Roman" pitchFamily="18" charset="0"/>
                <a:cs typeface="Times New Roman" pitchFamily="18" charset="0"/>
              </a:rPr>
              <a:t>60~70%</a:t>
            </a:r>
            <a:r>
              <a:rPr lang="ja-JP" altLang="en-US" b="1" dirty="0" smtClean="0">
                <a:solidFill>
                  <a:srgbClr val="FFFF00"/>
                </a:solidFill>
                <a:latin typeface="Times New Roman" pitchFamily="18" charset="0"/>
                <a:cs typeface="Times New Roman" pitchFamily="18" charset="0"/>
              </a:rPr>
              <a:t>が液晶パネルコストとの</a:t>
            </a:r>
            <a:r>
              <a:rPr lang="en-US" altLang="ja-JP" b="1" dirty="0" smtClean="0">
                <a:solidFill>
                  <a:srgbClr val="FFFF00"/>
                </a:solidFill>
                <a:latin typeface="Times New Roman" pitchFamily="18" charset="0"/>
                <a:cs typeface="Times New Roman" pitchFamily="18" charset="0"/>
              </a:rPr>
              <a:t>Web</a:t>
            </a:r>
            <a:r>
              <a:rPr lang="ja-JP" altLang="en-US" b="1" dirty="0" smtClean="0">
                <a:solidFill>
                  <a:srgbClr val="FFFF00"/>
                </a:solidFill>
                <a:latin typeface="Times New Roman" pitchFamily="18" charset="0"/>
                <a:cs typeface="Times New Roman" pitchFamily="18" charset="0"/>
              </a:rPr>
              <a:t>書き込みあり</a:t>
            </a:r>
            <a:endParaRPr lang="ja-JP" altLang="en-US" b="1" dirty="0">
              <a:solidFill>
                <a:srgbClr val="FFFF00"/>
              </a:solidFill>
              <a:latin typeface="Times New Roman" pitchFamily="18" charset="0"/>
              <a:cs typeface="Times New Roman" pitchFamily="18" charset="0"/>
            </a:endParaRPr>
          </a:p>
        </p:txBody>
      </p:sp>
      <p:sp>
        <p:nvSpPr>
          <p:cNvPr id="5" name="テキスト ボックス 4"/>
          <p:cNvSpPr txBox="1"/>
          <p:nvPr/>
        </p:nvSpPr>
        <p:spPr>
          <a:xfrm>
            <a:off x="-3595836" y="7078116"/>
            <a:ext cx="5934075" cy="923330"/>
          </a:xfrm>
          <a:prstGeom prst="rect">
            <a:avLst/>
          </a:prstGeom>
          <a:solidFill>
            <a:schemeClr val="accent2">
              <a:lumMod val="50000"/>
            </a:schemeClr>
          </a:solidFill>
        </p:spPr>
        <p:txBody>
          <a:bodyPr wrap="square" rtlCol="0">
            <a:spAutoFit/>
          </a:bodyPr>
          <a:lstStyle/>
          <a:p>
            <a:r>
              <a:rPr lang="en-US" altLang="ja-JP" b="1" dirty="0" smtClean="0">
                <a:solidFill>
                  <a:srgbClr val="FFFF00"/>
                </a:solidFill>
                <a:latin typeface="Times New Roman" pitchFamily="18" charset="0"/>
                <a:cs typeface="Times New Roman" pitchFamily="18" charset="0"/>
              </a:rPr>
              <a:t>2011/10</a:t>
            </a:r>
            <a:r>
              <a:rPr lang="ja-JP" altLang="en-US" b="1" dirty="0" smtClean="0">
                <a:solidFill>
                  <a:srgbClr val="FFFF00"/>
                </a:solidFill>
                <a:latin typeface="Times New Roman" pitchFamily="18" charset="0"/>
                <a:cs typeface="Times New Roman" pitchFamily="18" charset="0"/>
              </a:rPr>
              <a:t>現在、</a:t>
            </a:r>
            <a:r>
              <a:rPr lang="en-US" altLang="ja-JP" b="1" dirty="0" smtClean="0">
                <a:solidFill>
                  <a:srgbClr val="FFFF00"/>
                </a:solidFill>
                <a:latin typeface="Times New Roman" pitchFamily="18" charset="0"/>
                <a:cs typeface="Times New Roman" pitchFamily="18" charset="0"/>
              </a:rPr>
              <a:t>32</a:t>
            </a:r>
            <a:r>
              <a:rPr lang="ja-JP" altLang="en-US" b="1" dirty="0" smtClean="0">
                <a:solidFill>
                  <a:srgbClr val="FFFF00"/>
                </a:solidFill>
                <a:latin typeface="Times New Roman" pitchFamily="18" charset="0"/>
                <a:cs typeface="Times New Roman" pitchFamily="18" charset="0"/>
              </a:rPr>
              <a:t>型</a:t>
            </a:r>
            <a:r>
              <a:rPr lang="en-US" altLang="ja-JP" b="1" dirty="0" smtClean="0">
                <a:solidFill>
                  <a:srgbClr val="FFFF00"/>
                </a:solidFill>
                <a:latin typeface="Times New Roman" pitchFamily="18" charset="0"/>
                <a:cs typeface="Times New Roman" pitchFamily="18" charset="0"/>
              </a:rPr>
              <a:t>TV</a:t>
            </a:r>
            <a:r>
              <a:rPr lang="ja-JP" altLang="en-US" b="1" dirty="0" smtClean="0">
                <a:solidFill>
                  <a:srgbClr val="FFFF00"/>
                </a:solidFill>
                <a:latin typeface="Times New Roman" pitchFamily="18" charset="0"/>
                <a:cs typeface="Times New Roman" pitchFamily="18" charset="0"/>
              </a:rPr>
              <a:t>で安いものは４万円弱</a:t>
            </a:r>
            <a:endParaRPr lang="en-US" altLang="ja-JP" b="1" dirty="0" smtClean="0">
              <a:solidFill>
                <a:srgbClr val="FFFF00"/>
              </a:solidFill>
              <a:latin typeface="Times New Roman" pitchFamily="18" charset="0"/>
              <a:cs typeface="Times New Roman" pitchFamily="18" charset="0"/>
            </a:endParaRPr>
          </a:p>
          <a:p>
            <a:r>
              <a:rPr lang="ja-JP" altLang="en-US" b="1" dirty="0">
                <a:solidFill>
                  <a:srgbClr val="FFFF00"/>
                </a:solidFill>
                <a:latin typeface="Times New Roman" pitchFamily="18" charset="0"/>
                <a:cs typeface="Times New Roman" pitchFamily="18" charset="0"/>
              </a:rPr>
              <a:t>また</a:t>
            </a:r>
            <a:r>
              <a:rPr lang="ja-JP" altLang="en-US" b="1" dirty="0" smtClean="0">
                <a:solidFill>
                  <a:srgbClr val="FFFF00"/>
                </a:solidFill>
                <a:latin typeface="Times New Roman" pitchFamily="18" charset="0"/>
                <a:cs typeface="Times New Roman" pitchFamily="18" charset="0"/>
              </a:rPr>
              <a:t>、液晶</a:t>
            </a:r>
            <a:r>
              <a:rPr lang="en-US" altLang="ja-JP" b="1" dirty="0" smtClean="0">
                <a:solidFill>
                  <a:srgbClr val="FFFF00"/>
                </a:solidFill>
                <a:latin typeface="Times New Roman" pitchFamily="18" charset="0"/>
                <a:cs typeface="Times New Roman" pitchFamily="18" charset="0"/>
              </a:rPr>
              <a:t>TV</a:t>
            </a:r>
            <a:r>
              <a:rPr lang="ja-JP" altLang="en-US" b="1" dirty="0" smtClean="0">
                <a:solidFill>
                  <a:srgbClr val="FFFF00"/>
                </a:solidFill>
                <a:latin typeface="Times New Roman" pitchFamily="18" charset="0"/>
                <a:cs typeface="Times New Roman" pitchFamily="18" charset="0"/>
              </a:rPr>
              <a:t>の</a:t>
            </a:r>
            <a:r>
              <a:rPr lang="en-US" altLang="ja-JP" b="1" dirty="0" smtClean="0">
                <a:solidFill>
                  <a:srgbClr val="FFFF00"/>
                </a:solidFill>
                <a:latin typeface="Times New Roman" pitchFamily="18" charset="0"/>
                <a:cs typeface="Times New Roman" pitchFamily="18" charset="0"/>
              </a:rPr>
              <a:t>60~70%</a:t>
            </a:r>
            <a:r>
              <a:rPr lang="ja-JP" altLang="en-US" b="1" dirty="0" smtClean="0">
                <a:solidFill>
                  <a:srgbClr val="FFFF00"/>
                </a:solidFill>
                <a:latin typeface="Times New Roman" pitchFamily="18" charset="0"/>
                <a:cs typeface="Times New Roman" pitchFamily="18" charset="0"/>
              </a:rPr>
              <a:t>が液晶パネルコストとの</a:t>
            </a:r>
            <a:r>
              <a:rPr lang="en-US" altLang="ja-JP" b="1" dirty="0" smtClean="0">
                <a:solidFill>
                  <a:srgbClr val="FFFF00"/>
                </a:solidFill>
                <a:latin typeface="Times New Roman" pitchFamily="18" charset="0"/>
                <a:cs typeface="Times New Roman" pitchFamily="18" charset="0"/>
              </a:rPr>
              <a:t>Web</a:t>
            </a:r>
            <a:r>
              <a:rPr lang="ja-JP" altLang="en-US" b="1" dirty="0" smtClean="0">
                <a:solidFill>
                  <a:srgbClr val="FFFF00"/>
                </a:solidFill>
                <a:latin typeface="Times New Roman" pitchFamily="18" charset="0"/>
                <a:cs typeface="Times New Roman" pitchFamily="18" charset="0"/>
              </a:rPr>
              <a:t>書き込みあり</a:t>
            </a:r>
            <a:endParaRPr lang="ja-JP" altLang="en-US" b="1" dirty="0">
              <a:solidFill>
                <a:srgbClr val="FFFF00"/>
              </a:solidFill>
              <a:latin typeface="Times New Roman" pitchFamily="18" charset="0"/>
              <a:cs typeface="Times New Roman" pitchFamily="18" charset="0"/>
            </a:endParaRPr>
          </a:p>
        </p:txBody>
      </p:sp>
    </p:spTree>
    <p:extLst>
      <p:ext uri="{BB962C8B-B14F-4D97-AF65-F5344CB8AC3E}">
        <p14:creationId xmlns:p14="http://schemas.microsoft.com/office/powerpoint/2010/main" val="1136986437"/>
      </p:ext>
    </p:extLst>
  </p:cSld>
  <p:clrMapOvr>
    <a:masterClrMapping/>
  </p:clrMapOvr>
  <mc:AlternateContent xmlns:mc="http://schemas.openxmlformats.org/markup-compatibility/2006" xmlns:p14="http://schemas.microsoft.com/office/powerpoint/2010/main">
    <mc:Choice Requires="p14">
      <p:transition p14:dur="0">
        <p:sndAc>
          <p:stSnd>
            <p:snd r:embed="rId2" name="CAMERA.WAV"/>
          </p:stSnd>
        </p:sndAc>
      </p:transition>
    </mc:Choice>
    <mc:Fallback xmlns="">
      <p:transition>
        <p:sndAc>
          <p:stSnd>
            <p:snd r:embed="rId3" name="CAMERA.WAV"/>
          </p:stSnd>
        </p:sndAc>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ext Box 10"/>
          <p:cNvSpPr txBox="1">
            <a:spLocks noChangeArrowheads="1"/>
          </p:cNvSpPr>
          <p:nvPr/>
        </p:nvSpPr>
        <p:spPr bwMode="auto">
          <a:xfrm>
            <a:off x="34925" y="1060450"/>
            <a:ext cx="3128963" cy="5847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eaLnBrk="1" fontAlgn="base" hangingPunct="1">
              <a:spcBef>
                <a:spcPct val="0"/>
              </a:spcBef>
              <a:spcAft>
                <a:spcPct val="0"/>
              </a:spcAft>
            </a:pPr>
            <a:r>
              <a:rPr lang="ja-JP" altLang="en-US" sz="1600" b="1" dirty="0" smtClean="0">
                <a:solidFill>
                  <a:srgbClr val="FF0000"/>
                </a:solidFill>
              </a:rPr>
              <a:t>透明・フレキシブル</a:t>
            </a:r>
            <a:r>
              <a:rPr lang="en-US" altLang="ja-JP" sz="1600" b="1" dirty="0" smtClean="0">
                <a:solidFill>
                  <a:srgbClr val="FF0000"/>
                </a:solidFill>
              </a:rPr>
              <a:t>TFT </a:t>
            </a:r>
            <a:r>
              <a:rPr lang="en-US" altLang="ja-JP" sz="1600" b="1" dirty="0">
                <a:solidFill>
                  <a:srgbClr val="FF0000"/>
                </a:solidFill>
              </a:rPr>
              <a:t/>
            </a:r>
            <a:br>
              <a:rPr lang="en-US" altLang="ja-JP" sz="1600" b="1" dirty="0">
                <a:solidFill>
                  <a:srgbClr val="FF0000"/>
                </a:solidFill>
              </a:rPr>
            </a:br>
            <a:r>
              <a:rPr lang="en-US" altLang="ja-JP" sz="1600" b="1" dirty="0" smtClean="0">
                <a:solidFill>
                  <a:srgbClr val="FF0000"/>
                </a:solidFill>
              </a:rPr>
              <a:t>(</a:t>
            </a:r>
            <a:r>
              <a:rPr lang="ja-JP" altLang="en-US" sz="1600" b="1" dirty="0" smtClean="0">
                <a:solidFill>
                  <a:srgbClr val="FF0000"/>
                </a:solidFill>
              </a:rPr>
              <a:t>東工大</a:t>
            </a:r>
            <a:r>
              <a:rPr lang="en-US" altLang="ja-JP" sz="1600" b="1" dirty="0" smtClean="0">
                <a:solidFill>
                  <a:srgbClr val="FF0000"/>
                </a:solidFill>
              </a:rPr>
              <a:t>, 2004</a:t>
            </a:r>
            <a:r>
              <a:rPr lang="ja-JP" altLang="en-US" sz="1600" b="1" dirty="0" smtClean="0">
                <a:solidFill>
                  <a:srgbClr val="FF0000"/>
                </a:solidFill>
              </a:rPr>
              <a:t>年</a:t>
            </a:r>
            <a:r>
              <a:rPr lang="en-US" altLang="ja-JP" sz="1600" b="1" dirty="0" smtClean="0">
                <a:solidFill>
                  <a:srgbClr val="FF0000"/>
                </a:solidFill>
              </a:rPr>
              <a:t>11</a:t>
            </a:r>
            <a:r>
              <a:rPr lang="ja-JP" altLang="en-US" sz="1600" b="1" dirty="0" smtClean="0">
                <a:solidFill>
                  <a:srgbClr val="FF0000"/>
                </a:solidFill>
              </a:rPr>
              <a:t>月</a:t>
            </a:r>
            <a:r>
              <a:rPr lang="en-US" altLang="ja-JP" sz="1600" b="1" dirty="0" smtClean="0">
                <a:solidFill>
                  <a:srgbClr val="FF0000"/>
                </a:solidFill>
              </a:rPr>
              <a:t>)</a:t>
            </a:r>
            <a:endParaRPr lang="en-US" altLang="ja-JP" sz="1600" b="1" dirty="0">
              <a:solidFill>
                <a:srgbClr val="FF0000"/>
              </a:solidFill>
            </a:endParaRPr>
          </a:p>
        </p:txBody>
      </p:sp>
      <p:sp>
        <p:nvSpPr>
          <p:cNvPr id="12291" name="Rectangle 6"/>
          <p:cNvSpPr>
            <a:spLocks noGrp="1" noChangeArrowheads="1"/>
          </p:cNvSpPr>
          <p:nvPr>
            <p:ph type="title" idx="4294967295"/>
          </p:nvPr>
        </p:nvSpPr>
        <p:spPr>
          <a:xfrm>
            <a:off x="-11113" y="0"/>
            <a:ext cx="9144001" cy="914400"/>
          </a:xfrm>
          <a:extLst>
            <a:ext uri="{91240B29-F687-4F45-9708-019B960494DF}">
              <a14:hiddenLine xmlns:a14="http://schemas.microsoft.com/office/drawing/2010/main" w="9525" cap="flat" cmpd="sng">
                <a:solidFill>
                  <a:srgbClr val="000000"/>
                </a:solidFill>
                <a:prstDash val="solid"/>
                <a:miter lim="800000"/>
                <a:headEnd/>
                <a:tailEnd/>
              </a14:hiddenLine>
            </a:ext>
          </a:extLst>
        </p:spPr>
        <p:txBody>
          <a:bodyPr/>
          <a:lstStyle/>
          <a:p>
            <a:pPr eaLnBrk="1" hangingPunct="1"/>
            <a:r>
              <a:rPr lang="ja-JP" altLang="en-US" sz="3600" b="1" dirty="0" smtClean="0">
                <a:solidFill>
                  <a:srgbClr val="0000FF"/>
                </a:solidFill>
                <a:cs typeface="Times New Roman" pitchFamily="18" charset="0"/>
              </a:rPr>
              <a:t>酸化物トランジスタを使ったﾌﾚｷｼﾌﾞﾙﾃﾞｨｽﾌﾟﾚｲ</a:t>
            </a:r>
            <a:endParaRPr lang="en-US" altLang="ja-JP" sz="3600" b="1" dirty="0" smtClean="0">
              <a:solidFill>
                <a:srgbClr val="0000FF"/>
              </a:solidFill>
              <a:cs typeface="Times New Roman" pitchFamily="18" charset="0"/>
            </a:endParaRPr>
          </a:p>
        </p:txBody>
      </p:sp>
      <p:pic>
        <p:nvPicPr>
          <p:cNvPr id="1229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54375" y="1674813"/>
            <a:ext cx="2816225" cy="2112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12293" name="Object 5"/>
          <p:cNvGraphicFramePr>
            <a:graphicFrameLocks noChangeAspect="1"/>
          </p:cNvGraphicFramePr>
          <p:nvPr>
            <p:extLst>
              <p:ext uri="{D42A27DB-BD31-4B8C-83A1-F6EECF244321}">
                <p14:modId xmlns:p14="http://schemas.microsoft.com/office/powerpoint/2010/main" val="157928809"/>
              </p:ext>
            </p:extLst>
          </p:nvPr>
        </p:nvGraphicFramePr>
        <p:xfrm>
          <a:off x="139700" y="1670650"/>
          <a:ext cx="2955925" cy="2363188"/>
        </p:xfrm>
        <a:graphic>
          <a:graphicData uri="http://schemas.openxmlformats.org/presentationml/2006/ole">
            <mc:AlternateContent xmlns:mc="http://schemas.openxmlformats.org/markup-compatibility/2006">
              <mc:Choice xmlns:v="urn:schemas-microsoft-com:vml" Requires="v">
                <p:oleObj spid="_x0000_s354327" name="Image" r:id="rId6" imgW="9993651" imgH="7987302" progId="Photoshop.Image.7">
                  <p:embed/>
                </p:oleObj>
              </mc:Choice>
              <mc:Fallback>
                <p:oleObj name="Image" r:id="rId6" imgW="9993651" imgH="7987302" progId="Photoshop.Image.7">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9700" y="1670650"/>
                        <a:ext cx="2955925" cy="2363188"/>
                      </a:xfrm>
                      <a:prstGeom prst="rect">
                        <a:avLst/>
                      </a:prstGeom>
                      <a:noFill/>
                      <a:ln>
                        <a:noFill/>
                      </a:ln>
                      <a:effectLst/>
                      <a:extLst/>
                    </p:spPr>
                  </p:pic>
                </p:oleObj>
              </mc:Fallback>
            </mc:AlternateContent>
          </a:graphicData>
        </a:graphic>
      </p:graphicFrame>
      <p:sp>
        <p:nvSpPr>
          <p:cNvPr id="12294" name="Text Box 12"/>
          <p:cNvSpPr txBox="1">
            <a:spLocks noChangeArrowheads="1"/>
          </p:cNvSpPr>
          <p:nvPr/>
        </p:nvSpPr>
        <p:spPr bwMode="auto">
          <a:xfrm>
            <a:off x="2924175" y="803275"/>
            <a:ext cx="323532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eaLnBrk="1" fontAlgn="base" hangingPunct="1">
              <a:spcBef>
                <a:spcPct val="0"/>
              </a:spcBef>
              <a:spcAft>
                <a:spcPct val="0"/>
              </a:spcAft>
            </a:pPr>
            <a:r>
              <a:rPr lang="ja-JP" altLang="en-US" sz="1600" b="1" dirty="0" smtClean="0">
                <a:solidFill>
                  <a:srgbClr val="FF0000"/>
                </a:solidFill>
              </a:rPr>
              <a:t>フレキシブル白黒電子ペーパー</a:t>
            </a:r>
            <a:r>
              <a:rPr lang="en-US" altLang="ja-JP" sz="1600" b="1" dirty="0">
                <a:solidFill>
                  <a:srgbClr val="FF0000"/>
                </a:solidFill>
              </a:rPr>
              <a:t/>
            </a:r>
            <a:br>
              <a:rPr lang="en-US" altLang="ja-JP" sz="1600" b="1" dirty="0">
                <a:solidFill>
                  <a:srgbClr val="FF0000"/>
                </a:solidFill>
              </a:rPr>
            </a:br>
            <a:r>
              <a:rPr lang="en-US" altLang="ja-JP" sz="1600" b="1" dirty="0">
                <a:solidFill>
                  <a:srgbClr val="FF0000"/>
                </a:solidFill>
              </a:rPr>
              <a:t>2”, 80</a:t>
            </a:r>
            <a:r>
              <a:rPr lang="en-US" altLang="ja-JP" sz="1600" b="1" dirty="0">
                <a:solidFill>
                  <a:srgbClr val="FF0000"/>
                </a:solidFill>
                <a:sym typeface="Symbol" pitchFamily="18" charset="2"/>
              </a:rPr>
              <a:t></a:t>
            </a:r>
            <a:r>
              <a:rPr lang="en-US" altLang="ja-JP" sz="1600" b="1" dirty="0">
                <a:solidFill>
                  <a:srgbClr val="FF0000"/>
                </a:solidFill>
              </a:rPr>
              <a:t>60, 50ppi (2005)</a:t>
            </a:r>
            <a:br>
              <a:rPr lang="en-US" altLang="ja-JP" sz="1600" b="1" dirty="0">
                <a:solidFill>
                  <a:srgbClr val="FF0000"/>
                </a:solidFill>
              </a:rPr>
            </a:br>
            <a:r>
              <a:rPr lang="en-US" altLang="ja-JP" sz="1600" b="1" dirty="0">
                <a:solidFill>
                  <a:srgbClr val="FF0000"/>
                </a:solidFill>
              </a:rPr>
              <a:t>2”, VGA, 400ppi (2009) </a:t>
            </a:r>
            <a:r>
              <a:rPr lang="en-US" altLang="ja-JP" sz="1600" b="1" dirty="0" smtClean="0">
                <a:solidFill>
                  <a:srgbClr val="FF0000"/>
                </a:solidFill>
              </a:rPr>
              <a:t>(</a:t>
            </a:r>
            <a:r>
              <a:rPr lang="ja-JP" altLang="en-US" sz="1600" b="1" dirty="0" smtClean="0">
                <a:solidFill>
                  <a:srgbClr val="FF0000"/>
                </a:solidFill>
              </a:rPr>
              <a:t>凸版印刷</a:t>
            </a:r>
            <a:r>
              <a:rPr lang="en-US" altLang="ja-JP" sz="1600" b="1" dirty="0" smtClean="0">
                <a:solidFill>
                  <a:srgbClr val="FF0000"/>
                </a:solidFill>
              </a:rPr>
              <a:t>)</a:t>
            </a:r>
            <a:endParaRPr lang="en-US" altLang="ja-JP" sz="1600" b="1" dirty="0">
              <a:solidFill>
                <a:srgbClr val="FF0000"/>
              </a:solidFill>
            </a:endParaRPr>
          </a:p>
        </p:txBody>
      </p:sp>
      <p:pic>
        <p:nvPicPr>
          <p:cNvPr id="12295" name="Picture 1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159500" y="1650491"/>
            <a:ext cx="2932113" cy="2557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6" name="Text Box 18"/>
          <p:cNvSpPr txBox="1">
            <a:spLocks noChangeArrowheads="1"/>
          </p:cNvSpPr>
          <p:nvPr/>
        </p:nvSpPr>
        <p:spPr bwMode="auto">
          <a:xfrm>
            <a:off x="6143625" y="873125"/>
            <a:ext cx="204094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eaLnBrk="1" fontAlgn="base" hangingPunct="1">
              <a:spcBef>
                <a:spcPct val="0"/>
              </a:spcBef>
              <a:spcAft>
                <a:spcPct val="0"/>
              </a:spcAft>
            </a:pPr>
            <a:r>
              <a:rPr lang="ja-JP" altLang="en-US" sz="1600" b="1" dirty="0" smtClean="0">
                <a:solidFill>
                  <a:srgbClr val="FF0000"/>
                </a:solidFill>
              </a:rPr>
              <a:t>フレキシブル有機</a:t>
            </a:r>
            <a:r>
              <a:rPr lang="en-US" altLang="ja-JP" sz="1600" b="1" dirty="0" smtClean="0">
                <a:solidFill>
                  <a:srgbClr val="FF0000"/>
                </a:solidFill>
              </a:rPr>
              <a:t>EL</a:t>
            </a:r>
            <a:br>
              <a:rPr lang="en-US" altLang="ja-JP" sz="1600" b="1" dirty="0" smtClean="0">
                <a:solidFill>
                  <a:srgbClr val="FF0000"/>
                </a:solidFill>
              </a:rPr>
            </a:br>
            <a:r>
              <a:rPr lang="en-US" altLang="ja-JP" sz="1600" b="1" dirty="0" smtClean="0">
                <a:solidFill>
                  <a:srgbClr val="FF0000"/>
                </a:solidFill>
              </a:rPr>
              <a:t>3.5</a:t>
            </a:r>
            <a:r>
              <a:rPr lang="en-US" altLang="ja-JP" sz="1600" b="1" dirty="0">
                <a:solidFill>
                  <a:srgbClr val="FF0000"/>
                </a:solidFill>
              </a:rPr>
              <a:t>”, 176</a:t>
            </a:r>
            <a:r>
              <a:rPr lang="en-US" altLang="ja-JP" sz="1600" b="1" dirty="0">
                <a:solidFill>
                  <a:srgbClr val="FF0000"/>
                </a:solidFill>
                <a:sym typeface="Symbol" pitchFamily="18" charset="2"/>
              </a:rPr>
              <a:t></a:t>
            </a:r>
            <a:r>
              <a:rPr lang="en-US" altLang="ja-JP" sz="1600" b="1" dirty="0">
                <a:solidFill>
                  <a:srgbClr val="FF0000"/>
                </a:solidFill>
              </a:rPr>
              <a:t>220 QCIF*</a:t>
            </a:r>
            <a:br>
              <a:rPr lang="en-US" altLang="ja-JP" sz="1600" b="1" dirty="0">
                <a:solidFill>
                  <a:srgbClr val="FF0000"/>
                </a:solidFill>
              </a:rPr>
            </a:br>
            <a:r>
              <a:rPr lang="en-US" altLang="ja-JP" sz="1600" b="1" dirty="0">
                <a:solidFill>
                  <a:srgbClr val="FF0000"/>
                </a:solidFill>
              </a:rPr>
              <a:t>(</a:t>
            </a:r>
            <a:r>
              <a:rPr lang="en-US" altLang="ja-JP" sz="1600" b="1" dirty="0" smtClean="0">
                <a:solidFill>
                  <a:srgbClr val="FF0000"/>
                </a:solidFill>
              </a:rPr>
              <a:t>LG</a:t>
            </a:r>
            <a:r>
              <a:rPr lang="ja-JP" altLang="en-US" sz="1600" b="1" dirty="0" smtClean="0">
                <a:solidFill>
                  <a:srgbClr val="FF0000"/>
                </a:solidFill>
              </a:rPr>
              <a:t>電子</a:t>
            </a:r>
            <a:r>
              <a:rPr lang="en-US" altLang="ja-JP" sz="1600" b="1" dirty="0" smtClean="0">
                <a:solidFill>
                  <a:srgbClr val="FF0000"/>
                </a:solidFill>
              </a:rPr>
              <a:t>,</a:t>
            </a:r>
            <a:r>
              <a:rPr lang="en-US" altLang="ja-JP" sz="1600" b="1" dirty="0">
                <a:solidFill>
                  <a:srgbClr val="FF0000"/>
                </a:solidFill>
              </a:rPr>
              <a:t>2007)</a:t>
            </a:r>
          </a:p>
        </p:txBody>
      </p:sp>
      <p:sp>
        <p:nvSpPr>
          <p:cNvPr id="12297" name="Rectangle 20"/>
          <p:cNvSpPr>
            <a:spLocks noChangeArrowheads="1"/>
          </p:cNvSpPr>
          <p:nvPr/>
        </p:nvSpPr>
        <p:spPr bwMode="auto">
          <a:xfrm>
            <a:off x="34925" y="3663950"/>
            <a:ext cx="9109075" cy="736600"/>
          </a:xfrm>
          <a:prstGeom prst="rect">
            <a:avLst/>
          </a:prstGeom>
          <a:solidFill>
            <a:schemeClr val="bg1"/>
          </a:solidFill>
          <a:ln>
            <a:noFill/>
          </a:ln>
          <a:extLst>
            <a:ext uri="{91240B29-F687-4F45-9708-019B960494DF}">
              <a14:hiddenLine xmlns:a14="http://schemas.microsoft.com/office/drawing/2010/main" w="19050">
                <a:solidFill>
                  <a:srgbClr val="000000"/>
                </a:solidFill>
                <a:miter lim="800000"/>
                <a:headEnd/>
                <a:tailEnd/>
              </a14:hiddenLine>
            </a:ext>
          </a:extLst>
        </p:spPr>
        <p:txBody>
          <a:bodyPr wrap="none" anchor="ctr"/>
          <a:lstStyle/>
          <a:p>
            <a:pPr algn="ctr" fontAlgn="base">
              <a:spcBef>
                <a:spcPct val="0"/>
              </a:spcBef>
              <a:spcAft>
                <a:spcPct val="0"/>
              </a:spcAft>
            </a:pPr>
            <a:endParaRPr lang="ja-JP" altLang="ja-JP" sz="1600">
              <a:solidFill>
                <a:srgbClr val="0000FF"/>
              </a:solidFill>
              <a:latin typeface="Times New Roman"/>
              <a:ea typeface="HG丸ｺﾞｼｯｸM-PRO" pitchFamily="50" charset="-128"/>
            </a:endParaRPr>
          </a:p>
        </p:txBody>
      </p:sp>
      <p:pic>
        <p:nvPicPr>
          <p:cNvPr id="12298" name="Picture 1030"/>
          <p:cNvPicPr>
            <a:picLocks noChangeAspect="1" noChangeArrowheads="1"/>
          </p:cNvPicPr>
          <p:nvPr/>
        </p:nvPicPr>
        <p:blipFill>
          <a:blip r:embed="rId9">
            <a:lum bright="12000" contrast="12000"/>
            <a:extLst>
              <a:ext uri="{28A0092B-C50C-407E-A947-70E740481C1C}">
                <a14:useLocalDpi xmlns:a14="http://schemas.microsoft.com/office/drawing/2010/main" val="0"/>
              </a:ext>
            </a:extLst>
          </a:blip>
          <a:srcRect/>
          <a:stretch>
            <a:fillRect/>
          </a:stretch>
        </p:blipFill>
        <p:spPr bwMode="auto">
          <a:xfrm>
            <a:off x="142875" y="4400550"/>
            <a:ext cx="2952750" cy="2349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299" name="Text Box 12"/>
          <p:cNvSpPr txBox="1">
            <a:spLocks noChangeArrowheads="1"/>
          </p:cNvSpPr>
          <p:nvPr/>
        </p:nvSpPr>
        <p:spPr bwMode="auto">
          <a:xfrm>
            <a:off x="107950" y="3621088"/>
            <a:ext cx="3459163"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fontAlgn="base">
              <a:spcBef>
                <a:spcPct val="20000"/>
              </a:spcBef>
              <a:spcAft>
                <a:spcPct val="0"/>
              </a:spcAft>
            </a:pPr>
            <a:r>
              <a:rPr lang="ja-JP" altLang="en-US" sz="1600" b="1" dirty="0" smtClean="0">
                <a:solidFill>
                  <a:srgbClr val="FF0000"/>
                </a:solidFill>
              </a:rPr>
              <a:t>フレキシブル有機</a:t>
            </a:r>
            <a:r>
              <a:rPr lang="en-US" altLang="ja-JP" sz="1600" b="1" dirty="0" smtClean="0">
                <a:solidFill>
                  <a:srgbClr val="FF0000"/>
                </a:solidFill>
              </a:rPr>
              <a:t>EL</a:t>
            </a:r>
            <a:r>
              <a:rPr lang="en-US" altLang="ja-JP" sz="1600" b="1" dirty="0">
                <a:solidFill>
                  <a:srgbClr val="FF0000"/>
                </a:solidFill>
              </a:rPr>
              <a:t/>
            </a:r>
            <a:br>
              <a:rPr lang="en-US" altLang="ja-JP" sz="1600" b="1" dirty="0">
                <a:solidFill>
                  <a:srgbClr val="FF0000"/>
                </a:solidFill>
              </a:rPr>
            </a:br>
            <a:r>
              <a:rPr lang="en-US" altLang="ja-JP" sz="1600" b="1" dirty="0">
                <a:solidFill>
                  <a:srgbClr val="FF0000"/>
                </a:solidFill>
              </a:rPr>
              <a:t>6.5”, 160</a:t>
            </a:r>
            <a:r>
              <a:rPr lang="en-US" altLang="ja-JP" sz="1600" b="1" dirty="0">
                <a:solidFill>
                  <a:srgbClr val="FF0000"/>
                </a:solidFill>
                <a:sym typeface="Symbol" pitchFamily="18" charset="2"/>
              </a:rPr>
              <a:t></a:t>
            </a:r>
            <a:r>
              <a:rPr lang="en-US" altLang="ja-JP" sz="1600" b="1" dirty="0">
                <a:solidFill>
                  <a:srgbClr val="FF0000"/>
                </a:solidFill>
              </a:rPr>
              <a:t>272 (WQVGA, 85ppi)</a:t>
            </a:r>
          </a:p>
          <a:p>
            <a:pPr eaLnBrk="1" fontAlgn="base" hangingPunct="1">
              <a:spcBef>
                <a:spcPct val="0"/>
              </a:spcBef>
              <a:spcAft>
                <a:spcPct val="0"/>
              </a:spcAft>
            </a:pPr>
            <a:r>
              <a:rPr lang="en-US" altLang="ja-JP" sz="1600" b="1" dirty="0">
                <a:solidFill>
                  <a:srgbClr val="FF0000"/>
                </a:solidFill>
              </a:rPr>
              <a:t>(SMD, SID2010/APL2009)</a:t>
            </a:r>
          </a:p>
        </p:txBody>
      </p:sp>
      <p:pic>
        <p:nvPicPr>
          <p:cNvPr id="12300" name="Picture 3"/>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267075" y="3716338"/>
            <a:ext cx="2803525" cy="2976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1" name="Picture 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138863" y="4522788"/>
            <a:ext cx="2862262" cy="214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02" name="Text Box 18"/>
          <p:cNvSpPr txBox="1">
            <a:spLocks noChangeArrowheads="1"/>
          </p:cNvSpPr>
          <p:nvPr/>
        </p:nvSpPr>
        <p:spPr bwMode="auto">
          <a:xfrm>
            <a:off x="6157913" y="3716338"/>
            <a:ext cx="273985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eaLnBrk="1" fontAlgn="base" hangingPunct="1">
              <a:spcBef>
                <a:spcPct val="0"/>
              </a:spcBef>
              <a:spcAft>
                <a:spcPct val="0"/>
              </a:spcAft>
            </a:pPr>
            <a:r>
              <a:rPr lang="ja-JP" altLang="en-US" sz="1600" b="1" dirty="0" smtClean="0">
                <a:solidFill>
                  <a:srgbClr val="FF0000"/>
                </a:solidFill>
              </a:rPr>
              <a:t>フレキシブル集積回路</a:t>
            </a:r>
            <a:endParaRPr lang="en-US" altLang="ja-JP" sz="1600" b="1" dirty="0">
              <a:solidFill>
                <a:srgbClr val="FF0000"/>
              </a:solidFill>
            </a:endParaRPr>
          </a:p>
          <a:p>
            <a:pPr eaLnBrk="1" fontAlgn="base" hangingPunct="1">
              <a:spcBef>
                <a:spcPct val="0"/>
              </a:spcBef>
              <a:spcAft>
                <a:spcPct val="0"/>
              </a:spcAft>
            </a:pPr>
            <a:r>
              <a:rPr lang="en-US" altLang="ja-JP" sz="1600" b="1" dirty="0">
                <a:solidFill>
                  <a:srgbClr val="FF0000"/>
                </a:solidFill>
              </a:rPr>
              <a:t>310 kHz </a:t>
            </a:r>
            <a:br>
              <a:rPr lang="en-US" altLang="ja-JP" sz="1600" b="1" dirty="0">
                <a:solidFill>
                  <a:srgbClr val="FF0000"/>
                </a:solidFill>
              </a:rPr>
            </a:br>
            <a:r>
              <a:rPr lang="en-US" altLang="ja-JP" sz="1600" b="1" dirty="0">
                <a:solidFill>
                  <a:srgbClr val="FF0000"/>
                </a:solidFill>
              </a:rPr>
              <a:t>(Taiwan </a:t>
            </a:r>
            <a:r>
              <a:rPr lang="en-US" altLang="ja-JP" sz="1600" b="1" dirty="0" err="1">
                <a:solidFill>
                  <a:srgbClr val="FF0000"/>
                </a:solidFill>
              </a:rPr>
              <a:t>Natl</a:t>
            </a:r>
            <a:r>
              <a:rPr lang="en-US" altLang="ja-JP" sz="1600" b="1" dirty="0">
                <a:solidFill>
                  <a:srgbClr val="FF0000"/>
                </a:solidFill>
              </a:rPr>
              <a:t> </a:t>
            </a:r>
            <a:r>
              <a:rPr lang="en-US" altLang="ja-JP" sz="1600" b="1" dirty="0" err="1">
                <a:solidFill>
                  <a:srgbClr val="FF0000"/>
                </a:solidFill>
              </a:rPr>
              <a:t>Univ</a:t>
            </a:r>
            <a:r>
              <a:rPr lang="en-US" altLang="ja-JP" sz="1600" b="1" dirty="0">
                <a:solidFill>
                  <a:srgbClr val="FF0000"/>
                </a:solidFill>
              </a:rPr>
              <a:t>, SID2008)</a:t>
            </a:r>
          </a:p>
        </p:txBody>
      </p:sp>
    </p:spTree>
    <p:extLst>
      <p:ext uri="{BB962C8B-B14F-4D97-AF65-F5344CB8AC3E}">
        <p14:creationId xmlns:p14="http://schemas.microsoft.com/office/powerpoint/2010/main" val="482455341"/>
      </p:ext>
    </p:extLst>
  </p:cSld>
  <p:clrMapOvr>
    <a:masterClrMapping/>
  </p:clrMapOvr>
  <mc:AlternateContent xmlns:mc="http://schemas.openxmlformats.org/markup-compatibility/2006" xmlns:p14="http://schemas.microsoft.com/office/powerpoint/2010/main">
    <mc:Choice Requires="p14">
      <p:transition p14:dur="0">
        <p:sndAc>
          <p:stSnd>
            <p:snd r:embed="rId4" name="CAMERA.WAV"/>
          </p:stSnd>
        </p:sndAc>
      </p:transition>
    </mc:Choice>
    <mc:Fallback xmlns="">
      <p:transition>
        <p:sndAc>
          <p:stSnd>
            <p:snd r:embed="rId12" name="CAMERA.WAV"/>
          </p:stSnd>
        </p:sndAc>
      </p:transition>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p:cNvSpPr>
            <a:spLocks noGrp="1" noChangeArrowheads="1"/>
          </p:cNvSpPr>
          <p:nvPr>
            <p:ph type="title"/>
          </p:nvPr>
        </p:nvSpPr>
        <p:spPr>
          <a:xfrm>
            <a:off x="0" y="0"/>
            <a:ext cx="9144000" cy="838200"/>
          </a:xfrm>
          <a:extLst>
            <a:ext uri="{91240B29-F687-4F45-9708-019B960494DF}">
              <a14:hiddenLine xmlns:a14="http://schemas.microsoft.com/office/drawing/2010/main" w="9525" cap="flat" cmpd="sng">
                <a:solidFill>
                  <a:schemeClr val="tx1"/>
                </a:solidFill>
                <a:prstDash val="solid"/>
                <a:miter lim="800000"/>
                <a:headEnd/>
                <a:tailEnd/>
              </a14:hiddenLine>
            </a:ext>
          </a:extLst>
        </p:spPr>
        <p:txBody>
          <a:bodyPr/>
          <a:lstStyle/>
          <a:p>
            <a:pPr eaLnBrk="1" hangingPunct="1"/>
            <a:r>
              <a:rPr lang="en-US" altLang="ja-JP" sz="3600" b="1" dirty="0" smtClean="0">
                <a:solidFill>
                  <a:srgbClr val="0000FF"/>
                </a:solidFill>
              </a:rPr>
              <a:t>AOS (2006~2008): </a:t>
            </a:r>
            <a:r>
              <a:rPr lang="ja-JP" altLang="en-US" sz="3600" b="1" dirty="0" smtClean="0">
                <a:solidFill>
                  <a:srgbClr val="0000FF"/>
                </a:solidFill>
              </a:rPr>
              <a:t>回路動作と信頼性</a:t>
            </a:r>
            <a:endParaRPr lang="en-US" altLang="ja-JP" sz="3600" b="1" dirty="0" smtClean="0">
              <a:solidFill>
                <a:srgbClr val="0000FF"/>
              </a:solidFill>
            </a:endParaRPr>
          </a:p>
        </p:txBody>
      </p:sp>
      <p:sp>
        <p:nvSpPr>
          <p:cNvPr id="121859" name="Text Box 3"/>
          <p:cNvSpPr txBox="1">
            <a:spLocks noChangeArrowheads="1"/>
          </p:cNvSpPr>
          <p:nvPr/>
        </p:nvSpPr>
        <p:spPr bwMode="auto">
          <a:xfrm>
            <a:off x="0" y="842963"/>
            <a:ext cx="2944813"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eaLnBrk="1" fontAlgn="base" hangingPunct="1">
              <a:spcBef>
                <a:spcPct val="0"/>
              </a:spcBef>
              <a:spcAft>
                <a:spcPct val="0"/>
              </a:spcAft>
            </a:pPr>
            <a:r>
              <a:rPr lang="en-US" altLang="ja-JP" sz="1600" b="1" dirty="0" smtClean="0">
                <a:solidFill>
                  <a:srgbClr val="FF0066"/>
                </a:solidFill>
              </a:rPr>
              <a:t>410kHz 5-stage Ring Oscillator </a:t>
            </a:r>
            <a:br>
              <a:rPr lang="en-US" altLang="ja-JP" sz="1600" b="1" dirty="0" smtClean="0">
                <a:solidFill>
                  <a:srgbClr val="FF0066"/>
                </a:solidFill>
              </a:rPr>
            </a:br>
            <a:r>
              <a:rPr lang="en-US" altLang="ja-JP" sz="1600" b="1" dirty="0" smtClean="0">
                <a:solidFill>
                  <a:srgbClr val="FF0066"/>
                </a:solidFill>
              </a:rPr>
              <a:t>(Canon, EDL 2006)</a:t>
            </a:r>
          </a:p>
        </p:txBody>
      </p:sp>
      <p:grpSp>
        <p:nvGrpSpPr>
          <p:cNvPr id="121860" name="Group 4"/>
          <p:cNvGrpSpPr>
            <a:grpSpLocks noChangeAspect="1"/>
          </p:cNvGrpSpPr>
          <p:nvPr/>
        </p:nvGrpSpPr>
        <p:grpSpPr bwMode="auto">
          <a:xfrm>
            <a:off x="152400" y="1463675"/>
            <a:ext cx="2667000" cy="2051050"/>
            <a:chOff x="240" y="656"/>
            <a:chExt cx="1968" cy="1514"/>
          </a:xfrm>
        </p:grpSpPr>
        <p:pic>
          <p:nvPicPr>
            <p:cNvPr id="121875" name="Picture 5" descr="C:\Documents and Settings\101436\My Documents\received_files\ECS_meetingabstracts_examples\060502RO_10-20-5-5_connected_scal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0" y="656"/>
              <a:ext cx="1968" cy="1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1876" name="Rectangle 6"/>
            <p:cNvSpPr>
              <a:spLocks noChangeAspect="1" noChangeArrowheads="1"/>
            </p:cNvSpPr>
            <p:nvPr/>
          </p:nvSpPr>
          <p:spPr bwMode="auto">
            <a:xfrm>
              <a:off x="672" y="1328"/>
              <a:ext cx="281" cy="616"/>
            </a:xfrm>
            <a:prstGeom prst="rect">
              <a:avLst/>
            </a:prstGeom>
            <a:noFill/>
            <a:ln w="254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ja-JP" altLang="en-US" sz="2400" smtClean="0">
                <a:solidFill>
                  <a:srgbClr val="000000"/>
                </a:solidFill>
              </a:endParaRPr>
            </a:p>
          </p:txBody>
        </p:sp>
        <p:sp>
          <p:nvSpPr>
            <p:cNvPr id="121877" name="Rectangle 7"/>
            <p:cNvSpPr>
              <a:spLocks noChangeAspect="1" noChangeArrowheads="1"/>
            </p:cNvSpPr>
            <p:nvPr/>
          </p:nvSpPr>
          <p:spPr bwMode="auto">
            <a:xfrm>
              <a:off x="534" y="1921"/>
              <a:ext cx="613" cy="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ja-JP" sz="1600" smtClean="0">
                  <a:solidFill>
                    <a:srgbClr val="FF0000"/>
                  </a:solidFill>
                </a:rPr>
                <a:t>Inverter</a:t>
              </a:r>
            </a:p>
          </p:txBody>
        </p:sp>
      </p:grpSp>
      <p:sp>
        <p:nvSpPr>
          <p:cNvPr id="121861" name="Text Box 8"/>
          <p:cNvSpPr txBox="1">
            <a:spLocks noChangeArrowheads="1"/>
          </p:cNvSpPr>
          <p:nvPr/>
        </p:nvSpPr>
        <p:spPr bwMode="auto">
          <a:xfrm>
            <a:off x="3124200" y="868363"/>
            <a:ext cx="1403350"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eaLnBrk="1" fontAlgn="base" hangingPunct="1">
              <a:spcBef>
                <a:spcPct val="0"/>
              </a:spcBef>
              <a:spcAft>
                <a:spcPct val="0"/>
              </a:spcAft>
            </a:pPr>
            <a:r>
              <a:rPr lang="en-US" altLang="ja-JP" sz="1600" b="1" smtClean="0">
                <a:solidFill>
                  <a:srgbClr val="FF0066"/>
                </a:solidFill>
              </a:rPr>
              <a:t>Uniformity </a:t>
            </a:r>
            <a:br>
              <a:rPr lang="en-US" altLang="ja-JP" sz="1600" b="1" smtClean="0">
                <a:solidFill>
                  <a:srgbClr val="FF0066"/>
                </a:solidFill>
              </a:rPr>
            </a:br>
            <a:r>
              <a:rPr lang="en-US" altLang="ja-JP" sz="1600" b="1" smtClean="0">
                <a:solidFill>
                  <a:srgbClr val="FF0066"/>
                </a:solidFill>
              </a:rPr>
              <a:t>(Canon, 2007)</a:t>
            </a:r>
          </a:p>
        </p:txBody>
      </p:sp>
      <p:pic>
        <p:nvPicPr>
          <p:cNvPr id="121862"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47950" y="1257300"/>
            <a:ext cx="3657600" cy="2601913"/>
          </a:xfrm>
          <a:prstGeom prst="rect">
            <a:avLst/>
          </a:prstGeom>
          <a:noFill/>
          <a:ln>
            <a:noFill/>
          </a:ln>
          <a:effectLst/>
          <a:extLst>
            <a:ext uri="{909E8E84-426E-40DD-AFC4-6F175D3DCCD1}">
              <a14:hiddenFill xmlns:a14="http://schemas.microsoft.com/office/drawing/2010/main">
                <a:solidFill>
                  <a:srgbClr val="66CCFF">
                    <a:alpha val="70195"/>
                  </a:srgbClr>
                </a:solidFill>
              </a14:hiddenFill>
            </a:ext>
            <a:ext uri="{91240B29-F687-4F45-9708-019B960494DF}">
              <a14:hiddenLine xmlns:a14="http://schemas.microsoft.com/office/drawing/2010/main" w="19050">
                <a:solidFill>
                  <a:srgbClr val="000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1863" name="Picture 10" descr="\\canon.net\folder\全社フォルダ\2006\PRJ060430\プレゼン用\2007_ITC\material\p6j16-463-R-3 60Hz 2.jpg"/>
          <p:cNvPicPr>
            <a:picLocks noChangeAspect="1" noChangeArrowheads="1"/>
          </p:cNvPicPr>
          <p:nvPr/>
        </p:nvPicPr>
        <p:blipFill>
          <a:blip r:embed="rId6">
            <a:lum bright="30000" contrast="12000"/>
            <a:extLst>
              <a:ext uri="{28A0092B-C50C-407E-A947-70E740481C1C}">
                <a14:useLocalDpi xmlns:a14="http://schemas.microsoft.com/office/drawing/2010/main" val="0"/>
              </a:ext>
            </a:extLst>
          </a:blip>
          <a:srcRect/>
          <a:stretch>
            <a:fillRect/>
          </a:stretch>
        </p:blipFill>
        <p:spPr bwMode="auto">
          <a:xfrm>
            <a:off x="6191250" y="1450975"/>
            <a:ext cx="2952750" cy="2233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1864" name="Text Box 11"/>
          <p:cNvSpPr txBox="1">
            <a:spLocks noChangeArrowheads="1"/>
          </p:cNvSpPr>
          <p:nvPr/>
        </p:nvSpPr>
        <p:spPr bwMode="auto">
          <a:xfrm>
            <a:off x="6199188" y="868363"/>
            <a:ext cx="1917700"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eaLnBrk="1" fontAlgn="base" hangingPunct="1">
              <a:spcBef>
                <a:spcPct val="0"/>
              </a:spcBef>
              <a:spcAft>
                <a:spcPct val="0"/>
              </a:spcAft>
            </a:pPr>
            <a:r>
              <a:rPr lang="en-US" altLang="ja-JP" sz="1600" b="1" smtClean="0">
                <a:solidFill>
                  <a:srgbClr val="FF0066"/>
                </a:solidFill>
              </a:rPr>
              <a:t>120Hz OLED drive </a:t>
            </a:r>
            <a:br>
              <a:rPr lang="en-US" altLang="ja-JP" sz="1600" b="1" smtClean="0">
                <a:solidFill>
                  <a:srgbClr val="FF0066"/>
                </a:solidFill>
              </a:rPr>
            </a:br>
            <a:r>
              <a:rPr lang="en-US" altLang="ja-JP" sz="1600" b="1" smtClean="0">
                <a:solidFill>
                  <a:srgbClr val="FF0066"/>
                </a:solidFill>
              </a:rPr>
              <a:t>(Canon, 2007)</a:t>
            </a:r>
          </a:p>
        </p:txBody>
      </p:sp>
      <p:pic>
        <p:nvPicPr>
          <p:cNvPr id="121865" name="Picture 1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2400" y="4346575"/>
            <a:ext cx="2613025" cy="1958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1866" name="Text Box 13"/>
          <p:cNvSpPr txBox="1">
            <a:spLocks noChangeArrowheads="1"/>
          </p:cNvSpPr>
          <p:nvPr/>
        </p:nvSpPr>
        <p:spPr bwMode="auto">
          <a:xfrm>
            <a:off x="0" y="3767138"/>
            <a:ext cx="2638425"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eaLnBrk="1" fontAlgn="base" hangingPunct="1">
              <a:spcBef>
                <a:spcPct val="0"/>
              </a:spcBef>
              <a:spcAft>
                <a:spcPct val="0"/>
              </a:spcAft>
            </a:pPr>
            <a:r>
              <a:rPr lang="en-US" altLang="ja-JP" sz="1600" b="1" smtClean="0">
                <a:solidFill>
                  <a:srgbClr val="FF0066"/>
                </a:solidFill>
              </a:rPr>
              <a:t>300kHz flexible 5-stage RO</a:t>
            </a:r>
            <a:br>
              <a:rPr lang="en-US" altLang="ja-JP" sz="1600" b="1" smtClean="0">
                <a:solidFill>
                  <a:srgbClr val="FF0066"/>
                </a:solidFill>
              </a:rPr>
            </a:br>
            <a:r>
              <a:rPr lang="en-US" altLang="ja-JP" sz="1600" b="1" smtClean="0">
                <a:solidFill>
                  <a:srgbClr val="FF0066"/>
                </a:solidFill>
              </a:rPr>
              <a:t>(Nat.Taiwan U., ITRI, 2008)</a:t>
            </a:r>
          </a:p>
        </p:txBody>
      </p:sp>
      <p:pic>
        <p:nvPicPr>
          <p:cNvPr id="121867" name="Picture 1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924175" y="4270375"/>
            <a:ext cx="3124200" cy="2132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1868" name="Text Box 15"/>
          <p:cNvSpPr txBox="1">
            <a:spLocks noChangeArrowheads="1"/>
          </p:cNvSpPr>
          <p:nvPr/>
        </p:nvSpPr>
        <p:spPr bwMode="auto">
          <a:xfrm>
            <a:off x="2892425" y="3767138"/>
            <a:ext cx="2487613"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eaLnBrk="1" fontAlgn="base" hangingPunct="1">
              <a:spcBef>
                <a:spcPct val="0"/>
              </a:spcBef>
              <a:spcAft>
                <a:spcPct val="0"/>
              </a:spcAft>
            </a:pPr>
            <a:r>
              <a:rPr lang="en-US" altLang="ja-JP" sz="1600" b="1" smtClean="0">
                <a:solidFill>
                  <a:srgbClr val="FF0066"/>
                </a:solidFill>
              </a:rPr>
              <a:t>Stability of a-ZTO TFT</a:t>
            </a:r>
            <a:br>
              <a:rPr lang="en-US" altLang="ja-JP" sz="1600" b="1" smtClean="0">
                <a:solidFill>
                  <a:srgbClr val="FF0066"/>
                </a:solidFill>
              </a:rPr>
            </a:br>
            <a:r>
              <a:rPr lang="en-US" altLang="ja-JP" sz="1600" b="1" smtClean="0">
                <a:solidFill>
                  <a:srgbClr val="FF0066"/>
                </a:solidFill>
              </a:rPr>
              <a:t>(Univ. Braunshweig, 2007)</a:t>
            </a:r>
          </a:p>
        </p:txBody>
      </p:sp>
      <p:pic>
        <p:nvPicPr>
          <p:cNvPr id="121869" name="Picture 1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019800" y="4286250"/>
            <a:ext cx="2667000" cy="2511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1870" name="Text Box 17"/>
          <p:cNvSpPr txBox="1">
            <a:spLocks noChangeArrowheads="1"/>
          </p:cNvSpPr>
          <p:nvPr/>
        </p:nvSpPr>
        <p:spPr bwMode="auto">
          <a:xfrm>
            <a:off x="6096000" y="3767138"/>
            <a:ext cx="3005138"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eaLnBrk="1" fontAlgn="base" hangingPunct="1">
              <a:spcBef>
                <a:spcPct val="0"/>
              </a:spcBef>
              <a:spcAft>
                <a:spcPct val="0"/>
              </a:spcAft>
            </a:pPr>
            <a:r>
              <a:rPr lang="en-US" altLang="ja-JP" sz="1600" b="1" smtClean="0">
                <a:solidFill>
                  <a:srgbClr val="FF0066"/>
                </a:solidFill>
              </a:rPr>
              <a:t>Stability of 200</a:t>
            </a:r>
            <a:r>
              <a:rPr lang="en-US" altLang="ja-JP" sz="1600" b="1" baseline="30000" smtClean="0">
                <a:solidFill>
                  <a:srgbClr val="FF0066"/>
                </a:solidFill>
              </a:rPr>
              <a:t>o</a:t>
            </a:r>
            <a:r>
              <a:rPr lang="en-US" altLang="ja-JP" sz="1600" b="1" smtClean="0">
                <a:solidFill>
                  <a:srgbClr val="FF0066"/>
                </a:solidFill>
              </a:rPr>
              <a:t>C-annealed TFT</a:t>
            </a:r>
            <a:br>
              <a:rPr lang="en-US" altLang="ja-JP" sz="1600" b="1" smtClean="0">
                <a:solidFill>
                  <a:srgbClr val="FF0066"/>
                </a:solidFill>
              </a:rPr>
            </a:br>
            <a:r>
              <a:rPr lang="en-US" altLang="ja-JP" sz="1600" b="1" smtClean="0">
                <a:solidFill>
                  <a:srgbClr val="FF0066"/>
                </a:solidFill>
              </a:rPr>
              <a:t>(SAIT, 2008)</a:t>
            </a:r>
          </a:p>
        </p:txBody>
      </p:sp>
      <p:sp>
        <p:nvSpPr>
          <p:cNvPr id="121871" name="Text Box 18"/>
          <p:cNvSpPr txBox="1">
            <a:spLocks noChangeArrowheads="1"/>
          </p:cNvSpPr>
          <p:nvPr/>
        </p:nvSpPr>
        <p:spPr bwMode="auto">
          <a:xfrm>
            <a:off x="4987925" y="2259013"/>
            <a:ext cx="1031875" cy="396875"/>
          </a:xfrm>
          <a:prstGeom prst="rect">
            <a:avLst/>
          </a:prstGeom>
          <a:noFill/>
          <a:ln>
            <a:noFill/>
          </a:ln>
          <a:effectLst/>
          <a:extLst>
            <a:ext uri="{909E8E84-426E-40DD-AFC4-6F175D3DCCD1}">
              <a14:hiddenFill xmlns:a14="http://schemas.microsoft.com/office/drawing/2010/main">
                <a:solidFill>
                  <a:srgbClr val="66CCFF">
                    <a:alpha val="70195"/>
                  </a:srgbClr>
                </a:solidFill>
              </a14:hiddenFill>
            </a:ext>
            <a:ext uri="{91240B29-F687-4F45-9708-019B960494DF}">
              <a14:hiddenLine xmlns:a14="http://schemas.microsoft.com/office/drawing/2010/main" w="19050">
                <a:solidFill>
                  <a:srgbClr val="000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eaLnBrk="1" fontAlgn="base" hangingPunct="1">
              <a:spcBef>
                <a:spcPct val="0"/>
              </a:spcBef>
              <a:spcAft>
                <a:spcPct val="0"/>
              </a:spcAft>
            </a:pPr>
            <a:r>
              <a:rPr lang="en-US" altLang="ja-JP" sz="2000" b="1" smtClean="0">
                <a:solidFill>
                  <a:srgbClr val="FFFFFF"/>
                </a:solidFill>
                <a:ea typeface="ＭＳ ゴシック" pitchFamily="49" charset="-128"/>
              </a:rPr>
              <a:t>94TFTs</a:t>
            </a:r>
          </a:p>
        </p:txBody>
      </p:sp>
      <p:sp>
        <p:nvSpPr>
          <p:cNvPr id="121872" name="Text Box 19"/>
          <p:cNvSpPr txBox="1">
            <a:spLocks noChangeArrowheads="1"/>
          </p:cNvSpPr>
          <p:nvPr/>
        </p:nvSpPr>
        <p:spPr bwMode="auto">
          <a:xfrm>
            <a:off x="6781800" y="1828800"/>
            <a:ext cx="381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2" tIns="45716" rIns="91432" bIns="45716">
            <a:spAutoFit/>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eaLnBrk="1" fontAlgn="base" hangingPunct="1">
              <a:spcBef>
                <a:spcPct val="30000"/>
              </a:spcBef>
              <a:spcAft>
                <a:spcPct val="0"/>
              </a:spcAft>
            </a:pPr>
            <a:r>
              <a:rPr lang="en-US" altLang="ja-JP" sz="1400" smtClean="0">
                <a:solidFill>
                  <a:srgbClr val="FFFFFF"/>
                </a:solidFill>
                <a:ea typeface="MS UI Gothic" pitchFamily="50" charset="-128"/>
              </a:rPr>
              <a:t>I</a:t>
            </a:r>
            <a:r>
              <a:rPr lang="en-US" altLang="ja-JP" sz="1400" baseline="-25000" smtClean="0">
                <a:solidFill>
                  <a:srgbClr val="FFFFFF"/>
                </a:solidFill>
                <a:ea typeface="MS UI Gothic" pitchFamily="50" charset="-128"/>
              </a:rPr>
              <a:t>pd</a:t>
            </a:r>
          </a:p>
        </p:txBody>
      </p:sp>
      <p:sp>
        <p:nvSpPr>
          <p:cNvPr id="121873" name="Rectangle 20"/>
          <p:cNvSpPr>
            <a:spLocks noChangeArrowheads="1"/>
          </p:cNvSpPr>
          <p:nvPr/>
        </p:nvSpPr>
        <p:spPr bwMode="auto">
          <a:xfrm>
            <a:off x="6723063" y="2362200"/>
            <a:ext cx="439737" cy="304800"/>
          </a:xfrm>
          <a:prstGeom prst="rect">
            <a:avLst/>
          </a:prstGeom>
          <a:noFill/>
          <a:ln>
            <a:noFill/>
          </a:ln>
          <a:effectLst/>
          <a:extLst>
            <a:ext uri="{909E8E84-426E-40DD-AFC4-6F175D3DCCD1}">
              <a14:hiddenFill xmlns:a14="http://schemas.microsoft.com/office/drawing/2010/main">
                <a:solidFill>
                  <a:srgbClr val="66CCFF">
                    <a:alpha val="70195"/>
                  </a:srgbClr>
                </a:solidFill>
              </a14:hiddenFill>
            </a:ext>
            <a:ext uri="{91240B29-F687-4F45-9708-019B960494DF}">
              <a14:hiddenLine xmlns:a14="http://schemas.microsoft.com/office/drawing/2010/main" w="19050">
                <a:solidFill>
                  <a:srgbClr val="000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ja-JP" sz="1400" smtClean="0">
                <a:solidFill>
                  <a:srgbClr val="FFFFFF"/>
                </a:solidFill>
                <a:ea typeface="MS UI Gothic" pitchFamily="50" charset="-128"/>
              </a:rPr>
              <a:t>V</a:t>
            </a:r>
            <a:r>
              <a:rPr lang="en-US" altLang="ja-JP" sz="1400" baseline="-25000" smtClean="0">
                <a:solidFill>
                  <a:srgbClr val="FFFFFF"/>
                </a:solidFill>
                <a:ea typeface="MS UI Gothic" pitchFamily="50" charset="-128"/>
              </a:rPr>
              <a:t>sel</a:t>
            </a:r>
          </a:p>
        </p:txBody>
      </p:sp>
      <p:sp>
        <p:nvSpPr>
          <p:cNvPr id="121874" name="Rectangle 21"/>
          <p:cNvSpPr>
            <a:spLocks noChangeArrowheads="1"/>
          </p:cNvSpPr>
          <p:nvPr/>
        </p:nvSpPr>
        <p:spPr bwMode="auto">
          <a:xfrm>
            <a:off x="7162800" y="2819400"/>
            <a:ext cx="503238" cy="304800"/>
          </a:xfrm>
          <a:prstGeom prst="rect">
            <a:avLst/>
          </a:prstGeom>
          <a:noFill/>
          <a:ln>
            <a:noFill/>
          </a:ln>
          <a:effectLst/>
          <a:extLst>
            <a:ext uri="{909E8E84-426E-40DD-AFC4-6F175D3DCCD1}">
              <a14:hiddenFill xmlns:a14="http://schemas.microsoft.com/office/drawing/2010/main">
                <a:solidFill>
                  <a:srgbClr val="66CCFF">
                    <a:alpha val="70195"/>
                  </a:srgbClr>
                </a:solidFill>
              </a14:hiddenFill>
            </a:ext>
            <a:ext uri="{91240B29-F687-4F45-9708-019B960494DF}">
              <a14:hiddenLine xmlns:a14="http://schemas.microsoft.com/office/drawing/2010/main" w="19050">
                <a:solidFill>
                  <a:srgbClr val="000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ja-JP" sz="1400" smtClean="0">
                <a:solidFill>
                  <a:srgbClr val="FFFFFF"/>
                </a:solidFill>
                <a:ea typeface="MS UI Gothic" pitchFamily="50" charset="-128"/>
              </a:rPr>
              <a:t>V</a:t>
            </a:r>
            <a:r>
              <a:rPr lang="en-US" altLang="ja-JP" sz="1400" baseline="-25000" smtClean="0">
                <a:solidFill>
                  <a:srgbClr val="FFFFFF"/>
                </a:solidFill>
                <a:ea typeface="MS UI Gothic" pitchFamily="50" charset="-128"/>
              </a:rPr>
              <a:t>data</a:t>
            </a:r>
          </a:p>
        </p:txBody>
      </p:sp>
    </p:spTree>
    <p:extLst>
      <p:ext uri="{BB962C8B-B14F-4D97-AF65-F5344CB8AC3E}">
        <p14:creationId xmlns:p14="http://schemas.microsoft.com/office/powerpoint/2010/main" val="3550828283"/>
      </p:ext>
    </p:extLst>
  </p:cSld>
  <p:clrMapOvr>
    <a:masterClrMapping/>
  </p:clrMapOvr>
  <mc:AlternateContent xmlns:mc="http://schemas.openxmlformats.org/markup-compatibility/2006" xmlns:p14="http://schemas.microsoft.com/office/powerpoint/2010/main">
    <mc:Choice Requires="p14">
      <p:transition p14:dur="0">
        <p:sndAc>
          <p:stSnd>
            <p:snd r:embed="rId3" name="CAMERA.WAV"/>
          </p:stSnd>
        </p:sndAc>
      </p:transition>
    </mc:Choice>
    <mc:Fallback xmlns="">
      <p:transition>
        <p:sndAc>
          <p:stSnd>
            <p:snd r:embed="rId10" name="CAMERA.WAV"/>
          </p:stSnd>
        </p:sndAc>
      </p:transition>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3"/>
          <p:cNvSpPr>
            <a:spLocks noChangeArrowheads="1"/>
          </p:cNvSpPr>
          <p:nvPr/>
        </p:nvSpPr>
        <p:spPr bwMode="auto">
          <a:xfrm>
            <a:off x="4800600" y="3302000"/>
            <a:ext cx="3276600" cy="838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ja-JP" altLang="ja-JP" sz="2400" baseline="-25000">
              <a:solidFill>
                <a:srgbClr val="000000"/>
              </a:solidFill>
              <a:ea typeface="ＭＳ ゴシック" pitchFamily="49" charset="-128"/>
            </a:endParaRPr>
          </a:p>
        </p:txBody>
      </p:sp>
      <p:sp>
        <p:nvSpPr>
          <p:cNvPr id="28675" name="Rectangle 4"/>
          <p:cNvSpPr>
            <a:spLocks noChangeArrowheads="1"/>
          </p:cNvSpPr>
          <p:nvPr/>
        </p:nvSpPr>
        <p:spPr bwMode="auto">
          <a:xfrm>
            <a:off x="4724400" y="3733800"/>
            <a:ext cx="1143000"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ja-JP" altLang="ja-JP" sz="2400" baseline="-25000">
              <a:solidFill>
                <a:srgbClr val="000000"/>
              </a:solidFill>
              <a:ea typeface="ＭＳ ゴシック" pitchFamily="49" charset="-128"/>
            </a:endParaRPr>
          </a:p>
        </p:txBody>
      </p:sp>
      <p:sp>
        <p:nvSpPr>
          <p:cNvPr id="28676" name="Rectangle 10"/>
          <p:cNvSpPr>
            <a:spLocks noGrp="1" noChangeArrowheads="1"/>
          </p:cNvSpPr>
          <p:nvPr>
            <p:ph type="title" idx="4294967295"/>
          </p:nvPr>
        </p:nvSpPr>
        <p:spPr>
          <a:xfrm>
            <a:off x="0" y="0"/>
            <a:ext cx="9144000" cy="914400"/>
          </a:xfrm>
        </p:spPr>
        <p:txBody>
          <a:bodyPr/>
          <a:lstStyle/>
          <a:p>
            <a:pPr eaLnBrk="1" hangingPunct="1"/>
            <a:r>
              <a:rPr lang="en-US" altLang="ja-JP" sz="3600" b="1" smtClean="0">
                <a:solidFill>
                  <a:srgbClr val="0000FF"/>
                </a:solidFill>
              </a:rPr>
              <a:t>TAOS2010 (Jan., 2010)</a:t>
            </a:r>
          </a:p>
        </p:txBody>
      </p:sp>
      <p:sp>
        <p:nvSpPr>
          <p:cNvPr id="28677" name="Text Box 3"/>
          <p:cNvSpPr txBox="1">
            <a:spLocks noChangeArrowheads="1"/>
          </p:cNvSpPr>
          <p:nvPr/>
        </p:nvSpPr>
        <p:spPr bwMode="auto">
          <a:xfrm>
            <a:off x="304800" y="762000"/>
            <a:ext cx="3275013"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eaLnBrk="1" fontAlgn="base" hangingPunct="1">
              <a:spcBef>
                <a:spcPct val="0"/>
              </a:spcBef>
              <a:spcAft>
                <a:spcPct val="0"/>
              </a:spcAft>
            </a:pPr>
            <a:r>
              <a:rPr lang="en-US" altLang="ja-JP" sz="1600" b="1">
                <a:solidFill>
                  <a:srgbClr val="FF0066"/>
                </a:solidFill>
              </a:rPr>
              <a:t>17” SXGA / 15” WXGA AM-LCD</a:t>
            </a:r>
            <a:br>
              <a:rPr lang="en-US" altLang="ja-JP" sz="1600" b="1">
                <a:solidFill>
                  <a:srgbClr val="FF0066"/>
                </a:solidFill>
              </a:rPr>
            </a:br>
            <a:r>
              <a:rPr lang="en-US" altLang="ja-JP" sz="1600" b="1">
                <a:solidFill>
                  <a:srgbClr val="FF0066"/>
                </a:solidFill>
              </a:rPr>
              <a:t>(SEC, 2010)    (gate drv integrated) </a:t>
            </a:r>
          </a:p>
        </p:txBody>
      </p:sp>
      <p:sp>
        <p:nvSpPr>
          <p:cNvPr id="28678" name="Text Box 3"/>
          <p:cNvSpPr txBox="1">
            <a:spLocks noChangeArrowheads="1"/>
          </p:cNvSpPr>
          <p:nvPr/>
        </p:nvSpPr>
        <p:spPr bwMode="auto">
          <a:xfrm>
            <a:off x="4114800" y="762000"/>
            <a:ext cx="290512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eaLnBrk="1" fontAlgn="base" hangingPunct="1">
              <a:spcBef>
                <a:spcPct val="0"/>
              </a:spcBef>
              <a:spcAft>
                <a:spcPct val="0"/>
              </a:spcAft>
            </a:pPr>
            <a:r>
              <a:rPr lang="en-US" altLang="ja-JP" sz="1600" b="1">
                <a:solidFill>
                  <a:srgbClr val="FF0066"/>
                </a:solidFill>
              </a:rPr>
              <a:t>E-Paper, VGA, 400ppi, Printed</a:t>
            </a:r>
            <a:br>
              <a:rPr lang="en-US" altLang="ja-JP" sz="1600" b="1">
                <a:solidFill>
                  <a:srgbClr val="FF0066"/>
                </a:solidFill>
              </a:rPr>
            </a:br>
            <a:r>
              <a:rPr lang="en-US" altLang="ja-JP" sz="1600" b="1">
                <a:solidFill>
                  <a:srgbClr val="FF0066"/>
                </a:solidFill>
              </a:rPr>
              <a:t>(Toppan, 2010)</a:t>
            </a:r>
          </a:p>
        </p:txBody>
      </p:sp>
      <p:sp>
        <p:nvSpPr>
          <p:cNvPr id="28679" name="Text Box 3"/>
          <p:cNvSpPr txBox="1">
            <a:spLocks noChangeArrowheads="1"/>
          </p:cNvSpPr>
          <p:nvPr/>
        </p:nvSpPr>
        <p:spPr bwMode="auto">
          <a:xfrm>
            <a:off x="4040188" y="3930650"/>
            <a:ext cx="42830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eaLnBrk="1" fontAlgn="base" hangingPunct="1">
              <a:spcBef>
                <a:spcPct val="0"/>
              </a:spcBef>
              <a:spcAft>
                <a:spcPct val="0"/>
              </a:spcAft>
            </a:pPr>
            <a:r>
              <a:rPr lang="en-US" altLang="ja-JP" sz="1600" b="1">
                <a:solidFill>
                  <a:srgbClr val="FF0066"/>
                </a:solidFill>
              </a:rPr>
              <a:t>E-Paper, QVGA 50ppi, Printed (Toppan, 2010)</a:t>
            </a:r>
          </a:p>
        </p:txBody>
      </p:sp>
      <p:sp>
        <p:nvSpPr>
          <p:cNvPr id="28680" name="Text Box 8"/>
          <p:cNvSpPr txBox="1">
            <a:spLocks noChangeArrowheads="1"/>
          </p:cNvSpPr>
          <p:nvPr/>
        </p:nvSpPr>
        <p:spPr bwMode="auto">
          <a:xfrm>
            <a:off x="3962400" y="1584325"/>
            <a:ext cx="1676400" cy="1311275"/>
          </a:xfrm>
          <a:prstGeom prst="rect">
            <a:avLst/>
          </a:prstGeom>
          <a:solidFill>
            <a:schemeClr val="bg1">
              <a:alpha val="50195"/>
            </a:schemeClr>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eaLnBrk="1" fontAlgn="base" hangingPunct="1">
              <a:spcBef>
                <a:spcPct val="0"/>
              </a:spcBef>
              <a:spcAft>
                <a:spcPct val="0"/>
              </a:spcAft>
            </a:pPr>
            <a:r>
              <a:rPr lang="en-US" altLang="ja-JP" sz="2000">
                <a:solidFill>
                  <a:srgbClr val="000000"/>
                </a:solidFill>
              </a:rPr>
              <a:t>Max T</a:t>
            </a:r>
            <a:br>
              <a:rPr lang="en-US" altLang="ja-JP" sz="2000">
                <a:solidFill>
                  <a:srgbClr val="000000"/>
                </a:solidFill>
              </a:rPr>
            </a:br>
            <a:r>
              <a:rPr lang="en-US" altLang="ja-JP" sz="2000" b="1">
                <a:solidFill>
                  <a:srgbClr val="FF0000"/>
                </a:solidFill>
              </a:rPr>
              <a:t>270 </a:t>
            </a:r>
            <a:r>
              <a:rPr lang="en-US" altLang="ja-JP" sz="2000" b="1">
                <a:solidFill>
                  <a:srgbClr val="FF0000"/>
                </a:solidFill>
                <a:cs typeface="Times New Roman" pitchFamily="18" charset="0"/>
              </a:rPr>
              <a:t>º</a:t>
            </a:r>
            <a:r>
              <a:rPr lang="en-US" altLang="ja-JP" sz="2000" b="1">
                <a:solidFill>
                  <a:srgbClr val="FF0000"/>
                </a:solidFill>
              </a:rPr>
              <a:t>C</a:t>
            </a:r>
            <a:br>
              <a:rPr lang="en-US" altLang="ja-JP" sz="2000" b="1">
                <a:solidFill>
                  <a:srgbClr val="FF0000"/>
                </a:solidFill>
              </a:rPr>
            </a:br>
            <a:r>
              <a:rPr lang="en-US" altLang="ja-JP" sz="2000" b="1">
                <a:solidFill>
                  <a:srgbClr val="CC0000"/>
                </a:solidFill>
                <a:latin typeface="Symbol" pitchFamily="18" charset="2"/>
              </a:rPr>
              <a:t>m</a:t>
            </a:r>
            <a:r>
              <a:rPr lang="en-US" altLang="ja-JP" sz="2000" b="1">
                <a:solidFill>
                  <a:srgbClr val="CC0000"/>
                </a:solidFill>
              </a:rPr>
              <a:t>: 5.4 cm</a:t>
            </a:r>
            <a:r>
              <a:rPr lang="en-US" altLang="ja-JP" sz="2000" b="1" baseline="30000">
                <a:solidFill>
                  <a:srgbClr val="CC0000"/>
                </a:solidFill>
              </a:rPr>
              <a:t>2</a:t>
            </a:r>
            <a:r>
              <a:rPr lang="en-US" altLang="ja-JP" sz="2000" b="1">
                <a:solidFill>
                  <a:srgbClr val="CC0000"/>
                </a:solidFill>
              </a:rPr>
              <a:t>/Vs </a:t>
            </a:r>
            <a:br>
              <a:rPr lang="en-US" altLang="ja-JP" sz="2000" b="1">
                <a:solidFill>
                  <a:srgbClr val="CC0000"/>
                </a:solidFill>
              </a:rPr>
            </a:br>
            <a:r>
              <a:rPr lang="en-US" altLang="ja-JP" sz="2000" b="1">
                <a:solidFill>
                  <a:srgbClr val="CC0000"/>
                </a:solidFill>
              </a:rPr>
              <a:t>V</a:t>
            </a:r>
            <a:r>
              <a:rPr lang="en-US" altLang="ja-JP" sz="2000" b="1" baseline="-25000">
                <a:solidFill>
                  <a:srgbClr val="CC0000"/>
                </a:solidFill>
              </a:rPr>
              <a:t>th</a:t>
            </a:r>
            <a:r>
              <a:rPr lang="en-US" altLang="ja-JP" sz="2000" b="1">
                <a:solidFill>
                  <a:srgbClr val="CC0000"/>
                </a:solidFill>
              </a:rPr>
              <a:t>: 3.7 V</a:t>
            </a:r>
            <a:endParaRPr lang="en-US" altLang="ja-JP" sz="2000" b="1">
              <a:solidFill>
                <a:srgbClr val="FF0000"/>
              </a:solidFill>
            </a:endParaRPr>
          </a:p>
        </p:txBody>
      </p:sp>
      <p:pic>
        <p:nvPicPr>
          <p:cNvPr id="28681" name="Picture 9" descr="1F_Vg-5V_65ms10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4400" y="4267200"/>
            <a:ext cx="3219450" cy="2414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8682" name="Object 10"/>
          <p:cNvGraphicFramePr>
            <a:graphicFrameLocks noChangeAspect="1"/>
          </p:cNvGraphicFramePr>
          <p:nvPr/>
        </p:nvGraphicFramePr>
        <p:xfrm>
          <a:off x="609600" y="4224338"/>
          <a:ext cx="2819400" cy="2633662"/>
        </p:xfrm>
        <a:graphic>
          <a:graphicData uri="http://schemas.openxmlformats.org/presentationml/2006/ole">
            <mc:AlternateContent xmlns:mc="http://schemas.openxmlformats.org/markup-compatibility/2006">
              <mc:Choice xmlns:v="urn:schemas-microsoft-com:vml" Requires="v">
                <p:oleObj spid="_x0000_s361528" name="Photo Editor Photo" r:id="rId5" imgW="8430802" imgH="7876190" progId="MSPhotoEd.3">
                  <p:embed/>
                </p:oleObj>
              </mc:Choice>
              <mc:Fallback>
                <p:oleObj name="Photo Editor Photo" r:id="rId5" imgW="8430802" imgH="7876190" progId="MSPhotoEd.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600" y="4224338"/>
                        <a:ext cx="2819400" cy="2633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8683" name="Object 11"/>
          <p:cNvGraphicFramePr>
            <a:graphicFrameLocks noChangeAspect="1"/>
          </p:cNvGraphicFramePr>
          <p:nvPr/>
        </p:nvGraphicFramePr>
        <p:xfrm>
          <a:off x="838200" y="1447800"/>
          <a:ext cx="2320925" cy="2255838"/>
        </p:xfrm>
        <a:graphic>
          <a:graphicData uri="http://schemas.openxmlformats.org/presentationml/2006/ole">
            <mc:AlternateContent xmlns:mc="http://schemas.openxmlformats.org/markup-compatibility/2006">
              <mc:Choice xmlns:v="urn:schemas-microsoft-com:vml" Requires="v">
                <p:oleObj spid="_x0000_s361529" name="Photo Editor Photo" r:id="rId7" imgW="6163535" imgH="5990476" progId="MSPhotoEd.3">
                  <p:embed/>
                </p:oleObj>
              </mc:Choice>
              <mc:Fallback>
                <p:oleObj name="Photo Editor Photo" r:id="rId7" imgW="6163535" imgH="5990476" progId="MSPhotoEd.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38200" y="1447800"/>
                        <a:ext cx="2320925" cy="2255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8684" name="Text Box 3"/>
          <p:cNvSpPr txBox="1">
            <a:spLocks noChangeArrowheads="1"/>
          </p:cNvSpPr>
          <p:nvPr/>
        </p:nvSpPr>
        <p:spPr bwMode="auto">
          <a:xfrm>
            <a:off x="228600" y="3670300"/>
            <a:ext cx="351155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eaLnBrk="1" fontAlgn="base" hangingPunct="1">
              <a:spcBef>
                <a:spcPct val="0"/>
              </a:spcBef>
              <a:spcAft>
                <a:spcPct val="0"/>
              </a:spcAft>
            </a:pPr>
            <a:r>
              <a:rPr lang="en-US" altLang="ja-JP" sz="1600" b="1">
                <a:solidFill>
                  <a:srgbClr val="FF0066"/>
                </a:solidFill>
              </a:rPr>
              <a:t>12.1” AM-LCD, S/G driver-integrated</a:t>
            </a:r>
            <a:br>
              <a:rPr lang="en-US" altLang="ja-JP" sz="1600" b="1">
                <a:solidFill>
                  <a:srgbClr val="FF0066"/>
                </a:solidFill>
              </a:rPr>
            </a:br>
            <a:r>
              <a:rPr lang="en-US" altLang="ja-JP" sz="1600" b="1">
                <a:solidFill>
                  <a:srgbClr val="FF0066"/>
                </a:solidFill>
              </a:rPr>
              <a:t>(Sharp, 2009, IDW)</a:t>
            </a:r>
          </a:p>
        </p:txBody>
      </p:sp>
      <p:graphicFrame>
        <p:nvGraphicFramePr>
          <p:cNvPr id="28685" name="Object 13"/>
          <p:cNvGraphicFramePr>
            <a:graphicFrameLocks noChangeAspect="1"/>
          </p:cNvGraphicFramePr>
          <p:nvPr/>
        </p:nvGraphicFramePr>
        <p:xfrm>
          <a:off x="5524500" y="1066800"/>
          <a:ext cx="2352675" cy="2895600"/>
        </p:xfrm>
        <a:graphic>
          <a:graphicData uri="http://schemas.openxmlformats.org/presentationml/2006/ole">
            <mc:AlternateContent xmlns:mc="http://schemas.openxmlformats.org/markup-compatibility/2006">
              <mc:Choice xmlns:v="urn:schemas-microsoft-com:vml" Requires="v">
                <p:oleObj spid="_x0000_s361530" name="Photo Editor 写真" r:id="rId9" imgW="3476190" imgH="4277322" progId="MSPhotoEd.3">
                  <p:embed/>
                </p:oleObj>
              </mc:Choice>
              <mc:Fallback>
                <p:oleObj name="Photo Editor 写真" r:id="rId9" imgW="3476190" imgH="4277322" progId="MSPhotoEd.3">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524500" y="1066800"/>
                        <a:ext cx="2352675" cy="289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extLst>
      <p:ext uri="{BB962C8B-B14F-4D97-AF65-F5344CB8AC3E}">
        <p14:creationId xmlns:p14="http://schemas.microsoft.com/office/powerpoint/2010/main" val="402465055"/>
      </p:ext>
    </p:extLst>
  </p:cSld>
  <p:clrMapOvr>
    <a:masterClrMapping/>
  </p:clrMapOvr>
  <mc:AlternateContent xmlns:mc="http://schemas.openxmlformats.org/markup-compatibility/2006" xmlns:p14="http://schemas.microsoft.com/office/powerpoint/2010/main">
    <mc:Choice Requires="p14">
      <p:transition p14:dur="0">
        <p:sndAc>
          <p:stSnd>
            <p:snd r:embed="rId3" name="CAMERA.WAV"/>
          </p:stSnd>
        </p:sndAc>
      </p:transition>
    </mc:Choice>
    <mc:Fallback xmlns="">
      <p:transition>
        <p:sndAc>
          <p:stSnd>
            <p:snd r:embed="rId11" name="CAMERA.WAV"/>
          </p:stSnd>
        </p:sndAc>
      </p:transition>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1030" name="Picture 6" descr="http://www.blogcdn.com/www.engadget.com/media/2012/01/lg-55-incher2011-05-0222-02-3160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1582" y="1862398"/>
            <a:ext cx="4380898" cy="2913298"/>
          </a:xfrm>
          <a:prstGeom prst="rect">
            <a:avLst/>
          </a:prstGeom>
          <a:noFill/>
          <a:extLst>
            <a:ext uri="{909E8E84-426E-40DD-AFC4-6F175D3DCCD1}">
              <a14:hiddenFill xmlns:a14="http://schemas.microsoft.com/office/drawing/2010/main">
                <a:solidFill>
                  <a:srgbClr val="FFFFFF"/>
                </a:solidFill>
              </a14:hiddenFill>
            </a:ext>
          </a:extLst>
        </p:spPr>
      </p:pic>
      <p:sp>
        <p:nvSpPr>
          <p:cNvPr id="95234" name="タイトル 1"/>
          <p:cNvSpPr>
            <a:spLocks noGrp="1"/>
          </p:cNvSpPr>
          <p:nvPr>
            <p:ph type="ctrTitle"/>
          </p:nvPr>
        </p:nvSpPr>
        <p:spPr>
          <a:xfrm>
            <a:off x="0" y="6350"/>
            <a:ext cx="9144000" cy="1082390"/>
          </a:xfrm>
        </p:spPr>
        <p:txBody>
          <a:bodyPr>
            <a:normAutofit fontScale="90000"/>
          </a:bodyPr>
          <a:lstStyle/>
          <a:p>
            <a:r>
              <a:rPr lang="en-US" altLang="ja-JP" sz="3600" b="1" dirty="0">
                <a:solidFill>
                  <a:srgbClr val="0000FF"/>
                </a:solidFill>
                <a:latin typeface="Times New Roman" pitchFamily="18" charset="0"/>
                <a:cs typeface="Times New Roman" pitchFamily="18" charset="0"/>
              </a:rPr>
              <a:t>LG Display</a:t>
            </a:r>
            <a:r>
              <a:rPr lang="ja-JP" altLang="en-US" sz="3600" b="1" dirty="0">
                <a:solidFill>
                  <a:srgbClr val="0000FF"/>
                </a:solidFill>
                <a:latin typeface="Times New Roman" pitchFamily="18" charset="0"/>
                <a:cs typeface="Times New Roman" pitchFamily="18" charset="0"/>
              </a:rPr>
              <a:t>社が</a:t>
            </a:r>
            <a:r>
              <a:rPr lang="en-US" altLang="ja-JP" sz="3600" b="1" dirty="0">
                <a:solidFill>
                  <a:srgbClr val="0000FF"/>
                </a:solidFill>
                <a:latin typeface="Times New Roman" pitchFamily="18" charset="0"/>
                <a:cs typeface="Times New Roman" pitchFamily="18" charset="0"/>
              </a:rPr>
              <a:t>55</a:t>
            </a:r>
            <a:r>
              <a:rPr lang="ja-JP" altLang="en-US" sz="3600" b="1" dirty="0">
                <a:solidFill>
                  <a:srgbClr val="0000FF"/>
                </a:solidFill>
                <a:latin typeface="Times New Roman" pitchFamily="18" charset="0"/>
                <a:cs typeface="Times New Roman" pitchFamily="18" charset="0"/>
              </a:rPr>
              <a:t>型の有機</a:t>
            </a:r>
            <a:r>
              <a:rPr lang="en-US" altLang="ja-JP" sz="3600" b="1" dirty="0">
                <a:solidFill>
                  <a:srgbClr val="0000FF"/>
                </a:solidFill>
                <a:latin typeface="Times New Roman" pitchFamily="18" charset="0"/>
                <a:cs typeface="Times New Roman" pitchFamily="18" charset="0"/>
              </a:rPr>
              <a:t>EL</a:t>
            </a:r>
            <a:r>
              <a:rPr lang="ja-JP" altLang="en-US" sz="3600" b="1" dirty="0">
                <a:solidFill>
                  <a:srgbClr val="0000FF"/>
                </a:solidFill>
                <a:latin typeface="Times New Roman" pitchFamily="18" charset="0"/>
                <a:cs typeface="Times New Roman" pitchFamily="18" charset="0"/>
              </a:rPr>
              <a:t>ディスプレイを開発、酸化物半導体</a:t>
            </a:r>
            <a:r>
              <a:rPr lang="en-US" altLang="ja-JP" sz="3600" b="1" dirty="0">
                <a:solidFill>
                  <a:srgbClr val="0000FF"/>
                </a:solidFill>
                <a:latin typeface="Times New Roman" pitchFamily="18" charset="0"/>
                <a:cs typeface="Times New Roman" pitchFamily="18" charset="0"/>
              </a:rPr>
              <a:t>TFT</a:t>
            </a:r>
            <a:r>
              <a:rPr lang="ja-JP" altLang="en-US" sz="3600" b="1" dirty="0">
                <a:solidFill>
                  <a:srgbClr val="0000FF"/>
                </a:solidFill>
                <a:latin typeface="Times New Roman" pitchFamily="18" charset="0"/>
                <a:cs typeface="Times New Roman" pitchFamily="18" charset="0"/>
              </a:rPr>
              <a:t>で実現</a:t>
            </a:r>
            <a:endParaRPr lang="ja-JP" altLang="en-US" sz="3600" b="1" dirty="0" smtClean="0">
              <a:solidFill>
                <a:srgbClr val="0000FF"/>
              </a:solidFill>
              <a:latin typeface="Times New Roman" pitchFamily="18" charset="0"/>
              <a:cs typeface="Times New Roman" pitchFamily="18" charset="0"/>
            </a:endParaRPr>
          </a:p>
        </p:txBody>
      </p:sp>
      <p:sp>
        <p:nvSpPr>
          <p:cNvPr id="95235" name="テキスト ボックス 4"/>
          <p:cNvSpPr txBox="1">
            <a:spLocks noChangeArrowheads="1"/>
          </p:cNvSpPr>
          <p:nvPr/>
        </p:nvSpPr>
        <p:spPr bwMode="auto">
          <a:xfrm>
            <a:off x="4267692" y="977823"/>
            <a:ext cx="486043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algn="r" eaLnBrk="1" fontAlgn="base" hangingPunct="1">
              <a:spcBef>
                <a:spcPct val="0"/>
              </a:spcBef>
              <a:spcAft>
                <a:spcPct val="0"/>
              </a:spcAft>
            </a:pPr>
            <a:r>
              <a:rPr lang="en-US" altLang="ja-JP" sz="1800" dirty="0" smtClean="0">
                <a:solidFill>
                  <a:srgbClr val="000000"/>
                </a:solidFill>
                <a:cs typeface="Times New Roman" pitchFamily="18" charset="0"/>
              </a:rPr>
              <a:t>Tech</a:t>
            </a:r>
            <a:r>
              <a:rPr lang="ja-JP" altLang="en-US" sz="1800" dirty="0" smtClean="0">
                <a:solidFill>
                  <a:srgbClr val="000000"/>
                </a:solidFill>
                <a:cs typeface="Times New Roman" pitchFamily="18" charset="0"/>
              </a:rPr>
              <a:t> </a:t>
            </a:r>
            <a:r>
              <a:rPr lang="en-US" altLang="ja-JP" sz="1800" dirty="0" smtClean="0">
                <a:solidFill>
                  <a:srgbClr val="000000"/>
                </a:solidFill>
                <a:cs typeface="Times New Roman" pitchFamily="18" charset="0"/>
              </a:rPr>
              <a:t>On!</a:t>
            </a:r>
            <a:r>
              <a:rPr lang="ja-JP" altLang="en-US" sz="1800" dirty="0" smtClean="0">
                <a:solidFill>
                  <a:srgbClr val="000000"/>
                </a:solidFill>
                <a:cs typeface="Times New Roman" pitchFamily="18" charset="0"/>
              </a:rPr>
              <a:t> </a:t>
            </a:r>
            <a:r>
              <a:rPr lang="en-US" altLang="ja-JP" sz="1800" dirty="0" smtClean="0">
                <a:solidFill>
                  <a:srgbClr val="000000"/>
                </a:solidFill>
                <a:cs typeface="Times New Roman" pitchFamily="18" charset="0"/>
              </a:rPr>
              <a:t>2011/12/26</a:t>
            </a:r>
            <a:br>
              <a:rPr lang="en-US" altLang="ja-JP" sz="1800" dirty="0" smtClean="0">
                <a:solidFill>
                  <a:srgbClr val="000000"/>
                </a:solidFill>
                <a:cs typeface="Times New Roman" pitchFamily="18" charset="0"/>
              </a:rPr>
            </a:br>
            <a:r>
              <a:rPr lang="en-US" altLang="ja-JP" sz="1800" dirty="0">
                <a:solidFill>
                  <a:srgbClr val="000000"/>
                </a:solidFill>
                <a:cs typeface="Times New Roman" pitchFamily="18" charset="0"/>
              </a:rPr>
              <a:t>2012 International CES</a:t>
            </a:r>
            <a:r>
              <a:rPr lang="en-US" altLang="ja-JP" sz="1800" dirty="0" smtClean="0">
                <a:solidFill>
                  <a:srgbClr val="000000"/>
                </a:solidFill>
                <a:cs typeface="Times New Roman" pitchFamily="18" charset="0"/>
              </a:rPr>
              <a:t/>
            </a:r>
            <a:br>
              <a:rPr lang="en-US" altLang="ja-JP" sz="1800" dirty="0" smtClean="0">
                <a:solidFill>
                  <a:srgbClr val="000000"/>
                </a:solidFill>
                <a:cs typeface="Times New Roman" pitchFamily="18" charset="0"/>
              </a:rPr>
            </a:br>
            <a:r>
              <a:rPr lang="en-US" altLang="ja-JP" sz="1200" dirty="0">
                <a:solidFill>
                  <a:srgbClr val="000000"/>
                </a:solidFill>
                <a:cs typeface="Times New Roman" pitchFamily="18" charset="0"/>
              </a:rPr>
              <a:t>http://techon.nikkeibp.co.jp/article/NEWS/20111226/203056/?ST=observer</a:t>
            </a:r>
            <a:endParaRPr lang="ja-JP" altLang="en-US" sz="1200" dirty="0" smtClean="0">
              <a:solidFill>
                <a:srgbClr val="000000"/>
              </a:solidFill>
              <a:cs typeface="Times New Roman" pitchFamily="18" charset="0"/>
            </a:endParaRPr>
          </a:p>
        </p:txBody>
      </p:sp>
      <p:sp>
        <p:nvSpPr>
          <p:cNvPr id="95236" name="正方形/長方形 14"/>
          <p:cNvSpPr>
            <a:spLocks noChangeArrowheads="1"/>
          </p:cNvSpPr>
          <p:nvPr/>
        </p:nvSpPr>
        <p:spPr bwMode="auto">
          <a:xfrm>
            <a:off x="71438" y="1700808"/>
            <a:ext cx="5040622" cy="5262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fontAlgn="base">
              <a:spcBef>
                <a:spcPct val="0"/>
              </a:spcBef>
              <a:spcAft>
                <a:spcPct val="0"/>
              </a:spcAft>
            </a:pPr>
            <a:r>
              <a:rPr lang="en-US" altLang="ja-JP" sz="2400" dirty="0" smtClean="0">
                <a:solidFill>
                  <a:srgbClr val="000000"/>
                </a:solidFill>
                <a:latin typeface="Times New Roman" pitchFamily="18" charset="0"/>
                <a:cs typeface="Times New Roman" pitchFamily="18" charset="0"/>
              </a:rPr>
              <a:t>IGZO</a:t>
            </a:r>
            <a:r>
              <a:rPr lang="ja-JP" altLang="en-US" sz="2400" dirty="0" smtClean="0">
                <a:solidFill>
                  <a:srgbClr val="000000"/>
                </a:solidFill>
                <a:latin typeface="Times New Roman" pitchFamily="18" charset="0"/>
                <a:cs typeface="Times New Roman" pitchFamily="18" charset="0"/>
              </a:rPr>
              <a:t>（</a:t>
            </a:r>
            <a:r>
              <a:rPr lang="en-US" altLang="ja-JP" sz="2400" dirty="0" smtClean="0">
                <a:solidFill>
                  <a:srgbClr val="000000"/>
                </a:solidFill>
                <a:latin typeface="Times New Roman" pitchFamily="18" charset="0"/>
                <a:cs typeface="Times New Roman" pitchFamily="18" charset="0"/>
              </a:rPr>
              <a:t>In-</a:t>
            </a:r>
            <a:r>
              <a:rPr lang="en-US" altLang="ja-JP" sz="2400" dirty="0" err="1" smtClean="0">
                <a:solidFill>
                  <a:srgbClr val="000000"/>
                </a:solidFill>
                <a:latin typeface="Times New Roman" pitchFamily="18" charset="0"/>
                <a:cs typeface="Times New Roman" pitchFamily="18" charset="0"/>
              </a:rPr>
              <a:t>Ga</a:t>
            </a:r>
            <a:r>
              <a:rPr lang="en-US" altLang="ja-JP" sz="2400" dirty="0" smtClean="0">
                <a:solidFill>
                  <a:srgbClr val="000000"/>
                </a:solidFill>
                <a:latin typeface="Times New Roman" pitchFamily="18" charset="0"/>
                <a:cs typeface="Times New Roman" pitchFamily="18" charset="0"/>
              </a:rPr>
              <a:t>-Zn-O</a:t>
            </a:r>
            <a:r>
              <a:rPr lang="ja-JP" altLang="en-US" sz="2400" dirty="0" smtClean="0">
                <a:solidFill>
                  <a:srgbClr val="000000"/>
                </a:solidFill>
                <a:latin typeface="Times New Roman" pitchFamily="18" charset="0"/>
                <a:cs typeface="Times New Roman" pitchFamily="18" charset="0"/>
              </a:rPr>
              <a:t>）</a:t>
            </a:r>
            <a:r>
              <a:rPr lang="en-US" altLang="ja-JP" sz="2400" dirty="0" smtClean="0">
                <a:solidFill>
                  <a:srgbClr val="000000"/>
                </a:solidFill>
                <a:latin typeface="Times New Roman" pitchFamily="18" charset="0"/>
                <a:cs typeface="Times New Roman" pitchFamily="18" charset="0"/>
              </a:rPr>
              <a:t>TFT</a:t>
            </a:r>
          </a:p>
          <a:p>
            <a:pPr fontAlgn="base">
              <a:spcBef>
                <a:spcPct val="0"/>
              </a:spcBef>
              <a:spcAft>
                <a:spcPct val="0"/>
              </a:spcAft>
            </a:pPr>
            <a:r>
              <a:rPr lang="en-US" altLang="ja-JP" sz="2400" dirty="0" smtClean="0">
                <a:solidFill>
                  <a:srgbClr val="000000"/>
                </a:solidFill>
                <a:latin typeface="Times New Roman" pitchFamily="18" charset="0"/>
                <a:cs typeface="Times New Roman" pitchFamily="18" charset="0"/>
              </a:rPr>
              <a:t>55”</a:t>
            </a:r>
            <a:r>
              <a:rPr lang="ja-JP" altLang="en-US" sz="2400" dirty="0">
                <a:solidFill>
                  <a:srgbClr val="000000"/>
                </a:solidFill>
                <a:latin typeface="Times New Roman" pitchFamily="18" charset="0"/>
                <a:cs typeface="Times New Roman" pitchFamily="18" charset="0"/>
              </a:rPr>
              <a:t>有機</a:t>
            </a:r>
            <a:r>
              <a:rPr lang="en-US" altLang="ja-JP" sz="2400" dirty="0">
                <a:solidFill>
                  <a:srgbClr val="000000"/>
                </a:solidFill>
                <a:latin typeface="Times New Roman" pitchFamily="18" charset="0"/>
                <a:cs typeface="Times New Roman" pitchFamily="18" charset="0"/>
              </a:rPr>
              <a:t>EL</a:t>
            </a:r>
          </a:p>
          <a:p>
            <a:pPr fontAlgn="base">
              <a:spcBef>
                <a:spcPct val="0"/>
              </a:spcBef>
              <a:spcAft>
                <a:spcPct val="0"/>
              </a:spcAft>
            </a:pPr>
            <a:r>
              <a:rPr lang="ja-JP" altLang="en-US" sz="2400" dirty="0">
                <a:solidFill>
                  <a:srgbClr val="000000"/>
                </a:solidFill>
                <a:latin typeface="Times New Roman" pitchFamily="18" charset="0"/>
                <a:cs typeface="Times New Roman" pitchFamily="18" charset="0"/>
              </a:rPr>
              <a:t>画素数　</a:t>
            </a:r>
            <a:r>
              <a:rPr lang="en-US" altLang="ja-JP" sz="2400" dirty="0">
                <a:solidFill>
                  <a:srgbClr val="000000"/>
                </a:solidFill>
                <a:latin typeface="Times New Roman" pitchFamily="18" charset="0"/>
                <a:cs typeface="Times New Roman" pitchFamily="18" charset="0"/>
              </a:rPr>
              <a:t>1920×1080</a:t>
            </a:r>
          </a:p>
          <a:p>
            <a:pPr fontAlgn="base">
              <a:spcBef>
                <a:spcPct val="0"/>
              </a:spcBef>
              <a:spcAft>
                <a:spcPct val="0"/>
              </a:spcAft>
            </a:pPr>
            <a:r>
              <a:rPr lang="ja-JP" altLang="en-US" sz="2400" dirty="0">
                <a:solidFill>
                  <a:srgbClr val="000000"/>
                </a:solidFill>
                <a:latin typeface="Times New Roman" pitchFamily="18" charset="0"/>
                <a:cs typeface="Times New Roman" pitchFamily="18" charset="0"/>
              </a:rPr>
              <a:t>厚さ　</a:t>
            </a:r>
            <a:r>
              <a:rPr lang="en-US" altLang="ja-JP" sz="2400" dirty="0" smtClean="0">
                <a:solidFill>
                  <a:srgbClr val="000000"/>
                </a:solidFill>
                <a:latin typeface="Times New Roman" pitchFamily="18" charset="0"/>
                <a:cs typeface="Times New Roman" pitchFamily="18" charset="0"/>
              </a:rPr>
              <a:t>5 mm</a:t>
            </a:r>
            <a:r>
              <a:rPr lang="ja-JP" altLang="en-US" sz="2400" dirty="0" smtClean="0">
                <a:solidFill>
                  <a:srgbClr val="000000"/>
                </a:solidFill>
                <a:latin typeface="Times New Roman" pitchFamily="18" charset="0"/>
                <a:cs typeface="Times New Roman" pitchFamily="18" charset="0"/>
              </a:rPr>
              <a:t>弱</a:t>
            </a:r>
            <a:endParaRPr lang="en-US" altLang="ja-JP" sz="2400" dirty="0" smtClean="0">
              <a:solidFill>
                <a:srgbClr val="000000"/>
              </a:solidFill>
              <a:latin typeface="Times New Roman" pitchFamily="18" charset="0"/>
              <a:cs typeface="Times New Roman" pitchFamily="18" charset="0"/>
            </a:endParaRPr>
          </a:p>
          <a:p>
            <a:pPr fontAlgn="base">
              <a:spcBef>
                <a:spcPct val="0"/>
              </a:spcBef>
              <a:spcAft>
                <a:spcPct val="0"/>
              </a:spcAft>
            </a:pPr>
            <a:r>
              <a:rPr lang="ja-JP" altLang="en-US" sz="2400" dirty="0" smtClean="0">
                <a:solidFill>
                  <a:srgbClr val="000000"/>
                </a:solidFill>
                <a:latin typeface="Times New Roman" pitchFamily="18" charset="0"/>
                <a:cs typeface="Times New Roman" pitchFamily="18" charset="0"/>
              </a:rPr>
              <a:t>消費電力 </a:t>
            </a:r>
            <a:r>
              <a:rPr lang="en-US" altLang="ja-JP" sz="2400" dirty="0" smtClean="0">
                <a:solidFill>
                  <a:srgbClr val="000000"/>
                </a:solidFill>
                <a:latin typeface="Times New Roman" pitchFamily="18" charset="0"/>
                <a:cs typeface="Times New Roman" pitchFamily="18" charset="0"/>
              </a:rPr>
              <a:t>&lt; </a:t>
            </a:r>
            <a:r>
              <a:rPr lang="ja-JP" altLang="en-US" sz="2400" dirty="0" smtClean="0">
                <a:solidFill>
                  <a:srgbClr val="000000"/>
                </a:solidFill>
                <a:latin typeface="Times New Roman" pitchFamily="18" charset="0"/>
                <a:cs typeface="Times New Roman" pitchFamily="18" charset="0"/>
              </a:rPr>
              <a:t>同社の</a:t>
            </a:r>
            <a:r>
              <a:rPr lang="en-US" altLang="ja-JP" sz="2400" dirty="0" smtClean="0">
                <a:solidFill>
                  <a:srgbClr val="000000"/>
                </a:solidFill>
                <a:latin typeface="Times New Roman" pitchFamily="18" charset="0"/>
                <a:cs typeface="Times New Roman" pitchFamily="18" charset="0"/>
              </a:rPr>
              <a:t>LCD</a:t>
            </a:r>
            <a:r>
              <a:rPr lang="ja-JP" altLang="en-US" sz="2400" dirty="0" smtClean="0">
                <a:solidFill>
                  <a:srgbClr val="000000"/>
                </a:solidFill>
                <a:latin typeface="Times New Roman" pitchFamily="18" charset="0"/>
                <a:cs typeface="Times New Roman" pitchFamily="18" charset="0"/>
              </a:rPr>
              <a:t>パネル</a:t>
            </a:r>
            <a:r>
              <a:rPr lang="en-US" altLang="ja-JP" sz="2400" dirty="0" smtClean="0">
                <a:solidFill>
                  <a:srgbClr val="000000"/>
                </a:solidFill>
                <a:latin typeface="Times New Roman" pitchFamily="18" charset="0"/>
                <a:cs typeface="Times New Roman" pitchFamily="18" charset="0"/>
              </a:rPr>
              <a:t/>
            </a:r>
            <a:br>
              <a:rPr lang="en-US" altLang="ja-JP" sz="2400" dirty="0" smtClean="0">
                <a:solidFill>
                  <a:srgbClr val="000000"/>
                </a:solidFill>
                <a:latin typeface="Times New Roman" pitchFamily="18" charset="0"/>
                <a:cs typeface="Times New Roman" pitchFamily="18" charset="0"/>
              </a:rPr>
            </a:br>
            <a:r>
              <a:rPr lang="ja-JP" altLang="en-US" sz="2400" dirty="0" smtClean="0">
                <a:solidFill>
                  <a:srgbClr val="000000"/>
                </a:solidFill>
                <a:latin typeface="Times New Roman" pitchFamily="18" charset="0"/>
                <a:cs typeface="Times New Roman" pitchFamily="18" charset="0"/>
              </a:rPr>
              <a:t>コントラスト比  </a:t>
            </a:r>
            <a:r>
              <a:rPr lang="en-US" altLang="ja-JP" sz="2400" dirty="0" smtClean="0">
                <a:solidFill>
                  <a:srgbClr val="000000"/>
                </a:solidFill>
                <a:latin typeface="Times New Roman" pitchFamily="18" charset="0"/>
                <a:cs typeface="Times New Roman" pitchFamily="18" charset="0"/>
              </a:rPr>
              <a:t>&gt;10</a:t>
            </a:r>
            <a:r>
              <a:rPr lang="ja-JP" altLang="en-US" sz="2400" dirty="0" smtClean="0">
                <a:solidFill>
                  <a:srgbClr val="000000"/>
                </a:solidFill>
                <a:latin typeface="Times New Roman" pitchFamily="18" charset="0"/>
                <a:cs typeface="Times New Roman" pitchFamily="18" charset="0"/>
              </a:rPr>
              <a:t>万</a:t>
            </a:r>
            <a:r>
              <a:rPr lang="en-US" altLang="ja-JP" sz="2400" dirty="0" smtClean="0">
                <a:solidFill>
                  <a:srgbClr val="000000"/>
                </a:solidFill>
                <a:latin typeface="Times New Roman" pitchFamily="18" charset="0"/>
                <a:cs typeface="Times New Roman" pitchFamily="18" charset="0"/>
              </a:rPr>
              <a:t>:1</a:t>
            </a:r>
          </a:p>
          <a:p>
            <a:pPr fontAlgn="base">
              <a:spcBef>
                <a:spcPct val="0"/>
              </a:spcBef>
              <a:spcAft>
                <a:spcPct val="0"/>
              </a:spcAft>
            </a:pPr>
            <a:r>
              <a:rPr lang="ja-JP" altLang="en-US" sz="2400" dirty="0" smtClean="0">
                <a:solidFill>
                  <a:srgbClr val="000000"/>
                </a:solidFill>
                <a:latin typeface="Times New Roman" pitchFamily="18" charset="0"/>
                <a:cs typeface="Times New Roman" pitchFamily="18" charset="0"/>
              </a:rPr>
              <a:t>応答速度  </a:t>
            </a:r>
            <a:r>
              <a:rPr lang="en-US" altLang="ja-JP" sz="2400" dirty="0" smtClean="0">
                <a:solidFill>
                  <a:srgbClr val="000000"/>
                </a:solidFill>
                <a:latin typeface="Times New Roman" pitchFamily="18" charset="0"/>
                <a:cs typeface="Times New Roman" pitchFamily="18" charset="0"/>
              </a:rPr>
              <a:t>&gt;LCD</a:t>
            </a:r>
            <a:r>
              <a:rPr lang="ja-JP" altLang="en-US" sz="2400" dirty="0" smtClean="0">
                <a:solidFill>
                  <a:srgbClr val="000000"/>
                </a:solidFill>
                <a:latin typeface="Times New Roman" pitchFamily="18" charset="0"/>
                <a:cs typeface="Times New Roman" pitchFamily="18" charset="0"/>
              </a:rPr>
              <a:t>の</a:t>
            </a:r>
            <a:r>
              <a:rPr lang="en-US" altLang="ja-JP" sz="2400" dirty="0">
                <a:solidFill>
                  <a:srgbClr val="000000"/>
                </a:solidFill>
                <a:latin typeface="Times New Roman" pitchFamily="18" charset="0"/>
                <a:cs typeface="Times New Roman" pitchFamily="18" charset="0"/>
              </a:rPr>
              <a:t>1000</a:t>
            </a:r>
            <a:r>
              <a:rPr lang="ja-JP" altLang="en-US" sz="2400" dirty="0" smtClean="0">
                <a:solidFill>
                  <a:srgbClr val="000000"/>
                </a:solidFill>
                <a:latin typeface="Times New Roman" pitchFamily="18" charset="0"/>
                <a:cs typeface="Times New Roman" pitchFamily="18" charset="0"/>
              </a:rPr>
              <a:t>倍</a:t>
            </a:r>
            <a:endParaRPr lang="ja-JP" altLang="en-US" sz="2400" dirty="0">
              <a:solidFill>
                <a:srgbClr val="000000"/>
              </a:solidFill>
              <a:latin typeface="Times New Roman" pitchFamily="18" charset="0"/>
              <a:cs typeface="Times New Roman" pitchFamily="18" charset="0"/>
            </a:endParaRPr>
          </a:p>
          <a:p>
            <a:pPr fontAlgn="base">
              <a:spcBef>
                <a:spcPct val="0"/>
              </a:spcBef>
              <a:spcAft>
                <a:spcPct val="0"/>
              </a:spcAft>
            </a:pPr>
            <a:endParaRPr lang="en-US" altLang="ja-JP" sz="2400" dirty="0" smtClean="0">
              <a:solidFill>
                <a:srgbClr val="000000"/>
              </a:solidFill>
              <a:latin typeface="Times New Roman" pitchFamily="18" charset="0"/>
              <a:cs typeface="Times New Roman" pitchFamily="18" charset="0"/>
            </a:endParaRPr>
          </a:p>
          <a:p>
            <a:pPr fontAlgn="base">
              <a:spcBef>
                <a:spcPct val="0"/>
              </a:spcBef>
              <a:spcAft>
                <a:spcPct val="0"/>
              </a:spcAft>
            </a:pPr>
            <a:r>
              <a:rPr lang="ja-JP" altLang="en-US" sz="2400" dirty="0" smtClean="0">
                <a:solidFill>
                  <a:srgbClr val="000000"/>
                </a:solidFill>
                <a:latin typeface="Times New Roman" pitchFamily="18" charset="0"/>
                <a:cs typeface="Times New Roman" pitchFamily="18" charset="0"/>
              </a:rPr>
              <a:t>白色有機</a:t>
            </a:r>
            <a:r>
              <a:rPr lang="en-US" altLang="ja-JP" sz="2400" dirty="0" smtClean="0">
                <a:solidFill>
                  <a:srgbClr val="000000"/>
                </a:solidFill>
                <a:latin typeface="Times New Roman" pitchFamily="18" charset="0"/>
                <a:cs typeface="Times New Roman" pitchFamily="18" charset="0"/>
              </a:rPr>
              <a:t>EL</a:t>
            </a:r>
            <a:r>
              <a:rPr lang="ja-JP" altLang="en-US" sz="2400" dirty="0" smtClean="0">
                <a:solidFill>
                  <a:srgbClr val="000000"/>
                </a:solidFill>
                <a:latin typeface="Times New Roman" pitchFamily="18" charset="0"/>
                <a:cs typeface="Times New Roman" pitchFamily="18" charset="0"/>
              </a:rPr>
              <a:t>（</a:t>
            </a:r>
            <a:r>
              <a:rPr lang="en-US" altLang="ja-JP" sz="2400" dirty="0" smtClean="0">
                <a:solidFill>
                  <a:srgbClr val="000000"/>
                </a:solidFill>
                <a:latin typeface="Times New Roman" pitchFamily="18" charset="0"/>
                <a:cs typeface="Times New Roman" pitchFamily="18" charset="0"/>
              </a:rPr>
              <a:t>WOLED</a:t>
            </a:r>
            <a:r>
              <a:rPr lang="ja-JP" altLang="en-US" sz="2400" dirty="0" smtClean="0">
                <a:solidFill>
                  <a:srgbClr val="000000"/>
                </a:solidFill>
                <a:latin typeface="Times New Roman" pitchFamily="18" charset="0"/>
                <a:cs typeface="Times New Roman" pitchFamily="18" charset="0"/>
              </a:rPr>
              <a:t>）</a:t>
            </a:r>
            <a:endParaRPr lang="en-US" altLang="ja-JP" sz="2400" dirty="0" smtClean="0">
              <a:solidFill>
                <a:srgbClr val="000000"/>
              </a:solidFill>
              <a:latin typeface="Times New Roman" pitchFamily="18" charset="0"/>
              <a:cs typeface="Times New Roman" pitchFamily="18" charset="0"/>
            </a:endParaRPr>
          </a:p>
          <a:p>
            <a:pPr fontAlgn="base">
              <a:spcBef>
                <a:spcPct val="0"/>
              </a:spcBef>
              <a:spcAft>
                <a:spcPct val="0"/>
              </a:spcAft>
            </a:pPr>
            <a:r>
              <a:rPr lang="ja-JP" altLang="en-US" sz="2400" dirty="0" smtClean="0">
                <a:solidFill>
                  <a:srgbClr val="000000"/>
                </a:solidFill>
                <a:latin typeface="Times New Roman" pitchFamily="18" charset="0"/>
                <a:cs typeface="Times New Roman" pitchFamily="18" charset="0"/>
              </a:rPr>
              <a:t>カラーフィルタ</a:t>
            </a:r>
            <a:endParaRPr lang="en-US" altLang="ja-JP" sz="2400" dirty="0" smtClean="0">
              <a:solidFill>
                <a:srgbClr val="000000"/>
              </a:solidFill>
              <a:latin typeface="Times New Roman" pitchFamily="18" charset="0"/>
              <a:cs typeface="Times New Roman" pitchFamily="18" charset="0"/>
            </a:endParaRPr>
          </a:p>
          <a:p>
            <a:pPr fontAlgn="base">
              <a:spcBef>
                <a:spcPct val="0"/>
              </a:spcBef>
              <a:spcAft>
                <a:spcPct val="0"/>
              </a:spcAft>
            </a:pPr>
            <a:endParaRPr lang="en-US" altLang="ja-JP" sz="2400" dirty="0">
              <a:solidFill>
                <a:srgbClr val="000000"/>
              </a:solidFill>
              <a:latin typeface="Times New Roman" pitchFamily="18" charset="0"/>
              <a:cs typeface="Times New Roman" pitchFamily="18" charset="0"/>
            </a:endParaRPr>
          </a:p>
          <a:p>
            <a:pPr fontAlgn="base">
              <a:spcBef>
                <a:spcPct val="0"/>
              </a:spcBef>
              <a:spcAft>
                <a:spcPct val="0"/>
              </a:spcAft>
            </a:pPr>
            <a:r>
              <a:rPr lang="en-US" altLang="ja-JP" sz="2400" dirty="0" smtClean="0">
                <a:solidFill>
                  <a:srgbClr val="000000"/>
                </a:solidFill>
                <a:latin typeface="Times New Roman" pitchFamily="18" charset="0"/>
                <a:cs typeface="Times New Roman" pitchFamily="18" charset="0"/>
              </a:rPr>
              <a:t>2012</a:t>
            </a:r>
            <a:r>
              <a:rPr lang="ja-JP" altLang="en-US" sz="2400" dirty="0" smtClean="0">
                <a:solidFill>
                  <a:srgbClr val="000000"/>
                </a:solidFill>
                <a:latin typeface="Times New Roman" pitchFamily="18" charset="0"/>
                <a:cs typeface="Times New Roman" pitchFamily="18" charset="0"/>
              </a:rPr>
              <a:t>年中に発売予定</a:t>
            </a:r>
            <a:r>
              <a:rPr lang="en-US" altLang="ja-JP" sz="2400" dirty="0" smtClean="0">
                <a:solidFill>
                  <a:srgbClr val="000000"/>
                </a:solidFill>
                <a:latin typeface="Times New Roman" pitchFamily="18" charset="0"/>
                <a:cs typeface="Times New Roman" pitchFamily="18" charset="0"/>
              </a:rPr>
              <a:t/>
            </a:r>
            <a:br>
              <a:rPr lang="en-US" altLang="ja-JP" sz="2400" dirty="0" smtClean="0">
                <a:solidFill>
                  <a:srgbClr val="000000"/>
                </a:solidFill>
                <a:latin typeface="Times New Roman" pitchFamily="18" charset="0"/>
                <a:cs typeface="Times New Roman" pitchFamily="18" charset="0"/>
              </a:rPr>
            </a:br>
            <a:r>
              <a:rPr lang="ja-JP" altLang="en-US" sz="2400" dirty="0" smtClean="0">
                <a:solidFill>
                  <a:srgbClr val="000000"/>
                </a:solidFill>
                <a:latin typeface="Times New Roman" pitchFamily="18" charset="0"/>
                <a:cs typeface="Times New Roman" pitchFamily="18" charset="0"/>
              </a:rPr>
              <a:t>　　</a:t>
            </a:r>
            <a:r>
              <a:rPr lang="en-US" altLang="ja-JP" sz="2400" dirty="0" smtClean="0">
                <a:solidFill>
                  <a:srgbClr val="000000"/>
                </a:solidFill>
                <a:latin typeface="Times New Roman" pitchFamily="18" charset="0"/>
                <a:cs typeface="Times New Roman" pitchFamily="18" charset="0"/>
              </a:rPr>
              <a:t>(40</a:t>
            </a:r>
            <a:r>
              <a:rPr lang="ja-JP" altLang="en-US" sz="2400" dirty="0" smtClean="0">
                <a:solidFill>
                  <a:srgbClr val="000000"/>
                </a:solidFill>
                <a:latin typeface="Times New Roman" pitchFamily="18" charset="0"/>
                <a:cs typeface="Times New Roman" pitchFamily="18" charset="0"/>
              </a:rPr>
              <a:t>万円以上</a:t>
            </a:r>
            <a:r>
              <a:rPr lang="en-US" altLang="ja-JP" sz="2400" dirty="0" smtClean="0">
                <a:solidFill>
                  <a:srgbClr val="000000"/>
                </a:solidFill>
                <a:latin typeface="Times New Roman" pitchFamily="18" charset="0"/>
                <a:cs typeface="Times New Roman" pitchFamily="18" charset="0"/>
              </a:rPr>
              <a:t/>
            </a:r>
            <a:br>
              <a:rPr lang="en-US" altLang="ja-JP" sz="2400" dirty="0" smtClean="0">
                <a:solidFill>
                  <a:srgbClr val="000000"/>
                </a:solidFill>
                <a:latin typeface="Times New Roman" pitchFamily="18" charset="0"/>
                <a:cs typeface="Times New Roman" pitchFamily="18" charset="0"/>
              </a:rPr>
            </a:br>
            <a:r>
              <a:rPr lang="ja-JP" altLang="en-US" sz="2400" dirty="0" smtClean="0">
                <a:solidFill>
                  <a:srgbClr val="000000"/>
                </a:solidFill>
                <a:latin typeface="Times New Roman" pitchFamily="18" charset="0"/>
                <a:cs typeface="Times New Roman" pitchFamily="18" charset="0"/>
              </a:rPr>
              <a:t>　　 </a:t>
            </a:r>
            <a:r>
              <a:rPr lang="en-US" altLang="ja-JP" sz="2400" dirty="0" smtClean="0">
                <a:solidFill>
                  <a:srgbClr val="000000"/>
                </a:solidFill>
                <a:latin typeface="Times New Roman" pitchFamily="18" charset="0"/>
                <a:cs typeface="Times New Roman" pitchFamily="18" charset="0"/>
              </a:rPr>
              <a:t>$8000?)</a:t>
            </a:r>
          </a:p>
        </p:txBody>
      </p:sp>
      <p:pic>
        <p:nvPicPr>
          <p:cNvPr id="641026" name="Picture 2" descr="LG Display社が開発した55型有機ELパネル。写真：LG Display社"/>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25945" y="7029400"/>
            <a:ext cx="3237308" cy="3176609"/>
          </a:xfrm>
          <a:prstGeom prst="rect">
            <a:avLst/>
          </a:prstGeom>
          <a:noFill/>
          <a:extLst>
            <a:ext uri="{909E8E84-426E-40DD-AFC4-6F175D3DCCD1}">
              <a14:hiddenFill xmlns:a14="http://schemas.microsoft.com/office/drawing/2010/main">
                <a:solidFill>
                  <a:srgbClr val="FFFFFF"/>
                </a:solidFill>
              </a14:hiddenFill>
            </a:ext>
          </a:extLst>
        </p:spPr>
      </p:pic>
      <p:pic>
        <p:nvPicPr>
          <p:cNvPr id="641028" name="Picture 4" descr="パネルの厚みは5mmより薄いとする。"/>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898650" y="4557284"/>
            <a:ext cx="3237308" cy="21568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4042101"/>
      </p:ext>
    </p:extLst>
  </p:cSld>
  <p:clrMapOvr>
    <a:masterClrMapping/>
  </p:clrMapOvr>
  <mc:AlternateContent xmlns:mc="http://schemas.openxmlformats.org/markup-compatibility/2006" xmlns:p14="http://schemas.microsoft.com/office/powerpoint/2010/main">
    <mc:Choice Requires="p14">
      <p:transition p14:dur="0">
        <p:sndAc>
          <p:stSnd>
            <p:snd r:embed="rId3" name="CAMERA.WAV"/>
          </p:stSnd>
        </p:sndAc>
      </p:transition>
    </mc:Choice>
    <mc:Fallback xmlns="">
      <p:transition>
        <p:sndAc>
          <p:stSnd>
            <p:snd r:embed="rId7" name="CAMERA.WAV"/>
          </p:stSnd>
        </p:sndAc>
      </p:transition>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0" y="0"/>
            <a:ext cx="9144000" cy="1200329"/>
          </a:xfrm>
          <a:prstGeom prst="rect">
            <a:avLst/>
          </a:prstGeom>
          <a:noFill/>
        </p:spPr>
        <p:txBody>
          <a:bodyPr wrap="square" rtlCol="0">
            <a:spAutoFit/>
          </a:bodyPr>
          <a:lstStyle/>
          <a:p>
            <a:pPr algn="ctr"/>
            <a:r>
              <a:rPr lang="en-US" altLang="ja-JP" sz="3600" b="1" dirty="0">
                <a:solidFill>
                  <a:srgbClr val="0000FF"/>
                </a:solidFill>
                <a:latin typeface="Times New Roman" pitchFamily="18" charset="0"/>
                <a:cs typeface="Times New Roman" pitchFamily="18" charset="0"/>
              </a:rPr>
              <a:t>Samsung</a:t>
            </a:r>
            <a:r>
              <a:rPr lang="ja-JP" altLang="en-US" sz="3600" b="1" dirty="0" err="1">
                <a:solidFill>
                  <a:srgbClr val="0000FF"/>
                </a:solidFill>
                <a:latin typeface="Times New Roman" pitchFamily="18" charset="0"/>
                <a:cs typeface="Times New Roman" pitchFamily="18" charset="0"/>
              </a:rPr>
              <a:t>、</a:t>
            </a:r>
            <a:r>
              <a:rPr lang="ja-JP" altLang="en-US" sz="3600" b="1" dirty="0">
                <a:solidFill>
                  <a:srgbClr val="0000FF"/>
                </a:solidFill>
                <a:latin typeface="Times New Roman" pitchFamily="18" charset="0"/>
                <a:cs typeface="Times New Roman" pitchFamily="18" charset="0"/>
              </a:rPr>
              <a:t>フレキシブル画面搭載製品</a:t>
            </a:r>
            <a:r>
              <a:rPr lang="ja-JP" altLang="en-US" sz="3600" b="1" dirty="0" smtClean="0">
                <a:solidFill>
                  <a:srgbClr val="0000FF"/>
                </a:solidFill>
                <a:latin typeface="Times New Roman" pitchFamily="18" charset="0"/>
                <a:cs typeface="Times New Roman" pitchFamily="18" charset="0"/>
              </a:rPr>
              <a:t>を</a:t>
            </a:r>
            <a:r>
              <a:rPr lang="en-US" altLang="ja-JP" sz="3600" b="1" dirty="0" smtClean="0">
                <a:solidFill>
                  <a:srgbClr val="0000FF"/>
                </a:solidFill>
                <a:latin typeface="Times New Roman" pitchFamily="18" charset="0"/>
                <a:cs typeface="Times New Roman" pitchFamily="18" charset="0"/>
              </a:rPr>
              <a:t/>
            </a:r>
            <a:br>
              <a:rPr lang="en-US" altLang="ja-JP" sz="3600" b="1" dirty="0" smtClean="0">
                <a:solidFill>
                  <a:srgbClr val="0000FF"/>
                </a:solidFill>
                <a:latin typeface="Times New Roman" pitchFamily="18" charset="0"/>
                <a:cs typeface="Times New Roman" pitchFamily="18" charset="0"/>
              </a:rPr>
            </a:br>
            <a:r>
              <a:rPr lang="ja-JP" altLang="en-US" sz="3600" b="1" dirty="0" smtClean="0">
                <a:solidFill>
                  <a:srgbClr val="0000FF"/>
                </a:solidFill>
                <a:latin typeface="Times New Roman" pitchFamily="18" charset="0"/>
                <a:cs typeface="Times New Roman" pitchFamily="18" charset="0"/>
              </a:rPr>
              <a:t>来年</a:t>
            </a:r>
            <a:r>
              <a:rPr lang="ja-JP" altLang="en-US" sz="3600" b="1" dirty="0">
                <a:solidFill>
                  <a:srgbClr val="0000FF"/>
                </a:solidFill>
                <a:latin typeface="Times New Roman" pitchFamily="18" charset="0"/>
                <a:cs typeface="Times New Roman" pitchFamily="18" charset="0"/>
              </a:rPr>
              <a:t>発売</a:t>
            </a:r>
            <a:r>
              <a:rPr lang="ja-JP" altLang="en-US" sz="3600" b="1" dirty="0" smtClean="0">
                <a:solidFill>
                  <a:srgbClr val="0000FF"/>
                </a:solidFill>
                <a:latin typeface="Times New Roman" pitchFamily="18" charset="0"/>
                <a:cs typeface="Times New Roman" pitchFamily="18" charset="0"/>
              </a:rPr>
              <a:t>へ</a:t>
            </a:r>
            <a:endParaRPr lang="ja-JP" altLang="en-US" sz="3600" b="1" dirty="0">
              <a:solidFill>
                <a:srgbClr val="0000FF"/>
              </a:solidFill>
              <a:latin typeface="Times New Roman" pitchFamily="18" charset="0"/>
              <a:cs typeface="Times New Roman" pitchFamily="18" charset="0"/>
            </a:endParaRPr>
          </a:p>
        </p:txBody>
      </p:sp>
      <p:sp>
        <p:nvSpPr>
          <p:cNvPr id="9" name="テキスト ボックス 8"/>
          <p:cNvSpPr txBox="1"/>
          <p:nvPr/>
        </p:nvSpPr>
        <p:spPr>
          <a:xfrm>
            <a:off x="2871936" y="910461"/>
            <a:ext cx="6236568" cy="646331"/>
          </a:xfrm>
          <a:prstGeom prst="rect">
            <a:avLst/>
          </a:prstGeom>
          <a:noFill/>
        </p:spPr>
        <p:txBody>
          <a:bodyPr wrap="square" rtlCol="0">
            <a:spAutoFit/>
          </a:bodyPr>
          <a:lstStyle/>
          <a:p>
            <a:pPr algn="r"/>
            <a:r>
              <a:rPr lang="en-US" altLang="ja-JP" dirty="0" smtClean="0">
                <a:solidFill>
                  <a:prstClr val="black"/>
                </a:solidFill>
                <a:latin typeface="Times New Roman" pitchFamily="18" charset="0"/>
                <a:cs typeface="Times New Roman" pitchFamily="18" charset="0"/>
              </a:rPr>
              <a:t>2011/11/01  IT Pro</a:t>
            </a:r>
            <a:r>
              <a:rPr lang="en-US" altLang="ja-JP" dirty="0">
                <a:solidFill>
                  <a:prstClr val="black"/>
                </a:solidFill>
                <a:latin typeface="Times New Roman" pitchFamily="18" charset="0"/>
                <a:cs typeface="Times New Roman" pitchFamily="18" charset="0"/>
              </a:rPr>
              <a:t/>
            </a:r>
            <a:br>
              <a:rPr lang="en-US" altLang="ja-JP" dirty="0">
                <a:solidFill>
                  <a:prstClr val="black"/>
                </a:solidFill>
                <a:latin typeface="Times New Roman" pitchFamily="18" charset="0"/>
                <a:cs typeface="Times New Roman" pitchFamily="18" charset="0"/>
              </a:rPr>
            </a:br>
            <a:r>
              <a:rPr lang="en-US" altLang="ja-JP" dirty="0">
                <a:solidFill>
                  <a:prstClr val="black"/>
                </a:solidFill>
                <a:latin typeface="Times New Roman" pitchFamily="18" charset="0"/>
                <a:cs typeface="Times New Roman" pitchFamily="18" charset="0"/>
              </a:rPr>
              <a:t>http://itpro.nikkeibp.co.jp/article/NEWS/20111101/371782</a:t>
            </a:r>
            <a:r>
              <a:rPr lang="en-US" altLang="ja-JP" dirty="0" smtClean="0">
                <a:solidFill>
                  <a:prstClr val="black"/>
                </a:solidFill>
                <a:latin typeface="Times New Roman" pitchFamily="18" charset="0"/>
                <a:cs typeface="Times New Roman" pitchFamily="18" charset="0"/>
              </a:rPr>
              <a:t>/</a:t>
            </a:r>
            <a:endParaRPr lang="ja-JP" altLang="en-US" dirty="0">
              <a:solidFill>
                <a:prstClr val="black"/>
              </a:solidFill>
              <a:latin typeface="Times New Roman" pitchFamily="18" charset="0"/>
              <a:cs typeface="Times New Roman" pitchFamily="18" charset="0"/>
            </a:endParaRPr>
          </a:p>
        </p:txBody>
      </p:sp>
      <p:pic>
        <p:nvPicPr>
          <p:cNvPr id="649728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43236" y="2338536"/>
            <a:ext cx="57531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正方形/長方形 2"/>
          <p:cNvSpPr/>
          <p:nvPr/>
        </p:nvSpPr>
        <p:spPr>
          <a:xfrm>
            <a:off x="61714" y="1517883"/>
            <a:ext cx="6759624" cy="830997"/>
          </a:xfrm>
          <a:prstGeom prst="rect">
            <a:avLst/>
          </a:prstGeom>
        </p:spPr>
        <p:txBody>
          <a:bodyPr wrap="square">
            <a:spAutoFit/>
          </a:bodyPr>
          <a:lstStyle/>
          <a:p>
            <a:pPr fontAlgn="base">
              <a:spcBef>
                <a:spcPct val="0"/>
              </a:spcBef>
              <a:spcAft>
                <a:spcPct val="0"/>
              </a:spcAft>
            </a:pPr>
            <a:r>
              <a:rPr lang="ja-JP" altLang="en-US" sz="2400" b="1" dirty="0" smtClean="0">
                <a:solidFill>
                  <a:prstClr val="black"/>
                </a:solidFill>
                <a:latin typeface="Times New Roman" pitchFamily="18" charset="0"/>
              </a:rPr>
              <a:t>同社</a:t>
            </a:r>
            <a:r>
              <a:rPr lang="ja-JP" altLang="en-US" sz="2400" b="1" dirty="0">
                <a:solidFill>
                  <a:prstClr val="black"/>
                </a:solidFill>
                <a:latin typeface="Times New Roman" pitchFamily="18" charset="0"/>
              </a:rPr>
              <a:t>の</a:t>
            </a:r>
            <a:r>
              <a:rPr lang="ja-JP" altLang="en-US" sz="2400" b="1" dirty="0" smtClean="0">
                <a:solidFill>
                  <a:prstClr val="black"/>
                </a:solidFill>
                <a:latin typeface="Times New Roman" pitchFamily="18" charset="0"/>
              </a:rPr>
              <a:t>スマートフォン</a:t>
            </a:r>
            <a:endParaRPr lang="en-US" altLang="ja-JP" sz="2400" b="1" dirty="0" smtClean="0">
              <a:solidFill>
                <a:prstClr val="black"/>
              </a:solidFill>
              <a:latin typeface="Times New Roman" pitchFamily="18" charset="0"/>
            </a:endParaRPr>
          </a:p>
          <a:p>
            <a:pPr fontAlgn="base">
              <a:spcBef>
                <a:spcPct val="0"/>
              </a:spcBef>
              <a:spcAft>
                <a:spcPct val="0"/>
              </a:spcAft>
            </a:pPr>
            <a:r>
              <a:rPr lang="en-US" altLang="ja-JP" sz="2400" b="1" dirty="0" smtClean="0">
                <a:solidFill>
                  <a:prstClr val="black"/>
                </a:solidFill>
                <a:latin typeface="Times New Roman" pitchFamily="18" charset="0"/>
              </a:rPr>
              <a:t>2012</a:t>
            </a:r>
            <a:r>
              <a:rPr lang="ja-JP" altLang="en-US" sz="2400" b="1" dirty="0">
                <a:solidFill>
                  <a:prstClr val="black"/>
                </a:solidFill>
                <a:latin typeface="Times New Roman" pitchFamily="18" charset="0"/>
              </a:rPr>
              <a:t>年上</a:t>
            </a:r>
            <a:r>
              <a:rPr lang="ja-JP" altLang="en-US" sz="2400" b="1" dirty="0" smtClean="0">
                <a:solidFill>
                  <a:prstClr val="black"/>
                </a:solidFill>
                <a:latin typeface="Times New Roman" pitchFamily="18" charset="0"/>
              </a:rPr>
              <a:t>半期発売？</a:t>
            </a:r>
            <a:endParaRPr lang="en-US" altLang="ja-JP" sz="2400" b="1" dirty="0" smtClean="0">
              <a:solidFill>
                <a:prstClr val="black"/>
              </a:solidFill>
              <a:latin typeface="Times New Roman" pitchFamily="18" charset="0"/>
            </a:endParaRPr>
          </a:p>
        </p:txBody>
      </p:sp>
    </p:spTree>
    <p:extLst>
      <p:ext uri="{BB962C8B-B14F-4D97-AF65-F5344CB8AC3E}">
        <p14:creationId xmlns:p14="http://schemas.microsoft.com/office/powerpoint/2010/main" val="3480825110"/>
      </p:ext>
    </p:extLst>
  </p:cSld>
  <p:clrMapOvr>
    <a:masterClrMapping/>
  </p:clrMapOvr>
  <mc:AlternateContent xmlns:mc="http://schemas.openxmlformats.org/markup-compatibility/2006" xmlns:p14="http://schemas.microsoft.com/office/powerpoint/2010/main">
    <mc:Choice Requires="p14">
      <p:transition p14:dur="0">
        <p:sndAc>
          <p:stSnd>
            <p:snd r:embed="rId2" name="CAMERA.WAV"/>
          </p:stSnd>
        </p:sndAc>
      </p:transition>
    </mc:Choice>
    <mc:Fallback xmlns="">
      <p:transition>
        <p:sndAc>
          <p:stSnd>
            <p:snd r:embed="rId4" name="CAMERA.WAV"/>
          </p:stSnd>
        </p:sndAc>
      </p:transition>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fig1ab"/>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7088" y="1366838"/>
            <a:ext cx="6284912" cy="2782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3" name="Picture 5" descr="fig4ab"/>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76375" y="4203700"/>
            <a:ext cx="5688013" cy="270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4" name="Rectangle 7"/>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fontAlgn="base">
              <a:spcBef>
                <a:spcPct val="0"/>
              </a:spcBef>
              <a:spcAft>
                <a:spcPct val="0"/>
              </a:spcAft>
            </a:pPr>
            <a:endParaRPr lang="ja-JP" altLang="en-US" sz="4400" b="1" smtClean="0">
              <a:solidFill>
                <a:srgbClr val="000000"/>
              </a:solidFill>
            </a:endParaRPr>
          </a:p>
        </p:txBody>
      </p:sp>
      <p:graphicFrame>
        <p:nvGraphicFramePr>
          <p:cNvPr id="35845" name="オブジェクト 4"/>
          <p:cNvGraphicFramePr>
            <a:graphicFrameLocks noChangeAspect="1"/>
          </p:cNvGraphicFramePr>
          <p:nvPr/>
        </p:nvGraphicFramePr>
        <p:xfrm>
          <a:off x="57150" y="538163"/>
          <a:ext cx="4775200" cy="730250"/>
        </p:xfrm>
        <a:graphic>
          <a:graphicData uri="http://schemas.openxmlformats.org/presentationml/2006/ole">
            <mc:AlternateContent xmlns:mc="http://schemas.openxmlformats.org/markup-compatibility/2006">
              <mc:Choice xmlns:v="urn:schemas-microsoft-com:vml" Requires="v">
                <p:oleObj spid="_x0000_s355351" name="数式" r:id="rId6" imgW="2362200" imgH="444500" progId="Equation.3">
                  <p:embed/>
                </p:oleObj>
              </mc:Choice>
              <mc:Fallback>
                <p:oleObj name="数式" r:id="rId6" imgW="2362200" imgH="44450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150" y="538163"/>
                        <a:ext cx="4775200"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 name="タイトル 1"/>
          <p:cNvSpPr>
            <a:spLocks noGrp="1"/>
          </p:cNvSpPr>
          <p:nvPr>
            <p:ph type="ctrTitle"/>
          </p:nvPr>
        </p:nvSpPr>
        <p:spPr>
          <a:xfrm>
            <a:off x="0" y="0"/>
            <a:ext cx="9144000" cy="620713"/>
          </a:xfrm>
        </p:spPr>
        <p:txBody>
          <a:bodyPr rtlCol="0">
            <a:normAutofit fontScale="90000"/>
          </a:bodyPr>
          <a:lstStyle/>
          <a:p>
            <a:pPr>
              <a:defRPr/>
            </a:pPr>
            <a:r>
              <a:rPr lang="ja-JP" altLang="en-US" sz="3600" b="1" dirty="0" smtClean="0">
                <a:solidFill>
                  <a:srgbClr val="0000FF"/>
                </a:solidFill>
                <a:cs typeface="Times New Roman"/>
              </a:rPr>
              <a:t>拡散律速の</a:t>
            </a:r>
            <a:r>
              <a:rPr lang="en-US" altLang="ja-JP" sz="3600" b="1" dirty="0" smtClean="0">
                <a:solidFill>
                  <a:srgbClr val="0000FF"/>
                </a:solidFill>
                <a:cs typeface="Times New Roman"/>
              </a:rPr>
              <a:t>a-IGZO/</a:t>
            </a:r>
            <a:r>
              <a:rPr lang="en-US" altLang="ja-JP" sz="3600" b="1" dirty="0" err="1" smtClean="0">
                <a:solidFill>
                  <a:srgbClr val="0000FF"/>
                </a:solidFill>
                <a:cs typeface="Times New Roman"/>
              </a:rPr>
              <a:t>Pt</a:t>
            </a:r>
            <a:r>
              <a:rPr lang="ja-JP" altLang="en-US" sz="3600" b="1" dirty="0" smtClean="0">
                <a:solidFill>
                  <a:srgbClr val="0000FF"/>
                </a:solidFill>
                <a:cs typeface="Times New Roman"/>
              </a:rPr>
              <a:t>接合</a:t>
            </a:r>
            <a:endParaRPr lang="ja-JP" altLang="en-US" sz="3600" b="1" dirty="0">
              <a:solidFill>
                <a:srgbClr val="0000FF"/>
              </a:solidFill>
              <a:cs typeface="Times New Roman"/>
            </a:endParaRPr>
          </a:p>
        </p:txBody>
      </p:sp>
      <p:sp>
        <p:nvSpPr>
          <p:cNvPr id="35847" name="テキスト ボックス 2"/>
          <p:cNvSpPr txBox="1">
            <a:spLocks noChangeArrowheads="1"/>
          </p:cNvSpPr>
          <p:nvPr/>
        </p:nvSpPr>
        <p:spPr bwMode="auto">
          <a:xfrm>
            <a:off x="7077075" y="1508125"/>
            <a:ext cx="217805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eaLnBrk="1" fontAlgn="base" hangingPunct="1">
              <a:spcBef>
                <a:spcPct val="0"/>
              </a:spcBef>
              <a:spcAft>
                <a:spcPct val="0"/>
              </a:spcAft>
            </a:pPr>
            <a:r>
              <a:rPr lang="en-US" altLang="ja-JP" sz="3600" b="1" i="1" smtClean="0">
                <a:solidFill>
                  <a:srgbClr val="FF0000"/>
                </a:solidFill>
              </a:rPr>
              <a:t>n</a:t>
            </a:r>
            <a:r>
              <a:rPr lang="en-US" altLang="ja-JP" sz="3600" b="1" smtClean="0">
                <a:solidFill>
                  <a:srgbClr val="FF0000"/>
                </a:solidFill>
              </a:rPr>
              <a:t> = 1.04</a:t>
            </a:r>
            <a:br>
              <a:rPr lang="en-US" altLang="ja-JP" sz="3600" b="1" smtClean="0">
                <a:solidFill>
                  <a:srgbClr val="FF0000"/>
                </a:solidFill>
              </a:rPr>
            </a:br>
            <a:r>
              <a:rPr lang="en-US" altLang="ja-JP" sz="3600" b="1" smtClean="0">
                <a:solidFill>
                  <a:srgbClr val="FF0000"/>
                </a:solidFill>
              </a:rPr>
              <a:t>(</a:t>
            </a:r>
            <a:r>
              <a:rPr lang="ja-JP" altLang="en-US" sz="3600" b="1" smtClean="0">
                <a:solidFill>
                  <a:srgbClr val="FF0000"/>
                </a:solidFill>
              </a:rPr>
              <a:t>ガラス上</a:t>
            </a:r>
            <a:r>
              <a:rPr lang="en-US" altLang="ja-JP" sz="3600" b="1" smtClean="0">
                <a:solidFill>
                  <a:srgbClr val="FF0000"/>
                </a:solidFill>
              </a:rPr>
              <a:t>)</a:t>
            </a:r>
            <a:endParaRPr lang="ja-JP" altLang="en-US" sz="3600" b="1" smtClean="0">
              <a:solidFill>
                <a:srgbClr val="FF0000"/>
              </a:solidFill>
            </a:endParaRPr>
          </a:p>
        </p:txBody>
      </p:sp>
      <p:sp>
        <p:nvSpPr>
          <p:cNvPr id="35848" name="テキスト ボックス 7"/>
          <p:cNvSpPr txBox="1">
            <a:spLocks noChangeArrowheads="1"/>
          </p:cNvSpPr>
          <p:nvPr/>
        </p:nvSpPr>
        <p:spPr bwMode="auto">
          <a:xfrm>
            <a:off x="6875463" y="4222750"/>
            <a:ext cx="1512887"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eaLnBrk="1" fontAlgn="base" hangingPunct="1">
              <a:spcBef>
                <a:spcPct val="0"/>
              </a:spcBef>
              <a:spcAft>
                <a:spcPct val="0"/>
              </a:spcAft>
            </a:pPr>
            <a:r>
              <a:rPr lang="en-US" altLang="ja-JP" sz="3600" b="1" i="1" smtClean="0">
                <a:solidFill>
                  <a:srgbClr val="FF0000"/>
                </a:solidFill>
              </a:rPr>
              <a:t>n</a:t>
            </a:r>
            <a:r>
              <a:rPr lang="en-US" altLang="ja-JP" sz="3600" b="1" smtClean="0">
                <a:solidFill>
                  <a:srgbClr val="FF0000"/>
                </a:solidFill>
              </a:rPr>
              <a:t> = 1.2</a:t>
            </a:r>
            <a:br>
              <a:rPr lang="en-US" altLang="ja-JP" sz="3600" b="1" smtClean="0">
                <a:solidFill>
                  <a:srgbClr val="FF0000"/>
                </a:solidFill>
              </a:rPr>
            </a:br>
            <a:r>
              <a:rPr lang="en-US" altLang="ja-JP" sz="3600" b="1" smtClean="0">
                <a:solidFill>
                  <a:srgbClr val="FF0000"/>
                </a:solidFill>
              </a:rPr>
              <a:t>(PI</a:t>
            </a:r>
            <a:r>
              <a:rPr lang="ja-JP" altLang="en-US" sz="3600" b="1" smtClean="0">
                <a:solidFill>
                  <a:srgbClr val="FF0000"/>
                </a:solidFill>
              </a:rPr>
              <a:t>上</a:t>
            </a:r>
            <a:r>
              <a:rPr lang="en-US" altLang="ja-JP" sz="3600" b="1" smtClean="0">
                <a:solidFill>
                  <a:srgbClr val="FF0000"/>
                </a:solidFill>
              </a:rPr>
              <a:t>)</a:t>
            </a:r>
            <a:endParaRPr lang="ja-JP" altLang="en-US" sz="3600" b="1" smtClean="0">
              <a:solidFill>
                <a:srgbClr val="FF0000"/>
              </a:solidFill>
            </a:endParaRPr>
          </a:p>
        </p:txBody>
      </p:sp>
      <p:sp>
        <p:nvSpPr>
          <p:cNvPr id="35849" name="テキスト ボックス 8"/>
          <p:cNvSpPr txBox="1">
            <a:spLocks noChangeArrowheads="1"/>
          </p:cNvSpPr>
          <p:nvPr/>
        </p:nvSpPr>
        <p:spPr bwMode="auto">
          <a:xfrm>
            <a:off x="5392738" y="746125"/>
            <a:ext cx="3476625"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eaLnBrk="1" fontAlgn="base" hangingPunct="1">
              <a:spcBef>
                <a:spcPct val="0"/>
              </a:spcBef>
              <a:spcAft>
                <a:spcPct val="0"/>
              </a:spcAft>
            </a:pPr>
            <a:r>
              <a:rPr lang="ja-JP" altLang="en-US" sz="2800" b="1" smtClean="0">
                <a:solidFill>
                  <a:srgbClr val="FF0000"/>
                </a:solidFill>
              </a:rPr>
              <a:t>赤丸</a:t>
            </a:r>
            <a:r>
              <a:rPr lang="en-US" altLang="ja-JP" sz="2800" b="1" smtClean="0">
                <a:solidFill>
                  <a:srgbClr val="FF0000"/>
                </a:solidFill>
              </a:rPr>
              <a:t>: 200</a:t>
            </a:r>
            <a:r>
              <a:rPr lang="en-US" altLang="ja-JP" sz="2800" b="1" baseline="30000" smtClean="0">
                <a:solidFill>
                  <a:srgbClr val="FF0000"/>
                </a:solidFill>
              </a:rPr>
              <a:t>o</a:t>
            </a:r>
            <a:r>
              <a:rPr lang="en-US" altLang="ja-JP" sz="2800" b="1" smtClean="0">
                <a:solidFill>
                  <a:srgbClr val="FF0000"/>
                </a:solidFill>
              </a:rPr>
              <a:t>C</a:t>
            </a:r>
            <a:r>
              <a:rPr lang="ja-JP" altLang="en-US" sz="2800" b="1" smtClean="0">
                <a:solidFill>
                  <a:srgbClr val="FF0000"/>
                </a:solidFill>
              </a:rPr>
              <a:t>熱処理後</a:t>
            </a:r>
          </a:p>
        </p:txBody>
      </p:sp>
      <p:sp>
        <p:nvSpPr>
          <p:cNvPr id="35850" name="Text Box 5"/>
          <p:cNvSpPr txBox="1">
            <a:spLocks noChangeArrowheads="1"/>
          </p:cNvSpPr>
          <p:nvPr/>
        </p:nvSpPr>
        <p:spPr bwMode="auto">
          <a:xfrm>
            <a:off x="5119688" y="6546850"/>
            <a:ext cx="4060825" cy="338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eaLnBrk="1" fontAlgn="base" hangingPunct="1">
              <a:spcBef>
                <a:spcPct val="0"/>
              </a:spcBef>
              <a:spcAft>
                <a:spcPct val="0"/>
              </a:spcAft>
            </a:pPr>
            <a:r>
              <a:rPr lang="en-US" altLang="ja-JP" sz="1600" i="1" smtClean="0">
                <a:solidFill>
                  <a:srgbClr val="000000"/>
                </a:solidFill>
              </a:rPr>
              <a:t>Dong Hee Lee et al., IEEE EDL (2011) in print</a:t>
            </a:r>
          </a:p>
        </p:txBody>
      </p:sp>
    </p:spTree>
    <p:extLst>
      <p:ext uri="{BB962C8B-B14F-4D97-AF65-F5344CB8AC3E}">
        <p14:creationId xmlns:p14="http://schemas.microsoft.com/office/powerpoint/2010/main" val="2779377218"/>
      </p:ext>
    </p:extLst>
  </p:cSld>
  <p:clrMapOvr>
    <a:masterClrMapping/>
  </p:clrMapOvr>
  <mc:AlternateContent xmlns:mc="http://schemas.openxmlformats.org/markup-compatibility/2006" xmlns:p14="http://schemas.microsoft.com/office/powerpoint/2010/main">
    <mc:Choice Requires="p14">
      <p:transition p14:dur="0">
        <p:sndAc>
          <p:stSnd>
            <p:snd r:embed="rId3" name="CAMERA.WAV"/>
          </p:stSnd>
        </p:sndAc>
      </p:transition>
    </mc:Choice>
    <mc:Fallback xmlns="">
      <p:transition>
        <p:sndAc>
          <p:stSnd>
            <p:snd r:embed="rId8" name="CAMERA.WAV"/>
          </p:stSnd>
        </p:sndAc>
      </p:transition>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0" y="6876"/>
            <a:ext cx="9144000" cy="1117868"/>
          </a:xfr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eaLnBrk="1" hangingPunct="1"/>
            <a:r>
              <a:rPr lang="ja-JP" altLang="en-US" sz="3600" b="1" kern="1200" dirty="0" smtClean="0">
                <a:solidFill>
                  <a:srgbClr val="0000FF"/>
                </a:solidFill>
                <a:latin typeface="Times New Roman" pitchFamily="18" charset="0"/>
                <a:cs typeface="Times New Roman" pitchFamily="18" charset="0"/>
              </a:rPr>
              <a:t>スマホ</a:t>
            </a:r>
            <a:r>
              <a:rPr lang="ja-JP" altLang="en-US" sz="3600" b="1" kern="1200" dirty="0">
                <a:solidFill>
                  <a:srgbClr val="0000FF"/>
                </a:solidFill>
                <a:latin typeface="Times New Roman" pitchFamily="18" charset="0"/>
                <a:cs typeface="Times New Roman" pitchFamily="18" charset="0"/>
              </a:rPr>
              <a:t>やタブレット端末向けの高精細液晶</a:t>
            </a:r>
            <a:r>
              <a:rPr lang="ja-JP" altLang="en-US" sz="3600" b="1" kern="1200" dirty="0" smtClean="0">
                <a:solidFill>
                  <a:srgbClr val="0000FF"/>
                </a:solidFill>
                <a:latin typeface="Times New Roman" pitchFamily="18" charset="0"/>
                <a:cs typeface="Times New Roman" pitchFamily="18" charset="0"/>
              </a:rPr>
              <a:t>に</a:t>
            </a:r>
            <a:r>
              <a:rPr lang="en-US" altLang="ja-JP" sz="3600" b="1" kern="1200" dirty="0" smtClean="0">
                <a:solidFill>
                  <a:srgbClr val="0000FF"/>
                </a:solidFill>
                <a:latin typeface="Times New Roman" pitchFamily="18" charset="0"/>
                <a:cs typeface="Times New Roman" pitchFamily="18" charset="0"/>
              </a:rPr>
              <a:t/>
            </a:r>
            <a:br>
              <a:rPr lang="en-US" altLang="ja-JP" sz="3600" b="1" kern="1200" dirty="0" smtClean="0">
                <a:solidFill>
                  <a:srgbClr val="0000FF"/>
                </a:solidFill>
                <a:latin typeface="Times New Roman" pitchFamily="18" charset="0"/>
                <a:cs typeface="Times New Roman" pitchFamily="18" charset="0"/>
              </a:rPr>
            </a:br>
            <a:r>
              <a:rPr lang="ja-JP" altLang="en-US" sz="3600" b="1" kern="1200" dirty="0" smtClean="0">
                <a:solidFill>
                  <a:srgbClr val="0000FF"/>
                </a:solidFill>
                <a:latin typeface="Times New Roman" pitchFamily="18" charset="0"/>
                <a:cs typeface="Times New Roman" pitchFamily="18" charset="0"/>
              </a:rPr>
              <a:t>熱い</a:t>
            </a:r>
            <a:r>
              <a:rPr lang="ja-JP" altLang="en-US" sz="3600" b="1" kern="1200" dirty="0">
                <a:solidFill>
                  <a:srgbClr val="0000FF"/>
                </a:solidFill>
                <a:latin typeface="Times New Roman" pitchFamily="18" charset="0"/>
                <a:cs typeface="Times New Roman" pitchFamily="18" charset="0"/>
              </a:rPr>
              <a:t>視線、新聞も表示できる</a:t>
            </a:r>
          </a:p>
        </p:txBody>
      </p:sp>
      <p:sp>
        <p:nvSpPr>
          <p:cNvPr id="3" name="正方形/長方形 2"/>
          <p:cNvSpPr/>
          <p:nvPr/>
        </p:nvSpPr>
        <p:spPr>
          <a:xfrm>
            <a:off x="5148064" y="1531821"/>
            <a:ext cx="3996444" cy="276999"/>
          </a:xfrm>
          <a:prstGeom prst="rect">
            <a:avLst/>
          </a:prstGeom>
        </p:spPr>
        <p:txBody>
          <a:bodyPr wrap="square">
            <a:spAutoFit/>
          </a:bodyPr>
          <a:lstStyle/>
          <a:p>
            <a:pPr algn="r"/>
            <a:r>
              <a:rPr lang="en-US" altLang="ja-JP" sz="1200" dirty="0" smtClean="0">
                <a:solidFill>
                  <a:prstClr val="black"/>
                </a:solidFill>
                <a:cs typeface="Times New Roman" pitchFamily="18" charset="0"/>
              </a:rPr>
              <a:t>http</a:t>
            </a:r>
            <a:r>
              <a:rPr lang="en-US" altLang="ja-JP" sz="1200" dirty="0">
                <a:solidFill>
                  <a:prstClr val="black"/>
                </a:solidFill>
                <a:cs typeface="Times New Roman" pitchFamily="18" charset="0"/>
              </a:rPr>
              <a:t>://techon.nikkeibp.co.jp/article/NEWS/20111027/199870/</a:t>
            </a:r>
            <a:endParaRPr lang="ja-JP" altLang="en-US" sz="1200" dirty="0">
              <a:solidFill>
                <a:prstClr val="black"/>
              </a:solidFill>
              <a:cs typeface="Times New Roman" pitchFamily="18" charset="0"/>
            </a:endParaRPr>
          </a:p>
        </p:txBody>
      </p:sp>
      <p:sp>
        <p:nvSpPr>
          <p:cNvPr id="5" name="テキスト ボックス 4"/>
          <p:cNvSpPr txBox="1"/>
          <p:nvPr/>
        </p:nvSpPr>
        <p:spPr>
          <a:xfrm>
            <a:off x="6846058" y="1028087"/>
            <a:ext cx="2298450" cy="646331"/>
          </a:xfrm>
          <a:prstGeom prst="rect">
            <a:avLst/>
          </a:prstGeom>
          <a:noFill/>
        </p:spPr>
        <p:txBody>
          <a:bodyPr wrap="none" rtlCol="0">
            <a:spAutoFit/>
          </a:bodyPr>
          <a:lstStyle/>
          <a:p>
            <a:pPr algn="r"/>
            <a:r>
              <a:rPr lang="en-US" altLang="ja-JP" dirty="0" smtClean="0">
                <a:solidFill>
                  <a:prstClr val="black"/>
                </a:solidFill>
                <a:cs typeface="Times New Roman" pitchFamily="18" charset="0"/>
              </a:rPr>
              <a:t>Tech</a:t>
            </a:r>
            <a:r>
              <a:rPr lang="ja-JP" altLang="en-US" dirty="0" smtClean="0">
                <a:solidFill>
                  <a:prstClr val="black"/>
                </a:solidFill>
                <a:cs typeface="Times New Roman" pitchFamily="18" charset="0"/>
              </a:rPr>
              <a:t> </a:t>
            </a:r>
            <a:r>
              <a:rPr lang="en-US" altLang="ja-JP" dirty="0" smtClean="0">
                <a:solidFill>
                  <a:prstClr val="black"/>
                </a:solidFill>
                <a:cs typeface="Times New Roman" pitchFamily="18" charset="0"/>
              </a:rPr>
              <a:t>On!</a:t>
            </a:r>
            <a:r>
              <a:rPr lang="ja-JP" altLang="en-US" dirty="0" smtClean="0">
                <a:solidFill>
                  <a:prstClr val="black"/>
                </a:solidFill>
                <a:cs typeface="Times New Roman" pitchFamily="18" charset="0"/>
              </a:rPr>
              <a:t> </a:t>
            </a:r>
            <a:r>
              <a:rPr lang="en-US" altLang="ja-JP" dirty="0" smtClean="0">
                <a:solidFill>
                  <a:prstClr val="black"/>
                </a:solidFill>
                <a:cs typeface="Times New Roman" pitchFamily="18" charset="0"/>
              </a:rPr>
              <a:t>2011/10/27</a:t>
            </a:r>
            <a:br>
              <a:rPr lang="en-US" altLang="ja-JP" dirty="0" smtClean="0">
                <a:solidFill>
                  <a:prstClr val="black"/>
                </a:solidFill>
                <a:cs typeface="Times New Roman" pitchFamily="18" charset="0"/>
              </a:rPr>
            </a:br>
            <a:r>
              <a:rPr lang="en-US" altLang="ja-JP" dirty="0" smtClean="0">
                <a:solidFill>
                  <a:prstClr val="black"/>
                </a:solidFill>
                <a:cs typeface="Times New Roman" pitchFamily="18" charset="0"/>
              </a:rPr>
              <a:t>FPD</a:t>
            </a:r>
            <a:r>
              <a:rPr lang="ja-JP" altLang="en-US" dirty="0" smtClean="0">
                <a:solidFill>
                  <a:prstClr val="black"/>
                </a:solidFill>
                <a:cs typeface="Times New Roman" pitchFamily="18" charset="0"/>
              </a:rPr>
              <a:t> </a:t>
            </a:r>
            <a:r>
              <a:rPr lang="en-US" altLang="ja-JP" dirty="0" smtClean="0">
                <a:solidFill>
                  <a:prstClr val="black"/>
                </a:solidFill>
                <a:cs typeface="Times New Roman" pitchFamily="18" charset="0"/>
              </a:rPr>
              <a:t>International2011</a:t>
            </a:r>
            <a:endParaRPr lang="ja-JP" altLang="en-US" dirty="0">
              <a:solidFill>
                <a:prstClr val="black"/>
              </a:solidFill>
              <a:cs typeface="Times New Roman" pitchFamily="18" charset="0"/>
            </a:endParaRPr>
          </a:p>
        </p:txBody>
      </p:sp>
      <p:sp>
        <p:nvSpPr>
          <p:cNvPr id="6" name="正方形/長方形 5"/>
          <p:cNvSpPr/>
          <p:nvPr/>
        </p:nvSpPr>
        <p:spPr>
          <a:xfrm>
            <a:off x="1619672" y="3450227"/>
            <a:ext cx="2759701" cy="646331"/>
          </a:xfrm>
          <a:prstGeom prst="rect">
            <a:avLst/>
          </a:prstGeom>
        </p:spPr>
        <p:txBody>
          <a:bodyPr wrap="square">
            <a:spAutoFit/>
          </a:bodyPr>
          <a:lstStyle/>
          <a:p>
            <a:r>
              <a:rPr lang="en-US" altLang="ja-JP" b="1" dirty="0" smtClean="0">
                <a:solidFill>
                  <a:prstClr val="black"/>
                </a:solidFill>
                <a:cs typeface="Times New Roman" pitchFamily="18" charset="0"/>
              </a:rPr>
              <a:t>2560×1600</a:t>
            </a:r>
          </a:p>
          <a:p>
            <a:r>
              <a:rPr lang="en-US" altLang="ja-JP" b="1" dirty="0" smtClean="0">
                <a:solidFill>
                  <a:prstClr val="black"/>
                </a:solidFill>
                <a:cs typeface="Times New Roman" pitchFamily="18" charset="0"/>
              </a:rPr>
              <a:t>7.5</a:t>
            </a:r>
            <a:r>
              <a:rPr lang="ja-JP" altLang="en-US" b="1" dirty="0">
                <a:solidFill>
                  <a:prstClr val="black"/>
                </a:solidFill>
                <a:cs typeface="Times New Roman" pitchFamily="18" charset="0"/>
              </a:rPr>
              <a:t>型（中央）と</a:t>
            </a:r>
            <a:r>
              <a:rPr lang="en-US" altLang="ja-JP" b="1" dirty="0">
                <a:solidFill>
                  <a:prstClr val="black"/>
                </a:solidFill>
                <a:cs typeface="Times New Roman" pitchFamily="18" charset="0"/>
              </a:rPr>
              <a:t>6.1</a:t>
            </a:r>
            <a:r>
              <a:rPr lang="ja-JP" altLang="en-US" b="1" dirty="0">
                <a:solidFill>
                  <a:prstClr val="black"/>
                </a:solidFill>
                <a:cs typeface="Times New Roman" pitchFamily="18" charset="0"/>
              </a:rPr>
              <a:t>型（右</a:t>
            </a:r>
            <a:r>
              <a:rPr lang="ja-JP" altLang="en-US" b="1" dirty="0" smtClean="0">
                <a:solidFill>
                  <a:prstClr val="black"/>
                </a:solidFill>
                <a:cs typeface="Times New Roman" pitchFamily="18" charset="0"/>
              </a:rPr>
              <a:t>）</a:t>
            </a:r>
            <a:endParaRPr lang="en-US" altLang="ja-JP" b="1" dirty="0" smtClean="0">
              <a:solidFill>
                <a:prstClr val="black"/>
              </a:solidFill>
              <a:cs typeface="Times New Roman" pitchFamily="18" charset="0"/>
            </a:endParaRPr>
          </a:p>
        </p:txBody>
      </p:sp>
      <p:pic>
        <p:nvPicPr>
          <p:cNvPr id="7" name="Picture 2" descr="2560×1600画素の高精細表示に対応した液晶パネルの展示。7.5型（中央）と6.1型（右）の2種類を展示しており、タブレット端末に向いた画面サイズとなっている。左端は2560×1600画素の液晶ディスプレイで、これと同じ情報量が小さなパネルで表示できるわけだ。"/>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33709" y="1772815"/>
            <a:ext cx="2516248" cy="167015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6.1型の画面サイズでも、見開きで表示させた新聞の文字が読めるほどの精細さだった。"/>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16333" y="1772816"/>
            <a:ext cx="2516247" cy="1670159"/>
          </a:xfrm>
          <a:prstGeom prst="rect">
            <a:avLst/>
          </a:prstGeom>
          <a:noFill/>
          <a:extLst>
            <a:ext uri="{909E8E84-426E-40DD-AFC4-6F175D3DCCD1}">
              <a14:hiddenFill xmlns:a14="http://schemas.microsoft.com/office/drawing/2010/main">
                <a:solidFill>
                  <a:srgbClr val="FFFFFF"/>
                </a:solidFill>
              </a14:hiddenFill>
            </a:ext>
          </a:extLst>
        </p:spPr>
      </p:pic>
      <p:sp>
        <p:nvSpPr>
          <p:cNvPr id="12" name="正方形/長方形 11"/>
          <p:cNvSpPr/>
          <p:nvPr/>
        </p:nvSpPr>
        <p:spPr>
          <a:xfrm>
            <a:off x="4379191" y="3452807"/>
            <a:ext cx="3074684" cy="923330"/>
          </a:xfrm>
          <a:prstGeom prst="rect">
            <a:avLst/>
          </a:prstGeom>
        </p:spPr>
        <p:txBody>
          <a:bodyPr wrap="square">
            <a:spAutoFit/>
          </a:bodyPr>
          <a:lstStyle/>
          <a:p>
            <a:r>
              <a:rPr lang="en-US" altLang="ja-JP" b="1" dirty="0">
                <a:solidFill>
                  <a:prstClr val="black"/>
                </a:solidFill>
                <a:cs typeface="Times New Roman" pitchFamily="18" charset="0"/>
              </a:rPr>
              <a:t>6.1</a:t>
            </a:r>
            <a:r>
              <a:rPr lang="ja-JP" altLang="en-US" b="1" dirty="0">
                <a:solidFill>
                  <a:prstClr val="black"/>
                </a:solidFill>
                <a:cs typeface="Times New Roman" pitchFamily="18" charset="0"/>
              </a:rPr>
              <a:t>型の画面サイズでも</a:t>
            </a:r>
            <a:r>
              <a:rPr lang="ja-JP" altLang="en-US" b="1" dirty="0" smtClean="0">
                <a:solidFill>
                  <a:prstClr val="black"/>
                </a:solidFill>
                <a:cs typeface="Times New Roman" pitchFamily="18" charset="0"/>
              </a:rPr>
              <a:t>、</a:t>
            </a:r>
            <a:endParaRPr lang="en-US" altLang="ja-JP" b="1" dirty="0" smtClean="0">
              <a:solidFill>
                <a:prstClr val="black"/>
              </a:solidFill>
              <a:cs typeface="Times New Roman" pitchFamily="18" charset="0"/>
            </a:endParaRPr>
          </a:p>
          <a:p>
            <a:r>
              <a:rPr lang="ja-JP" altLang="en-US" b="1" dirty="0" smtClean="0">
                <a:solidFill>
                  <a:prstClr val="black"/>
                </a:solidFill>
                <a:cs typeface="Times New Roman" pitchFamily="18" charset="0"/>
              </a:rPr>
              <a:t>見開き</a:t>
            </a:r>
            <a:r>
              <a:rPr lang="ja-JP" altLang="en-US" b="1" dirty="0">
                <a:solidFill>
                  <a:prstClr val="black"/>
                </a:solidFill>
                <a:cs typeface="Times New Roman" pitchFamily="18" charset="0"/>
              </a:rPr>
              <a:t>で表示させた新聞</a:t>
            </a:r>
            <a:r>
              <a:rPr lang="ja-JP" altLang="en-US" b="1" dirty="0" smtClean="0">
                <a:solidFill>
                  <a:prstClr val="black"/>
                </a:solidFill>
                <a:cs typeface="Times New Roman" pitchFamily="18" charset="0"/>
              </a:rPr>
              <a:t>の</a:t>
            </a:r>
            <a:r>
              <a:rPr lang="en-US" altLang="ja-JP" b="1" dirty="0" smtClean="0">
                <a:solidFill>
                  <a:prstClr val="black"/>
                </a:solidFill>
                <a:cs typeface="Times New Roman" pitchFamily="18" charset="0"/>
              </a:rPr>
              <a:t/>
            </a:r>
            <a:br>
              <a:rPr lang="en-US" altLang="ja-JP" b="1" dirty="0" smtClean="0">
                <a:solidFill>
                  <a:prstClr val="black"/>
                </a:solidFill>
                <a:cs typeface="Times New Roman" pitchFamily="18" charset="0"/>
              </a:rPr>
            </a:br>
            <a:r>
              <a:rPr lang="ja-JP" altLang="en-US" b="1" dirty="0" smtClean="0">
                <a:solidFill>
                  <a:prstClr val="black"/>
                </a:solidFill>
                <a:cs typeface="Times New Roman" pitchFamily="18" charset="0"/>
              </a:rPr>
              <a:t>文字</a:t>
            </a:r>
            <a:r>
              <a:rPr lang="ja-JP" altLang="en-US" b="1" dirty="0">
                <a:solidFill>
                  <a:prstClr val="black"/>
                </a:solidFill>
                <a:cs typeface="Times New Roman" pitchFamily="18" charset="0"/>
              </a:rPr>
              <a:t>が</a:t>
            </a:r>
            <a:r>
              <a:rPr lang="ja-JP" altLang="en-US" b="1" dirty="0" smtClean="0">
                <a:solidFill>
                  <a:prstClr val="black"/>
                </a:solidFill>
                <a:cs typeface="Times New Roman" pitchFamily="18" charset="0"/>
              </a:rPr>
              <a:t>読める</a:t>
            </a:r>
            <a:endParaRPr lang="ja-JP" altLang="en-US" b="1" dirty="0">
              <a:solidFill>
                <a:prstClr val="black"/>
              </a:solidFill>
              <a:cs typeface="Times New Roman" pitchFamily="18" charset="0"/>
            </a:endParaRPr>
          </a:p>
        </p:txBody>
      </p:sp>
      <p:pic>
        <p:nvPicPr>
          <p:cNvPr id="3078" name="Picture 6" descr="4型で720×1280画素の高精細表示が可能な小型機器向けの液晶パネル。スマートフォンに採用されれば、高性能モデルの小型化が進みそうだ。"/>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55676" y="4437112"/>
            <a:ext cx="2550983" cy="1693215"/>
          </a:xfrm>
          <a:prstGeom prst="rect">
            <a:avLst/>
          </a:prstGeom>
          <a:noFill/>
          <a:extLst>
            <a:ext uri="{909E8E84-426E-40DD-AFC4-6F175D3DCCD1}">
              <a14:hiddenFill xmlns:a14="http://schemas.microsoft.com/office/drawing/2010/main">
                <a:solidFill>
                  <a:srgbClr val="FFFFFF"/>
                </a:solidFill>
              </a14:hiddenFill>
            </a:ext>
          </a:extLst>
        </p:spPr>
      </p:pic>
      <p:sp>
        <p:nvSpPr>
          <p:cNvPr id="15" name="正方形/長方形 14"/>
          <p:cNvSpPr/>
          <p:nvPr/>
        </p:nvSpPr>
        <p:spPr>
          <a:xfrm>
            <a:off x="1627030" y="6165304"/>
            <a:ext cx="2759701" cy="369332"/>
          </a:xfrm>
          <a:prstGeom prst="rect">
            <a:avLst/>
          </a:prstGeom>
        </p:spPr>
        <p:txBody>
          <a:bodyPr wrap="square">
            <a:spAutoFit/>
          </a:bodyPr>
          <a:lstStyle/>
          <a:p>
            <a:r>
              <a:rPr lang="en-US" altLang="ja-JP" b="1" dirty="0">
                <a:solidFill>
                  <a:prstClr val="black"/>
                </a:solidFill>
                <a:cs typeface="Times New Roman" pitchFamily="18" charset="0"/>
              </a:rPr>
              <a:t>4</a:t>
            </a:r>
            <a:r>
              <a:rPr lang="ja-JP" altLang="en-US" b="1" dirty="0" smtClean="0">
                <a:solidFill>
                  <a:prstClr val="black"/>
                </a:solidFill>
                <a:cs typeface="Times New Roman" pitchFamily="18" charset="0"/>
              </a:rPr>
              <a:t>型 </a:t>
            </a:r>
            <a:r>
              <a:rPr lang="en-US" altLang="ja-JP" b="1" dirty="0" smtClean="0">
                <a:solidFill>
                  <a:prstClr val="black"/>
                </a:solidFill>
                <a:cs typeface="Times New Roman" pitchFamily="18" charset="0"/>
              </a:rPr>
              <a:t>720×1280</a:t>
            </a:r>
          </a:p>
        </p:txBody>
      </p:sp>
      <p:sp>
        <p:nvSpPr>
          <p:cNvPr id="16" name="正方形/長方形 15"/>
          <p:cNvSpPr/>
          <p:nvPr/>
        </p:nvSpPr>
        <p:spPr>
          <a:xfrm>
            <a:off x="4694174" y="6202231"/>
            <a:ext cx="2759701" cy="369332"/>
          </a:xfrm>
          <a:prstGeom prst="rect">
            <a:avLst/>
          </a:prstGeom>
        </p:spPr>
        <p:txBody>
          <a:bodyPr wrap="square">
            <a:spAutoFit/>
          </a:bodyPr>
          <a:lstStyle/>
          <a:p>
            <a:r>
              <a:rPr lang="en-US" altLang="ja-JP" b="1" dirty="0">
                <a:solidFill>
                  <a:prstClr val="black"/>
                </a:solidFill>
                <a:cs typeface="Times New Roman" pitchFamily="18" charset="0"/>
              </a:rPr>
              <a:t>3.45</a:t>
            </a:r>
            <a:r>
              <a:rPr lang="ja-JP" altLang="en-US" b="1" dirty="0" smtClean="0">
                <a:solidFill>
                  <a:prstClr val="black"/>
                </a:solidFill>
                <a:cs typeface="Times New Roman" pitchFamily="18" charset="0"/>
              </a:rPr>
              <a:t>型 </a:t>
            </a:r>
            <a:r>
              <a:rPr lang="en-US" altLang="ja-JP" b="1" dirty="0" smtClean="0">
                <a:solidFill>
                  <a:prstClr val="black"/>
                </a:solidFill>
                <a:cs typeface="Times New Roman" pitchFamily="18" charset="0"/>
              </a:rPr>
              <a:t>540×960</a:t>
            </a:r>
          </a:p>
        </p:txBody>
      </p:sp>
      <p:pic>
        <p:nvPicPr>
          <p:cNvPr id="3080" name="Picture 8" descr="3.45型で540×960画素の表示が可能な小型液晶パネル。フィーチャーフォン（従来型の携帯電話機）用の画面サイズながら、スマートフォン並みの情報量が表示できる。"/>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78964" y="4423698"/>
            <a:ext cx="2515403" cy="1669598"/>
          </a:xfrm>
          <a:prstGeom prst="rect">
            <a:avLst/>
          </a:prstGeom>
          <a:noFill/>
          <a:extLst>
            <a:ext uri="{909E8E84-426E-40DD-AFC4-6F175D3DCCD1}">
              <a14:hiddenFill xmlns:a14="http://schemas.microsoft.com/office/drawing/2010/main">
                <a:solidFill>
                  <a:srgbClr val="FFFFFF"/>
                </a:solidFill>
              </a14:hiddenFill>
            </a:ext>
          </a:extLst>
        </p:spPr>
      </p:pic>
      <p:sp>
        <p:nvSpPr>
          <p:cNvPr id="13" name="正方形/長方形 12"/>
          <p:cNvSpPr/>
          <p:nvPr/>
        </p:nvSpPr>
        <p:spPr>
          <a:xfrm>
            <a:off x="0" y="2168860"/>
            <a:ext cx="2759701" cy="646331"/>
          </a:xfrm>
          <a:prstGeom prst="rect">
            <a:avLst/>
          </a:prstGeom>
        </p:spPr>
        <p:txBody>
          <a:bodyPr wrap="square">
            <a:spAutoFit/>
          </a:bodyPr>
          <a:lstStyle/>
          <a:p>
            <a:r>
              <a:rPr lang="ja-JP" altLang="en-US" b="1" dirty="0" smtClean="0">
                <a:solidFill>
                  <a:prstClr val="black"/>
                </a:solidFill>
                <a:cs typeface="Times New Roman" pitchFamily="18" charset="0"/>
              </a:rPr>
              <a:t>東芝モバイル</a:t>
            </a:r>
            <a:endParaRPr lang="en-US" altLang="ja-JP" b="1" dirty="0" smtClean="0">
              <a:solidFill>
                <a:prstClr val="black"/>
              </a:solidFill>
              <a:cs typeface="Times New Roman" pitchFamily="18" charset="0"/>
            </a:endParaRPr>
          </a:p>
          <a:p>
            <a:r>
              <a:rPr lang="ja-JP" altLang="en-US" b="1" dirty="0">
                <a:solidFill>
                  <a:prstClr val="black"/>
                </a:solidFill>
                <a:cs typeface="Times New Roman" pitchFamily="18" charset="0"/>
              </a:rPr>
              <a:t>ディスプレイ</a:t>
            </a:r>
            <a:endParaRPr lang="en-US" altLang="ja-JP" b="1" dirty="0" smtClean="0">
              <a:solidFill>
                <a:prstClr val="black"/>
              </a:solidFill>
              <a:cs typeface="Times New Roman" pitchFamily="18" charset="0"/>
            </a:endParaRPr>
          </a:p>
        </p:txBody>
      </p:sp>
      <p:sp>
        <p:nvSpPr>
          <p:cNvPr id="14" name="正方形/長方形 13"/>
          <p:cNvSpPr/>
          <p:nvPr/>
        </p:nvSpPr>
        <p:spPr>
          <a:xfrm>
            <a:off x="-508" y="4870901"/>
            <a:ext cx="2759701" cy="369332"/>
          </a:xfrm>
          <a:prstGeom prst="rect">
            <a:avLst/>
          </a:prstGeom>
        </p:spPr>
        <p:txBody>
          <a:bodyPr wrap="square">
            <a:spAutoFit/>
          </a:bodyPr>
          <a:lstStyle/>
          <a:p>
            <a:r>
              <a:rPr lang="ja-JP" altLang="en-US" b="1" dirty="0" smtClean="0">
                <a:solidFill>
                  <a:prstClr val="black"/>
                </a:solidFill>
                <a:cs typeface="Times New Roman" pitchFamily="18" charset="0"/>
              </a:rPr>
              <a:t>？？？</a:t>
            </a:r>
            <a:endParaRPr lang="en-US" altLang="ja-JP" b="1" dirty="0" smtClean="0">
              <a:solidFill>
                <a:prstClr val="black"/>
              </a:solidFill>
              <a:cs typeface="Times New Roman" pitchFamily="18" charset="0"/>
            </a:endParaRPr>
          </a:p>
        </p:txBody>
      </p:sp>
    </p:spTree>
    <p:extLst>
      <p:ext uri="{BB962C8B-B14F-4D97-AF65-F5344CB8AC3E}">
        <p14:creationId xmlns:p14="http://schemas.microsoft.com/office/powerpoint/2010/main" val="3519337364"/>
      </p:ext>
    </p:extLst>
  </p:cSld>
  <p:clrMapOvr>
    <a:masterClrMapping/>
  </p:clrMapOvr>
  <mc:AlternateContent xmlns:mc="http://schemas.openxmlformats.org/markup-compatibility/2006" xmlns:p14="http://schemas.microsoft.com/office/powerpoint/2010/main">
    <mc:Choice Requires="p14">
      <p:transition p14:dur="0">
        <p:sndAc>
          <p:stSnd>
            <p:snd r:embed="rId2" name="CAMERA.WAV"/>
          </p:stSnd>
        </p:sndAc>
      </p:transition>
    </mc:Choice>
    <mc:Fallback xmlns="">
      <p:transition>
        <p:sndAc>
          <p:stSnd>
            <p:snd r:embed="rId7" name="CAMERA.WAV"/>
          </p:stSnd>
        </p:sndAc>
      </p:transition>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2" name="Picture 4" descr="図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26020" y="3615754"/>
            <a:ext cx="2253517" cy="3341638"/>
          </a:xfrm>
          <a:prstGeom prst="rect">
            <a:avLst/>
          </a:prstGeom>
          <a:noFill/>
          <a:extLst>
            <a:ext uri="{909E8E84-426E-40DD-AFC4-6F175D3DCCD1}">
              <a14:hiddenFill xmlns:a14="http://schemas.microsoft.com/office/drawing/2010/main">
                <a:solidFill>
                  <a:srgbClr val="FFFFFF"/>
                </a:solidFill>
              </a14:hiddenFill>
            </a:ext>
          </a:extLst>
        </p:spPr>
      </p:pic>
      <p:sp>
        <p:nvSpPr>
          <p:cNvPr id="5" name="タイトル 4"/>
          <p:cNvSpPr>
            <a:spLocks noGrp="1"/>
          </p:cNvSpPr>
          <p:nvPr>
            <p:ph type="ctrTitle"/>
          </p:nvPr>
        </p:nvSpPr>
        <p:spPr>
          <a:xfrm>
            <a:off x="14288" y="0"/>
            <a:ext cx="9161462" cy="1179559"/>
          </a:xfr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eaLnBrk="1" hangingPunct="1"/>
            <a:r>
              <a:rPr lang="en-US" altLang="ja-JP" sz="3600" b="1" kern="1200" dirty="0" smtClean="0">
                <a:solidFill>
                  <a:srgbClr val="0000FF"/>
                </a:solidFill>
                <a:latin typeface="Times New Roman"/>
                <a:cs typeface="+mn-cs"/>
              </a:rPr>
              <a:t>498ppi</a:t>
            </a:r>
            <a:r>
              <a:rPr lang="ja-JP" altLang="en-US" sz="3600" b="1" kern="1200" dirty="0" err="1">
                <a:solidFill>
                  <a:srgbClr val="0000FF"/>
                </a:solidFill>
                <a:latin typeface="Times New Roman"/>
                <a:cs typeface="+mn-cs"/>
              </a:rPr>
              <a:t>の超</a:t>
            </a:r>
            <a:r>
              <a:rPr lang="ja-JP" altLang="en-US" sz="3600" b="1" kern="1200" dirty="0">
                <a:solidFill>
                  <a:srgbClr val="0000FF"/>
                </a:solidFill>
                <a:latin typeface="Times New Roman"/>
                <a:cs typeface="+mn-cs"/>
              </a:rPr>
              <a:t>高精細液晶</a:t>
            </a:r>
            <a:r>
              <a:rPr lang="ja-JP" altLang="en-US" sz="3600" b="1" kern="1200" dirty="0" smtClean="0">
                <a:solidFill>
                  <a:srgbClr val="0000FF"/>
                </a:solidFill>
                <a:latin typeface="Times New Roman"/>
                <a:cs typeface="+mn-cs"/>
              </a:rPr>
              <a:t>、</a:t>
            </a:r>
            <a:r>
              <a:rPr lang="en-US" altLang="ja-JP" sz="3600" b="1" kern="1200" dirty="0" smtClean="0">
                <a:solidFill>
                  <a:srgbClr val="0000FF"/>
                </a:solidFill>
                <a:latin typeface="Times New Roman"/>
                <a:cs typeface="+mn-cs"/>
              </a:rPr>
              <a:t/>
            </a:r>
            <a:br>
              <a:rPr lang="en-US" altLang="ja-JP" sz="3600" b="1" kern="1200" dirty="0" smtClean="0">
                <a:solidFill>
                  <a:srgbClr val="0000FF"/>
                </a:solidFill>
                <a:latin typeface="Times New Roman"/>
                <a:cs typeface="+mn-cs"/>
              </a:rPr>
            </a:br>
            <a:r>
              <a:rPr lang="ja-JP" altLang="en-US" sz="3600" b="1" kern="1200" dirty="0" smtClean="0">
                <a:solidFill>
                  <a:srgbClr val="0000FF"/>
                </a:solidFill>
                <a:latin typeface="Times New Roman"/>
                <a:cs typeface="+mn-cs"/>
              </a:rPr>
              <a:t>東芝</a:t>
            </a:r>
            <a:r>
              <a:rPr lang="ja-JP" altLang="en-US" sz="3600" b="1" kern="1200" dirty="0">
                <a:solidFill>
                  <a:srgbClr val="0000FF"/>
                </a:solidFill>
                <a:latin typeface="Times New Roman"/>
                <a:cs typeface="+mn-cs"/>
              </a:rPr>
              <a:t>モバイルディスプレイが開発</a:t>
            </a:r>
          </a:p>
        </p:txBody>
      </p:sp>
      <p:sp>
        <p:nvSpPr>
          <p:cNvPr id="2" name="正方形/長方形 1"/>
          <p:cNvSpPr/>
          <p:nvPr/>
        </p:nvSpPr>
        <p:spPr>
          <a:xfrm>
            <a:off x="-21138" y="1105967"/>
            <a:ext cx="6360267" cy="666849"/>
          </a:xfrm>
          <a:prstGeom prst="rect">
            <a:avLst/>
          </a:prstGeom>
        </p:spPr>
        <p:txBody>
          <a:bodyPr wrap="none">
            <a:spAutoFit/>
          </a:bodyPr>
          <a:lstStyle/>
          <a:p>
            <a:r>
              <a:rPr lang="en-US" altLang="ja-JP" sz="2800" b="1" dirty="0" smtClean="0">
                <a:solidFill>
                  <a:srgbClr val="000000"/>
                </a:solidFill>
                <a:cs typeface="Times New Roman" pitchFamily="18" charset="0"/>
              </a:rPr>
              <a:t>2011/11/20</a:t>
            </a:r>
            <a:r>
              <a:rPr lang="ja-JP" altLang="en-US" sz="2800" b="1" dirty="0" smtClean="0">
                <a:solidFill>
                  <a:srgbClr val="000000"/>
                </a:solidFill>
                <a:cs typeface="Times New Roman" pitchFamily="18" charset="0"/>
              </a:rPr>
              <a:t> </a:t>
            </a:r>
            <a:r>
              <a:rPr lang="en-US" altLang="ja-JP" sz="2800" b="1" dirty="0" smtClean="0">
                <a:solidFill>
                  <a:srgbClr val="000000"/>
                </a:solidFill>
                <a:cs typeface="Times New Roman" pitchFamily="18" charset="0"/>
              </a:rPr>
              <a:t>FPD</a:t>
            </a:r>
            <a:r>
              <a:rPr lang="ja-JP" altLang="en-US" sz="2800" b="1" dirty="0" smtClean="0">
                <a:solidFill>
                  <a:srgbClr val="000000"/>
                </a:solidFill>
                <a:cs typeface="Times New Roman" pitchFamily="18" charset="0"/>
              </a:rPr>
              <a:t> </a:t>
            </a:r>
            <a:r>
              <a:rPr lang="en-US" altLang="ja-JP" sz="2800" b="1" dirty="0" smtClean="0">
                <a:solidFill>
                  <a:srgbClr val="000000"/>
                </a:solidFill>
                <a:cs typeface="Times New Roman" pitchFamily="18" charset="0"/>
              </a:rPr>
              <a:t>International2011</a:t>
            </a:r>
          </a:p>
          <a:p>
            <a:r>
              <a:rPr lang="en-US" altLang="ja-JP" sz="2800" b="1" dirty="0">
                <a:solidFill>
                  <a:srgbClr val="000000"/>
                </a:solidFill>
                <a:cs typeface="Times New Roman" pitchFamily="18" charset="0"/>
              </a:rPr>
              <a:t>http://techon.nikkeibp.co.jp/article/NEWS/20111020/199555/</a:t>
            </a:r>
            <a:endParaRPr lang="ja-JP" altLang="en-US" sz="2800" b="1" dirty="0">
              <a:solidFill>
                <a:srgbClr val="000000"/>
              </a:solidFill>
              <a:cs typeface="Times New Roman" pitchFamily="18" charset="0"/>
            </a:endParaRPr>
          </a:p>
        </p:txBody>
      </p:sp>
      <p:pic>
        <p:nvPicPr>
          <p:cNvPr id="27650" name="Picture 2" descr="図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53001" y="2002130"/>
            <a:ext cx="3183495" cy="4775242"/>
          </a:xfrm>
          <a:prstGeom prst="rect">
            <a:avLst/>
          </a:prstGeom>
          <a:noFill/>
          <a:extLst>
            <a:ext uri="{909E8E84-426E-40DD-AFC4-6F175D3DCCD1}">
              <a14:hiddenFill xmlns:a14="http://schemas.microsoft.com/office/drawing/2010/main">
                <a:solidFill>
                  <a:srgbClr val="FFFFFF"/>
                </a:solidFill>
              </a14:hiddenFill>
            </a:ext>
          </a:extLst>
        </p:spPr>
      </p:pic>
      <p:sp>
        <p:nvSpPr>
          <p:cNvPr id="6" name="正方形/長方形 5"/>
          <p:cNvSpPr/>
          <p:nvPr/>
        </p:nvSpPr>
        <p:spPr>
          <a:xfrm>
            <a:off x="15651" y="1895341"/>
            <a:ext cx="5960505" cy="3477875"/>
          </a:xfrm>
          <a:prstGeom prst="rect">
            <a:avLst/>
          </a:prstGeom>
        </p:spPr>
        <p:txBody>
          <a:bodyPr wrap="square">
            <a:spAutoFit/>
          </a:bodyPr>
          <a:lstStyle/>
          <a:p>
            <a:r>
              <a:rPr lang="en-US" altLang="ja-JP" b="1" dirty="0" smtClean="0">
                <a:solidFill>
                  <a:srgbClr val="FF0000"/>
                </a:solidFill>
              </a:rPr>
              <a:t>498ppi</a:t>
            </a:r>
            <a:r>
              <a:rPr lang="ja-JP" altLang="en-US" b="1" dirty="0">
                <a:solidFill>
                  <a:srgbClr val="FF0000"/>
                </a:solidFill>
              </a:rPr>
              <a:t> </a:t>
            </a:r>
            <a:r>
              <a:rPr lang="en-US" altLang="ja-JP" b="1" dirty="0" smtClean="0">
                <a:solidFill>
                  <a:srgbClr val="FF0000"/>
                </a:solidFill>
              </a:rPr>
              <a:t>6.1</a:t>
            </a:r>
            <a:r>
              <a:rPr lang="ja-JP" altLang="en-US" b="1" dirty="0" smtClean="0">
                <a:solidFill>
                  <a:srgbClr val="FF0000"/>
                </a:solidFill>
              </a:rPr>
              <a:t>型液晶パネル</a:t>
            </a:r>
            <a:endParaRPr lang="en-US" altLang="ja-JP" b="1" dirty="0" smtClean="0">
              <a:solidFill>
                <a:srgbClr val="FF0000"/>
              </a:solidFill>
            </a:endParaRPr>
          </a:p>
          <a:p>
            <a:r>
              <a:rPr lang="ja-JP" altLang="en-US" b="1" dirty="0" smtClean="0">
                <a:solidFill>
                  <a:srgbClr val="FF0000"/>
                </a:solidFill>
              </a:rPr>
              <a:t>写真</a:t>
            </a:r>
            <a:r>
              <a:rPr lang="ja-JP" altLang="en-US" b="1" dirty="0">
                <a:solidFill>
                  <a:srgbClr val="FF0000"/>
                </a:solidFill>
              </a:rPr>
              <a:t>画像とほぼ</a:t>
            </a:r>
            <a:r>
              <a:rPr lang="ja-JP" altLang="en-US" b="1" dirty="0" smtClean="0">
                <a:solidFill>
                  <a:srgbClr val="FF0000"/>
                </a:solidFill>
              </a:rPr>
              <a:t>同等</a:t>
            </a:r>
            <a:endParaRPr lang="en-US" altLang="ja-JP" b="1" dirty="0" smtClean="0">
              <a:solidFill>
                <a:srgbClr val="FF0000"/>
              </a:solidFill>
            </a:endParaRPr>
          </a:p>
          <a:p>
            <a:r>
              <a:rPr lang="ja-JP" altLang="en-US" b="1" dirty="0" smtClean="0">
                <a:solidFill>
                  <a:srgbClr val="FF0000"/>
                </a:solidFill>
              </a:rPr>
              <a:t>新聞を見開き</a:t>
            </a:r>
            <a:r>
              <a:rPr lang="ja-JP" altLang="en-US" b="1" dirty="0">
                <a:solidFill>
                  <a:srgbClr val="FF0000"/>
                </a:solidFill>
              </a:rPr>
              <a:t>で読める</a:t>
            </a:r>
            <a:endParaRPr lang="en-US" altLang="ja-JP" b="1" dirty="0">
              <a:solidFill>
                <a:srgbClr val="FF0000"/>
              </a:solidFill>
            </a:endParaRPr>
          </a:p>
          <a:p>
            <a:endParaRPr lang="en-US" altLang="ja-JP" dirty="0" smtClean="0">
              <a:solidFill>
                <a:srgbClr val="000000"/>
              </a:solidFill>
            </a:endParaRPr>
          </a:p>
          <a:p>
            <a:r>
              <a:rPr lang="ja-JP" altLang="en-US" dirty="0" smtClean="0">
                <a:solidFill>
                  <a:srgbClr val="000000"/>
                </a:solidFill>
              </a:rPr>
              <a:t>画素数　</a:t>
            </a:r>
            <a:r>
              <a:rPr lang="en-US" altLang="ja-JP" dirty="0" smtClean="0">
                <a:solidFill>
                  <a:srgbClr val="000000"/>
                </a:solidFill>
              </a:rPr>
              <a:t>2560×1600</a:t>
            </a:r>
          </a:p>
          <a:p>
            <a:r>
              <a:rPr lang="ja-JP" altLang="en-US" dirty="0" smtClean="0">
                <a:solidFill>
                  <a:srgbClr val="000000"/>
                </a:solidFill>
              </a:rPr>
              <a:t>コントラスト比</a:t>
            </a:r>
            <a:r>
              <a:rPr lang="ja-JP" altLang="en-US" dirty="0">
                <a:solidFill>
                  <a:srgbClr val="000000"/>
                </a:solidFill>
              </a:rPr>
              <a:t>　</a:t>
            </a:r>
            <a:r>
              <a:rPr lang="en-US" altLang="ja-JP" dirty="0" smtClean="0">
                <a:solidFill>
                  <a:srgbClr val="000000"/>
                </a:solidFill>
              </a:rPr>
              <a:t>1000</a:t>
            </a:r>
            <a:r>
              <a:rPr lang="ja-JP" altLang="en-US" dirty="0">
                <a:solidFill>
                  <a:srgbClr val="000000"/>
                </a:solidFill>
              </a:rPr>
              <a:t>対</a:t>
            </a:r>
            <a:r>
              <a:rPr lang="en-US" altLang="ja-JP" dirty="0" smtClean="0">
                <a:solidFill>
                  <a:srgbClr val="000000"/>
                </a:solidFill>
              </a:rPr>
              <a:t>1</a:t>
            </a:r>
          </a:p>
          <a:p>
            <a:r>
              <a:rPr lang="ja-JP" altLang="en-US" dirty="0" smtClean="0">
                <a:solidFill>
                  <a:srgbClr val="000000"/>
                </a:solidFill>
              </a:rPr>
              <a:t>視野角　上下</a:t>
            </a:r>
            <a:r>
              <a:rPr lang="ja-JP" altLang="en-US" dirty="0">
                <a:solidFill>
                  <a:srgbClr val="000000"/>
                </a:solidFill>
              </a:rPr>
              <a:t>、</a:t>
            </a:r>
            <a:r>
              <a:rPr lang="ja-JP" altLang="en-US" dirty="0" smtClean="0">
                <a:solidFill>
                  <a:srgbClr val="000000"/>
                </a:solidFill>
              </a:rPr>
              <a:t>左右　</a:t>
            </a:r>
            <a:r>
              <a:rPr lang="en-US" altLang="ja-JP" dirty="0" smtClean="0">
                <a:solidFill>
                  <a:srgbClr val="000000"/>
                </a:solidFill>
              </a:rPr>
              <a:t>176</a:t>
            </a:r>
            <a:r>
              <a:rPr lang="ja-JP" altLang="en-US" dirty="0">
                <a:solidFill>
                  <a:srgbClr val="000000"/>
                </a:solidFill>
              </a:rPr>
              <a:t>度</a:t>
            </a:r>
            <a:r>
              <a:rPr lang="ja-JP" altLang="en-US" dirty="0" smtClean="0">
                <a:solidFill>
                  <a:srgbClr val="000000"/>
                </a:solidFill>
              </a:rPr>
              <a:t>以上</a:t>
            </a:r>
            <a:endParaRPr lang="en-US" altLang="ja-JP" dirty="0" smtClean="0">
              <a:solidFill>
                <a:srgbClr val="000000"/>
              </a:solidFill>
            </a:endParaRPr>
          </a:p>
          <a:p>
            <a:r>
              <a:rPr lang="ja-JP" altLang="en-US" dirty="0" smtClean="0">
                <a:solidFill>
                  <a:srgbClr val="000000"/>
                </a:solidFill>
              </a:rPr>
              <a:t>色</a:t>
            </a:r>
            <a:r>
              <a:rPr lang="ja-JP" altLang="en-US" dirty="0">
                <a:solidFill>
                  <a:srgbClr val="000000"/>
                </a:solidFill>
              </a:rPr>
              <a:t>再現</a:t>
            </a:r>
            <a:r>
              <a:rPr lang="ja-JP" altLang="en-US" dirty="0" smtClean="0">
                <a:solidFill>
                  <a:srgbClr val="000000"/>
                </a:solidFill>
              </a:rPr>
              <a:t>範囲　</a:t>
            </a:r>
            <a:r>
              <a:rPr lang="en-US" altLang="ja-JP" dirty="0" smtClean="0">
                <a:solidFill>
                  <a:srgbClr val="000000"/>
                </a:solidFill>
              </a:rPr>
              <a:t>NTSC</a:t>
            </a:r>
            <a:r>
              <a:rPr lang="ja-JP" altLang="en-US" dirty="0" smtClean="0">
                <a:solidFill>
                  <a:srgbClr val="000000"/>
                </a:solidFill>
              </a:rPr>
              <a:t>規格比</a:t>
            </a:r>
            <a:r>
              <a:rPr lang="en-US" altLang="ja-JP" dirty="0" smtClean="0">
                <a:solidFill>
                  <a:srgbClr val="000000"/>
                </a:solidFill>
              </a:rPr>
              <a:t>61%</a:t>
            </a:r>
          </a:p>
          <a:p>
            <a:r>
              <a:rPr lang="ja-JP" altLang="en-US" dirty="0" smtClean="0">
                <a:solidFill>
                  <a:srgbClr val="000000"/>
                </a:solidFill>
              </a:rPr>
              <a:t>表示色　</a:t>
            </a:r>
            <a:r>
              <a:rPr lang="en-US" altLang="ja-JP" dirty="0" smtClean="0">
                <a:solidFill>
                  <a:srgbClr val="000000"/>
                </a:solidFill>
              </a:rPr>
              <a:t>1677</a:t>
            </a:r>
            <a:r>
              <a:rPr lang="ja-JP" altLang="en-US" dirty="0">
                <a:solidFill>
                  <a:srgbClr val="000000"/>
                </a:solidFill>
              </a:rPr>
              <a:t>万</a:t>
            </a:r>
            <a:r>
              <a:rPr lang="en-US" altLang="ja-JP" dirty="0" smtClean="0">
                <a:solidFill>
                  <a:srgbClr val="000000"/>
                </a:solidFill>
              </a:rPr>
              <a:t>7216</a:t>
            </a:r>
          </a:p>
          <a:p>
            <a:r>
              <a:rPr lang="ja-JP" altLang="en-US" b="1" dirty="0" smtClean="0">
                <a:solidFill>
                  <a:srgbClr val="FF0000"/>
                </a:solidFill>
              </a:rPr>
              <a:t>低温</a:t>
            </a:r>
            <a:r>
              <a:rPr lang="ja-JP" altLang="en-US" b="1" dirty="0">
                <a:solidFill>
                  <a:srgbClr val="FF0000"/>
                </a:solidFill>
              </a:rPr>
              <a:t>多結晶</a:t>
            </a:r>
            <a:r>
              <a:rPr lang="en-US" altLang="ja-JP" b="1" dirty="0">
                <a:solidFill>
                  <a:srgbClr val="FF0000"/>
                </a:solidFill>
              </a:rPr>
              <a:t>Si </a:t>
            </a:r>
            <a:r>
              <a:rPr lang="en-US" altLang="ja-JP" b="1" dirty="0" smtClean="0">
                <a:solidFill>
                  <a:srgbClr val="FF0000"/>
                </a:solidFill>
              </a:rPr>
              <a:t>TFT</a:t>
            </a:r>
          </a:p>
          <a:p>
            <a:endParaRPr lang="en-US" altLang="ja-JP" dirty="0">
              <a:solidFill>
                <a:srgbClr val="000000"/>
              </a:solidFill>
            </a:endParaRPr>
          </a:p>
        </p:txBody>
      </p:sp>
    </p:spTree>
    <p:extLst>
      <p:ext uri="{BB962C8B-B14F-4D97-AF65-F5344CB8AC3E}">
        <p14:creationId xmlns:p14="http://schemas.microsoft.com/office/powerpoint/2010/main" val="1052768559"/>
      </p:ext>
    </p:extLst>
  </p:cSld>
  <p:clrMapOvr>
    <a:masterClrMapping/>
  </p:clrMapOvr>
  <mc:AlternateContent xmlns:mc="http://schemas.openxmlformats.org/markup-compatibility/2006" xmlns:p14="http://schemas.microsoft.com/office/powerpoint/2010/main">
    <mc:Choice Requires="p14">
      <p:transition p14:dur="0">
        <p:sndAc>
          <p:stSnd>
            <p:snd r:embed="rId2" name="CAMERA.WAV"/>
          </p:stSnd>
        </p:sndAc>
      </p:transition>
    </mc:Choice>
    <mc:Fallback xmlns="">
      <p:transition>
        <p:sndAc>
          <p:stSnd>
            <p:snd r:embed="rId5" name="CAMERA.WAV"/>
          </p:stSnd>
        </p:sndAc>
      </p:transition>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4"/>
          <p:cNvSpPr>
            <a:spLocks noGrp="1"/>
          </p:cNvSpPr>
          <p:nvPr>
            <p:ph type="title"/>
          </p:nvPr>
        </p:nvSpPr>
        <p:spPr>
          <a:xfrm>
            <a:off x="0" y="0"/>
            <a:ext cx="9144000" cy="901700"/>
          </a:xfr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ja-JP" altLang="en-US" sz="3600" b="1" dirty="0" smtClean="0">
                <a:solidFill>
                  <a:srgbClr val="0000FF"/>
                </a:solidFill>
                <a:latin typeface="Times New Roman" pitchFamily="18" charset="0"/>
                <a:cs typeface="Times New Roman" pitchFamily="18" charset="0"/>
              </a:rPr>
              <a:t>いろいろなディスプレイ</a:t>
            </a:r>
            <a:r>
              <a:rPr lang="ja-JP" altLang="en-US" sz="3600" b="1" dirty="0">
                <a:solidFill>
                  <a:srgbClr val="0000FF"/>
                </a:solidFill>
                <a:latin typeface="Times New Roman" pitchFamily="18" charset="0"/>
                <a:cs typeface="Times New Roman" pitchFamily="18" charset="0"/>
              </a:rPr>
              <a:t>の解像度</a:t>
            </a:r>
          </a:p>
        </p:txBody>
      </p:sp>
      <p:graphicFrame>
        <p:nvGraphicFramePr>
          <p:cNvPr id="2" name="オブジェクト 1"/>
          <p:cNvGraphicFramePr>
            <a:graphicFrameLocks noChangeAspect="1"/>
          </p:cNvGraphicFramePr>
          <p:nvPr>
            <p:extLst>
              <p:ext uri="{D42A27DB-BD31-4B8C-83A1-F6EECF244321}">
                <p14:modId xmlns:p14="http://schemas.microsoft.com/office/powerpoint/2010/main" val="4164133504"/>
              </p:ext>
            </p:extLst>
          </p:nvPr>
        </p:nvGraphicFramePr>
        <p:xfrm>
          <a:off x="287338" y="798513"/>
          <a:ext cx="9291637" cy="8297862"/>
        </p:xfrm>
        <a:graphic>
          <a:graphicData uri="http://schemas.openxmlformats.org/presentationml/2006/ole">
            <mc:AlternateContent xmlns:mc="http://schemas.openxmlformats.org/markup-compatibility/2006">
              <mc:Choice xmlns:v="urn:schemas-microsoft-com:vml" Requires="v">
                <p:oleObj spid="_x0000_s356375" name="ワークシート" r:id="rId5" imgW="6848543" imgH="6115050" progId="Excel.Sheet.12">
                  <p:embed/>
                </p:oleObj>
              </mc:Choice>
              <mc:Fallback>
                <p:oleObj name="ワークシート" r:id="rId5" imgW="6848543" imgH="6115050" progId="Excel.Sheet.12">
                  <p:embed/>
                  <p:pic>
                    <p:nvPicPr>
                      <p:cNvPr id="0" name=""/>
                      <p:cNvPicPr/>
                      <p:nvPr/>
                    </p:nvPicPr>
                    <p:blipFill>
                      <a:blip r:embed="rId6"/>
                      <a:stretch>
                        <a:fillRect/>
                      </a:stretch>
                    </p:blipFill>
                    <p:spPr>
                      <a:xfrm>
                        <a:off x="287338" y="798513"/>
                        <a:ext cx="9291637" cy="8297862"/>
                      </a:xfrm>
                      <a:prstGeom prst="rect">
                        <a:avLst/>
                      </a:prstGeom>
                    </p:spPr>
                  </p:pic>
                </p:oleObj>
              </mc:Fallback>
            </mc:AlternateContent>
          </a:graphicData>
        </a:graphic>
      </p:graphicFrame>
      <p:pic>
        <p:nvPicPr>
          <p:cNvPr id="4" name="Picture 12" descr="http://www.sharp.co.jp/products/lcd/tech/image/p40.gif"/>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912260" y="1844824"/>
            <a:ext cx="1411320" cy="14731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236038"/>
      </p:ext>
    </p:extLst>
  </p:cSld>
  <p:clrMapOvr>
    <a:masterClrMapping/>
  </p:clrMapOvr>
  <mc:AlternateContent xmlns:mc="http://schemas.openxmlformats.org/markup-compatibility/2006" xmlns:p14="http://schemas.microsoft.com/office/powerpoint/2010/main">
    <mc:Choice Requires="p14">
      <p:transition p14:dur="0">
        <p:sndAc>
          <p:stSnd>
            <p:snd r:embed="rId3" name="CAMERA.WAV"/>
          </p:stSnd>
        </p:sndAc>
      </p:transition>
    </mc:Choice>
    <mc:Fallback xmlns="">
      <p:transition>
        <p:sndAc>
          <p:stSnd>
            <p:snd r:embed="rId8" name="CAMERA.WAV"/>
          </p:stSnd>
        </p:sndAc>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2018" name="Freeform 2"/>
          <p:cNvSpPr>
            <a:spLocks/>
          </p:cNvSpPr>
          <p:nvPr/>
        </p:nvSpPr>
        <p:spPr bwMode="auto">
          <a:xfrm>
            <a:off x="990600" y="2286000"/>
            <a:ext cx="8686800" cy="7010400"/>
          </a:xfrm>
          <a:custGeom>
            <a:avLst/>
            <a:gdLst>
              <a:gd name="T0" fmla="*/ 48 w 5472"/>
              <a:gd name="T1" fmla="*/ 3936 h 4416"/>
              <a:gd name="T2" fmla="*/ 1344 w 5472"/>
              <a:gd name="T3" fmla="*/ 3936 h 4416"/>
              <a:gd name="T4" fmla="*/ 1428 w 5472"/>
              <a:gd name="T5" fmla="*/ 2268 h 4416"/>
              <a:gd name="T6" fmla="*/ 2784 w 5472"/>
              <a:gd name="T7" fmla="*/ 2268 h 4416"/>
              <a:gd name="T8" fmla="*/ 2880 w 5472"/>
              <a:gd name="T9" fmla="*/ 1020 h 4416"/>
              <a:gd name="T10" fmla="*/ 3936 w 5472"/>
              <a:gd name="T11" fmla="*/ 1044 h 4416"/>
              <a:gd name="T12" fmla="*/ 4032 w 5472"/>
              <a:gd name="T13" fmla="*/ 0 h 4416"/>
              <a:gd name="T14" fmla="*/ 5472 w 5472"/>
              <a:gd name="T15" fmla="*/ 0 h 4416"/>
              <a:gd name="T16" fmla="*/ 5472 w 5472"/>
              <a:gd name="T17" fmla="*/ 4416 h 4416"/>
              <a:gd name="T18" fmla="*/ 0 w 5472"/>
              <a:gd name="T19" fmla="*/ 4416 h 4416"/>
              <a:gd name="T20" fmla="*/ 48 w 5472"/>
              <a:gd name="T21" fmla="*/ 3936 h 4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472" h="4416">
                <a:moveTo>
                  <a:pt x="48" y="3936"/>
                </a:moveTo>
                <a:lnTo>
                  <a:pt x="1344" y="3936"/>
                </a:lnTo>
                <a:lnTo>
                  <a:pt x="1428" y="2268"/>
                </a:lnTo>
                <a:lnTo>
                  <a:pt x="2784" y="2268"/>
                </a:lnTo>
                <a:lnTo>
                  <a:pt x="2880" y="1020"/>
                </a:lnTo>
                <a:lnTo>
                  <a:pt x="3936" y="1044"/>
                </a:lnTo>
                <a:lnTo>
                  <a:pt x="4032" y="0"/>
                </a:lnTo>
                <a:lnTo>
                  <a:pt x="5472" y="0"/>
                </a:lnTo>
                <a:lnTo>
                  <a:pt x="5472" y="4416"/>
                </a:lnTo>
                <a:lnTo>
                  <a:pt x="0" y="4416"/>
                </a:lnTo>
                <a:lnTo>
                  <a:pt x="48" y="3936"/>
                </a:lnTo>
                <a:close/>
              </a:path>
            </a:pathLst>
          </a:custGeom>
          <a:solidFill>
            <a:srgbClr val="CC66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982019" name="Rectangle 3"/>
          <p:cNvSpPr>
            <a:spLocks noGrp="1" noChangeArrowheads="1"/>
          </p:cNvSpPr>
          <p:nvPr>
            <p:ph type="title"/>
          </p:nvPr>
        </p:nvSpPr>
        <p:spPr>
          <a:xfrm>
            <a:off x="0" y="0"/>
            <a:ext cx="9144000" cy="990600"/>
          </a:xfrm>
        </p:spPr>
        <p:txBody>
          <a:bodyPr/>
          <a:lstStyle/>
          <a:p>
            <a:r>
              <a:rPr lang="ja-JP" altLang="en-US" sz="3600" b="1" dirty="0" smtClean="0">
                <a:solidFill>
                  <a:srgbClr val="0000FF"/>
                </a:solidFill>
              </a:rPr>
              <a:t>金属の中の電子</a:t>
            </a:r>
            <a:endParaRPr lang="en-US" altLang="ja-JP" sz="3600" b="1" dirty="0">
              <a:solidFill>
                <a:srgbClr val="0000FF"/>
              </a:solidFill>
            </a:endParaRPr>
          </a:p>
        </p:txBody>
      </p:sp>
      <p:sp>
        <p:nvSpPr>
          <p:cNvPr id="982020" name="Rectangle 4"/>
          <p:cNvSpPr>
            <a:spLocks noChangeArrowheads="1"/>
          </p:cNvSpPr>
          <p:nvPr/>
        </p:nvSpPr>
        <p:spPr bwMode="auto">
          <a:xfrm>
            <a:off x="-781050" y="8429625"/>
            <a:ext cx="3267075" cy="565150"/>
          </a:xfrm>
          <a:prstGeom prst="rect">
            <a:avLst/>
          </a:prstGeom>
          <a:solidFill>
            <a:srgbClr val="80808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021" name="Rectangle 5"/>
          <p:cNvSpPr>
            <a:spLocks noChangeArrowheads="1"/>
          </p:cNvSpPr>
          <p:nvPr/>
        </p:nvSpPr>
        <p:spPr bwMode="auto">
          <a:xfrm>
            <a:off x="-714375" y="8496300"/>
            <a:ext cx="3143250" cy="43815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022" name="Oval 6"/>
          <p:cNvSpPr>
            <a:spLocks noChangeArrowheads="1"/>
          </p:cNvSpPr>
          <p:nvPr/>
        </p:nvSpPr>
        <p:spPr bwMode="auto">
          <a:xfrm>
            <a:off x="-704850" y="8496300"/>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023" name="Oval 7"/>
          <p:cNvSpPr>
            <a:spLocks noChangeArrowheads="1"/>
          </p:cNvSpPr>
          <p:nvPr/>
        </p:nvSpPr>
        <p:spPr bwMode="auto">
          <a:xfrm>
            <a:off x="-381000" y="8496300"/>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024" name="Oval 8"/>
          <p:cNvSpPr>
            <a:spLocks noChangeArrowheads="1"/>
          </p:cNvSpPr>
          <p:nvPr/>
        </p:nvSpPr>
        <p:spPr bwMode="auto">
          <a:xfrm>
            <a:off x="-542925" y="8496300"/>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025" name="Oval 9"/>
          <p:cNvSpPr>
            <a:spLocks noChangeArrowheads="1"/>
          </p:cNvSpPr>
          <p:nvPr/>
        </p:nvSpPr>
        <p:spPr bwMode="auto">
          <a:xfrm>
            <a:off x="-219075" y="8496300"/>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026" name="Oval 10"/>
          <p:cNvSpPr>
            <a:spLocks noChangeArrowheads="1"/>
          </p:cNvSpPr>
          <p:nvPr/>
        </p:nvSpPr>
        <p:spPr bwMode="auto">
          <a:xfrm>
            <a:off x="-57150" y="8496300"/>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027" name="Oval 11"/>
          <p:cNvSpPr>
            <a:spLocks noChangeArrowheads="1"/>
          </p:cNvSpPr>
          <p:nvPr/>
        </p:nvSpPr>
        <p:spPr bwMode="auto">
          <a:xfrm>
            <a:off x="266700" y="8496300"/>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028" name="Oval 12"/>
          <p:cNvSpPr>
            <a:spLocks noChangeArrowheads="1"/>
          </p:cNvSpPr>
          <p:nvPr/>
        </p:nvSpPr>
        <p:spPr bwMode="auto">
          <a:xfrm>
            <a:off x="104775" y="8496300"/>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029" name="Oval 13"/>
          <p:cNvSpPr>
            <a:spLocks noChangeArrowheads="1"/>
          </p:cNvSpPr>
          <p:nvPr/>
        </p:nvSpPr>
        <p:spPr bwMode="auto">
          <a:xfrm>
            <a:off x="419100" y="8496300"/>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030" name="Oval 14"/>
          <p:cNvSpPr>
            <a:spLocks noChangeArrowheads="1"/>
          </p:cNvSpPr>
          <p:nvPr/>
        </p:nvSpPr>
        <p:spPr bwMode="auto">
          <a:xfrm>
            <a:off x="742950" y="8496300"/>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031" name="Oval 15"/>
          <p:cNvSpPr>
            <a:spLocks noChangeArrowheads="1"/>
          </p:cNvSpPr>
          <p:nvPr/>
        </p:nvSpPr>
        <p:spPr bwMode="auto">
          <a:xfrm>
            <a:off x="581025" y="8496300"/>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032" name="Oval 16"/>
          <p:cNvSpPr>
            <a:spLocks noChangeArrowheads="1"/>
          </p:cNvSpPr>
          <p:nvPr/>
        </p:nvSpPr>
        <p:spPr bwMode="auto">
          <a:xfrm>
            <a:off x="904875" y="8496300"/>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033" name="Oval 17"/>
          <p:cNvSpPr>
            <a:spLocks noChangeArrowheads="1"/>
          </p:cNvSpPr>
          <p:nvPr/>
        </p:nvSpPr>
        <p:spPr bwMode="auto">
          <a:xfrm>
            <a:off x="1066800" y="8496300"/>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034" name="Oval 18"/>
          <p:cNvSpPr>
            <a:spLocks noChangeArrowheads="1"/>
          </p:cNvSpPr>
          <p:nvPr/>
        </p:nvSpPr>
        <p:spPr bwMode="auto">
          <a:xfrm>
            <a:off x="1390650" y="8496300"/>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035" name="Oval 19"/>
          <p:cNvSpPr>
            <a:spLocks noChangeArrowheads="1"/>
          </p:cNvSpPr>
          <p:nvPr/>
        </p:nvSpPr>
        <p:spPr bwMode="auto">
          <a:xfrm>
            <a:off x="1228725" y="8496300"/>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036" name="Oval 20"/>
          <p:cNvSpPr>
            <a:spLocks noChangeArrowheads="1"/>
          </p:cNvSpPr>
          <p:nvPr/>
        </p:nvSpPr>
        <p:spPr bwMode="auto">
          <a:xfrm>
            <a:off x="1552575" y="8496300"/>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037" name="Oval 21"/>
          <p:cNvSpPr>
            <a:spLocks noChangeArrowheads="1"/>
          </p:cNvSpPr>
          <p:nvPr/>
        </p:nvSpPr>
        <p:spPr bwMode="auto">
          <a:xfrm>
            <a:off x="1714500" y="8496300"/>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038" name="Oval 22"/>
          <p:cNvSpPr>
            <a:spLocks noChangeArrowheads="1"/>
          </p:cNvSpPr>
          <p:nvPr/>
        </p:nvSpPr>
        <p:spPr bwMode="auto">
          <a:xfrm>
            <a:off x="2038350" y="8496300"/>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039" name="Oval 23"/>
          <p:cNvSpPr>
            <a:spLocks noChangeArrowheads="1"/>
          </p:cNvSpPr>
          <p:nvPr/>
        </p:nvSpPr>
        <p:spPr bwMode="auto">
          <a:xfrm>
            <a:off x="1876425" y="8496300"/>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040" name="Oval 24"/>
          <p:cNvSpPr>
            <a:spLocks noChangeArrowheads="1"/>
          </p:cNvSpPr>
          <p:nvPr/>
        </p:nvSpPr>
        <p:spPr bwMode="auto">
          <a:xfrm>
            <a:off x="2200275" y="8496300"/>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041" name="Oval 25"/>
          <p:cNvSpPr>
            <a:spLocks noChangeArrowheads="1"/>
          </p:cNvSpPr>
          <p:nvPr/>
        </p:nvSpPr>
        <p:spPr bwMode="auto">
          <a:xfrm>
            <a:off x="-628650" y="8639175"/>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042" name="Oval 26"/>
          <p:cNvSpPr>
            <a:spLocks noChangeArrowheads="1"/>
          </p:cNvSpPr>
          <p:nvPr/>
        </p:nvSpPr>
        <p:spPr bwMode="auto">
          <a:xfrm>
            <a:off x="-304800" y="8639175"/>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043" name="Oval 27"/>
          <p:cNvSpPr>
            <a:spLocks noChangeArrowheads="1"/>
          </p:cNvSpPr>
          <p:nvPr/>
        </p:nvSpPr>
        <p:spPr bwMode="auto">
          <a:xfrm>
            <a:off x="-466725" y="8639175"/>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044" name="Oval 28"/>
          <p:cNvSpPr>
            <a:spLocks noChangeArrowheads="1"/>
          </p:cNvSpPr>
          <p:nvPr/>
        </p:nvSpPr>
        <p:spPr bwMode="auto">
          <a:xfrm>
            <a:off x="-142875" y="8639175"/>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045" name="Oval 29"/>
          <p:cNvSpPr>
            <a:spLocks noChangeArrowheads="1"/>
          </p:cNvSpPr>
          <p:nvPr/>
        </p:nvSpPr>
        <p:spPr bwMode="auto">
          <a:xfrm>
            <a:off x="-704850" y="8782050"/>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046" name="Oval 30"/>
          <p:cNvSpPr>
            <a:spLocks noChangeArrowheads="1"/>
          </p:cNvSpPr>
          <p:nvPr/>
        </p:nvSpPr>
        <p:spPr bwMode="auto">
          <a:xfrm>
            <a:off x="-381000" y="8782050"/>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047" name="Oval 31"/>
          <p:cNvSpPr>
            <a:spLocks noChangeArrowheads="1"/>
          </p:cNvSpPr>
          <p:nvPr/>
        </p:nvSpPr>
        <p:spPr bwMode="auto">
          <a:xfrm>
            <a:off x="-542925" y="8782050"/>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048" name="Oval 32"/>
          <p:cNvSpPr>
            <a:spLocks noChangeArrowheads="1"/>
          </p:cNvSpPr>
          <p:nvPr/>
        </p:nvSpPr>
        <p:spPr bwMode="auto">
          <a:xfrm>
            <a:off x="-219075" y="8782050"/>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049" name="Oval 33"/>
          <p:cNvSpPr>
            <a:spLocks noChangeArrowheads="1"/>
          </p:cNvSpPr>
          <p:nvPr/>
        </p:nvSpPr>
        <p:spPr bwMode="auto">
          <a:xfrm>
            <a:off x="19050" y="8639175"/>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050" name="Oval 34"/>
          <p:cNvSpPr>
            <a:spLocks noChangeArrowheads="1"/>
          </p:cNvSpPr>
          <p:nvPr/>
        </p:nvSpPr>
        <p:spPr bwMode="auto">
          <a:xfrm>
            <a:off x="342900" y="8639175"/>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051" name="Oval 35"/>
          <p:cNvSpPr>
            <a:spLocks noChangeArrowheads="1"/>
          </p:cNvSpPr>
          <p:nvPr/>
        </p:nvSpPr>
        <p:spPr bwMode="auto">
          <a:xfrm>
            <a:off x="180975" y="8639175"/>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052" name="Oval 36"/>
          <p:cNvSpPr>
            <a:spLocks noChangeArrowheads="1"/>
          </p:cNvSpPr>
          <p:nvPr/>
        </p:nvSpPr>
        <p:spPr bwMode="auto">
          <a:xfrm>
            <a:off x="-57150" y="8782050"/>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053" name="Oval 37"/>
          <p:cNvSpPr>
            <a:spLocks noChangeArrowheads="1"/>
          </p:cNvSpPr>
          <p:nvPr/>
        </p:nvSpPr>
        <p:spPr bwMode="auto">
          <a:xfrm>
            <a:off x="266700" y="8782050"/>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054" name="Oval 38"/>
          <p:cNvSpPr>
            <a:spLocks noChangeArrowheads="1"/>
          </p:cNvSpPr>
          <p:nvPr/>
        </p:nvSpPr>
        <p:spPr bwMode="auto">
          <a:xfrm>
            <a:off x="104775" y="8782050"/>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055" name="Oval 39"/>
          <p:cNvSpPr>
            <a:spLocks noChangeArrowheads="1"/>
          </p:cNvSpPr>
          <p:nvPr/>
        </p:nvSpPr>
        <p:spPr bwMode="auto">
          <a:xfrm>
            <a:off x="495300" y="8639175"/>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056" name="Oval 40"/>
          <p:cNvSpPr>
            <a:spLocks noChangeArrowheads="1"/>
          </p:cNvSpPr>
          <p:nvPr/>
        </p:nvSpPr>
        <p:spPr bwMode="auto">
          <a:xfrm>
            <a:off x="819150" y="8639175"/>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057" name="Oval 41"/>
          <p:cNvSpPr>
            <a:spLocks noChangeArrowheads="1"/>
          </p:cNvSpPr>
          <p:nvPr/>
        </p:nvSpPr>
        <p:spPr bwMode="auto">
          <a:xfrm>
            <a:off x="657225" y="8639175"/>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058" name="Oval 42"/>
          <p:cNvSpPr>
            <a:spLocks noChangeArrowheads="1"/>
          </p:cNvSpPr>
          <p:nvPr/>
        </p:nvSpPr>
        <p:spPr bwMode="auto">
          <a:xfrm>
            <a:off x="981075" y="8639175"/>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059" name="Oval 43"/>
          <p:cNvSpPr>
            <a:spLocks noChangeArrowheads="1"/>
          </p:cNvSpPr>
          <p:nvPr/>
        </p:nvSpPr>
        <p:spPr bwMode="auto">
          <a:xfrm>
            <a:off x="419100" y="8782050"/>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060" name="Oval 44"/>
          <p:cNvSpPr>
            <a:spLocks noChangeArrowheads="1"/>
          </p:cNvSpPr>
          <p:nvPr/>
        </p:nvSpPr>
        <p:spPr bwMode="auto">
          <a:xfrm>
            <a:off x="742950" y="8782050"/>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061" name="Oval 45"/>
          <p:cNvSpPr>
            <a:spLocks noChangeArrowheads="1"/>
          </p:cNvSpPr>
          <p:nvPr/>
        </p:nvSpPr>
        <p:spPr bwMode="auto">
          <a:xfrm>
            <a:off x="581025" y="8782050"/>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062" name="Oval 46"/>
          <p:cNvSpPr>
            <a:spLocks noChangeArrowheads="1"/>
          </p:cNvSpPr>
          <p:nvPr/>
        </p:nvSpPr>
        <p:spPr bwMode="auto">
          <a:xfrm>
            <a:off x="904875" y="8782050"/>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063" name="Oval 47"/>
          <p:cNvSpPr>
            <a:spLocks noChangeArrowheads="1"/>
          </p:cNvSpPr>
          <p:nvPr/>
        </p:nvSpPr>
        <p:spPr bwMode="auto">
          <a:xfrm>
            <a:off x="1143000" y="8639175"/>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064" name="Oval 48"/>
          <p:cNvSpPr>
            <a:spLocks noChangeArrowheads="1"/>
          </p:cNvSpPr>
          <p:nvPr/>
        </p:nvSpPr>
        <p:spPr bwMode="auto">
          <a:xfrm>
            <a:off x="1466850" y="8639175"/>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065" name="Oval 49"/>
          <p:cNvSpPr>
            <a:spLocks noChangeArrowheads="1"/>
          </p:cNvSpPr>
          <p:nvPr/>
        </p:nvSpPr>
        <p:spPr bwMode="auto">
          <a:xfrm>
            <a:off x="1304925" y="8639175"/>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066" name="Oval 50"/>
          <p:cNvSpPr>
            <a:spLocks noChangeArrowheads="1"/>
          </p:cNvSpPr>
          <p:nvPr/>
        </p:nvSpPr>
        <p:spPr bwMode="auto">
          <a:xfrm>
            <a:off x="1066800" y="8782050"/>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067" name="Oval 51"/>
          <p:cNvSpPr>
            <a:spLocks noChangeArrowheads="1"/>
          </p:cNvSpPr>
          <p:nvPr/>
        </p:nvSpPr>
        <p:spPr bwMode="auto">
          <a:xfrm>
            <a:off x="1390650" y="8782050"/>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068" name="Oval 52"/>
          <p:cNvSpPr>
            <a:spLocks noChangeArrowheads="1"/>
          </p:cNvSpPr>
          <p:nvPr/>
        </p:nvSpPr>
        <p:spPr bwMode="auto">
          <a:xfrm>
            <a:off x="1228725" y="8782050"/>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069" name="Oval 53"/>
          <p:cNvSpPr>
            <a:spLocks noChangeArrowheads="1"/>
          </p:cNvSpPr>
          <p:nvPr/>
        </p:nvSpPr>
        <p:spPr bwMode="auto">
          <a:xfrm>
            <a:off x="1628775" y="8639175"/>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070" name="Oval 54"/>
          <p:cNvSpPr>
            <a:spLocks noChangeArrowheads="1"/>
          </p:cNvSpPr>
          <p:nvPr/>
        </p:nvSpPr>
        <p:spPr bwMode="auto">
          <a:xfrm>
            <a:off x="1552575" y="8782050"/>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071" name="Oval 55"/>
          <p:cNvSpPr>
            <a:spLocks noChangeArrowheads="1"/>
          </p:cNvSpPr>
          <p:nvPr/>
        </p:nvSpPr>
        <p:spPr bwMode="auto">
          <a:xfrm>
            <a:off x="1790700" y="8639175"/>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072" name="Oval 56"/>
          <p:cNvSpPr>
            <a:spLocks noChangeArrowheads="1"/>
          </p:cNvSpPr>
          <p:nvPr/>
        </p:nvSpPr>
        <p:spPr bwMode="auto">
          <a:xfrm>
            <a:off x="2114550" y="8639175"/>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073" name="Oval 57"/>
          <p:cNvSpPr>
            <a:spLocks noChangeArrowheads="1"/>
          </p:cNvSpPr>
          <p:nvPr/>
        </p:nvSpPr>
        <p:spPr bwMode="auto">
          <a:xfrm>
            <a:off x="1952625" y="8639175"/>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074" name="Oval 58"/>
          <p:cNvSpPr>
            <a:spLocks noChangeArrowheads="1"/>
          </p:cNvSpPr>
          <p:nvPr/>
        </p:nvSpPr>
        <p:spPr bwMode="auto">
          <a:xfrm>
            <a:off x="1714500" y="8782050"/>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075" name="Oval 59"/>
          <p:cNvSpPr>
            <a:spLocks noChangeArrowheads="1"/>
          </p:cNvSpPr>
          <p:nvPr/>
        </p:nvSpPr>
        <p:spPr bwMode="auto">
          <a:xfrm>
            <a:off x="2038350" y="8782050"/>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076" name="Oval 60"/>
          <p:cNvSpPr>
            <a:spLocks noChangeArrowheads="1"/>
          </p:cNvSpPr>
          <p:nvPr/>
        </p:nvSpPr>
        <p:spPr bwMode="auto">
          <a:xfrm>
            <a:off x="1876425" y="8782050"/>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077" name="Oval 61"/>
          <p:cNvSpPr>
            <a:spLocks noChangeArrowheads="1"/>
          </p:cNvSpPr>
          <p:nvPr/>
        </p:nvSpPr>
        <p:spPr bwMode="auto">
          <a:xfrm>
            <a:off x="2276475" y="8639175"/>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078" name="Oval 62"/>
          <p:cNvSpPr>
            <a:spLocks noChangeArrowheads="1"/>
          </p:cNvSpPr>
          <p:nvPr/>
        </p:nvSpPr>
        <p:spPr bwMode="auto">
          <a:xfrm>
            <a:off x="2200275" y="8782050"/>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079" name="Freeform 63"/>
          <p:cNvSpPr>
            <a:spLocks/>
          </p:cNvSpPr>
          <p:nvPr/>
        </p:nvSpPr>
        <p:spPr bwMode="auto">
          <a:xfrm>
            <a:off x="-790575" y="7985125"/>
            <a:ext cx="3886200" cy="447675"/>
          </a:xfrm>
          <a:custGeom>
            <a:avLst/>
            <a:gdLst>
              <a:gd name="T0" fmla="*/ 0 w 2448"/>
              <a:gd name="T1" fmla="*/ 282 h 282"/>
              <a:gd name="T2" fmla="*/ 396 w 2448"/>
              <a:gd name="T3" fmla="*/ 0 h 282"/>
              <a:gd name="T4" fmla="*/ 2448 w 2448"/>
              <a:gd name="T5" fmla="*/ 0 h 282"/>
              <a:gd name="T6" fmla="*/ 2160 w 2448"/>
              <a:gd name="T7" fmla="*/ 282 h 282"/>
              <a:gd name="T8" fmla="*/ 0 w 2448"/>
              <a:gd name="T9" fmla="*/ 282 h 282"/>
            </a:gdLst>
            <a:ahLst/>
            <a:cxnLst>
              <a:cxn ang="0">
                <a:pos x="T0" y="T1"/>
              </a:cxn>
              <a:cxn ang="0">
                <a:pos x="T2" y="T3"/>
              </a:cxn>
              <a:cxn ang="0">
                <a:pos x="T4" y="T5"/>
              </a:cxn>
              <a:cxn ang="0">
                <a:pos x="T6" y="T7"/>
              </a:cxn>
              <a:cxn ang="0">
                <a:pos x="T8" y="T9"/>
              </a:cxn>
            </a:cxnLst>
            <a:rect l="0" t="0" r="r" b="b"/>
            <a:pathLst>
              <a:path w="2448" h="282">
                <a:moveTo>
                  <a:pt x="0" y="282"/>
                </a:moveTo>
                <a:lnTo>
                  <a:pt x="396" y="0"/>
                </a:lnTo>
                <a:lnTo>
                  <a:pt x="2448" y="0"/>
                </a:lnTo>
                <a:lnTo>
                  <a:pt x="2160" y="282"/>
                </a:lnTo>
                <a:lnTo>
                  <a:pt x="0" y="282"/>
                </a:lnTo>
                <a:close/>
              </a:path>
            </a:pathLst>
          </a:custGeom>
          <a:solidFill>
            <a:srgbClr val="8080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982080" name="Line 64"/>
          <p:cNvSpPr>
            <a:spLocks noChangeShapeType="1"/>
          </p:cNvSpPr>
          <p:nvPr/>
        </p:nvSpPr>
        <p:spPr bwMode="auto">
          <a:xfrm>
            <a:off x="-1035050" y="9215438"/>
            <a:ext cx="9144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982081" name="Line 65"/>
          <p:cNvSpPr>
            <a:spLocks noChangeShapeType="1"/>
          </p:cNvSpPr>
          <p:nvPr/>
        </p:nvSpPr>
        <p:spPr bwMode="auto">
          <a:xfrm flipV="1">
            <a:off x="-1035050" y="8301038"/>
            <a:ext cx="0" cy="9144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982082" name="Text Box 66"/>
          <p:cNvSpPr txBox="1">
            <a:spLocks noChangeArrowheads="1"/>
          </p:cNvSpPr>
          <p:nvPr/>
        </p:nvSpPr>
        <p:spPr bwMode="auto">
          <a:xfrm>
            <a:off x="-790575" y="9188450"/>
            <a:ext cx="7937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ja-JP" altLang="en-US" sz="1600"/>
              <a:t>横方向</a:t>
            </a:r>
          </a:p>
        </p:txBody>
      </p:sp>
      <p:sp>
        <p:nvSpPr>
          <p:cNvPr id="982083" name="Freeform 67"/>
          <p:cNvSpPr>
            <a:spLocks/>
          </p:cNvSpPr>
          <p:nvPr/>
        </p:nvSpPr>
        <p:spPr bwMode="auto">
          <a:xfrm>
            <a:off x="2486025" y="7994650"/>
            <a:ext cx="609600" cy="1000125"/>
          </a:xfrm>
          <a:custGeom>
            <a:avLst/>
            <a:gdLst>
              <a:gd name="T0" fmla="*/ 0 w 384"/>
              <a:gd name="T1" fmla="*/ 276 h 630"/>
              <a:gd name="T2" fmla="*/ 384 w 384"/>
              <a:gd name="T3" fmla="*/ 0 h 630"/>
              <a:gd name="T4" fmla="*/ 384 w 384"/>
              <a:gd name="T5" fmla="*/ 348 h 630"/>
              <a:gd name="T6" fmla="*/ 0 w 384"/>
              <a:gd name="T7" fmla="*/ 630 h 630"/>
              <a:gd name="T8" fmla="*/ 0 w 384"/>
              <a:gd name="T9" fmla="*/ 276 h 630"/>
            </a:gdLst>
            <a:ahLst/>
            <a:cxnLst>
              <a:cxn ang="0">
                <a:pos x="T0" y="T1"/>
              </a:cxn>
              <a:cxn ang="0">
                <a:pos x="T2" y="T3"/>
              </a:cxn>
              <a:cxn ang="0">
                <a:pos x="T4" y="T5"/>
              </a:cxn>
              <a:cxn ang="0">
                <a:pos x="T6" y="T7"/>
              </a:cxn>
              <a:cxn ang="0">
                <a:pos x="T8" y="T9"/>
              </a:cxn>
            </a:cxnLst>
            <a:rect l="0" t="0" r="r" b="b"/>
            <a:pathLst>
              <a:path w="384" h="630">
                <a:moveTo>
                  <a:pt x="0" y="276"/>
                </a:moveTo>
                <a:lnTo>
                  <a:pt x="384" y="0"/>
                </a:lnTo>
                <a:lnTo>
                  <a:pt x="384" y="348"/>
                </a:lnTo>
                <a:lnTo>
                  <a:pt x="0" y="630"/>
                </a:lnTo>
                <a:lnTo>
                  <a:pt x="0" y="276"/>
                </a:lnTo>
                <a:close/>
              </a:path>
            </a:pathLst>
          </a:custGeom>
          <a:solidFill>
            <a:srgbClr val="8080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982084" name="Rectangle 68"/>
          <p:cNvSpPr>
            <a:spLocks noChangeArrowheads="1"/>
          </p:cNvSpPr>
          <p:nvPr/>
        </p:nvSpPr>
        <p:spPr bwMode="auto">
          <a:xfrm>
            <a:off x="1457325" y="5451475"/>
            <a:ext cx="3267075" cy="863600"/>
          </a:xfrm>
          <a:prstGeom prst="rect">
            <a:avLst/>
          </a:prstGeom>
          <a:solidFill>
            <a:srgbClr val="80808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085" name="Rectangle 69"/>
          <p:cNvSpPr>
            <a:spLocks noChangeArrowheads="1"/>
          </p:cNvSpPr>
          <p:nvPr/>
        </p:nvSpPr>
        <p:spPr bwMode="auto">
          <a:xfrm>
            <a:off x="1524000" y="5524500"/>
            <a:ext cx="3143250" cy="72390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086" name="Oval 70"/>
          <p:cNvSpPr>
            <a:spLocks noChangeArrowheads="1"/>
          </p:cNvSpPr>
          <p:nvPr/>
        </p:nvSpPr>
        <p:spPr bwMode="auto">
          <a:xfrm>
            <a:off x="1533525" y="5524500"/>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087" name="Oval 71"/>
          <p:cNvSpPr>
            <a:spLocks noChangeArrowheads="1"/>
          </p:cNvSpPr>
          <p:nvPr/>
        </p:nvSpPr>
        <p:spPr bwMode="auto">
          <a:xfrm>
            <a:off x="1857375" y="5524500"/>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088" name="Oval 72"/>
          <p:cNvSpPr>
            <a:spLocks noChangeArrowheads="1"/>
          </p:cNvSpPr>
          <p:nvPr/>
        </p:nvSpPr>
        <p:spPr bwMode="auto">
          <a:xfrm>
            <a:off x="1695450" y="5524500"/>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089" name="Oval 73"/>
          <p:cNvSpPr>
            <a:spLocks noChangeArrowheads="1"/>
          </p:cNvSpPr>
          <p:nvPr/>
        </p:nvSpPr>
        <p:spPr bwMode="auto">
          <a:xfrm>
            <a:off x="2019300" y="5524500"/>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090" name="Oval 74"/>
          <p:cNvSpPr>
            <a:spLocks noChangeArrowheads="1"/>
          </p:cNvSpPr>
          <p:nvPr/>
        </p:nvSpPr>
        <p:spPr bwMode="auto">
          <a:xfrm>
            <a:off x="2181225" y="5524500"/>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091" name="Oval 75"/>
          <p:cNvSpPr>
            <a:spLocks noChangeArrowheads="1"/>
          </p:cNvSpPr>
          <p:nvPr/>
        </p:nvSpPr>
        <p:spPr bwMode="auto">
          <a:xfrm>
            <a:off x="2505075" y="5524500"/>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092" name="Oval 76"/>
          <p:cNvSpPr>
            <a:spLocks noChangeArrowheads="1"/>
          </p:cNvSpPr>
          <p:nvPr/>
        </p:nvSpPr>
        <p:spPr bwMode="auto">
          <a:xfrm>
            <a:off x="2343150" y="5524500"/>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093" name="Oval 77"/>
          <p:cNvSpPr>
            <a:spLocks noChangeArrowheads="1"/>
          </p:cNvSpPr>
          <p:nvPr/>
        </p:nvSpPr>
        <p:spPr bwMode="auto">
          <a:xfrm>
            <a:off x="2657475" y="5524500"/>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094" name="Oval 78"/>
          <p:cNvSpPr>
            <a:spLocks noChangeArrowheads="1"/>
          </p:cNvSpPr>
          <p:nvPr/>
        </p:nvSpPr>
        <p:spPr bwMode="auto">
          <a:xfrm>
            <a:off x="2981325" y="5524500"/>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095" name="Oval 79"/>
          <p:cNvSpPr>
            <a:spLocks noChangeArrowheads="1"/>
          </p:cNvSpPr>
          <p:nvPr/>
        </p:nvSpPr>
        <p:spPr bwMode="auto">
          <a:xfrm>
            <a:off x="2819400" y="5524500"/>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096" name="Oval 80"/>
          <p:cNvSpPr>
            <a:spLocks noChangeArrowheads="1"/>
          </p:cNvSpPr>
          <p:nvPr/>
        </p:nvSpPr>
        <p:spPr bwMode="auto">
          <a:xfrm>
            <a:off x="3143250" y="5524500"/>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097" name="Oval 81"/>
          <p:cNvSpPr>
            <a:spLocks noChangeArrowheads="1"/>
          </p:cNvSpPr>
          <p:nvPr/>
        </p:nvSpPr>
        <p:spPr bwMode="auto">
          <a:xfrm>
            <a:off x="3305175" y="5524500"/>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098" name="Oval 82"/>
          <p:cNvSpPr>
            <a:spLocks noChangeArrowheads="1"/>
          </p:cNvSpPr>
          <p:nvPr/>
        </p:nvSpPr>
        <p:spPr bwMode="auto">
          <a:xfrm>
            <a:off x="3629025" y="5524500"/>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099" name="Oval 83"/>
          <p:cNvSpPr>
            <a:spLocks noChangeArrowheads="1"/>
          </p:cNvSpPr>
          <p:nvPr/>
        </p:nvSpPr>
        <p:spPr bwMode="auto">
          <a:xfrm>
            <a:off x="3467100" y="5524500"/>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100" name="Oval 84"/>
          <p:cNvSpPr>
            <a:spLocks noChangeArrowheads="1"/>
          </p:cNvSpPr>
          <p:nvPr/>
        </p:nvSpPr>
        <p:spPr bwMode="auto">
          <a:xfrm>
            <a:off x="3790950" y="5524500"/>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101" name="Oval 85"/>
          <p:cNvSpPr>
            <a:spLocks noChangeArrowheads="1"/>
          </p:cNvSpPr>
          <p:nvPr/>
        </p:nvSpPr>
        <p:spPr bwMode="auto">
          <a:xfrm>
            <a:off x="3952875" y="5524500"/>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102" name="Oval 86"/>
          <p:cNvSpPr>
            <a:spLocks noChangeArrowheads="1"/>
          </p:cNvSpPr>
          <p:nvPr/>
        </p:nvSpPr>
        <p:spPr bwMode="auto">
          <a:xfrm>
            <a:off x="4276725" y="5524500"/>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103" name="Oval 87"/>
          <p:cNvSpPr>
            <a:spLocks noChangeArrowheads="1"/>
          </p:cNvSpPr>
          <p:nvPr/>
        </p:nvSpPr>
        <p:spPr bwMode="auto">
          <a:xfrm>
            <a:off x="4114800" y="5524500"/>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104" name="Oval 88"/>
          <p:cNvSpPr>
            <a:spLocks noChangeArrowheads="1"/>
          </p:cNvSpPr>
          <p:nvPr/>
        </p:nvSpPr>
        <p:spPr bwMode="auto">
          <a:xfrm>
            <a:off x="4438650" y="5524500"/>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105" name="Oval 89"/>
          <p:cNvSpPr>
            <a:spLocks noChangeArrowheads="1"/>
          </p:cNvSpPr>
          <p:nvPr/>
        </p:nvSpPr>
        <p:spPr bwMode="auto">
          <a:xfrm>
            <a:off x="1609725" y="5667375"/>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106" name="Oval 90"/>
          <p:cNvSpPr>
            <a:spLocks noChangeArrowheads="1"/>
          </p:cNvSpPr>
          <p:nvPr/>
        </p:nvSpPr>
        <p:spPr bwMode="auto">
          <a:xfrm>
            <a:off x="1933575" y="5667375"/>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107" name="Oval 91"/>
          <p:cNvSpPr>
            <a:spLocks noChangeArrowheads="1"/>
          </p:cNvSpPr>
          <p:nvPr/>
        </p:nvSpPr>
        <p:spPr bwMode="auto">
          <a:xfrm>
            <a:off x="1771650" y="5667375"/>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108" name="Oval 92"/>
          <p:cNvSpPr>
            <a:spLocks noChangeArrowheads="1"/>
          </p:cNvSpPr>
          <p:nvPr/>
        </p:nvSpPr>
        <p:spPr bwMode="auto">
          <a:xfrm>
            <a:off x="2095500" y="5667375"/>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109" name="Oval 93"/>
          <p:cNvSpPr>
            <a:spLocks noChangeArrowheads="1"/>
          </p:cNvSpPr>
          <p:nvPr/>
        </p:nvSpPr>
        <p:spPr bwMode="auto">
          <a:xfrm>
            <a:off x="1533525" y="5810250"/>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110" name="Oval 94"/>
          <p:cNvSpPr>
            <a:spLocks noChangeArrowheads="1"/>
          </p:cNvSpPr>
          <p:nvPr/>
        </p:nvSpPr>
        <p:spPr bwMode="auto">
          <a:xfrm>
            <a:off x="1857375" y="5810250"/>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111" name="Oval 95"/>
          <p:cNvSpPr>
            <a:spLocks noChangeArrowheads="1"/>
          </p:cNvSpPr>
          <p:nvPr/>
        </p:nvSpPr>
        <p:spPr bwMode="auto">
          <a:xfrm>
            <a:off x="1695450" y="5810250"/>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112" name="Oval 96"/>
          <p:cNvSpPr>
            <a:spLocks noChangeArrowheads="1"/>
          </p:cNvSpPr>
          <p:nvPr/>
        </p:nvSpPr>
        <p:spPr bwMode="auto">
          <a:xfrm>
            <a:off x="2019300" y="5810250"/>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113" name="Oval 97"/>
          <p:cNvSpPr>
            <a:spLocks noChangeArrowheads="1"/>
          </p:cNvSpPr>
          <p:nvPr/>
        </p:nvSpPr>
        <p:spPr bwMode="auto">
          <a:xfrm>
            <a:off x="2257425" y="5667375"/>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114" name="Oval 98"/>
          <p:cNvSpPr>
            <a:spLocks noChangeArrowheads="1"/>
          </p:cNvSpPr>
          <p:nvPr/>
        </p:nvSpPr>
        <p:spPr bwMode="auto">
          <a:xfrm>
            <a:off x="2581275" y="5667375"/>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115" name="Oval 99"/>
          <p:cNvSpPr>
            <a:spLocks noChangeArrowheads="1"/>
          </p:cNvSpPr>
          <p:nvPr/>
        </p:nvSpPr>
        <p:spPr bwMode="auto">
          <a:xfrm>
            <a:off x="2419350" y="5667375"/>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116" name="Oval 100"/>
          <p:cNvSpPr>
            <a:spLocks noChangeArrowheads="1"/>
          </p:cNvSpPr>
          <p:nvPr/>
        </p:nvSpPr>
        <p:spPr bwMode="auto">
          <a:xfrm>
            <a:off x="2181225" y="5810250"/>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117" name="Oval 101"/>
          <p:cNvSpPr>
            <a:spLocks noChangeArrowheads="1"/>
          </p:cNvSpPr>
          <p:nvPr/>
        </p:nvSpPr>
        <p:spPr bwMode="auto">
          <a:xfrm>
            <a:off x="2505075" y="5810250"/>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118" name="Oval 102"/>
          <p:cNvSpPr>
            <a:spLocks noChangeArrowheads="1"/>
          </p:cNvSpPr>
          <p:nvPr/>
        </p:nvSpPr>
        <p:spPr bwMode="auto">
          <a:xfrm>
            <a:off x="2343150" y="5810250"/>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119" name="Oval 103"/>
          <p:cNvSpPr>
            <a:spLocks noChangeArrowheads="1"/>
          </p:cNvSpPr>
          <p:nvPr/>
        </p:nvSpPr>
        <p:spPr bwMode="auto">
          <a:xfrm>
            <a:off x="2733675" y="5667375"/>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120" name="Oval 104"/>
          <p:cNvSpPr>
            <a:spLocks noChangeArrowheads="1"/>
          </p:cNvSpPr>
          <p:nvPr/>
        </p:nvSpPr>
        <p:spPr bwMode="auto">
          <a:xfrm>
            <a:off x="3057525" y="5667375"/>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121" name="Oval 105"/>
          <p:cNvSpPr>
            <a:spLocks noChangeArrowheads="1"/>
          </p:cNvSpPr>
          <p:nvPr/>
        </p:nvSpPr>
        <p:spPr bwMode="auto">
          <a:xfrm>
            <a:off x="2895600" y="5667375"/>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122" name="Oval 106"/>
          <p:cNvSpPr>
            <a:spLocks noChangeArrowheads="1"/>
          </p:cNvSpPr>
          <p:nvPr/>
        </p:nvSpPr>
        <p:spPr bwMode="auto">
          <a:xfrm>
            <a:off x="3219450" y="5667375"/>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123" name="Oval 107"/>
          <p:cNvSpPr>
            <a:spLocks noChangeArrowheads="1"/>
          </p:cNvSpPr>
          <p:nvPr/>
        </p:nvSpPr>
        <p:spPr bwMode="auto">
          <a:xfrm>
            <a:off x="2657475" y="5810250"/>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124" name="Oval 108"/>
          <p:cNvSpPr>
            <a:spLocks noChangeArrowheads="1"/>
          </p:cNvSpPr>
          <p:nvPr/>
        </p:nvSpPr>
        <p:spPr bwMode="auto">
          <a:xfrm>
            <a:off x="2981325" y="5810250"/>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125" name="Oval 109"/>
          <p:cNvSpPr>
            <a:spLocks noChangeArrowheads="1"/>
          </p:cNvSpPr>
          <p:nvPr/>
        </p:nvSpPr>
        <p:spPr bwMode="auto">
          <a:xfrm>
            <a:off x="2819400" y="5810250"/>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126" name="Oval 110"/>
          <p:cNvSpPr>
            <a:spLocks noChangeArrowheads="1"/>
          </p:cNvSpPr>
          <p:nvPr/>
        </p:nvSpPr>
        <p:spPr bwMode="auto">
          <a:xfrm>
            <a:off x="3143250" y="5810250"/>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127" name="Oval 111"/>
          <p:cNvSpPr>
            <a:spLocks noChangeArrowheads="1"/>
          </p:cNvSpPr>
          <p:nvPr/>
        </p:nvSpPr>
        <p:spPr bwMode="auto">
          <a:xfrm>
            <a:off x="3381375" y="5667375"/>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128" name="Oval 112"/>
          <p:cNvSpPr>
            <a:spLocks noChangeArrowheads="1"/>
          </p:cNvSpPr>
          <p:nvPr/>
        </p:nvSpPr>
        <p:spPr bwMode="auto">
          <a:xfrm>
            <a:off x="3705225" y="5667375"/>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129" name="Oval 113"/>
          <p:cNvSpPr>
            <a:spLocks noChangeArrowheads="1"/>
          </p:cNvSpPr>
          <p:nvPr/>
        </p:nvSpPr>
        <p:spPr bwMode="auto">
          <a:xfrm>
            <a:off x="3543300" y="5667375"/>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130" name="Oval 114"/>
          <p:cNvSpPr>
            <a:spLocks noChangeArrowheads="1"/>
          </p:cNvSpPr>
          <p:nvPr/>
        </p:nvSpPr>
        <p:spPr bwMode="auto">
          <a:xfrm>
            <a:off x="3305175" y="5810250"/>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131" name="Oval 115"/>
          <p:cNvSpPr>
            <a:spLocks noChangeArrowheads="1"/>
          </p:cNvSpPr>
          <p:nvPr/>
        </p:nvSpPr>
        <p:spPr bwMode="auto">
          <a:xfrm>
            <a:off x="3629025" y="5810250"/>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132" name="Oval 116"/>
          <p:cNvSpPr>
            <a:spLocks noChangeArrowheads="1"/>
          </p:cNvSpPr>
          <p:nvPr/>
        </p:nvSpPr>
        <p:spPr bwMode="auto">
          <a:xfrm>
            <a:off x="3467100" y="5810250"/>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133" name="Oval 117"/>
          <p:cNvSpPr>
            <a:spLocks noChangeArrowheads="1"/>
          </p:cNvSpPr>
          <p:nvPr/>
        </p:nvSpPr>
        <p:spPr bwMode="auto">
          <a:xfrm>
            <a:off x="3867150" y="5667375"/>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134" name="Oval 118"/>
          <p:cNvSpPr>
            <a:spLocks noChangeArrowheads="1"/>
          </p:cNvSpPr>
          <p:nvPr/>
        </p:nvSpPr>
        <p:spPr bwMode="auto">
          <a:xfrm>
            <a:off x="3790950" y="5810250"/>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135" name="Oval 119"/>
          <p:cNvSpPr>
            <a:spLocks noChangeArrowheads="1"/>
          </p:cNvSpPr>
          <p:nvPr/>
        </p:nvSpPr>
        <p:spPr bwMode="auto">
          <a:xfrm>
            <a:off x="4029075" y="5667375"/>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136" name="Oval 120"/>
          <p:cNvSpPr>
            <a:spLocks noChangeArrowheads="1"/>
          </p:cNvSpPr>
          <p:nvPr/>
        </p:nvSpPr>
        <p:spPr bwMode="auto">
          <a:xfrm>
            <a:off x="4352925" y="5667375"/>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137" name="Oval 121"/>
          <p:cNvSpPr>
            <a:spLocks noChangeArrowheads="1"/>
          </p:cNvSpPr>
          <p:nvPr/>
        </p:nvSpPr>
        <p:spPr bwMode="auto">
          <a:xfrm>
            <a:off x="4191000" y="5667375"/>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138" name="Oval 122"/>
          <p:cNvSpPr>
            <a:spLocks noChangeArrowheads="1"/>
          </p:cNvSpPr>
          <p:nvPr/>
        </p:nvSpPr>
        <p:spPr bwMode="auto">
          <a:xfrm>
            <a:off x="3952875" y="5810250"/>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139" name="Oval 123"/>
          <p:cNvSpPr>
            <a:spLocks noChangeArrowheads="1"/>
          </p:cNvSpPr>
          <p:nvPr/>
        </p:nvSpPr>
        <p:spPr bwMode="auto">
          <a:xfrm>
            <a:off x="4276725" y="5810250"/>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140" name="Oval 124"/>
          <p:cNvSpPr>
            <a:spLocks noChangeArrowheads="1"/>
          </p:cNvSpPr>
          <p:nvPr/>
        </p:nvSpPr>
        <p:spPr bwMode="auto">
          <a:xfrm>
            <a:off x="4114800" y="5810250"/>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141" name="Oval 125"/>
          <p:cNvSpPr>
            <a:spLocks noChangeArrowheads="1"/>
          </p:cNvSpPr>
          <p:nvPr/>
        </p:nvSpPr>
        <p:spPr bwMode="auto">
          <a:xfrm>
            <a:off x="4514850" y="5667375"/>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142" name="Oval 126"/>
          <p:cNvSpPr>
            <a:spLocks noChangeArrowheads="1"/>
          </p:cNvSpPr>
          <p:nvPr/>
        </p:nvSpPr>
        <p:spPr bwMode="auto">
          <a:xfrm>
            <a:off x="4438650" y="5810250"/>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143" name="Oval 127"/>
          <p:cNvSpPr>
            <a:spLocks noChangeArrowheads="1"/>
          </p:cNvSpPr>
          <p:nvPr/>
        </p:nvSpPr>
        <p:spPr bwMode="auto">
          <a:xfrm>
            <a:off x="1609725" y="5953125"/>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144" name="Oval 128"/>
          <p:cNvSpPr>
            <a:spLocks noChangeArrowheads="1"/>
          </p:cNvSpPr>
          <p:nvPr/>
        </p:nvSpPr>
        <p:spPr bwMode="auto">
          <a:xfrm>
            <a:off x="1933575" y="5953125"/>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145" name="Oval 129"/>
          <p:cNvSpPr>
            <a:spLocks noChangeArrowheads="1"/>
          </p:cNvSpPr>
          <p:nvPr/>
        </p:nvSpPr>
        <p:spPr bwMode="auto">
          <a:xfrm>
            <a:off x="1771650" y="5953125"/>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146" name="Oval 130"/>
          <p:cNvSpPr>
            <a:spLocks noChangeArrowheads="1"/>
          </p:cNvSpPr>
          <p:nvPr/>
        </p:nvSpPr>
        <p:spPr bwMode="auto">
          <a:xfrm>
            <a:off x="2095500" y="5953125"/>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147" name="Oval 131"/>
          <p:cNvSpPr>
            <a:spLocks noChangeArrowheads="1"/>
          </p:cNvSpPr>
          <p:nvPr/>
        </p:nvSpPr>
        <p:spPr bwMode="auto">
          <a:xfrm>
            <a:off x="1533525" y="6096000"/>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148" name="Oval 132"/>
          <p:cNvSpPr>
            <a:spLocks noChangeArrowheads="1"/>
          </p:cNvSpPr>
          <p:nvPr/>
        </p:nvSpPr>
        <p:spPr bwMode="auto">
          <a:xfrm>
            <a:off x="1857375" y="6096000"/>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149" name="Oval 133"/>
          <p:cNvSpPr>
            <a:spLocks noChangeArrowheads="1"/>
          </p:cNvSpPr>
          <p:nvPr/>
        </p:nvSpPr>
        <p:spPr bwMode="auto">
          <a:xfrm>
            <a:off x="1695450" y="6096000"/>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150" name="Oval 134"/>
          <p:cNvSpPr>
            <a:spLocks noChangeArrowheads="1"/>
          </p:cNvSpPr>
          <p:nvPr/>
        </p:nvSpPr>
        <p:spPr bwMode="auto">
          <a:xfrm>
            <a:off x="2019300" y="6096000"/>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151" name="Oval 135"/>
          <p:cNvSpPr>
            <a:spLocks noChangeArrowheads="1"/>
          </p:cNvSpPr>
          <p:nvPr/>
        </p:nvSpPr>
        <p:spPr bwMode="auto">
          <a:xfrm>
            <a:off x="2257425" y="5953125"/>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152" name="Oval 136"/>
          <p:cNvSpPr>
            <a:spLocks noChangeArrowheads="1"/>
          </p:cNvSpPr>
          <p:nvPr/>
        </p:nvSpPr>
        <p:spPr bwMode="auto">
          <a:xfrm>
            <a:off x="2581275" y="5953125"/>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153" name="Oval 137"/>
          <p:cNvSpPr>
            <a:spLocks noChangeArrowheads="1"/>
          </p:cNvSpPr>
          <p:nvPr/>
        </p:nvSpPr>
        <p:spPr bwMode="auto">
          <a:xfrm>
            <a:off x="2419350" y="5953125"/>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154" name="Oval 138"/>
          <p:cNvSpPr>
            <a:spLocks noChangeArrowheads="1"/>
          </p:cNvSpPr>
          <p:nvPr/>
        </p:nvSpPr>
        <p:spPr bwMode="auto">
          <a:xfrm>
            <a:off x="2181225" y="6096000"/>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155" name="Oval 139"/>
          <p:cNvSpPr>
            <a:spLocks noChangeArrowheads="1"/>
          </p:cNvSpPr>
          <p:nvPr/>
        </p:nvSpPr>
        <p:spPr bwMode="auto">
          <a:xfrm>
            <a:off x="2505075" y="6096000"/>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156" name="Oval 140"/>
          <p:cNvSpPr>
            <a:spLocks noChangeArrowheads="1"/>
          </p:cNvSpPr>
          <p:nvPr/>
        </p:nvSpPr>
        <p:spPr bwMode="auto">
          <a:xfrm>
            <a:off x="2343150" y="6096000"/>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157" name="Oval 141"/>
          <p:cNvSpPr>
            <a:spLocks noChangeArrowheads="1"/>
          </p:cNvSpPr>
          <p:nvPr/>
        </p:nvSpPr>
        <p:spPr bwMode="auto">
          <a:xfrm>
            <a:off x="2733675" y="5953125"/>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158" name="Oval 142"/>
          <p:cNvSpPr>
            <a:spLocks noChangeArrowheads="1"/>
          </p:cNvSpPr>
          <p:nvPr/>
        </p:nvSpPr>
        <p:spPr bwMode="auto">
          <a:xfrm>
            <a:off x="3057525" y="5953125"/>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159" name="Oval 143"/>
          <p:cNvSpPr>
            <a:spLocks noChangeArrowheads="1"/>
          </p:cNvSpPr>
          <p:nvPr/>
        </p:nvSpPr>
        <p:spPr bwMode="auto">
          <a:xfrm>
            <a:off x="2895600" y="5953125"/>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160" name="Oval 144"/>
          <p:cNvSpPr>
            <a:spLocks noChangeArrowheads="1"/>
          </p:cNvSpPr>
          <p:nvPr/>
        </p:nvSpPr>
        <p:spPr bwMode="auto">
          <a:xfrm>
            <a:off x="3219450" y="5953125"/>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161" name="Oval 145"/>
          <p:cNvSpPr>
            <a:spLocks noChangeArrowheads="1"/>
          </p:cNvSpPr>
          <p:nvPr/>
        </p:nvSpPr>
        <p:spPr bwMode="auto">
          <a:xfrm>
            <a:off x="2657475" y="6096000"/>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162" name="Oval 146"/>
          <p:cNvSpPr>
            <a:spLocks noChangeArrowheads="1"/>
          </p:cNvSpPr>
          <p:nvPr/>
        </p:nvSpPr>
        <p:spPr bwMode="auto">
          <a:xfrm>
            <a:off x="2981325" y="6096000"/>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163" name="Oval 147"/>
          <p:cNvSpPr>
            <a:spLocks noChangeArrowheads="1"/>
          </p:cNvSpPr>
          <p:nvPr/>
        </p:nvSpPr>
        <p:spPr bwMode="auto">
          <a:xfrm>
            <a:off x="2819400" y="6096000"/>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164" name="Oval 148"/>
          <p:cNvSpPr>
            <a:spLocks noChangeArrowheads="1"/>
          </p:cNvSpPr>
          <p:nvPr/>
        </p:nvSpPr>
        <p:spPr bwMode="auto">
          <a:xfrm>
            <a:off x="3143250" y="6096000"/>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165" name="Oval 149"/>
          <p:cNvSpPr>
            <a:spLocks noChangeArrowheads="1"/>
          </p:cNvSpPr>
          <p:nvPr/>
        </p:nvSpPr>
        <p:spPr bwMode="auto">
          <a:xfrm>
            <a:off x="3381375" y="5953125"/>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166" name="Oval 150"/>
          <p:cNvSpPr>
            <a:spLocks noChangeArrowheads="1"/>
          </p:cNvSpPr>
          <p:nvPr/>
        </p:nvSpPr>
        <p:spPr bwMode="auto">
          <a:xfrm>
            <a:off x="3705225" y="5953125"/>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167" name="Oval 151"/>
          <p:cNvSpPr>
            <a:spLocks noChangeArrowheads="1"/>
          </p:cNvSpPr>
          <p:nvPr/>
        </p:nvSpPr>
        <p:spPr bwMode="auto">
          <a:xfrm>
            <a:off x="3543300" y="5953125"/>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168" name="Oval 152"/>
          <p:cNvSpPr>
            <a:spLocks noChangeArrowheads="1"/>
          </p:cNvSpPr>
          <p:nvPr/>
        </p:nvSpPr>
        <p:spPr bwMode="auto">
          <a:xfrm>
            <a:off x="3305175" y="6096000"/>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169" name="Oval 153"/>
          <p:cNvSpPr>
            <a:spLocks noChangeArrowheads="1"/>
          </p:cNvSpPr>
          <p:nvPr/>
        </p:nvSpPr>
        <p:spPr bwMode="auto">
          <a:xfrm>
            <a:off x="3629025" y="6096000"/>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170" name="Oval 154"/>
          <p:cNvSpPr>
            <a:spLocks noChangeArrowheads="1"/>
          </p:cNvSpPr>
          <p:nvPr/>
        </p:nvSpPr>
        <p:spPr bwMode="auto">
          <a:xfrm>
            <a:off x="3467100" y="6096000"/>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171" name="Oval 155"/>
          <p:cNvSpPr>
            <a:spLocks noChangeArrowheads="1"/>
          </p:cNvSpPr>
          <p:nvPr/>
        </p:nvSpPr>
        <p:spPr bwMode="auto">
          <a:xfrm>
            <a:off x="3867150" y="5953125"/>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172" name="Oval 156"/>
          <p:cNvSpPr>
            <a:spLocks noChangeArrowheads="1"/>
          </p:cNvSpPr>
          <p:nvPr/>
        </p:nvSpPr>
        <p:spPr bwMode="auto">
          <a:xfrm>
            <a:off x="3790950" y="6096000"/>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173" name="Oval 157"/>
          <p:cNvSpPr>
            <a:spLocks noChangeArrowheads="1"/>
          </p:cNvSpPr>
          <p:nvPr/>
        </p:nvSpPr>
        <p:spPr bwMode="auto">
          <a:xfrm>
            <a:off x="4029075" y="5953125"/>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174" name="Oval 158"/>
          <p:cNvSpPr>
            <a:spLocks noChangeArrowheads="1"/>
          </p:cNvSpPr>
          <p:nvPr/>
        </p:nvSpPr>
        <p:spPr bwMode="auto">
          <a:xfrm>
            <a:off x="4352925" y="5953125"/>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175" name="Oval 159"/>
          <p:cNvSpPr>
            <a:spLocks noChangeArrowheads="1"/>
          </p:cNvSpPr>
          <p:nvPr/>
        </p:nvSpPr>
        <p:spPr bwMode="auto">
          <a:xfrm>
            <a:off x="4191000" y="5953125"/>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176" name="Oval 160"/>
          <p:cNvSpPr>
            <a:spLocks noChangeArrowheads="1"/>
          </p:cNvSpPr>
          <p:nvPr/>
        </p:nvSpPr>
        <p:spPr bwMode="auto">
          <a:xfrm>
            <a:off x="3952875" y="6096000"/>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177" name="Oval 161"/>
          <p:cNvSpPr>
            <a:spLocks noChangeArrowheads="1"/>
          </p:cNvSpPr>
          <p:nvPr/>
        </p:nvSpPr>
        <p:spPr bwMode="auto">
          <a:xfrm>
            <a:off x="4276725" y="6096000"/>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178" name="Oval 162"/>
          <p:cNvSpPr>
            <a:spLocks noChangeArrowheads="1"/>
          </p:cNvSpPr>
          <p:nvPr/>
        </p:nvSpPr>
        <p:spPr bwMode="auto">
          <a:xfrm>
            <a:off x="4114800" y="6096000"/>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179" name="Oval 163"/>
          <p:cNvSpPr>
            <a:spLocks noChangeArrowheads="1"/>
          </p:cNvSpPr>
          <p:nvPr/>
        </p:nvSpPr>
        <p:spPr bwMode="auto">
          <a:xfrm>
            <a:off x="4514850" y="5953125"/>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180" name="Oval 164"/>
          <p:cNvSpPr>
            <a:spLocks noChangeArrowheads="1"/>
          </p:cNvSpPr>
          <p:nvPr/>
        </p:nvSpPr>
        <p:spPr bwMode="auto">
          <a:xfrm>
            <a:off x="4438650" y="6096000"/>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181" name="Freeform 165"/>
          <p:cNvSpPr>
            <a:spLocks/>
          </p:cNvSpPr>
          <p:nvPr/>
        </p:nvSpPr>
        <p:spPr bwMode="auto">
          <a:xfrm>
            <a:off x="1447800" y="5006975"/>
            <a:ext cx="3886200" cy="447675"/>
          </a:xfrm>
          <a:custGeom>
            <a:avLst/>
            <a:gdLst>
              <a:gd name="T0" fmla="*/ 0 w 2448"/>
              <a:gd name="T1" fmla="*/ 282 h 282"/>
              <a:gd name="T2" fmla="*/ 396 w 2448"/>
              <a:gd name="T3" fmla="*/ 0 h 282"/>
              <a:gd name="T4" fmla="*/ 2448 w 2448"/>
              <a:gd name="T5" fmla="*/ 0 h 282"/>
              <a:gd name="T6" fmla="*/ 2160 w 2448"/>
              <a:gd name="T7" fmla="*/ 282 h 282"/>
              <a:gd name="T8" fmla="*/ 0 w 2448"/>
              <a:gd name="T9" fmla="*/ 282 h 282"/>
            </a:gdLst>
            <a:ahLst/>
            <a:cxnLst>
              <a:cxn ang="0">
                <a:pos x="T0" y="T1"/>
              </a:cxn>
              <a:cxn ang="0">
                <a:pos x="T2" y="T3"/>
              </a:cxn>
              <a:cxn ang="0">
                <a:pos x="T4" y="T5"/>
              </a:cxn>
              <a:cxn ang="0">
                <a:pos x="T6" y="T7"/>
              </a:cxn>
              <a:cxn ang="0">
                <a:pos x="T8" y="T9"/>
              </a:cxn>
            </a:cxnLst>
            <a:rect l="0" t="0" r="r" b="b"/>
            <a:pathLst>
              <a:path w="2448" h="282">
                <a:moveTo>
                  <a:pt x="0" y="282"/>
                </a:moveTo>
                <a:lnTo>
                  <a:pt x="396" y="0"/>
                </a:lnTo>
                <a:lnTo>
                  <a:pt x="2448" y="0"/>
                </a:lnTo>
                <a:lnTo>
                  <a:pt x="2160" y="282"/>
                </a:lnTo>
                <a:lnTo>
                  <a:pt x="0" y="282"/>
                </a:lnTo>
                <a:close/>
              </a:path>
            </a:pathLst>
          </a:custGeom>
          <a:solidFill>
            <a:srgbClr val="8080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982182" name="Freeform 166"/>
          <p:cNvSpPr>
            <a:spLocks/>
          </p:cNvSpPr>
          <p:nvPr/>
        </p:nvSpPr>
        <p:spPr bwMode="auto">
          <a:xfrm>
            <a:off x="4724400" y="5010150"/>
            <a:ext cx="609600" cy="1304925"/>
          </a:xfrm>
          <a:custGeom>
            <a:avLst/>
            <a:gdLst>
              <a:gd name="T0" fmla="*/ 0 w 384"/>
              <a:gd name="T1" fmla="*/ 280 h 822"/>
              <a:gd name="T2" fmla="*/ 384 w 384"/>
              <a:gd name="T3" fmla="*/ 0 h 822"/>
              <a:gd name="T4" fmla="*/ 384 w 384"/>
              <a:gd name="T5" fmla="*/ 540 h 822"/>
              <a:gd name="T6" fmla="*/ 0 w 384"/>
              <a:gd name="T7" fmla="*/ 822 h 822"/>
              <a:gd name="T8" fmla="*/ 0 w 384"/>
              <a:gd name="T9" fmla="*/ 280 h 822"/>
            </a:gdLst>
            <a:ahLst/>
            <a:cxnLst>
              <a:cxn ang="0">
                <a:pos x="T0" y="T1"/>
              </a:cxn>
              <a:cxn ang="0">
                <a:pos x="T2" y="T3"/>
              </a:cxn>
              <a:cxn ang="0">
                <a:pos x="T4" y="T5"/>
              </a:cxn>
              <a:cxn ang="0">
                <a:pos x="T6" y="T7"/>
              </a:cxn>
              <a:cxn ang="0">
                <a:pos x="T8" y="T9"/>
              </a:cxn>
            </a:cxnLst>
            <a:rect l="0" t="0" r="r" b="b"/>
            <a:pathLst>
              <a:path w="384" h="822">
                <a:moveTo>
                  <a:pt x="0" y="280"/>
                </a:moveTo>
                <a:lnTo>
                  <a:pt x="384" y="0"/>
                </a:lnTo>
                <a:lnTo>
                  <a:pt x="384" y="540"/>
                </a:lnTo>
                <a:lnTo>
                  <a:pt x="0" y="822"/>
                </a:lnTo>
                <a:lnTo>
                  <a:pt x="0" y="280"/>
                </a:lnTo>
                <a:close/>
              </a:path>
            </a:pathLst>
          </a:custGeom>
          <a:solidFill>
            <a:srgbClr val="8080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982183" name="Rectangle 167"/>
          <p:cNvSpPr>
            <a:spLocks noChangeArrowheads="1"/>
          </p:cNvSpPr>
          <p:nvPr/>
        </p:nvSpPr>
        <p:spPr bwMode="auto">
          <a:xfrm>
            <a:off x="3286125" y="3267075"/>
            <a:ext cx="3267075" cy="1143000"/>
          </a:xfrm>
          <a:prstGeom prst="rect">
            <a:avLst/>
          </a:prstGeom>
          <a:solidFill>
            <a:srgbClr val="80808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184" name="Rectangle 168"/>
          <p:cNvSpPr>
            <a:spLocks noChangeArrowheads="1"/>
          </p:cNvSpPr>
          <p:nvPr/>
        </p:nvSpPr>
        <p:spPr bwMode="auto">
          <a:xfrm>
            <a:off x="3352800" y="3333750"/>
            <a:ext cx="3143250" cy="100965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185" name="Oval 169"/>
          <p:cNvSpPr>
            <a:spLocks noChangeArrowheads="1"/>
          </p:cNvSpPr>
          <p:nvPr/>
        </p:nvSpPr>
        <p:spPr bwMode="auto">
          <a:xfrm>
            <a:off x="3438525" y="3762375"/>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186" name="Oval 170"/>
          <p:cNvSpPr>
            <a:spLocks noChangeArrowheads="1"/>
          </p:cNvSpPr>
          <p:nvPr/>
        </p:nvSpPr>
        <p:spPr bwMode="auto">
          <a:xfrm>
            <a:off x="3762375" y="3762375"/>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187" name="Oval 171"/>
          <p:cNvSpPr>
            <a:spLocks noChangeArrowheads="1"/>
          </p:cNvSpPr>
          <p:nvPr/>
        </p:nvSpPr>
        <p:spPr bwMode="auto">
          <a:xfrm>
            <a:off x="3600450" y="3762375"/>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188" name="Oval 172"/>
          <p:cNvSpPr>
            <a:spLocks noChangeArrowheads="1"/>
          </p:cNvSpPr>
          <p:nvPr/>
        </p:nvSpPr>
        <p:spPr bwMode="auto">
          <a:xfrm>
            <a:off x="3924300" y="3762375"/>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189" name="Oval 173"/>
          <p:cNvSpPr>
            <a:spLocks noChangeArrowheads="1"/>
          </p:cNvSpPr>
          <p:nvPr/>
        </p:nvSpPr>
        <p:spPr bwMode="auto">
          <a:xfrm>
            <a:off x="3362325" y="3905250"/>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190" name="Oval 174"/>
          <p:cNvSpPr>
            <a:spLocks noChangeArrowheads="1"/>
          </p:cNvSpPr>
          <p:nvPr/>
        </p:nvSpPr>
        <p:spPr bwMode="auto">
          <a:xfrm>
            <a:off x="3686175" y="3905250"/>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191" name="Oval 175"/>
          <p:cNvSpPr>
            <a:spLocks noChangeArrowheads="1"/>
          </p:cNvSpPr>
          <p:nvPr/>
        </p:nvSpPr>
        <p:spPr bwMode="auto">
          <a:xfrm>
            <a:off x="3524250" y="3905250"/>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192" name="Oval 176"/>
          <p:cNvSpPr>
            <a:spLocks noChangeArrowheads="1"/>
          </p:cNvSpPr>
          <p:nvPr/>
        </p:nvSpPr>
        <p:spPr bwMode="auto">
          <a:xfrm>
            <a:off x="3848100" y="3905250"/>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193" name="Oval 177"/>
          <p:cNvSpPr>
            <a:spLocks noChangeArrowheads="1"/>
          </p:cNvSpPr>
          <p:nvPr/>
        </p:nvSpPr>
        <p:spPr bwMode="auto">
          <a:xfrm>
            <a:off x="4086225" y="3762375"/>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194" name="Oval 178"/>
          <p:cNvSpPr>
            <a:spLocks noChangeArrowheads="1"/>
          </p:cNvSpPr>
          <p:nvPr/>
        </p:nvSpPr>
        <p:spPr bwMode="auto">
          <a:xfrm>
            <a:off x="4410075" y="3762375"/>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195" name="Oval 179"/>
          <p:cNvSpPr>
            <a:spLocks noChangeArrowheads="1"/>
          </p:cNvSpPr>
          <p:nvPr/>
        </p:nvSpPr>
        <p:spPr bwMode="auto">
          <a:xfrm>
            <a:off x="4248150" y="3762375"/>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196" name="Oval 180"/>
          <p:cNvSpPr>
            <a:spLocks noChangeArrowheads="1"/>
          </p:cNvSpPr>
          <p:nvPr/>
        </p:nvSpPr>
        <p:spPr bwMode="auto">
          <a:xfrm>
            <a:off x="4010025" y="3905250"/>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197" name="Oval 181"/>
          <p:cNvSpPr>
            <a:spLocks noChangeArrowheads="1"/>
          </p:cNvSpPr>
          <p:nvPr/>
        </p:nvSpPr>
        <p:spPr bwMode="auto">
          <a:xfrm>
            <a:off x="4333875" y="3905250"/>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198" name="Oval 182"/>
          <p:cNvSpPr>
            <a:spLocks noChangeArrowheads="1"/>
          </p:cNvSpPr>
          <p:nvPr/>
        </p:nvSpPr>
        <p:spPr bwMode="auto">
          <a:xfrm>
            <a:off x="4171950" y="3905250"/>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199" name="Oval 183"/>
          <p:cNvSpPr>
            <a:spLocks noChangeArrowheads="1"/>
          </p:cNvSpPr>
          <p:nvPr/>
        </p:nvSpPr>
        <p:spPr bwMode="auto">
          <a:xfrm>
            <a:off x="4562475" y="3762375"/>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200" name="Oval 184"/>
          <p:cNvSpPr>
            <a:spLocks noChangeArrowheads="1"/>
          </p:cNvSpPr>
          <p:nvPr/>
        </p:nvSpPr>
        <p:spPr bwMode="auto">
          <a:xfrm>
            <a:off x="4886325" y="3762375"/>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201" name="Oval 185"/>
          <p:cNvSpPr>
            <a:spLocks noChangeArrowheads="1"/>
          </p:cNvSpPr>
          <p:nvPr/>
        </p:nvSpPr>
        <p:spPr bwMode="auto">
          <a:xfrm>
            <a:off x="4724400" y="3762375"/>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202" name="Oval 186"/>
          <p:cNvSpPr>
            <a:spLocks noChangeArrowheads="1"/>
          </p:cNvSpPr>
          <p:nvPr/>
        </p:nvSpPr>
        <p:spPr bwMode="auto">
          <a:xfrm>
            <a:off x="5048250" y="3762375"/>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203" name="Oval 187"/>
          <p:cNvSpPr>
            <a:spLocks noChangeArrowheads="1"/>
          </p:cNvSpPr>
          <p:nvPr/>
        </p:nvSpPr>
        <p:spPr bwMode="auto">
          <a:xfrm>
            <a:off x="4486275" y="3905250"/>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204" name="Oval 188"/>
          <p:cNvSpPr>
            <a:spLocks noChangeArrowheads="1"/>
          </p:cNvSpPr>
          <p:nvPr/>
        </p:nvSpPr>
        <p:spPr bwMode="auto">
          <a:xfrm>
            <a:off x="4810125" y="3905250"/>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205" name="Oval 189"/>
          <p:cNvSpPr>
            <a:spLocks noChangeArrowheads="1"/>
          </p:cNvSpPr>
          <p:nvPr/>
        </p:nvSpPr>
        <p:spPr bwMode="auto">
          <a:xfrm>
            <a:off x="4648200" y="3905250"/>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206" name="Oval 190"/>
          <p:cNvSpPr>
            <a:spLocks noChangeArrowheads="1"/>
          </p:cNvSpPr>
          <p:nvPr/>
        </p:nvSpPr>
        <p:spPr bwMode="auto">
          <a:xfrm>
            <a:off x="4972050" y="3905250"/>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207" name="Oval 191"/>
          <p:cNvSpPr>
            <a:spLocks noChangeArrowheads="1"/>
          </p:cNvSpPr>
          <p:nvPr/>
        </p:nvSpPr>
        <p:spPr bwMode="auto">
          <a:xfrm>
            <a:off x="5210175" y="3762375"/>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208" name="Oval 192"/>
          <p:cNvSpPr>
            <a:spLocks noChangeArrowheads="1"/>
          </p:cNvSpPr>
          <p:nvPr/>
        </p:nvSpPr>
        <p:spPr bwMode="auto">
          <a:xfrm>
            <a:off x="5534025" y="3762375"/>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209" name="Oval 193"/>
          <p:cNvSpPr>
            <a:spLocks noChangeArrowheads="1"/>
          </p:cNvSpPr>
          <p:nvPr/>
        </p:nvSpPr>
        <p:spPr bwMode="auto">
          <a:xfrm>
            <a:off x="5372100" y="3762375"/>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210" name="Oval 194"/>
          <p:cNvSpPr>
            <a:spLocks noChangeArrowheads="1"/>
          </p:cNvSpPr>
          <p:nvPr/>
        </p:nvSpPr>
        <p:spPr bwMode="auto">
          <a:xfrm>
            <a:off x="5133975" y="3905250"/>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211" name="Oval 195"/>
          <p:cNvSpPr>
            <a:spLocks noChangeArrowheads="1"/>
          </p:cNvSpPr>
          <p:nvPr/>
        </p:nvSpPr>
        <p:spPr bwMode="auto">
          <a:xfrm>
            <a:off x="5457825" y="3905250"/>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212" name="Oval 196"/>
          <p:cNvSpPr>
            <a:spLocks noChangeArrowheads="1"/>
          </p:cNvSpPr>
          <p:nvPr/>
        </p:nvSpPr>
        <p:spPr bwMode="auto">
          <a:xfrm>
            <a:off x="5295900" y="3905250"/>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213" name="Oval 197"/>
          <p:cNvSpPr>
            <a:spLocks noChangeArrowheads="1"/>
          </p:cNvSpPr>
          <p:nvPr/>
        </p:nvSpPr>
        <p:spPr bwMode="auto">
          <a:xfrm>
            <a:off x="5695950" y="3762375"/>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214" name="Oval 198"/>
          <p:cNvSpPr>
            <a:spLocks noChangeArrowheads="1"/>
          </p:cNvSpPr>
          <p:nvPr/>
        </p:nvSpPr>
        <p:spPr bwMode="auto">
          <a:xfrm>
            <a:off x="5619750" y="3905250"/>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215" name="Oval 199"/>
          <p:cNvSpPr>
            <a:spLocks noChangeArrowheads="1"/>
          </p:cNvSpPr>
          <p:nvPr/>
        </p:nvSpPr>
        <p:spPr bwMode="auto">
          <a:xfrm>
            <a:off x="5857875" y="3762375"/>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216" name="Oval 200"/>
          <p:cNvSpPr>
            <a:spLocks noChangeArrowheads="1"/>
          </p:cNvSpPr>
          <p:nvPr/>
        </p:nvSpPr>
        <p:spPr bwMode="auto">
          <a:xfrm>
            <a:off x="6181725" y="3762375"/>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217" name="Oval 201"/>
          <p:cNvSpPr>
            <a:spLocks noChangeArrowheads="1"/>
          </p:cNvSpPr>
          <p:nvPr/>
        </p:nvSpPr>
        <p:spPr bwMode="auto">
          <a:xfrm>
            <a:off x="6019800" y="3762375"/>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218" name="Oval 202"/>
          <p:cNvSpPr>
            <a:spLocks noChangeArrowheads="1"/>
          </p:cNvSpPr>
          <p:nvPr/>
        </p:nvSpPr>
        <p:spPr bwMode="auto">
          <a:xfrm>
            <a:off x="5781675" y="3905250"/>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219" name="Oval 203"/>
          <p:cNvSpPr>
            <a:spLocks noChangeArrowheads="1"/>
          </p:cNvSpPr>
          <p:nvPr/>
        </p:nvSpPr>
        <p:spPr bwMode="auto">
          <a:xfrm>
            <a:off x="6105525" y="3905250"/>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220" name="Oval 204"/>
          <p:cNvSpPr>
            <a:spLocks noChangeArrowheads="1"/>
          </p:cNvSpPr>
          <p:nvPr/>
        </p:nvSpPr>
        <p:spPr bwMode="auto">
          <a:xfrm>
            <a:off x="5943600" y="3905250"/>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221" name="Oval 205"/>
          <p:cNvSpPr>
            <a:spLocks noChangeArrowheads="1"/>
          </p:cNvSpPr>
          <p:nvPr/>
        </p:nvSpPr>
        <p:spPr bwMode="auto">
          <a:xfrm>
            <a:off x="6343650" y="3762375"/>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222" name="Oval 206"/>
          <p:cNvSpPr>
            <a:spLocks noChangeArrowheads="1"/>
          </p:cNvSpPr>
          <p:nvPr/>
        </p:nvSpPr>
        <p:spPr bwMode="auto">
          <a:xfrm>
            <a:off x="6267450" y="3905250"/>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223" name="Oval 207"/>
          <p:cNvSpPr>
            <a:spLocks noChangeArrowheads="1"/>
          </p:cNvSpPr>
          <p:nvPr/>
        </p:nvSpPr>
        <p:spPr bwMode="auto">
          <a:xfrm>
            <a:off x="3438525" y="4048125"/>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224" name="Oval 208"/>
          <p:cNvSpPr>
            <a:spLocks noChangeArrowheads="1"/>
          </p:cNvSpPr>
          <p:nvPr/>
        </p:nvSpPr>
        <p:spPr bwMode="auto">
          <a:xfrm>
            <a:off x="3762375" y="4048125"/>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225" name="Oval 209"/>
          <p:cNvSpPr>
            <a:spLocks noChangeArrowheads="1"/>
          </p:cNvSpPr>
          <p:nvPr/>
        </p:nvSpPr>
        <p:spPr bwMode="auto">
          <a:xfrm>
            <a:off x="3600450" y="4048125"/>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226" name="Oval 210"/>
          <p:cNvSpPr>
            <a:spLocks noChangeArrowheads="1"/>
          </p:cNvSpPr>
          <p:nvPr/>
        </p:nvSpPr>
        <p:spPr bwMode="auto">
          <a:xfrm>
            <a:off x="3924300" y="4048125"/>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227" name="Oval 211"/>
          <p:cNvSpPr>
            <a:spLocks noChangeArrowheads="1"/>
          </p:cNvSpPr>
          <p:nvPr/>
        </p:nvSpPr>
        <p:spPr bwMode="auto">
          <a:xfrm>
            <a:off x="3362325" y="4191000"/>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228" name="Oval 212"/>
          <p:cNvSpPr>
            <a:spLocks noChangeArrowheads="1"/>
          </p:cNvSpPr>
          <p:nvPr/>
        </p:nvSpPr>
        <p:spPr bwMode="auto">
          <a:xfrm>
            <a:off x="3686175" y="4191000"/>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229" name="Oval 213"/>
          <p:cNvSpPr>
            <a:spLocks noChangeArrowheads="1"/>
          </p:cNvSpPr>
          <p:nvPr/>
        </p:nvSpPr>
        <p:spPr bwMode="auto">
          <a:xfrm>
            <a:off x="3524250" y="4191000"/>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230" name="Oval 214"/>
          <p:cNvSpPr>
            <a:spLocks noChangeArrowheads="1"/>
          </p:cNvSpPr>
          <p:nvPr/>
        </p:nvSpPr>
        <p:spPr bwMode="auto">
          <a:xfrm>
            <a:off x="3848100" y="4191000"/>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231" name="Oval 215"/>
          <p:cNvSpPr>
            <a:spLocks noChangeArrowheads="1"/>
          </p:cNvSpPr>
          <p:nvPr/>
        </p:nvSpPr>
        <p:spPr bwMode="auto">
          <a:xfrm>
            <a:off x="4086225" y="4048125"/>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232" name="Oval 216"/>
          <p:cNvSpPr>
            <a:spLocks noChangeArrowheads="1"/>
          </p:cNvSpPr>
          <p:nvPr/>
        </p:nvSpPr>
        <p:spPr bwMode="auto">
          <a:xfrm>
            <a:off x="4410075" y="4048125"/>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233" name="Oval 217"/>
          <p:cNvSpPr>
            <a:spLocks noChangeArrowheads="1"/>
          </p:cNvSpPr>
          <p:nvPr/>
        </p:nvSpPr>
        <p:spPr bwMode="auto">
          <a:xfrm>
            <a:off x="4248150" y="4048125"/>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234" name="Oval 218"/>
          <p:cNvSpPr>
            <a:spLocks noChangeArrowheads="1"/>
          </p:cNvSpPr>
          <p:nvPr/>
        </p:nvSpPr>
        <p:spPr bwMode="auto">
          <a:xfrm>
            <a:off x="4010025" y="4191000"/>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235" name="Oval 219"/>
          <p:cNvSpPr>
            <a:spLocks noChangeArrowheads="1"/>
          </p:cNvSpPr>
          <p:nvPr/>
        </p:nvSpPr>
        <p:spPr bwMode="auto">
          <a:xfrm>
            <a:off x="4333875" y="4191000"/>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236" name="Oval 220"/>
          <p:cNvSpPr>
            <a:spLocks noChangeArrowheads="1"/>
          </p:cNvSpPr>
          <p:nvPr/>
        </p:nvSpPr>
        <p:spPr bwMode="auto">
          <a:xfrm>
            <a:off x="4171950" y="4191000"/>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237" name="Oval 221"/>
          <p:cNvSpPr>
            <a:spLocks noChangeArrowheads="1"/>
          </p:cNvSpPr>
          <p:nvPr/>
        </p:nvSpPr>
        <p:spPr bwMode="auto">
          <a:xfrm>
            <a:off x="4562475" y="4048125"/>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238" name="Oval 222"/>
          <p:cNvSpPr>
            <a:spLocks noChangeArrowheads="1"/>
          </p:cNvSpPr>
          <p:nvPr/>
        </p:nvSpPr>
        <p:spPr bwMode="auto">
          <a:xfrm>
            <a:off x="4886325" y="4048125"/>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239" name="Oval 223"/>
          <p:cNvSpPr>
            <a:spLocks noChangeArrowheads="1"/>
          </p:cNvSpPr>
          <p:nvPr/>
        </p:nvSpPr>
        <p:spPr bwMode="auto">
          <a:xfrm>
            <a:off x="4724400" y="4048125"/>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240" name="Oval 224"/>
          <p:cNvSpPr>
            <a:spLocks noChangeArrowheads="1"/>
          </p:cNvSpPr>
          <p:nvPr/>
        </p:nvSpPr>
        <p:spPr bwMode="auto">
          <a:xfrm>
            <a:off x="5048250" y="4048125"/>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241" name="Oval 225"/>
          <p:cNvSpPr>
            <a:spLocks noChangeArrowheads="1"/>
          </p:cNvSpPr>
          <p:nvPr/>
        </p:nvSpPr>
        <p:spPr bwMode="auto">
          <a:xfrm>
            <a:off x="4486275" y="4191000"/>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242" name="Oval 226"/>
          <p:cNvSpPr>
            <a:spLocks noChangeArrowheads="1"/>
          </p:cNvSpPr>
          <p:nvPr/>
        </p:nvSpPr>
        <p:spPr bwMode="auto">
          <a:xfrm>
            <a:off x="4810125" y="4191000"/>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243" name="Oval 227"/>
          <p:cNvSpPr>
            <a:spLocks noChangeArrowheads="1"/>
          </p:cNvSpPr>
          <p:nvPr/>
        </p:nvSpPr>
        <p:spPr bwMode="auto">
          <a:xfrm>
            <a:off x="4648200" y="4191000"/>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244" name="Oval 228"/>
          <p:cNvSpPr>
            <a:spLocks noChangeArrowheads="1"/>
          </p:cNvSpPr>
          <p:nvPr/>
        </p:nvSpPr>
        <p:spPr bwMode="auto">
          <a:xfrm>
            <a:off x="4972050" y="4191000"/>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245" name="Oval 229"/>
          <p:cNvSpPr>
            <a:spLocks noChangeArrowheads="1"/>
          </p:cNvSpPr>
          <p:nvPr/>
        </p:nvSpPr>
        <p:spPr bwMode="auto">
          <a:xfrm>
            <a:off x="5210175" y="4048125"/>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246" name="Oval 230"/>
          <p:cNvSpPr>
            <a:spLocks noChangeArrowheads="1"/>
          </p:cNvSpPr>
          <p:nvPr/>
        </p:nvSpPr>
        <p:spPr bwMode="auto">
          <a:xfrm>
            <a:off x="5534025" y="4048125"/>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247" name="Oval 231"/>
          <p:cNvSpPr>
            <a:spLocks noChangeArrowheads="1"/>
          </p:cNvSpPr>
          <p:nvPr/>
        </p:nvSpPr>
        <p:spPr bwMode="auto">
          <a:xfrm>
            <a:off x="5372100" y="4048125"/>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248" name="Oval 232"/>
          <p:cNvSpPr>
            <a:spLocks noChangeArrowheads="1"/>
          </p:cNvSpPr>
          <p:nvPr/>
        </p:nvSpPr>
        <p:spPr bwMode="auto">
          <a:xfrm>
            <a:off x="5133975" y="4191000"/>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249" name="Oval 233"/>
          <p:cNvSpPr>
            <a:spLocks noChangeArrowheads="1"/>
          </p:cNvSpPr>
          <p:nvPr/>
        </p:nvSpPr>
        <p:spPr bwMode="auto">
          <a:xfrm>
            <a:off x="5457825" y="4191000"/>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250" name="Oval 234"/>
          <p:cNvSpPr>
            <a:spLocks noChangeArrowheads="1"/>
          </p:cNvSpPr>
          <p:nvPr/>
        </p:nvSpPr>
        <p:spPr bwMode="auto">
          <a:xfrm>
            <a:off x="5295900" y="4191000"/>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251" name="Oval 235"/>
          <p:cNvSpPr>
            <a:spLocks noChangeArrowheads="1"/>
          </p:cNvSpPr>
          <p:nvPr/>
        </p:nvSpPr>
        <p:spPr bwMode="auto">
          <a:xfrm>
            <a:off x="5695950" y="4048125"/>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252" name="Oval 236"/>
          <p:cNvSpPr>
            <a:spLocks noChangeArrowheads="1"/>
          </p:cNvSpPr>
          <p:nvPr/>
        </p:nvSpPr>
        <p:spPr bwMode="auto">
          <a:xfrm>
            <a:off x="5619750" y="4191000"/>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253" name="Oval 237"/>
          <p:cNvSpPr>
            <a:spLocks noChangeArrowheads="1"/>
          </p:cNvSpPr>
          <p:nvPr/>
        </p:nvSpPr>
        <p:spPr bwMode="auto">
          <a:xfrm>
            <a:off x="5857875" y="4048125"/>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254" name="Oval 238"/>
          <p:cNvSpPr>
            <a:spLocks noChangeArrowheads="1"/>
          </p:cNvSpPr>
          <p:nvPr/>
        </p:nvSpPr>
        <p:spPr bwMode="auto">
          <a:xfrm>
            <a:off x="6181725" y="4048125"/>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255" name="Oval 239"/>
          <p:cNvSpPr>
            <a:spLocks noChangeArrowheads="1"/>
          </p:cNvSpPr>
          <p:nvPr/>
        </p:nvSpPr>
        <p:spPr bwMode="auto">
          <a:xfrm>
            <a:off x="6019800" y="4048125"/>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256" name="Oval 240"/>
          <p:cNvSpPr>
            <a:spLocks noChangeArrowheads="1"/>
          </p:cNvSpPr>
          <p:nvPr/>
        </p:nvSpPr>
        <p:spPr bwMode="auto">
          <a:xfrm>
            <a:off x="5781675" y="4191000"/>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257" name="Oval 241"/>
          <p:cNvSpPr>
            <a:spLocks noChangeArrowheads="1"/>
          </p:cNvSpPr>
          <p:nvPr/>
        </p:nvSpPr>
        <p:spPr bwMode="auto">
          <a:xfrm>
            <a:off x="6105525" y="4191000"/>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258" name="Oval 242"/>
          <p:cNvSpPr>
            <a:spLocks noChangeArrowheads="1"/>
          </p:cNvSpPr>
          <p:nvPr/>
        </p:nvSpPr>
        <p:spPr bwMode="auto">
          <a:xfrm>
            <a:off x="5943600" y="4191000"/>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259" name="Oval 243"/>
          <p:cNvSpPr>
            <a:spLocks noChangeArrowheads="1"/>
          </p:cNvSpPr>
          <p:nvPr/>
        </p:nvSpPr>
        <p:spPr bwMode="auto">
          <a:xfrm>
            <a:off x="6343650" y="4048125"/>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260" name="Oval 244"/>
          <p:cNvSpPr>
            <a:spLocks noChangeArrowheads="1"/>
          </p:cNvSpPr>
          <p:nvPr/>
        </p:nvSpPr>
        <p:spPr bwMode="auto">
          <a:xfrm>
            <a:off x="6267450" y="4191000"/>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261" name="Freeform 245"/>
          <p:cNvSpPr>
            <a:spLocks/>
          </p:cNvSpPr>
          <p:nvPr/>
        </p:nvSpPr>
        <p:spPr bwMode="auto">
          <a:xfrm>
            <a:off x="3276600" y="2819400"/>
            <a:ext cx="3886200" cy="447675"/>
          </a:xfrm>
          <a:custGeom>
            <a:avLst/>
            <a:gdLst>
              <a:gd name="T0" fmla="*/ 0 w 2448"/>
              <a:gd name="T1" fmla="*/ 282 h 282"/>
              <a:gd name="T2" fmla="*/ 396 w 2448"/>
              <a:gd name="T3" fmla="*/ 0 h 282"/>
              <a:gd name="T4" fmla="*/ 2448 w 2448"/>
              <a:gd name="T5" fmla="*/ 0 h 282"/>
              <a:gd name="T6" fmla="*/ 2160 w 2448"/>
              <a:gd name="T7" fmla="*/ 282 h 282"/>
              <a:gd name="T8" fmla="*/ 0 w 2448"/>
              <a:gd name="T9" fmla="*/ 282 h 282"/>
            </a:gdLst>
            <a:ahLst/>
            <a:cxnLst>
              <a:cxn ang="0">
                <a:pos x="T0" y="T1"/>
              </a:cxn>
              <a:cxn ang="0">
                <a:pos x="T2" y="T3"/>
              </a:cxn>
              <a:cxn ang="0">
                <a:pos x="T4" y="T5"/>
              </a:cxn>
              <a:cxn ang="0">
                <a:pos x="T6" y="T7"/>
              </a:cxn>
              <a:cxn ang="0">
                <a:pos x="T8" y="T9"/>
              </a:cxn>
            </a:cxnLst>
            <a:rect l="0" t="0" r="r" b="b"/>
            <a:pathLst>
              <a:path w="2448" h="282">
                <a:moveTo>
                  <a:pt x="0" y="282"/>
                </a:moveTo>
                <a:lnTo>
                  <a:pt x="396" y="0"/>
                </a:lnTo>
                <a:lnTo>
                  <a:pt x="2448" y="0"/>
                </a:lnTo>
                <a:lnTo>
                  <a:pt x="2160" y="282"/>
                </a:lnTo>
                <a:lnTo>
                  <a:pt x="0" y="282"/>
                </a:lnTo>
                <a:close/>
              </a:path>
            </a:pathLst>
          </a:custGeom>
          <a:solidFill>
            <a:srgbClr val="8080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982262" name="Freeform 246"/>
          <p:cNvSpPr>
            <a:spLocks/>
          </p:cNvSpPr>
          <p:nvPr/>
        </p:nvSpPr>
        <p:spPr bwMode="auto">
          <a:xfrm>
            <a:off x="6553200" y="2819400"/>
            <a:ext cx="609600" cy="1590675"/>
          </a:xfrm>
          <a:custGeom>
            <a:avLst/>
            <a:gdLst>
              <a:gd name="T0" fmla="*/ 0 w 384"/>
              <a:gd name="T1" fmla="*/ 288 h 1002"/>
              <a:gd name="T2" fmla="*/ 384 w 384"/>
              <a:gd name="T3" fmla="*/ 0 h 1002"/>
              <a:gd name="T4" fmla="*/ 384 w 384"/>
              <a:gd name="T5" fmla="*/ 720 h 1002"/>
              <a:gd name="T6" fmla="*/ 0 w 384"/>
              <a:gd name="T7" fmla="*/ 1002 h 1002"/>
              <a:gd name="T8" fmla="*/ 0 w 384"/>
              <a:gd name="T9" fmla="*/ 288 h 1002"/>
            </a:gdLst>
            <a:ahLst/>
            <a:cxnLst>
              <a:cxn ang="0">
                <a:pos x="T0" y="T1"/>
              </a:cxn>
              <a:cxn ang="0">
                <a:pos x="T2" y="T3"/>
              </a:cxn>
              <a:cxn ang="0">
                <a:pos x="T4" y="T5"/>
              </a:cxn>
              <a:cxn ang="0">
                <a:pos x="T6" y="T7"/>
              </a:cxn>
              <a:cxn ang="0">
                <a:pos x="T8" y="T9"/>
              </a:cxn>
            </a:cxnLst>
            <a:rect l="0" t="0" r="r" b="b"/>
            <a:pathLst>
              <a:path w="384" h="1002">
                <a:moveTo>
                  <a:pt x="0" y="288"/>
                </a:moveTo>
                <a:lnTo>
                  <a:pt x="384" y="0"/>
                </a:lnTo>
                <a:lnTo>
                  <a:pt x="384" y="720"/>
                </a:lnTo>
                <a:lnTo>
                  <a:pt x="0" y="1002"/>
                </a:lnTo>
                <a:lnTo>
                  <a:pt x="0" y="288"/>
                </a:lnTo>
                <a:close/>
              </a:path>
            </a:pathLst>
          </a:custGeom>
          <a:solidFill>
            <a:srgbClr val="8080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982263" name="Rectangle 247"/>
          <p:cNvSpPr>
            <a:spLocks noChangeArrowheads="1"/>
          </p:cNvSpPr>
          <p:nvPr/>
        </p:nvSpPr>
        <p:spPr bwMode="auto">
          <a:xfrm>
            <a:off x="5114925" y="1590675"/>
            <a:ext cx="3267075" cy="1143000"/>
          </a:xfrm>
          <a:prstGeom prst="rect">
            <a:avLst/>
          </a:prstGeom>
          <a:solidFill>
            <a:srgbClr val="80808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264" name="Rectangle 248"/>
          <p:cNvSpPr>
            <a:spLocks noChangeArrowheads="1"/>
          </p:cNvSpPr>
          <p:nvPr/>
        </p:nvSpPr>
        <p:spPr bwMode="auto">
          <a:xfrm>
            <a:off x="5181600" y="1657350"/>
            <a:ext cx="3143250" cy="100965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265" name="Freeform 249"/>
          <p:cNvSpPr>
            <a:spLocks/>
          </p:cNvSpPr>
          <p:nvPr/>
        </p:nvSpPr>
        <p:spPr bwMode="auto">
          <a:xfrm>
            <a:off x="5105400" y="1143000"/>
            <a:ext cx="3886200" cy="447675"/>
          </a:xfrm>
          <a:custGeom>
            <a:avLst/>
            <a:gdLst>
              <a:gd name="T0" fmla="*/ 0 w 2448"/>
              <a:gd name="T1" fmla="*/ 282 h 282"/>
              <a:gd name="T2" fmla="*/ 396 w 2448"/>
              <a:gd name="T3" fmla="*/ 0 h 282"/>
              <a:gd name="T4" fmla="*/ 2448 w 2448"/>
              <a:gd name="T5" fmla="*/ 0 h 282"/>
              <a:gd name="T6" fmla="*/ 2160 w 2448"/>
              <a:gd name="T7" fmla="*/ 282 h 282"/>
              <a:gd name="T8" fmla="*/ 0 w 2448"/>
              <a:gd name="T9" fmla="*/ 282 h 282"/>
            </a:gdLst>
            <a:ahLst/>
            <a:cxnLst>
              <a:cxn ang="0">
                <a:pos x="T0" y="T1"/>
              </a:cxn>
              <a:cxn ang="0">
                <a:pos x="T2" y="T3"/>
              </a:cxn>
              <a:cxn ang="0">
                <a:pos x="T4" y="T5"/>
              </a:cxn>
              <a:cxn ang="0">
                <a:pos x="T6" y="T7"/>
              </a:cxn>
              <a:cxn ang="0">
                <a:pos x="T8" y="T9"/>
              </a:cxn>
            </a:cxnLst>
            <a:rect l="0" t="0" r="r" b="b"/>
            <a:pathLst>
              <a:path w="2448" h="282">
                <a:moveTo>
                  <a:pt x="0" y="282"/>
                </a:moveTo>
                <a:lnTo>
                  <a:pt x="396" y="0"/>
                </a:lnTo>
                <a:lnTo>
                  <a:pt x="2448" y="0"/>
                </a:lnTo>
                <a:lnTo>
                  <a:pt x="2160" y="282"/>
                </a:lnTo>
                <a:lnTo>
                  <a:pt x="0" y="282"/>
                </a:lnTo>
                <a:close/>
              </a:path>
            </a:pathLst>
          </a:custGeom>
          <a:solidFill>
            <a:srgbClr val="8080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982266" name="Freeform 250"/>
          <p:cNvSpPr>
            <a:spLocks/>
          </p:cNvSpPr>
          <p:nvPr/>
        </p:nvSpPr>
        <p:spPr bwMode="auto">
          <a:xfrm>
            <a:off x="8382000" y="1143000"/>
            <a:ext cx="609600" cy="1590675"/>
          </a:xfrm>
          <a:custGeom>
            <a:avLst/>
            <a:gdLst>
              <a:gd name="T0" fmla="*/ 0 w 384"/>
              <a:gd name="T1" fmla="*/ 288 h 1002"/>
              <a:gd name="T2" fmla="*/ 384 w 384"/>
              <a:gd name="T3" fmla="*/ 0 h 1002"/>
              <a:gd name="T4" fmla="*/ 384 w 384"/>
              <a:gd name="T5" fmla="*/ 720 h 1002"/>
              <a:gd name="T6" fmla="*/ 0 w 384"/>
              <a:gd name="T7" fmla="*/ 1002 h 1002"/>
              <a:gd name="T8" fmla="*/ 0 w 384"/>
              <a:gd name="T9" fmla="*/ 288 h 1002"/>
            </a:gdLst>
            <a:ahLst/>
            <a:cxnLst>
              <a:cxn ang="0">
                <a:pos x="T0" y="T1"/>
              </a:cxn>
              <a:cxn ang="0">
                <a:pos x="T2" y="T3"/>
              </a:cxn>
              <a:cxn ang="0">
                <a:pos x="T4" y="T5"/>
              </a:cxn>
              <a:cxn ang="0">
                <a:pos x="T6" y="T7"/>
              </a:cxn>
              <a:cxn ang="0">
                <a:pos x="T8" y="T9"/>
              </a:cxn>
            </a:cxnLst>
            <a:rect l="0" t="0" r="r" b="b"/>
            <a:pathLst>
              <a:path w="384" h="1002">
                <a:moveTo>
                  <a:pt x="0" y="288"/>
                </a:moveTo>
                <a:lnTo>
                  <a:pt x="384" y="0"/>
                </a:lnTo>
                <a:lnTo>
                  <a:pt x="384" y="720"/>
                </a:lnTo>
                <a:lnTo>
                  <a:pt x="0" y="1002"/>
                </a:lnTo>
                <a:lnTo>
                  <a:pt x="0" y="288"/>
                </a:lnTo>
                <a:close/>
              </a:path>
            </a:pathLst>
          </a:custGeom>
          <a:solidFill>
            <a:srgbClr val="8080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982267" name="Text Box 251"/>
          <p:cNvSpPr txBox="1">
            <a:spLocks noChangeArrowheads="1"/>
          </p:cNvSpPr>
          <p:nvPr/>
        </p:nvSpPr>
        <p:spPr bwMode="auto">
          <a:xfrm>
            <a:off x="-1371600" y="7391400"/>
            <a:ext cx="428625" cy="1830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spAutoFit/>
          </a:bodyPr>
          <a:lstStyle/>
          <a:p>
            <a:pPr algn="l"/>
            <a:r>
              <a:rPr lang="ja-JP" altLang="en-US" sz="1600"/>
              <a:t>上方向（エネルギー）</a:t>
            </a:r>
          </a:p>
        </p:txBody>
      </p:sp>
      <p:sp>
        <p:nvSpPr>
          <p:cNvPr id="982268" name="Line 252"/>
          <p:cNvSpPr>
            <a:spLocks noChangeShapeType="1"/>
          </p:cNvSpPr>
          <p:nvPr/>
        </p:nvSpPr>
        <p:spPr bwMode="auto">
          <a:xfrm flipV="1">
            <a:off x="2590800" y="8610600"/>
            <a:ext cx="533400" cy="40798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982269" name="Text Box 253"/>
          <p:cNvSpPr txBox="1">
            <a:spLocks noChangeArrowheads="1"/>
          </p:cNvSpPr>
          <p:nvPr/>
        </p:nvSpPr>
        <p:spPr bwMode="auto">
          <a:xfrm>
            <a:off x="2759075" y="8763000"/>
            <a:ext cx="7937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ja-JP" altLang="en-US" sz="1600"/>
              <a:t>横方向</a:t>
            </a:r>
          </a:p>
        </p:txBody>
      </p:sp>
      <p:sp>
        <p:nvSpPr>
          <p:cNvPr id="982270" name="Oval 254"/>
          <p:cNvSpPr>
            <a:spLocks noChangeArrowheads="1"/>
          </p:cNvSpPr>
          <p:nvPr/>
        </p:nvSpPr>
        <p:spPr bwMode="auto">
          <a:xfrm>
            <a:off x="3048000" y="6858000"/>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271" name="Line 255"/>
          <p:cNvSpPr>
            <a:spLocks noChangeShapeType="1"/>
          </p:cNvSpPr>
          <p:nvPr/>
        </p:nvSpPr>
        <p:spPr bwMode="auto">
          <a:xfrm flipH="1">
            <a:off x="3086100" y="6972300"/>
            <a:ext cx="19050" cy="8001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982272" name="Text Box 256"/>
          <p:cNvSpPr txBox="1">
            <a:spLocks noChangeArrowheads="1"/>
          </p:cNvSpPr>
          <p:nvPr/>
        </p:nvSpPr>
        <p:spPr bwMode="auto">
          <a:xfrm>
            <a:off x="3048000" y="6934200"/>
            <a:ext cx="2882900"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ja-JP" altLang="en-US" sz="1600"/>
              <a:t>がけの途中にあるパチンコ玉は</a:t>
            </a:r>
          </a:p>
          <a:p>
            <a:pPr algn="l"/>
            <a:r>
              <a:rPr lang="ja-JP" altLang="en-US" sz="1600"/>
              <a:t>すぐに落ちる</a:t>
            </a:r>
          </a:p>
        </p:txBody>
      </p:sp>
      <p:sp>
        <p:nvSpPr>
          <p:cNvPr id="982273" name="Text Box 257"/>
          <p:cNvSpPr txBox="1">
            <a:spLocks noChangeArrowheads="1"/>
          </p:cNvSpPr>
          <p:nvPr/>
        </p:nvSpPr>
        <p:spPr bwMode="auto">
          <a:xfrm>
            <a:off x="3132138" y="7494588"/>
            <a:ext cx="461962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ja-JP" altLang="en-US" sz="1600"/>
              <a:t>ただし、下の箱に隙間が無いと落ちることはできない</a:t>
            </a:r>
          </a:p>
        </p:txBody>
      </p:sp>
      <p:sp>
        <p:nvSpPr>
          <p:cNvPr id="259" name="Text Box 258"/>
          <p:cNvSpPr txBox="1">
            <a:spLocks noChangeArrowheads="1"/>
          </p:cNvSpPr>
          <p:nvPr/>
        </p:nvSpPr>
        <p:spPr bwMode="auto">
          <a:xfrm>
            <a:off x="779315" y="4554121"/>
            <a:ext cx="4060727"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ja-JP" altLang="en-US" sz="3200" b="1" dirty="0">
                <a:solidFill>
                  <a:srgbClr val="FF0000"/>
                </a:solidFill>
              </a:rPr>
              <a:t>隙間</a:t>
            </a:r>
            <a:r>
              <a:rPr lang="ja-JP" altLang="en-US" sz="3200" b="1" dirty="0" smtClean="0">
                <a:solidFill>
                  <a:srgbClr val="FF0000"/>
                </a:solidFill>
              </a:rPr>
              <a:t>がないと動けない</a:t>
            </a:r>
            <a:endParaRPr lang="ja-JP" altLang="en-US" sz="3200" b="1" dirty="0">
              <a:solidFill>
                <a:srgbClr val="FF0000"/>
              </a:solidFill>
            </a:endParaRPr>
          </a:p>
        </p:txBody>
      </p:sp>
      <p:sp>
        <p:nvSpPr>
          <p:cNvPr id="260" name="Text Box 258"/>
          <p:cNvSpPr txBox="1">
            <a:spLocks noChangeArrowheads="1"/>
          </p:cNvSpPr>
          <p:nvPr/>
        </p:nvSpPr>
        <p:spPr bwMode="auto">
          <a:xfrm>
            <a:off x="410648" y="1747391"/>
            <a:ext cx="4341253"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ja-JP" altLang="en-US" sz="3200" b="1" dirty="0">
                <a:solidFill>
                  <a:srgbClr val="FF0000"/>
                </a:solidFill>
              </a:rPr>
              <a:t>隙間</a:t>
            </a:r>
            <a:r>
              <a:rPr lang="ja-JP" altLang="en-US" sz="3200" b="1" dirty="0" smtClean="0">
                <a:solidFill>
                  <a:srgbClr val="FF0000"/>
                </a:solidFill>
              </a:rPr>
              <a:t>があるとよく動く</a:t>
            </a:r>
            <a:endParaRPr lang="en-US" altLang="ja-JP" sz="3200" b="1" dirty="0" smtClean="0">
              <a:solidFill>
                <a:srgbClr val="FF0000"/>
              </a:solidFill>
            </a:endParaRPr>
          </a:p>
          <a:p>
            <a:pPr algn="l"/>
            <a:r>
              <a:rPr lang="ja-JP" altLang="en-US" sz="3200" b="1" dirty="0">
                <a:solidFill>
                  <a:srgbClr val="FF0000"/>
                </a:solidFill>
              </a:rPr>
              <a:t>＝</a:t>
            </a:r>
            <a:r>
              <a:rPr lang="ja-JP" altLang="en-US" sz="3200" b="1" dirty="0" smtClean="0">
                <a:solidFill>
                  <a:srgbClr val="FF0000"/>
                </a:solidFill>
              </a:rPr>
              <a:t>＞電気を流す </a:t>
            </a:r>
            <a:r>
              <a:rPr lang="en-US" altLang="ja-JP" sz="3200" b="1" dirty="0" smtClean="0">
                <a:solidFill>
                  <a:srgbClr val="FF0000"/>
                </a:solidFill>
              </a:rPr>
              <a:t>“</a:t>
            </a:r>
            <a:r>
              <a:rPr lang="ja-JP" altLang="en-US" sz="3200" b="1" dirty="0" smtClean="0">
                <a:solidFill>
                  <a:srgbClr val="FF0000"/>
                </a:solidFill>
              </a:rPr>
              <a:t>金属</a:t>
            </a:r>
            <a:r>
              <a:rPr lang="en-US" altLang="ja-JP" sz="3200" b="1" dirty="0" smtClean="0">
                <a:solidFill>
                  <a:srgbClr val="FF0000"/>
                </a:solidFill>
              </a:rPr>
              <a:t>”</a:t>
            </a:r>
            <a:endParaRPr lang="ja-JP" altLang="en-US" sz="3200" b="1" dirty="0">
              <a:solidFill>
                <a:srgbClr val="FF0000"/>
              </a:solidFill>
            </a:endParaRPr>
          </a:p>
        </p:txBody>
      </p:sp>
    </p:spTree>
    <p:extLst>
      <p:ext uri="{BB962C8B-B14F-4D97-AF65-F5344CB8AC3E}">
        <p14:creationId xmlns:p14="http://schemas.microsoft.com/office/powerpoint/2010/main" val="2540608018"/>
      </p:ext>
    </p:extLst>
  </p:cSld>
  <p:clrMapOvr>
    <a:masterClrMapping/>
  </p:clrMapOvr>
  <p:transition spd="med"/>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1" name="Text Box 3"/>
          <p:cNvSpPr txBox="1">
            <a:spLocks noChangeArrowheads="1"/>
          </p:cNvSpPr>
          <p:nvPr/>
        </p:nvSpPr>
        <p:spPr bwMode="auto">
          <a:xfrm>
            <a:off x="63500" y="0"/>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50000"/>
              </a:spcBef>
              <a:spcAft>
                <a:spcPct val="0"/>
              </a:spcAft>
            </a:pPr>
            <a:endParaRPr lang="ja-JP" altLang="ja-JP" sz="2400" b="1" smtClean="0">
              <a:solidFill>
                <a:srgbClr val="000000"/>
              </a:solidFill>
              <a:ea typeface="ＭＳ ゴシック" pitchFamily="49" charset="-128"/>
              <a:cs typeface="Times New Roman" pitchFamily="18" charset="0"/>
            </a:endParaRPr>
          </a:p>
        </p:txBody>
      </p:sp>
      <p:sp>
        <p:nvSpPr>
          <p:cNvPr id="73732" name="Rectangle 4"/>
          <p:cNvSpPr>
            <a:spLocks noGrp="1" noChangeArrowheads="1"/>
          </p:cNvSpPr>
          <p:nvPr>
            <p:ph type="title"/>
          </p:nvPr>
        </p:nvSpPr>
        <p:spPr>
          <a:xfrm>
            <a:off x="0" y="0"/>
            <a:ext cx="9144000" cy="692696"/>
          </a:xfrm>
          <a:noFill/>
          <a:ln/>
          <a:extLst>
            <a:ext uri="{91240B29-F687-4F45-9708-019B960494DF}">
              <a14:hiddenLine xmlns:a14="http://schemas.microsoft.com/office/drawing/2010/main" w="9525" cap="flat" cmpd="sng">
                <a:solidFill>
                  <a:schemeClr val="tx1"/>
                </a:solidFill>
                <a:prstDash val="solid"/>
                <a:miter lim="800000"/>
                <a:headEnd/>
                <a:tailEnd/>
              </a14:hiddenLine>
            </a:ext>
          </a:extLst>
        </p:spPr>
        <p:txBody>
          <a:bodyPr/>
          <a:lstStyle/>
          <a:p>
            <a:r>
              <a:rPr lang="ja-JP" altLang="en-US" sz="3600" b="1" dirty="0" smtClean="0">
                <a:solidFill>
                  <a:srgbClr val="0000FF"/>
                </a:solidFill>
                <a:latin typeface="+mn-lt"/>
                <a:ea typeface="+mn-ea"/>
                <a:cs typeface="Times New Roman" pitchFamily="18" charset="0"/>
              </a:rPr>
              <a:t>疑問</a:t>
            </a:r>
            <a:endParaRPr lang="en-US" altLang="ja-JP" sz="3600" b="1" dirty="0">
              <a:solidFill>
                <a:srgbClr val="0000FF"/>
              </a:solidFill>
              <a:latin typeface="+mn-lt"/>
              <a:ea typeface="+mn-ea"/>
              <a:cs typeface="Times New Roman" pitchFamily="18" charset="0"/>
            </a:endParaRPr>
          </a:p>
        </p:txBody>
      </p:sp>
      <p:sp>
        <p:nvSpPr>
          <p:cNvPr id="73733" name="Text Box 5"/>
          <p:cNvSpPr txBox="1">
            <a:spLocks noChangeArrowheads="1"/>
          </p:cNvSpPr>
          <p:nvPr/>
        </p:nvSpPr>
        <p:spPr bwMode="auto">
          <a:xfrm>
            <a:off x="0" y="764704"/>
            <a:ext cx="9144000" cy="31454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101600" indent="-101600">
              <a:defRPr kumimoji="1" sz="2400">
                <a:solidFill>
                  <a:schemeClr val="tx1"/>
                </a:solidFill>
                <a:latin typeface="Times New Roman" pitchFamily="18" charset="0"/>
                <a:ea typeface="ＭＳ Ｐゴシック" pitchFamily="50" charset="-128"/>
              </a:defRPr>
            </a:lvl1pPr>
            <a:lvl2pPr>
              <a:defRPr kumimoji="1" sz="2400">
                <a:solidFill>
                  <a:schemeClr val="tx1"/>
                </a:solidFill>
                <a:latin typeface="Times New Roman" pitchFamily="18" charset="0"/>
                <a:ea typeface="ＭＳ Ｐゴシック" pitchFamily="50" charset="-128"/>
              </a:defRPr>
            </a:lvl2pPr>
            <a:lvl3pPr>
              <a:defRPr kumimoji="1" sz="2400">
                <a:solidFill>
                  <a:schemeClr val="tx1"/>
                </a:solidFill>
                <a:latin typeface="Times New Roman" pitchFamily="18" charset="0"/>
                <a:ea typeface="ＭＳ Ｐゴシック" pitchFamily="50" charset="-128"/>
              </a:defRPr>
            </a:lvl3pPr>
            <a:lvl4pPr>
              <a:defRPr kumimoji="1" sz="2400">
                <a:solidFill>
                  <a:schemeClr val="tx1"/>
                </a:solidFill>
                <a:latin typeface="Times New Roman" pitchFamily="18" charset="0"/>
                <a:ea typeface="ＭＳ Ｐゴシック" pitchFamily="50" charset="-128"/>
              </a:defRPr>
            </a:lvl4pPr>
            <a:lvl5pPr>
              <a:defRPr kumimoji="1" sz="2400">
                <a:solidFill>
                  <a:schemeClr val="tx1"/>
                </a:solidFill>
                <a:latin typeface="Times New Roman" pitchFamily="18" charset="0"/>
                <a:ea typeface="ＭＳ Ｐゴシック" pitchFamily="50" charset="-128"/>
              </a:defRPr>
            </a:lvl5pPr>
            <a:lvl6pPr fontAlgn="base">
              <a:spcBef>
                <a:spcPct val="0"/>
              </a:spcBef>
              <a:spcAft>
                <a:spcPct val="0"/>
              </a:spcAft>
              <a:defRPr kumimoji="1" sz="2400">
                <a:solidFill>
                  <a:schemeClr val="tx1"/>
                </a:solidFill>
                <a:latin typeface="Times New Roman" pitchFamily="18" charset="0"/>
                <a:ea typeface="ＭＳ Ｐゴシック" pitchFamily="50" charset="-128"/>
              </a:defRPr>
            </a:lvl6pPr>
            <a:lvl7pPr fontAlgn="base">
              <a:spcBef>
                <a:spcPct val="0"/>
              </a:spcBef>
              <a:spcAft>
                <a:spcPct val="0"/>
              </a:spcAft>
              <a:defRPr kumimoji="1" sz="2400">
                <a:solidFill>
                  <a:schemeClr val="tx1"/>
                </a:solidFill>
                <a:latin typeface="Times New Roman" pitchFamily="18" charset="0"/>
                <a:ea typeface="ＭＳ Ｐゴシック" pitchFamily="50" charset="-128"/>
              </a:defRPr>
            </a:lvl7pPr>
            <a:lvl8pPr fontAlgn="base">
              <a:spcBef>
                <a:spcPct val="0"/>
              </a:spcBef>
              <a:spcAft>
                <a:spcPct val="0"/>
              </a:spcAft>
              <a:defRPr kumimoji="1" sz="2400">
                <a:solidFill>
                  <a:schemeClr val="tx1"/>
                </a:solidFill>
                <a:latin typeface="Times New Roman" pitchFamily="18" charset="0"/>
                <a:ea typeface="ＭＳ Ｐゴシック" pitchFamily="50" charset="-128"/>
              </a:defRPr>
            </a:lvl8pPr>
            <a:lvl9pPr fontAlgn="base">
              <a:spcBef>
                <a:spcPct val="0"/>
              </a:spcBef>
              <a:spcAft>
                <a:spcPct val="0"/>
              </a:spcAft>
              <a:defRPr kumimoji="1" sz="2400">
                <a:solidFill>
                  <a:schemeClr val="tx1"/>
                </a:solidFill>
                <a:latin typeface="Times New Roman" pitchFamily="18" charset="0"/>
                <a:ea typeface="ＭＳ Ｐゴシック" pitchFamily="50" charset="-128"/>
              </a:defRPr>
            </a:lvl9pPr>
          </a:lstStyle>
          <a:p>
            <a:pPr marL="533400" indent="-533400" fontAlgn="base">
              <a:spcBef>
                <a:spcPct val="40000"/>
              </a:spcBef>
              <a:spcAft>
                <a:spcPct val="0"/>
              </a:spcAft>
            </a:pPr>
            <a:r>
              <a:rPr lang="en-US" altLang="ja-JP" sz="3200" b="1" dirty="0" smtClean="0">
                <a:solidFill>
                  <a:srgbClr val="000000"/>
                </a:solidFill>
                <a:cs typeface="Times New Roman" pitchFamily="18" charset="0"/>
              </a:rPr>
              <a:t>Q1</a:t>
            </a:r>
            <a:r>
              <a:rPr lang="ja-JP" altLang="en-US" sz="3200" b="1" dirty="0">
                <a:solidFill>
                  <a:srgbClr val="000000"/>
                </a:solidFill>
                <a:cs typeface="Times New Roman" pitchFamily="18" charset="0"/>
              </a:rPr>
              <a:t>　</a:t>
            </a:r>
            <a:r>
              <a:rPr lang="ja-JP" altLang="en-US" sz="3200" b="1" dirty="0" smtClean="0">
                <a:solidFill>
                  <a:srgbClr val="000000"/>
                </a:solidFill>
                <a:cs typeface="Times New Roman" pitchFamily="18" charset="0"/>
              </a:rPr>
              <a:t>なぜ凸版印刷だったのか？</a:t>
            </a:r>
            <a:endParaRPr lang="en-US" altLang="ja-JP" sz="3200" b="1" dirty="0" smtClean="0">
              <a:solidFill>
                <a:srgbClr val="000000"/>
              </a:solidFill>
              <a:cs typeface="Times New Roman" pitchFamily="18" charset="0"/>
            </a:endParaRPr>
          </a:p>
          <a:p>
            <a:pPr marL="533400" indent="-533400" fontAlgn="base">
              <a:spcBef>
                <a:spcPct val="40000"/>
              </a:spcBef>
              <a:spcAft>
                <a:spcPct val="0"/>
              </a:spcAft>
            </a:pPr>
            <a:r>
              <a:rPr lang="en-US" altLang="ja-JP" sz="3200" b="1" dirty="0" smtClean="0">
                <a:solidFill>
                  <a:srgbClr val="000000"/>
                </a:solidFill>
                <a:cs typeface="Times New Roman" pitchFamily="18" charset="0"/>
              </a:rPr>
              <a:t>Q2</a:t>
            </a:r>
            <a:r>
              <a:rPr lang="ja-JP" altLang="en-US" sz="3200" b="1" dirty="0">
                <a:solidFill>
                  <a:srgbClr val="000000"/>
                </a:solidFill>
                <a:cs typeface="Times New Roman" pitchFamily="18" charset="0"/>
              </a:rPr>
              <a:t>　</a:t>
            </a:r>
            <a:r>
              <a:rPr lang="ja-JP" altLang="en-US" sz="3200" b="1" dirty="0" smtClean="0">
                <a:solidFill>
                  <a:srgbClr val="000000"/>
                </a:solidFill>
                <a:cs typeface="Times New Roman" pitchFamily="18" charset="0"/>
              </a:rPr>
              <a:t>なぜ日本のパネルメーカーではなかったのか？</a:t>
            </a:r>
            <a:endParaRPr lang="en-US" altLang="ja-JP" sz="3200" b="1" dirty="0" smtClean="0">
              <a:solidFill>
                <a:srgbClr val="000000"/>
              </a:solidFill>
              <a:cs typeface="Times New Roman" pitchFamily="18" charset="0"/>
            </a:endParaRPr>
          </a:p>
          <a:p>
            <a:pPr marL="533400" indent="-533400" fontAlgn="base">
              <a:spcBef>
                <a:spcPct val="40000"/>
              </a:spcBef>
              <a:spcAft>
                <a:spcPct val="0"/>
              </a:spcAft>
            </a:pPr>
            <a:r>
              <a:rPr lang="en-US" altLang="ja-JP" sz="3200" b="1" dirty="0" smtClean="0">
                <a:solidFill>
                  <a:srgbClr val="000000"/>
                </a:solidFill>
                <a:cs typeface="Times New Roman" pitchFamily="18" charset="0"/>
              </a:rPr>
              <a:t>Q3</a:t>
            </a:r>
            <a:r>
              <a:rPr lang="ja-JP" altLang="en-US" sz="3200" b="1" dirty="0">
                <a:solidFill>
                  <a:srgbClr val="000000"/>
                </a:solidFill>
                <a:cs typeface="Times New Roman" pitchFamily="18" charset="0"/>
              </a:rPr>
              <a:t>　</a:t>
            </a:r>
            <a:r>
              <a:rPr lang="ja-JP" altLang="en-US" sz="3200" b="1" dirty="0" smtClean="0">
                <a:solidFill>
                  <a:srgbClr val="000000"/>
                </a:solidFill>
                <a:cs typeface="Times New Roman" pitchFamily="18" charset="0"/>
              </a:rPr>
              <a:t>なぜ韓国・台湾の企業ではなかったのか？</a:t>
            </a:r>
            <a:endParaRPr lang="en-US" altLang="ja-JP" sz="3200" b="1" dirty="0" smtClean="0">
              <a:solidFill>
                <a:srgbClr val="000000"/>
              </a:solidFill>
              <a:cs typeface="Times New Roman" pitchFamily="18" charset="0"/>
            </a:endParaRPr>
          </a:p>
          <a:p>
            <a:pPr marL="533400" indent="-533400" fontAlgn="base">
              <a:spcBef>
                <a:spcPct val="40000"/>
              </a:spcBef>
              <a:spcAft>
                <a:spcPct val="0"/>
              </a:spcAft>
            </a:pPr>
            <a:r>
              <a:rPr lang="en-US" altLang="ja-JP" sz="3200" b="1" dirty="0" smtClean="0">
                <a:solidFill>
                  <a:srgbClr val="000000"/>
                </a:solidFill>
                <a:cs typeface="Times New Roman" pitchFamily="18" charset="0"/>
              </a:rPr>
              <a:t>Q4</a:t>
            </a:r>
            <a:r>
              <a:rPr lang="ja-JP" altLang="en-US" sz="3200" b="1" dirty="0">
                <a:solidFill>
                  <a:srgbClr val="000000"/>
                </a:solidFill>
                <a:cs typeface="Times New Roman" pitchFamily="18" charset="0"/>
              </a:rPr>
              <a:t>　</a:t>
            </a:r>
            <a:r>
              <a:rPr lang="ja-JP" altLang="en-US" sz="3200" b="1" dirty="0" smtClean="0">
                <a:solidFill>
                  <a:srgbClr val="000000"/>
                </a:solidFill>
                <a:cs typeface="Times New Roman" pitchFamily="18" charset="0"/>
              </a:rPr>
              <a:t>なぜいきなりディスプレイ試作から始まったのか（</a:t>
            </a:r>
            <a:r>
              <a:rPr lang="ja-JP" altLang="en-US" sz="3200" b="1" dirty="0">
                <a:solidFill>
                  <a:srgbClr val="000000"/>
                </a:solidFill>
                <a:cs typeface="Times New Roman" pitchFamily="18" charset="0"/>
              </a:rPr>
              <a:t>始</a:t>
            </a:r>
            <a:r>
              <a:rPr lang="ja-JP" altLang="en-US" sz="3200" b="1" dirty="0" smtClean="0">
                <a:solidFill>
                  <a:srgbClr val="000000"/>
                </a:solidFill>
                <a:cs typeface="Times New Roman" pitchFamily="18" charset="0"/>
              </a:rPr>
              <a:t>められたのか）？</a:t>
            </a:r>
            <a:endParaRPr lang="en-US" altLang="ja-JP" sz="3200" b="1" i="1" dirty="0" smtClean="0">
              <a:solidFill>
                <a:srgbClr val="000000"/>
              </a:solidFill>
              <a:cs typeface="Times New Roman" pitchFamily="18" charset="0"/>
            </a:endParaRPr>
          </a:p>
        </p:txBody>
      </p:sp>
    </p:spTree>
    <p:extLst>
      <p:ext uri="{BB962C8B-B14F-4D97-AF65-F5344CB8AC3E}">
        <p14:creationId xmlns:p14="http://schemas.microsoft.com/office/powerpoint/2010/main" val="1180196862"/>
      </p:ext>
    </p:extLst>
  </p:cSld>
  <p:clrMapOvr>
    <a:masterClrMapping/>
  </p:clrMapOvr>
  <mc:AlternateContent xmlns:mc="http://schemas.openxmlformats.org/markup-compatibility/2006" xmlns:p14="http://schemas.microsoft.com/office/powerpoint/2010/main">
    <mc:Choice Requires="p14">
      <p:transition p14:dur="0">
        <p:sndAc>
          <p:stSnd>
            <p:snd r:embed="rId3" name="CAMERA.WAV"/>
          </p:stSnd>
        </p:sndAc>
      </p:transition>
    </mc:Choice>
    <mc:Fallback xmlns="">
      <p:transition>
        <p:sndAc>
          <p:stSnd>
            <p:snd r:embed="rId4" name="CAMERA.WAV"/>
          </p:stSnd>
        </p:sndAc>
      </p:transition>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1" name="Text Box 3"/>
          <p:cNvSpPr txBox="1">
            <a:spLocks noChangeArrowheads="1"/>
          </p:cNvSpPr>
          <p:nvPr/>
        </p:nvSpPr>
        <p:spPr bwMode="auto">
          <a:xfrm>
            <a:off x="63500" y="0"/>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50000"/>
              </a:spcBef>
              <a:spcAft>
                <a:spcPct val="0"/>
              </a:spcAft>
            </a:pPr>
            <a:endParaRPr lang="ja-JP" altLang="ja-JP" sz="2400" b="1" smtClean="0">
              <a:solidFill>
                <a:srgbClr val="000000"/>
              </a:solidFill>
              <a:ea typeface="ＭＳ ゴシック" pitchFamily="49" charset="-128"/>
              <a:cs typeface="Times New Roman" pitchFamily="18" charset="0"/>
            </a:endParaRPr>
          </a:p>
        </p:txBody>
      </p:sp>
      <p:sp>
        <p:nvSpPr>
          <p:cNvPr id="73732" name="Rectangle 4"/>
          <p:cNvSpPr>
            <a:spLocks noGrp="1" noChangeArrowheads="1"/>
          </p:cNvSpPr>
          <p:nvPr>
            <p:ph type="title"/>
          </p:nvPr>
        </p:nvSpPr>
        <p:spPr>
          <a:xfrm>
            <a:off x="0" y="0"/>
            <a:ext cx="9144000" cy="692696"/>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ja-JP" altLang="en-US" sz="3600" b="1" dirty="0">
                <a:solidFill>
                  <a:srgbClr val="0000FF"/>
                </a:solidFill>
                <a:latin typeface="+mn-lt"/>
                <a:ea typeface="+mn-ea"/>
                <a:cs typeface="Times New Roman" pitchFamily="18" charset="0"/>
              </a:rPr>
              <a:t>疑問</a:t>
            </a:r>
            <a:endParaRPr lang="en-US" altLang="ja-JP" sz="3600" b="1" dirty="0">
              <a:solidFill>
                <a:srgbClr val="0000FF"/>
              </a:solidFill>
              <a:latin typeface="+mn-lt"/>
              <a:ea typeface="+mn-ea"/>
              <a:cs typeface="Times New Roman" pitchFamily="18" charset="0"/>
            </a:endParaRPr>
          </a:p>
        </p:txBody>
      </p:sp>
      <p:sp>
        <p:nvSpPr>
          <p:cNvPr id="73733" name="Text Box 5"/>
          <p:cNvSpPr txBox="1">
            <a:spLocks noChangeArrowheads="1"/>
          </p:cNvSpPr>
          <p:nvPr/>
        </p:nvSpPr>
        <p:spPr bwMode="auto">
          <a:xfrm>
            <a:off x="0" y="692696"/>
            <a:ext cx="9144000" cy="61001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101600" indent="-101600">
              <a:defRPr kumimoji="1" sz="2400">
                <a:solidFill>
                  <a:schemeClr val="tx1"/>
                </a:solidFill>
                <a:latin typeface="Times New Roman" pitchFamily="18" charset="0"/>
                <a:ea typeface="ＭＳ Ｐゴシック" pitchFamily="50" charset="-128"/>
              </a:defRPr>
            </a:lvl1pPr>
            <a:lvl2pPr>
              <a:defRPr kumimoji="1" sz="2400">
                <a:solidFill>
                  <a:schemeClr val="tx1"/>
                </a:solidFill>
                <a:latin typeface="Times New Roman" pitchFamily="18" charset="0"/>
                <a:ea typeface="ＭＳ Ｐゴシック" pitchFamily="50" charset="-128"/>
              </a:defRPr>
            </a:lvl2pPr>
            <a:lvl3pPr>
              <a:defRPr kumimoji="1" sz="2400">
                <a:solidFill>
                  <a:schemeClr val="tx1"/>
                </a:solidFill>
                <a:latin typeface="Times New Roman" pitchFamily="18" charset="0"/>
                <a:ea typeface="ＭＳ Ｐゴシック" pitchFamily="50" charset="-128"/>
              </a:defRPr>
            </a:lvl3pPr>
            <a:lvl4pPr>
              <a:defRPr kumimoji="1" sz="2400">
                <a:solidFill>
                  <a:schemeClr val="tx1"/>
                </a:solidFill>
                <a:latin typeface="Times New Roman" pitchFamily="18" charset="0"/>
                <a:ea typeface="ＭＳ Ｐゴシック" pitchFamily="50" charset="-128"/>
              </a:defRPr>
            </a:lvl4pPr>
            <a:lvl5pPr>
              <a:defRPr kumimoji="1" sz="2400">
                <a:solidFill>
                  <a:schemeClr val="tx1"/>
                </a:solidFill>
                <a:latin typeface="Times New Roman" pitchFamily="18" charset="0"/>
                <a:ea typeface="ＭＳ Ｐゴシック" pitchFamily="50" charset="-128"/>
              </a:defRPr>
            </a:lvl5pPr>
            <a:lvl6pPr fontAlgn="base">
              <a:spcBef>
                <a:spcPct val="0"/>
              </a:spcBef>
              <a:spcAft>
                <a:spcPct val="0"/>
              </a:spcAft>
              <a:defRPr kumimoji="1" sz="2400">
                <a:solidFill>
                  <a:schemeClr val="tx1"/>
                </a:solidFill>
                <a:latin typeface="Times New Roman" pitchFamily="18" charset="0"/>
                <a:ea typeface="ＭＳ Ｐゴシック" pitchFamily="50" charset="-128"/>
              </a:defRPr>
            </a:lvl6pPr>
            <a:lvl7pPr fontAlgn="base">
              <a:spcBef>
                <a:spcPct val="0"/>
              </a:spcBef>
              <a:spcAft>
                <a:spcPct val="0"/>
              </a:spcAft>
              <a:defRPr kumimoji="1" sz="2400">
                <a:solidFill>
                  <a:schemeClr val="tx1"/>
                </a:solidFill>
                <a:latin typeface="Times New Roman" pitchFamily="18" charset="0"/>
                <a:ea typeface="ＭＳ Ｐゴシック" pitchFamily="50" charset="-128"/>
              </a:defRPr>
            </a:lvl7pPr>
            <a:lvl8pPr fontAlgn="base">
              <a:spcBef>
                <a:spcPct val="0"/>
              </a:spcBef>
              <a:spcAft>
                <a:spcPct val="0"/>
              </a:spcAft>
              <a:defRPr kumimoji="1" sz="2400">
                <a:solidFill>
                  <a:schemeClr val="tx1"/>
                </a:solidFill>
                <a:latin typeface="Times New Roman" pitchFamily="18" charset="0"/>
                <a:ea typeface="ＭＳ Ｐゴシック" pitchFamily="50" charset="-128"/>
              </a:defRPr>
            </a:lvl8pPr>
            <a:lvl9pPr fontAlgn="base">
              <a:spcBef>
                <a:spcPct val="0"/>
              </a:spcBef>
              <a:spcAft>
                <a:spcPct val="0"/>
              </a:spcAft>
              <a:defRPr kumimoji="1" sz="2400">
                <a:solidFill>
                  <a:schemeClr val="tx1"/>
                </a:solidFill>
                <a:latin typeface="Times New Roman" pitchFamily="18" charset="0"/>
                <a:ea typeface="ＭＳ Ｐゴシック" pitchFamily="50" charset="-128"/>
              </a:defRPr>
            </a:lvl9pPr>
          </a:lstStyle>
          <a:p>
            <a:pPr marL="533400" indent="-533400" fontAlgn="base">
              <a:spcBef>
                <a:spcPct val="40000"/>
              </a:spcBef>
              <a:spcAft>
                <a:spcPct val="0"/>
              </a:spcAft>
            </a:pPr>
            <a:r>
              <a:rPr lang="en-US" altLang="ja-JP" sz="3200" b="1" dirty="0" smtClean="0">
                <a:solidFill>
                  <a:srgbClr val="FF0000"/>
                </a:solidFill>
                <a:cs typeface="Times New Roman" pitchFamily="18" charset="0"/>
              </a:rPr>
              <a:t>Q2</a:t>
            </a:r>
            <a:r>
              <a:rPr lang="ja-JP" altLang="en-US" sz="3200" b="1" dirty="0">
                <a:solidFill>
                  <a:srgbClr val="FF0000"/>
                </a:solidFill>
                <a:cs typeface="Times New Roman" pitchFamily="18" charset="0"/>
              </a:rPr>
              <a:t>　</a:t>
            </a:r>
            <a:r>
              <a:rPr lang="ja-JP" altLang="en-US" sz="3200" b="1" dirty="0" smtClean="0">
                <a:solidFill>
                  <a:srgbClr val="FF0000"/>
                </a:solidFill>
                <a:cs typeface="Times New Roman" pitchFamily="18" charset="0"/>
              </a:rPr>
              <a:t>なぜ</a:t>
            </a:r>
            <a:r>
              <a:rPr lang="ja-JP" altLang="en-US" sz="3200" b="1" dirty="0">
                <a:solidFill>
                  <a:srgbClr val="FF0000"/>
                </a:solidFill>
                <a:cs typeface="Times New Roman" pitchFamily="18" charset="0"/>
              </a:rPr>
              <a:t>日本のパネルメーカーではなかったのか？</a:t>
            </a:r>
            <a:endParaRPr lang="en-US" altLang="ja-JP" sz="3200" b="1" dirty="0">
              <a:solidFill>
                <a:srgbClr val="FF0000"/>
              </a:solidFill>
              <a:cs typeface="Times New Roman" pitchFamily="18" charset="0"/>
            </a:endParaRPr>
          </a:p>
          <a:p>
            <a:pPr marL="533400" indent="-533400" fontAlgn="base">
              <a:spcBef>
                <a:spcPct val="40000"/>
              </a:spcBef>
              <a:spcAft>
                <a:spcPct val="0"/>
              </a:spcAft>
            </a:pPr>
            <a:r>
              <a:rPr lang="ja-JP" altLang="en-US" sz="3200" b="1" dirty="0" smtClean="0">
                <a:solidFill>
                  <a:srgbClr val="000000"/>
                </a:solidFill>
                <a:cs typeface="Times New Roman" pitchFamily="18" charset="0"/>
              </a:rPr>
              <a:t>　・本業に忙しく余裕がない</a:t>
            </a:r>
            <a:endParaRPr lang="en-US" altLang="ja-JP" sz="3200" b="1" dirty="0">
              <a:solidFill>
                <a:srgbClr val="000000"/>
              </a:solidFill>
              <a:cs typeface="Times New Roman" pitchFamily="18" charset="0"/>
            </a:endParaRPr>
          </a:p>
          <a:p>
            <a:pPr marL="533400" indent="-533400" fontAlgn="base">
              <a:spcBef>
                <a:spcPct val="40000"/>
              </a:spcBef>
              <a:spcAft>
                <a:spcPct val="0"/>
              </a:spcAft>
            </a:pPr>
            <a:r>
              <a:rPr lang="ja-JP" altLang="en-US" sz="3200" b="1" dirty="0" smtClean="0">
                <a:solidFill>
                  <a:srgbClr val="000000"/>
                </a:solidFill>
                <a:cs typeface="Times New Roman" pitchFamily="18" charset="0"/>
              </a:rPr>
              <a:t>　・</a:t>
            </a:r>
            <a:r>
              <a:rPr lang="en-US" altLang="ja-JP" sz="3200" b="1" dirty="0">
                <a:solidFill>
                  <a:srgbClr val="000000"/>
                </a:solidFill>
                <a:cs typeface="Times New Roman" pitchFamily="18" charset="0"/>
              </a:rPr>
              <a:t>‘New</a:t>
            </a:r>
            <a:r>
              <a:rPr lang="ja-JP" altLang="en-US" sz="3200" b="1" dirty="0" smtClean="0">
                <a:solidFill>
                  <a:srgbClr val="000000"/>
                </a:solidFill>
                <a:cs typeface="Times New Roman" pitchFamily="18" charset="0"/>
              </a:rPr>
              <a:t> </a:t>
            </a:r>
            <a:r>
              <a:rPr lang="en-US" altLang="ja-JP" sz="3200" b="1" dirty="0" smtClean="0">
                <a:solidFill>
                  <a:srgbClr val="000000"/>
                </a:solidFill>
                <a:cs typeface="Times New Roman" pitchFamily="18" charset="0"/>
              </a:rPr>
              <a:t>(exotic)</a:t>
            </a:r>
            <a:r>
              <a:rPr lang="ja-JP" altLang="en-US" sz="3200" b="1" dirty="0" smtClean="0">
                <a:solidFill>
                  <a:srgbClr val="000000"/>
                </a:solidFill>
                <a:cs typeface="Times New Roman" pitchFamily="18" charset="0"/>
              </a:rPr>
              <a:t> </a:t>
            </a:r>
            <a:r>
              <a:rPr lang="en-US" altLang="ja-JP" sz="3200" b="1" dirty="0" smtClean="0">
                <a:solidFill>
                  <a:srgbClr val="000000"/>
                </a:solidFill>
                <a:cs typeface="Times New Roman" pitchFamily="18" charset="0"/>
              </a:rPr>
              <a:t>material’</a:t>
            </a:r>
            <a:r>
              <a:rPr lang="ja-JP" altLang="en-US" sz="3200" b="1" dirty="0" smtClean="0">
                <a:solidFill>
                  <a:srgbClr val="000000"/>
                </a:solidFill>
                <a:cs typeface="Times New Roman" pitchFamily="18" charset="0"/>
              </a:rPr>
              <a:t>はラインに入れられない</a:t>
            </a:r>
            <a:endParaRPr lang="en-US" altLang="ja-JP" sz="3200" b="1" dirty="0" smtClean="0">
              <a:solidFill>
                <a:srgbClr val="000000"/>
              </a:solidFill>
              <a:cs typeface="Times New Roman" pitchFamily="18" charset="0"/>
            </a:endParaRPr>
          </a:p>
          <a:p>
            <a:pPr marL="533400" indent="-533400" fontAlgn="base">
              <a:spcBef>
                <a:spcPct val="40000"/>
              </a:spcBef>
              <a:spcAft>
                <a:spcPct val="0"/>
              </a:spcAft>
            </a:pPr>
            <a:r>
              <a:rPr lang="ja-JP" altLang="en-US" sz="3200" b="1" dirty="0">
                <a:solidFill>
                  <a:srgbClr val="000000"/>
                </a:solidFill>
                <a:cs typeface="Times New Roman" pitchFamily="18" charset="0"/>
              </a:rPr>
              <a:t>　</a:t>
            </a:r>
            <a:r>
              <a:rPr lang="ja-JP" altLang="en-US" sz="3200" b="1" dirty="0" smtClean="0">
                <a:solidFill>
                  <a:srgbClr val="000000"/>
                </a:solidFill>
                <a:cs typeface="Times New Roman" pitchFamily="18" charset="0"/>
              </a:rPr>
              <a:t>・</a:t>
            </a:r>
            <a:r>
              <a:rPr lang="en-US" altLang="ja-JP" sz="3200" b="1" dirty="0" smtClean="0">
                <a:solidFill>
                  <a:srgbClr val="000000"/>
                </a:solidFill>
                <a:cs typeface="Times New Roman" pitchFamily="18" charset="0"/>
              </a:rPr>
              <a:t>Si</a:t>
            </a:r>
            <a:r>
              <a:rPr lang="ja-JP" altLang="en-US" sz="3200" b="1" dirty="0" smtClean="0">
                <a:solidFill>
                  <a:srgbClr val="000000"/>
                </a:solidFill>
                <a:cs typeface="Times New Roman" pitchFamily="18" charset="0"/>
              </a:rPr>
              <a:t>信仰</a:t>
            </a:r>
            <a:endParaRPr lang="en-US" altLang="ja-JP" sz="3200" b="1" dirty="0" smtClean="0">
              <a:solidFill>
                <a:srgbClr val="000000"/>
              </a:solidFill>
              <a:cs typeface="Times New Roman" pitchFamily="18" charset="0"/>
            </a:endParaRPr>
          </a:p>
          <a:p>
            <a:pPr marL="533400" indent="-533400" fontAlgn="base">
              <a:spcBef>
                <a:spcPct val="40000"/>
              </a:spcBef>
              <a:spcAft>
                <a:spcPct val="0"/>
              </a:spcAft>
            </a:pPr>
            <a:r>
              <a:rPr lang="ja-JP" altLang="en-US" sz="3200" b="1" dirty="0">
                <a:solidFill>
                  <a:srgbClr val="000000"/>
                </a:solidFill>
                <a:cs typeface="Times New Roman" pitchFamily="18" charset="0"/>
              </a:rPr>
              <a:t>　</a:t>
            </a:r>
            <a:r>
              <a:rPr lang="ja-JP" altLang="en-US" sz="3200" b="1" dirty="0" smtClean="0">
                <a:solidFill>
                  <a:srgbClr val="000000"/>
                </a:solidFill>
                <a:cs typeface="Times New Roman" pitchFamily="18" charset="0"/>
              </a:rPr>
              <a:t>・シャープは</a:t>
            </a:r>
            <a:r>
              <a:rPr lang="en-US" altLang="ja-JP" sz="3200" b="1" dirty="0" err="1" smtClean="0">
                <a:solidFill>
                  <a:srgbClr val="000000"/>
                </a:solidFill>
                <a:cs typeface="Times New Roman" pitchFamily="18" charset="0"/>
              </a:rPr>
              <a:t>ZnO</a:t>
            </a:r>
            <a:r>
              <a:rPr lang="ja-JP" altLang="en-US" sz="3200" b="1" dirty="0" smtClean="0">
                <a:solidFill>
                  <a:srgbClr val="000000"/>
                </a:solidFill>
                <a:cs typeface="Times New Roman" pitchFamily="18" charset="0"/>
              </a:rPr>
              <a:t>で失敗</a:t>
            </a:r>
            <a:endParaRPr lang="en-US" altLang="ja-JP" sz="3200" b="1" dirty="0" smtClean="0">
              <a:solidFill>
                <a:srgbClr val="000000"/>
              </a:solidFill>
              <a:cs typeface="Times New Roman" pitchFamily="18" charset="0"/>
            </a:endParaRPr>
          </a:p>
          <a:p>
            <a:pPr marL="533400" indent="-533400" fontAlgn="base">
              <a:spcBef>
                <a:spcPct val="40000"/>
              </a:spcBef>
              <a:spcAft>
                <a:spcPct val="0"/>
              </a:spcAft>
            </a:pPr>
            <a:r>
              <a:rPr lang="en-US" altLang="ja-JP" sz="3200" b="1" dirty="0" smtClean="0">
                <a:solidFill>
                  <a:srgbClr val="FF0000"/>
                </a:solidFill>
                <a:cs typeface="Times New Roman" pitchFamily="18" charset="0"/>
              </a:rPr>
              <a:t>Q1</a:t>
            </a:r>
            <a:r>
              <a:rPr lang="ja-JP" altLang="en-US" sz="3200" b="1" dirty="0">
                <a:solidFill>
                  <a:srgbClr val="FF0000"/>
                </a:solidFill>
                <a:cs typeface="Times New Roman" pitchFamily="18" charset="0"/>
              </a:rPr>
              <a:t>　</a:t>
            </a:r>
            <a:r>
              <a:rPr lang="ja-JP" altLang="en-US" sz="3200" b="1" dirty="0" smtClean="0">
                <a:solidFill>
                  <a:srgbClr val="FF0000"/>
                </a:solidFill>
                <a:cs typeface="Times New Roman" pitchFamily="18" charset="0"/>
              </a:rPr>
              <a:t>なぜ凸版印刷だったのか？</a:t>
            </a:r>
            <a:endParaRPr lang="en-US" altLang="ja-JP" sz="3200" b="1" dirty="0" smtClean="0">
              <a:solidFill>
                <a:srgbClr val="FF0000"/>
              </a:solidFill>
              <a:cs typeface="Times New Roman" pitchFamily="18" charset="0"/>
            </a:endParaRPr>
          </a:p>
          <a:p>
            <a:pPr marL="533400" indent="-533400" fontAlgn="base">
              <a:spcBef>
                <a:spcPct val="40000"/>
              </a:spcBef>
              <a:spcAft>
                <a:spcPct val="0"/>
              </a:spcAft>
            </a:pPr>
            <a:r>
              <a:rPr lang="ja-JP" altLang="en-US" sz="3200" b="1" dirty="0">
                <a:solidFill>
                  <a:srgbClr val="000000"/>
                </a:solidFill>
                <a:cs typeface="Times New Roman" pitchFamily="18" charset="0"/>
              </a:rPr>
              <a:t>　</a:t>
            </a:r>
            <a:r>
              <a:rPr lang="ja-JP" altLang="en-US" sz="3200" b="1" dirty="0" smtClean="0">
                <a:solidFill>
                  <a:srgbClr val="000000"/>
                </a:solidFill>
                <a:cs typeface="Times New Roman" pitchFamily="18" charset="0"/>
              </a:rPr>
              <a:t>・関連事業がない</a:t>
            </a:r>
            <a:endParaRPr lang="en-US" altLang="ja-JP" sz="3200" b="1" dirty="0" smtClean="0">
              <a:solidFill>
                <a:srgbClr val="000000"/>
              </a:solidFill>
              <a:cs typeface="Times New Roman" pitchFamily="18" charset="0"/>
            </a:endParaRPr>
          </a:p>
          <a:p>
            <a:pPr marL="533400" indent="-533400" fontAlgn="base">
              <a:spcBef>
                <a:spcPct val="40000"/>
              </a:spcBef>
              <a:spcAft>
                <a:spcPct val="0"/>
              </a:spcAft>
            </a:pPr>
            <a:r>
              <a:rPr lang="ja-JP" altLang="en-US" sz="3200" b="1" dirty="0">
                <a:solidFill>
                  <a:srgbClr val="000000"/>
                </a:solidFill>
                <a:cs typeface="Times New Roman" pitchFamily="18" charset="0"/>
              </a:rPr>
              <a:t>　</a:t>
            </a:r>
            <a:r>
              <a:rPr lang="ja-JP" altLang="en-US" sz="3200" b="1" dirty="0" smtClean="0">
                <a:solidFill>
                  <a:srgbClr val="000000"/>
                </a:solidFill>
                <a:cs typeface="Times New Roman" pitchFamily="18" charset="0"/>
              </a:rPr>
              <a:t>・</a:t>
            </a:r>
            <a:r>
              <a:rPr lang="en-US" altLang="ja-JP" sz="3200" b="1" dirty="0" smtClean="0">
                <a:solidFill>
                  <a:srgbClr val="000000"/>
                </a:solidFill>
                <a:cs typeface="Times New Roman" pitchFamily="18" charset="0"/>
              </a:rPr>
              <a:t>Si</a:t>
            </a:r>
            <a:r>
              <a:rPr lang="ja-JP" altLang="en-US" sz="3200" b="1" dirty="0" smtClean="0">
                <a:solidFill>
                  <a:srgbClr val="000000"/>
                </a:solidFill>
                <a:cs typeface="Times New Roman" pitchFamily="18" charset="0"/>
              </a:rPr>
              <a:t>に対するこだわりがない</a:t>
            </a:r>
            <a:endParaRPr lang="en-US" altLang="ja-JP" sz="3200" b="1" dirty="0" smtClean="0">
              <a:solidFill>
                <a:srgbClr val="000000"/>
              </a:solidFill>
              <a:cs typeface="Times New Roman" pitchFamily="18" charset="0"/>
            </a:endParaRPr>
          </a:p>
          <a:p>
            <a:pPr marL="533400" indent="-533400" fontAlgn="base">
              <a:spcBef>
                <a:spcPct val="40000"/>
              </a:spcBef>
              <a:spcAft>
                <a:spcPct val="0"/>
              </a:spcAft>
            </a:pPr>
            <a:r>
              <a:rPr lang="ja-JP" altLang="en-US" sz="3200" b="1" dirty="0">
                <a:solidFill>
                  <a:srgbClr val="000000"/>
                </a:solidFill>
                <a:cs typeface="Times New Roman" pitchFamily="18" charset="0"/>
              </a:rPr>
              <a:t>　</a:t>
            </a:r>
            <a:r>
              <a:rPr lang="ja-JP" altLang="en-US" sz="3200" b="1" dirty="0" smtClean="0">
                <a:solidFill>
                  <a:srgbClr val="000000"/>
                </a:solidFill>
                <a:cs typeface="Times New Roman" pitchFamily="18" charset="0"/>
              </a:rPr>
              <a:t>・</a:t>
            </a:r>
            <a:r>
              <a:rPr lang="en-US" altLang="ja-JP" sz="3200" b="1" dirty="0" smtClean="0">
                <a:solidFill>
                  <a:srgbClr val="000000"/>
                </a:solidFill>
                <a:cs typeface="Times New Roman" pitchFamily="18" charset="0"/>
              </a:rPr>
              <a:t>a-Si/poly-Si</a:t>
            </a:r>
            <a:r>
              <a:rPr lang="ja-JP" altLang="en-US" sz="3200" b="1" dirty="0" smtClean="0">
                <a:solidFill>
                  <a:srgbClr val="000000"/>
                </a:solidFill>
                <a:cs typeface="Times New Roman" pitchFamily="18" charset="0"/>
              </a:rPr>
              <a:t>研究の蓄積があった</a:t>
            </a:r>
            <a:endParaRPr lang="en-US" altLang="ja-JP" sz="3200" b="1" dirty="0" smtClean="0">
              <a:solidFill>
                <a:srgbClr val="000000"/>
              </a:solidFill>
              <a:cs typeface="Times New Roman" pitchFamily="18" charset="0"/>
            </a:endParaRPr>
          </a:p>
        </p:txBody>
      </p:sp>
    </p:spTree>
    <p:extLst>
      <p:ext uri="{BB962C8B-B14F-4D97-AF65-F5344CB8AC3E}">
        <p14:creationId xmlns:p14="http://schemas.microsoft.com/office/powerpoint/2010/main" val="781027082"/>
      </p:ext>
    </p:extLst>
  </p:cSld>
  <p:clrMapOvr>
    <a:masterClrMapping/>
  </p:clrMapOvr>
  <mc:AlternateContent xmlns:mc="http://schemas.openxmlformats.org/markup-compatibility/2006" xmlns:p14="http://schemas.microsoft.com/office/powerpoint/2010/main">
    <mc:Choice Requires="p14">
      <p:transition p14:dur="0">
        <p:sndAc>
          <p:stSnd>
            <p:snd r:embed="rId3" name="CAMERA.WAV"/>
          </p:stSnd>
        </p:sndAc>
      </p:transition>
    </mc:Choice>
    <mc:Fallback xmlns="">
      <p:transition>
        <p:sndAc>
          <p:stSnd>
            <p:snd r:embed="rId4" name="CAMERA.WAV"/>
          </p:stSnd>
        </p:sndAc>
      </p:transition>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1" name="Text Box 3"/>
          <p:cNvSpPr txBox="1">
            <a:spLocks noChangeArrowheads="1"/>
          </p:cNvSpPr>
          <p:nvPr/>
        </p:nvSpPr>
        <p:spPr bwMode="auto">
          <a:xfrm>
            <a:off x="63500" y="0"/>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50000"/>
              </a:spcBef>
              <a:spcAft>
                <a:spcPct val="0"/>
              </a:spcAft>
            </a:pPr>
            <a:endParaRPr lang="ja-JP" altLang="ja-JP" sz="2400" b="1" smtClean="0">
              <a:solidFill>
                <a:srgbClr val="000000"/>
              </a:solidFill>
              <a:ea typeface="ＭＳ ゴシック" pitchFamily="49" charset="-128"/>
              <a:cs typeface="Times New Roman" pitchFamily="18" charset="0"/>
            </a:endParaRPr>
          </a:p>
        </p:txBody>
      </p:sp>
      <p:sp>
        <p:nvSpPr>
          <p:cNvPr id="73732" name="Rectangle 4"/>
          <p:cNvSpPr>
            <a:spLocks noGrp="1" noChangeArrowheads="1"/>
          </p:cNvSpPr>
          <p:nvPr>
            <p:ph type="title"/>
          </p:nvPr>
        </p:nvSpPr>
        <p:spPr>
          <a:xfrm>
            <a:off x="0" y="0"/>
            <a:ext cx="9144000" cy="692696"/>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ja-JP" altLang="en-US" sz="3600" b="1" dirty="0">
                <a:solidFill>
                  <a:srgbClr val="0000FF"/>
                </a:solidFill>
                <a:latin typeface="+mn-lt"/>
                <a:ea typeface="+mn-ea"/>
                <a:cs typeface="Times New Roman" pitchFamily="18" charset="0"/>
              </a:rPr>
              <a:t>疑問</a:t>
            </a:r>
            <a:endParaRPr lang="en-US" altLang="ja-JP" sz="3600" b="1" dirty="0">
              <a:solidFill>
                <a:srgbClr val="0000FF"/>
              </a:solidFill>
              <a:latin typeface="+mn-lt"/>
              <a:ea typeface="+mn-ea"/>
              <a:cs typeface="Times New Roman" pitchFamily="18" charset="0"/>
            </a:endParaRPr>
          </a:p>
        </p:txBody>
      </p:sp>
      <p:sp>
        <p:nvSpPr>
          <p:cNvPr id="73733" name="Text Box 5"/>
          <p:cNvSpPr txBox="1">
            <a:spLocks noChangeArrowheads="1"/>
          </p:cNvSpPr>
          <p:nvPr/>
        </p:nvSpPr>
        <p:spPr bwMode="auto">
          <a:xfrm>
            <a:off x="247650" y="764704"/>
            <a:ext cx="8896350" cy="3440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101600" indent="-101600">
              <a:defRPr kumimoji="1" sz="2400">
                <a:solidFill>
                  <a:schemeClr val="tx1"/>
                </a:solidFill>
                <a:latin typeface="Times New Roman" pitchFamily="18" charset="0"/>
                <a:ea typeface="ＭＳ Ｐゴシック" pitchFamily="50" charset="-128"/>
              </a:defRPr>
            </a:lvl1pPr>
            <a:lvl2pPr>
              <a:defRPr kumimoji="1" sz="2400">
                <a:solidFill>
                  <a:schemeClr val="tx1"/>
                </a:solidFill>
                <a:latin typeface="Times New Roman" pitchFamily="18" charset="0"/>
                <a:ea typeface="ＭＳ Ｐゴシック" pitchFamily="50" charset="-128"/>
              </a:defRPr>
            </a:lvl2pPr>
            <a:lvl3pPr>
              <a:defRPr kumimoji="1" sz="2400">
                <a:solidFill>
                  <a:schemeClr val="tx1"/>
                </a:solidFill>
                <a:latin typeface="Times New Roman" pitchFamily="18" charset="0"/>
                <a:ea typeface="ＭＳ Ｐゴシック" pitchFamily="50" charset="-128"/>
              </a:defRPr>
            </a:lvl3pPr>
            <a:lvl4pPr>
              <a:defRPr kumimoji="1" sz="2400">
                <a:solidFill>
                  <a:schemeClr val="tx1"/>
                </a:solidFill>
                <a:latin typeface="Times New Roman" pitchFamily="18" charset="0"/>
                <a:ea typeface="ＭＳ Ｐゴシック" pitchFamily="50" charset="-128"/>
              </a:defRPr>
            </a:lvl4pPr>
            <a:lvl5pPr>
              <a:defRPr kumimoji="1" sz="2400">
                <a:solidFill>
                  <a:schemeClr val="tx1"/>
                </a:solidFill>
                <a:latin typeface="Times New Roman" pitchFamily="18" charset="0"/>
                <a:ea typeface="ＭＳ Ｐゴシック" pitchFamily="50" charset="-128"/>
              </a:defRPr>
            </a:lvl5pPr>
            <a:lvl6pPr fontAlgn="base">
              <a:spcBef>
                <a:spcPct val="0"/>
              </a:spcBef>
              <a:spcAft>
                <a:spcPct val="0"/>
              </a:spcAft>
              <a:defRPr kumimoji="1" sz="2400">
                <a:solidFill>
                  <a:schemeClr val="tx1"/>
                </a:solidFill>
                <a:latin typeface="Times New Roman" pitchFamily="18" charset="0"/>
                <a:ea typeface="ＭＳ Ｐゴシック" pitchFamily="50" charset="-128"/>
              </a:defRPr>
            </a:lvl6pPr>
            <a:lvl7pPr fontAlgn="base">
              <a:spcBef>
                <a:spcPct val="0"/>
              </a:spcBef>
              <a:spcAft>
                <a:spcPct val="0"/>
              </a:spcAft>
              <a:defRPr kumimoji="1" sz="2400">
                <a:solidFill>
                  <a:schemeClr val="tx1"/>
                </a:solidFill>
                <a:latin typeface="Times New Roman" pitchFamily="18" charset="0"/>
                <a:ea typeface="ＭＳ Ｐゴシック" pitchFamily="50" charset="-128"/>
              </a:defRPr>
            </a:lvl7pPr>
            <a:lvl8pPr fontAlgn="base">
              <a:spcBef>
                <a:spcPct val="0"/>
              </a:spcBef>
              <a:spcAft>
                <a:spcPct val="0"/>
              </a:spcAft>
              <a:defRPr kumimoji="1" sz="2400">
                <a:solidFill>
                  <a:schemeClr val="tx1"/>
                </a:solidFill>
                <a:latin typeface="Times New Roman" pitchFamily="18" charset="0"/>
                <a:ea typeface="ＭＳ Ｐゴシック" pitchFamily="50" charset="-128"/>
              </a:defRPr>
            </a:lvl8pPr>
            <a:lvl9pPr fontAlgn="base">
              <a:spcBef>
                <a:spcPct val="0"/>
              </a:spcBef>
              <a:spcAft>
                <a:spcPct val="0"/>
              </a:spcAft>
              <a:defRPr kumimoji="1" sz="2400">
                <a:solidFill>
                  <a:schemeClr val="tx1"/>
                </a:solidFill>
                <a:latin typeface="Times New Roman" pitchFamily="18" charset="0"/>
                <a:ea typeface="ＭＳ Ｐゴシック" pitchFamily="50" charset="-128"/>
              </a:defRPr>
            </a:lvl9pPr>
          </a:lstStyle>
          <a:p>
            <a:pPr marL="533400" indent="-533400" fontAlgn="base">
              <a:spcBef>
                <a:spcPct val="40000"/>
              </a:spcBef>
              <a:spcAft>
                <a:spcPct val="0"/>
              </a:spcAft>
            </a:pPr>
            <a:r>
              <a:rPr lang="en-US" altLang="ja-JP" sz="3200" b="1" dirty="0" smtClean="0">
                <a:solidFill>
                  <a:srgbClr val="FF0000"/>
                </a:solidFill>
                <a:cs typeface="Times New Roman" pitchFamily="18" charset="0"/>
              </a:rPr>
              <a:t>Q3</a:t>
            </a:r>
            <a:r>
              <a:rPr lang="ja-JP" altLang="en-US" sz="3200" b="1" dirty="0">
                <a:solidFill>
                  <a:srgbClr val="FF0000"/>
                </a:solidFill>
                <a:cs typeface="Times New Roman" pitchFamily="18" charset="0"/>
              </a:rPr>
              <a:t>　</a:t>
            </a:r>
            <a:r>
              <a:rPr lang="ja-JP" altLang="en-US" sz="3200" b="1" dirty="0" smtClean="0">
                <a:solidFill>
                  <a:srgbClr val="FF0000"/>
                </a:solidFill>
                <a:cs typeface="Times New Roman" pitchFamily="18" charset="0"/>
              </a:rPr>
              <a:t>なぜ韓国・台湾の企業ではなかったのか？</a:t>
            </a:r>
            <a:endParaRPr lang="en-US" altLang="ja-JP" sz="3200" b="1" dirty="0" smtClean="0">
              <a:solidFill>
                <a:srgbClr val="FF0000"/>
              </a:solidFill>
              <a:cs typeface="Times New Roman" pitchFamily="18" charset="0"/>
            </a:endParaRPr>
          </a:p>
          <a:p>
            <a:pPr marL="533400" indent="-533400" fontAlgn="base">
              <a:spcBef>
                <a:spcPct val="40000"/>
              </a:spcBef>
              <a:spcAft>
                <a:spcPct val="0"/>
              </a:spcAft>
            </a:pPr>
            <a:r>
              <a:rPr lang="ja-JP" altLang="en-US" sz="3200" b="1" dirty="0">
                <a:solidFill>
                  <a:srgbClr val="000000"/>
                </a:solidFill>
                <a:cs typeface="Times New Roman" pitchFamily="18" charset="0"/>
              </a:rPr>
              <a:t>　</a:t>
            </a:r>
            <a:r>
              <a:rPr lang="ja-JP" altLang="en-US" sz="3200" b="1" dirty="0" smtClean="0">
                <a:solidFill>
                  <a:srgbClr val="000000"/>
                </a:solidFill>
                <a:cs typeface="Times New Roman" pitchFamily="18" charset="0"/>
              </a:rPr>
              <a:t>・</a:t>
            </a:r>
            <a:r>
              <a:rPr lang="en-US" altLang="ja-JP" sz="3200" b="1" dirty="0" smtClean="0">
                <a:solidFill>
                  <a:srgbClr val="000000"/>
                </a:solidFill>
                <a:cs typeface="Times New Roman" pitchFamily="18" charset="0"/>
              </a:rPr>
              <a:t>LG</a:t>
            </a:r>
            <a:r>
              <a:rPr lang="ja-JP" altLang="en-US" sz="3200" b="1" dirty="0" smtClean="0">
                <a:solidFill>
                  <a:srgbClr val="000000"/>
                </a:solidFill>
                <a:cs typeface="Times New Roman" pitchFamily="18" charset="0"/>
              </a:rPr>
              <a:t>は</a:t>
            </a:r>
            <a:r>
              <a:rPr lang="en-US" altLang="ja-JP" sz="3200" b="1" dirty="0" err="1" smtClean="0">
                <a:solidFill>
                  <a:srgbClr val="000000"/>
                </a:solidFill>
                <a:cs typeface="Times New Roman" pitchFamily="18" charset="0"/>
              </a:rPr>
              <a:t>ZnO</a:t>
            </a:r>
            <a:r>
              <a:rPr lang="ja-JP" altLang="en-US" sz="3200" b="1" dirty="0" smtClean="0">
                <a:solidFill>
                  <a:srgbClr val="000000"/>
                </a:solidFill>
                <a:cs typeface="Times New Roman" pitchFamily="18" charset="0"/>
              </a:rPr>
              <a:t> </a:t>
            </a:r>
            <a:r>
              <a:rPr lang="en-US" altLang="ja-JP" sz="3200" b="1" dirty="0" smtClean="0">
                <a:solidFill>
                  <a:srgbClr val="000000"/>
                </a:solidFill>
                <a:cs typeface="Times New Roman" pitchFamily="18" charset="0"/>
              </a:rPr>
              <a:t>TFT</a:t>
            </a:r>
            <a:r>
              <a:rPr lang="ja-JP" altLang="en-US" sz="3200" b="1" dirty="0" smtClean="0">
                <a:solidFill>
                  <a:srgbClr val="000000"/>
                </a:solidFill>
                <a:cs typeface="Times New Roman" pitchFamily="18" charset="0"/>
              </a:rPr>
              <a:t>の蓄積はあった</a:t>
            </a:r>
            <a:r>
              <a:rPr lang="en-US" altLang="ja-JP" sz="3200" b="1" dirty="0" smtClean="0">
                <a:solidFill>
                  <a:srgbClr val="000000"/>
                </a:solidFill>
                <a:cs typeface="Times New Roman" pitchFamily="18" charset="0"/>
              </a:rPr>
              <a:t/>
            </a:r>
            <a:br>
              <a:rPr lang="en-US" altLang="ja-JP" sz="3200" b="1" dirty="0" smtClean="0">
                <a:solidFill>
                  <a:srgbClr val="000000"/>
                </a:solidFill>
                <a:cs typeface="Times New Roman" pitchFamily="18" charset="0"/>
              </a:rPr>
            </a:br>
            <a:r>
              <a:rPr lang="en-US" altLang="ja-JP" sz="3200" b="1" dirty="0" smtClean="0">
                <a:solidFill>
                  <a:srgbClr val="000000"/>
                </a:solidFill>
                <a:cs typeface="Times New Roman" pitchFamily="18" charset="0"/>
              </a:rPr>
              <a:t>  2</a:t>
            </a:r>
            <a:r>
              <a:rPr lang="ja-JP" altLang="en-US" sz="3200" b="1" dirty="0" smtClean="0">
                <a:solidFill>
                  <a:srgbClr val="000000"/>
                </a:solidFill>
                <a:cs typeface="Times New Roman" pitchFamily="18" charset="0"/>
              </a:rPr>
              <a:t>年遅れで参戦</a:t>
            </a:r>
            <a:endParaRPr lang="en-US" altLang="ja-JP" sz="3200" b="1" dirty="0" smtClean="0">
              <a:solidFill>
                <a:srgbClr val="000000"/>
              </a:solidFill>
              <a:cs typeface="Times New Roman" pitchFamily="18" charset="0"/>
            </a:endParaRPr>
          </a:p>
          <a:p>
            <a:pPr marL="533400" indent="-533400" fontAlgn="base">
              <a:spcBef>
                <a:spcPct val="40000"/>
              </a:spcBef>
              <a:spcAft>
                <a:spcPct val="0"/>
              </a:spcAft>
            </a:pPr>
            <a:r>
              <a:rPr lang="ja-JP" altLang="en-US" sz="3200" b="1" dirty="0">
                <a:solidFill>
                  <a:srgbClr val="000000"/>
                </a:solidFill>
                <a:cs typeface="Times New Roman" pitchFamily="18" charset="0"/>
              </a:rPr>
              <a:t>　</a:t>
            </a:r>
            <a:r>
              <a:rPr lang="ja-JP" altLang="en-US" sz="3200" b="1" dirty="0" smtClean="0">
                <a:solidFill>
                  <a:srgbClr val="000000"/>
                </a:solidFill>
                <a:cs typeface="Times New Roman" pitchFamily="18" charset="0"/>
              </a:rPr>
              <a:t>・</a:t>
            </a:r>
            <a:r>
              <a:rPr lang="en-US" altLang="ja-JP" sz="3200" b="1" dirty="0" err="1" smtClean="0">
                <a:solidFill>
                  <a:srgbClr val="000000"/>
                </a:solidFill>
                <a:cs typeface="Times New Roman" pitchFamily="18" charset="0"/>
              </a:rPr>
              <a:t>Samusng</a:t>
            </a:r>
            <a:r>
              <a:rPr lang="en-US" altLang="ja-JP" sz="3200" b="1" dirty="0" smtClean="0">
                <a:solidFill>
                  <a:srgbClr val="000000"/>
                </a:solidFill>
                <a:cs typeface="Times New Roman" pitchFamily="18" charset="0"/>
              </a:rPr>
              <a:t>,</a:t>
            </a:r>
            <a:r>
              <a:rPr lang="ja-JP" altLang="en-US" sz="3200" b="1" dirty="0" smtClean="0">
                <a:solidFill>
                  <a:srgbClr val="000000"/>
                </a:solidFill>
                <a:cs typeface="Times New Roman" pitchFamily="18" charset="0"/>
              </a:rPr>
              <a:t> </a:t>
            </a:r>
            <a:r>
              <a:rPr lang="en-US" altLang="ja-JP" sz="3200" b="1" smtClean="0">
                <a:solidFill>
                  <a:srgbClr val="000000"/>
                </a:solidFill>
                <a:cs typeface="Times New Roman" pitchFamily="18" charset="0"/>
              </a:rPr>
              <a:t>AUO,</a:t>
            </a:r>
            <a:r>
              <a:rPr lang="ja-JP" altLang="en-US" sz="3200" b="1" dirty="0" smtClean="0">
                <a:solidFill>
                  <a:srgbClr val="000000"/>
                </a:solidFill>
                <a:cs typeface="Times New Roman" pitchFamily="18" charset="0"/>
              </a:rPr>
              <a:t> </a:t>
            </a:r>
            <a:r>
              <a:rPr lang="en-US" altLang="ja-JP" sz="3200" b="1" dirty="0" err="1" smtClean="0">
                <a:solidFill>
                  <a:srgbClr val="000000"/>
                </a:solidFill>
                <a:cs typeface="Times New Roman" pitchFamily="18" charset="0"/>
              </a:rPr>
              <a:t>Chimei</a:t>
            </a:r>
            <a:r>
              <a:rPr lang="ja-JP" altLang="en-US" sz="3200" b="1" dirty="0" smtClean="0">
                <a:solidFill>
                  <a:srgbClr val="000000"/>
                </a:solidFill>
                <a:cs typeface="Times New Roman" pitchFamily="18" charset="0"/>
              </a:rPr>
              <a:t>などは</a:t>
            </a:r>
            <a:r>
              <a:rPr lang="en-US" altLang="ja-JP" sz="3200" b="1" dirty="0">
                <a:solidFill>
                  <a:srgbClr val="000000"/>
                </a:solidFill>
                <a:cs typeface="Times New Roman" pitchFamily="18" charset="0"/>
              </a:rPr>
              <a:t> </a:t>
            </a:r>
            <a:r>
              <a:rPr lang="en-US" altLang="ja-JP" sz="3200" b="1" dirty="0" smtClean="0">
                <a:solidFill>
                  <a:srgbClr val="000000"/>
                </a:solidFill>
                <a:cs typeface="Times New Roman" pitchFamily="18" charset="0"/>
              </a:rPr>
              <a:t>‘‘Zero”</a:t>
            </a:r>
            <a:r>
              <a:rPr lang="ja-JP" altLang="en-US" sz="3200" b="1" dirty="0" smtClean="0">
                <a:solidFill>
                  <a:srgbClr val="000000"/>
                </a:solidFill>
                <a:cs typeface="Times New Roman" pitchFamily="18" charset="0"/>
              </a:rPr>
              <a:t>からの立ち上げはしない</a:t>
            </a:r>
            <a:r>
              <a:rPr lang="en-US" altLang="ja-JP" sz="3200" b="1" dirty="0" smtClean="0">
                <a:solidFill>
                  <a:srgbClr val="000000"/>
                </a:solidFill>
                <a:cs typeface="Times New Roman" pitchFamily="18" charset="0"/>
              </a:rPr>
              <a:t/>
            </a:r>
            <a:br>
              <a:rPr lang="en-US" altLang="ja-JP" sz="3200" b="1" dirty="0" smtClean="0">
                <a:solidFill>
                  <a:srgbClr val="000000"/>
                </a:solidFill>
                <a:cs typeface="Times New Roman" pitchFamily="18" charset="0"/>
              </a:rPr>
            </a:br>
            <a:r>
              <a:rPr lang="ja-JP" altLang="en-US" sz="3200" b="1" dirty="0" smtClean="0">
                <a:solidFill>
                  <a:srgbClr val="000000"/>
                </a:solidFill>
                <a:cs typeface="Times New Roman" pitchFamily="18" charset="0"/>
              </a:rPr>
              <a:t>　凸版、</a:t>
            </a:r>
            <a:r>
              <a:rPr lang="en-US" altLang="ja-JP" sz="3200" b="1" dirty="0" smtClean="0">
                <a:solidFill>
                  <a:srgbClr val="000000"/>
                </a:solidFill>
                <a:cs typeface="Times New Roman" pitchFamily="18" charset="0"/>
              </a:rPr>
              <a:t>LG</a:t>
            </a:r>
            <a:r>
              <a:rPr lang="ja-JP" altLang="en-US" sz="3200" b="1" dirty="0" smtClean="0">
                <a:solidFill>
                  <a:srgbClr val="000000"/>
                </a:solidFill>
                <a:cs typeface="Times New Roman" pitchFamily="18" charset="0"/>
              </a:rPr>
              <a:t>の後を追って参戦</a:t>
            </a:r>
            <a:endParaRPr lang="en-US" altLang="ja-JP" sz="3200" b="1" dirty="0" smtClean="0">
              <a:solidFill>
                <a:srgbClr val="000000"/>
              </a:solidFill>
              <a:cs typeface="Times New Roman" pitchFamily="18" charset="0"/>
            </a:endParaRPr>
          </a:p>
        </p:txBody>
      </p:sp>
    </p:spTree>
    <p:extLst>
      <p:ext uri="{BB962C8B-B14F-4D97-AF65-F5344CB8AC3E}">
        <p14:creationId xmlns:p14="http://schemas.microsoft.com/office/powerpoint/2010/main" val="4176383534"/>
      </p:ext>
    </p:extLst>
  </p:cSld>
  <p:clrMapOvr>
    <a:masterClrMapping/>
  </p:clrMapOvr>
  <mc:AlternateContent xmlns:mc="http://schemas.openxmlformats.org/markup-compatibility/2006" xmlns:p14="http://schemas.microsoft.com/office/powerpoint/2010/main">
    <mc:Choice Requires="p14">
      <p:transition p14:dur="0">
        <p:sndAc>
          <p:stSnd>
            <p:snd r:embed="rId3" name="CAMERA.WAV"/>
          </p:stSnd>
        </p:sndAc>
      </p:transition>
    </mc:Choice>
    <mc:Fallback xmlns="">
      <p:transition>
        <p:sndAc>
          <p:stSnd>
            <p:snd r:embed="rId4" name="CAMERA.WAV"/>
          </p:stSnd>
        </p:sndAc>
      </p:transition>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1" name="Text Box 3"/>
          <p:cNvSpPr txBox="1">
            <a:spLocks noChangeArrowheads="1"/>
          </p:cNvSpPr>
          <p:nvPr/>
        </p:nvSpPr>
        <p:spPr bwMode="auto">
          <a:xfrm>
            <a:off x="63500" y="0"/>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50000"/>
              </a:spcBef>
              <a:spcAft>
                <a:spcPct val="0"/>
              </a:spcAft>
            </a:pPr>
            <a:endParaRPr lang="ja-JP" altLang="ja-JP" sz="2400" b="1" smtClean="0">
              <a:solidFill>
                <a:srgbClr val="000000"/>
              </a:solidFill>
              <a:ea typeface="ＭＳ ゴシック" pitchFamily="49" charset="-128"/>
              <a:cs typeface="Times New Roman" pitchFamily="18" charset="0"/>
            </a:endParaRPr>
          </a:p>
        </p:txBody>
      </p:sp>
      <p:sp>
        <p:nvSpPr>
          <p:cNvPr id="73732" name="Rectangle 4"/>
          <p:cNvSpPr>
            <a:spLocks noGrp="1" noChangeArrowheads="1"/>
          </p:cNvSpPr>
          <p:nvPr>
            <p:ph type="title"/>
          </p:nvPr>
        </p:nvSpPr>
        <p:spPr>
          <a:xfrm>
            <a:off x="0" y="0"/>
            <a:ext cx="9144000" cy="692696"/>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ja-JP" altLang="en-US" sz="3600" b="1" dirty="0">
                <a:solidFill>
                  <a:srgbClr val="0000FF"/>
                </a:solidFill>
                <a:latin typeface="+mn-lt"/>
                <a:ea typeface="+mn-ea"/>
                <a:cs typeface="Times New Roman" pitchFamily="18" charset="0"/>
              </a:rPr>
              <a:t>疑問</a:t>
            </a:r>
            <a:endParaRPr lang="en-US" altLang="ja-JP" sz="3600" b="1" dirty="0">
              <a:solidFill>
                <a:srgbClr val="0000FF"/>
              </a:solidFill>
              <a:latin typeface="+mn-lt"/>
              <a:ea typeface="+mn-ea"/>
              <a:cs typeface="Times New Roman" pitchFamily="18" charset="0"/>
            </a:endParaRPr>
          </a:p>
        </p:txBody>
      </p:sp>
      <p:sp>
        <p:nvSpPr>
          <p:cNvPr id="73733" name="Text Box 5"/>
          <p:cNvSpPr txBox="1">
            <a:spLocks noChangeArrowheads="1"/>
          </p:cNvSpPr>
          <p:nvPr/>
        </p:nvSpPr>
        <p:spPr bwMode="auto">
          <a:xfrm>
            <a:off x="247650" y="764704"/>
            <a:ext cx="8896350" cy="52137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101600" indent="-101600">
              <a:defRPr kumimoji="1" sz="2400">
                <a:solidFill>
                  <a:schemeClr val="tx1"/>
                </a:solidFill>
                <a:latin typeface="Times New Roman" pitchFamily="18" charset="0"/>
                <a:ea typeface="ＭＳ Ｐゴシック" pitchFamily="50" charset="-128"/>
              </a:defRPr>
            </a:lvl1pPr>
            <a:lvl2pPr>
              <a:defRPr kumimoji="1" sz="2400">
                <a:solidFill>
                  <a:schemeClr val="tx1"/>
                </a:solidFill>
                <a:latin typeface="Times New Roman" pitchFamily="18" charset="0"/>
                <a:ea typeface="ＭＳ Ｐゴシック" pitchFamily="50" charset="-128"/>
              </a:defRPr>
            </a:lvl2pPr>
            <a:lvl3pPr>
              <a:defRPr kumimoji="1" sz="2400">
                <a:solidFill>
                  <a:schemeClr val="tx1"/>
                </a:solidFill>
                <a:latin typeface="Times New Roman" pitchFamily="18" charset="0"/>
                <a:ea typeface="ＭＳ Ｐゴシック" pitchFamily="50" charset="-128"/>
              </a:defRPr>
            </a:lvl3pPr>
            <a:lvl4pPr>
              <a:defRPr kumimoji="1" sz="2400">
                <a:solidFill>
                  <a:schemeClr val="tx1"/>
                </a:solidFill>
                <a:latin typeface="Times New Roman" pitchFamily="18" charset="0"/>
                <a:ea typeface="ＭＳ Ｐゴシック" pitchFamily="50" charset="-128"/>
              </a:defRPr>
            </a:lvl4pPr>
            <a:lvl5pPr>
              <a:defRPr kumimoji="1" sz="2400">
                <a:solidFill>
                  <a:schemeClr val="tx1"/>
                </a:solidFill>
                <a:latin typeface="Times New Roman" pitchFamily="18" charset="0"/>
                <a:ea typeface="ＭＳ Ｐゴシック" pitchFamily="50" charset="-128"/>
              </a:defRPr>
            </a:lvl5pPr>
            <a:lvl6pPr fontAlgn="base">
              <a:spcBef>
                <a:spcPct val="0"/>
              </a:spcBef>
              <a:spcAft>
                <a:spcPct val="0"/>
              </a:spcAft>
              <a:defRPr kumimoji="1" sz="2400">
                <a:solidFill>
                  <a:schemeClr val="tx1"/>
                </a:solidFill>
                <a:latin typeface="Times New Roman" pitchFamily="18" charset="0"/>
                <a:ea typeface="ＭＳ Ｐゴシック" pitchFamily="50" charset="-128"/>
              </a:defRPr>
            </a:lvl6pPr>
            <a:lvl7pPr fontAlgn="base">
              <a:spcBef>
                <a:spcPct val="0"/>
              </a:spcBef>
              <a:spcAft>
                <a:spcPct val="0"/>
              </a:spcAft>
              <a:defRPr kumimoji="1" sz="2400">
                <a:solidFill>
                  <a:schemeClr val="tx1"/>
                </a:solidFill>
                <a:latin typeface="Times New Roman" pitchFamily="18" charset="0"/>
                <a:ea typeface="ＭＳ Ｐゴシック" pitchFamily="50" charset="-128"/>
              </a:defRPr>
            </a:lvl7pPr>
            <a:lvl8pPr fontAlgn="base">
              <a:spcBef>
                <a:spcPct val="0"/>
              </a:spcBef>
              <a:spcAft>
                <a:spcPct val="0"/>
              </a:spcAft>
              <a:defRPr kumimoji="1" sz="2400">
                <a:solidFill>
                  <a:schemeClr val="tx1"/>
                </a:solidFill>
                <a:latin typeface="Times New Roman" pitchFamily="18" charset="0"/>
                <a:ea typeface="ＭＳ Ｐゴシック" pitchFamily="50" charset="-128"/>
              </a:defRPr>
            </a:lvl8pPr>
            <a:lvl9pPr fontAlgn="base">
              <a:spcBef>
                <a:spcPct val="0"/>
              </a:spcBef>
              <a:spcAft>
                <a:spcPct val="0"/>
              </a:spcAft>
              <a:defRPr kumimoji="1" sz="2400">
                <a:solidFill>
                  <a:schemeClr val="tx1"/>
                </a:solidFill>
                <a:latin typeface="Times New Roman" pitchFamily="18" charset="0"/>
                <a:ea typeface="ＭＳ Ｐゴシック" pitchFamily="50" charset="-128"/>
              </a:defRPr>
            </a:lvl9pPr>
          </a:lstStyle>
          <a:p>
            <a:pPr marL="533400" indent="-533400" fontAlgn="base">
              <a:spcBef>
                <a:spcPct val="40000"/>
              </a:spcBef>
              <a:spcAft>
                <a:spcPct val="0"/>
              </a:spcAft>
            </a:pPr>
            <a:r>
              <a:rPr lang="en-US" altLang="ja-JP" sz="3200" b="1" dirty="0" smtClean="0">
                <a:solidFill>
                  <a:srgbClr val="FF0000"/>
                </a:solidFill>
                <a:cs typeface="Times New Roman" pitchFamily="18" charset="0"/>
              </a:rPr>
              <a:t>Q4</a:t>
            </a:r>
            <a:r>
              <a:rPr lang="ja-JP" altLang="en-US" sz="3200" b="1" dirty="0">
                <a:solidFill>
                  <a:srgbClr val="FF0000"/>
                </a:solidFill>
                <a:cs typeface="Times New Roman" pitchFamily="18" charset="0"/>
              </a:rPr>
              <a:t>　</a:t>
            </a:r>
            <a:r>
              <a:rPr lang="ja-JP" altLang="en-US" sz="3200" b="1" dirty="0" smtClean="0">
                <a:solidFill>
                  <a:srgbClr val="FF0000"/>
                </a:solidFill>
                <a:cs typeface="Times New Roman" pitchFamily="18" charset="0"/>
              </a:rPr>
              <a:t>なぜいきなりディスプレイ試作から始まったのか（始められたのか）？</a:t>
            </a:r>
            <a:endParaRPr lang="en-US" altLang="ja-JP" sz="3200" b="1" dirty="0" smtClean="0">
              <a:solidFill>
                <a:srgbClr val="FF0000"/>
              </a:solidFill>
              <a:cs typeface="Times New Roman" pitchFamily="18" charset="0"/>
            </a:endParaRPr>
          </a:p>
          <a:p>
            <a:pPr marL="533400" indent="-533400" fontAlgn="base">
              <a:spcBef>
                <a:spcPct val="40000"/>
              </a:spcBef>
              <a:spcAft>
                <a:spcPct val="0"/>
              </a:spcAft>
            </a:pPr>
            <a:r>
              <a:rPr lang="ja-JP" altLang="en-US" sz="3200" b="1" dirty="0">
                <a:solidFill>
                  <a:srgbClr val="0000FF"/>
                </a:solidFill>
                <a:cs typeface="Times New Roman" pitchFamily="18" charset="0"/>
              </a:rPr>
              <a:t>　</a:t>
            </a:r>
            <a:r>
              <a:rPr lang="ja-JP" altLang="en-US" sz="3200" b="1" dirty="0" smtClean="0">
                <a:solidFill>
                  <a:srgbClr val="0000FF"/>
                </a:solidFill>
                <a:cs typeface="Times New Roman" pitchFamily="18" charset="0"/>
              </a:rPr>
              <a:t>電子ペーパ ＋ 凸版印刷</a:t>
            </a:r>
            <a:endParaRPr lang="en-US" altLang="ja-JP" sz="3200" b="1" dirty="0" smtClean="0">
              <a:solidFill>
                <a:srgbClr val="0000FF"/>
              </a:solidFill>
              <a:cs typeface="Times New Roman" pitchFamily="18" charset="0"/>
            </a:endParaRPr>
          </a:p>
          <a:p>
            <a:pPr marL="533400" indent="-533400" fontAlgn="base">
              <a:spcBef>
                <a:spcPct val="40000"/>
              </a:spcBef>
              <a:spcAft>
                <a:spcPct val="0"/>
              </a:spcAft>
            </a:pPr>
            <a:r>
              <a:rPr lang="ja-JP" altLang="en-US" sz="3200" b="1" dirty="0">
                <a:solidFill>
                  <a:srgbClr val="000000"/>
                </a:solidFill>
                <a:cs typeface="Times New Roman" pitchFamily="18" charset="0"/>
              </a:rPr>
              <a:t>　</a:t>
            </a:r>
            <a:r>
              <a:rPr lang="ja-JP" altLang="en-US" sz="3200" b="1" dirty="0" smtClean="0">
                <a:solidFill>
                  <a:srgbClr val="000000"/>
                </a:solidFill>
                <a:cs typeface="Times New Roman" pitchFamily="18" charset="0"/>
              </a:rPr>
              <a:t>・駆動には </a:t>
            </a:r>
            <a:r>
              <a:rPr lang="en-US" altLang="ja-JP" sz="3200" b="1" dirty="0" smtClean="0">
                <a:solidFill>
                  <a:srgbClr val="000000"/>
                </a:solidFill>
                <a:cs typeface="Times New Roman" pitchFamily="18" charset="0"/>
              </a:rPr>
              <a:t>‘‘</a:t>
            </a:r>
            <a:r>
              <a:rPr lang="ja-JP" altLang="en-US" sz="3200" b="1" dirty="0" smtClean="0">
                <a:solidFill>
                  <a:srgbClr val="000000"/>
                </a:solidFill>
                <a:cs typeface="Times New Roman" pitchFamily="18" charset="0"/>
              </a:rPr>
              <a:t>良い</a:t>
            </a:r>
            <a:r>
              <a:rPr lang="en-US" altLang="ja-JP" sz="3200" b="1" dirty="0" smtClean="0">
                <a:solidFill>
                  <a:srgbClr val="000000"/>
                </a:solidFill>
                <a:cs typeface="Times New Roman" pitchFamily="18" charset="0"/>
              </a:rPr>
              <a:t>TFT” </a:t>
            </a:r>
            <a:r>
              <a:rPr lang="ja-JP" altLang="en-US" sz="3200" b="1" dirty="0" smtClean="0">
                <a:solidFill>
                  <a:srgbClr val="000000"/>
                </a:solidFill>
                <a:cs typeface="Times New Roman" pitchFamily="18" charset="0"/>
              </a:rPr>
              <a:t>である必要はない</a:t>
            </a:r>
            <a:endParaRPr lang="en-US" altLang="ja-JP" sz="3200" b="1" dirty="0" smtClean="0">
              <a:solidFill>
                <a:srgbClr val="000000"/>
              </a:solidFill>
              <a:cs typeface="Times New Roman" pitchFamily="18" charset="0"/>
            </a:endParaRPr>
          </a:p>
          <a:p>
            <a:pPr marL="533400" indent="-533400" fontAlgn="base">
              <a:spcBef>
                <a:spcPct val="40000"/>
              </a:spcBef>
              <a:spcAft>
                <a:spcPct val="0"/>
              </a:spcAft>
            </a:pPr>
            <a:r>
              <a:rPr lang="ja-JP" altLang="en-US" sz="3200" b="1" dirty="0">
                <a:solidFill>
                  <a:srgbClr val="000000"/>
                </a:solidFill>
                <a:cs typeface="Times New Roman" pitchFamily="18" charset="0"/>
              </a:rPr>
              <a:t>　</a:t>
            </a:r>
            <a:r>
              <a:rPr lang="ja-JP" altLang="en-US" sz="3200" b="1" dirty="0" smtClean="0">
                <a:solidFill>
                  <a:srgbClr val="000000"/>
                </a:solidFill>
                <a:cs typeface="Times New Roman" pitchFamily="18" charset="0"/>
              </a:rPr>
              <a:t>・すでに試作設備があった</a:t>
            </a:r>
            <a:endParaRPr lang="en-US" altLang="ja-JP" sz="3200" b="1" dirty="0" smtClean="0">
              <a:solidFill>
                <a:srgbClr val="000000"/>
              </a:solidFill>
              <a:cs typeface="Times New Roman" pitchFamily="18" charset="0"/>
            </a:endParaRPr>
          </a:p>
          <a:p>
            <a:pPr marL="533400" indent="-533400" fontAlgn="base">
              <a:spcBef>
                <a:spcPct val="40000"/>
              </a:spcBef>
              <a:spcAft>
                <a:spcPct val="0"/>
              </a:spcAft>
            </a:pPr>
            <a:r>
              <a:rPr lang="ja-JP" altLang="en-US" sz="3200" b="1" dirty="0">
                <a:solidFill>
                  <a:srgbClr val="FF0000"/>
                </a:solidFill>
                <a:cs typeface="Times New Roman" pitchFamily="18" charset="0"/>
              </a:rPr>
              <a:t>　</a:t>
            </a:r>
            <a:r>
              <a:rPr lang="ja-JP" altLang="en-US" sz="3200" b="1" dirty="0" smtClean="0">
                <a:solidFill>
                  <a:srgbClr val="FF0000"/>
                </a:solidFill>
                <a:cs typeface="Times New Roman" pitchFamily="18" charset="0"/>
              </a:rPr>
              <a:t>・チャネル層作製部分だけの入れ替えで済む</a:t>
            </a:r>
            <a:endParaRPr lang="en-US" altLang="ja-JP" sz="3200" b="1" dirty="0" smtClean="0">
              <a:solidFill>
                <a:srgbClr val="FF0000"/>
              </a:solidFill>
              <a:cs typeface="Times New Roman" pitchFamily="18" charset="0"/>
            </a:endParaRPr>
          </a:p>
          <a:p>
            <a:pPr marL="533400" indent="-533400" fontAlgn="base">
              <a:spcBef>
                <a:spcPct val="40000"/>
              </a:spcBef>
              <a:spcAft>
                <a:spcPct val="0"/>
              </a:spcAft>
            </a:pPr>
            <a:r>
              <a:rPr lang="ja-JP" altLang="en-US" sz="3200" b="1" dirty="0" smtClean="0">
                <a:solidFill>
                  <a:srgbClr val="000000"/>
                </a:solidFill>
                <a:cs typeface="Times New Roman" pitchFamily="18" charset="0"/>
              </a:rPr>
              <a:t>　　　　＝＞ 実用化が早かった理由としても大きい</a:t>
            </a:r>
            <a:endParaRPr lang="en-US" altLang="ja-JP" sz="3200" b="1" dirty="0" smtClean="0">
              <a:solidFill>
                <a:srgbClr val="000000"/>
              </a:solidFill>
              <a:cs typeface="Times New Roman" pitchFamily="18" charset="0"/>
            </a:endParaRPr>
          </a:p>
          <a:p>
            <a:pPr marL="533400" indent="-533400" fontAlgn="base">
              <a:spcBef>
                <a:spcPct val="40000"/>
              </a:spcBef>
              <a:spcAft>
                <a:spcPct val="0"/>
              </a:spcAft>
            </a:pPr>
            <a:r>
              <a:rPr lang="ja-JP" altLang="en-US" sz="3200" b="1" dirty="0">
                <a:solidFill>
                  <a:srgbClr val="FF0000"/>
                </a:solidFill>
                <a:cs typeface="Times New Roman" pitchFamily="18" charset="0"/>
              </a:rPr>
              <a:t>　</a:t>
            </a:r>
            <a:r>
              <a:rPr lang="ja-JP" altLang="en-US" sz="3200" b="1" dirty="0" smtClean="0">
                <a:solidFill>
                  <a:srgbClr val="FF0000"/>
                </a:solidFill>
                <a:cs typeface="Times New Roman" pitchFamily="18" charset="0"/>
              </a:rPr>
              <a:t>・余計な </a:t>
            </a:r>
            <a:r>
              <a:rPr lang="en-US" altLang="ja-JP" sz="3200" b="1" dirty="0" smtClean="0">
                <a:solidFill>
                  <a:srgbClr val="FF0000"/>
                </a:solidFill>
                <a:cs typeface="Times New Roman" pitchFamily="18" charset="0"/>
              </a:rPr>
              <a:t>‘‘</a:t>
            </a:r>
            <a:r>
              <a:rPr lang="ja-JP" altLang="en-US" sz="3200" b="1" dirty="0" smtClean="0">
                <a:solidFill>
                  <a:srgbClr val="FF0000"/>
                </a:solidFill>
                <a:cs typeface="Times New Roman" pitchFamily="18" charset="0"/>
              </a:rPr>
              <a:t>経験・知識</a:t>
            </a:r>
            <a:r>
              <a:rPr lang="en-US" altLang="ja-JP" sz="3200" b="1" dirty="0" smtClean="0">
                <a:solidFill>
                  <a:srgbClr val="FF0000"/>
                </a:solidFill>
                <a:cs typeface="Times New Roman" pitchFamily="18" charset="0"/>
              </a:rPr>
              <a:t>”</a:t>
            </a:r>
            <a:r>
              <a:rPr lang="ja-JP" altLang="en-US" sz="3200" b="1" dirty="0" smtClean="0">
                <a:solidFill>
                  <a:srgbClr val="FF0000"/>
                </a:solidFill>
                <a:cs typeface="Times New Roman" pitchFamily="18" charset="0"/>
              </a:rPr>
              <a:t> が足かせにならなかった</a:t>
            </a:r>
            <a:endParaRPr lang="en-US" altLang="ja-JP" sz="3200" b="1" dirty="0" smtClean="0">
              <a:solidFill>
                <a:srgbClr val="FF0000"/>
              </a:solidFill>
              <a:cs typeface="Times New Roman" pitchFamily="18" charset="0"/>
            </a:endParaRPr>
          </a:p>
        </p:txBody>
      </p:sp>
    </p:spTree>
    <p:extLst>
      <p:ext uri="{BB962C8B-B14F-4D97-AF65-F5344CB8AC3E}">
        <p14:creationId xmlns:p14="http://schemas.microsoft.com/office/powerpoint/2010/main" val="2530306633"/>
      </p:ext>
    </p:extLst>
  </p:cSld>
  <p:clrMapOvr>
    <a:masterClrMapping/>
  </p:clrMapOvr>
  <mc:AlternateContent xmlns:mc="http://schemas.openxmlformats.org/markup-compatibility/2006" xmlns:p14="http://schemas.microsoft.com/office/powerpoint/2010/main">
    <mc:Choice Requires="p14">
      <p:transition p14:dur="0">
        <p:sndAc>
          <p:stSnd>
            <p:snd r:embed="rId3" name="CAMERA.WAV"/>
          </p:stSnd>
        </p:sndAc>
      </p:transition>
    </mc:Choice>
    <mc:Fallback xmlns="">
      <p:transition>
        <p:sndAc>
          <p:stSnd>
            <p:snd r:embed="rId4" name="CAMERA.WAV"/>
          </p:stSnd>
        </p:sndAc>
      </p:transition>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1" name="Text Box 3"/>
          <p:cNvSpPr txBox="1">
            <a:spLocks noChangeArrowheads="1"/>
          </p:cNvSpPr>
          <p:nvPr/>
        </p:nvSpPr>
        <p:spPr bwMode="auto">
          <a:xfrm>
            <a:off x="63500" y="0"/>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50000"/>
              </a:spcBef>
              <a:spcAft>
                <a:spcPct val="0"/>
              </a:spcAft>
            </a:pPr>
            <a:endParaRPr lang="ja-JP" altLang="ja-JP" sz="2400" b="1" smtClean="0">
              <a:solidFill>
                <a:srgbClr val="000000"/>
              </a:solidFill>
              <a:latin typeface="Times New Roman" pitchFamily="18" charset="0"/>
              <a:ea typeface="ＭＳ ゴシック" pitchFamily="49" charset="-128"/>
              <a:cs typeface="Times New Roman" pitchFamily="18" charset="0"/>
            </a:endParaRPr>
          </a:p>
        </p:txBody>
      </p:sp>
      <p:sp>
        <p:nvSpPr>
          <p:cNvPr id="73732" name="Rectangle 4"/>
          <p:cNvSpPr>
            <a:spLocks noGrp="1" noChangeArrowheads="1"/>
          </p:cNvSpPr>
          <p:nvPr>
            <p:ph type="title"/>
          </p:nvPr>
        </p:nvSpPr>
        <p:spPr>
          <a:xfrm>
            <a:off x="0" y="0"/>
            <a:ext cx="9144000" cy="692696"/>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ja-JP" altLang="en-US" sz="3600" b="1" dirty="0">
                <a:solidFill>
                  <a:srgbClr val="0000FF"/>
                </a:solidFill>
                <a:latin typeface="+mn-lt"/>
                <a:ea typeface="+mn-ea"/>
                <a:cs typeface="Times New Roman" pitchFamily="18" charset="0"/>
              </a:rPr>
              <a:t>アモルファス半導体の歴史</a:t>
            </a:r>
            <a:endParaRPr lang="en-US" altLang="ja-JP" sz="3600" b="1" dirty="0">
              <a:solidFill>
                <a:srgbClr val="0000FF"/>
              </a:solidFill>
              <a:latin typeface="+mn-lt"/>
              <a:ea typeface="+mn-ea"/>
              <a:cs typeface="Times New Roman" pitchFamily="18" charset="0"/>
            </a:endParaRPr>
          </a:p>
        </p:txBody>
      </p:sp>
      <p:sp>
        <p:nvSpPr>
          <p:cNvPr id="73733" name="Text Box 5"/>
          <p:cNvSpPr txBox="1">
            <a:spLocks noChangeArrowheads="1"/>
          </p:cNvSpPr>
          <p:nvPr/>
        </p:nvSpPr>
        <p:spPr bwMode="auto">
          <a:xfrm>
            <a:off x="165919" y="785950"/>
            <a:ext cx="8534400" cy="55953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101600" indent="-101600">
              <a:defRPr kumimoji="1" sz="2400">
                <a:solidFill>
                  <a:schemeClr val="tx1"/>
                </a:solidFill>
                <a:latin typeface="Times New Roman" pitchFamily="18" charset="0"/>
                <a:ea typeface="ＭＳ Ｐゴシック" pitchFamily="50" charset="-128"/>
              </a:defRPr>
            </a:lvl1pPr>
            <a:lvl2pPr>
              <a:defRPr kumimoji="1" sz="2400">
                <a:solidFill>
                  <a:schemeClr val="tx1"/>
                </a:solidFill>
                <a:latin typeface="Times New Roman" pitchFamily="18" charset="0"/>
                <a:ea typeface="ＭＳ Ｐゴシック" pitchFamily="50" charset="-128"/>
              </a:defRPr>
            </a:lvl2pPr>
            <a:lvl3pPr>
              <a:defRPr kumimoji="1" sz="2400">
                <a:solidFill>
                  <a:schemeClr val="tx1"/>
                </a:solidFill>
                <a:latin typeface="Times New Roman" pitchFamily="18" charset="0"/>
                <a:ea typeface="ＭＳ Ｐゴシック" pitchFamily="50" charset="-128"/>
              </a:defRPr>
            </a:lvl3pPr>
            <a:lvl4pPr>
              <a:defRPr kumimoji="1" sz="2400">
                <a:solidFill>
                  <a:schemeClr val="tx1"/>
                </a:solidFill>
                <a:latin typeface="Times New Roman" pitchFamily="18" charset="0"/>
                <a:ea typeface="ＭＳ Ｐゴシック" pitchFamily="50" charset="-128"/>
              </a:defRPr>
            </a:lvl4pPr>
            <a:lvl5pPr>
              <a:defRPr kumimoji="1" sz="2400">
                <a:solidFill>
                  <a:schemeClr val="tx1"/>
                </a:solidFill>
                <a:latin typeface="Times New Roman" pitchFamily="18" charset="0"/>
                <a:ea typeface="ＭＳ Ｐゴシック" pitchFamily="50" charset="-128"/>
              </a:defRPr>
            </a:lvl5pPr>
            <a:lvl6pPr fontAlgn="base">
              <a:spcBef>
                <a:spcPct val="0"/>
              </a:spcBef>
              <a:spcAft>
                <a:spcPct val="0"/>
              </a:spcAft>
              <a:defRPr kumimoji="1" sz="2400">
                <a:solidFill>
                  <a:schemeClr val="tx1"/>
                </a:solidFill>
                <a:latin typeface="Times New Roman" pitchFamily="18" charset="0"/>
                <a:ea typeface="ＭＳ Ｐゴシック" pitchFamily="50" charset="-128"/>
              </a:defRPr>
            </a:lvl6pPr>
            <a:lvl7pPr fontAlgn="base">
              <a:spcBef>
                <a:spcPct val="0"/>
              </a:spcBef>
              <a:spcAft>
                <a:spcPct val="0"/>
              </a:spcAft>
              <a:defRPr kumimoji="1" sz="2400">
                <a:solidFill>
                  <a:schemeClr val="tx1"/>
                </a:solidFill>
                <a:latin typeface="Times New Roman" pitchFamily="18" charset="0"/>
                <a:ea typeface="ＭＳ Ｐゴシック" pitchFamily="50" charset="-128"/>
              </a:defRPr>
            </a:lvl7pPr>
            <a:lvl8pPr fontAlgn="base">
              <a:spcBef>
                <a:spcPct val="0"/>
              </a:spcBef>
              <a:spcAft>
                <a:spcPct val="0"/>
              </a:spcAft>
              <a:defRPr kumimoji="1" sz="2400">
                <a:solidFill>
                  <a:schemeClr val="tx1"/>
                </a:solidFill>
                <a:latin typeface="Times New Roman" pitchFamily="18" charset="0"/>
                <a:ea typeface="ＭＳ Ｐゴシック" pitchFamily="50" charset="-128"/>
              </a:defRPr>
            </a:lvl8pPr>
            <a:lvl9pPr fontAlgn="base">
              <a:spcBef>
                <a:spcPct val="0"/>
              </a:spcBef>
              <a:spcAft>
                <a:spcPct val="0"/>
              </a:spcAft>
              <a:defRPr kumimoji="1" sz="2400">
                <a:solidFill>
                  <a:schemeClr val="tx1"/>
                </a:solidFill>
                <a:latin typeface="Times New Roman" pitchFamily="18" charset="0"/>
                <a:ea typeface="ＭＳ Ｐゴシック" pitchFamily="50" charset="-128"/>
              </a:defRPr>
            </a:lvl9pPr>
          </a:lstStyle>
          <a:p>
            <a:pPr fontAlgn="base">
              <a:spcBef>
                <a:spcPct val="40000"/>
              </a:spcBef>
              <a:spcAft>
                <a:spcPct val="0"/>
              </a:spcAft>
              <a:buFontTx/>
              <a:buChar char="•"/>
            </a:pPr>
            <a:r>
              <a:rPr lang="en-US" altLang="ja-JP" b="1" dirty="0" smtClean="0">
                <a:solidFill>
                  <a:srgbClr val="000000"/>
                </a:solidFill>
                <a:cs typeface="Times New Roman" pitchFamily="18" charset="0"/>
              </a:rPr>
              <a:t>1948</a:t>
            </a:r>
            <a:r>
              <a:rPr lang="ja-JP" altLang="en-US" b="1" dirty="0">
                <a:solidFill>
                  <a:srgbClr val="000000"/>
                </a:solidFill>
                <a:cs typeface="Times New Roman" pitchFamily="18" charset="0"/>
              </a:rPr>
              <a:t>　</a:t>
            </a:r>
            <a:r>
              <a:rPr lang="ja-JP" altLang="en-US" b="1" dirty="0" smtClean="0">
                <a:solidFill>
                  <a:srgbClr val="000000"/>
                </a:solidFill>
                <a:cs typeface="Times New Roman" pitchFamily="18" charset="0"/>
              </a:rPr>
              <a:t>ゼログラフィ </a:t>
            </a:r>
            <a:r>
              <a:rPr lang="en-US" altLang="ja-JP" b="1" dirty="0" smtClean="0">
                <a:solidFill>
                  <a:srgbClr val="000000"/>
                </a:solidFill>
                <a:cs typeface="Times New Roman" pitchFamily="18" charset="0"/>
              </a:rPr>
              <a:t>(a-Se</a:t>
            </a:r>
            <a:r>
              <a:rPr lang="ja-JP" altLang="en-US" b="1" dirty="0" smtClean="0">
                <a:solidFill>
                  <a:srgbClr val="000000"/>
                </a:solidFill>
                <a:cs typeface="Times New Roman" pitchFamily="18" charset="0"/>
              </a:rPr>
              <a:t>と考えられる</a:t>
            </a:r>
            <a:r>
              <a:rPr lang="en-US" altLang="ja-JP" b="1" dirty="0" smtClean="0">
                <a:solidFill>
                  <a:srgbClr val="000000"/>
                </a:solidFill>
                <a:cs typeface="Times New Roman" pitchFamily="18" charset="0"/>
              </a:rPr>
              <a:t>)</a:t>
            </a:r>
            <a:br>
              <a:rPr lang="en-US" altLang="ja-JP" b="1" dirty="0" smtClean="0">
                <a:solidFill>
                  <a:srgbClr val="000000"/>
                </a:solidFill>
                <a:cs typeface="Times New Roman" pitchFamily="18" charset="0"/>
              </a:rPr>
            </a:br>
            <a:r>
              <a:rPr lang="en-US" altLang="ja-JP" sz="1400" i="1" dirty="0" smtClean="0">
                <a:solidFill>
                  <a:srgbClr val="000000"/>
                </a:solidFill>
                <a:cs typeface="Times New Roman" pitchFamily="18" charset="0"/>
              </a:rPr>
              <a:t>R.M. </a:t>
            </a:r>
            <a:r>
              <a:rPr lang="en-US" altLang="ja-JP" sz="1400" i="1" dirty="0" err="1" smtClean="0">
                <a:solidFill>
                  <a:srgbClr val="000000"/>
                </a:solidFill>
                <a:cs typeface="Times New Roman" pitchFamily="18" charset="0"/>
              </a:rPr>
              <a:t>Schaffert</a:t>
            </a:r>
            <a:r>
              <a:rPr lang="en-US" altLang="ja-JP" sz="1400" i="1" dirty="0" smtClean="0">
                <a:solidFill>
                  <a:srgbClr val="000000"/>
                </a:solidFill>
                <a:cs typeface="Times New Roman" pitchFamily="18" charset="0"/>
              </a:rPr>
              <a:t> and C.D. </a:t>
            </a:r>
            <a:r>
              <a:rPr lang="en-US" altLang="ja-JP" sz="1400" i="1" dirty="0" err="1" smtClean="0">
                <a:solidFill>
                  <a:srgbClr val="000000"/>
                </a:solidFill>
                <a:cs typeface="Times New Roman" pitchFamily="18" charset="0"/>
              </a:rPr>
              <a:t>Oughton</a:t>
            </a:r>
            <a:r>
              <a:rPr lang="en-US" altLang="ja-JP" sz="1400" i="1" dirty="0" smtClean="0">
                <a:solidFill>
                  <a:srgbClr val="000000"/>
                </a:solidFill>
                <a:cs typeface="Times New Roman" pitchFamily="18" charset="0"/>
              </a:rPr>
              <a:t>, J. Opt. Soc. America, 38 (1948) 991</a:t>
            </a:r>
            <a:endParaRPr lang="en-US" altLang="ja-JP" b="1" dirty="0" smtClean="0">
              <a:solidFill>
                <a:srgbClr val="000000"/>
              </a:solidFill>
              <a:cs typeface="Times New Roman" pitchFamily="18" charset="0"/>
            </a:endParaRPr>
          </a:p>
          <a:p>
            <a:pPr fontAlgn="base">
              <a:spcBef>
                <a:spcPct val="40000"/>
              </a:spcBef>
              <a:spcAft>
                <a:spcPct val="0"/>
              </a:spcAft>
              <a:buFontTx/>
              <a:buChar char="•"/>
            </a:pPr>
            <a:r>
              <a:rPr lang="en-US" altLang="ja-JP" b="1" dirty="0" smtClean="0">
                <a:solidFill>
                  <a:srgbClr val="000000"/>
                </a:solidFill>
                <a:cs typeface="Times New Roman" pitchFamily="18" charset="0"/>
              </a:rPr>
              <a:t>1950</a:t>
            </a:r>
            <a:r>
              <a:rPr lang="ja-JP" altLang="en-US" b="1" dirty="0" smtClean="0">
                <a:solidFill>
                  <a:srgbClr val="000000"/>
                </a:solidFill>
                <a:cs typeface="Times New Roman" pitchFamily="18" charset="0"/>
              </a:rPr>
              <a:t>　</a:t>
            </a:r>
            <a:r>
              <a:rPr lang="en-US" altLang="ja-JP" b="1" dirty="0" smtClean="0">
                <a:solidFill>
                  <a:srgbClr val="000000"/>
                </a:solidFill>
                <a:cs typeface="Times New Roman" pitchFamily="18" charset="0"/>
              </a:rPr>
              <a:t>RCA: a-Se</a:t>
            </a:r>
            <a:r>
              <a:rPr lang="ja-JP" altLang="en-US" b="1" dirty="0" smtClean="0">
                <a:solidFill>
                  <a:srgbClr val="000000"/>
                </a:solidFill>
                <a:cs typeface="Times New Roman" pitchFamily="18" charset="0"/>
              </a:rPr>
              <a:t>の光伝導 </a:t>
            </a:r>
            <a:r>
              <a:rPr lang="en-US" altLang="ja-JP" b="1" dirty="0" smtClean="0">
                <a:solidFill>
                  <a:srgbClr val="000000"/>
                </a:solidFill>
                <a:cs typeface="Times New Roman" pitchFamily="18" charset="0"/>
              </a:rPr>
              <a:t>(</a:t>
            </a:r>
            <a:r>
              <a:rPr lang="ja-JP" altLang="en-US" b="1" dirty="0" smtClean="0">
                <a:solidFill>
                  <a:srgbClr val="000000"/>
                </a:solidFill>
                <a:cs typeface="Times New Roman" pitchFamily="18" charset="0"/>
              </a:rPr>
              <a:t>それ以前はアモルファス半導体では光伝導がない</a:t>
            </a:r>
            <a:r>
              <a:rPr lang="en-US" altLang="ja-JP" b="1" dirty="0" smtClean="0">
                <a:solidFill>
                  <a:srgbClr val="000000"/>
                </a:solidFill>
                <a:cs typeface="Times New Roman" pitchFamily="18" charset="0"/>
              </a:rPr>
              <a:t>)</a:t>
            </a:r>
            <a:br>
              <a:rPr lang="en-US" altLang="ja-JP" b="1" dirty="0" smtClean="0">
                <a:solidFill>
                  <a:srgbClr val="000000"/>
                </a:solidFill>
                <a:cs typeface="Times New Roman" pitchFamily="18" charset="0"/>
              </a:rPr>
            </a:br>
            <a:r>
              <a:rPr lang="en-US" altLang="ja-JP" sz="1400" i="1" dirty="0" smtClean="0">
                <a:solidFill>
                  <a:srgbClr val="000000"/>
                </a:solidFill>
                <a:cs typeface="Times New Roman" pitchFamily="18" charset="0"/>
              </a:rPr>
              <a:t>P.K. </a:t>
            </a:r>
            <a:r>
              <a:rPr lang="en-US" altLang="ja-JP" sz="1400" i="1" dirty="0" err="1" smtClean="0">
                <a:solidFill>
                  <a:srgbClr val="000000"/>
                </a:solidFill>
                <a:cs typeface="Times New Roman" pitchFamily="18" charset="0"/>
              </a:rPr>
              <a:t>Wimer</a:t>
            </a:r>
            <a:r>
              <a:rPr lang="en-US" altLang="ja-JP" sz="1400" i="1" dirty="0" smtClean="0">
                <a:solidFill>
                  <a:srgbClr val="000000"/>
                </a:solidFill>
                <a:cs typeface="Times New Roman" pitchFamily="18" charset="0"/>
              </a:rPr>
              <a:t>, Phys. Rev. 79 (1950) 171</a:t>
            </a:r>
          </a:p>
          <a:p>
            <a:pPr fontAlgn="base">
              <a:spcBef>
                <a:spcPct val="40000"/>
              </a:spcBef>
              <a:spcAft>
                <a:spcPct val="0"/>
              </a:spcAft>
              <a:buFontTx/>
              <a:buChar char="•"/>
            </a:pPr>
            <a:r>
              <a:rPr lang="en-US" altLang="ja-JP" b="1" dirty="0" smtClean="0">
                <a:solidFill>
                  <a:srgbClr val="000000"/>
                </a:solidFill>
                <a:cs typeface="Times New Roman" pitchFamily="18" charset="0"/>
              </a:rPr>
              <a:t>1955</a:t>
            </a:r>
            <a:r>
              <a:rPr lang="ja-JP" altLang="en-US" b="1" dirty="0">
                <a:solidFill>
                  <a:srgbClr val="000000"/>
                </a:solidFill>
                <a:cs typeface="Times New Roman" pitchFamily="18" charset="0"/>
              </a:rPr>
              <a:t>　</a:t>
            </a:r>
            <a:r>
              <a:rPr lang="en-US" altLang="ja-JP" b="1" dirty="0" err="1" smtClean="0">
                <a:solidFill>
                  <a:srgbClr val="000000"/>
                </a:solidFill>
                <a:cs typeface="Times New Roman" pitchFamily="18" charset="0"/>
              </a:rPr>
              <a:t>Kolomiets</a:t>
            </a:r>
            <a:r>
              <a:rPr lang="en-US" altLang="ja-JP" b="1" dirty="0" smtClean="0">
                <a:solidFill>
                  <a:srgbClr val="000000"/>
                </a:solidFill>
                <a:cs typeface="Times New Roman" pitchFamily="18" charset="0"/>
              </a:rPr>
              <a:t>:</a:t>
            </a:r>
            <a:r>
              <a:rPr lang="ja-JP" altLang="en-US" b="1" dirty="0" smtClean="0">
                <a:solidFill>
                  <a:srgbClr val="000000"/>
                </a:solidFill>
                <a:cs typeface="Times New Roman" pitchFamily="18" charset="0"/>
              </a:rPr>
              <a:t> </a:t>
            </a:r>
            <a:r>
              <a:rPr lang="en-US" altLang="ja-JP" b="1" dirty="0" smtClean="0">
                <a:solidFill>
                  <a:srgbClr val="000000"/>
                </a:solidFill>
                <a:cs typeface="Times New Roman" pitchFamily="18" charset="0"/>
              </a:rPr>
              <a:t>a-As-</a:t>
            </a:r>
            <a:r>
              <a:rPr lang="en-US" altLang="ja-JP" b="1" dirty="0" err="1" smtClean="0">
                <a:solidFill>
                  <a:srgbClr val="000000"/>
                </a:solidFill>
                <a:cs typeface="Times New Roman" pitchFamily="18" charset="0"/>
              </a:rPr>
              <a:t>Tl</a:t>
            </a:r>
            <a:r>
              <a:rPr lang="en-US" altLang="ja-JP" b="1" dirty="0" smtClean="0">
                <a:solidFill>
                  <a:srgbClr val="000000"/>
                </a:solidFill>
                <a:cs typeface="Times New Roman" pitchFamily="18" charset="0"/>
              </a:rPr>
              <a:t>-Se</a:t>
            </a:r>
            <a:r>
              <a:rPr lang="ja-JP" altLang="en-US" b="1" dirty="0" smtClean="0">
                <a:solidFill>
                  <a:srgbClr val="000000"/>
                </a:solidFill>
                <a:cs typeface="Times New Roman" pitchFamily="18" charset="0"/>
              </a:rPr>
              <a:t>の高電気伝導度</a:t>
            </a:r>
            <a:r>
              <a:rPr lang="en-US" altLang="ja-JP" b="1" dirty="0" smtClean="0">
                <a:solidFill>
                  <a:srgbClr val="000000"/>
                </a:solidFill>
                <a:cs typeface="Times New Roman" pitchFamily="18" charset="0"/>
              </a:rPr>
              <a:t/>
            </a:r>
            <a:br>
              <a:rPr lang="en-US" altLang="ja-JP" b="1" dirty="0" smtClean="0">
                <a:solidFill>
                  <a:srgbClr val="000000"/>
                </a:solidFill>
                <a:cs typeface="Times New Roman" pitchFamily="18" charset="0"/>
              </a:rPr>
            </a:br>
            <a:r>
              <a:rPr lang="en-US" altLang="ja-JP" sz="1400" i="1" dirty="0" smtClean="0">
                <a:solidFill>
                  <a:srgbClr val="000000"/>
                </a:solidFill>
                <a:cs typeface="Times New Roman" pitchFamily="18" charset="0"/>
              </a:rPr>
              <a:t>N.A. </a:t>
            </a:r>
            <a:r>
              <a:rPr lang="en-US" altLang="ja-JP" sz="1400" i="1" dirty="0" err="1" smtClean="0">
                <a:solidFill>
                  <a:srgbClr val="000000"/>
                </a:solidFill>
                <a:cs typeface="Times New Roman" pitchFamily="18" charset="0"/>
              </a:rPr>
              <a:t>Goryunova</a:t>
            </a:r>
            <a:r>
              <a:rPr lang="en-US" altLang="ja-JP" sz="1400" i="1" dirty="0" smtClean="0">
                <a:solidFill>
                  <a:srgbClr val="000000"/>
                </a:solidFill>
                <a:cs typeface="Times New Roman" pitchFamily="18" charset="0"/>
              </a:rPr>
              <a:t> and B.T. </a:t>
            </a:r>
            <a:r>
              <a:rPr lang="en-US" altLang="ja-JP" sz="1400" i="1" dirty="0" err="1" smtClean="0">
                <a:solidFill>
                  <a:srgbClr val="000000"/>
                </a:solidFill>
                <a:cs typeface="Times New Roman" pitchFamily="18" charset="0"/>
              </a:rPr>
              <a:t>Kolomiets</a:t>
            </a:r>
            <a:r>
              <a:rPr lang="en-US" altLang="ja-JP" sz="1400" i="1" dirty="0" smtClean="0">
                <a:solidFill>
                  <a:srgbClr val="000000"/>
                </a:solidFill>
                <a:cs typeface="Times New Roman" pitchFamily="18" charset="0"/>
              </a:rPr>
              <a:t>, J. Tech. Phys. 25 (1955) 984</a:t>
            </a:r>
          </a:p>
          <a:p>
            <a:pPr fontAlgn="base">
              <a:spcBef>
                <a:spcPct val="40000"/>
              </a:spcBef>
              <a:spcAft>
                <a:spcPct val="0"/>
              </a:spcAft>
              <a:buFontTx/>
              <a:buChar char="•"/>
            </a:pPr>
            <a:r>
              <a:rPr lang="en-US" altLang="ja-JP" b="1" dirty="0" smtClean="0">
                <a:solidFill>
                  <a:srgbClr val="000000"/>
                </a:solidFill>
                <a:cs typeface="Times New Roman" pitchFamily="18" charset="0"/>
              </a:rPr>
              <a:t>1968</a:t>
            </a:r>
            <a:r>
              <a:rPr lang="ja-JP" altLang="en-US" b="1" dirty="0">
                <a:solidFill>
                  <a:srgbClr val="000000"/>
                </a:solidFill>
                <a:cs typeface="Times New Roman" pitchFamily="18" charset="0"/>
              </a:rPr>
              <a:t>　</a:t>
            </a:r>
            <a:r>
              <a:rPr lang="en-US" altLang="ja-JP" b="1" dirty="0" smtClean="0">
                <a:solidFill>
                  <a:srgbClr val="000000"/>
                </a:solidFill>
                <a:cs typeface="Times New Roman" pitchFamily="18" charset="0"/>
              </a:rPr>
              <a:t>a-As-</a:t>
            </a:r>
            <a:r>
              <a:rPr lang="en-US" altLang="ja-JP" b="1" dirty="0" err="1" smtClean="0">
                <a:solidFill>
                  <a:srgbClr val="000000"/>
                </a:solidFill>
                <a:cs typeface="Times New Roman" pitchFamily="18" charset="0"/>
              </a:rPr>
              <a:t>Te</a:t>
            </a:r>
            <a:r>
              <a:rPr lang="en-US" altLang="ja-JP" b="1" dirty="0" smtClean="0">
                <a:solidFill>
                  <a:srgbClr val="000000"/>
                </a:solidFill>
                <a:cs typeface="Times New Roman" pitchFamily="18" charset="0"/>
              </a:rPr>
              <a:t>-</a:t>
            </a:r>
            <a:r>
              <a:rPr lang="en-US" altLang="ja-JP" b="1" dirty="0" err="1" smtClean="0">
                <a:solidFill>
                  <a:srgbClr val="000000"/>
                </a:solidFill>
                <a:cs typeface="Times New Roman" pitchFamily="18" charset="0"/>
              </a:rPr>
              <a:t>Ge</a:t>
            </a:r>
            <a:r>
              <a:rPr lang="en-US" altLang="ja-JP" b="1" dirty="0" smtClean="0">
                <a:solidFill>
                  <a:srgbClr val="000000"/>
                </a:solidFill>
                <a:cs typeface="Times New Roman" pitchFamily="18" charset="0"/>
              </a:rPr>
              <a:t>-Si</a:t>
            </a:r>
            <a:r>
              <a:rPr lang="ja-JP" altLang="en-US" b="1" dirty="0" smtClean="0">
                <a:solidFill>
                  <a:srgbClr val="000000"/>
                </a:solidFill>
                <a:cs typeface="Times New Roman" pitchFamily="18" charset="0"/>
              </a:rPr>
              <a:t>の電気的スイッチメモリ現象</a:t>
            </a:r>
            <a:r>
              <a:rPr lang="en-US" altLang="ja-JP" b="1" dirty="0" smtClean="0">
                <a:solidFill>
                  <a:srgbClr val="000000"/>
                </a:solidFill>
                <a:cs typeface="Times New Roman" pitchFamily="18" charset="0"/>
              </a:rPr>
              <a:t/>
            </a:r>
            <a:br>
              <a:rPr lang="en-US" altLang="ja-JP" b="1" dirty="0" smtClean="0">
                <a:solidFill>
                  <a:srgbClr val="000000"/>
                </a:solidFill>
                <a:cs typeface="Times New Roman" pitchFamily="18" charset="0"/>
              </a:rPr>
            </a:br>
            <a:r>
              <a:rPr lang="en-US" altLang="ja-JP" sz="1400" i="1" dirty="0" smtClean="0">
                <a:solidFill>
                  <a:srgbClr val="000000"/>
                </a:solidFill>
                <a:cs typeface="Times New Roman" pitchFamily="18" charset="0"/>
              </a:rPr>
              <a:t>S.R. </a:t>
            </a:r>
            <a:r>
              <a:rPr lang="en-US" altLang="ja-JP" sz="1400" i="1" dirty="0" err="1" smtClean="0">
                <a:solidFill>
                  <a:srgbClr val="000000"/>
                </a:solidFill>
                <a:cs typeface="Times New Roman" pitchFamily="18" charset="0"/>
              </a:rPr>
              <a:t>Ovshinsky</a:t>
            </a:r>
            <a:r>
              <a:rPr lang="en-US" altLang="ja-JP" sz="1400" i="1" dirty="0" smtClean="0">
                <a:solidFill>
                  <a:srgbClr val="000000"/>
                </a:solidFill>
                <a:cs typeface="Times New Roman" pitchFamily="18" charset="0"/>
              </a:rPr>
              <a:t>, PRL 21 (1968) 1450 </a:t>
            </a:r>
            <a:br>
              <a:rPr lang="en-US" altLang="ja-JP" sz="1400" i="1" dirty="0" smtClean="0">
                <a:solidFill>
                  <a:srgbClr val="000000"/>
                </a:solidFill>
                <a:cs typeface="Times New Roman" pitchFamily="18" charset="0"/>
              </a:rPr>
            </a:br>
            <a:r>
              <a:rPr lang="en-US" altLang="ja-JP" sz="1400" i="1" dirty="0" smtClean="0">
                <a:solidFill>
                  <a:srgbClr val="000000"/>
                </a:solidFill>
                <a:cs typeface="Times New Roman" pitchFamily="18" charset="0"/>
              </a:rPr>
              <a:t>(A.D. Pearson et al., “Advances in Glass Technology” (Plenum Press, 1962) 357</a:t>
            </a:r>
            <a:r>
              <a:rPr lang="ja-JP" altLang="en-US" sz="1400" i="1" dirty="0" smtClean="0">
                <a:solidFill>
                  <a:srgbClr val="000000"/>
                </a:solidFill>
                <a:cs typeface="Times New Roman" pitchFamily="18" charset="0"/>
              </a:rPr>
              <a:t>に類似の現象が報告</a:t>
            </a:r>
            <a:r>
              <a:rPr lang="en-US" altLang="ja-JP" sz="1400" i="1" dirty="0" smtClean="0">
                <a:solidFill>
                  <a:srgbClr val="000000"/>
                </a:solidFill>
                <a:cs typeface="Times New Roman" pitchFamily="18" charset="0"/>
              </a:rPr>
              <a:t>)</a:t>
            </a:r>
          </a:p>
          <a:p>
            <a:pPr fontAlgn="base">
              <a:spcBef>
                <a:spcPct val="40000"/>
              </a:spcBef>
              <a:spcAft>
                <a:spcPct val="0"/>
              </a:spcAft>
              <a:buFontTx/>
              <a:buChar char="•"/>
            </a:pPr>
            <a:r>
              <a:rPr lang="en-US" altLang="ja-JP" b="1" dirty="0">
                <a:solidFill>
                  <a:srgbClr val="000000"/>
                </a:solidFill>
                <a:cs typeface="Times New Roman" pitchFamily="18" charset="0"/>
              </a:rPr>
              <a:t>1960</a:t>
            </a:r>
            <a:r>
              <a:rPr lang="ja-JP" altLang="en-US" b="1" dirty="0">
                <a:solidFill>
                  <a:srgbClr val="000000"/>
                </a:solidFill>
                <a:cs typeface="Times New Roman" pitchFamily="18" charset="0"/>
              </a:rPr>
              <a:t>後半</a:t>
            </a:r>
            <a:r>
              <a:rPr lang="en-US" altLang="ja-JP" b="1" dirty="0">
                <a:solidFill>
                  <a:srgbClr val="000000"/>
                </a:solidFill>
                <a:cs typeface="Times New Roman" pitchFamily="18" charset="0"/>
              </a:rPr>
              <a:t>~1970</a:t>
            </a:r>
            <a:r>
              <a:rPr lang="ja-JP" altLang="en-US" b="1" dirty="0">
                <a:solidFill>
                  <a:srgbClr val="000000"/>
                </a:solidFill>
                <a:cs typeface="Times New Roman" pitchFamily="18" charset="0"/>
              </a:rPr>
              <a:t>前半　スパッタ、蒸着による</a:t>
            </a:r>
            <a:r>
              <a:rPr lang="en-US" altLang="ja-JP" b="1" dirty="0">
                <a:solidFill>
                  <a:srgbClr val="000000"/>
                </a:solidFill>
                <a:cs typeface="Times New Roman" pitchFamily="18" charset="0"/>
              </a:rPr>
              <a:t>a-</a:t>
            </a:r>
            <a:r>
              <a:rPr lang="en-US" altLang="ja-JP" b="1" dirty="0" err="1">
                <a:solidFill>
                  <a:srgbClr val="000000"/>
                </a:solidFill>
                <a:cs typeface="Times New Roman" pitchFamily="18" charset="0"/>
              </a:rPr>
              <a:t>Ge</a:t>
            </a:r>
            <a:r>
              <a:rPr lang="en-US" altLang="ja-JP" b="1" dirty="0">
                <a:solidFill>
                  <a:srgbClr val="000000"/>
                </a:solidFill>
                <a:cs typeface="Times New Roman" pitchFamily="18" charset="0"/>
              </a:rPr>
              <a:t>,</a:t>
            </a:r>
            <a:r>
              <a:rPr lang="ja-JP" altLang="en-US" b="1" dirty="0">
                <a:solidFill>
                  <a:srgbClr val="000000"/>
                </a:solidFill>
                <a:cs typeface="Times New Roman" pitchFamily="18" charset="0"/>
              </a:rPr>
              <a:t> </a:t>
            </a:r>
            <a:r>
              <a:rPr lang="en-US" altLang="ja-JP" b="1" dirty="0">
                <a:solidFill>
                  <a:srgbClr val="000000"/>
                </a:solidFill>
                <a:cs typeface="Times New Roman" pitchFamily="18" charset="0"/>
              </a:rPr>
              <a:t>a-Si</a:t>
            </a:r>
          </a:p>
          <a:p>
            <a:pPr fontAlgn="base">
              <a:spcBef>
                <a:spcPct val="40000"/>
              </a:spcBef>
              <a:spcAft>
                <a:spcPct val="0"/>
              </a:spcAft>
              <a:buFontTx/>
              <a:buChar char="•"/>
            </a:pPr>
            <a:r>
              <a:rPr lang="en-US" altLang="ja-JP" b="1" dirty="0" smtClean="0">
                <a:solidFill>
                  <a:srgbClr val="000000"/>
                </a:solidFill>
                <a:cs typeface="Times New Roman" pitchFamily="18" charset="0"/>
              </a:rPr>
              <a:t>1970</a:t>
            </a:r>
            <a:r>
              <a:rPr lang="ja-JP" altLang="en-US" b="1" dirty="0" smtClean="0">
                <a:solidFill>
                  <a:srgbClr val="000000"/>
                </a:solidFill>
                <a:cs typeface="Times New Roman" pitchFamily="18" charset="0"/>
              </a:rPr>
              <a:t>初頭　</a:t>
            </a:r>
            <a:r>
              <a:rPr lang="en-US" altLang="ja-JP" b="1" dirty="0" smtClean="0">
                <a:solidFill>
                  <a:srgbClr val="000000"/>
                </a:solidFill>
                <a:cs typeface="Times New Roman" pitchFamily="18" charset="0"/>
              </a:rPr>
              <a:t>SiH</a:t>
            </a:r>
            <a:r>
              <a:rPr lang="en-US" altLang="ja-JP" b="1" baseline="-25000" dirty="0" smtClean="0">
                <a:solidFill>
                  <a:srgbClr val="000000"/>
                </a:solidFill>
                <a:cs typeface="Times New Roman" pitchFamily="18" charset="0"/>
              </a:rPr>
              <a:t>4</a:t>
            </a:r>
            <a:r>
              <a:rPr lang="ja-JP" altLang="en-US" b="1" dirty="0" smtClean="0">
                <a:solidFill>
                  <a:srgbClr val="000000"/>
                </a:solidFill>
                <a:cs typeface="Times New Roman" pitchFamily="18" charset="0"/>
              </a:rPr>
              <a:t>＋</a:t>
            </a:r>
            <a:r>
              <a:rPr lang="en-US" altLang="ja-JP" b="1" dirty="0" smtClean="0">
                <a:solidFill>
                  <a:srgbClr val="000000"/>
                </a:solidFill>
                <a:cs typeface="Times New Roman" pitchFamily="18" charset="0"/>
              </a:rPr>
              <a:t>PECVD</a:t>
            </a:r>
            <a:r>
              <a:rPr lang="ja-JP" altLang="en-US" b="1" dirty="0" smtClean="0">
                <a:solidFill>
                  <a:srgbClr val="000000"/>
                </a:solidFill>
                <a:cs typeface="Times New Roman" pitchFamily="18" charset="0"/>
              </a:rPr>
              <a:t> </a:t>
            </a:r>
            <a:r>
              <a:rPr lang="en-US" altLang="ja-JP" b="1" dirty="0" smtClean="0">
                <a:solidFill>
                  <a:srgbClr val="000000"/>
                </a:solidFill>
                <a:cs typeface="Times New Roman" pitchFamily="18" charset="0"/>
              </a:rPr>
              <a:t>a-Si</a:t>
            </a:r>
            <a:r>
              <a:rPr lang="ja-JP" altLang="en-US" b="1" dirty="0" smtClean="0">
                <a:solidFill>
                  <a:srgbClr val="000000"/>
                </a:solidFill>
                <a:cs typeface="Times New Roman" pitchFamily="18" charset="0"/>
              </a:rPr>
              <a:t>の優れた光伝導特性と大きな光吸収係数</a:t>
            </a:r>
            <a:endParaRPr lang="en-US" altLang="ja-JP" b="1" dirty="0" smtClean="0">
              <a:solidFill>
                <a:srgbClr val="000000"/>
              </a:solidFill>
              <a:cs typeface="Times New Roman" pitchFamily="18" charset="0"/>
            </a:endParaRPr>
          </a:p>
          <a:p>
            <a:pPr fontAlgn="base">
              <a:spcBef>
                <a:spcPct val="40000"/>
              </a:spcBef>
              <a:spcAft>
                <a:spcPct val="0"/>
              </a:spcAft>
              <a:buFontTx/>
              <a:buChar char="•"/>
            </a:pPr>
            <a:r>
              <a:rPr lang="en-US" altLang="ja-JP" b="1" dirty="0" smtClean="0">
                <a:solidFill>
                  <a:srgbClr val="FF0000"/>
                </a:solidFill>
                <a:cs typeface="Times New Roman" pitchFamily="18" charset="0"/>
              </a:rPr>
              <a:t>1975</a:t>
            </a:r>
            <a:r>
              <a:rPr lang="ja-JP" altLang="en-US" b="1" dirty="0">
                <a:solidFill>
                  <a:srgbClr val="FF0000"/>
                </a:solidFill>
                <a:cs typeface="Times New Roman" pitchFamily="18" charset="0"/>
              </a:rPr>
              <a:t>　</a:t>
            </a:r>
            <a:r>
              <a:rPr lang="en-US" altLang="ja-JP" b="1" dirty="0" err="1" smtClean="0">
                <a:solidFill>
                  <a:srgbClr val="FF0000"/>
                </a:solidFill>
                <a:cs typeface="Times New Roman" pitchFamily="18" charset="0"/>
              </a:rPr>
              <a:t>a-Si:H</a:t>
            </a:r>
            <a:r>
              <a:rPr lang="ja-JP" altLang="en-US" b="1" dirty="0" smtClean="0">
                <a:solidFill>
                  <a:srgbClr val="FF0000"/>
                </a:solidFill>
                <a:cs typeface="Times New Roman" pitchFamily="18" charset="0"/>
              </a:rPr>
              <a:t>の価電子</a:t>
            </a:r>
            <a:r>
              <a:rPr lang="en-US" altLang="ja-JP" b="1" dirty="0" smtClean="0">
                <a:solidFill>
                  <a:srgbClr val="FF0000"/>
                </a:solidFill>
                <a:cs typeface="Times New Roman" pitchFamily="18" charset="0"/>
              </a:rPr>
              <a:t>(</a:t>
            </a:r>
            <a:r>
              <a:rPr lang="ja-JP" altLang="en-US" b="1" dirty="0" smtClean="0">
                <a:solidFill>
                  <a:srgbClr val="FF0000"/>
                </a:solidFill>
                <a:cs typeface="Times New Roman" pitchFamily="18" charset="0"/>
              </a:rPr>
              <a:t>ドーピング</a:t>
            </a:r>
            <a:r>
              <a:rPr lang="en-US" altLang="ja-JP" b="1" dirty="0" smtClean="0">
                <a:solidFill>
                  <a:srgbClr val="FF0000"/>
                </a:solidFill>
                <a:cs typeface="Times New Roman" pitchFamily="18" charset="0"/>
              </a:rPr>
              <a:t>)</a:t>
            </a:r>
            <a:r>
              <a:rPr lang="ja-JP" altLang="en-US" b="1" dirty="0" smtClean="0">
                <a:solidFill>
                  <a:srgbClr val="FF0000"/>
                </a:solidFill>
                <a:cs typeface="Times New Roman" pitchFamily="18" charset="0"/>
              </a:rPr>
              <a:t>制御</a:t>
            </a:r>
            <a:r>
              <a:rPr lang="en-US" altLang="ja-JP" b="1" dirty="0" smtClean="0">
                <a:solidFill>
                  <a:srgbClr val="FF0000"/>
                </a:solidFill>
                <a:cs typeface="Times New Roman" pitchFamily="18" charset="0"/>
              </a:rPr>
              <a:t/>
            </a:r>
            <a:br>
              <a:rPr lang="en-US" altLang="ja-JP" b="1" dirty="0" smtClean="0">
                <a:solidFill>
                  <a:srgbClr val="FF0000"/>
                </a:solidFill>
                <a:cs typeface="Times New Roman" pitchFamily="18" charset="0"/>
              </a:rPr>
            </a:br>
            <a:r>
              <a:rPr lang="en-US" altLang="ja-JP" sz="1400" i="1" dirty="0" smtClean="0">
                <a:solidFill>
                  <a:srgbClr val="FF0000"/>
                </a:solidFill>
                <a:cs typeface="Times New Roman" pitchFamily="18" charset="0"/>
              </a:rPr>
              <a:t>W.E. Spear and P.G. </a:t>
            </a:r>
            <a:r>
              <a:rPr lang="en-US" altLang="ja-JP" sz="1400" i="1" dirty="0" err="1" smtClean="0">
                <a:solidFill>
                  <a:srgbClr val="FF0000"/>
                </a:solidFill>
                <a:cs typeface="Times New Roman" pitchFamily="18" charset="0"/>
              </a:rPr>
              <a:t>LeComber</a:t>
            </a:r>
            <a:r>
              <a:rPr lang="en-US" altLang="ja-JP" sz="1400" i="1" dirty="0" smtClean="0">
                <a:solidFill>
                  <a:srgbClr val="FF0000"/>
                </a:solidFill>
                <a:cs typeface="Times New Roman" pitchFamily="18" charset="0"/>
              </a:rPr>
              <a:t>, SSC 17 (1975) 1193; Philos. Mag. 33 (1976) 935.</a:t>
            </a:r>
          </a:p>
        </p:txBody>
      </p:sp>
    </p:spTree>
    <p:extLst>
      <p:ext uri="{BB962C8B-B14F-4D97-AF65-F5344CB8AC3E}">
        <p14:creationId xmlns:p14="http://schemas.microsoft.com/office/powerpoint/2010/main" val="2500875432"/>
      </p:ext>
    </p:extLst>
  </p:cSld>
  <p:clrMapOvr>
    <a:masterClrMapping/>
  </p:clrMapOvr>
  <mc:AlternateContent xmlns:mc="http://schemas.openxmlformats.org/markup-compatibility/2006" xmlns:p14="http://schemas.microsoft.com/office/powerpoint/2010/main">
    <mc:Choice Requires="p14">
      <p:transition p14:dur="0">
        <p:sndAc>
          <p:stSnd>
            <p:snd r:embed="rId3" name="CAMERA.WAV"/>
          </p:stSnd>
        </p:sndAc>
      </p:transition>
    </mc:Choice>
    <mc:Fallback xmlns="">
      <p:transition>
        <p:sndAc>
          <p:stSnd>
            <p:snd r:embed="rId4" name="CAMERA.WAV"/>
          </p:stSnd>
        </p:sndAc>
      </p:transition>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1" name="Text Box 3"/>
          <p:cNvSpPr txBox="1">
            <a:spLocks noChangeArrowheads="1"/>
          </p:cNvSpPr>
          <p:nvPr/>
        </p:nvSpPr>
        <p:spPr bwMode="auto">
          <a:xfrm>
            <a:off x="63500" y="0"/>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50000"/>
              </a:spcBef>
              <a:spcAft>
                <a:spcPct val="0"/>
              </a:spcAft>
            </a:pPr>
            <a:endParaRPr lang="ja-JP" altLang="ja-JP" sz="2400" b="1" smtClean="0">
              <a:solidFill>
                <a:srgbClr val="000000"/>
              </a:solidFill>
              <a:ea typeface="ＭＳ ゴシック" pitchFamily="49" charset="-128"/>
              <a:cs typeface="Times New Roman" pitchFamily="18" charset="0"/>
            </a:endParaRPr>
          </a:p>
        </p:txBody>
      </p:sp>
      <p:sp>
        <p:nvSpPr>
          <p:cNvPr id="73732" name="Rectangle 4"/>
          <p:cNvSpPr>
            <a:spLocks noGrp="1" noChangeArrowheads="1"/>
          </p:cNvSpPr>
          <p:nvPr>
            <p:ph type="title"/>
          </p:nvPr>
        </p:nvSpPr>
        <p:spPr>
          <a:xfrm>
            <a:off x="0" y="0"/>
            <a:ext cx="9144000" cy="692696"/>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altLang="ja-JP" sz="3600" b="1" dirty="0">
                <a:solidFill>
                  <a:srgbClr val="0000FF"/>
                </a:solidFill>
                <a:latin typeface="+mn-lt"/>
                <a:ea typeface="+mn-ea"/>
                <a:cs typeface="Times New Roman" pitchFamily="18" charset="0"/>
              </a:rPr>
              <a:t>a-Si</a:t>
            </a:r>
            <a:r>
              <a:rPr lang="ja-JP" altLang="en-US" sz="3600" b="1" dirty="0">
                <a:solidFill>
                  <a:srgbClr val="0000FF"/>
                </a:solidFill>
                <a:latin typeface="+mn-lt"/>
                <a:ea typeface="+mn-ea"/>
                <a:cs typeface="Times New Roman" pitchFamily="18" charset="0"/>
              </a:rPr>
              <a:t>太陽電池の歴史</a:t>
            </a:r>
            <a:endParaRPr lang="en-US" altLang="ja-JP" sz="3600" b="1" dirty="0">
              <a:solidFill>
                <a:srgbClr val="0000FF"/>
              </a:solidFill>
              <a:latin typeface="+mn-lt"/>
              <a:ea typeface="+mn-ea"/>
              <a:cs typeface="Times New Roman" pitchFamily="18" charset="0"/>
            </a:endParaRPr>
          </a:p>
        </p:txBody>
      </p:sp>
      <p:sp>
        <p:nvSpPr>
          <p:cNvPr id="73733" name="Text Box 5"/>
          <p:cNvSpPr txBox="1">
            <a:spLocks noChangeArrowheads="1"/>
          </p:cNvSpPr>
          <p:nvPr/>
        </p:nvSpPr>
        <p:spPr bwMode="auto">
          <a:xfrm>
            <a:off x="165918" y="620688"/>
            <a:ext cx="8978081" cy="77867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101600" indent="-101600">
              <a:defRPr kumimoji="1" sz="2400">
                <a:solidFill>
                  <a:schemeClr val="tx1"/>
                </a:solidFill>
                <a:latin typeface="Times New Roman" pitchFamily="18" charset="0"/>
                <a:ea typeface="ＭＳ Ｐゴシック" pitchFamily="50" charset="-128"/>
              </a:defRPr>
            </a:lvl1pPr>
            <a:lvl2pPr>
              <a:defRPr kumimoji="1" sz="2400">
                <a:solidFill>
                  <a:schemeClr val="tx1"/>
                </a:solidFill>
                <a:latin typeface="Times New Roman" pitchFamily="18" charset="0"/>
                <a:ea typeface="ＭＳ Ｐゴシック" pitchFamily="50" charset="-128"/>
              </a:defRPr>
            </a:lvl2pPr>
            <a:lvl3pPr>
              <a:defRPr kumimoji="1" sz="2400">
                <a:solidFill>
                  <a:schemeClr val="tx1"/>
                </a:solidFill>
                <a:latin typeface="Times New Roman" pitchFamily="18" charset="0"/>
                <a:ea typeface="ＭＳ Ｐゴシック" pitchFamily="50" charset="-128"/>
              </a:defRPr>
            </a:lvl3pPr>
            <a:lvl4pPr>
              <a:defRPr kumimoji="1" sz="2400">
                <a:solidFill>
                  <a:schemeClr val="tx1"/>
                </a:solidFill>
                <a:latin typeface="Times New Roman" pitchFamily="18" charset="0"/>
                <a:ea typeface="ＭＳ Ｐゴシック" pitchFamily="50" charset="-128"/>
              </a:defRPr>
            </a:lvl4pPr>
            <a:lvl5pPr>
              <a:defRPr kumimoji="1" sz="2400">
                <a:solidFill>
                  <a:schemeClr val="tx1"/>
                </a:solidFill>
                <a:latin typeface="Times New Roman" pitchFamily="18" charset="0"/>
                <a:ea typeface="ＭＳ Ｐゴシック" pitchFamily="50" charset="-128"/>
              </a:defRPr>
            </a:lvl5pPr>
            <a:lvl6pPr fontAlgn="base">
              <a:spcBef>
                <a:spcPct val="0"/>
              </a:spcBef>
              <a:spcAft>
                <a:spcPct val="0"/>
              </a:spcAft>
              <a:defRPr kumimoji="1" sz="2400">
                <a:solidFill>
                  <a:schemeClr val="tx1"/>
                </a:solidFill>
                <a:latin typeface="Times New Roman" pitchFamily="18" charset="0"/>
                <a:ea typeface="ＭＳ Ｐゴシック" pitchFamily="50" charset="-128"/>
              </a:defRPr>
            </a:lvl6pPr>
            <a:lvl7pPr fontAlgn="base">
              <a:spcBef>
                <a:spcPct val="0"/>
              </a:spcBef>
              <a:spcAft>
                <a:spcPct val="0"/>
              </a:spcAft>
              <a:defRPr kumimoji="1" sz="2400">
                <a:solidFill>
                  <a:schemeClr val="tx1"/>
                </a:solidFill>
                <a:latin typeface="Times New Roman" pitchFamily="18" charset="0"/>
                <a:ea typeface="ＭＳ Ｐゴシック" pitchFamily="50" charset="-128"/>
              </a:defRPr>
            </a:lvl7pPr>
            <a:lvl8pPr fontAlgn="base">
              <a:spcBef>
                <a:spcPct val="0"/>
              </a:spcBef>
              <a:spcAft>
                <a:spcPct val="0"/>
              </a:spcAft>
              <a:defRPr kumimoji="1" sz="2400">
                <a:solidFill>
                  <a:schemeClr val="tx1"/>
                </a:solidFill>
                <a:latin typeface="Times New Roman" pitchFamily="18" charset="0"/>
                <a:ea typeface="ＭＳ Ｐゴシック" pitchFamily="50" charset="-128"/>
              </a:defRPr>
            </a:lvl8pPr>
            <a:lvl9pPr fontAlgn="base">
              <a:spcBef>
                <a:spcPct val="0"/>
              </a:spcBef>
              <a:spcAft>
                <a:spcPct val="0"/>
              </a:spcAft>
              <a:defRPr kumimoji="1" sz="2400">
                <a:solidFill>
                  <a:schemeClr val="tx1"/>
                </a:solidFill>
                <a:latin typeface="Times New Roman" pitchFamily="18" charset="0"/>
                <a:ea typeface="ＭＳ Ｐゴシック" pitchFamily="50" charset="-128"/>
              </a:defRPr>
            </a:lvl9pPr>
          </a:lstStyle>
          <a:p>
            <a:pPr fontAlgn="base">
              <a:spcAft>
                <a:spcPct val="0"/>
              </a:spcAft>
              <a:buFontTx/>
              <a:buChar char="•"/>
            </a:pPr>
            <a:r>
              <a:rPr lang="en-US" altLang="ja-JP" b="1" dirty="0" smtClean="0">
                <a:solidFill>
                  <a:srgbClr val="FF0000"/>
                </a:solidFill>
                <a:cs typeface="Times New Roman" pitchFamily="18" charset="0"/>
              </a:rPr>
              <a:t>1975</a:t>
            </a:r>
            <a:r>
              <a:rPr lang="ja-JP" altLang="en-US" b="1" dirty="0">
                <a:solidFill>
                  <a:srgbClr val="FF0000"/>
                </a:solidFill>
                <a:cs typeface="Times New Roman" pitchFamily="18" charset="0"/>
              </a:rPr>
              <a:t>　</a:t>
            </a:r>
            <a:r>
              <a:rPr lang="en-US" altLang="ja-JP" b="1" dirty="0" err="1" smtClean="0">
                <a:solidFill>
                  <a:srgbClr val="FF0000"/>
                </a:solidFill>
                <a:cs typeface="Times New Roman" pitchFamily="18" charset="0"/>
              </a:rPr>
              <a:t>a-Si:H</a:t>
            </a:r>
            <a:r>
              <a:rPr lang="ja-JP" altLang="en-US" b="1" dirty="0" smtClean="0">
                <a:solidFill>
                  <a:srgbClr val="FF0000"/>
                </a:solidFill>
                <a:cs typeface="Times New Roman" pitchFamily="18" charset="0"/>
              </a:rPr>
              <a:t>の価電子</a:t>
            </a:r>
            <a:r>
              <a:rPr lang="en-US" altLang="ja-JP" b="1" dirty="0" smtClean="0">
                <a:solidFill>
                  <a:srgbClr val="FF0000"/>
                </a:solidFill>
                <a:cs typeface="Times New Roman" pitchFamily="18" charset="0"/>
              </a:rPr>
              <a:t>(</a:t>
            </a:r>
            <a:r>
              <a:rPr lang="ja-JP" altLang="en-US" b="1" dirty="0" smtClean="0">
                <a:solidFill>
                  <a:srgbClr val="FF0000"/>
                </a:solidFill>
                <a:cs typeface="Times New Roman" pitchFamily="18" charset="0"/>
              </a:rPr>
              <a:t>ドーピング</a:t>
            </a:r>
            <a:r>
              <a:rPr lang="en-US" altLang="ja-JP" b="1" dirty="0" smtClean="0">
                <a:solidFill>
                  <a:srgbClr val="FF0000"/>
                </a:solidFill>
                <a:cs typeface="Times New Roman" pitchFamily="18" charset="0"/>
              </a:rPr>
              <a:t>)</a:t>
            </a:r>
            <a:r>
              <a:rPr lang="ja-JP" altLang="en-US" b="1" dirty="0" smtClean="0">
                <a:solidFill>
                  <a:srgbClr val="FF0000"/>
                </a:solidFill>
                <a:cs typeface="Times New Roman" pitchFamily="18" charset="0"/>
              </a:rPr>
              <a:t>制御</a:t>
            </a:r>
            <a:r>
              <a:rPr lang="en-US" altLang="ja-JP" b="1" dirty="0" smtClean="0">
                <a:solidFill>
                  <a:srgbClr val="FF0000"/>
                </a:solidFill>
                <a:cs typeface="Times New Roman" pitchFamily="18" charset="0"/>
              </a:rPr>
              <a:t/>
            </a:r>
            <a:br>
              <a:rPr lang="en-US" altLang="ja-JP" b="1" dirty="0" smtClean="0">
                <a:solidFill>
                  <a:srgbClr val="FF0000"/>
                </a:solidFill>
                <a:cs typeface="Times New Roman" pitchFamily="18" charset="0"/>
              </a:rPr>
            </a:br>
            <a:r>
              <a:rPr lang="en-US" altLang="ja-JP" sz="1400" i="1" dirty="0" smtClean="0">
                <a:solidFill>
                  <a:srgbClr val="000000"/>
                </a:solidFill>
                <a:cs typeface="Times New Roman" pitchFamily="18" charset="0"/>
              </a:rPr>
              <a:t>W.E. Spear and P.G. </a:t>
            </a:r>
            <a:r>
              <a:rPr lang="en-US" altLang="ja-JP" sz="1400" i="1" dirty="0" err="1" smtClean="0">
                <a:solidFill>
                  <a:srgbClr val="000000"/>
                </a:solidFill>
                <a:cs typeface="Times New Roman" pitchFamily="18" charset="0"/>
              </a:rPr>
              <a:t>LeComber</a:t>
            </a:r>
            <a:r>
              <a:rPr lang="en-US" altLang="ja-JP" sz="1400" i="1" dirty="0" smtClean="0">
                <a:solidFill>
                  <a:srgbClr val="000000"/>
                </a:solidFill>
                <a:cs typeface="Times New Roman" pitchFamily="18" charset="0"/>
              </a:rPr>
              <a:t>, SSC 17 (1975) 1193; Philos. Mag. </a:t>
            </a:r>
            <a:r>
              <a:rPr lang="en-US" altLang="ja-JP" sz="1400" b="1" i="1" dirty="0" smtClean="0">
                <a:solidFill>
                  <a:srgbClr val="000000"/>
                </a:solidFill>
                <a:cs typeface="Times New Roman" pitchFamily="18" charset="0"/>
              </a:rPr>
              <a:t>33</a:t>
            </a:r>
            <a:r>
              <a:rPr lang="en-US" altLang="ja-JP" sz="1400" i="1" dirty="0" smtClean="0">
                <a:solidFill>
                  <a:srgbClr val="000000"/>
                </a:solidFill>
                <a:cs typeface="Times New Roman" pitchFamily="18" charset="0"/>
              </a:rPr>
              <a:t> (1976) 935.</a:t>
            </a:r>
          </a:p>
          <a:p>
            <a:pPr fontAlgn="base">
              <a:spcAft>
                <a:spcPct val="0"/>
              </a:spcAft>
              <a:buFontTx/>
              <a:buChar char="•"/>
            </a:pPr>
            <a:r>
              <a:rPr lang="en-US" altLang="ja-JP" b="1" dirty="0" smtClean="0">
                <a:solidFill>
                  <a:srgbClr val="FF0000"/>
                </a:solidFill>
                <a:cs typeface="Times New Roman" pitchFamily="18" charset="0"/>
              </a:rPr>
              <a:t>1976</a:t>
            </a:r>
            <a:r>
              <a:rPr lang="ja-JP" altLang="en-US" b="1" dirty="0">
                <a:solidFill>
                  <a:srgbClr val="FF0000"/>
                </a:solidFill>
                <a:cs typeface="Times New Roman" pitchFamily="18" charset="0"/>
              </a:rPr>
              <a:t>　</a:t>
            </a:r>
            <a:r>
              <a:rPr lang="en-US" altLang="ja-JP" b="1" dirty="0" smtClean="0">
                <a:solidFill>
                  <a:srgbClr val="FF0000"/>
                </a:solidFill>
                <a:cs typeface="Times New Roman" pitchFamily="18" charset="0"/>
              </a:rPr>
              <a:t>RCA:</a:t>
            </a:r>
            <a:r>
              <a:rPr lang="ja-JP" altLang="en-US" b="1" dirty="0" smtClean="0">
                <a:solidFill>
                  <a:srgbClr val="FF0000"/>
                </a:solidFill>
                <a:cs typeface="Times New Roman" pitchFamily="18" charset="0"/>
              </a:rPr>
              <a:t> </a:t>
            </a:r>
            <a:r>
              <a:rPr lang="en-US" altLang="ja-JP" b="1" dirty="0" err="1" smtClean="0">
                <a:solidFill>
                  <a:srgbClr val="FF0000"/>
                </a:solidFill>
                <a:cs typeface="Times New Roman" pitchFamily="18" charset="0"/>
              </a:rPr>
              <a:t>Pt</a:t>
            </a:r>
            <a:r>
              <a:rPr lang="en-US" altLang="ja-JP" b="1" dirty="0" smtClean="0">
                <a:solidFill>
                  <a:srgbClr val="FF0000"/>
                </a:solidFill>
                <a:cs typeface="Times New Roman" pitchFamily="18" charset="0"/>
              </a:rPr>
              <a:t>/</a:t>
            </a:r>
            <a:r>
              <a:rPr lang="en-US" altLang="ja-JP" b="1" dirty="0" err="1" smtClean="0">
                <a:solidFill>
                  <a:srgbClr val="FF0000"/>
                </a:solidFill>
                <a:cs typeface="Times New Roman" pitchFamily="18" charset="0"/>
              </a:rPr>
              <a:t>a-Si:H</a:t>
            </a:r>
            <a:r>
              <a:rPr lang="ja-JP" altLang="en-US" b="1" dirty="0" smtClean="0">
                <a:solidFill>
                  <a:srgbClr val="FF0000"/>
                </a:solidFill>
                <a:cs typeface="Times New Roman" pitchFamily="18" charset="0"/>
              </a:rPr>
              <a:t> </a:t>
            </a:r>
            <a:r>
              <a:rPr lang="en-US" altLang="ja-JP" b="1" dirty="0" err="1" smtClean="0">
                <a:solidFill>
                  <a:srgbClr val="FF0000"/>
                </a:solidFill>
                <a:cs typeface="Times New Roman" pitchFamily="18" charset="0"/>
              </a:rPr>
              <a:t>Schottky</a:t>
            </a:r>
            <a:r>
              <a:rPr lang="ja-JP" altLang="en-US" b="1" dirty="0" smtClean="0">
                <a:solidFill>
                  <a:srgbClr val="FF0000"/>
                </a:solidFill>
                <a:cs typeface="Times New Roman" pitchFamily="18" charset="0"/>
              </a:rPr>
              <a:t> </a:t>
            </a:r>
            <a:r>
              <a:rPr lang="en-US" altLang="ja-JP" b="1" dirty="0" smtClean="0">
                <a:solidFill>
                  <a:srgbClr val="FF0000"/>
                </a:solidFill>
                <a:cs typeface="Times New Roman" pitchFamily="18" charset="0"/>
              </a:rPr>
              <a:t>SC</a:t>
            </a:r>
            <a:r>
              <a:rPr lang="ja-JP" altLang="en-US" b="1" dirty="0" smtClean="0">
                <a:solidFill>
                  <a:srgbClr val="FF0000"/>
                </a:solidFill>
                <a:cs typeface="Times New Roman" pitchFamily="18" charset="0"/>
              </a:rPr>
              <a:t> </a:t>
            </a:r>
            <a:r>
              <a:rPr lang="en-US" altLang="ja-JP" b="1" dirty="0" smtClean="0">
                <a:solidFill>
                  <a:srgbClr val="FF0000"/>
                </a:solidFill>
                <a:cs typeface="Times New Roman" pitchFamily="18" charset="0"/>
              </a:rPr>
              <a:t>(η=2.4%)</a:t>
            </a:r>
            <a:br>
              <a:rPr lang="en-US" altLang="ja-JP" b="1" dirty="0" smtClean="0">
                <a:solidFill>
                  <a:srgbClr val="FF0000"/>
                </a:solidFill>
                <a:cs typeface="Times New Roman" pitchFamily="18" charset="0"/>
              </a:rPr>
            </a:br>
            <a:r>
              <a:rPr lang="en-US" altLang="ja-JP" sz="1400" i="1" dirty="0" smtClean="0">
                <a:solidFill>
                  <a:srgbClr val="000000"/>
                </a:solidFill>
                <a:cs typeface="Times New Roman" pitchFamily="18" charset="0"/>
              </a:rPr>
              <a:t>D.E. Carlson and C.R. </a:t>
            </a:r>
            <a:r>
              <a:rPr lang="en-US" altLang="ja-JP" sz="1400" i="1" dirty="0" err="1" smtClean="0">
                <a:solidFill>
                  <a:srgbClr val="000000"/>
                </a:solidFill>
                <a:cs typeface="Times New Roman" pitchFamily="18" charset="0"/>
              </a:rPr>
              <a:t>Wronski</a:t>
            </a:r>
            <a:r>
              <a:rPr lang="en-US" altLang="ja-JP" sz="1400" i="1" dirty="0" smtClean="0">
                <a:solidFill>
                  <a:srgbClr val="000000"/>
                </a:solidFill>
                <a:cs typeface="Times New Roman" pitchFamily="18" charset="0"/>
              </a:rPr>
              <a:t>, APL </a:t>
            </a:r>
            <a:r>
              <a:rPr lang="en-US" altLang="ja-JP" sz="1400" b="1" i="1" dirty="0" smtClean="0">
                <a:solidFill>
                  <a:srgbClr val="000000"/>
                </a:solidFill>
                <a:cs typeface="Times New Roman" pitchFamily="18" charset="0"/>
              </a:rPr>
              <a:t>28</a:t>
            </a:r>
            <a:r>
              <a:rPr lang="en-US" altLang="ja-JP" sz="1400" i="1" dirty="0" smtClean="0">
                <a:solidFill>
                  <a:srgbClr val="000000"/>
                </a:solidFill>
                <a:cs typeface="Times New Roman" pitchFamily="18" charset="0"/>
              </a:rPr>
              <a:t> (1976) 671.</a:t>
            </a:r>
          </a:p>
          <a:p>
            <a:pPr fontAlgn="base">
              <a:spcAft>
                <a:spcPct val="0"/>
              </a:spcAft>
              <a:buFontTx/>
              <a:buChar char="•"/>
            </a:pPr>
            <a:r>
              <a:rPr lang="en-US" altLang="ja-JP" b="1" dirty="0" smtClean="0">
                <a:solidFill>
                  <a:srgbClr val="000000"/>
                </a:solidFill>
                <a:cs typeface="Times New Roman" pitchFamily="18" charset="0"/>
              </a:rPr>
              <a:t>1977</a:t>
            </a:r>
            <a:r>
              <a:rPr lang="ja-JP" altLang="en-US" b="1" dirty="0" smtClean="0">
                <a:solidFill>
                  <a:srgbClr val="000000"/>
                </a:solidFill>
                <a:cs typeface="Times New Roman" pitchFamily="18" charset="0"/>
              </a:rPr>
              <a:t>　</a:t>
            </a:r>
            <a:r>
              <a:rPr lang="en-US" altLang="ja-JP" b="1" dirty="0" err="1" smtClean="0">
                <a:solidFill>
                  <a:srgbClr val="000000"/>
                </a:solidFill>
                <a:cs typeface="Times New Roman" pitchFamily="18" charset="0"/>
              </a:rPr>
              <a:t>Pt</a:t>
            </a:r>
            <a:r>
              <a:rPr lang="en-US" altLang="ja-JP" b="1" dirty="0" smtClean="0">
                <a:solidFill>
                  <a:srgbClr val="000000"/>
                </a:solidFill>
                <a:cs typeface="Times New Roman" pitchFamily="18" charset="0"/>
              </a:rPr>
              <a:t>/ox./a-</a:t>
            </a:r>
            <a:r>
              <a:rPr lang="en-US" altLang="ja-JP" b="1" dirty="0" err="1" smtClean="0">
                <a:solidFill>
                  <a:srgbClr val="000000"/>
                </a:solidFill>
                <a:cs typeface="Times New Roman" pitchFamily="18" charset="0"/>
              </a:rPr>
              <a:t>SiH</a:t>
            </a:r>
            <a:r>
              <a:rPr lang="en-US" altLang="ja-JP" b="1" dirty="0" smtClean="0">
                <a:solidFill>
                  <a:srgbClr val="000000"/>
                </a:solidFill>
                <a:cs typeface="Times New Roman" pitchFamily="18" charset="0"/>
              </a:rPr>
              <a:t> MIS SC</a:t>
            </a:r>
            <a:r>
              <a:rPr lang="ja-JP" altLang="en-US" b="1" dirty="0">
                <a:solidFill>
                  <a:srgbClr val="000000"/>
                </a:solidFill>
                <a:cs typeface="Times New Roman" pitchFamily="18" charset="0"/>
              </a:rPr>
              <a:t> </a:t>
            </a:r>
            <a:r>
              <a:rPr lang="en-US" altLang="ja-JP" b="1" dirty="0">
                <a:solidFill>
                  <a:srgbClr val="000000"/>
                </a:solidFill>
                <a:cs typeface="Times New Roman" pitchFamily="18" charset="0"/>
              </a:rPr>
              <a:t>(</a:t>
            </a:r>
            <a:r>
              <a:rPr lang="en-US" altLang="ja-JP" b="1" dirty="0" smtClean="0">
                <a:solidFill>
                  <a:srgbClr val="000000"/>
                </a:solidFill>
                <a:cs typeface="Times New Roman" pitchFamily="18" charset="0"/>
              </a:rPr>
              <a:t>η=5.5</a:t>
            </a:r>
            <a:r>
              <a:rPr lang="en-US" altLang="ja-JP" b="1" dirty="0">
                <a:solidFill>
                  <a:srgbClr val="000000"/>
                </a:solidFill>
                <a:cs typeface="Times New Roman" pitchFamily="18" charset="0"/>
              </a:rPr>
              <a:t>%)</a:t>
            </a:r>
            <a:r>
              <a:rPr lang="en-US" altLang="ja-JP" b="1" dirty="0" smtClean="0">
                <a:solidFill>
                  <a:srgbClr val="000000"/>
                </a:solidFill>
                <a:cs typeface="Times New Roman" pitchFamily="18" charset="0"/>
              </a:rPr>
              <a:t/>
            </a:r>
            <a:br>
              <a:rPr lang="en-US" altLang="ja-JP" b="1" dirty="0" smtClean="0">
                <a:solidFill>
                  <a:srgbClr val="000000"/>
                </a:solidFill>
                <a:cs typeface="Times New Roman" pitchFamily="18" charset="0"/>
              </a:rPr>
            </a:br>
            <a:r>
              <a:rPr lang="en-US" altLang="ja-JP" sz="1400" i="1" dirty="0" smtClean="0">
                <a:solidFill>
                  <a:srgbClr val="000000"/>
                </a:solidFill>
                <a:cs typeface="Times New Roman" pitchFamily="18" charset="0"/>
              </a:rPr>
              <a:t>D.E. Carlson, IEEE TED, </a:t>
            </a:r>
            <a:r>
              <a:rPr lang="en-US" altLang="ja-JP" sz="1400" b="1" i="1" dirty="0" smtClean="0">
                <a:solidFill>
                  <a:srgbClr val="000000"/>
                </a:solidFill>
                <a:cs typeface="Times New Roman" pitchFamily="18" charset="0"/>
              </a:rPr>
              <a:t>ED-24</a:t>
            </a:r>
            <a:r>
              <a:rPr lang="en-US" altLang="ja-JP" sz="1400" i="1" dirty="0" smtClean="0">
                <a:solidFill>
                  <a:srgbClr val="000000"/>
                </a:solidFill>
                <a:cs typeface="Times New Roman" pitchFamily="18" charset="0"/>
              </a:rPr>
              <a:t> (1977) 449.</a:t>
            </a:r>
          </a:p>
          <a:p>
            <a:pPr fontAlgn="base">
              <a:spcAft>
                <a:spcPct val="0"/>
              </a:spcAft>
              <a:buFontTx/>
              <a:buChar char="•"/>
            </a:pPr>
            <a:r>
              <a:rPr lang="en-US" altLang="ja-JP" b="1" dirty="0" smtClean="0">
                <a:solidFill>
                  <a:srgbClr val="000000"/>
                </a:solidFill>
                <a:cs typeface="Times New Roman" pitchFamily="18" charset="0"/>
              </a:rPr>
              <a:t>1977</a:t>
            </a:r>
            <a:r>
              <a:rPr lang="ja-JP" altLang="en-US" b="1" dirty="0" smtClean="0">
                <a:solidFill>
                  <a:srgbClr val="000000"/>
                </a:solidFill>
                <a:cs typeface="Times New Roman" pitchFamily="18" charset="0"/>
              </a:rPr>
              <a:t>　</a:t>
            </a:r>
            <a:r>
              <a:rPr lang="en-US" altLang="ja-JP" b="1" dirty="0" err="1" smtClean="0">
                <a:solidFill>
                  <a:srgbClr val="000000"/>
                </a:solidFill>
                <a:cs typeface="Times New Roman" pitchFamily="18" charset="0"/>
              </a:rPr>
              <a:t>Staebler-Wronski</a:t>
            </a:r>
            <a:r>
              <a:rPr lang="ja-JP" altLang="en-US" b="1" dirty="0" smtClean="0">
                <a:solidFill>
                  <a:srgbClr val="000000"/>
                </a:solidFill>
                <a:cs typeface="Times New Roman" pitchFamily="18" charset="0"/>
              </a:rPr>
              <a:t>効果 </a:t>
            </a:r>
            <a:r>
              <a:rPr lang="en-US" altLang="ja-JP" b="1" dirty="0" smtClean="0">
                <a:solidFill>
                  <a:srgbClr val="000000"/>
                </a:solidFill>
                <a:cs typeface="Times New Roman" pitchFamily="18" charset="0"/>
              </a:rPr>
              <a:t>(</a:t>
            </a:r>
            <a:r>
              <a:rPr lang="ja-JP" altLang="en-US" b="1" dirty="0" smtClean="0">
                <a:solidFill>
                  <a:srgbClr val="000000"/>
                </a:solidFill>
                <a:cs typeface="Times New Roman" pitchFamily="18" charset="0"/>
              </a:rPr>
              <a:t>光劣化現象</a:t>
            </a:r>
            <a:r>
              <a:rPr lang="en-US" altLang="ja-JP" b="1" dirty="0" smtClean="0">
                <a:solidFill>
                  <a:srgbClr val="000000"/>
                </a:solidFill>
                <a:cs typeface="Times New Roman" pitchFamily="18" charset="0"/>
              </a:rPr>
              <a:t>)</a:t>
            </a:r>
            <a:br>
              <a:rPr lang="en-US" altLang="ja-JP" b="1" dirty="0" smtClean="0">
                <a:solidFill>
                  <a:srgbClr val="000000"/>
                </a:solidFill>
                <a:cs typeface="Times New Roman" pitchFamily="18" charset="0"/>
              </a:rPr>
            </a:br>
            <a:r>
              <a:rPr lang="en-US" altLang="ja-JP" sz="1400" i="1" dirty="0" smtClean="0">
                <a:solidFill>
                  <a:srgbClr val="000000"/>
                </a:solidFill>
                <a:cs typeface="Times New Roman" pitchFamily="18" charset="0"/>
              </a:rPr>
              <a:t>D.L. </a:t>
            </a:r>
            <a:r>
              <a:rPr lang="en-US" altLang="ja-JP" sz="1400" i="1" dirty="0" err="1" smtClean="0">
                <a:solidFill>
                  <a:srgbClr val="000000"/>
                </a:solidFill>
                <a:cs typeface="Times New Roman" pitchFamily="18" charset="0"/>
              </a:rPr>
              <a:t>Staebler</a:t>
            </a:r>
            <a:r>
              <a:rPr lang="en-US" altLang="ja-JP" sz="1400" i="1" dirty="0" smtClean="0">
                <a:solidFill>
                  <a:srgbClr val="000000"/>
                </a:solidFill>
                <a:cs typeface="Times New Roman" pitchFamily="18" charset="0"/>
              </a:rPr>
              <a:t> and C.R. </a:t>
            </a:r>
            <a:r>
              <a:rPr lang="en-US" altLang="ja-JP" sz="1400" i="1" dirty="0" err="1" smtClean="0">
                <a:solidFill>
                  <a:srgbClr val="000000"/>
                </a:solidFill>
                <a:cs typeface="Times New Roman" pitchFamily="18" charset="0"/>
              </a:rPr>
              <a:t>Wronski</a:t>
            </a:r>
            <a:r>
              <a:rPr lang="en-US" altLang="ja-JP" sz="1400" i="1" dirty="0" smtClean="0">
                <a:solidFill>
                  <a:srgbClr val="000000"/>
                </a:solidFill>
                <a:cs typeface="Times New Roman" pitchFamily="18" charset="0"/>
              </a:rPr>
              <a:t>, APL </a:t>
            </a:r>
            <a:r>
              <a:rPr lang="en-US" altLang="ja-JP" sz="1400" b="1" i="1" dirty="0" smtClean="0">
                <a:solidFill>
                  <a:srgbClr val="000000"/>
                </a:solidFill>
                <a:cs typeface="Times New Roman" pitchFamily="18" charset="0"/>
              </a:rPr>
              <a:t>31</a:t>
            </a:r>
            <a:r>
              <a:rPr lang="en-US" altLang="ja-JP" sz="1400" i="1" dirty="0" smtClean="0">
                <a:solidFill>
                  <a:srgbClr val="000000"/>
                </a:solidFill>
                <a:cs typeface="Times New Roman" pitchFamily="18" charset="0"/>
              </a:rPr>
              <a:t> (1977) 292.</a:t>
            </a:r>
          </a:p>
          <a:p>
            <a:pPr fontAlgn="base">
              <a:spcAft>
                <a:spcPct val="0"/>
              </a:spcAft>
              <a:buFontTx/>
              <a:buChar char="•"/>
            </a:pPr>
            <a:r>
              <a:rPr lang="en-US" altLang="ja-JP" b="1" dirty="0" smtClean="0">
                <a:solidFill>
                  <a:srgbClr val="000000"/>
                </a:solidFill>
                <a:cs typeface="Times New Roman" pitchFamily="18" charset="0"/>
              </a:rPr>
              <a:t>1978</a:t>
            </a:r>
            <a:r>
              <a:rPr lang="ja-JP" altLang="en-US" b="1" dirty="0" smtClean="0">
                <a:solidFill>
                  <a:srgbClr val="000000"/>
                </a:solidFill>
                <a:cs typeface="Times New Roman" pitchFamily="18" charset="0"/>
              </a:rPr>
              <a:t>　</a:t>
            </a:r>
            <a:r>
              <a:rPr lang="en-US" altLang="ja-JP" b="1" dirty="0" smtClean="0">
                <a:solidFill>
                  <a:srgbClr val="000000"/>
                </a:solidFill>
                <a:cs typeface="Times New Roman" pitchFamily="18" charset="0"/>
              </a:rPr>
              <a:t>SnO</a:t>
            </a:r>
            <a:r>
              <a:rPr lang="en-US" altLang="ja-JP" b="1" baseline="-25000" dirty="0" smtClean="0">
                <a:solidFill>
                  <a:srgbClr val="000000"/>
                </a:solidFill>
                <a:cs typeface="Times New Roman" pitchFamily="18" charset="0"/>
              </a:rPr>
              <a:t>2</a:t>
            </a:r>
            <a:r>
              <a:rPr lang="en-US" altLang="ja-JP" b="1" dirty="0" smtClean="0">
                <a:solidFill>
                  <a:srgbClr val="000000"/>
                </a:solidFill>
                <a:cs typeface="Times New Roman" pitchFamily="18" charset="0"/>
              </a:rPr>
              <a:t>/p-</a:t>
            </a:r>
            <a:r>
              <a:rPr lang="en-US" altLang="ja-JP" b="1" dirty="0" err="1" smtClean="0">
                <a:solidFill>
                  <a:srgbClr val="000000"/>
                </a:solidFill>
                <a:cs typeface="Times New Roman" pitchFamily="18" charset="0"/>
              </a:rPr>
              <a:t>i</a:t>
            </a:r>
            <a:r>
              <a:rPr lang="en-US" altLang="ja-JP" b="1" dirty="0" smtClean="0">
                <a:solidFill>
                  <a:srgbClr val="000000"/>
                </a:solidFill>
                <a:cs typeface="Times New Roman" pitchFamily="18" charset="0"/>
              </a:rPr>
              <a:t>-n</a:t>
            </a:r>
            <a:r>
              <a:rPr lang="ja-JP" altLang="en-US" b="1" dirty="0" smtClean="0">
                <a:solidFill>
                  <a:srgbClr val="000000"/>
                </a:solidFill>
                <a:cs typeface="Times New Roman" pitchFamily="18" charset="0"/>
              </a:rPr>
              <a:t> </a:t>
            </a:r>
            <a:r>
              <a:rPr lang="en-US" altLang="ja-JP" b="1" dirty="0" smtClean="0">
                <a:solidFill>
                  <a:srgbClr val="000000"/>
                </a:solidFill>
                <a:cs typeface="Times New Roman" pitchFamily="18" charset="0"/>
              </a:rPr>
              <a:t>SC</a:t>
            </a:r>
            <a:br>
              <a:rPr lang="en-US" altLang="ja-JP" b="1" dirty="0" smtClean="0">
                <a:solidFill>
                  <a:srgbClr val="000000"/>
                </a:solidFill>
                <a:cs typeface="Times New Roman" pitchFamily="18" charset="0"/>
              </a:rPr>
            </a:br>
            <a:r>
              <a:rPr lang="ja-JP" altLang="en-US" sz="1400" i="1" dirty="0" smtClean="0">
                <a:solidFill>
                  <a:srgbClr val="000000"/>
                </a:solidFill>
                <a:cs typeface="Times New Roman" pitchFamily="18" charset="0"/>
              </a:rPr>
              <a:t>岡本博明</a:t>
            </a:r>
            <a:r>
              <a:rPr lang="en-US" altLang="ja-JP" sz="1400" i="1" dirty="0" smtClean="0">
                <a:solidFill>
                  <a:srgbClr val="000000"/>
                </a:solidFill>
                <a:cs typeface="Times New Roman" pitchFamily="18" charset="0"/>
              </a:rPr>
              <a:t>,</a:t>
            </a:r>
            <a:r>
              <a:rPr lang="ja-JP" altLang="en-US" sz="1400" i="1" dirty="0" smtClean="0">
                <a:solidFill>
                  <a:srgbClr val="000000"/>
                </a:solidFill>
                <a:cs typeface="Times New Roman" pitchFamily="18" charset="0"/>
              </a:rPr>
              <a:t> 新田照</a:t>
            </a:r>
            <a:r>
              <a:rPr lang="en-US" altLang="ja-JP" sz="1400" i="1" dirty="0" smtClean="0">
                <a:solidFill>
                  <a:srgbClr val="000000"/>
                </a:solidFill>
                <a:cs typeface="Times New Roman" pitchFamily="18" charset="0"/>
              </a:rPr>
              <a:t>,</a:t>
            </a:r>
            <a:r>
              <a:rPr lang="ja-JP" altLang="en-US" sz="1400" i="1" dirty="0" smtClean="0">
                <a:solidFill>
                  <a:srgbClr val="000000"/>
                </a:solidFill>
                <a:cs typeface="Times New Roman" pitchFamily="18" charset="0"/>
              </a:rPr>
              <a:t> 濱川圭弘、</a:t>
            </a:r>
            <a:r>
              <a:rPr lang="en-US" altLang="ja-JP" sz="1400" i="1" dirty="0" smtClean="0">
                <a:solidFill>
                  <a:srgbClr val="000000"/>
                </a:solidFill>
                <a:cs typeface="Times New Roman" pitchFamily="18" charset="0"/>
              </a:rPr>
              <a:t>”</a:t>
            </a:r>
            <a:r>
              <a:rPr lang="ja-JP" altLang="en-US" sz="1400" i="1" dirty="0" smtClean="0">
                <a:solidFill>
                  <a:srgbClr val="000000"/>
                </a:solidFill>
                <a:cs typeface="Times New Roman" pitchFamily="18" charset="0"/>
              </a:rPr>
              <a:t>アモルファスシリコン太陽電池</a:t>
            </a:r>
            <a:r>
              <a:rPr lang="en-US" altLang="ja-JP" sz="1400" i="1" dirty="0" smtClean="0">
                <a:solidFill>
                  <a:srgbClr val="000000"/>
                </a:solidFill>
                <a:cs typeface="Times New Roman" pitchFamily="18" charset="0"/>
              </a:rPr>
              <a:t>”</a:t>
            </a:r>
            <a:r>
              <a:rPr lang="ja-JP" altLang="en-US" sz="1400" i="1" dirty="0" err="1" smtClean="0">
                <a:solidFill>
                  <a:srgbClr val="000000"/>
                </a:solidFill>
                <a:cs typeface="Times New Roman" pitchFamily="18" charset="0"/>
              </a:rPr>
              <a:t>、</a:t>
            </a:r>
            <a:r>
              <a:rPr lang="ja-JP" altLang="en-US" sz="1400" i="1" dirty="0" smtClean="0">
                <a:solidFill>
                  <a:srgbClr val="000000"/>
                </a:solidFill>
                <a:cs typeface="Times New Roman" pitchFamily="18" charset="0"/>
              </a:rPr>
              <a:t>応用物理 </a:t>
            </a:r>
            <a:r>
              <a:rPr lang="en-US" altLang="ja-JP" sz="1400" b="1" i="1" dirty="0" smtClean="0">
                <a:solidFill>
                  <a:srgbClr val="000000"/>
                </a:solidFill>
                <a:cs typeface="Times New Roman" pitchFamily="18" charset="0"/>
              </a:rPr>
              <a:t>47</a:t>
            </a:r>
            <a:r>
              <a:rPr lang="ja-JP" altLang="en-US" sz="1400" i="1" dirty="0" smtClean="0">
                <a:solidFill>
                  <a:srgbClr val="000000"/>
                </a:solidFill>
                <a:cs typeface="Times New Roman" pitchFamily="18" charset="0"/>
              </a:rPr>
              <a:t> </a:t>
            </a:r>
            <a:r>
              <a:rPr lang="en-US" altLang="ja-JP" sz="1400" i="1" dirty="0" smtClean="0">
                <a:solidFill>
                  <a:srgbClr val="000000"/>
                </a:solidFill>
                <a:cs typeface="Times New Roman" pitchFamily="18" charset="0"/>
              </a:rPr>
              <a:t>(1978)</a:t>
            </a:r>
            <a:r>
              <a:rPr lang="ja-JP" altLang="en-US" sz="1400" i="1" dirty="0" smtClean="0">
                <a:solidFill>
                  <a:srgbClr val="000000"/>
                </a:solidFill>
                <a:cs typeface="Times New Roman" pitchFamily="18" charset="0"/>
              </a:rPr>
              <a:t> </a:t>
            </a:r>
            <a:r>
              <a:rPr lang="en-US" altLang="ja-JP" sz="1400" i="1" dirty="0" smtClean="0">
                <a:solidFill>
                  <a:srgbClr val="000000"/>
                </a:solidFill>
                <a:cs typeface="Times New Roman" pitchFamily="18" charset="0"/>
              </a:rPr>
              <a:t>872.</a:t>
            </a:r>
            <a:br>
              <a:rPr lang="en-US" altLang="ja-JP" sz="1400" i="1" dirty="0" smtClean="0">
                <a:solidFill>
                  <a:srgbClr val="000000"/>
                </a:solidFill>
                <a:cs typeface="Times New Roman" pitchFamily="18" charset="0"/>
              </a:rPr>
            </a:br>
            <a:r>
              <a:rPr lang="en-US" altLang="ja-JP" sz="1400" i="1" dirty="0" smtClean="0">
                <a:solidFill>
                  <a:srgbClr val="000000"/>
                </a:solidFill>
                <a:cs typeface="Times New Roman" pitchFamily="18" charset="0"/>
              </a:rPr>
              <a:t>H. Okamoto and Y. Nitta, T. Adachi and Y. </a:t>
            </a:r>
            <a:r>
              <a:rPr lang="en-US" altLang="ja-JP" sz="1400" i="1" dirty="0" err="1" smtClean="0">
                <a:solidFill>
                  <a:srgbClr val="000000"/>
                </a:solidFill>
                <a:cs typeface="Times New Roman" pitchFamily="18" charset="0"/>
              </a:rPr>
              <a:t>Hamakawa</a:t>
            </a:r>
            <a:r>
              <a:rPr lang="en-US" altLang="ja-JP" sz="1400" i="1" dirty="0" smtClean="0">
                <a:solidFill>
                  <a:srgbClr val="000000"/>
                </a:solidFill>
                <a:cs typeface="Times New Roman" pitchFamily="18" charset="0"/>
              </a:rPr>
              <a:t>, Surf. Sci., </a:t>
            </a:r>
            <a:r>
              <a:rPr lang="en-US" altLang="ja-JP" sz="1400" b="1" i="1" dirty="0" smtClean="0">
                <a:solidFill>
                  <a:srgbClr val="000000"/>
                </a:solidFill>
                <a:cs typeface="Times New Roman" pitchFamily="18" charset="0"/>
              </a:rPr>
              <a:t>86</a:t>
            </a:r>
            <a:r>
              <a:rPr lang="en-US" altLang="ja-JP" sz="1400" i="1" dirty="0" smtClean="0">
                <a:solidFill>
                  <a:srgbClr val="000000"/>
                </a:solidFill>
                <a:cs typeface="Times New Roman" pitchFamily="18" charset="0"/>
              </a:rPr>
              <a:t> (1979) 486.</a:t>
            </a:r>
          </a:p>
          <a:p>
            <a:pPr fontAlgn="base">
              <a:spcAft>
                <a:spcPct val="0"/>
              </a:spcAft>
              <a:buFontTx/>
              <a:buChar char="•"/>
            </a:pPr>
            <a:r>
              <a:rPr lang="en-US" altLang="ja-JP" b="1" dirty="0" smtClean="0">
                <a:solidFill>
                  <a:srgbClr val="000000"/>
                </a:solidFill>
                <a:cs typeface="Times New Roman" pitchFamily="18" charset="0"/>
              </a:rPr>
              <a:t>1979</a:t>
            </a:r>
            <a:r>
              <a:rPr lang="ja-JP" altLang="en-US" b="1" dirty="0" smtClean="0">
                <a:solidFill>
                  <a:srgbClr val="000000"/>
                </a:solidFill>
                <a:cs typeface="Times New Roman" pitchFamily="18" charset="0"/>
              </a:rPr>
              <a:t>　</a:t>
            </a:r>
            <a:r>
              <a:rPr lang="en-US" altLang="ja-JP" b="1" dirty="0" smtClean="0">
                <a:solidFill>
                  <a:srgbClr val="000000"/>
                </a:solidFill>
                <a:cs typeface="Times New Roman" pitchFamily="18" charset="0"/>
              </a:rPr>
              <a:t>ITO/p-</a:t>
            </a:r>
            <a:r>
              <a:rPr lang="en-US" altLang="ja-JP" b="1" dirty="0" err="1" smtClean="0">
                <a:solidFill>
                  <a:srgbClr val="000000"/>
                </a:solidFill>
                <a:cs typeface="Times New Roman" pitchFamily="18" charset="0"/>
              </a:rPr>
              <a:t>i</a:t>
            </a:r>
            <a:r>
              <a:rPr lang="en-US" altLang="ja-JP" b="1" dirty="0" smtClean="0">
                <a:solidFill>
                  <a:srgbClr val="000000"/>
                </a:solidFill>
                <a:cs typeface="Times New Roman" pitchFamily="18" charset="0"/>
              </a:rPr>
              <a:t>-n/SUS</a:t>
            </a:r>
            <a:r>
              <a:rPr lang="ja-JP" altLang="en-US" b="1" dirty="0" smtClean="0">
                <a:solidFill>
                  <a:srgbClr val="000000"/>
                </a:solidFill>
                <a:cs typeface="Times New Roman" pitchFamily="18" charset="0"/>
              </a:rPr>
              <a:t> </a:t>
            </a:r>
            <a:r>
              <a:rPr lang="en-US" altLang="ja-JP" b="1" dirty="0">
                <a:solidFill>
                  <a:srgbClr val="000000"/>
                </a:solidFill>
                <a:cs typeface="Times New Roman" pitchFamily="18" charset="0"/>
              </a:rPr>
              <a:t>SC</a:t>
            </a:r>
            <a:r>
              <a:rPr lang="ja-JP" altLang="en-US" b="1" dirty="0">
                <a:solidFill>
                  <a:srgbClr val="000000"/>
                </a:solidFill>
                <a:cs typeface="Times New Roman" pitchFamily="18" charset="0"/>
              </a:rPr>
              <a:t> </a:t>
            </a:r>
            <a:r>
              <a:rPr lang="en-US" altLang="ja-JP" b="1" dirty="0">
                <a:solidFill>
                  <a:srgbClr val="000000"/>
                </a:solidFill>
                <a:cs typeface="Times New Roman" pitchFamily="18" charset="0"/>
              </a:rPr>
              <a:t>(</a:t>
            </a:r>
            <a:r>
              <a:rPr lang="en-US" altLang="ja-JP" b="1" dirty="0" smtClean="0">
                <a:solidFill>
                  <a:srgbClr val="000000"/>
                </a:solidFill>
                <a:cs typeface="Times New Roman" pitchFamily="18" charset="0"/>
              </a:rPr>
              <a:t>η = 4.5</a:t>
            </a:r>
            <a:r>
              <a:rPr lang="en-US" altLang="ja-JP" b="1" dirty="0">
                <a:solidFill>
                  <a:srgbClr val="000000"/>
                </a:solidFill>
                <a:cs typeface="Times New Roman" pitchFamily="18" charset="0"/>
              </a:rPr>
              <a:t>%)</a:t>
            </a:r>
            <a:br>
              <a:rPr lang="en-US" altLang="ja-JP" b="1" dirty="0">
                <a:solidFill>
                  <a:srgbClr val="000000"/>
                </a:solidFill>
                <a:cs typeface="Times New Roman" pitchFamily="18" charset="0"/>
              </a:rPr>
            </a:br>
            <a:r>
              <a:rPr lang="en-US" altLang="ja-JP" sz="1400" i="1" dirty="0" smtClean="0">
                <a:solidFill>
                  <a:srgbClr val="000000"/>
                </a:solidFill>
                <a:cs typeface="Times New Roman" pitchFamily="18" charset="0"/>
              </a:rPr>
              <a:t>H. Okamoto, Y. Nitta, T. Adachi and Y. </a:t>
            </a:r>
            <a:r>
              <a:rPr lang="en-US" altLang="ja-JP" sz="1400" i="1" dirty="0" err="1" smtClean="0">
                <a:solidFill>
                  <a:srgbClr val="000000"/>
                </a:solidFill>
                <a:cs typeface="Times New Roman" pitchFamily="18" charset="0"/>
              </a:rPr>
              <a:t>Hamakawa</a:t>
            </a:r>
            <a:r>
              <a:rPr lang="en-US" altLang="ja-JP" sz="1400" i="1" dirty="0" smtClean="0">
                <a:solidFill>
                  <a:srgbClr val="000000"/>
                </a:solidFill>
                <a:cs typeface="Times New Roman" pitchFamily="18" charset="0"/>
              </a:rPr>
              <a:t>, Surf. Sci. </a:t>
            </a:r>
            <a:r>
              <a:rPr lang="en-US" altLang="ja-JP" sz="1400" b="1" i="1" dirty="0" smtClean="0">
                <a:solidFill>
                  <a:srgbClr val="000000"/>
                </a:solidFill>
                <a:cs typeface="Times New Roman" pitchFamily="18" charset="0"/>
              </a:rPr>
              <a:t>86</a:t>
            </a:r>
            <a:r>
              <a:rPr lang="en-US" altLang="ja-JP" sz="1400" i="1" dirty="0" smtClean="0">
                <a:solidFill>
                  <a:srgbClr val="000000"/>
                </a:solidFill>
                <a:cs typeface="Times New Roman" pitchFamily="18" charset="0"/>
              </a:rPr>
              <a:t> (1979) 486.</a:t>
            </a:r>
          </a:p>
          <a:p>
            <a:pPr fontAlgn="base">
              <a:spcAft>
                <a:spcPct val="0"/>
              </a:spcAft>
              <a:buFontTx/>
              <a:buChar char="•"/>
            </a:pPr>
            <a:r>
              <a:rPr lang="en-US" altLang="ja-JP" b="1" dirty="0" smtClean="0">
                <a:solidFill>
                  <a:srgbClr val="FF0000"/>
                </a:solidFill>
                <a:cs typeface="Times New Roman" pitchFamily="18" charset="0"/>
              </a:rPr>
              <a:t>1980</a:t>
            </a:r>
            <a:r>
              <a:rPr lang="ja-JP" altLang="en-US" b="1" dirty="0">
                <a:solidFill>
                  <a:srgbClr val="FF0000"/>
                </a:solidFill>
                <a:cs typeface="Times New Roman" pitchFamily="18" charset="0"/>
              </a:rPr>
              <a:t>　電卓用</a:t>
            </a:r>
            <a:r>
              <a:rPr lang="en-US" altLang="ja-JP" b="1" dirty="0">
                <a:solidFill>
                  <a:srgbClr val="FF0000"/>
                </a:solidFill>
                <a:cs typeface="Times New Roman" pitchFamily="18" charset="0"/>
              </a:rPr>
              <a:t>SC</a:t>
            </a:r>
            <a:r>
              <a:rPr lang="ja-JP" altLang="en-US" b="1" dirty="0">
                <a:solidFill>
                  <a:srgbClr val="FF0000"/>
                </a:solidFill>
                <a:cs typeface="Times New Roman" pitchFamily="18" charset="0"/>
              </a:rPr>
              <a:t>として実用化</a:t>
            </a:r>
            <a:r>
              <a:rPr lang="en-US" altLang="ja-JP" b="1" dirty="0">
                <a:solidFill>
                  <a:srgbClr val="FF0000"/>
                </a:solidFill>
                <a:cs typeface="Times New Roman" pitchFamily="18" charset="0"/>
              </a:rPr>
              <a:t>:</a:t>
            </a:r>
            <a:r>
              <a:rPr lang="ja-JP" altLang="en-US" b="1" dirty="0">
                <a:solidFill>
                  <a:srgbClr val="FF0000"/>
                </a:solidFill>
                <a:cs typeface="Times New Roman" pitchFamily="18" charset="0"/>
              </a:rPr>
              <a:t> 三洋電機</a:t>
            </a:r>
            <a:r>
              <a:rPr lang="en-US" altLang="ja-JP" b="1" dirty="0">
                <a:solidFill>
                  <a:srgbClr val="FF0000"/>
                </a:solidFill>
                <a:cs typeface="Times New Roman" pitchFamily="18" charset="0"/>
              </a:rPr>
              <a:t/>
            </a:r>
            <a:br>
              <a:rPr lang="en-US" altLang="ja-JP" b="1" dirty="0">
                <a:solidFill>
                  <a:srgbClr val="FF0000"/>
                </a:solidFill>
                <a:cs typeface="Times New Roman" pitchFamily="18" charset="0"/>
              </a:rPr>
            </a:br>
            <a:r>
              <a:rPr lang="en-US" altLang="ja-JP" sz="1400" i="1" dirty="0">
                <a:solidFill>
                  <a:srgbClr val="000000"/>
                </a:solidFill>
                <a:cs typeface="Times New Roman" pitchFamily="18" charset="0"/>
              </a:rPr>
              <a:t>Y. </a:t>
            </a:r>
            <a:r>
              <a:rPr lang="en-US" altLang="ja-JP" sz="1400" i="1" dirty="0" err="1">
                <a:solidFill>
                  <a:srgbClr val="000000"/>
                </a:solidFill>
                <a:cs typeface="Times New Roman" pitchFamily="18" charset="0"/>
              </a:rPr>
              <a:t>Kuwano</a:t>
            </a:r>
            <a:r>
              <a:rPr lang="en-US" altLang="ja-JP" sz="1400" i="1" dirty="0">
                <a:solidFill>
                  <a:srgbClr val="000000"/>
                </a:solidFill>
                <a:cs typeface="Times New Roman" pitchFamily="18" charset="0"/>
              </a:rPr>
              <a:t> and S. Nakano, JARECT 16 “Amorphous Semiconductor Technologies and Devices”, (1984) 222, </a:t>
            </a:r>
            <a:r>
              <a:rPr lang="en-US" altLang="ja-JP" sz="1400" i="1" dirty="0" err="1">
                <a:solidFill>
                  <a:srgbClr val="000000"/>
                </a:solidFill>
                <a:cs typeface="Times New Roman" pitchFamily="18" charset="0"/>
              </a:rPr>
              <a:t>Ohmsha</a:t>
            </a:r>
            <a:r>
              <a:rPr lang="en-US" altLang="ja-JP" sz="1400" i="1" dirty="0">
                <a:solidFill>
                  <a:srgbClr val="000000"/>
                </a:solidFill>
                <a:cs typeface="Times New Roman" pitchFamily="18" charset="0"/>
              </a:rPr>
              <a:t> and North-Holland</a:t>
            </a:r>
          </a:p>
          <a:p>
            <a:pPr fontAlgn="base">
              <a:spcAft>
                <a:spcPct val="0"/>
              </a:spcAft>
              <a:buFontTx/>
              <a:buChar char="•"/>
            </a:pPr>
            <a:r>
              <a:rPr lang="en-US" altLang="ja-JP" b="1" dirty="0" smtClean="0">
                <a:solidFill>
                  <a:srgbClr val="000000"/>
                </a:solidFill>
                <a:cs typeface="Times New Roman" pitchFamily="18" charset="0"/>
              </a:rPr>
              <a:t>1981</a:t>
            </a:r>
            <a:r>
              <a:rPr lang="ja-JP" altLang="en-US" b="1" dirty="0" smtClean="0">
                <a:solidFill>
                  <a:srgbClr val="000000"/>
                </a:solidFill>
                <a:cs typeface="Times New Roman" pitchFamily="18" charset="0"/>
              </a:rPr>
              <a:t> </a:t>
            </a:r>
            <a:r>
              <a:rPr lang="en-US" altLang="ja-JP" b="1" dirty="0" smtClean="0">
                <a:solidFill>
                  <a:srgbClr val="000000"/>
                </a:solidFill>
                <a:cs typeface="Times New Roman" pitchFamily="18" charset="0"/>
              </a:rPr>
              <a:t>a-</a:t>
            </a:r>
            <a:r>
              <a:rPr lang="en-US" altLang="ja-JP" b="1" dirty="0" err="1" smtClean="0">
                <a:solidFill>
                  <a:srgbClr val="000000"/>
                </a:solidFill>
                <a:cs typeface="Times New Roman" pitchFamily="18" charset="0"/>
              </a:rPr>
              <a:t>SiC</a:t>
            </a:r>
            <a:r>
              <a:rPr lang="en-US" altLang="ja-JP" b="1" dirty="0" smtClean="0">
                <a:solidFill>
                  <a:srgbClr val="000000"/>
                </a:solidFill>
                <a:cs typeface="Times New Roman" pitchFamily="18" charset="0"/>
              </a:rPr>
              <a:t>/a-Si SC</a:t>
            </a:r>
            <a:br>
              <a:rPr lang="en-US" altLang="ja-JP" b="1" dirty="0" smtClean="0">
                <a:solidFill>
                  <a:srgbClr val="000000"/>
                </a:solidFill>
                <a:cs typeface="Times New Roman" pitchFamily="18" charset="0"/>
              </a:rPr>
            </a:br>
            <a:r>
              <a:rPr lang="en-US" altLang="ja-JP" sz="1400" i="1" dirty="0" smtClean="0">
                <a:solidFill>
                  <a:srgbClr val="000000"/>
                </a:solidFill>
                <a:cs typeface="Times New Roman" pitchFamily="18" charset="0"/>
              </a:rPr>
              <a:t>Y. </a:t>
            </a:r>
            <a:r>
              <a:rPr lang="en-US" altLang="ja-JP" sz="1400" i="1" dirty="0" err="1" smtClean="0">
                <a:solidFill>
                  <a:srgbClr val="000000"/>
                </a:solidFill>
                <a:cs typeface="Times New Roman" pitchFamily="18" charset="0"/>
              </a:rPr>
              <a:t>Tawada</a:t>
            </a:r>
            <a:r>
              <a:rPr lang="en-US" altLang="ja-JP" sz="1400" i="1" dirty="0" smtClean="0">
                <a:solidFill>
                  <a:srgbClr val="000000"/>
                </a:solidFill>
                <a:cs typeface="Times New Roman" pitchFamily="18" charset="0"/>
              </a:rPr>
              <a:t>, M. Kondo, H. Okamoto and Y. </a:t>
            </a:r>
            <a:r>
              <a:rPr lang="en-US" altLang="ja-JP" sz="1400" i="1" dirty="0" err="1" smtClean="0">
                <a:solidFill>
                  <a:srgbClr val="000000"/>
                </a:solidFill>
                <a:cs typeface="Times New Roman" pitchFamily="18" charset="0"/>
              </a:rPr>
              <a:t>Hamakawa</a:t>
            </a:r>
            <a:r>
              <a:rPr lang="en-US" altLang="ja-JP" sz="1400" i="1" dirty="0" smtClean="0">
                <a:solidFill>
                  <a:srgbClr val="000000"/>
                </a:solidFill>
                <a:cs typeface="Times New Roman" pitchFamily="18" charset="0"/>
              </a:rPr>
              <a:t>, Proc. 15</a:t>
            </a:r>
            <a:r>
              <a:rPr lang="en-US" altLang="ja-JP" sz="1400" i="1" baseline="30000" dirty="0" smtClean="0">
                <a:solidFill>
                  <a:srgbClr val="000000"/>
                </a:solidFill>
                <a:cs typeface="Times New Roman" pitchFamily="18" charset="0"/>
              </a:rPr>
              <a:t>th</a:t>
            </a:r>
            <a:r>
              <a:rPr lang="en-US" altLang="ja-JP" sz="1400" i="1" dirty="0" smtClean="0">
                <a:solidFill>
                  <a:srgbClr val="000000"/>
                </a:solidFill>
                <a:cs typeface="Times New Roman" pitchFamily="18" charset="0"/>
              </a:rPr>
              <a:t> IEEE PV Specialists Conf. (1981) 245</a:t>
            </a:r>
          </a:p>
          <a:p>
            <a:pPr fontAlgn="base">
              <a:spcAft>
                <a:spcPct val="0"/>
              </a:spcAft>
              <a:buFontTx/>
              <a:buChar char="•"/>
            </a:pPr>
            <a:r>
              <a:rPr lang="en-US" altLang="ja-JP" b="1" dirty="0" smtClean="0">
                <a:solidFill>
                  <a:srgbClr val="FF0000"/>
                </a:solidFill>
                <a:cs typeface="Times New Roman" pitchFamily="18" charset="0"/>
              </a:rPr>
              <a:t>1987</a:t>
            </a:r>
            <a:r>
              <a:rPr lang="ja-JP" altLang="en-US" b="1" dirty="0" smtClean="0">
                <a:solidFill>
                  <a:srgbClr val="FF0000"/>
                </a:solidFill>
                <a:cs typeface="Times New Roman" pitchFamily="18" charset="0"/>
              </a:rPr>
              <a:t>年頃　太陽電池生産は飽和傾向</a:t>
            </a:r>
            <a:r>
              <a:rPr lang="en-US" altLang="ja-JP" b="1" dirty="0" smtClean="0">
                <a:solidFill>
                  <a:srgbClr val="FF0000"/>
                </a:solidFill>
                <a:cs typeface="Times New Roman" pitchFamily="18" charset="0"/>
              </a:rPr>
              <a:t/>
            </a:r>
            <a:br>
              <a:rPr lang="en-US" altLang="ja-JP" b="1" dirty="0" smtClean="0">
                <a:solidFill>
                  <a:srgbClr val="FF0000"/>
                </a:solidFill>
                <a:cs typeface="Times New Roman" pitchFamily="18" charset="0"/>
              </a:rPr>
            </a:br>
            <a:r>
              <a:rPr lang="en-US" altLang="ja-JP" b="1" dirty="0" smtClean="0">
                <a:solidFill>
                  <a:srgbClr val="000000"/>
                </a:solidFill>
                <a:cs typeface="Times New Roman" pitchFamily="18" charset="0"/>
              </a:rPr>
              <a:t>1992</a:t>
            </a:r>
            <a:r>
              <a:rPr lang="ja-JP" altLang="en-US" b="1" dirty="0">
                <a:solidFill>
                  <a:srgbClr val="000000"/>
                </a:solidFill>
                <a:cs typeface="Times New Roman" pitchFamily="18" charset="0"/>
              </a:rPr>
              <a:t>　</a:t>
            </a:r>
            <a:r>
              <a:rPr lang="ja-JP" altLang="en-US" b="1" dirty="0" smtClean="0">
                <a:solidFill>
                  <a:srgbClr val="000000"/>
                </a:solidFill>
                <a:cs typeface="Times New Roman" pitchFamily="18" charset="0"/>
              </a:rPr>
              <a:t>全世界</a:t>
            </a:r>
            <a:r>
              <a:rPr lang="ja-JP" altLang="en-US" b="1" dirty="0">
                <a:solidFill>
                  <a:srgbClr val="000000"/>
                </a:solidFill>
                <a:cs typeface="Times New Roman" pitchFamily="18" charset="0"/>
              </a:rPr>
              <a:t>の太陽電池生産のほぼ</a:t>
            </a:r>
            <a:r>
              <a:rPr lang="en-US" altLang="ja-JP" b="1" dirty="0">
                <a:solidFill>
                  <a:srgbClr val="000000"/>
                </a:solidFill>
                <a:cs typeface="Times New Roman" pitchFamily="18" charset="0"/>
              </a:rPr>
              <a:t>1/3</a:t>
            </a:r>
            <a:r>
              <a:rPr lang="ja-JP" altLang="en-US" b="1" dirty="0">
                <a:solidFill>
                  <a:srgbClr val="000000"/>
                </a:solidFill>
                <a:cs typeface="Times New Roman" pitchFamily="18" charset="0"/>
              </a:rPr>
              <a:t>が</a:t>
            </a:r>
            <a:r>
              <a:rPr lang="en-US" altLang="ja-JP" b="1" dirty="0">
                <a:solidFill>
                  <a:srgbClr val="000000"/>
                </a:solidFill>
                <a:cs typeface="Times New Roman" pitchFamily="18" charset="0"/>
              </a:rPr>
              <a:t>a-Si</a:t>
            </a:r>
            <a:r>
              <a:rPr lang="ja-JP" altLang="en-US" b="1" dirty="0">
                <a:solidFill>
                  <a:srgbClr val="000000"/>
                </a:solidFill>
                <a:cs typeface="Times New Roman" pitchFamily="18" charset="0"/>
              </a:rPr>
              <a:t>系</a:t>
            </a:r>
            <a:r>
              <a:rPr lang="en-US" altLang="ja-JP" b="1" dirty="0" smtClean="0">
                <a:solidFill>
                  <a:srgbClr val="000000"/>
                </a:solidFill>
                <a:cs typeface="Times New Roman" pitchFamily="18" charset="0"/>
              </a:rPr>
              <a:t>SC</a:t>
            </a:r>
          </a:p>
          <a:p>
            <a:pPr fontAlgn="base">
              <a:spcAft>
                <a:spcPct val="0"/>
              </a:spcAft>
              <a:buFontTx/>
              <a:buChar char="•"/>
            </a:pPr>
            <a:r>
              <a:rPr lang="en-US" altLang="ja-JP" b="1" dirty="0" smtClean="0">
                <a:solidFill>
                  <a:srgbClr val="000000"/>
                </a:solidFill>
                <a:cs typeface="Times New Roman" pitchFamily="18" charset="0"/>
              </a:rPr>
              <a:t>2001~2004</a:t>
            </a:r>
            <a:r>
              <a:rPr lang="ja-JP" altLang="en-US" b="1" dirty="0" smtClean="0">
                <a:solidFill>
                  <a:srgbClr val="000000"/>
                </a:solidFill>
                <a:cs typeface="Times New Roman" pitchFamily="18" charset="0"/>
              </a:rPr>
              <a:t>　ドイツ・スペイン</a:t>
            </a:r>
            <a:r>
              <a:rPr lang="en-US" altLang="ja-JP" b="1" dirty="0" smtClean="0">
                <a:solidFill>
                  <a:srgbClr val="000000"/>
                </a:solidFill>
                <a:cs typeface="Times New Roman" pitchFamily="18" charset="0"/>
              </a:rPr>
              <a:t>Feed-in Tariff</a:t>
            </a:r>
            <a:r>
              <a:rPr lang="ja-JP" altLang="en-US" b="1" dirty="0" smtClean="0">
                <a:solidFill>
                  <a:srgbClr val="000000"/>
                </a:solidFill>
                <a:cs typeface="Times New Roman" pitchFamily="18" charset="0"/>
              </a:rPr>
              <a:t> 制度改正</a:t>
            </a:r>
            <a:endParaRPr lang="en-US" altLang="ja-JP" b="1" dirty="0" smtClean="0">
              <a:solidFill>
                <a:srgbClr val="000000"/>
              </a:solidFill>
              <a:cs typeface="Times New Roman" pitchFamily="18" charset="0"/>
            </a:endParaRPr>
          </a:p>
          <a:p>
            <a:pPr fontAlgn="base">
              <a:spcAft>
                <a:spcPct val="0"/>
              </a:spcAft>
              <a:buFontTx/>
              <a:buChar char="•"/>
            </a:pPr>
            <a:r>
              <a:rPr lang="en-US" altLang="ja-JP" b="1" dirty="0" smtClean="0">
                <a:solidFill>
                  <a:srgbClr val="000000"/>
                </a:solidFill>
                <a:cs typeface="Times New Roman" pitchFamily="18" charset="0"/>
              </a:rPr>
              <a:t>2007~2008</a:t>
            </a:r>
            <a:r>
              <a:rPr lang="ja-JP" altLang="en-US" b="1" dirty="0" smtClean="0">
                <a:solidFill>
                  <a:srgbClr val="000000"/>
                </a:solidFill>
                <a:cs typeface="Times New Roman" pitchFamily="18" charset="0"/>
              </a:rPr>
              <a:t>　シリコン供給危機</a:t>
            </a:r>
            <a:endParaRPr lang="en-US" altLang="ja-JP" b="1" dirty="0" smtClean="0">
              <a:solidFill>
                <a:srgbClr val="000000"/>
              </a:solidFill>
              <a:cs typeface="Times New Roman" pitchFamily="18" charset="0"/>
            </a:endParaRPr>
          </a:p>
          <a:p>
            <a:pPr fontAlgn="base">
              <a:spcAft>
                <a:spcPct val="0"/>
              </a:spcAft>
              <a:buFontTx/>
              <a:buChar char="•"/>
            </a:pPr>
            <a:r>
              <a:rPr lang="en-US" altLang="ja-JP" b="1" dirty="0" smtClean="0">
                <a:solidFill>
                  <a:srgbClr val="000000"/>
                </a:solidFill>
                <a:cs typeface="Times New Roman" pitchFamily="18" charset="0"/>
              </a:rPr>
              <a:t>2007</a:t>
            </a:r>
            <a:r>
              <a:rPr lang="ja-JP" altLang="en-US" b="1" dirty="0" smtClean="0">
                <a:solidFill>
                  <a:srgbClr val="000000"/>
                </a:solidFill>
                <a:cs typeface="Times New Roman" pitchFamily="18" charset="0"/>
              </a:rPr>
              <a:t>　日本の太陽電池生産量、ドイツに抜かれる</a:t>
            </a:r>
            <a:endParaRPr lang="en-US" altLang="ja-JP" b="1" dirty="0" smtClean="0">
              <a:solidFill>
                <a:srgbClr val="000000"/>
              </a:solidFill>
              <a:cs typeface="Times New Roman" pitchFamily="18" charset="0"/>
            </a:endParaRPr>
          </a:p>
          <a:p>
            <a:pPr fontAlgn="base">
              <a:spcAft>
                <a:spcPct val="0"/>
              </a:spcAft>
              <a:buFontTx/>
              <a:buChar char="•"/>
            </a:pPr>
            <a:r>
              <a:rPr lang="en-US" altLang="ja-JP" b="1" dirty="0" smtClean="0">
                <a:solidFill>
                  <a:srgbClr val="000000"/>
                </a:solidFill>
                <a:cs typeface="Times New Roman" pitchFamily="18" charset="0"/>
              </a:rPr>
              <a:t>2008</a:t>
            </a:r>
            <a:r>
              <a:rPr lang="ja-JP" altLang="en-US" b="1" dirty="0" smtClean="0">
                <a:solidFill>
                  <a:srgbClr val="000000"/>
                </a:solidFill>
                <a:cs typeface="Times New Roman" pitchFamily="18" charset="0"/>
              </a:rPr>
              <a:t>　スペインで</a:t>
            </a:r>
            <a:r>
              <a:rPr lang="en-US" altLang="ja-JP" b="1" dirty="0" smtClean="0">
                <a:solidFill>
                  <a:srgbClr val="000000"/>
                </a:solidFill>
                <a:cs typeface="Times New Roman" pitchFamily="18" charset="0"/>
              </a:rPr>
              <a:t>Feed-in Tariff</a:t>
            </a:r>
            <a:r>
              <a:rPr lang="ja-JP" altLang="en-US" b="1" dirty="0" smtClean="0">
                <a:solidFill>
                  <a:srgbClr val="000000"/>
                </a:solidFill>
                <a:cs typeface="Times New Roman" pitchFamily="18" charset="0"/>
              </a:rPr>
              <a:t>見直し、失速　</a:t>
            </a:r>
            <a:endParaRPr lang="en-US" altLang="ja-JP" b="1" dirty="0" smtClean="0">
              <a:solidFill>
                <a:srgbClr val="000000"/>
              </a:solidFill>
              <a:cs typeface="Times New Roman" pitchFamily="18" charset="0"/>
            </a:endParaRPr>
          </a:p>
          <a:p>
            <a:pPr fontAlgn="base">
              <a:spcAft>
                <a:spcPct val="0"/>
              </a:spcAft>
              <a:buFontTx/>
              <a:buChar char="•"/>
            </a:pPr>
            <a:r>
              <a:rPr lang="en-US" altLang="ja-JP" b="1" dirty="0" smtClean="0">
                <a:solidFill>
                  <a:srgbClr val="000000"/>
                </a:solidFill>
                <a:cs typeface="Times New Roman" pitchFamily="18" charset="0"/>
              </a:rPr>
              <a:t>2008</a:t>
            </a:r>
            <a:r>
              <a:rPr lang="ja-JP" altLang="en-US" b="1" dirty="0" smtClean="0">
                <a:solidFill>
                  <a:srgbClr val="000000"/>
                </a:solidFill>
                <a:cs typeface="Times New Roman" pitchFamily="18" charset="0"/>
              </a:rPr>
              <a:t>年以降　景気対策により中国で大規模に設備導入が行われる</a:t>
            </a:r>
            <a:endParaRPr lang="en-US" altLang="ja-JP" b="1" dirty="0">
              <a:solidFill>
                <a:srgbClr val="000000"/>
              </a:solidFill>
              <a:cs typeface="Times New Roman" pitchFamily="18" charset="0"/>
            </a:endParaRPr>
          </a:p>
        </p:txBody>
      </p:sp>
    </p:spTree>
    <p:extLst>
      <p:ext uri="{BB962C8B-B14F-4D97-AF65-F5344CB8AC3E}">
        <p14:creationId xmlns:p14="http://schemas.microsoft.com/office/powerpoint/2010/main" val="997539805"/>
      </p:ext>
    </p:extLst>
  </p:cSld>
  <p:clrMapOvr>
    <a:masterClrMapping/>
  </p:clrMapOvr>
  <mc:AlternateContent xmlns:mc="http://schemas.openxmlformats.org/markup-compatibility/2006" xmlns:p14="http://schemas.microsoft.com/office/powerpoint/2010/main">
    <mc:Choice Requires="p14">
      <p:transition p14:dur="0">
        <p:sndAc>
          <p:stSnd>
            <p:snd r:embed="rId3" name="CAMERA.WAV"/>
          </p:stSnd>
        </p:sndAc>
      </p:transition>
    </mc:Choice>
    <mc:Fallback xmlns="">
      <p:transition>
        <p:sndAc>
          <p:stSnd>
            <p:snd r:embed="rId4" name="CAMERA.WAV"/>
          </p:stSnd>
        </p:sndAc>
      </p:transition>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1" name="Text Box 3"/>
          <p:cNvSpPr txBox="1">
            <a:spLocks noChangeArrowheads="1"/>
          </p:cNvSpPr>
          <p:nvPr/>
        </p:nvSpPr>
        <p:spPr bwMode="auto">
          <a:xfrm>
            <a:off x="63500" y="0"/>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50000"/>
              </a:spcBef>
              <a:spcAft>
                <a:spcPct val="0"/>
              </a:spcAft>
            </a:pPr>
            <a:endParaRPr lang="ja-JP" altLang="ja-JP" sz="2400" b="1" smtClean="0">
              <a:solidFill>
                <a:srgbClr val="000000"/>
              </a:solidFill>
              <a:ea typeface="ＭＳ ゴシック" pitchFamily="49" charset="-128"/>
              <a:cs typeface="Times New Roman" pitchFamily="18" charset="0"/>
            </a:endParaRPr>
          </a:p>
        </p:txBody>
      </p:sp>
      <p:sp>
        <p:nvSpPr>
          <p:cNvPr id="73732" name="Rectangle 4"/>
          <p:cNvSpPr>
            <a:spLocks noGrp="1" noChangeArrowheads="1"/>
          </p:cNvSpPr>
          <p:nvPr>
            <p:ph type="title"/>
          </p:nvPr>
        </p:nvSpPr>
        <p:spPr>
          <a:xfrm>
            <a:off x="0" y="0"/>
            <a:ext cx="9144000" cy="692696"/>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ja-JP" altLang="en-US" sz="3600" b="1" dirty="0">
                <a:solidFill>
                  <a:srgbClr val="0000FF"/>
                </a:solidFill>
                <a:latin typeface="+mn-lt"/>
                <a:ea typeface="+mn-ea"/>
                <a:cs typeface="Times New Roman" pitchFamily="18" charset="0"/>
              </a:rPr>
              <a:t>液晶の歴史</a:t>
            </a:r>
            <a:endParaRPr lang="en-US" altLang="ja-JP" sz="3600" b="1" dirty="0">
              <a:solidFill>
                <a:srgbClr val="0000FF"/>
              </a:solidFill>
              <a:latin typeface="+mn-lt"/>
              <a:ea typeface="+mn-ea"/>
              <a:cs typeface="Times New Roman" pitchFamily="18" charset="0"/>
            </a:endParaRPr>
          </a:p>
        </p:txBody>
      </p:sp>
      <p:sp>
        <p:nvSpPr>
          <p:cNvPr id="73733" name="Text Box 5"/>
          <p:cNvSpPr txBox="1">
            <a:spLocks noChangeArrowheads="1"/>
          </p:cNvSpPr>
          <p:nvPr/>
        </p:nvSpPr>
        <p:spPr bwMode="auto">
          <a:xfrm>
            <a:off x="107504" y="527407"/>
            <a:ext cx="8534400" cy="10224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101600" indent="-101600">
              <a:defRPr kumimoji="1" sz="2400">
                <a:solidFill>
                  <a:schemeClr val="tx1"/>
                </a:solidFill>
                <a:latin typeface="Times New Roman" pitchFamily="18" charset="0"/>
                <a:ea typeface="ＭＳ Ｐゴシック" pitchFamily="50" charset="-128"/>
              </a:defRPr>
            </a:lvl1pPr>
            <a:lvl2pPr>
              <a:defRPr kumimoji="1" sz="2400">
                <a:solidFill>
                  <a:schemeClr val="tx1"/>
                </a:solidFill>
                <a:latin typeface="Times New Roman" pitchFamily="18" charset="0"/>
                <a:ea typeface="ＭＳ Ｐゴシック" pitchFamily="50" charset="-128"/>
              </a:defRPr>
            </a:lvl2pPr>
            <a:lvl3pPr>
              <a:defRPr kumimoji="1" sz="2400">
                <a:solidFill>
                  <a:schemeClr val="tx1"/>
                </a:solidFill>
                <a:latin typeface="Times New Roman" pitchFamily="18" charset="0"/>
                <a:ea typeface="ＭＳ Ｐゴシック" pitchFamily="50" charset="-128"/>
              </a:defRPr>
            </a:lvl3pPr>
            <a:lvl4pPr>
              <a:defRPr kumimoji="1" sz="2400">
                <a:solidFill>
                  <a:schemeClr val="tx1"/>
                </a:solidFill>
                <a:latin typeface="Times New Roman" pitchFamily="18" charset="0"/>
                <a:ea typeface="ＭＳ Ｐゴシック" pitchFamily="50" charset="-128"/>
              </a:defRPr>
            </a:lvl4pPr>
            <a:lvl5pPr>
              <a:defRPr kumimoji="1" sz="2400">
                <a:solidFill>
                  <a:schemeClr val="tx1"/>
                </a:solidFill>
                <a:latin typeface="Times New Roman" pitchFamily="18" charset="0"/>
                <a:ea typeface="ＭＳ Ｐゴシック" pitchFamily="50" charset="-128"/>
              </a:defRPr>
            </a:lvl5pPr>
            <a:lvl6pPr fontAlgn="base">
              <a:spcBef>
                <a:spcPct val="0"/>
              </a:spcBef>
              <a:spcAft>
                <a:spcPct val="0"/>
              </a:spcAft>
              <a:defRPr kumimoji="1" sz="2400">
                <a:solidFill>
                  <a:schemeClr val="tx1"/>
                </a:solidFill>
                <a:latin typeface="Times New Roman" pitchFamily="18" charset="0"/>
                <a:ea typeface="ＭＳ Ｐゴシック" pitchFamily="50" charset="-128"/>
              </a:defRPr>
            </a:lvl6pPr>
            <a:lvl7pPr fontAlgn="base">
              <a:spcBef>
                <a:spcPct val="0"/>
              </a:spcBef>
              <a:spcAft>
                <a:spcPct val="0"/>
              </a:spcAft>
              <a:defRPr kumimoji="1" sz="2400">
                <a:solidFill>
                  <a:schemeClr val="tx1"/>
                </a:solidFill>
                <a:latin typeface="Times New Roman" pitchFamily="18" charset="0"/>
                <a:ea typeface="ＭＳ Ｐゴシック" pitchFamily="50" charset="-128"/>
              </a:defRPr>
            </a:lvl7pPr>
            <a:lvl8pPr fontAlgn="base">
              <a:spcBef>
                <a:spcPct val="0"/>
              </a:spcBef>
              <a:spcAft>
                <a:spcPct val="0"/>
              </a:spcAft>
              <a:defRPr kumimoji="1" sz="2400">
                <a:solidFill>
                  <a:schemeClr val="tx1"/>
                </a:solidFill>
                <a:latin typeface="Times New Roman" pitchFamily="18" charset="0"/>
                <a:ea typeface="ＭＳ Ｐゴシック" pitchFamily="50" charset="-128"/>
              </a:defRPr>
            </a:lvl8pPr>
            <a:lvl9pPr fontAlgn="base">
              <a:spcBef>
                <a:spcPct val="0"/>
              </a:spcBef>
              <a:spcAft>
                <a:spcPct val="0"/>
              </a:spcAft>
              <a:defRPr kumimoji="1" sz="2400">
                <a:solidFill>
                  <a:schemeClr val="tx1"/>
                </a:solidFill>
                <a:latin typeface="Times New Roman" pitchFamily="18" charset="0"/>
                <a:ea typeface="ＭＳ Ｐゴシック" pitchFamily="50" charset="-128"/>
              </a:defRPr>
            </a:lvl9pPr>
          </a:lstStyle>
          <a:p>
            <a:pPr fontAlgn="base">
              <a:spcBef>
                <a:spcPct val="40000"/>
              </a:spcBef>
              <a:spcAft>
                <a:spcPct val="0"/>
              </a:spcAft>
              <a:buFontTx/>
              <a:buChar char="•"/>
            </a:pPr>
            <a:r>
              <a:rPr lang="en-US" altLang="ja-JP" b="1" dirty="0" smtClean="0">
                <a:solidFill>
                  <a:srgbClr val="000000"/>
                </a:solidFill>
                <a:cs typeface="Times New Roman" pitchFamily="18" charset="0"/>
              </a:rPr>
              <a:t>1888</a:t>
            </a:r>
            <a:r>
              <a:rPr lang="en-US" altLang="ja-JP" b="1" dirty="0">
                <a:solidFill>
                  <a:srgbClr val="000000"/>
                </a:solidFill>
                <a:cs typeface="Times New Roman" pitchFamily="18" charset="0"/>
              </a:rPr>
              <a:t>	</a:t>
            </a:r>
            <a:r>
              <a:rPr lang="en-US" altLang="ja-JP" b="1" dirty="0" smtClean="0">
                <a:solidFill>
                  <a:srgbClr val="000000"/>
                </a:solidFill>
                <a:cs typeface="Times New Roman" pitchFamily="18" charset="0"/>
              </a:rPr>
              <a:t>F.</a:t>
            </a:r>
            <a:r>
              <a:rPr lang="ja-JP" altLang="en-US" b="1" dirty="0" smtClean="0">
                <a:solidFill>
                  <a:srgbClr val="000000"/>
                </a:solidFill>
                <a:cs typeface="Times New Roman" pitchFamily="18" charset="0"/>
              </a:rPr>
              <a:t> </a:t>
            </a:r>
            <a:r>
              <a:rPr lang="en-US" altLang="ja-JP" b="1" dirty="0" err="1" smtClean="0">
                <a:solidFill>
                  <a:srgbClr val="000000"/>
                </a:solidFill>
                <a:cs typeface="Times New Roman" pitchFamily="18" charset="0"/>
              </a:rPr>
              <a:t>Reiniter</a:t>
            </a:r>
            <a:r>
              <a:rPr lang="en-US" altLang="ja-JP" b="1" dirty="0" smtClean="0">
                <a:solidFill>
                  <a:srgbClr val="000000"/>
                </a:solidFill>
                <a:cs typeface="Times New Roman" pitchFamily="18" charset="0"/>
              </a:rPr>
              <a:t>:</a:t>
            </a:r>
            <a:r>
              <a:rPr lang="ja-JP" altLang="en-US" b="1" dirty="0" smtClean="0">
                <a:solidFill>
                  <a:srgbClr val="000000"/>
                </a:solidFill>
                <a:cs typeface="Times New Roman" pitchFamily="18" charset="0"/>
              </a:rPr>
              <a:t> 液晶の観察</a:t>
            </a:r>
            <a:endParaRPr lang="en-US" altLang="ja-JP" b="1" dirty="0" smtClean="0">
              <a:solidFill>
                <a:srgbClr val="000000"/>
              </a:solidFill>
              <a:cs typeface="Times New Roman" pitchFamily="18" charset="0"/>
            </a:endParaRPr>
          </a:p>
          <a:p>
            <a:pPr fontAlgn="base">
              <a:spcBef>
                <a:spcPct val="40000"/>
              </a:spcBef>
              <a:spcAft>
                <a:spcPct val="0"/>
              </a:spcAft>
              <a:buFontTx/>
              <a:buChar char="•"/>
            </a:pPr>
            <a:r>
              <a:rPr lang="en-US" altLang="ja-JP" b="1" dirty="0" smtClean="0">
                <a:solidFill>
                  <a:srgbClr val="000000"/>
                </a:solidFill>
                <a:cs typeface="Times New Roman" pitchFamily="18" charset="0"/>
              </a:rPr>
              <a:t>1962</a:t>
            </a:r>
            <a:r>
              <a:rPr lang="ja-JP" altLang="en-US" b="1" dirty="0" smtClean="0">
                <a:solidFill>
                  <a:srgbClr val="000000"/>
                </a:solidFill>
                <a:cs typeface="Times New Roman" pitchFamily="18" charset="0"/>
              </a:rPr>
              <a:t>　</a:t>
            </a:r>
            <a:r>
              <a:rPr lang="en-US" altLang="ja-JP" b="1" dirty="0" err="1" smtClean="0">
                <a:solidFill>
                  <a:srgbClr val="000000"/>
                </a:solidFill>
                <a:cs typeface="Times New Roman" pitchFamily="18" charset="0"/>
              </a:rPr>
              <a:t>CdS</a:t>
            </a:r>
            <a:r>
              <a:rPr lang="en-US" altLang="ja-JP" b="1" dirty="0" smtClean="0">
                <a:solidFill>
                  <a:srgbClr val="000000"/>
                </a:solidFill>
                <a:cs typeface="Times New Roman" pitchFamily="18" charset="0"/>
              </a:rPr>
              <a:t> TFT</a:t>
            </a:r>
            <a:br>
              <a:rPr lang="en-US" altLang="ja-JP" b="1" dirty="0" smtClean="0">
                <a:solidFill>
                  <a:srgbClr val="000000"/>
                </a:solidFill>
                <a:cs typeface="Times New Roman" pitchFamily="18" charset="0"/>
              </a:rPr>
            </a:br>
            <a:r>
              <a:rPr lang="en-US" altLang="ja-JP" sz="1400" i="1" dirty="0" smtClean="0">
                <a:solidFill>
                  <a:srgbClr val="000000"/>
                </a:solidFill>
                <a:cs typeface="Times New Roman" pitchFamily="18" charset="0"/>
              </a:rPr>
              <a:t>P.K. Weimer, Proc. IRE </a:t>
            </a:r>
            <a:r>
              <a:rPr lang="en-US" altLang="ja-JP" sz="1400" b="1" i="1" dirty="0" smtClean="0">
                <a:solidFill>
                  <a:srgbClr val="000000"/>
                </a:solidFill>
                <a:cs typeface="Times New Roman" pitchFamily="18" charset="0"/>
              </a:rPr>
              <a:t>50</a:t>
            </a:r>
            <a:r>
              <a:rPr lang="en-US" altLang="ja-JP" sz="1400" i="1" dirty="0" smtClean="0">
                <a:solidFill>
                  <a:srgbClr val="000000"/>
                </a:solidFill>
                <a:cs typeface="Times New Roman" pitchFamily="18" charset="0"/>
              </a:rPr>
              <a:t> (1962) 1462.</a:t>
            </a:r>
          </a:p>
          <a:p>
            <a:pPr fontAlgn="base">
              <a:spcBef>
                <a:spcPct val="40000"/>
              </a:spcBef>
              <a:spcAft>
                <a:spcPct val="0"/>
              </a:spcAft>
              <a:buFontTx/>
              <a:buChar char="•"/>
            </a:pPr>
            <a:r>
              <a:rPr lang="en-US" altLang="ja-JP" b="1" dirty="0" smtClean="0">
                <a:solidFill>
                  <a:srgbClr val="000000"/>
                </a:solidFill>
                <a:cs typeface="Times New Roman" pitchFamily="18" charset="0"/>
              </a:rPr>
              <a:t>1968</a:t>
            </a:r>
            <a:r>
              <a:rPr lang="ja-JP" altLang="en-US" b="1" dirty="0" smtClean="0">
                <a:solidFill>
                  <a:srgbClr val="000000"/>
                </a:solidFill>
                <a:cs typeface="Times New Roman" pitchFamily="18" charset="0"/>
              </a:rPr>
              <a:t>　液晶の電気光学効果 </a:t>
            </a:r>
            <a:r>
              <a:rPr lang="en-US" altLang="ja-JP" b="1" dirty="0" smtClean="0">
                <a:solidFill>
                  <a:srgbClr val="000000"/>
                </a:solidFill>
                <a:cs typeface="Times New Roman" pitchFamily="18" charset="0"/>
              </a:rPr>
              <a:t>(</a:t>
            </a:r>
            <a:r>
              <a:rPr lang="ja-JP" altLang="en-US" b="1" dirty="0" smtClean="0">
                <a:solidFill>
                  <a:srgbClr val="000000"/>
                </a:solidFill>
                <a:cs typeface="Times New Roman" pitchFamily="18" charset="0"/>
              </a:rPr>
              <a:t> 動的散乱モード</a:t>
            </a:r>
            <a:r>
              <a:rPr lang="en-US" altLang="ja-JP" b="1" dirty="0" smtClean="0">
                <a:solidFill>
                  <a:srgbClr val="000000"/>
                </a:solidFill>
                <a:cs typeface="Times New Roman" pitchFamily="18" charset="0"/>
              </a:rPr>
              <a:t>)</a:t>
            </a:r>
            <a:br>
              <a:rPr lang="en-US" altLang="ja-JP" b="1" dirty="0" smtClean="0">
                <a:solidFill>
                  <a:srgbClr val="000000"/>
                </a:solidFill>
                <a:cs typeface="Times New Roman" pitchFamily="18" charset="0"/>
              </a:rPr>
            </a:br>
            <a:r>
              <a:rPr lang="en-US" altLang="ja-JP" sz="1400" i="1" dirty="0" smtClean="0">
                <a:solidFill>
                  <a:srgbClr val="000000"/>
                </a:solidFill>
                <a:cs typeface="Times New Roman" pitchFamily="18" charset="0"/>
              </a:rPr>
              <a:t>G.H. </a:t>
            </a:r>
            <a:r>
              <a:rPr lang="en-US" altLang="ja-JP" sz="1400" i="1" dirty="0" err="1" smtClean="0">
                <a:solidFill>
                  <a:srgbClr val="000000"/>
                </a:solidFill>
                <a:cs typeface="Times New Roman" pitchFamily="18" charset="0"/>
              </a:rPr>
              <a:t>Heilmeier</a:t>
            </a:r>
            <a:r>
              <a:rPr lang="en-US" altLang="ja-JP" sz="1400" i="1" dirty="0" smtClean="0">
                <a:solidFill>
                  <a:srgbClr val="000000"/>
                </a:solidFill>
                <a:cs typeface="Times New Roman" pitchFamily="18" charset="0"/>
              </a:rPr>
              <a:t>, L.A. </a:t>
            </a:r>
            <a:r>
              <a:rPr lang="en-US" altLang="ja-JP" sz="1400" i="1" dirty="0" err="1" smtClean="0">
                <a:solidFill>
                  <a:srgbClr val="000000"/>
                </a:solidFill>
                <a:cs typeface="Times New Roman" pitchFamily="18" charset="0"/>
              </a:rPr>
              <a:t>Znoni</a:t>
            </a:r>
            <a:r>
              <a:rPr lang="en-US" altLang="ja-JP" sz="1400" i="1" dirty="0" smtClean="0">
                <a:solidFill>
                  <a:srgbClr val="000000"/>
                </a:solidFill>
                <a:cs typeface="Times New Roman" pitchFamily="18" charset="0"/>
              </a:rPr>
              <a:t> and L.A. Barton, APL </a:t>
            </a:r>
            <a:r>
              <a:rPr lang="en-US" altLang="ja-JP" sz="1400" b="1" i="1" dirty="0" smtClean="0">
                <a:solidFill>
                  <a:srgbClr val="000000"/>
                </a:solidFill>
                <a:cs typeface="Times New Roman" pitchFamily="18" charset="0"/>
              </a:rPr>
              <a:t>13</a:t>
            </a:r>
            <a:r>
              <a:rPr lang="en-US" altLang="ja-JP" sz="1400" i="1" dirty="0" smtClean="0">
                <a:solidFill>
                  <a:srgbClr val="000000"/>
                </a:solidFill>
                <a:cs typeface="Times New Roman" pitchFamily="18" charset="0"/>
              </a:rPr>
              <a:t> (1968) 46; Proc. IEEE </a:t>
            </a:r>
            <a:r>
              <a:rPr lang="en-US" altLang="ja-JP" sz="1400" b="1" i="1" dirty="0" smtClean="0">
                <a:solidFill>
                  <a:srgbClr val="000000"/>
                </a:solidFill>
                <a:cs typeface="Times New Roman" pitchFamily="18" charset="0"/>
              </a:rPr>
              <a:t>56</a:t>
            </a:r>
            <a:r>
              <a:rPr lang="en-US" altLang="ja-JP" sz="1400" i="1" dirty="0" smtClean="0">
                <a:solidFill>
                  <a:srgbClr val="000000"/>
                </a:solidFill>
                <a:cs typeface="Times New Roman" pitchFamily="18" charset="0"/>
              </a:rPr>
              <a:t> (1968) 1162.</a:t>
            </a:r>
          </a:p>
          <a:p>
            <a:pPr fontAlgn="base">
              <a:spcBef>
                <a:spcPct val="40000"/>
              </a:spcBef>
              <a:spcAft>
                <a:spcPct val="0"/>
              </a:spcAft>
              <a:buFontTx/>
              <a:buChar char="•"/>
            </a:pPr>
            <a:r>
              <a:rPr lang="en-US" altLang="ja-JP" b="1" dirty="0" smtClean="0">
                <a:solidFill>
                  <a:srgbClr val="000000"/>
                </a:solidFill>
                <a:cs typeface="Times New Roman" pitchFamily="18" charset="0"/>
              </a:rPr>
              <a:t>1968</a:t>
            </a:r>
            <a:r>
              <a:rPr lang="ja-JP" altLang="en-US" b="1" dirty="0">
                <a:solidFill>
                  <a:srgbClr val="000000"/>
                </a:solidFill>
                <a:cs typeface="Times New Roman" pitchFamily="18" charset="0"/>
              </a:rPr>
              <a:t>　</a:t>
            </a:r>
            <a:r>
              <a:rPr lang="en-US" altLang="ja-JP" b="1" dirty="0" smtClean="0">
                <a:solidFill>
                  <a:srgbClr val="000000"/>
                </a:solidFill>
                <a:cs typeface="Times New Roman" pitchFamily="18" charset="0"/>
              </a:rPr>
              <a:t>LCD</a:t>
            </a:r>
            <a:r>
              <a:rPr lang="ja-JP" altLang="en-US" b="1" dirty="0" smtClean="0">
                <a:solidFill>
                  <a:srgbClr val="000000"/>
                </a:solidFill>
                <a:cs typeface="Times New Roman" pitchFamily="18" charset="0"/>
              </a:rPr>
              <a:t>の原型素子　初のデモンストレーション</a:t>
            </a:r>
            <a:endParaRPr lang="en-US" altLang="ja-JP" b="1" dirty="0" smtClean="0">
              <a:solidFill>
                <a:srgbClr val="000000"/>
              </a:solidFill>
              <a:cs typeface="Times New Roman" pitchFamily="18" charset="0"/>
            </a:endParaRPr>
          </a:p>
          <a:p>
            <a:pPr fontAlgn="base">
              <a:spcBef>
                <a:spcPct val="40000"/>
              </a:spcBef>
              <a:spcAft>
                <a:spcPct val="0"/>
              </a:spcAft>
              <a:buFontTx/>
              <a:buChar char="•"/>
            </a:pPr>
            <a:r>
              <a:rPr lang="en-US" altLang="ja-JP" b="1" dirty="0" smtClean="0">
                <a:solidFill>
                  <a:srgbClr val="000000"/>
                </a:solidFill>
                <a:cs typeface="Times New Roman" pitchFamily="18" charset="0"/>
              </a:rPr>
              <a:t>1969</a:t>
            </a:r>
            <a:r>
              <a:rPr lang="ja-JP" altLang="en-US" b="1" dirty="0" smtClean="0">
                <a:solidFill>
                  <a:srgbClr val="000000"/>
                </a:solidFill>
                <a:cs typeface="Times New Roman" pitchFamily="18" charset="0"/>
              </a:rPr>
              <a:t> 室温で動的散乱モードで動く液晶</a:t>
            </a:r>
            <a:r>
              <a:rPr lang="en-US" altLang="ja-JP" b="1" dirty="0" smtClean="0">
                <a:solidFill>
                  <a:srgbClr val="000000"/>
                </a:solidFill>
                <a:cs typeface="Times New Roman" pitchFamily="18" charset="0"/>
              </a:rPr>
              <a:t/>
            </a:r>
            <a:br>
              <a:rPr lang="en-US" altLang="ja-JP" b="1" dirty="0" smtClean="0">
                <a:solidFill>
                  <a:srgbClr val="000000"/>
                </a:solidFill>
                <a:cs typeface="Times New Roman" pitchFamily="18" charset="0"/>
              </a:rPr>
            </a:br>
            <a:r>
              <a:rPr lang="en-US" altLang="ja-JP" sz="1400" i="1" dirty="0" smtClean="0">
                <a:solidFill>
                  <a:srgbClr val="000000"/>
                </a:solidFill>
                <a:cs typeface="Times New Roman" pitchFamily="18" charset="0"/>
              </a:rPr>
              <a:t>H. </a:t>
            </a:r>
            <a:r>
              <a:rPr lang="en-US" altLang="ja-JP" sz="1400" i="1" dirty="0" err="1" smtClean="0">
                <a:solidFill>
                  <a:srgbClr val="000000"/>
                </a:solidFill>
                <a:cs typeface="Times New Roman" pitchFamily="18" charset="0"/>
              </a:rPr>
              <a:t>Kelker</a:t>
            </a:r>
            <a:r>
              <a:rPr lang="en-US" altLang="ja-JP" sz="1400" i="1" dirty="0" smtClean="0">
                <a:solidFill>
                  <a:srgbClr val="000000"/>
                </a:solidFill>
                <a:cs typeface="Times New Roman" pitchFamily="18" charset="0"/>
              </a:rPr>
              <a:t>, Mol. </a:t>
            </a:r>
            <a:r>
              <a:rPr lang="en-US" altLang="ja-JP" sz="1400" i="1" dirty="0" err="1" smtClean="0">
                <a:solidFill>
                  <a:srgbClr val="000000"/>
                </a:solidFill>
                <a:cs typeface="Times New Roman" pitchFamily="18" charset="0"/>
              </a:rPr>
              <a:t>Cryst</a:t>
            </a:r>
            <a:r>
              <a:rPr lang="en-US" altLang="ja-JP" sz="1400" i="1" dirty="0" smtClean="0">
                <a:solidFill>
                  <a:srgbClr val="000000"/>
                </a:solidFill>
                <a:cs typeface="Times New Roman" pitchFamily="18" charset="0"/>
              </a:rPr>
              <a:t>. Liq. </a:t>
            </a:r>
            <a:r>
              <a:rPr lang="en-US" altLang="ja-JP" sz="1400" i="1" dirty="0" err="1" smtClean="0">
                <a:solidFill>
                  <a:srgbClr val="000000"/>
                </a:solidFill>
                <a:cs typeface="Times New Roman" pitchFamily="18" charset="0"/>
              </a:rPr>
              <a:t>Cryst</a:t>
            </a:r>
            <a:r>
              <a:rPr lang="en-US" altLang="ja-JP" sz="1400" i="1" dirty="0" smtClean="0">
                <a:solidFill>
                  <a:srgbClr val="000000"/>
                </a:solidFill>
                <a:cs typeface="Times New Roman" pitchFamily="18" charset="0"/>
              </a:rPr>
              <a:t>. </a:t>
            </a:r>
            <a:r>
              <a:rPr lang="en-US" altLang="ja-JP" sz="1400" b="1" i="1" dirty="0" smtClean="0">
                <a:solidFill>
                  <a:srgbClr val="000000"/>
                </a:solidFill>
                <a:cs typeface="Times New Roman" pitchFamily="18" charset="0"/>
              </a:rPr>
              <a:t>21</a:t>
            </a:r>
            <a:r>
              <a:rPr lang="en-US" altLang="ja-JP" sz="1400" i="1" dirty="0" smtClean="0">
                <a:solidFill>
                  <a:srgbClr val="000000"/>
                </a:solidFill>
                <a:cs typeface="Times New Roman" pitchFamily="18" charset="0"/>
              </a:rPr>
              <a:t> (1973) 1.</a:t>
            </a:r>
          </a:p>
          <a:p>
            <a:pPr fontAlgn="base">
              <a:spcBef>
                <a:spcPct val="40000"/>
              </a:spcBef>
              <a:spcAft>
                <a:spcPct val="0"/>
              </a:spcAft>
              <a:buFontTx/>
              <a:buChar char="•"/>
            </a:pPr>
            <a:r>
              <a:rPr lang="en-US" altLang="ja-JP" b="1" dirty="0" smtClean="0">
                <a:solidFill>
                  <a:srgbClr val="000000"/>
                </a:solidFill>
                <a:cs typeface="Times New Roman" pitchFamily="18" charset="0"/>
              </a:rPr>
              <a:t>1971</a:t>
            </a:r>
            <a:r>
              <a:rPr lang="ja-JP" altLang="en-US" b="1" dirty="0" smtClean="0">
                <a:solidFill>
                  <a:srgbClr val="000000"/>
                </a:solidFill>
                <a:cs typeface="Times New Roman" pitchFamily="18" charset="0"/>
              </a:rPr>
              <a:t> </a:t>
            </a:r>
            <a:r>
              <a:rPr lang="en-US" altLang="ja-JP" b="1" dirty="0" smtClean="0">
                <a:solidFill>
                  <a:srgbClr val="000000"/>
                </a:solidFill>
                <a:cs typeface="Times New Roman" pitchFamily="18" charset="0"/>
              </a:rPr>
              <a:t>TN</a:t>
            </a:r>
            <a:r>
              <a:rPr lang="ja-JP" altLang="en-US" b="1" dirty="0" smtClean="0">
                <a:solidFill>
                  <a:srgbClr val="000000"/>
                </a:solidFill>
                <a:cs typeface="Times New Roman" pitchFamily="18" charset="0"/>
              </a:rPr>
              <a:t>モード</a:t>
            </a:r>
            <a:r>
              <a:rPr lang="en-US" altLang="ja-JP" b="1" dirty="0" smtClean="0">
                <a:solidFill>
                  <a:srgbClr val="000000"/>
                </a:solidFill>
                <a:cs typeface="Times New Roman" pitchFamily="18" charset="0"/>
              </a:rPr>
              <a:t/>
            </a:r>
            <a:br>
              <a:rPr lang="en-US" altLang="ja-JP" b="1" dirty="0" smtClean="0">
                <a:solidFill>
                  <a:srgbClr val="000000"/>
                </a:solidFill>
                <a:cs typeface="Times New Roman" pitchFamily="18" charset="0"/>
              </a:rPr>
            </a:br>
            <a:r>
              <a:rPr lang="en-US" altLang="ja-JP" sz="1400" i="1" dirty="0" smtClean="0">
                <a:solidFill>
                  <a:srgbClr val="000000"/>
                </a:solidFill>
                <a:cs typeface="Times New Roman" pitchFamily="18" charset="0"/>
              </a:rPr>
              <a:t>M. </a:t>
            </a:r>
            <a:r>
              <a:rPr lang="en-US" altLang="ja-JP" sz="1400" i="1" dirty="0" err="1" smtClean="0">
                <a:solidFill>
                  <a:srgbClr val="000000"/>
                </a:solidFill>
                <a:cs typeface="Times New Roman" pitchFamily="18" charset="0"/>
              </a:rPr>
              <a:t>Schadt</a:t>
            </a:r>
            <a:r>
              <a:rPr lang="en-US" altLang="ja-JP" sz="1400" i="1" dirty="0" smtClean="0">
                <a:solidFill>
                  <a:srgbClr val="000000"/>
                </a:solidFill>
                <a:cs typeface="Times New Roman" pitchFamily="18" charset="0"/>
              </a:rPr>
              <a:t> and W. </a:t>
            </a:r>
            <a:r>
              <a:rPr lang="en-US" altLang="ja-JP" sz="1400" i="1" dirty="0" err="1" smtClean="0">
                <a:solidFill>
                  <a:srgbClr val="000000"/>
                </a:solidFill>
                <a:cs typeface="Times New Roman" pitchFamily="18" charset="0"/>
              </a:rPr>
              <a:t>Helfrich</a:t>
            </a:r>
            <a:r>
              <a:rPr lang="en-US" altLang="ja-JP" sz="1400" i="1" dirty="0" smtClean="0">
                <a:solidFill>
                  <a:srgbClr val="000000"/>
                </a:solidFill>
                <a:cs typeface="Times New Roman" pitchFamily="18" charset="0"/>
              </a:rPr>
              <a:t>, APL 18 (1971) 127.</a:t>
            </a:r>
          </a:p>
          <a:p>
            <a:pPr fontAlgn="base">
              <a:spcBef>
                <a:spcPct val="40000"/>
              </a:spcBef>
              <a:spcAft>
                <a:spcPct val="0"/>
              </a:spcAft>
              <a:buFontTx/>
              <a:buChar char="•"/>
            </a:pPr>
            <a:r>
              <a:rPr lang="en-US" altLang="ja-JP" b="1" dirty="0" smtClean="0">
                <a:solidFill>
                  <a:srgbClr val="000000"/>
                </a:solidFill>
                <a:cs typeface="Times New Roman" pitchFamily="18" charset="0"/>
              </a:rPr>
              <a:t>1971</a:t>
            </a:r>
            <a:r>
              <a:rPr lang="ja-JP" altLang="en-US" b="1" dirty="0" smtClean="0">
                <a:solidFill>
                  <a:srgbClr val="000000"/>
                </a:solidFill>
                <a:cs typeface="Times New Roman" pitchFamily="18" charset="0"/>
              </a:rPr>
              <a:t>　</a:t>
            </a:r>
            <a:r>
              <a:rPr lang="en-US" altLang="ja-JP" b="1" dirty="0" smtClean="0">
                <a:solidFill>
                  <a:srgbClr val="000000"/>
                </a:solidFill>
                <a:cs typeface="Times New Roman" pitchFamily="18" charset="0"/>
              </a:rPr>
              <a:t>RCA:</a:t>
            </a:r>
            <a:r>
              <a:rPr lang="ja-JP" altLang="en-US" b="1" dirty="0" smtClean="0">
                <a:solidFill>
                  <a:srgbClr val="000000"/>
                </a:solidFill>
                <a:cs typeface="Times New Roman" pitchFamily="18" charset="0"/>
              </a:rPr>
              <a:t> </a:t>
            </a:r>
            <a:r>
              <a:rPr lang="ja-JP" altLang="en-US" b="1" dirty="0">
                <a:solidFill>
                  <a:srgbClr val="000000"/>
                </a:solidFill>
                <a:cs typeface="Times New Roman" pitchFamily="18" charset="0"/>
              </a:rPr>
              <a:t>アクティブ駆動の提案、実証</a:t>
            </a:r>
            <a:r>
              <a:rPr lang="en-US" altLang="ja-JP" b="1" dirty="0">
                <a:solidFill>
                  <a:srgbClr val="000000"/>
                </a:solidFill>
                <a:cs typeface="Times New Roman" pitchFamily="18" charset="0"/>
              </a:rPr>
              <a:t/>
            </a:r>
            <a:br>
              <a:rPr lang="en-US" altLang="ja-JP" b="1" dirty="0">
                <a:solidFill>
                  <a:srgbClr val="000000"/>
                </a:solidFill>
                <a:cs typeface="Times New Roman" pitchFamily="18" charset="0"/>
              </a:rPr>
            </a:br>
            <a:r>
              <a:rPr lang="en-US" altLang="ja-JP" sz="1400" i="1" dirty="0">
                <a:solidFill>
                  <a:srgbClr val="000000"/>
                </a:solidFill>
                <a:cs typeface="Times New Roman" pitchFamily="18" charset="0"/>
              </a:rPr>
              <a:t>B.J. </a:t>
            </a:r>
            <a:r>
              <a:rPr lang="en-US" altLang="ja-JP" sz="1400" i="1" dirty="0" err="1">
                <a:solidFill>
                  <a:srgbClr val="000000"/>
                </a:solidFill>
                <a:cs typeface="Times New Roman" pitchFamily="18" charset="0"/>
              </a:rPr>
              <a:t>Lechner</a:t>
            </a:r>
            <a:r>
              <a:rPr lang="en-US" altLang="ja-JP" sz="1400" i="1" dirty="0">
                <a:solidFill>
                  <a:srgbClr val="000000"/>
                </a:solidFill>
                <a:cs typeface="Times New Roman" pitchFamily="18" charset="0"/>
              </a:rPr>
              <a:t>, F.J. Marlow, E.O. Nester and J. </a:t>
            </a:r>
            <a:r>
              <a:rPr lang="en-US" altLang="ja-JP" sz="1400" i="1" dirty="0" err="1">
                <a:solidFill>
                  <a:srgbClr val="000000"/>
                </a:solidFill>
                <a:cs typeface="Times New Roman" pitchFamily="18" charset="0"/>
              </a:rPr>
              <a:t>Tults</a:t>
            </a:r>
            <a:r>
              <a:rPr lang="en-US" altLang="ja-JP" sz="1400" i="1" dirty="0">
                <a:solidFill>
                  <a:srgbClr val="000000"/>
                </a:solidFill>
                <a:cs typeface="Times New Roman" pitchFamily="18" charset="0"/>
              </a:rPr>
              <a:t>, Proc. IEEE </a:t>
            </a:r>
            <a:r>
              <a:rPr lang="en-US" altLang="ja-JP" sz="1400" b="1" i="1" dirty="0">
                <a:solidFill>
                  <a:srgbClr val="000000"/>
                </a:solidFill>
                <a:cs typeface="Times New Roman" pitchFamily="18" charset="0"/>
              </a:rPr>
              <a:t>59</a:t>
            </a:r>
            <a:r>
              <a:rPr lang="en-US" altLang="ja-JP" sz="1400" i="1" dirty="0">
                <a:solidFill>
                  <a:srgbClr val="000000"/>
                </a:solidFill>
                <a:cs typeface="Times New Roman" pitchFamily="18" charset="0"/>
              </a:rPr>
              <a:t> (1971) </a:t>
            </a:r>
            <a:r>
              <a:rPr lang="en-US" altLang="ja-JP" sz="1400" i="1" dirty="0" smtClean="0">
                <a:solidFill>
                  <a:srgbClr val="000000"/>
                </a:solidFill>
                <a:cs typeface="Times New Roman" pitchFamily="18" charset="0"/>
              </a:rPr>
              <a:t>1566.</a:t>
            </a:r>
            <a:endParaRPr lang="en-US" altLang="ja-JP" sz="1400" i="1" dirty="0">
              <a:solidFill>
                <a:srgbClr val="000000"/>
              </a:solidFill>
              <a:cs typeface="Times New Roman" pitchFamily="18" charset="0"/>
            </a:endParaRPr>
          </a:p>
          <a:p>
            <a:pPr fontAlgn="base">
              <a:spcBef>
                <a:spcPct val="40000"/>
              </a:spcBef>
              <a:spcAft>
                <a:spcPct val="0"/>
              </a:spcAft>
              <a:buFontTx/>
              <a:buChar char="•"/>
            </a:pPr>
            <a:r>
              <a:rPr lang="en-US" altLang="ja-JP" b="1" dirty="0" smtClean="0">
                <a:solidFill>
                  <a:srgbClr val="000000"/>
                </a:solidFill>
                <a:cs typeface="Times New Roman" pitchFamily="18" charset="0"/>
              </a:rPr>
              <a:t>1973</a:t>
            </a:r>
            <a:r>
              <a:rPr lang="ja-JP" altLang="en-US" b="1" dirty="0">
                <a:solidFill>
                  <a:srgbClr val="000000"/>
                </a:solidFill>
                <a:cs typeface="Times New Roman" pitchFamily="18" charset="0"/>
              </a:rPr>
              <a:t>　</a:t>
            </a:r>
            <a:r>
              <a:rPr lang="ja-JP" altLang="en-US" b="1" dirty="0" smtClean="0">
                <a:solidFill>
                  <a:srgbClr val="000000"/>
                </a:solidFill>
                <a:cs typeface="Times New Roman" pitchFamily="18" charset="0"/>
              </a:rPr>
              <a:t>セグメント型液晶 </a:t>
            </a:r>
            <a:r>
              <a:rPr lang="en-US" altLang="ja-JP" b="1" dirty="0" smtClean="0">
                <a:solidFill>
                  <a:srgbClr val="000000"/>
                </a:solidFill>
                <a:cs typeface="Times New Roman" pitchFamily="18" charset="0"/>
              </a:rPr>
              <a:t>(</a:t>
            </a:r>
            <a:r>
              <a:rPr lang="ja-JP" altLang="en-US" b="1" dirty="0" smtClean="0">
                <a:solidFill>
                  <a:srgbClr val="000000"/>
                </a:solidFill>
                <a:cs typeface="Times New Roman" pitchFamily="18" charset="0"/>
              </a:rPr>
              <a:t>シャープ</a:t>
            </a:r>
            <a:r>
              <a:rPr lang="en-US" altLang="ja-JP" b="1" dirty="0" smtClean="0">
                <a:solidFill>
                  <a:srgbClr val="000000"/>
                </a:solidFill>
                <a:cs typeface="Times New Roman" pitchFamily="18" charset="0"/>
              </a:rPr>
              <a:t>)</a:t>
            </a:r>
            <a:r>
              <a:rPr lang="ja-JP" altLang="en-US" b="1" dirty="0" err="1" smtClean="0">
                <a:solidFill>
                  <a:srgbClr val="000000"/>
                </a:solidFill>
                <a:cs typeface="Times New Roman" pitchFamily="18" charset="0"/>
              </a:rPr>
              <a:t>、</a:t>
            </a:r>
            <a:r>
              <a:rPr lang="en-US" altLang="ja-JP" b="1" dirty="0" smtClean="0">
                <a:solidFill>
                  <a:srgbClr val="000000"/>
                </a:solidFill>
                <a:cs typeface="Times New Roman" pitchFamily="18" charset="0"/>
              </a:rPr>
              <a:t>TN</a:t>
            </a:r>
            <a:r>
              <a:rPr lang="ja-JP" altLang="en-US" b="1" dirty="0" smtClean="0">
                <a:solidFill>
                  <a:srgbClr val="000000"/>
                </a:solidFill>
                <a:cs typeface="Times New Roman" pitchFamily="18" charset="0"/>
              </a:rPr>
              <a:t>モード</a:t>
            </a:r>
            <a:r>
              <a:rPr lang="en-US" altLang="ja-JP" b="1" dirty="0" smtClean="0">
                <a:solidFill>
                  <a:srgbClr val="000000"/>
                </a:solidFill>
                <a:cs typeface="Times New Roman" pitchFamily="18" charset="0"/>
              </a:rPr>
              <a:t>LCD</a:t>
            </a:r>
          </a:p>
          <a:p>
            <a:pPr fontAlgn="base">
              <a:spcBef>
                <a:spcPct val="40000"/>
              </a:spcBef>
              <a:spcAft>
                <a:spcPct val="0"/>
              </a:spcAft>
              <a:buFontTx/>
              <a:buChar char="•"/>
            </a:pPr>
            <a:r>
              <a:rPr lang="en-US" altLang="ja-JP" b="1" dirty="0" smtClean="0">
                <a:solidFill>
                  <a:srgbClr val="000000"/>
                </a:solidFill>
                <a:cs typeface="Times New Roman" pitchFamily="18" charset="0"/>
              </a:rPr>
              <a:t>1973</a:t>
            </a:r>
            <a:r>
              <a:rPr lang="ja-JP" altLang="en-US" b="1" dirty="0" smtClean="0">
                <a:solidFill>
                  <a:srgbClr val="000000"/>
                </a:solidFill>
                <a:cs typeface="Times New Roman" pitchFamily="18" charset="0"/>
              </a:rPr>
              <a:t>　</a:t>
            </a:r>
            <a:r>
              <a:rPr lang="en-US" altLang="ja-JP" b="1" dirty="0" smtClean="0">
                <a:solidFill>
                  <a:srgbClr val="000000"/>
                </a:solidFill>
                <a:cs typeface="Times New Roman" pitchFamily="18" charset="0"/>
              </a:rPr>
              <a:t>c-Si</a:t>
            </a:r>
            <a:r>
              <a:rPr lang="ja-JP" altLang="en-US" b="1" dirty="0" smtClean="0">
                <a:solidFill>
                  <a:srgbClr val="000000"/>
                </a:solidFill>
                <a:cs typeface="Times New Roman" pitchFamily="18" charset="0"/>
              </a:rPr>
              <a:t> </a:t>
            </a:r>
            <a:r>
              <a:rPr lang="en-US" altLang="ja-JP" b="1" dirty="0">
                <a:solidFill>
                  <a:srgbClr val="000000"/>
                </a:solidFill>
                <a:cs typeface="Times New Roman" pitchFamily="18" charset="0"/>
              </a:rPr>
              <a:t>MOSFET</a:t>
            </a:r>
            <a:r>
              <a:rPr lang="ja-JP" altLang="en-US" b="1" dirty="0">
                <a:solidFill>
                  <a:srgbClr val="000000"/>
                </a:solidFill>
                <a:cs typeface="Times New Roman" pitchFamily="18" charset="0"/>
              </a:rPr>
              <a:t>で駆動する </a:t>
            </a:r>
            <a:r>
              <a:rPr lang="en-US" altLang="ja-JP" b="1" dirty="0" smtClean="0">
                <a:solidFill>
                  <a:srgbClr val="000000"/>
                </a:solidFill>
                <a:cs typeface="Times New Roman" pitchFamily="18" charset="0"/>
              </a:rPr>
              <a:t>LCD</a:t>
            </a:r>
            <a:r>
              <a:rPr lang="ja-JP" altLang="en-US" b="1" dirty="0" smtClean="0">
                <a:solidFill>
                  <a:srgbClr val="000000"/>
                </a:solidFill>
                <a:cs typeface="Times New Roman" pitchFamily="18" charset="0"/>
              </a:rPr>
              <a:t> </a:t>
            </a:r>
            <a:r>
              <a:rPr lang="en-US" altLang="ja-JP" b="1" dirty="0" smtClean="0">
                <a:solidFill>
                  <a:srgbClr val="000000"/>
                </a:solidFill>
                <a:cs typeface="Times New Roman" pitchFamily="18" charset="0"/>
              </a:rPr>
              <a:t>TV</a:t>
            </a:r>
            <a:r>
              <a:rPr lang="ja-JP" altLang="en-US" b="1" dirty="0">
                <a:solidFill>
                  <a:srgbClr val="000000"/>
                </a:solidFill>
                <a:cs typeface="Times New Roman" pitchFamily="18" charset="0"/>
              </a:rPr>
              <a:t>試作</a:t>
            </a:r>
            <a:r>
              <a:rPr lang="en-US" altLang="ja-JP" b="1" dirty="0">
                <a:solidFill>
                  <a:srgbClr val="000000"/>
                </a:solidFill>
                <a:cs typeface="Times New Roman" pitchFamily="18" charset="0"/>
              </a:rPr>
              <a:t/>
            </a:r>
            <a:br>
              <a:rPr lang="en-US" altLang="ja-JP" b="1" dirty="0">
                <a:solidFill>
                  <a:srgbClr val="000000"/>
                </a:solidFill>
                <a:cs typeface="Times New Roman" pitchFamily="18" charset="0"/>
              </a:rPr>
            </a:br>
            <a:r>
              <a:rPr lang="en-US" altLang="ja-JP" sz="1400" i="1" dirty="0" smtClean="0">
                <a:solidFill>
                  <a:srgbClr val="000000"/>
                </a:solidFill>
                <a:cs typeface="Times New Roman" pitchFamily="18" charset="0"/>
              </a:rPr>
              <a:t>M.N. </a:t>
            </a:r>
            <a:r>
              <a:rPr lang="en-US" altLang="ja-JP" sz="1400" i="1" dirty="0" err="1">
                <a:solidFill>
                  <a:srgbClr val="000000"/>
                </a:solidFill>
                <a:cs typeface="Times New Roman" pitchFamily="18" charset="0"/>
              </a:rPr>
              <a:t>Ernstoff</a:t>
            </a:r>
            <a:r>
              <a:rPr lang="en-US" altLang="ja-JP" sz="1400" i="1" dirty="0">
                <a:solidFill>
                  <a:srgbClr val="000000"/>
                </a:solidFill>
                <a:cs typeface="Times New Roman" pitchFamily="18" charset="0"/>
              </a:rPr>
              <a:t>, A.M. </a:t>
            </a:r>
            <a:r>
              <a:rPr lang="en-US" altLang="ja-JP" sz="1400" i="1" dirty="0" err="1">
                <a:solidFill>
                  <a:srgbClr val="000000"/>
                </a:solidFill>
                <a:cs typeface="Times New Roman" pitchFamily="18" charset="0"/>
              </a:rPr>
              <a:t>Leupp</a:t>
            </a:r>
            <a:r>
              <a:rPr lang="en-US" altLang="ja-JP" sz="1400" i="1" dirty="0">
                <a:solidFill>
                  <a:srgbClr val="000000"/>
                </a:solidFill>
                <a:cs typeface="Times New Roman" pitchFamily="18" charset="0"/>
              </a:rPr>
              <a:t>, M.J. Little and H.T. Peterson, Int’l. Electron Dev. Mtg., </a:t>
            </a:r>
            <a:r>
              <a:rPr lang="en-US" altLang="ja-JP" sz="1400" i="1" dirty="0" smtClean="0">
                <a:solidFill>
                  <a:srgbClr val="000000"/>
                </a:solidFill>
                <a:cs typeface="Times New Roman" pitchFamily="18" charset="0"/>
              </a:rPr>
              <a:t>(1973)</a:t>
            </a:r>
            <a:r>
              <a:rPr lang="ja-JP" altLang="en-US" sz="1400" i="1" dirty="0" smtClean="0">
                <a:solidFill>
                  <a:srgbClr val="000000"/>
                </a:solidFill>
                <a:cs typeface="Times New Roman" pitchFamily="18" charset="0"/>
              </a:rPr>
              <a:t> </a:t>
            </a:r>
            <a:r>
              <a:rPr lang="en-US" altLang="ja-JP" sz="1400" i="1" dirty="0" smtClean="0">
                <a:solidFill>
                  <a:srgbClr val="000000"/>
                </a:solidFill>
                <a:cs typeface="Times New Roman" pitchFamily="18" charset="0"/>
              </a:rPr>
              <a:t>548.</a:t>
            </a:r>
            <a:endParaRPr lang="en-US" altLang="ja-JP" sz="1400" i="1" dirty="0">
              <a:solidFill>
                <a:srgbClr val="000000"/>
              </a:solidFill>
              <a:cs typeface="Times New Roman" pitchFamily="18" charset="0"/>
            </a:endParaRPr>
          </a:p>
          <a:p>
            <a:pPr fontAlgn="base">
              <a:spcBef>
                <a:spcPct val="40000"/>
              </a:spcBef>
              <a:spcAft>
                <a:spcPct val="0"/>
              </a:spcAft>
              <a:buFontTx/>
              <a:buChar char="•"/>
            </a:pPr>
            <a:r>
              <a:rPr lang="en-US" altLang="ja-JP" b="1" dirty="0" smtClean="0">
                <a:solidFill>
                  <a:srgbClr val="000000"/>
                </a:solidFill>
                <a:cs typeface="Times New Roman" pitchFamily="18" charset="0"/>
              </a:rPr>
              <a:t>1974</a:t>
            </a:r>
            <a:r>
              <a:rPr lang="ja-JP" altLang="en-US" b="1" dirty="0">
                <a:solidFill>
                  <a:srgbClr val="000000"/>
                </a:solidFill>
                <a:cs typeface="Times New Roman" pitchFamily="18" charset="0"/>
              </a:rPr>
              <a:t>　</a:t>
            </a:r>
            <a:r>
              <a:rPr lang="ja-JP" altLang="en-US" b="1" dirty="0" smtClean="0">
                <a:solidFill>
                  <a:srgbClr val="000000"/>
                </a:solidFill>
                <a:cs typeface="Times New Roman" pitchFamily="18" charset="0"/>
              </a:rPr>
              <a:t>線順次駆動方式</a:t>
            </a:r>
            <a:r>
              <a:rPr lang="en-US" altLang="ja-JP" b="1" dirty="0" smtClean="0">
                <a:solidFill>
                  <a:srgbClr val="000000"/>
                </a:solidFill>
                <a:cs typeface="Times New Roman" pitchFamily="18" charset="0"/>
              </a:rPr>
              <a:t>LCD</a:t>
            </a:r>
            <a:br>
              <a:rPr lang="en-US" altLang="ja-JP" b="1" dirty="0" smtClean="0">
                <a:solidFill>
                  <a:srgbClr val="000000"/>
                </a:solidFill>
                <a:cs typeface="Times New Roman" pitchFamily="18" charset="0"/>
              </a:rPr>
            </a:br>
            <a:r>
              <a:rPr lang="en-US" altLang="ja-JP" sz="1400" i="1" dirty="0" smtClean="0">
                <a:solidFill>
                  <a:srgbClr val="000000"/>
                </a:solidFill>
                <a:cs typeface="Times New Roman" pitchFamily="18" charset="0"/>
              </a:rPr>
              <a:t>P.M. Alt and P. </a:t>
            </a:r>
            <a:r>
              <a:rPr lang="en-US" altLang="ja-JP" sz="1400" i="1" dirty="0" err="1" smtClean="0">
                <a:solidFill>
                  <a:srgbClr val="000000"/>
                </a:solidFill>
                <a:cs typeface="Times New Roman" pitchFamily="18" charset="0"/>
              </a:rPr>
              <a:t>Pleshko</a:t>
            </a:r>
            <a:r>
              <a:rPr lang="en-US" altLang="ja-JP" sz="1400" i="1" dirty="0" smtClean="0">
                <a:solidFill>
                  <a:srgbClr val="000000"/>
                </a:solidFill>
                <a:cs typeface="Times New Roman" pitchFamily="18" charset="0"/>
              </a:rPr>
              <a:t>, IEEE TED </a:t>
            </a:r>
            <a:r>
              <a:rPr lang="en-US" altLang="ja-JP" sz="1400" b="1" i="1" dirty="0" smtClean="0">
                <a:solidFill>
                  <a:srgbClr val="000000"/>
                </a:solidFill>
                <a:cs typeface="Times New Roman" pitchFamily="18" charset="0"/>
              </a:rPr>
              <a:t>ED-21</a:t>
            </a:r>
            <a:r>
              <a:rPr lang="en-US" altLang="ja-JP" sz="1400" i="1" dirty="0" smtClean="0">
                <a:solidFill>
                  <a:srgbClr val="000000"/>
                </a:solidFill>
                <a:cs typeface="Times New Roman" pitchFamily="18" charset="0"/>
              </a:rPr>
              <a:t> (1974) 146.</a:t>
            </a:r>
          </a:p>
          <a:p>
            <a:pPr fontAlgn="base">
              <a:spcBef>
                <a:spcPct val="40000"/>
              </a:spcBef>
              <a:spcAft>
                <a:spcPct val="0"/>
              </a:spcAft>
              <a:buFontTx/>
              <a:buChar char="•"/>
            </a:pPr>
            <a:r>
              <a:rPr lang="en-US" altLang="ja-JP" b="1" dirty="0" smtClean="0">
                <a:solidFill>
                  <a:srgbClr val="000000"/>
                </a:solidFill>
                <a:cs typeface="Times New Roman" pitchFamily="18" charset="0"/>
              </a:rPr>
              <a:t>1982</a:t>
            </a:r>
            <a:r>
              <a:rPr lang="ja-JP" altLang="en-US" b="1" dirty="0">
                <a:solidFill>
                  <a:srgbClr val="000000"/>
                </a:solidFill>
                <a:cs typeface="Times New Roman" pitchFamily="18" charset="0"/>
              </a:rPr>
              <a:t>　</a:t>
            </a:r>
            <a:r>
              <a:rPr lang="ja-JP" altLang="en-US" b="1" dirty="0" smtClean="0">
                <a:solidFill>
                  <a:srgbClr val="000000"/>
                </a:solidFill>
                <a:cs typeface="Times New Roman" pitchFamily="18" charset="0"/>
              </a:rPr>
              <a:t>パッシブマトリックス型</a:t>
            </a:r>
            <a:r>
              <a:rPr lang="en-US" altLang="ja-JP" b="1" dirty="0" smtClean="0">
                <a:solidFill>
                  <a:srgbClr val="000000"/>
                </a:solidFill>
                <a:cs typeface="Times New Roman" pitchFamily="18" charset="0"/>
              </a:rPr>
              <a:t>TN</a:t>
            </a:r>
            <a:r>
              <a:rPr lang="ja-JP" altLang="en-US" b="1" dirty="0" smtClean="0">
                <a:solidFill>
                  <a:srgbClr val="000000"/>
                </a:solidFill>
                <a:cs typeface="Times New Roman" pitchFamily="18" charset="0"/>
              </a:rPr>
              <a:t> </a:t>
            </a:r>
            <a:r>
              <a:rPr lang="en-US" altLang="ja-JP" b="1" dirty="0" smtClean="0">
                <a:solidFill>
                  <a:srgbClr val="000000"/>
                </a:solidFill>
                <a:cs typeface="Times New Roman" pitchFamily="18" charset="0"/>
              </a:rPr>
              <a:t>LCD</a:t>
            </a:r>
            <a:r>
              <a:rPr lang="ja-JP" altLang="en-US" b="1" dirty="0" smtClean="0">
                <a:solidFill>
                  <a:srgbClr val="000000"/>
                </a:solidFill>
                <a:cs typeface="Times New Roman" pitchFamily="18" charset="0"/>
              </a:rPr>
              <a:t> </a:t>
            </a:r>
            <a:r>
              <a:rPr lang="en-US" altLang="ja-JP" b="1" dirty="0" smtClean="0">
                <a:solidFill>
                  <a:srgbClr val="000000"/>
                </a:solidFill>
                <a:cs typeface="Times New Roman" pitchFamily="18" charset="0"/>
              </a:rPr>
              <a:t>TV</a:t>
            </a:r>
            <a:r>
              <a:rPr lang="ja-JP" altLang="en-US" b="1" dirty="0" smtClean="0">
                <a:solidFill>
                  <a:srgbClr val="000000"/>
                </a:solidFill>
                <a:cs typeface="Times New Roman" pitchFamily="18" charset="0"/>
              </a:rPr>
              <a:t>試作</a:t>
            </a:r>
            <a:endParaRPr lang="en-US" altLang="ja-JP" b="1" dirty="0" smtClean="0">
              <a:solidFill>
                <a:srgbClr val="000000"/>
              </a:solidFill>
              <a:cs typeface="Times New Roman" pitchFamily="18" charset="0"/>
            </a:endParaRPr>
          </a:p>
          <a:p>
            <a:pPr fontAlgn="base">
              <a:spcBef>
                <a:spcPct val="40000"/>
              </a:spcBef>
              <a:spcAft>
                <a:spcPct val="0"/>
              </a:spcAft>
              <a:buFontTx/>
              <a:buChar char="•"/>
            </a:pPr>
            <a:r>
              <a:rPr lang="en-US" altLang="ja-JP" b="1" dirty="0" smtClean="0">
                <a:solidFill>
                  <a:srgbClr val="000000"/>
                </a:solidFill>
                <a:cs typeface="Times New Roman" pitchFamily="18" charset="0"/>
              </a:rPr>
              <a:t>1983</a:t>
            </a:r>
            <a:r>
              <a:rPr lang="ja-JP" altLang="en-US" b="1" dirty="0">
                <a:solidFill>
                  <a:srgbClr val="000000"/>
                </a:solidFill>
                <a:cs typeface="Times New Roman" pitchFamily="18" charset="0"/>
              </a:rPr>
              <a:t>　</a:t>
            </a:r>
            <a:r>
              <a:rPr lang="en-US" altLang="ja-JP" b="1" dirty="0" smtClean="0">
                <a:solidFill>
                  <a:srgbClr val="000000"/>
                </a:solidFill>
                <a:cs typeface="Times New Roman" pitchFamily="18" charset="0"/>
              </a:rPr>
              <a:t>240</a:t>
            </a:r>
            <a:r>
              <a:rPr lang="en-US" altLang="ja-JP" b="1" dirty="0" smtClean="0">
                <a:solidFill>
                  <a:srgbClr val="000000"/>
                </a:solidFill>
                <a:cs typeface="Times New Roman" pitchFamily="18" charset="0"/>
                <a:sym typeface="Symbol"/>
              </a:rPr>
              <a:t></a:t>
            </a:r>
            <a:r>
              <a:rPr lang="en-US" altLang="ja-JP" b="1" dirty="0" smtClean="0">
                <a:solidFill>
                  <a:srgbClr val="000000"/>
                </a:solidFill>
                <a:cs typeface="Times New Roman" pitchFamily="18" charset="0"/>
              </a:rPr>
              <a:t>240</a:t>
            </a:r>
            <a:r>
              <a:rPr lang="ja-JP" altLang="en-US" b="1" dirty="0" smtClean="0">
                <a:solidFill>
                  <a:srgbClr val="000000"/>
                </a:solidFill>
                <a:cs typeface="Times New Roman" pitchFamily="18" charset="0"/>
              </a:rPr>
              <a:t> </a:t>
            </a:r>
            <a:r>
              <a:rPr lang="en-US" altLang="ja-JP" b="1" dirty="0" smtClean="0">
                <a:solidFill>
                  <a:srgbClr val="000000"/>
                </a:solidFill>
                <a:cs typeface="Times New Roman" pitchFamily="18" charset="0"/>
              </a:rPr>
              <a:t>2.14”</a:t>
            </a:r>
            <a:r>
              <a:rPr lang="ja-JP" altLang="en-US" b="1" dirty="0" smtClean="0">
                <a:solidFill>
                  <a:srgbClr val="000000"/>
                </a:solidFill>
                <a:cs typeface="Times New Roman" pitchFamily="18" charset="0"/>
              </a:rPr>
              <a:t> </a:t>
            </a:r>
            <a:r>
              <a:rPr lang="en-US" altLang="ja-JP" b="1" dirty="0" smtClean="0">
                <a:solidFill>
                  <a:srgbClr val="000000"/>
                </a:solidFill>
                <a:cs typeface="Times New Roman" pitchFamily="18" charset="0"/>
              </a:rPr>
              <a:t>HTPS TFT</a:t>
            </a:r>
            <a:r>
              <a:rPr lang="ja-JP" altLang="en-US" b="1" dirty="0" smtClean="0">
                <a:solidFill>
                  <a:srgbClr val="000000"/>
                </a:solidFill>
                <a:cs typeface="Times New Roman" pitchFamily="18" charset="0"/>
              </a:rPr>
              <a:t> </a:t>
            </a:r>
            <a:r>
              <a:rPr lang="en-US" altLang="ja-JP" b="1" dirty="0" smtClean="0">
                <a:solidFill>
                  <a:srgbClr val="000000"/>
                </a:solidFill>
                <a:cs typeface="Times New Roman" pitchFamily="18" charset="0"/>
              </a:rPr>
              <a:t>LCD</a:t>
            </a:r>
            <a:br>
              <a:rPr lang="en-US" altLang="ja-JP" b="1" dirty="0" smtClean="0">
                <a:solidFill>
                  <a:srgbClr val="000000"/>
                </a:solidFill>
                <a:cs typeface="Times New Roman" pitchFamily="18" charset="0"/>
              </a:rPr>
            </a:br>
            <a:r>
              <a:rPr lang="en-US" altLang="ja-JP" sz="1400" i="1" dirty="0" smtClean="0">
                <a:solidFill>
                  <a:srgbClr val="000000"/>
                </a:solidFill>
                <a:cs typeface="Times New Roman" pitchFamily="18" charset="0"/>
              </a:rPr>
              <a:t>S. </a:t>
            </a:r>
            <a:r>
              <a:rPr lang="en-US" altLang="ja-JP" sz="1400" i="1" dirty="0" err="1" smtClean="0">
                <a:solidFill>
                  <a:srgbClr val="000000"/>
                </a:solidFill>
                <a:cs typeface="Times New Roman" pitchFamily="18" charset="0"/>
              </a:rPr>
              <a:t>Morozumi</a:t>
            </a:r>
            <a:r>
              <a:rPr lang="en-US" altLang="ja-JP" sz="1400" i="1" dirty="0" smtClean="0">
                <a:solidFill>
                  <a:srgbClr val="000000"/>
                </a:solidFill>
                <a:cs typeface="Times New Roman" pitchFamily="18" charset="0"/>
              </a:rPr>
              <a:t> et al.</a:t>
            </a:r>
          </a:p>
          <a:p>
            <a:pPr fontAlgn="base">
              <a:spcBef>
                <a:spcPct val="40000"/>
              </a:spcBef>
              <a:spcAft>
                <a:spcPct val="0"/>
              </a:spcAft>
              <a:buFontTx/>
              <a:buChar char="•"/>
            </a:pPr>
            <a:r>
              <a:rPr lang="en-US" altLang="ja-JP" b="1" dirty="0" smtClean="0">
                <a:solidFill>
                  <a:srgbClr val="000000"/>
                </a:solidFill>
                <a:cs typeface="Times New Roman" pitchFamily="18" charset="0"/>
              </a:rPr>
              <a:t>1984</a:t>
            </a:r>
            <a:r>
              <a:rPr lang="ja-JP" altLang="en-US" b="1" dirty="0" smtClean="0">
                <a:solidFill>
                  <a:srgbClr val="000000"/>
                </a:solidFill>
                <a:cs typeface="Times New Roman" pitchFamily="18" charset="0"/>
              </a:rPr>
              <a:t>　</a:t>
            </a:r>
            <a:r>
              <a:rPr lang="en-US" altLang="ja-JP" b="1" dirty="0" smtClean="0">
                <a:solidFill>
                  <a:srgbClr val="000000"/>
                </a:solidFill>
                <a:cs typeface="Times New Roman" pitchFamily="18" charset="0"/>
              </a:rPr>
              <a:t>STN</a:t>
            </a:r>
            <a:r>
              <a:rPr lang="ja-JP" altLang="en-US" b="1" dirty="0">
                <a:solidFill>
                  <a:srgbClr val="000000"/>
                </a:solidFill>
                <a:cs typeface="Times New Roman" pitchFamily="18" charset="0"/>
              </a:rPr>
              <a:t>モード </a:t>
            </a:r>
            <a:r>
              <a:rPr lang="en-US" altLang="ja-JP" b="1" dirty="0">
                <a:solidFill>
                  <a:srgbClr val="000000"/>
                </a:solidFill>
                <a:cs typeface="Times New Roman" pitchFamily="18" charset="0"/>
              </a:rPr>
              <a:t>LCD</a:t>
            </a:r>
            <a:r>
              <a:rPr lang="ja-JP" altLang="en-US" b="1" dirty="0">
                <a:solidFill>
                  <a:srgbClr val="000000"/>
                </a:solidFill>
                <a:cs typeface="Times New Roman" pitchFamily="18" charset="0"/>
              </a:rPr>
              <a:t>試作</a:t>
            </a:r>
            <a:r>
              <a:rPr lang="en-US" altLang="ja-JP" b="1" dirty="0">
                <a:solidFill>
                  <a:srgbClr val="000000"/>
                </a:solidFill>
                <a:cs typeface="Times New Roman" pitchFamily="18" charset="0"/>
              </a:rPr>
              <a:t/>
            </a:r>
            <a:br>
              <a:rPr lang="en-US" altLang="ja-JP" b="1" dirty="0">
                <a:solidFill>
                  <a:srgbClr val="000000"/>
                </a:solidFill>
                <a:cs typeface="Times New Roman" pitchFamily="18" charset="0"/>
              </a:rPr>
            </a:br>
            <a:r>
              <a:rPr lang="en-US" altLang="ja-JP" sz="1400" i="1" dirty="0">
                <a:solidFill>
                  <a:srgbClr val="000000"/>
                </a:solidFill>
                <a:cs typeface="Times New Roman" pitchFamily="18" charset="0"/>
              </a:rPr>
              <a:t>T.J. </a:t>
            </a:r>
            <a:r>
              <a:rPr lang="en-US" altLang="ja-JP" sz="1400" i="1" dirty="0" err="1">
                <a:solidFill>
                  <a:srgbClr val="000000"/>
                </a:solidFill>
                <a:cs typeface="Times New Roman" pitchFamily="18" charset="0"/>
              </a:rPr>
              <a:t>Scheffer</a:t>
            </a:r>
            <a:r>
              <a:rPr lang="en-US" altLang="ja-JP" sz="1400" i="1" dirty="0">
                <a:solidFill>
                  <a:srgbClr val="000000"/>
                </a:solidFill>
                <a:cs typeface="Times New Roman" pitchFamily="18" charset="0"/>
              </a:rPr>
              <a:t> and J. </a:t>
            </a:r>
            <a:r>
              <a:rPr lang="en-US" altLang="ja-JP" sz="1400" i="1" dirty="0" err="1">
                <a:solidFill>
                  <a:srgbClr val="000000"/>
                </a:solidFill>
                <a:cs typeface="Times New Roman" pitchFamily="18" charset="0"/>
              </a:rPr>
              <a:t>Nehring</a:t>
            </a:r>
            <a:r>
              <a:rPr lang="en-US" altLang="ja-JP" sz="1400" i="1" dirty="0">
                <a:solidFill>
                  <a:srgbClr val="000000"/>
                </a:solidFill>
                <a:cs typeface="Times New Roman" pitchFamily="18" charset="0"/>
              </a:rPr>
              <a:t>, APL </a:t>
            </a:r>
            <a:r>
              <a:rPr lang="en-US" altLang="ja-JP" sz="1400" b="1" i="1" dirty="0">
                <a:solidFill>
                  <a:srgbClr val="000000"/>
                </a:solidFill>
                <a:cs typeface="Times New Roman" pitchFamily="18" charset="0"/>
              </a:rPr>
              <a:t>45</a:t>
            </a:r>
            <a:r>
              <a:rPr lang="en-US" altLang="ja-JP" sz="1400" i="1" dirty="0">
                <a:solidFill>
                  <a:srgbClr val="000000"/>
                </a:solidFill>
                <a:cs typeface="Times New Roman" pitchFamily="18" charset="0"/>
              </a:rPr>
              <a:t> (1984) </a:t>
            </a:r>
            <a:r>
              <a:rPr lang="en-US" altLang="ja-JP" sz="1400" i="1" dirty="0" smtClean="0">
                <a:solidFill>
                  <a:srgbClr val="000000"/>
                </a:solidFill>
                <a:cs typeface="Times New Roman" pitchFamily="18" charset="0"/>
              </a:rPr>
              <a:t>1021.</a:t>
            </a:r>
            <a:endParaRPr lang="en-US" altLang="ja-JP" sz="1400" i="1" dirty="0">
              <a:solidFill>
                <a:srgbClr val="000000"/>
              </a:solidFill>
              <a:cs typeface="Times New Roman" pitchFamily="18" charset="0"/>
            </a:endParaRPr>
          </a:p>
          <a:p>
            <a:pPr fontAlgn="base">
              <a:spcBef>
                <a:spcPct val="40000"/>
              </a:spcBef>
              <a:spcAft>
                <a:spcPct val="0"/>
              </a:spcAft>
              <a:buFontTx/>
              <a:buChar char="•"/>
            </a:pPr>
            <a:r>
              <a:rPr lang="en-US" altLang="ja-JP" b="1" dirty="0" smtClean="0">
                <a:solidFill>
                  <a:srgbClr val="000000"/>
                </a:solidFill>
                <a:cs typeface="Times New Roman" pitchFamily="18" charset="0"/>
              </a:rPr>
              <a:t>1986</a:t>
            </a:r>
            <a:r>
              <a:rPr lang="ja-JP" altLang="en-US" b="1" dirty="0" smtClean="0">
                <a:solidFill>
                  <a:srgbClr val="000000"/>
                </a:solidFill>
                <a:cs typeface="Times New Roman" pitchFamily="18" charset="0"/>
              </a:rPr>
              <a:t>　</a:t>
            </a:r>
            <a:r>
              <a:rPr lang="en-US" altLang="ja-JP" b="1" dirty="0" smtClean="0">
                <a:solidFill>
                  <a:srgbClr val="000000"/>
                </a:solidFill>
                <a:cs typeface="Times New Roman" pitchFamily="18" charset="0"/>
              </a:rPr>
              <a:t>ELA LTPS TFT</a:t>
            </a:r>
            <a:r>
              <a:rPr lang="en-US" altLang="ja-JP" b="1" dirty="0">
                <a:solidFill>
                  <a:srgbClr val="000000"/>
                </a:solidFill>
                <a:cs typeface="Times New Roman" pitchFamily="18" charset="0"/>
              </a:rPr>
              <a:t/>
            </a:r>
            <a:br>
              <a:rPr lang="en-US" altLang="ja-JP" b="1" dirty="0">
                <a:solidFill>
                  <a:srgbClr val="000000"/>
                </a:solidFill>
                <a:cs typeface="Times New Roman" pitchFamily="18" charset="0"/>
              </a:rPr>
            </a:br>
            <a:r>
              <a:rPr lang="en-US" altLang="ja-JP" sz="1400" i="1" dirty="0">
                <a:solidFill>
                  <a:srgbClr val="000000"/>
                </a:solidFill>
                <a:cs typeface="Times New Roman" pitchFamily="18" charset="0"/>
              </a:rPr>
              <a:t>T. </a:t>
            </a:r>
            <a:r>
              <a:rPr lang="en-US" altLang="ja-JP" sz="1400" i="1" dirty="0" err="1">
                <a:solidFill>
                  <a:srgbClr val="000000"/>
                </a:solidFill>
                <a:cs typeface="Times New Roman" pitchFamily="18" charset="0"/>
              </a:rPr>
              <a:t>Sameshima</a:t>
            </a:r>
            <a:r>
              <a:rPr lang="en-US" altLang="ja-JP" sz="1400" i="1" dirty="0">
                <a:solidFill>
                  <a:srgbClr val="000000"/>
                </a:solidFill>
                <a:cs typeface="Times New Roman" pitchFamily="18" charset="0"/>
              </a:rPr>
              <a:t>, S. </a:t>
            </a:r>
            <a:r>
              <a:rPr lang="en-US" altLang="ja-JP" sz="1400" i="1" dirty="0" err="1">
                <a:solidFill>
                  <a:srgbClr val="000000"/>
                </a:solidFill>
                <a:cs typeface="Times New Roman" pitchFamily="18" charset="0"/>
              </a:rPr>
              <a:t>Usui</a:t>
            </a:r>
            <a:r>
              <a:rPr lang="en-US" altLang="ja-JP" sz="1400" i="1" dirty="0">
                <a:solidFill>
                  <a:srgbClr val="000000"/>
                </a:solidFill>
                <a:cs typeface="Times New Roman" pitchFamily="18" charset="0"/>
              </a:rPr>
              <a:t> and M. </a:t>
            </a:r>
            <a:r>
              <a:rPr lang="en-US" altLang="ja-JP" sz="1400" i="1" dirty="0" err="1">
                <a:solidFill>
                  <a:srgbClr val="000000"/>
                </a:solidFill>
                <a:cs typeface="Times New Roman" pitchFamily="18" charset="0"/>
              </a:rPr>
              <a:t>Sekiya</a:t>
            </a:r>
            <a:r>
              <a:rPr lang="en-US" altLang="ja-JP" sz="1400" i="1" dirty="0">
                <a:solidFill>
                  <a:srgbClr val="000000"/>
                </a:solidFill>
                <a:cs typeface="Times New Roman" pitchFamily="18" charset="0"/>
              </a:rPr>
              <a:t>, IEEE Electron Device </a:t>
            </a:r>
            <a:r>
              <a:rPr lang="en-US" altLang="ja-JP" sz="1400" i="1" dirty="0" err="1">
                <a:solidFill>
                  <a:srgbClr val="000000"/>
                </a:solidFill>
                <a:cs typeface="Times New Roman" pitchFamily="18" charset="0"/>
              </a:rPr>
              <a:t>Lett</a:t>
            </a:r>
            <a:r>
              <a:rPr lang="en-US" altLang="ja-JP" sz="1400" i="1" dirty="0">
                <a:solidFill>
                  <a:srgbClr val="000000"/>
                </a:solidFill>
                <a:cs typeface="Times New Roman" pitchFamily="18" charset="0"/>
              </a:rPr>
              <a:t>. </a:t>
            </a:r>
            <a:r>
              <a:rPr lang="en-US" altLang="ja-JP" sz="1400" b="1" i="1" dirty="0">
                <a:solidFill>
                  <a:srgbClr val="000000"/>
                </a:solidFill>
                <a:cs typeface="Times New Roman" pitchFamily="18" charset="0"/>
              </a:rPr>
              <a:t>EDL-7</a:t>
            </a:r>
            <a:r>
              <a:rPr lang="en-US" altLang="ja-JP" sz="1400" i="1" dirty="0">
                <a:solidFill>
                  <a:srgbClr val="000000"/>
                </a:solidFill>
                <a:cs typeface="Times New Roman" pitchFamily="18" charset="0"/>
              </a:rPr>
              <a:t> (1986) 276.</a:t>
            </a:r>
          </a:p>
          <a:p>
            <a:pPr fontAlgn="base">
              <a:spcBef>
                <a:spcPct val="40000"/>
              </a:spcBef>
              <a:spcAft>
                <a:spcPct val="0"/>
              </a:spcAft>
              <a:buFontTx/>
              <a:buChar char="•"/>
            </a:pPr>
            <a:r>
              <a:rPr lang="en-US" altLang="ja-JP" b="1" dirty="0" smtClean="0">
                <a:solidFill>
                  <a:srgbClr val="000000"/>
                </a:solidFill>
                <a:cs typeface="Times New Roman" pitchFamily="18" charset="0"/>
              </a:rPr>
              <a:t>1987</a:t>
            </a:r>
            <a:r>
              <a:rPr lang="ja-JP" altLang="en-US" b="1" dirty="0" smtClean="0">
                <a:solidFill>
                  <a:srgbClr val="000000"/>
                </a:solidFill>
                <a:cs typeface="Times New Roman" pitchFamily="18" charset="0"/>
              </a:rPr>
              <a:t>　ホワイトモード</a:t>
            </a:r>
            <a:r>
              <a:rPr lang="en-US" altLang="ja-JP" b="1" dirty="0">
                <a:solidFill>
                  <a:srgbClr val="000000"/>
                </a:solidFill>
                <a:cs typeface="Times New Roman" pitchFamily="18" charset="0"/>
              </a:rPr>
              <a:t>DSTN</a:t>
            </a:r>
            <a:r>
              <a:rPr lang="ja-JP" altLang="en-US" b="1" dirty="0">
                <a:solidFill>
                  <a:srgbClr val="000000"/>
                </a:solidFill>
                <a:cs typeface="Times New Roman" pitchFamily="18" charset="0"/>
              </a:rPr>
              <a:t> </a:t>
            </a:r>
            <a:r>
              <a:rPr lang="en-US" altLang="ja-JP" b="1" dirty="0">
                <a:solidFill>
                  <a:srgbClr val="000000"/>
                </a:solidFill>
                <a:cs typeface="Times New Roman" pitchFamily="18" charset="0"/>
              </a:rPr>
              <a:t>LCD</a:t>
            </a:r>
            <a:r>
              <a:rPr lang="ja-JP" altLang="en-US" b="1" dirty="0">
                <a:solidFill>
                  <a:srgbClr val="000000"/>
                </a:solidFill>
                <a:cs typeface="Times New Roman" pitchFamily="18" charset="0"/>
              </a:rPr>
              <a:t>パネルがワープロに搭載される</a:t>
            </a:r>
            <a:r>
              <a:rPr lang="en-US" altLang="ja-JP" b="1" dirty="0">
                <a:solidFill>
                  <a:srgbClr val="000000"/>
                </a:solidFill>
                <a:cs typeface="Times New Roman" pitchFamily="18" charset="0"/>
              </a:rPr>
              <a:t/>
            </a:r>
            <a:br>
              <a:rPr lang="en-US" altLang="ja-JP" b="1" dirty="0">
                <a:solidFill>
                  <a:srgbClr val="000000"/>
                </a:solidFill>
                <a:cs typeface="Times New Roman" pitchFamily="18" charset="0"/>
              </a:rPr>
            </a:br>
            <a:r>
              <a:rPr lang="ja-JP" altLang="en-US" b="1" dirty="0">
                <a:solidFill>
                  <a:srgbClr val="000000"/>
                </a:solidFill>
                <a:cs typeface="Times New Roman" pitchFamily="18" charset="0"/>
              </a:rPr>
              <a:t>　　　　</a:t>
            </a:r>
            <a:r>
              <a:rPr lang="en-US" altLang="ja-JP" b="1" dirty="0">
                <a:solidFill>
                  <a:srgbClr val="000000"/>
                </a:solidFill>
                <a:cs typeface="Times New Roman" pitchFamily="18" charset="0"/>
              </a:rPr>
              <a:t>PC</a:t>
            </a:r>
            <a:r>
              <a:rPr lang="ja-JP" altLang="en-US" b="1" dirty="0">
                <a:solidFill>
                  <a:srgbClr val="000000"/>
                </a:solidFill>
                <a:cs typeface="Times New Roman" pitchFamily="18" charset="0"/>
              </a:rPr>
              <a:t>用</a:t>
            </a:r>
            <a:r>
              <a:rPr lang="en-US" altLang="ja-JP" b="1" dirty="0">
                <a:solidFill>
                  <a:srgbClr val="000000"/>
                </a:solidFill>
                <a:cs typeface="Times New Roman" pitchFamily="18" charset="0"/>
              </a:rPr>
              <a:t>12”</a:t>
            </a:r>
            <a:r>
              <a:rPr lang="ja-JP" altLang="en-US" b="1" dirty="0">
                <a:solidFill>
                  <a:srgbClr val="000000"/>
                </a:solidFill>
                <a:cs typeface="Times New Roman" pitchFamily="18" charset="0"/>
              </a:rPr>
              <a:t> </a:t>
            </a:r>
            <a:r>
              <a:rPr lang="en-US" altLang="ja-JP" b="1" dirty="0" smtClean="0">
                <a:solidFill>
                  <a:srgbClr val="000000"/>
                </a:solidFill>
                <a:cs typeface="Times New Roman" pitchFamily="18" charset="0"/>
              </a:rPr>
              <a:t>640</a:t>
            </a:r>
            <a:r>
              <a:rPr lang="en-US" altLang="ja-JP" b="1" dirty="0" smtClean="0">
                <a:solidFill>
                  <a:srgbClr val="000000"/>
                </a:solidFill>
                <a:cs typeface="Times New Roman" pitchFamily="18" charset="0"/>
                <a:sym typeface="Symbol"/>
              </a:rPr>
              <a:t></a:t>
            </a:r>
            <a:r>
              <a:rPr lang="en-US" altLang="ja-JP" b="1" dirty="0" smtClean="0">
                <a:solidFill>
                  <a:srgbClr val="000000"/>
                </a:solidFill>
                <a:cs typeface="Times New Roman" pitchFamily="18" charset="0"/>
              </a:rPr>
              <a:t>400</a:t>
            </a:r>
            <a:r>
              <a:rPr lang="ja-JP" altLang="en-US" b="1" dirty="0">
                <a:solidFill>
                  <a:srgbClr val="000000"/>
                </a:solidFill>
                <a:cs typeface="Times New Roman" pitchFamily="18" charset="0"/>
              </a:rPr>
              <a:t>カラー</a:t>
            </a:r>
            <a:r>
              <a:rPr lang="en-US" altLang="ja-JP" b="1" dirty="0">
                <a:solidFill>
                  <a:srgbClr val="000000"/>
                </a:solidFill>
                <a:cs typeface="Times New Roman" pitchFamily="18" charset="0"/>
              </a:rPr>
              <a:t>STN</a:t>
            </a:r>
            <a:r>
              <a:rPr lang="ja-JP" altLang="en-US" b="1" dirty="0">
                <a:solidFill>
                  <a:srgbClr val="000000"/>
                </a:solidFill>
                <a:cs typeface="Times New Roman" pitchFamily="18" charset="0"/>
              </a:rPr>
              <a:t> </a:t>
            </a:r>
            <a:r>
              <a:rPr lang="en-US" altLang="ja-JP" b="1" dirty="0">
                <a:solidFill>
                  <a:srgbClr val="000000"/>
                </a:solidFill>
                <a:cs typeface="Times New Roman" pitchFamily="18" charset="0"/>
              </a:rPr>
              <a:t>LCD</a:t>
            </a:r>
            <a:r>
              <a:rPr lang="ja-JP" altLang="en-US" b="1" dirty="0" smtClean="0">
                <a:solidFill>
                  <a:srgbClr val="000000"/>
                </a:solidFill>
                <a:cs typeface="Times New Roman" pitchFamily="18" charset="0"/>
              </a:rPr>
              <a:t>試作</a:t>
            </a:r>
            <a:endParaRPr lang="en-US" altLang="ja-JP" b="1" dirty="0">
              <a:solidFill>
                <a:srgbClr val="000000"/>
              </a:solidFill>
              <a:cs typeface="Times New Roman" pitchFamily="18" charset="0"/>
            </a:endParaRPr>
          </a:p>
        </p:txBody>
      </p:sp>
    </p:spTree>
    <p:extLst>
      <p:ext uri="{BB962C8B-B14F-4D97-AF65-F5344CB8AC3E}">
        <p14:creationId xmlns:p14="http://schemas.microsoft.com/office/powerpoint/2010/main" val="3685726147"/>
      </p:ext>
    </p:extLst>
  </p:cSld>
  <p:clrMapOvr>
    <a:masterClrMapping/>
  </p:clrMapOvr>
  <mc:AlternateContent xmlns:mc="http://schemas.openxmlformats.org/markup-compatibility/2006" xmlns:p14="http://schemas.microsoft.com/office/powerpoint/2010/main">
    <mc:Choice Requires="p14">
      <p:transition p14:dur="0">
        <p:sndAc>
          <p:stSnd>
            <p:snd r:embed="rId3" name="CAMERA.WAV"/>
          </p:stSnd>
        </p:sndAc>
      </p:transition>
    </mc:Choice>
    <mc:Fallback xmlns="">
      <p:transition>
        <p:sndAc>
          <p:stSnd>
            <p:snd r:embed="rId4" name="CAMERA.WAV"/>
          </p:stSnd>
        </p:sndAc>
      </p:transition>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1" name="Text Box 3"/>
          <p:cNvSpPr txBox="1">
            <a:spLocks noChangeArrowheads="1"/>
          </p:cNvSpPr>
          <p:nvPr/>
        </p:nvSpPr>
        <p:spPr bwMode="auto">
          <a:xfrm>
            <a:off x="63500" y="0"/>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50000"/>
              </a:spcBef>
              <a:spcAft>
                <a:spcPct val="0"/>
              </a:spcAft>
            </a:pPr>
            <a:endParaRPr lang="ja-JP" altLang="ja-JP" sz="2400" b="1" smtClean="0">
              <a:solidFill>
                <a:srgbClr val="000000"/>
              </a:solidFill>
              <a:ea typeface="ＭＳ ゴシック" pitchFamily="49" charset="-128"/>
              <a:cs typeface="Times New Roman" pitchFamily="18" charset="0"/>
            </a:endParaRPr>
          </a:p>
        </p:txBody>
      </p:sp>
      <p:sp>
        <p:nvSpPr>
          <p:cNvPr id="73732" name="Rectangle 4"/>
          <p:cNvSpPr>
            <a:spLocks noGrp="1" noChangeArrowheads="1"/>
          </p:cNvSpPr>
          <p:nvPr>
            <p:ph type="title"/>
          </p:nvPr>
        </p:nvSpPr>
        <p:spPr>
          <a:xfrm>
            <a:off x="0" y="0"/>
            <a:ext cx="9144000" cy="692696"/>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ja-JP" altLang="en-US" sz="3600" b="1" dirty="0" smtClean="0">
                <a:solidFill>
                  <a:srgbClr val="0000FF"/>
                </a:solidFill>
                <a:latin typeface="+mn-lt"/>
                <a:ea typeface="+mn-ea"/>
                <a:cs typeface="Times New Roman" pitchFamily="18" charset="0"/>
              </a:rPr>
              <a:t>有機</a:t>
            </a:r>
            <a:r>
              <a:rPr lang="en-US" altLang="ja-JP" sz="3600" b="1" dirty="0" smtClean="0">
                <a:solidFill>
                  <a:srgbClr val="0000FF"/>
                </a:solidFill>
                <a:latin typeface="+mn-lt"/>
                <a:ea typeface="+mn-ea"/>
                <a:cs typeface="Times New Roman" pitchFamily="18" charset="0"/>
              </a:rPr>
              <a:t>EL</a:t>
            </a:r>
            <a:r>
              <a:rPr lang="ja-JP" altLang="en-US" sz="3600" b="1" dirty="0" smtClean="0">
                <a:solidFill>
                  <a:srgbClr val="0000FF"/>
                </a:solidFill>
                <a:latin typeface="+mn-lt"/>
                <a:ea typeface="+mn-ea"/>
                <a:cs typeface="Times New Roman" pitchFamily="18" charset="0"/>
              </a:rPr>
              <a:t>の歴史</a:t>
            </a:r>
            <a:endParaRPr lang="en-US" altLang="ja-JP" sz="3600" b="1" dirty="0">
              <a:solidFill>
                <a:srgbClr val="0000FF"/>
              </a:solidFill>
              <a:latin typeface="+mn-lt"/>
              <a:ea typeface="+mn-ea"/>
              <a:cs typeface="Times New Roman" pitchFamily="18" charset="0"/>
            </a:endParaRPr>
          </a:p>
        </p:txBody>
      </p:sp>
      <p:sp>
        <p:nvSpPr>
          <p:cNvPr id="6" name="Text Box 5"/>
          <p:cNvSpPr txBox="1">
            <a:spLocks noChangeArrowheads="1"/>
          </p:cNvSpPr>
          <p:nvPr/>
        </p:nvSpPr>
        <p:spPr bwMode="auto">
          <a:xfrm>
            <a:off x="63500" y="692696"/>
            <a:ext cx="8928992" cy="5493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marL="342900" indent="-342900" eaLnBrk="1" fontAlgn="base" hangingPunct="1">
              <a:spcBef>
                <a:spcPts val="600"/>
              </a:spcBef>
              <a:spcAft>
                <a:spcPct val="0"/>
              </a:spcAft>
              <a:buFont typeface="Arial" pitchFamily="34" charset="0"/>
              <a:buChar char="•"/>
            </a:pPr>
            <a:r>
              <a:rPr lang="en-US" altLang="ja-JP" b="1" dirty="0" smtClean="0">
                <a:solidFill>
                  <a:srgbClr val="000000"/>
                </a:solidFill>
              </a:rPr>
              <a:t>1950</a:t>
            </a:r>
            <a:r>
              <a:rPr lang="ja-JP" altLang="en-US" b="1" dirty="0" smtClean="0">
                <a:solidFill>
                  <a:srgbClr val="000000"/>
                </a:solidFill>
              </a:rPr>
              <a:t>　</a:t>
            </a:r>
            <a:r>
              <a:rPr lang="en-US" altLang="ja-JP" b="1" dirty="0" err="1" smtClean="0">
                <a:solidFill>
                  <a:srgbClr val="000000"/>
                </a:solidFill>
              </a:rPr>
              <a:t>Bernanose</a:t>
            </a:r>
            <a:r>
              <a:rPr lang="en-US" altLang="ja-JP" b="1" dirty="0" smtClean="0">
                <a:solidFill>
                  <a:srgbClr val="000000"/>
                </a:solidFill>
              </a:rPr>
              <a:t>:</a:t>
            </a:r>
            <a:r>
              <a:rPr lang="ja-JP" altLang="en-US" b="1" dirty="0" smtClean="0">
                <a:solidFill>
                  <a:srgbClr val="000000"/>
                </a:solidFill>
              </a:rPr>
              <a:t> 高分子膜で交流印加発光 </a:t>
            </a:r>
            <a:r>
              <a:rPr lang="en-US" altLang="ja-JP" b="1" dirty="0" smtClean="0">
                <a:solidFill>
                  <a:srgbClr val="000000"/>
                </a:solidFill>
              </a:rPr>
              <a:t>(</a:t>
            </a:r>
            <a:r>
              <a:rPr lang="ja-JP" altLang="en-US" b="1" dirty="0" smtClean="0">
                <a:solidFill>
                  <a:srgbClr val="000000"/>
                </a:solidFill>
              </a:rPr>
              <a:t>放電</a:t>
            </a:r>
            <a:r>
              <a:rPr lang="en-US" altLang="ja-JP" b="1" dirty="0" smtClean="0">
                <a:solidFill>
                  <a:srgbClr val="000000"/>
                </a:solidFill>
              </a:rPr>
              <a:t>)</a:t>
            </a:r>
          </a:p>
          <a:p>
            <a:pPr marL="342900" indent="-342900" eaLnBrk="1" fontAlgn="base" hangingPunct="1">
              <a:spcBef>
                <a:spcPts val="600"/>
              </a:spcBef>
              <a:spcAft>
                <a:spcPct val="0"/>
              </a:spcAft>
              <a:buFont typeface="Arial" pitchFamily="34" charset="0"/>
              <a:buChar char="•"/>
            </a:pPr>
            <a:r>
              <a:rPr lang="en-US" altLang="ja-JP" b="1" dirty="0" smtClean="0">
                <a:solidFill>
                  <a:srgbClr val="000000"/>
                </a:solidFill>
              </a:rPr>
              <a:t>1965</a:t>
            </a:r>
            <a:r>
              <a:rPr lang="ja-JP" altLang="en-US" b="1" dirty="0" smtClean="0">
                <a:solidFill>
                  <a:srgbClr val="000000"/>
                </a:solidFill>
              </a:rPr>
              <a:t>　</a:t>
            </a:r>
            <a:r>
              <a:rPr lang="en-US" altLang="ja-JP" b="1" dirty="0" smtClean="0">
                <a:solidFill>
                  <a:srgbClr val="000000"/>
                </a:solidFill>
              </a:rPr>
              <a:t>RCA:</a:t>
            </a:r>
            <a:r>
              <a:rPr lang="ja-JP" altLang="en-US" b="1" dirty="0" smtClean="0">
                <a:solidFill>
                  <a:srgbClr val="000000"/>
                </a:solidFill>
              </a:rPr>
              <a:t> 単結晶アントラセン、高電圧・電流による青色発光</a:t>
            </a:r>
            <a:r>
              <a:rPr lang="en-US" altLang="ja-JP" b="1" dirty="0" smtClean="0">
                <a:solidFill>
                  <a:srgbClr val="000000"/>
                </a:solidFill>
              </a:rPr>
              <a:t/>
            </a:r>
            <a:br>
              <a:rPr lang="en-US" altLang="ja-JP" b="1" dirty="0" smtClean="0">
                <a:solidFill>
                  <a:srgbClr val="000000"/>
                </a:solidFill>
              </a:rPr>
            </a:br>
            <a:r>
              <a:rPr lang="en-US" altLang="ja-JP" sz="1400" i="1" dirty="0" smtClean="0">
                <a:solidFill>
                  <a:srgbClr val="000000"/>
                </a:solidFill>
              </a:rPr>
              <a:t>W. </a:t>
            </a:r>
            <a:r>
              <a:rPr lang="en-US" altLang="ja-JP" sz="1400" i="1" dirty="0" err="1" smtClean="0">
                <a:solidFill>
                  <a:srgbClr val="000000"/>
                </a:solidFill>
              </a:rPr>
              <a:t>Helfrich</a:t>
            </a:r>
            <a:r>
              <a:rPr lang="en-US" altLang="ja-JP" sz="1400" i="1" dirty="0" smtClean="0">
                <a:solidFill>
                  <a:srgbClr val="000000"/>
                </a:solidFill>
              </a:rPr>
              <a:t> and W.G. Schneider, PRL </a:t>
            </a:r>
            <a:r>
              <a:rPr lang="en-US" altLang="ja-JP" sz="1400" b="1" i="1" dirty="0" smtClean="0">
                <a:solidFill>
                  <a:srgbClr val="000000"/>
                </a:solidFill>
              </a:rPr>
              <a:t>14</a:t>
            </a:r>
            <a:r>
              <a:rPr lang="en-US" altLang="ja-JP" sz="1400" i="1" dirty="0" smtClean="0">
                <a:solidFill>
                  <a:srgbClr val="000000"/>
                </a:solidFill>
              </a:rPr>
              <a:t> (1965) 229</a:t>
            </a:r>
          </a:p>
          <a:p>
            <a:pPr marL="342900" indent="-342900" eaLnBrk="1" fontAlgn="base" hangingPunct="1">
              <a:spcBef>
                <a:spcPts val="600"/>
              </a:spcBef>
              <a:spcAft>
                <a:spcPct val="0"/>
              </a:spcAft>
              <a:buFont typeface="Arial" pitchFamily="34" charset="0"/>
              <a:buChar char="•"/>
            </a:pPr>
            <a:r>
              <a:rPr lang="en-US" altLang="ja-JP" b="1" dirty="0" smtClean="0">
                <a:solidFill>
                  <a:srgbClr val="FF0000"/>
                </a:solidFill>
              </a:rPr>
              <a:t>1987</a:t>
            </a:r>
            <a:r>
              <a:rPr lang="ja-JP" altLang="en-US" b="1" dirty="0" smtClean="0">
                <a:solidFill>
                  <a:srgbClr val="FF0000"/>
                </a:solidFill>
              </a:rPr>
              <a:t>　イーストマン</a:t>
            </a:r>
            <a:r>
              <a:rPr lang="ja-JP" altLang="en-US" b="1" dirty="0">
                <a:solidFill>
                  <a:srgbClr val="FF0000"/>
                </a:solidFill>
              </a:rPr>
              <a:t>・</a:t>
            </a:r>
            <a:r>
              <a:rPr lang="ja-JP" altLang="en-US" b="1" dirty="0" smtClean="0">
                <a:solidFill>
                  <a:srgbClr val="FF0000"/>
                </a:solidFill>
              </a:rPr>
              <a:t>コダック</a:t>
            </a:r>
            <a:r>
              <a:rPr lang="en-US" altLang="ja-JP" b="1" dirty="0" smtClean="0">
                <a:solidFill>
                  <a:srgbClr val="FF0000"/>
                </a:solidFill>
              </a:rPr>
              <a:t>:</a:t>
            </a:r>
            <a:r>
              <a:rPr lang="ja-JP" altLang="en-US" b="1" dirty="0" smtClean="0">
                <a:solidFill>
                  <a:srgbClr val="FF0000"/>
                </a:solidFill>
              </a:rPr>
              <a:t> 現在の有機</a:t>
            </a:r>
            <a:r>
              <a:rPr lang="en-US" altLang="ja-JP" b="1" dirty="0" smtClean="0">
                <a:solidFill>
                  <a:srgbClr val="FF0000"/>
                </a:solidFill>
              </a:rPr>
              <a:t>EL</a:t>
            </a:r>
            <a:r>
              <a:rPr lang="ja-JP" altLang="en-US" b="1" dirty="0" smtClean="0">
                <a:solidFill>
                  <a:srgbClr val="FF0000"/>
                </a:solidFill>
              </a:rPr>
              <a:t>構造の原型</a:t>
            </a:r>
            <a:r>
              <a:rPr lang="en-US" altLang="ja-JP" b="1" dirty="0" smtClean="0">
                <a:solidFill>
                  <a:srgbClr val="FF0000"/>
                </a:solidFill>
              </a:rPr>
              <a:t/>
            </a:r>
            <a:br>
              <a:rPr lang="en-US" altLang="ja-JP" b="1" dirty="0" smtClean="0">
                <a:solidFill>
                  <a:srgbClr val="FF0000"/>
                </a:solidFill>
              </a:rPr>
            </a:br>
            <a:r>
              <a:rPr lang="en-US" altLang="ja-JP" sz="1400" i="1" dirty="0" smtClean="0">
                <a:solidFill>
                  <a:srgbClr val="000000"/>
                </a:solidFill>
              </a:rPr>
              <a:t> C.W. Tang</a:t>
            </a:r>
            <a:r>
              <a:rPr lang="en-US" altLang="ja-JP" sz="1400" i="1" dirty="0">
                <a:solidFill>
                  <a:srgbClr val="000000"/>
                </a:solidFill>
              </a:rPr>
              <a:t>, S.A</a:t>
            </a:r>
            <a:r>
              <a:rPr lang="en-US" altLang="ja-JP" sz="1400" i="1" dirty="0" smtClean="0">
                <a:solidFill>
                  <a:srgbClr val="000000"/>
                </a:solidFill>
              </a:rPr>
              <a:t>. </a:t>
            </a:r>
            <a:r>
              <a:rPr lang="en-US" altLang="ja-JP" sz="1400" i="1" dirty="0" err="1" smtClean="0">
                <a:solidFill>
                  <a:srgbClr val="000000"/>
                </a:solidFill>
              </a:rPr>
              <a:t>VanSlyke</a:t>
            </a:r>
            <a:r>
              <a:rPr lang="en-US" altLang="ja-JP" sz="1400" i="1" dirty="0">
                <a:solidFill>
                  <a:srgbClr val="000000"/>
                </a:solidFill>
              </a:rPr>
              <a:t>, </a:t>
            </a:r>
            <a:r>
              <a:rPr lang="en-US" altLang="ja-JP" sz="1400" i="1" dirty="0" smtClean="0">
                <a:solidFill>
                  <a:srgbClr val="000000"/>
                </a:solidFill>
              </a:rPr>
              <a:t>APL </a:t>
            </a:r>
            <a:r>
              <a:rPr lang="en-US" altLang="ja-JP" sz="1400" b="1" i="1" dirty="0" smtClean="0">
                <a:solidFill>
                  <a:srgbClr val="000000"/>
                </a:solidFill>
              </a:rPr>
              <a:t>51</a:t>
            </a:r>
            <a:r>
              <a:rPr lang="en-US" altLang="ja-JP" sz="1400" i="1" dirty="0" smtClean="0">
                <a:solidFill>
                  <a:srgbClr val="000000"/>
                </a:solidFill>
              </a:rPr>
              <a:t> (1987</a:t>
            </a:r>
            <a:r>
              <a:rPr lang="ja-JP" altLang="en-US" sz="1400" i="1" dirty="0" smtClean="0">
                <a:solidFill>
                  <a:srgbClr val="000000"/>
                </a:solidFill>
              </a:rPr>
              <a:t>）</a:t>
            </a:r>
            <a:r>
              <a:rPr lang="en-US" altLang="ja-JP" sz="1400" i="1" dirty="0" smtClean="0">
                <a:solidFill>
                  <a:srgbClr val="000000"/>
                </a:solidFill>
              </a:rPr>
              <a:t> 913.</a:t>
            </a:r>
          </a:p>
          <a:p>
            <a:pPr marL="342900" indent="-342900" eaLnBrk="1" fontAlgn="base" hangingPunct="1">
              <a:spcBef>
                <a:spcPts val="600"/>
              </a:spcBef>
              <a:spcAft>
                <a:spcPct val="0"/>
              </a:spcAft>
              <a:buFont typeface="Arial" pitchFamily="34" charset="0"/>
              <a:buChar char="•"/>
            </a:pPr>
            <a:r>
              <a:rPr lang="en-US" altLang="ja-JP" b="1" dirty="0" smtClean="0">
                <a:solidFill>
                  <a:srgbClr val="000000"/>
                </a:solidFill>
              </a:rPr>
              <a:t>1997</a:t>
            </a:r>
            <a:r>
              <a:rPr lang="ja-JP" altLang="en-US" b="1" dirty="0" smtClean="0">
                <a:solidFill>
                  <a:srgbClr val="000000"/>
                </a:solidFill>
              </a:rPr>
              <a:t>　東北パイオニア</a:t>
            </a:r>
            <a:r>
              <a:rPr lang="en-US" altLang="ja-JP" b="1" dirty="0" smtClean="0">
                <a:solidFill>
                  <a:srgbClr val="000000"/>
                </a:solidFill>
              </a:rPr>
              <a:t>:</a:t>
            </a:r>
            <a:r>
              <a:rPr lang="ja-JP" altLang="en-US" b="1" dirty="0" smtClean="0">
                <a:solidFill>
                  <a:srgbClr val="000000"/>
                </a:solidFill>
              </a:rPr>
              <a:t>  「見えるラジオ」 </a:t>
            </a:r>
            <a:r>
              <a:rPr lang="en-US" altLang="ja-JP" b="1" dirty="0" smtClean="0">
                <a:solidFill>
                  <a:srgbClr val="000000"/>
                </a:solidFill>
              </a:rPr>
              <a:t>(PM)</a:t>
            </a:r>
            <a:r>
              <a:rPr lang="en-US" altLang="ja-JP" b="1" dirty="0">
                <a:solidFill>
                  <a:srgbClr val="000000"/>
                </a:solidFill>
              </a:rPr>
              <a:t/>
            </a:r>
            <a:br>
              <a:rPr lang="en-US" altLang="ja-JP" b="1" dirty="0">
                <a:solidFill>
                  <a:srgbClr val="000000"/>
                </a:solidFill>
              </a:rPr>
            </a:br>
            <a:r>
              <a:rPr lang="en-US" altLang="ja-JP" sz="1400" i="1" dirty="0" smtClean="0">
                <a:solidFill>
                  <a:srgbClr val="000000"/>
                </a:solidFill>
              </a:rPr>
              <a:t>http</a:t>
            </a:r>
            <a:r>
              <a:rPr lang="en-US" altLang="ja-JP" sz="1400" i="1" dirty="0">
                <a:solidFill>
                  <a:srgbClr val="000000"/>
                </a:solidFill>
              </a:rPr>
              <a:t>://pioneer.jp/topec/jigyo/oled</a:t>
            </a:r>
            <a:r>
              <a:rPr lang="en-US" altLang="ja-JP" sz="1400" i="1" dirty="0" smtClean="0">
                <a:solidFill>
                  <a:srgbClr val="000000"/>
                </a:solidFill>
              </a:rPr>
              <a:t>/</a:t>
            </a:r>
          </a:p>
          <a:p>
            <a:pPr marL="342900" indent="-342900" eaLnBrk="1" fontAlgn="base" hangingPunct="1">
              <a:spcBef>
                <a:spcPts val="600"/>
              </a:spcBef>
              <a:spcAft>
                <a:spcPct val="0"/>
              </a:spcAft>
              <a:buFont typeface="Arial" pitchFamily="34" charset="0"/>
              <a:buChar char="•"/>
            </a:pPr>
            <a:r>
              <a:rPr lang="en-US" altLang="ja-JP" b="1" dirty="0" smtClean="0">
                <a:solidFill>
                  <a:srgbClr val="FF0000"/>
                </a:solidFill>
              </a:rPr>
              <a:t>2003</a:t>
            </a:r>
            <a:r>
              <a:rPr lang="ja-JP" altLang="en-US" b="1" dirty="0">
                <a:solidFill>
                  <a:srgbClr val="FF0000"/>
                </a:solidFill>
              </a:rPr>
              <a:t>　</a:t>
            </a:r>
            <a:r>
              <a:rPr lang="ja-JP" altLang="en-US" b="1" dirty="0" smtClean="0">
                <a:solidFill>
                  <a:srgbClr val="FF0000"/>
                </a:solidFill>
              </a:rPr>
              <a:t>コダック</a:t>
            </a:r>
            <a:r>
              <a:rPr lang="en-US" altLang="ja-JP" b="1" dirty="0" smtClean="0">
                <a:solidFill>
                  <a:srgbClr val="FF0000"/>
                </a:solidFill>
              </a:rPr>
              <a:t>: </a:t>
            </a:r>
            <a:r>
              <a:rPr lang="ja-JP" altLang="en-US" b="1" dirty="0" smtClean="0">
                <a:solidFill>
                  <a:srgbClr val="FF0000"/>
                </a:solidFill>
              </a:rPr>
              <a:t>デジタルカメラ </a:t>
            </a:r>
            <a:r>
              <a:rPr lang="en-US" altLang="ja-JP" b="1" dirty="0" smtClean="0">
                <a:solidFill>
                  <a:srgbClr val="FF0000"/>
                </a:solidFill>
              </a:rPr>
              <a:t>(LS633),</a:t>
            </a:r>
            <a:r>
              <a:rPr lang="ja-JP" altLang="en-US" b="1" dirty="0" smtClean="0">
                <a:solidFill>
                  <a:srgbClr val="FF0000"/>
                </a:solidFill>
              </a:rPr>
              <a:t> ヨーロッパで発売 </a:t>
            </a:r>
            <a:r>
              <a:rPr lang="en-US" altLang="ja-JP" b="1" dirty="0" smtClean="0">
                <a:solidFill>
                  <a:srgbClr val="FF0000"/>
                </a:solidFill>
              </a:rPr>
              <a:t>(AM)</a:t>
            </a:r>
          </a:p>
          <a:p>
            <a:pPr marL="342900" indent="-342900" eaLnBrk="1" fontAlgn="base" hangingPunct="1">
              <a:spcBef>
                <a:spcPts val="600"/>
              </a:spcBef>
              <a:spcAft>
                <a:spcPct val="0"/>
              </a:spcAft>
              <a:buFont typeface="Arial" pitchFamily="34" charset="0"/>
              <a:buChar char="•"/>
            </a:pPr>
            <a:r>
              <a:rPr lang="en-US" altLang="ja-JP" b="1" dirty="0" smtClean="0">
                <a:solidFill>
                  <a:srgbClr val="FF0000"/>
                </a:solidFill>
              </a:rPr>
              <a:t>2007</a:t>
            </a:r>
            <a:r>
              <a:rPr lang="ja-JP" altLang="en-US" b="1" dirty="0">
                <a:solidFill>
                  <a:srgbClr val="FF0000"/>
                </a:solidFill>
              </a:rPr>
              <a:t>　</a:t>
            </a:r>
            <a:r>
              <a:rPr lang="en-US" altLang="ja-JP" b="1" dirty="0" smtClean="0">
                <a:solidFill>
                  <a:srgbClr val="FF0000"/>
                </a:solidFill>
              </a:rPr>
              <a:t>Sony</a:t>
            </a:r>
            <a:r>
              <a:rPr lang="ja-JP" altLang="en-US" b="1" dirty="0" smtClean="0">
                <a:solidFill>
                  <a:srgbClr val="FF0000"/>
                </a:solidFill>
              </a:rPr>
              <a:t> </a:t>
            </a:r>
            <a:r>
              <a:rPr lang="en-US" altLang="ja-JP" b="1" dirty="0" smtClean="0">
                <a:solidFill>
                  <a:srgbClr val="FF0000"/>
                </a:solidFill>
              </a:rPr>
              <a:t>XEL-1</a:t>
            </a:r>
            <a:r>
              <a:rPr lang="ja-JP" altLang="en-US" b="1" dirty="0" smtClean="0">
                <a:solidFill>
                  <a:srgbClr val="FF0000"/>
                </a:solidFill>
              </a:rPr>
              <a:t> </a:t>
            </a:r>
            <a:r>
              <a:rPr lang="en-US" altLang="ja-JP" b="1" dirty="0" smtClean="0">
                <a:solidFill>
                  <a:srgbClr val="FF0000"/>
                </a:solidFill>
              </a:rPr>
              <a:t>(11” OLED TV)</a:t>
            </a:r>
          </a:p>
          <a:p>
            <a:pPr marL="342900" indent="-342900" eaLnBrk="1" fontAlgn="base" hangingPunct="1">
              <a:spcBef>
                <a:spcPts val="600"/>
              </a:spcBef>
              <a:spcAft>
                <a:spcPct val="0"/>
              </a:spcAft>
              <a:buFont typeface="Arial" pitchFamily="34" charset="0"/>
              <a:buChar char="•"/>
            </a:pPr>
            <a:r>
              <a:rPr lang="en-US" altLang="ja-JP" b="1" dirty="0" smtClean="0">
                <a:solidFill>
                  <a:srgbClr val="000000"/>
                </a:solidFill>
              </a:rPr>
              <a:t>2009</a:t>
            </a:r>
            <a:r>
              <a:rPr lang="ja-JP" altLang="en-US" b="1" dirty="0" smtClean="0">
                <a:solidFill>
                  <a:srgbClr val="000000"/>
                </a:solidFill>
              </a:rPr>
              <a:t>　</a:t>
            </a:r>
            <a:r>
              <a:rPr lang="en-US" altLang="ja-JP" b="1" dirty="0" smtClean="0">
                <a:solidFill>
                  <a:srgbClr val="000000"/>
                </a:solidFill>
              </a:rPr>
              <a:t>LG:</a:t>
            </a:r>
            <a:r>
              <a:rPr lang="ja-JP" altLang="en-US" b="1" dirty="0" smtClean="0">
                <a:solidFill>
                  <a:srgbClr val="000000"/>
                </a:solidFill>
              </a:rPr>
              <a:t> </a:t>
            </a:r>
            <a:r>
              <a:rPr lang="en-US" altLang="ja-JP" b="1" dirty="0" smtClean="0">
                <a:solidFill>
                  <a:srgbClr val="000000"/>
                </a:solidFill>
              </a:rPr>
              <a:t>15”</a:t>
            </a:r>
            <a:r>
              <a:rPr lang="ja-JP" altLang="en-US" b="1" dirty="0" smtClean="0">
                <a:solidFill>
                  <a:srgbClr val="000000"/>
                </a:solidFill>
              </a:rPr>
              <a:t> </a:t>
            </a:r>
            <a:r>
              <a:rPr lang="en-US" altLang="ja-JP" b="1" dirty="0" smtClean="0">
                <a:solidFill>
                  <a:srgbClr val="000000"/>
                </a:solidFill>
              </a:rPr>
              <a:t>OLED</a:t>
            </a:r>
            <a:r>
              <a:rPr lang="ja-JP" altLang="en-US" b="1" dirty="0" smtClean="0">
                <a:solidFill>
                  <a:srgbClr val="000000"/>
                </a:solidFill>
              </a:rPr>
              <a:t>　</a:t>
            </a:r>
            <a:r>
              <a:rPr lang="en-US" altLang="ja-JP" b="1" dirty="0" smtClean="0">
                <a:solidFill>
                  <a:srgbClr val="000000"/>
                </a:solidFill>
              </a:rPr>
              <a:t>TV</a:t>
            </a:r>
          </a:p>
          <a:p>
            <a:pPr marL="342900" indent="-342900" eaLnBrk="1" fontAlgn="base" hangingPunct="1">
              <a:spcBef>
                <a:spcPts val="600"/>
              </a:spcBef>
              <a:spcAft>
                <a:spcPct val="0"/>
              </a:spcAft>
              <a:buFont typeface="Arial" pitchFamily="34" charset="0"/>
              <a:buChar char="•"/>
            </a:pPr>
            <a:r>
              <a:rPr lang="en-US" altLang="ja-JP" b="1" dirty="0" smtClean="0">
                <a:solidFill>
                  <a:srgbClr val="000000"/>
                </a:solidFill>
              </a:rPr>
              <a:t>2010</a:t>
            </a:r>
            <a:r>
              <a:rPr lang="ja-JP" altLang="en-US" b="1" dirty="0" smtClean="0">
                <a:solidFill>
                  <a:srgbClr val="000000"/>
                </a:solidFill>
              </a:rPr>
              <a:t>　</a:t>
            </a:r>
            <a:r>
              <a:rPr lang="en-US" altLang="ja-JP" b="1" dirty="0" smtClean="0">
                <a:solidFill>
                  <a:srgbClr val="000000"/>
                </a:solidFill>
              </a:rPr>
              <a:t>Samsung:</a:t>
            </a:r>
            <a:r>
              <a:rPr lang="ja-JP" altLang="en-US" b="1" dirty="0" smtClean="0">
                <a:solidFill>
                  <a:srgbClr val="000000"/>
                </a:solidFill>
              </a:rPr>
              <a:t> </a:t>
            </a:r>
            <a:r>
              <a:rPr lang="en-US" altLang="ja-JP" b="1" dirty="0" smtClean="0">
                <a:solidFill>
                  <a:srgbClr val="000000"/>
                </a:solidFill>
              </a:rPr>
              <a:t>Galaxy</a:t>
            </a:r>
            <a:r>
              <a:rPr lang="ja-JP" altLang="en-US" b="1" dirty="0" smtClean="0">
                <a:solidFill>
                  <a:srgbClr val="000000"/>
                </a:solidFill>
              </a:rPr>
              <a:t> </a:t>
            </a:r>
            <a:r>
              <a:rPr lang="en-US" altLang="ja-JP" b="1" dirty="0" smtClean="0">
                <a:solidFill>
                  <a:srgbClr val="000000"/>
                </a:solidFill>
              </a:rPr>
              <a:t>S</a:t>
            </a:r>
          </a:p>
          <a:p>
            <a:pPr marL="342900" indent="-342900" eaLnBrk="1" fontAlgn="base" hangingPunct="1">
              <a:spcBef>
                <a:spcPts val="600"/>
              </a:spcBef>
              <a:spcAft>
                <a:spcPct val="0"/>
              </a:spcAft>
              <a:buFont typeface="Arial" pitchFamily="34" charset="0"/>
              <a:buChar char="•"/>
            </a:pPr>
            <a:r>
              <a:rPr lang="en-US" altLang="ja-JP" b="1" dirty="0" smtClean="0">
                <a:solidFill>
                  <a:srgbClr val="000000"/>
                </a:solidFill>
              </a:rPr>
              <a:t>2011</a:t>
            </a:r>
            <a:r>
              <a:rPr lang="ja-JP" altLang="en-US" b="1" dirty="0" smtClean="0">
                <a:solidFill>
                  <a:srgbClr val="000000"/>
                </a:solidFill>
              </a:rPr>
              <a:t>　</a:t>
            </a:r>
            <a:r>
              <a:rPr lang="en-US" altLang="ja-JP" b="1" dirty="0" smtClean="0">
                <a:solidFill>
                  <a:srgbClr val="000000"/>
                </a:solidFill>
              </a:rPr>
              <a:t>Sony:</a:t>
            </a:r>
            <a:r>
              <a:rPr lang="ja-JP" altLang="en-US" b="1" dirty="0" smtClean="0">
                <a:solidFill>
                  <a:srgbClr val="000000"/>
                </a:solidFill>
              </a:rPr>
              <a:t> </a:t>
            </a:r>
            <a:r>
              <a:rPr lang="en-US" altLang="ja-JP" b="1" dirty="0" smtClean="0">
                <a:solidFill>
                  <a:srgbClr val="000000"/>
                </a:solidFill>
              </a:rPr>
              <a:t>PS Vita</a:t>
            </a:r>
            <a:br>
              <a:rPr lang="en-US" altLang="ja-JP" b="1" dirty="0" smtClean="0">
                <a:solidFill>
                  <a:srgbClr val="000000"/>
                </a:solidFill>
              </a:rPr>
            </a:br>
            <a:r>
              <a:rPr lang="ja-JP" altLang="en-US" b="1" dirty="0" smtClean="0">
                <a:solidFill>
                  <a:srgbClr val="000000"/>
                </a:solidFill>
              </a:rPr>
              <a:t>　　　　</a:t>
            </a:r>
            <a:r>
              <a:rPr lang="en-US" altLang="ja-JP" b="1" dirty="0" smtClean="0">
                <a:solidFill>
                  <a:srgbClr val="000000"/>
                </a:solidFill>
              </a:rPr>
              <a:t>NEC:</a:t>
            </a:r>
            <a:r>
              <a:rPr lang="ja-JP" altLang="en-US" b="1" dirty="0" smtClean="0">
                <a:solidFill>
                  <a:srgbClr val="000000"/>
                </a:solidFill>
              </a:rPr>
              <a:t> </a:t>
            </a:r>
            <a:r>
              <a:rPr lang="en-US" altLang="ja-JP" b="1" dirty="0">
                <a:solidFill>
                  <a:srgbClr val="000000"/>
                </a:solidFill>
              </a:rPr>
              <a:t>MEDIAS PP N-01D</a:t>
            </a:r>
            <a:endParaRPr lang="en-US" altLang="ja-JP" b="1" dirty="0" smtClean="0">
              <a:solidFill>
                <a:srgbClr val="000000"/>
              </a:solidFill>
            </a:endParaRPr>
          </a:p>
          <a:p>
            <a:pPr marL="342900" indent="-342900" eaLnBrk="1" fontAlgn="base" hangingPunct="1">
              <a:spcBef>
                <a:spcPts val="600"/>
              </a:spcBef>
              <a:spcAft>
                <a:spcPct val="0"/>
              </a:spcAft>
              <a:buFont typeface="Arial" pitchFamily="34" charset="0"/>
              <a:buChar char="•"/>
            </a:pPr>
            <a:r>
              <a:rPr lang="en-US" altLang="ja-JP" b="1" dirty="0" smtClean="0">
                <a:solidFill>
                  <a:srgbClr val="FF0000"/>
                </a:solidFill>
              </a:rPr>
              <a:t>2012</a:t>
            </a:r>
            <a:r>
              <a:rPr lang="ja-JP" altLang="en-US" b="1" dirty="0" smtClean="0">
                <a:solidFill>
                  <a:srgbClr val="FF0000"/>
                </a:solidFill>
              </a:rPr>
              <a:t>　</a:t>
            </a:r>
            <a:r>
              <a:rPr lang="en-US" altLang="ja-JP" b="1" dirty="0" smtClean="0">
                <a:solidFill>
                  <a:srgbClr val="FF0000"/>
                </a:solidFill>
              </a:rPr>
              <a:t>LGD/Samsung:</a:t>
            </a:r>
            <a:r>
              <a:rPr lang="ja-JP" altLang="en-US" b="1" dirty="0" smtClean="0">
                <a:solidFill>
                  <a:srgbClr val="FF0000"/>
                </a:solidFill>
              </a:rPr>
              <a:t> </a:t>
            </a:r>
            <a:r>
              <a:rPr lang="en-US" altLang="ja-JP" b="1" dirty="0" smtClean="0">
                <a:solidFill>
                  <a:srgbClr val="FF0000"/>
                </a:solidFill>
              </a:rPr>
              <a:t>55”</a:t>
            </a:r>
            <a:r>
              <a:rPr lang="ja-JP" altLang="en-US" b="1" dirty="0" smtClean="0">
                <a:solidFill>
                  <a:srgbClr val="FF0000"/>
                </a:solidFill>
              </a:rPr>
              <a:t>有機</a:t>
            </a:r>
            <a:r>
              <a:rPr lang="en-US" altLang="ja-JP" b="1" dirty="0" smtClean="0">
                <a:solidFill>
                  <a:srgbClr val="FF0000"/>
                </a:solidFill>
              </a:rPr>
              <a:t>EL</a:t>
            </a:r>
            <a:r>
              <a:rPr lang="ja-JP" altLang="en-US" b="1" dirty="0" smtClean="0">
                <a:solidFill>
                  <a:srgbClr val="FF0000"/>
                </a:solidFill>
              </a:rPr>
              <a:t> </a:t>
            </a:r>
            <a:r>
              <a:rPr lang="en-US" altLang="ja-JP" b="1" dirty="0" smtClean="0">
                <a:solidFill>
                  <a:srgbClr val="FF0000"/>
                </a:solidFill>
              </a:rPr>
              <a:t>TV?</a:t>
            </a:r>
          </a:p>
        </p:txBody>
      </p:sp>
    </p:spTree>
    <p:extLst>
      <p:ext uri="{BB962C8B-B14F-4D97-AF65-F5344CB8AC3E}">
        <p14:creationId xmlns:p14="http://schemas.microsoft.com/office/powerpoint/2010/main" val="2863854157"/>
      </p:ext>
    </p:extLst>
  </p:cSld>
  <p:clrMapOvr>
    <a:masterClrMapping/>
  </p:clrMapOvr>
  <mc:AlternateContent xmlns:mc="http://schemas.openxmlformats.org/markup-compatibility/2006" xmlns:p14="http://schemas.microsoft.com/office/powerpoint/2010/main">
    <mc:Choice Requires="p14">
      <p:transition p14:dur="0">
        <p:sndAc>
          <p:stSnd>
            <p:snd r:embed="rId3" name="CAMERA.WAV"/>
          </p:stSnd>
        </p:sndAc>
      </p:transition>
    </mc:Choice>
    <mc:Fallback xmlns="">
      <p:transition>
        <p:sndAc>
          <p:stSnd>
            <p:snd r:embed="rId4" name="CAMERA.WAV"/>
          </p:stSnd>
        </p:sndAc>
      </p:transition>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1" name="Text Box 3"/>
          <p:cNvSpPr txBox="1">
            <a:spLocks noChangeArrowheads="1"/>
          </p:cNvSpPr>
          <p:nvPr/>
        </p:nvSpPr>
        <p:spPr bwMode="auto">
          <a:xfrm>
            <a:off x="63500" y="0"/>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50000"/>
              </a:spcBef>
              <a:spcAft>
                <a:spcPct val="0"/>
              </a:spcAft>
            </a:pPr>
            <a:endParaRPr lang="ja-JP" altLang="ja-JP" sz="2400" b="1" smtClean="0">
              <a:solidFill>
                <a:srgbClr val="000000"/>
              </a:solidFill>
              <a:ea typeface="ＭＳ ゴシック" pitchFamily="49" charset="-128"/>
              <a:cs typeface="Times New Roman" pitchFamily="18" charset="0"/>
            </a:endParaRPr>
          </a:p>
        </p:txBody>
      </p:sp>
      <p:sp>
        <p:nvSpPr>
          <p:cNvPr id="73732" name="Rectangle 4"/>
          <p:cNvSpPr>
            <a:spLocks noGrp="1" noChangeArrowheads="1"/>
          </p:cNvSpPr>
          <p:nvPr>
            <p:ph type="title"/>
          </p:nvPr>
        </p:nvSpPr>
        <p:spPr>
          <a:xfrm>
            <a:off x="0" y="0"/>
            <a:ext cx="9144000" cy="692696"/>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ja-JP" altLang="en-US" sz="3600" b="1" dirty="0" smtClean="0">
                <a:solidFill>
                  <a:srgbClr val="0000FF"/>
                </a:solidFill>
                <a:latin typeface="+mn-lt"/>
                <a:ea typeface="+mn-ea"/>
                <a:cs typeface="Times New Roman" pitchFamily="18" charset="0"/>
              </a:rPr>
              <a:t>有機</a:t>
            </a:r>
            <a:r>
              <a:rPr lang="en-US" altLang="ja-JP" sz="3600" b="1" dirty="0" smtClean="0">
                <a:solidFill>
                  <a:srgbClr val="0000FF"/>
                </a:solidFill>
                <a:latin typeface="+mn-lt"/>
                <a:ea typeface="+mn-ea"/>
                <a:cs typeface="Times New Roman" pitchFamily="18" charset="0"/>
              </a:rPr>
              <a:t>TFT</a:t>
            </a:r>
            <a:r>
              <a:rPr lang="ja-JP" altLang="en-US" sz="3600" b="1" dirty="0" smtClean="0">
                <a:solidFill>
                  <a:srgbClr val="0000FF"/>
                </a:solidFill>
                <a:latin typeface="+mn-lt"/>
                <a:ea typeface="+mn-ea"/>
                <a:cs typeface="Times New Roman" pitchFamily="18" charset="0"/>
              </a:rPr>
              <a:t>の歴史</a:t>
            </a:r>
            <a:endParaRPr lang="en-US" altLang="ja-JP" sz="3600" b="1" dirty="0">
              <a:solidFill>
                <a:srgbClr val="0000FF"/>
              </a:solidFill>
              <a:latin typeface="+mn-lt"/>
              <a:ea typeface="+mn-ea"/>
              <a:cs typeface="Times New Roman" pitchFamily="18" charset="0"/>
            </a:endParaRPr>
          </a:p>
        </p:txBody>
      </p:sp>
      <p:sp>
        <p:nvSpPr>
          <p:cNvPr id="6" name="Text Box 5"/>
          <p:cNvSpPr txBox="1">
            <a:spLocks noChangeArrowheads="1"/>
          </p:cNvSpPr>
          <p:nvPr/>
        </p:nvSpPr>
        <p:spPr bwMode="auto">
          <a:xfrm>
            <a:off x="63500" y="692696"/>
            <a:ext cx="8928992" cy="32008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marL="342900" indent="-342900" eaLnBrk="1" fontAlgn="base" hangingPunct="1">
              <a:spcBef>
                <a:spcPts val="600"/>
              </a:spcBef>
              <a:spcAft>
                <a:spcPct val="0"/>
              </a:spcAft>
              <a:buFont typeface="Arial" pitchFamily="34" charset="0"/>
              <a:buChar char="•"/>
            </a:pPr>
            <a:r>
              <a:rPr lang="en-US" altLang="ja-JP" b="1" dirty="0" smtClean="0">
                <a:solidFill>
                  <a:srgbClr val="FF0000"/>
                </a:solidFill>
              </a:rPr>
              <a:t>1983</a:t>
            </a:r>
            <a:r>
              <a:rPr lang="ja-JP" altLang="en-US" b="1" dirty="0" smtClean="0">
                <a:solidFill>
                  <a:srgbClr val="FF0000"/>
                </a:solidFill>
              </a:rPr>
              <a:t>　有機</a:t>
            </a:r>
            <a:r>
              <a:rPr lang="en-US" altLang="ja-JP" b="1" dirty="0" smtClean="0">
                <a:solidFill>
                  <a:srgbClr val="FF0000"/>
                </a:solidFill>
              </a:rPr>
              <a:t>TFT</a:t>
            </a:r>
            <a:br>
              <a:rPr lang="en-US" altLang="ja-JP" b="1" dirty="0" smtClean="0">
                <a:solidFill>
                  <a:srgbClr val="FF0000"/>
                </a:solidFill>
              </a:rPr>
            </a:br>
            <a:r>
              <a:rPr lang="en-US" altLang="ja-JP" sz="1400" i="1" dirty="0" smtClean="0">
                <a:solidFill>
                  <a:srgbClr val="000000"/>
                </a:solidFill>
              </a:rPr>
              <a:t>F</a:t>
            </a:r>
            <a:r>
              <a:rPr lang="en-US" altLang="ja-JP" sz="1400" i="1" dirty="0">
                <a:solidFill>
                  <a:srgbClr val="000000"/>
                </a:solidFill>
              </a:rPr>
              <a:t>. </a:t>
            </a:r>
            <a:r>
              <a:rPr lang="en-US" altLang="ja-JP" sz="1400" i="1" dirty="0" err="1">
                <a:solidFill>
                  <a:srgbClr val="000000"/>
                </a:solidFill>
              </a:rPr>
              <a:t>Ebisawa</a:t>
            </a:r>
            <a:r>
              <a:rPr lang="en-US" altLang="ja-JP" sz="1400" i="1" dirty="0">
                <a:solidFill>
                  <a:srgbClr val="000000"/>
                </a:solidFill>
              </a:rPr>
              <a:t>, T. </a:t>
            </a:r>
            <a:r>
              <a:rPr lang="en-US" altLang="ja-JP" sz="1400" i="1" dirty="0" err="1">
                <a:solidFill>
                  <a:srgbClr val="000000"/>
                </a:solidFill>
              </a:rPr>
              <a:t>Kurokawa</a:t>
            </a:r>
            <a:r>
              <a:rPr lang="en-US" altLang="ja-JP" sz="1400" i="1" dirty="0">
                <a:solidFill>
                  <a:srgbClr val="000000"/>
                </a:solidFill>
              </a:rPr>
              <a:t>, S. Nara, </a:t>
            </a:r>
            <a:r>
              <a:rPr lang="en-US" altLang="ja-JP" sz="1400" i="1" dirty="0" smtClean="0">
                <a:solidFill>
                  <a:srgbClr val="000000"/>
                </a:solidFill>
              </a:rPr>
              <a:t>JAP </a:t>
            </a:r>
            <a:r>
              <a:rPr lang="en-US" altLang="ja-JP" sz="1400" b="1" i="1" dirty="0" smtClean="0">
                <a:solidFill>
                  <a:srgbClr val="000000"/>
                </a:solidFill>
              </a:rPr>
              <a:t>54</a:t>
            </a:r>
            <a:r>
              <a:rPr lang="en-US" altLang="ja-JP" sz="1400" i="1" dirty="0" smtClean="0">
                <a:solidFill>
                  <a:srgbClr val="000000"/>
                </a:solidFill>
              </a:rPr>
              <a:t> (1983) 3255; K</a:t>
            </a:r>
            <a:r>
              <a:rPr lang="en-US" altLang="ja-JP" sz="1400" i="1" dirty="0">
                <a:solidFill>
                  <a:srgbClr val="000000"/>
                </a:solidFill>
              </a:rPr>
              <a:t>. </a:t>
            </a:r>
            <a:r>
              <a:rPr lang="en-US" altLang="ja-JP" sz="1400" i="1" dirty="0" err="1">
                <a:solidFill>
                  <a:srgbClr val="000000"/>
                </a:solidFill>
              </a:rPr>
              <a:t>Kudo</a:t>
            </a:r>
            <a:r>
              <a:rPr lang="en-US" altLang="ja-JP" sz="1400" i="1" dirty="0">
                <a:solidFill>
                  <a:srgbClr val="000000"/>
                </a:solidFill>
              </a:rPr>
              <a:t>, M. Yamashina, T. </a:t>
            </a:r>
            <a:r>
              <a:rPr lang="en-US" altLang="ja-JP" sz="1400" i="1" dirty="0" err="1">
                <a:solidFill>
                  <a:srgbClr val="000000"/>
                </a:solidFill>
              </a:rPr>
              <a:t>Moriizumi</a:t>
            </a:r>
            <a:r>
              <a:rPr lang="en-US" altLang="ja-JP" sz="1400" i="1" dirty="0">
                <a:solidFill>
                  <a:srgbClr val="000000"/>
                </a:solidFill>
              </a:rPr>
              <a:t>, </a:t>
            </a:r>
            <a:r>
              <a:rPr lang="en-US" altLang="ja-JP" sz="1400" i="1" dirty="0" smtClean="0">
                <a:solidFill>
                  <a:srgbClr val="000000"/>
                </a:solidFill>
              </a:rPr>
              <a:t>JJAP </a:t>
            </a:r>
            <a:r>
              <a:rPr lang="en-US" altLang="ja-JP" sz="1400" b="1" i="1" dirty="0" smtClean="0">
                <a:solidFill>
                  <a:srgbClr val="000000"/>
                </a:solidFill>
              </a:rPr>
              <a:t>23</a:t>
            </a:r>
            <a:r>
              <a:rPr lang="en-US" altLang="ja-JP" sz="1400" i="1" dirty="0" smtClean="0">
                <a:solidFill>
                  <a:srgbClr val="000000"/>
                </a:solidFill>
              </a:rPr>
              <a:t> (1984) 130.</a:t>
            </a:r>
          </a:p>
          <a:p>
            <a:pPr marL="342900" indent="-342900" eaLnBrk="1" fontAlgn="base" hangingPunct="1">
              <a:spcBef>
                <a:spcPts val="600"/>
              </a:spcBef>
              <a:spcAft>
                <a:spcPct val="0"/>
              </a:spcAft>
              <a:buFont typeface="Arial" pitchFamily="34" charset="0"/>
              <a:buChar char="•"/>
            </a:pPr>
            <a:r>
              <a:rPr lang="en-US" altLang="ja-JP" b="1" dirty="0" smtClean="0">
                <a:solidFill>
                  <a:srgbClr val="000000"/>
                </a:solidFill>
              </a:rPr>
              <a:t>1992</a:t>
            </a:r>
            <a:r>
              <a:rPr lang="ja-JP" altLang="en-US" b="1" dirty="0" smtClean="0">
                <a:solidFill>
                  <a:srgbClr val="000000"/>
                </a:solidFill>
              </a:rPr>
              <a:t>　ペンタセン</a:t>
            </a:r>
            <a:r>
              <a:rPr lang="en-US" altLang="ja-JP" b="1" dirty="0" smtClean="0">
                <a:solidFill>
                  <a:srgbClr val="000000"/>
                </a:solidFill>
              </a:rPr>
              <a:t>TFT</a:t>
            </a:r>
            <a:r>
              <a:rPr lang="ja-JP" altLang="en-US" b="1" dirty="0">
                <a:solidFill>
                  <a:srgbClr val="000000"/>
                </a:solidFill>
              </a:rPr>
              <a:t> </a:t>
            </a:r>
            <a:r>
              <a:rPr lang="en-US" altLang="ja-JP" b="1" dirty="0">
                <a:solidFill>
                  <a:srgbClr val="000000"/>
                </a:solidFill>
              </a:rPr>
              <a:t>(</a:t>
            </a:r>
            <a:r>
              <a:rPr lang="en-US" altLang="ja-JP" b="1" dirty="0" smtClean="0">
                <a:solidFill>
                  <a:srgbClr val="000000"/>
                </a:solidFill>
              </a:rPr>
              <a:t>μ=0.002</a:t>
            </a:r>
            <a:r>
              <a:rPr lang="ja-JP" altLang="en-US" b="1" dirty="0" smtClean="0">
                <a:solidFill>
                  <a:srgbClr val="000000"/>
                </a:solidFill>
              </a:rPr>
              <a:t> </a:t>
            </a:r>
            <a:r>
              <a:rPr lang="en-US" altLang="ja-JP" b="1" dirty="0">
                <a:solidFill>
                  <a:srgbClr val="000000"/>
                </a:solidFill>
              </a:rPr>
              <a:t>cm</a:t>
            </a:r>
            <a:r>
              <a:rPr lang="en-US" altLang="ja-JP" b="1" baseline="30000" dirty="0">
                <a:solidFill>
                  <a:srgbClr val="000000"/>
                </a:solidFill>
              </a:rPr>
              <a:t>2</a:t>
            </a:r>
            <a:r>
              <a:rPr lang="en-US" altLang="ja-JP" b="1" dirty="0">
                <a:solidFill>
                  <a:srgbClr val="000000"/>
                </a:solidFill>
              </a:rPr>
              <a:t>/</a:t>
            </a:r>
            <a:r>
              <a:rPr lang="en-US" altLang="ja-JP" b="1" dirty="0" err="1">
                <a:solidFill>
                  <a:srgbClr val="000000"/>
                </a:solidFill>
              </a:rPr>
              <a:t>Vs</a:t>
            </a:r>
            <a:r>
              <a:rPr lang="en-US" altLang="ja-JP" b="1" dirty="0">
                <a:solidFill>
                  <a:srgbClr val="000000"/>
                </a:solidFill>
              </a:rPr>
              <a:t>)</a:t>
            </a:r>
            <a:r>
              <a:rPr lang="en-US" altLang="ja-JP" b="1" dirty="0" smtClean="0">
                <a:solidFill>
                  <a:srgbClr val="000000"/>
                </a:solidFill>
              </a:rPr>
              <a:t/>
            </a:r>
            <a:br>
              <a:rPr lang="en-US" altLang="ja-JP" b="1" dirty="0" smtClean="0">
                <a:solidFill>
                  <a:srgbClr val="000000"/>
                </a:solidFill>
              </a:rPr>
            </a:br>
            <a:r>
              <a:rPr lang="en-US" altLang="ja-JP" sz="1400" i="1" dirty="0">
                <a:solidFill>
                  <a:srgbClr val="000000"/>
                </a:solidFill>
              </a:rPr>
              <a:t>G. Horowitz, X. </a:t>
            </a:r>
            <a:r>
              <a:rPr lang="en-US" altLang="ja-JP" sz="1400" i="1" dirty="0" err="1">
                <a:solidFill>
                  <a:srgbClr val="000000"/>
                </a:solidFill>
              </a:rPr>
              <a:t>Peng</a:t>
            </a:r>
            <a:r>
              <a:rPr lang="en-US" altLang="ja-JP" sz="1400" i="1" dirty="0">
                <a:solidFill>
                  <a:srgbClr val="000000"/>
                </a:solidFill>
              </a:rPr>
              <a:t>, D. </a:t>
            </a:r>
            <a:r>
              <a:rPr lang="en-US" altLang="ja-JP" sz="1400" i="1" dirty="0" err="1">
                <a:solidFill>
                  <a:srgbClr val="000000"/>
                </a:solidFill>
              </a:rPr>
              <a:t>Fichou</a:t>
            </a:r>
            <a:r>
              <a:rPr lang="en-US" altLang="ja-JP" sz="1400" i="1" dirty="0">
                <a:solidFill>
                  <a:srgbClr val="000000"/>
                </a:solidFill>
              </a:rPr>
              <a:t>, F. </a:t>
            </a:r>
            <a:r>
              <a:rPr lang="en-US" altLang="ja-JP" sz="1400" i="1" dirty="0" err="1">
                <a:solidFill>
                  <a:srgbClr val="000000"/>
                </a:solidFill>
              </a:rPr>
              <a:t>Garnier</a:t>
            </a:r>
            <a:r>
              <a:rPr lang="en-US" altLang="ja-JP" sz="1400" i="1" dirty="0">
                <a:solidFill>
                  <a:srgbClr val="000000"/>
                </a:solidFill>
              </a:rPr>
              <a:t>, Synth. Met. </a:t>
            </a:r>
            <a:r>
              <a:rPr lang="en-US" altLang="ja-JP" sz="1400" b="1" i="1" dirty="0" smtClean="0">
                <a:solidFill>
                  <a:srgbClr val="000000"/>
                </a:solidFill>
              </a:rPr>
              <a:t>51</a:t>
            </a:r>
            <a:r>
              <a:rPr lang="ja-JP" altLang="en-US" sz="1400" i="1" dirty="0" smtClean="0">
                <a:solidFill>
                  <a:srgbClr val="000000"/>
                </a:solidFill>
              </a:rPr>
              <a:t> </a:t>
            </a:r>
            <a:r>
              <a:rPr lang="en-US" altLang="ja-JP" sz="1400" i="1" dirty="0" smtClean="0">
                <a:solidFill>
                  <a:srgbClr val="000000"/>
                </a:solidFill>
              </a:rPr>
              <a:t>(1992) </a:t>
            </a:r>
            <a:r>
              <a:rPr lang="en-US" altLang="ja-JP" sz="1400" i="1" dirty="0">
                <a:solidFill>
                  <a:srgbClr val="000000"/>
                </a:solidFill>
              </a:rPr>
              <a:t>419</a:t>
            </a:r>
            <a:r>
              <a:rPr lang="en-US" altLang="ja-JP" sz="1400" i="1" dirty="0" smtClean="0">
                <a:solidFill>
                  <a:srgbClr val="000000"/>
                </a:solidFill>
              </a:rPr>
              <a:t>.</a:t>
            </a:r>
          </a:p>
          <a:p>
            <a:pPr marL="342900" indent="-342900" eaLnBrk="1" fontAlgn="base" hangingPunct="1">
              <a:spcBef>
                <a:spcPts val="600"/>
              </a:spcBef>
              <a:spcAft>
                <a:spcPct val="0"/>
              </a:spcAft>
              <a:buFont typeface="Arial" pitchFamily="34" charset="0"/>
              <a:buChar char="•"/>
            </a:pPr>
            <a:r>
              <a:rPr lang="en-US" altLang="ja-JP" b="1" dirty="0" smtClean="0">
                <a:solidFill>
                  <a:srgbClr val="FF0000"/>
                </a:solidFill>
              </a:rPr>
              <a:t>2000</a:t>
            </a:r>
            <a:r>
              <a:rPr lang="ja-JP" altLang="en-US" b="1" dirty="0" smtClean="0">
                <a:solidFill>
                  <a:srgbClr val="FF0000"/>
                </a:solidFill>
              </a:rPr>
              <a:t>　ペンタセン</a:t>
            </a:r>
            <a:r>
              <a:rPr lang="en-US" altLang="ja-JP" b="1" dirty="0" smtClean="0">
                <a:solidFill>
                  <a:srgbClr val="FF0000"/>
                </a:solidFill>
              </a:rPr>
              <a:t>TFT</a:t>
            </a:r>
            <a:r>
              <a:rPr lang="ja-JP" altLang="en-US" b="1" dirty="0" smtClean="0">
                <a:solidFill>
                  <a:srgbClr val="FF0000"/>
                </a:solidFill>
              </a:rPr>
              <a:t> </a:t>
            </a:r>
            <a:r>
              <a:rPr lang="en-US" altLang="ja-JP" b="1" dirty="0" smtClean="0">
                <a:solidFill>
                  <a:srgbClr val="FF0000"/>
                </a:solidFill>
              </a:rPr>
              <a:t>(μ=2.4</a:t>
            </a:r>
            <a:r>
              <a:rPr lang="ja-JP" altLang="en-US" b="1" dirty="0" smtClean="0">
                <a:solidFill>
                  <a:srgbClr val="FF0000"/>
                </a:solidFill>
              </a:rPr>
              <a:t> </a:t>
            </a:r>
            <a:r>
              <a:rPr lang="en-US" altLang="ja-JP" b="1" dirty="0" smtClean="0">
                <a:solidFill>
                  <a:srgbClr val="FF0000"/>
                </a:solidFill>
              </a:rPr>
              <a:t>cm</a:t>
            </a:r>
            <a:r>
              <a:rPr lang="en-US" altLang="ja-JP" b="1" baseline="30000" dirty="0" smtClean="0">
                <a:solidFill>
                  <a:srgbClr val="FF0000"/>
                </a:solidFill>
              </a:rPr>
              <a:t>2</a:t>
            </a:r>
            <a:r>
              <a:rPr lang="en-US" altLang="ja-JP" b="1" dirty="0" smtClean="0">
                <a:solidFill>
                  <a:srgbClr val="FF0000"/>
                </a:solidFill>
              </a:rPr>
              <a:t>/</a:t>
            </a:r>
            <a:r>
              <a:rPr lang="en-US" altLang="ja-JP" b="1" dirty="0" err="1" smtClean="0">
                <a:solidFill>
                  <a:srgbClr val="FF0000"/>
                </a:solidFill>
              </a:rPr>
              <a:t>Vs</a:t>
            </a:r>
            <a:r>
              <a:rPr lang="en-US" altLang="ja-JP" b="1" dirty="0" smtClean="0">
                <a:solidFill>
                  <a:srgbClr val="FF0000"/>
                </a:solidFill>
              </a:rPr>
              <a:t>)</a:t>
            </a:r>
            <a:br>
              <a:rPr lang="en-US" altLang="ja-JP" b="1" dirty="0" smtClean="0">
                <a:solidFill>
                  <a:srgbClr val="FF0000"/>
                </a:solidFill>
              </a:rPr>
            </a:br>
            <a:r>
              <a:rPr lang="en-US" altLang="ja-JP" sz="2000" b="1" i="1" dirty="0" smtClean="0">
                <a:solidFill>
                  <a:srgbClr val="0000FF"/>
                </a:solidFill>
              </a:rPr>
              <a:t>J</a:t>
            </a:r>
            <a:r>
              <a:rPr lang="en-US" altLang="ja-JP" sz="2000" b="1" i="1" dirty="0">
                <a:solidFill>
                  <a:srgbClr val="0000FF"/>
                </a:solidFill>
              </a:rPr>
              <a:t>. H. </a:t>
            </a:r>
            <a:r>
              <a:rPr lang="en-US" altLang="ja-JP" sz="2000" b="1" i="1" dirty="0" err="1">
                <a:solidFill>
                  <a:srgbClr val="0000FF"/>
                </a:solidFill>
              </a:rPr>
              <a:t>Schön</a:t>
            </a:r>
            <a:r>
              <a:rPr lang="en-US" altLang="ja-JP" sz="1400" i="1" dirty="0">
                <a:solidFill>
                  <a:srgbClr val="000000"/>
                </a:solidFill>
              </a:rPr>
              <a:t>, C. </a:t>
            </a:r>
            <a:r>
              <a:rPr lang="en-US" altLang="ja-JP" sz="1400" i="1" dirty="0" err="1">
                <a:solidFill>
                  <a:srgbClr val="000000"/>
                </a:solidFill>
              </a:rPr>
              <a:t>Kloc</a:t>
            </a:r>
            <a:r>
              <a:rPr lang="en-US" altLang="ja-JP" sz="1400" i="1" dirty="0">
                <a:solidFill>
                  <a:srgbClr val="000000"/>
                </a:solidFill>
              </a:rPr>
              <a:t>, B. </a:t>
            </a:r>
            <a:r>
              <a:rPr lang="en-US" altLang="ja-JP" sz="1400" i="1" dirty="0" err="1">
                <a:solidFill>
                  <a:srgbClr val="000000"/>
                </a:solidFill>
              </a:rPr>
              <a:t>Batlogg</a:t>
            </a:r>
            <a:r>
              <a:rPr lang="en-US" altLang="ja-JP" sz="1400" i="1" dirty="0">
                <a:solidFill>
                  <a:srgbClr val="000000"/>
                </a:solidFill>
              </a:rPr>
              <a:t>, Org. Electron. </a:t>
            </a:r>
            <a:r>
              <a:rPr lang="en-US" altLang="ja-JP" sz="1400" b="1" i="1" dirty="0" smtClean="0">
                <a:solidFill>
                  <a:srgbClr val="000000"/>
                </a:solidFill>
              </a:rPr>
              <a:t>1</a:t>
            </a:r>
            <a:r>
              <a:rPr lang="en-US" altLang="ja-JP" sz="1400" i="1" dirty="0" smtClean="0">
                <a:solidFill>
                  <a:srgbClr val="000000"/>
                </a:solidFill>
              </a:rPr>
              <a:t> (2000) 57.</a:t>
            </a:r>
          </a:p>
          <a:p>
            <a:pPr marL="342900" indent="-342900" eaLnBrk="1" fontAlgn="base" hangingPunct="1">
              <a:spcBef>
                <a:spcPts val="600"/>
              </a:spcBef>
              <a:spcAft>
                <a:spcPct val="0"/>
              </a:spcAft>
              <a:buFont typeface="Arial" pitchFamily="34" charset="0"/>
              <a:buChar char="•"/>
            </a:pPr>
            <a:r>
              <a:rPr lang="en-US" altLang="ja-JP" b="1" dirty="0" smtClean="0">
                <a:solidFill>
                  <a:srgbClr val="FF0000"/>
                </a:solidFill>
              </a:rPr>
              <a:t>2004</a:t>
            </a:r>
            <a:r>
              <a:rPr lang="ja-JP" altLang="en-US" b="1" dirty="0">
                <a:solidFill>
                  <a:srgbClr val="FF0000"/>
                </a:solidFill>
              </a:rPr>
              <a:t>　</a:t>
            </a:r>
            <a:r>
              <a:rPr lang="ja-JP" altLang="en-US" b="1" dirty="0" smtClean="0">
                <a:solidFill>
                  <a:srgbClr val="FF0000"/>
                </a:solidFill>
              </a:rPr>
              <a:t>産総研</a:t>
            </a:r>
            <a:r>
              <a:rPr lang="en-US" altLang="ja-JP" b="1" dirty="0" smtClean="0">
                <a:solidFill>
                  <a:srgbClr val="FF0000"/>
                </a:solidFill>
              </a:rPr>
              <a:t>:</a:t>
            </a:r>
            <a:r>
              <a:rPr lang="ja-JP" altLang="en-US" b="1" dirty="0" smtClean="0">
                <a:solidFill>
                  <a:srgbClr val="FF0000"/>
                </a:solidFill>
              </a:rPr>
              <a:t> </a:t>
            </a:r>
            <a:r>
              <a:rPr lang="en-US" altLang="ja-JP" b="1" dirty="0" smtClean="0">
                <a:solidFill>
                  <a:srgbClr val="FF0000"/>
                </a:solidFill>
              </a:rPr>
              <a:t>LCD</a:t>
            </a:r>
            <a:br>
              <a:rPr lang="en-US" altLang="ja-JP" b="1" dirty="0" smtClean="0">
                <a:solidFill>
                  <a:srgbClr val="FF0000"/>
                </a:solidFill>
              </a:rPr>
            </a:br>
            <a:r>
              <a:rPr lang="en-US" altLang="ja-JP" sz="1400" i="1" dirty="0" smtClean="0">
                <a:solidFill>
                  <a:srgbClr val="000000"/>
                </a:solidFill>
              </a:rPr>
              <a:t>http</a:t>
            </a:r>
            <a:r>
              <a:rPr lang="en-US" altLang="ja-JP" sz="1400" i="1" dirty="0">
                <a:solidFill>
                  <a:srgbClr val="000000"/>
                </a:solidFill>
              </a:rPr>
              <a:t>://www.aist.go.jp/aist_j/press_release/pr2004/pr20040802/pr20040802.html </a:t>
            </a:r>
            <a:endParaRPr lang="en-US" altLang="ja-JP" sz="1400" i="1" dirty="0" smtClean="0">
              <a:solidFill>
                <a:srgbClr val="000000"/>
              </a:solidFill>
            </a:endParaRPr>
          </a:p>
          <a:p>
            <a:pPr marL="342900" indent="-342900" eaLnBrk="1" fontAlgn="base" hangingPunct="1">
              <a:spcBef>
                <a:spcPts val="600"/>
              </a:spcBef>
              <a:spcAft>
                <a:spcPct val="0"/>
              </a:spcAft>
              <a:buFont typeface="Arial" pitchFamily="34" charset="0"/>
              <a:buChar char="•"/>
            </a:pPr>
            <a:r>
              <a:rPr lang="en-US" altLang="ja-JP" b="1" dirty="0" smtClean="0">
                <a:solidFill>
                  <a:srgbClr val="000000"/>
                </a:solidFill>
              </a:rPr>
              <a:t>2007</a:t>
            </a:r>
            <a:r>
              <a:rPr lang="ja-JP" altLang="en-US" b="1" dirty="0" smtClean="0">
                <a:solidFill>
                  <a:srgbClr val="000000"/>
                </a:solidFill>
              </a:rPr>
              <a:t>　</a:t>
            </a:r>
            <a:r>
              <a:rPr lang="en-US" altLang="ja-JP" b="1" dirty="0" smtClean="0">
                <a:solidFill>
                  <a:srgbClr val="000000"/>
                </a:solidFill>
              </a:rPr>
              <a:t>Sony</a:t>
            </a:r>
            <a:r>
              <a:rPr lang="ja-JP" altLang="en-US" b="1" dirty="0" smtClean="0">
                <a:solidFill>
                  <a:srgbClr val="000000"/>
                </a:solidFill>
              </a:rPr>
              <a:t> フレキシブル有機</a:t>
            </a:r>
            <a:r>
              <a:rPr lang="en-US" altLang="ja-JP" b="1" dirty="0" smtClean="0">
                <a:solidFill>
                  <a:srgbClr val="000000"/>
                </a:solidFill>
              </a:rPr>
              <a:t>EL</a:t>
            </a:r>
            <a:r>
              <a:rPr lang="ja-JP" altLang="en-US" b="1" dirty="0" smtClean="0">
                <a:solidFill>
                  <a:srgbClr val="000000"/>
                </a:solidFill>
              </a:rPr>
              <a:t>ディスプレイ</a:t>
            </a:r>
            <a:endParaRPr lang="en-US" altLang="ja-JP" b="1" dirty="0" smtClean="0">
              <a:solidFill>
                <a:srgbClr val="000000"/>
              </a:solidFill>
            </a:endParaRPr>
          </a:p>
        </p:txBody>
      </p:sp>
    </p:spTree>
    <p:extLst>
      <p:ext uri="{BB962C8B-B14F-4D97-AF65-F5344CB8AC3E}">
        <p14:creationId xmlns:p14="http://schemas.microsoft.com/office/powerpoint/2010/main" val="2947227943"/>
      </p:ext>
    </p:extLst>
  </p:cSld>
  <p:clrMapOvr>
    <a:masterClrMapping/>
  </p:clrMapOvr>
  <mc:AlternateContent xmlns:mc="http://schemas.openxmlformats.org/markup-compatibility/2006" xmlns:p14="http://schemas.microsoft.com/office/powerpoint/2010/main">
    <mc:Choice Requires="p14">
      <p:transition p14:dur="0">
        <p:sndAc>
          <p:stSnd>
            <p:snd r:embed="rId3" name="CAMERA.WAV"/>
          </p:stSnd>
        </p:sndAc>
      </p:transition>
    </mc:Choice>
    <mc:Fallback xmlns="">
      <p:transition>
        <p:sndAc>
          <p:stSnd>
            <p:snd r:embed="rId4" name="CAMERA.WAV"/>
          </p:stSnd>
        </p:sndAc>
      </p:transition>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1" name="Text Box 3"/>
          <p:cNvSpPr txBox="1">
            <a:spLocks noChangeArrowheads="1"/>
          </p:cNvSpPr>
          <p:nvPr/>
        </p:nvSpPr>
        <p:spPr bwMode="auto">
          <a:xfrm>
            <a:off x="63500" y="0"/>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50000"/>
              </a:spcBef>
              <a:spcAft>
                <a:spcPct val="0"/>
              </a:spcAft>
            </a:pPr>
            <a:endParaRPr lang="ja-JP" altLang="ja-JP" sz="2400" b="1" smtClean="0">
              <a:solidFill>
                <a:srgbClr val="000000"/>
              </a:solidFill>
              <a:ea typeface="ＭＳ ゴシック" pitchFamily="49" charset="-128"/>
              <a:cs typeface="Times New Roman" pitchFamily="18" charset="0"/>
            </a:endParaRPr>
          </a:p>
        </p:txBody>
      </p:sp>
      <p:sp>
        <p:nvSpPr>
          <p:cNvPr id="73732" name="Rectangle 4"/>
          <p:cNvSpPr>
            <a:spLocks noGrp="1" noChangeArrowheads="1"/>
          </p:cNvSpPr>
          <p:nvPr>
            <p:ph type="title"/>
          </p:nvPr>
        </p:nvSpPr>
        <p:spPr>
          <a:xfrm>
            <a:off x="0" y="0"/>
            <a:ext cx="9144000" cy="692696"/>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altLang="ja-JP" sz="3600" b="1" dirty="0" err="1" smtClean="0">
                <a:solidFill>
                  <a:srgbClr val="0000FF"/>
                </a:solidFill>
                <a:latin typeface="+mn-lt"/>
                <a:ea typeface="+mn-ea"/>
                <a:cs typeface="Times New Roman" pitchFamily="18" charset="0"/>
              </a:rPr>
              <a:t>FeRAM</a:t>
            </a:r>
            <a:r>
              <a:rPr lang="ja-JP" altLang="en-US" sz="3600" b="1" dirty="0" smtClean="0">
                <a:solidFill>
                  <a:srgbClr val="0000FF"/>
                </a:solidFill>
                <a:latin typeface="+mn-lt"/>
                <a:ea typeface="+mn-ea"/>
                <a:cs typeface="Times New Roman" pitchFamily="18" charset="0"/>
              </a:rPr>
              <a:t>の歴史</a:t>
            </a:r>
            <a:endParaRPr lang="en-US" altLang="ja-JP" sz="3600" b="1" dirty="0">
              <a:solidFill>
                <a:srgbClr val="0000FF"/>
              </a:solidFill>
              <a:latin typeface="+mn-lt"/>
              <a:ea typeface="+mn-ea"/>
              <a:cs typeface="Times New Roman" pitchFamily="18" charset="0"/>
            </a:endParaRPr>
          </a:p>
        </p:txBody>
      </p:sp>
      <p:sp>
        <p:nvSpPr>
          <p:cNvPr id="6" name="Text Box 5"/>
          <p:cNvSpPr txBox="1">
            <a:spLocks noChangeArrowheads="1"/>
          </p:cNvSpPr>
          <p:nvPr/>
        </p:nvSpPr>
        <p:spPr bwMode="auto">
          <a:xfrm>
            <a:off x="66352" y="708367"/>
            <a:ext cx="8928992" cy="62478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marL="342900" indent="-342900" eaLnBrk="1" fontAlgn="base" hangingPunct="1">
              <a:spcAft>
                <a:spcPct val="0"/>
              </a:spcAft>
              <a:buFont typeface="Arial" pitchFamily="34" charset="0"/>
              <a:buChar char="•"/>
            </a:pPr>
            <a:r>
              <a:rPr lang="en-US" altLang="ja-JP" b="1" dirty="0" smtClean="0">
                <a:solidFill>
                  <a:srgbClr val="FF0000"/>
                </a:solidFill>
              </a:rPr>
              <a:t>1921</a:t>
            </a:r>
            <a:r>
              <a:rPr lang="ja-JP" altLang="en-US" b="1" dirty="0">
                <a:solidFill>
                  <a:srgbClr val="FF0000"/>
                </a:solidFill>
              </a:rPr>
              <a:t>　</a:t>
            </a:r>
            <a:r>
              <a:rPr lang="ja-JP" altLang="en-US" b="1" dirty="0" smtClean="0">
                <a:solidFill>
                  <a:srgbClr val="FF0000"/>
                </a:solidFill>
              </a:rPr>
              <a:t>強誘電性の発見 </a:t>
            </a:r>
            <a:r>
              <a:rPr lang="en-US" altLang="ja-JP" b="1" dirty="0" smtClean="0">
                <a:solidFill>
                  <a:srgbClr val="FF0000"/>
                </a:solidFill>
              </a:rPr>
              <a:t>(</a:t>
            </a:r>
            <a:r>
              <a:rPr lang="ja-JP" altLang="en-US" b="1" dirty="0" smtClean="0">
                <a:solidFill>
                  <a:srgbClr val="FF0000"/>
                </a:solidFill>
              </a:rPr>
              <a:t>ロッシェル塩</a:t>
            </a:r>
            <a:r>
              <a:rPr lang="en-US" altLang="ja-JP" b="1" dirty="0" smtClean="0">
                <a:solidFill>
                  <a:srgbClr val="FF0000"/>
                </a:solidFill>
              </a:rPr>
              <a:t>)</a:t>
            </a:r>
          </a:p>
          <a:p>
            <a:pPr marL="342900" indent="-342900" eaLnBrk="1" fontAlgn="base" hangingPunct="1">
              <a:spcAft>
                <a:spcPct val="0"/>
              </a:spcAft>
              <a:buFont typeface="Arial" pitchFamily="34" charset="0"/>
              <a:buChar char="•"/>
            </a:pPr>
            <a:r>
              <a:rPr lang="en-US" altLang="ja-JP" b="1" dirty="0" smtClean="0">
                <a:solidFill>
                  <a:srgbClr val="FF0000"/>
                </a:solidFill>
              </a:rPr>
              <a:t>1952</a:t>
            </a:r>
            <a:r>
              <a:rPr lang="ja-JP" altLang="en-US" b="1" dirty="0" smtClean="0">
                <a:solidFill>
                  <a:srgbClr val="FF0000"/>
                </a:solidFill>
              </a:rPr>
              <a:t>　</a:t>
            </a:r>
            <a:r>
              <a:rPr lang="en-US" altLang="ja-JP" b="1" dirty="0" err="1" smtClean="0">
                <a:solidFill>
                  <a:srgbClr val="FF0000"/>
                </a:solidFill>
              </a:rPr>
              <a:t>Pb</a:t>
            </a:r>
            <a:r>
              <a:rPr lang="en-US" altLang="ja-JP" b="1" dirty="0" smtClean="0">
                <a:solidFill>
                  <a:srgbClr val="FF0000"/>
                </a:solidFill>
              </a:rPr>
              <a:t>(</a:t>
            </a:r>
            <a:r>
              <a:rPr lang="en-US" altLang="ja-JP" b="1" dirty="0" err="1" smtClean="0">
                <a:solidFill>
                  <a:srgbClr val="FF0000"/>
                </a:solidFill>
              </a:rPr>
              <a:t>Zr,Ti</a:t>
            </a:r>
            <a:r>
              <a:rPr lang="en-US" altLang="ja-JP" b="1" dirty="0" smtClean="0">
                <a:solidFill>
                  <a:srgbClr val="FF0000"/>
                </a:solidFill>
              </a:rPr>
              <a:t>)O</a:t>
            </a:r>
            <a:r>
              <a:rPr lang="en-US" altLang="ja-JP" b="1" baseline="-25000" dirty="0" smtClean="0">
                <a:solidFill>
                  <a:srgbClr val="FF0000"/>
                </a:solidFill>
              </a:rPr>
              <a:t>3</a:t>
            </a:r>
            <a:r>
              <a:rPr lang="en-US" altLang="ja-JP" b="1" dirty="0" smtClean="0">
                <a:solidFill>
                  <a:srgbClr val="FF0000"/>
                </a:solidFill>
              </a:rPr>
              <a:t> (PZT)</a:t>
            </a:r>
            <a:r>
              <a:rPr lang="ja-JP" altLang="en-US" b="1" dirty="0" smtClean="0">
                <a:solidFill>
                  <a:srgbClr val="FF0000"/>
                </a:solidFill>
              </a:rPr>
              <a:t>の発見</a:t>
            </a:r>
            <a:r>
              <a:rPr lang="en-US" altLang="ja-JP" b="1" dirty="0" smtClean="0">
                <a:solidFill>
                  <a:srgbClr val="FF0000"/>
                </a:solidFill>
              </a:rPr>
              <a:t/>
            </a:r>
            <a:br>
              <a:rPr lang="en-US" altLang="ja-JP" b="1" dirty="0" smtClean="0">
                <a:solidFill>
                  <a:srgbClr val="FF0000"/>
                </a:solidFill>
              </a:rPr>
            </a:br>
            <a:r>
              <a:rPr lang="en-US" altLang="ja-JP" sz="1400" i="1" dirty="0">
                <a:solidFill>
                  <a:srgbClr val="000000"/>
                </a:solidFill>
              </a:rPr>
              <a:t>G. </a:t>
            </a:r>
            <a:r>
              <a:rPr lang="en-US" altLang="ja-JP" sz="1400" i="1" dirty="0" err="1">
                <a:solidFill>
                  <a:srgbClr val="000000"/>
                </a:solidFill>
              </a:rPr>
              <a:t>Shirane</a:t>
            </a:r>
            <a:r>
              <a:rPr lang="en-US" altLang="ja-JP" sz="1400" i="1" dirty="0">
                <a:solidFill>
                  <a:srgbClr val="000000"/>
                </a:solidFill>
              </a:rPr>
              <a:t> and K. Suzuki: J. Phys. Soc. </a:t>
            </a:r>
            <a:r>
              <a:rPr lang="en-US" altLang="ja-JP" sz="1400" i="1" dirty="0" err="1">
                <a:solidFill>
                  <a:srgbClr val="000000"/>
                </a:solidFill>
              </a:rPr>
              <a:t>Jpn</a:t>
            </a:r>
            <a:r>
              <a:rPr lang="en-US" altLang="ja-JP" sz="1400" i="1" dirty="0" smtClean="0">
                <a:solidFill>
                  <a:srgbClr val="000000"/>
                </a:solidFill>
              </a:rPr>
              <a:t>. </a:t>
            </a:r>
            <a:r>
              <a:rPr lang="en-US" altLang="ja-JP" sz="1400" b="1" i="1" dirty="0" smtClean="0">
                <a:solidFill>
                  <a:srgbClr val="000000"/>
                </a:solidFill>
              </a:rPr>
              <a:t>7</a:t>
            </a:r>
            <a:r>
              <a:rPr lang="en-US" altLang="ja-JP" sz="1400" i="1" dirty="0" smtClean="0">
                <a:solidFill>
                  <a:srgbClr val="000000"/>
                </a:solidFill>
              </a:rPr>
              <a:t>(1952)333.</a:t>
            </a:r>
            <a:br>
              <a:rPr lang="en-US" altLang="ja-JP" sz="1400" i="1" dirty="0" smtClean="0">
                <a:solidFill>
                  <a:srgbClr val="000000"/>
                </a:solidFill>
              </a:rPr>
            </a:br>
            <a:r>
              <a:rPr lang="en-US" altLang="ja-JP" sz="1400" i="1" dirty="0" smtClean="0">
                <a:solidFill>
                  <a:srgbClr val="000000"/>
                </a:solidFill>
              </a:rPr>
              <a:t>E</a:t>
            </a:r>
            <a:r>
              <a:rPr lang="en-US" altLang="ja-JP" sz="1400" i="1" dirty="0">
                <a:solidFill>
                  <a:srgbClr val="000000"/>
                </a:solidFill>
              </a:rPr>
              <a:t>. </a:t>
            </a:r>
            <a:r>
              <a:rPr lang="en-US" altLang="ja-JP" sz="1400" i="1" dirty="0" err="1">
                <a:solidFill>
                  <a:srgbClr val="000000"/>
                </a:solidFill>
              </a:rPr>
              <a:t>Sawaguchi</a:t>
            </a:r>
            <a:r>
              <a:rPr lang="en-US" altLang="ja-JP" sz="1400" i="1" dirty="0">
                <a:solidFill>
                  <a:srgbClr val="000000"/>
                </a:solidFill>
              </a:rPr>
              <a:t>: J. Phys. Soc. </a:t>
            </a:r>
            <a:r>
              <a:rPr lang="en-US" altLang="ja-JP" sz="1400" i="1" dirty="0" err="1">
                <a:solidFill>
                  <a:srgbClr val="000000"/>
                </a:solidFill>
              </a:rPr>
              <a:t>Jpn</a:t>
            </a:r>
            <a:r>
              <a:rPr lang="en-US" altLang="ja-JP" sz="1400" i="1" dirty="0" smtClean="0">
                <a:solidFill>
                  <a:srgbClr val="000000"/>
                </a:solidFill>
              </a:rPr>
              <a:t>. </a:t>
            </a:r>
            <a:r>
              <a:rPr lang="en-US" altLang="ja-JP" sz="1400" b="1" i="1" dirty="0" smtClean="0">
                <a:solidFill>
                  <a:srgbClr val="000000"/>
                </a:solidFill>
              </a:rPr>
              <a:t>8</a:t>
            </a:r>
            <a:r>
              <a:rPr lang="ja-JP" altLang="en-US" sz="1400" i="1" dirty="0" smtClean="0">
                <a:solidFill>
                  <a:srgbClr val="000000"/>
                </a:solidFill>
              </a:rPr>
              <a:t> </a:t>
            </a:r>
            <a:r>
              <a:rPr lang="en-US" altLang="ja-JP" sz="1400" i="1" dirty="0" smtClean="0">
                <a:solidFill>
                  <a:srgbClr val="000000"/>
                </a:solidFill>
              </a:rPr>
              <a:t>(1953)615.</a:t>
            </a:r>
          </a:p>
          <a:p>
            <a:pPr marL="342900" indent="-342900" eaLnBrk="1" fontAlgn="base" hangingPunct="1">
              <a:spcAft>
                <a:spcPct val="0"/>
              </a:spcAft>
              <a:buFont typeface="Arial" pitchFamily="34" charset="0"/>
              <a:buChar char="•"/>
            </a:pPr>
            <a:r>
              <a:rPr lang="en-US" altLang="ja-JP" b="1" dirty="0" smtClean="0">
                <a:solidFill>
                  <a:srgbClr val="000000"/>
                </a:solidFill>
              </a:rPr>
              <a:t>1970</a:t>
            </a:r>
            <a:r>
              <a:rPr lang="ja-JP" altLang="en-US" b="1" dirty="0" smtClean="0">
                <a:solidFill>
                  <a:srgbClr val="000000"/>
                </a:solidFill>
              </a:rPr>
              <a:t>年代　強誘電体を用いたメモリ開発始まる</a:t>
            </a:r>
            <a:endParaRPr lang="en-US" altLang="ja-JP" b="1" dirty="0" smtClean="0">
              <a:solidFill>
                <a:srgbClr val="000000"/>
              </a:solidFill>
            </a:endParaRPr>
          </a:p>
          <a:p>
            <a:pPr marL="342900" indent="-342900" eaLnBrk="1" fontAlgn="base" hangingPunct="1">
              <a:spcAft>
                <a:spcPct val="0"/>
              </a:spcAft>
              <a:buFont typeface="Arial" pitchFamily="34" charset="0"/>
              <a:buChar char="•"/>
            </a:pPr>
            <a:r>
              <a:rPr lang="en-US" altLang="ja-JP" b="1" dirty="0" smtClean="0">
                <a:solidFill>
                  <a:srgbClr val="000000"/>
                </a:solidFill>
              </a:rPr>
              <a:t>1984</a:t>
            </a:r>
            <a:r>
              <a:rPr lang="ja-JP" altLang="en-US" b="1" dirty="0" smtClean="0">
                <a:solidFill>
                  <a:srgbClr val="000000"/>
                </a:solidFill>
              </a:rPr>
              <a:t>　</a:t>
            </a:r>
            <a:r>
              <a:rPr lang="en-US" altLang="ja-JP" b="1" dirty="0" smtClean="0">
                <a:solidFill>
                  <a:srgbClr val="000000"/>
                </a:solidFill>
              </a:rPr>
              <a:t>RAMTRON:</a:t>
            </a:r>
            <a:r>
              <a:rPr lang="ja-JP" altLang="en-US" b="1" dirty="0" smtClean="0">
                <a:solidFill>
                  <a:srgbClr val="000000"/>
                </a:solidFill>
              </a:rPr>
              <a:t> 設立以来</a:t>
            </a:r>
            <a:r>
              <a:rPr lang="en-US" altLang="ja-JP" b="1" dirty="0" err="1" smtClean="0">
                <a:solidFill>
                  <a:srgbClr val="000000"/>
                </a:solidFill>
              </a:rPr>
              <a:t>FeRAM</a:t>
            </a:r>
            <a:r>
              <a:rPr lang="ja-JP" altLang="en-US" b="1" dirty="0" smtClean="0">
                <a:solidFill>
                  <a:srgbClr val="000000"/>
                </a:solidFill>
              </a:rPr>
              <a:t>開発</a:t>
            </a:r>
            <a:endParaRPr lang="en-US" altLang="ja-JP" b="1" dirty="0" smtClean="0">
              <a:solidFill>
                <a:srgbClr val="000000"/>
              </a:solidFill>
            </a:endParaRPr>
          </a:p>
          <a:p>
            <a:pPr marL="342900" indent="-342900" eaLnBrk="1" fontAlgn="base" hangingPunct="1">
              <a:spcAft>
                <a:spcPct val="0"/>
              </a:spcAft>
              <a:buFont typeface="Arial" pitchFamily="34" charset="0"/>
              <a:buChar char="•"/>
            </a:pPr>
            <a:r>
              <a:rPr lang="en-US" altLang="ja-JP" b="1" dirty="0" smtClean="0">
                <a:solidFill>
                  <a:srgbClr val="000000"/>
                </a:solidFill>
              </a:rPr>
              <a:t>1987</a:t>
            </a:r>
            <a:r>
              <a:rPr lang="ja-JP" altLang="en-US" b="1" dirty="0" smtClean="0">
                <a:solidFill>
                  <a:srgbClr val="000000"/>
                </a:solidFill>
              </a:rPr>
              <a:t>　小規模</a:t>
            </a:r>
            <a:r>
              <a:rPr lang="en-US" altLang="ja-JP" b="1" dirty="0" err="1" smtClean="0">
                <a:solidFill>
                  <a:srgbClr val="000000"/>
                </a:solidFill>
              </a:rPr>
              <a:t>FeRAM</a:t>
            </a:r>
            <a:r>
              <a:rPr lang="ja-JP" altLang="en-US" b="1" dirty="0" smtClean="0">
                <a:solidFill>
                  <a:srgbClr val="000000"/>
                </a:solidFill>
              </a:rPr>
              <a:t>学会発表</a:t>
            </a:r>
            <a:r>
              <a:rPr lang="ja-JP" altLang="en-US" b="1" dirty="0">
                <a:solidFill>
                  <a:srgbClr val="000000"/>
                </a:solidFill>
              </a:rPr>
              <a:t>始まる</a:t>
            </a:r>
            <a:r>
              <a:rPr lang="en-US" altLang="ja-JP" b="1" dirty="0" smtClean="0">
                <a:solidFill>
                  <a:srgbClr val="000000"/>
                </a:solidFill>
              </a:rPr>
              <a:t/>
            </a:r>
            <a:br>
              <a:rPr lang="en-US" altLang="ja-JP" b="1" dirty="0" smtClean="0">
                <a:solidFill>
                  <a:srgbClr val="000000"/>
                </a:solidFill>
              </a:rPr>
            </a:br>
            <a:r>
              <a:rPr lang="en-US" altLang="ja-JP" sz="1400" i="1" dirty="0" smtClean="0">
                <a:solidFill>
                  <a:srgbClr val="000000"/>
                </a:solidFill>
              </a:rPr>
              <a:t>R. </a:t>
            </a:r>
            <a:r>
              <a:rPr lang="en-US" altLang="ja-JP" sz="1400" i="1" dirty="0" err="1" smtClean="0">
                <a:solidFill>
                  <a:srgbClr val="000000"/>
                </a:solidFill>
              </a:rPr>
              <a:t>Moazzami</a:t>
            </a:r>
            <a:r>
              <a:rPr lang="en-US" altLang="ja-JP" sz="1400" i="1" dirty="0" smtClean="0">
                <a:solidFill>
                  <a:srgbClr val="000000"/>
                </a:solidFill>
              </a:rPr>
              <a:t> et al., IEEE TED 39 (1992) 2044.</a:t>
            </a:r>
          </a:p>
          <a:p>
            <a:pPr marL="342900" indent="-342900" eaLnBrk="1" fontAlgn="base" hangingPunct="1">
              <a:spcAft>
                <a:spcPct val="0"/>
              </a:spcAft>
              <a:buFont typeface="Arial" pitchFamily="34" charset="0"/>
              <a:buChar char="•"/>
            </a:pPr>
            <a:r>
              <a:rPr lang="en-US" altLang="ja-JP" b="1" dirty="0" smtClean="0">
                <a:solidFill>
                  <a:srgbClr val="000000"/>
                </a:solidFill>
              </a:rPr>
              <a:t>1992</a:t>
            </a:r>
            <a:r>
              <a:rPr lang="ja-JP" altLang="en-US" b="1" dirty="0">
                <a:solidFill>
                  <a:srgbClr val="000000"/>
                </a:solidFill>
              </a:rPr>
              <a:t>　</a:t>
            </a:r>
            <a:r>
              <a:rPr lang="en-US" altLang="ja-JP" b="1" dirty="0">
                <a:solidFill>
                  <a:srgbClr val="000000"/>
                </a:solidFill>
              </a:rPr>
              <a:t>RAMTRON:</a:t>
            </a:r>
            <a:r>
              <a:rPr lang="ja-JP" altLang="en-US" b="1" dirty="0">
                <a:solidFill>
                  <a:srgbClr val="000000"/>
                </a:solidFill>
              </a:rPr>
              <a:t> </a:t>
            </a:r>
            <a:r>
              <a:rPr lang="en-US" altLang="ja-JP" b="1" dirty="0" smtClean="0">
                <a:solidFill>
                  <a:srgbClr val="000000"/>
                </a:solidFill>
              </a:rPr>
              <a:t>CMOS</a:t>
            </a:r>
            <a:r>
              <a:rPr lang="ja-JP" altLang="en-US" b="1" dirty="0" smtClean="0">
                <a:solidFill>
                  <a:srgbClr val="000000"/>
                </a:solidFill>
              </a:rPr>
              <a:t>プロセスで</a:t>
            </a:r>
            <a:r>
              <a:rPr lang="en-US" altLang="ja-JP" b="1" dirty="0" err="1" smtClean="0">
                <a:solidFill>
                  <a:srgbClr val="000000"/>
                </a:solidFill>
              </a:rPr>
              <a:t>FeRAM</a:t>
            </a:r>
            <a:r>
              <a:rPr lang="ja-JP" altLang="en-US" b="1" dirty="0" smtClean="0">
                <a:solidFill>
                  <a:srgbClr val="000000"/>
                </a:solidFill>
              </a:rPr>
              <a:t>開発</a:t>
            </a:r>
            <a:r>
              <a:rPr lang="en-US" altLang="ja-JP" b="1" dirty="0">
                <a:solidFill>
                  <a:srgbClr val="000000"/>
                </a:solidFill>
              </a:rPr>
              <a:t/>
            </a:r>
            <a:br>
              <a:rPr lang="en-US" altLang="ja-JP" b="1" dirty="0">
                <a:solidFill>
                  <a:srgbClr val="000000"/>
                </a:solidFill>
              </a:rPr>
            </a:br>
            <a:r>
              <a:rPr lang="en-US" altLang="ja-JP" sz="1400" i="1" dirty="0">
                <a:solidFill>
                  <a:srgbClr val="000000"/>
                </a:solidFill>
              </a:rPr>
              <a:t>http://www.ramtron.com/about-us/history.aspx</a:t>
            </a:r>
          </a:p>
          <a:p>
            <a:pPr marL="342900" indent="-342900" eaLnBrk="1" fontAlgn="base" hangingPunct="1">
              <a:spcAft>
                <a:spcPct val="0"/>
              </a:spcAft>
              <a:buFont typeface="Arial" pitchFamily="34" charset="0"/>
              <a:buChar char="•"/>
            </a:pPr>
            <a:r>
              <a:rPr lang="en-US" altLang="ja-JP" b="1" dirty="0" smtClean="0">
                <a:solidFill>
                  <a:srgbClr val="000000"/>
                </a:solidFill>
              </a:rPr>
              <a:t>1996</a:t>
            </a:r>
            <a:r>
              <a:rPr lang="ja-JP" altLang="en-US" b="1" dirty="0" smtClean="0">
                <a:solidFill>
                  <a:srgbClr val="000000"/>
                </a:solidFill>
              </a:rPr>
              <a:t>　</a:t>
            </a:r>
            <a:r>
              <a:rPr lang="en-US" altLang="ja-JP" b="1" dirty="0" smtClean="0">
                <a:solidFill>
                  <a:srgbClr val="000000"/>
                </a:solidFill>
              </a:rPr>
              <a:t>RAMTRON:</a:t>
            </a:r>
            <a:r>
              <a:rPr lang="ja-JP" altLang="en-US" b="1" dirty="0" smtClean="0">
                <a:solidFill>
                  <a:srgbClr val="000000"/>
                </a:solidFill>
              </a:rPr>
              <a:t> </a:t>
            </a:r>
            <a:r>
              <a:rPr lang="en-US" altLang="ja-JP" b="1" dirty="0" smtClean="0">
                <a:solidFill>
                  <a:srgbClr val="000000"/>
                </a:solidFill>
              </a:rPr>
              <a:t>4k~64kb</a:t>
            </a:r>
            <a:r>
              <a:rPr lang="ja-JP" altLang="en-US" b="1" dirty="0" smtClean="0">
                <a:solidFill>
                  <a:srgbClr val="000000"/>
                </a:solidFill>
              </a:rPr>
              <a:t> </a:t>
            </a:r>
            <a:r>
              <a:rPr lang="en-US" altLang="ja-JP" b="1" dirty="0" smtClean="0">
                <a:solidFill>
                  <a:srgbClr val="000000"/>
                </a:solidFill>
              </a:rPr>
              <a:t>PZT</a:t>
            </a:r>
            <a:r>
              <a:rPr lang="ja-JP" altLang="en-US" b="1" dirty="0" smtClean="0">
                <a:solidFill>
                  <a:srgbClr val="000000"/>
                </a:solidFill>
              </a:rPr>
              <a:t> </a:t>
            </a:r>
            <a:r>
              <a:rPr lang="en-US" altLang="ja-JP" b="1" dirty="0" err="1" smtClean="0">
                <a:solidFill>
                  <a:srgbClr val="000000"/>
                </a:solidFill>
              </a:rPr>
              <a:t>FeRAM</a:t>
            </a:r>
            <a:r>
              <a:rPr lang="ja-JP" altLang="en-US" b="1" dirty="0" smtClean="0">
                <a:solidFill>
                  <a:srgbClr val="000000"/>
                </a:solidFill>
              </a:rPr>
              <a:t>製品化</a:t>
            </a:r>
            <a:endParaRPr lang="en-US" altLang="ja-JP" b="1" dirty="0" smtClean="0">
              <a:solidFill>
                <a:srgbClr val="000000"/>
              </a:solidFill>
            </a:endParaRPr>
          </a:p>
          <a:p>
            <a:pPr marL="342900" indent="-342900" eaLnBrk="1" fontAlgn="base" hangingPunct="1">
              <a:spcAft>
                <a:spcPct val="0"/>
              </a:spcAft>
              <a:buFont typeface="Arial" pitchFamily="34" charset="0"/>
              <a:buChar char="•"/>
            </a:pPr>
            <a:r>
              <a:rPr lang="en-US" altLang="ja-JP" b="1" dirty="0" smtClean="0">
                <a:solidFill>
                  <a:srgbClr val="000000"/>
                </a:solidFill>
              </a:rPr>
              <a:t>1996</a:t>
            </a:r>
            <a:r>
              <a:rPr lang="ja-JP" altLang="en-US" b="1" dirty="0" smtClean="0">
                <a:solidFill>
                  <a:srgbClr val="000000"/>
                </a:solidFill>
              </a:rPr>
              <a:t>　</a:t>
            </a:r>
            <a:r>
              <a:rPr lang="en-US" altLang="ja-JP" b="1" dirty="0" smtClean="0">
                <a:solidFill>
                  <a:srgbClr val="000000"/>
                </a:solidFill>
              </a:rPr>
              <a:t>PZT/SnO</a:t>
            </a:r>
            <a:r>
              <a:rPr lang="en-US" altLang="ja-JP" b="1" baseline="-25000" dirty="0" smtClean="0">
                <a:solidFill>
                  <a:srgbClr val="000000"/>
                </a:solidFill>
              </a:rPr>
              <a:t>2</a:t>
            </a:r>
            <a:r>
              <a:rPr lang="ja-JP" altLang="en-US" b="1" dirty="0" smtClean="0">
                <a:solidFill>
                  <a:srgbClr val="000000"/>
                </a:solidFill>
              </a:rPr>
              <a:t> </a:t>
            </a:r>
            <a:r>
              <a:rPr lang="en-US" altLang="ja-JP" b="1" dirty="0" err="1" smtClean="0">
                <a:solidFill>
                  <a:srgbClr val="000000"/>
                </a:solidFill>
              </a:rPr>
              <a:t>FeRAM</a:t>
            </a:r>
            <a:r>
              <a:rPr lang="en-US" altLang="ja-JP" b="1" dirty="0" smtClean="0">
                <a:solidFill>
                  <a:srgbClr val="000000"/>
                </a:solidFill>
              </a:rPr>
              <a:t/>
            </a:r>
            <a:br>
              <a:rPr lang="en-US" altLang="ja-JP" b="1" dirty="0" smtClean="0">
                <a:solidFill>
                  <a:srgbClr val="000000"/>
                </a:solidFill>
              </a:rPr>
            </a:br>
            <a:r>
              <a:rPr lang="fr-FR" altLang="ja-JP" sz="1400" i="1" dirty="0" smtClean="0">
                <a:solidFill>
                  <a:srgbClr val="000000"/>
                </a:solidFill>
              </a:rPr>
              <a:t>Appl. Phys. Lett. </a:t>
            </a:r>
            <a:r>
              <a:rPr lang="fr-FR" altLang="ja-JP" sz="1400" b="1" i="1" dirty="0" smtClean="0">
                <a:solidFill>
                  <a:srgbClr val="000000"/>
                </a:solidFill>
              </a:rPr>
              <a:t>68</a:t>
            </a:r>
            <a:r>
              <a:rPr lang="fr-FR" altLang="ja-JP" sz="1400" i="1" dirty="0" smtClean="0">
                <a:solidFill>
                  <a:srgbClr val="000000"/>
                </a:solidFill>
              </a:rPr>
              <a:t> (1996) 3650</a:t>
            </a:r>
            <a:endParaRPr lang="en-US" altLang="ja-JP" sz="1400" i="1" dirty="0" smtClean="0">
              <a:solidFill>
                <a:srgbClr val="000000"/>
              </a:solidFill>
            </a:endParaRPr>
          </a:p>
          <a:p>
            <a:pPr marL="342900" indent="-342900" eaLnBrk="1" fontAlgn="base" hangingPunct="1">
              <a:spcAft>
                <a:spcPct val="0"/>
              </a:spcAft>
              <a:buFont typeface="Arial" pitchFamily="34" charset="0"/>
              <a:buChar char="•"/>
            </a:pPr>
            <a:r>
              <a:rPr lang="en-US" altLang="ja-JP" b="1" dirty="0" smtClean="0">
                <a:solidFill>
                  <a:srgbClr val="000000"/>
                </a:solidFill>
              </a:rPr>
              <a:t>1998</a:t>
            </a:r>
            <a:r>
              <a:rPr lang="ja-JP" altLang="en-US" b="1" dirty="0">
                <a:solidFill>
                  <a:srgbClr val="000000"/>
                </a:solidFill>
              </a:rPr>
              <a:t>　</a:t>
            </a:r>
            <a:r>
              <a:rPr lang="en-US" altLang="ja-JP" b="1" dirty="0">
                <a:solidFill>
                  <a:srgbClr val="000000"/>
                </a:solidFill>
              </a:rPr>
              <a:t>RAMTRON:</a:t>
            </a:r>
            <a:r>
              <a:rPr lang="ja-JP" altLang="en-US" b="1" dirty="0">
                <a:solidFill>
                  <a:srgbClr val="000000"/>
                </a:solidFill>
              </a:rPr>
              <a:t> </a:t>
            </a:r>
            <a:r>
              <a:rPr lang="ja-JP" altLang="en-US" b="1" dirty="0" smtClean="0">
                <a:solidFill>
                  <a:srgbClr val="000000"/>
                </a:solidFill>
              </a:rPr>
              <a:t>自社生産中止。ファブレスへ </a:t>
            </a:r>
            <a:r>
              <a:rPr lang="en-US" altLang="ja-JP" sz="1800" b="1" dirty="0" smtClean="0">
                <a:solidFill>
                  <a:srgbClr val="000000"/>
                </a:solidFill>
              </a:rPr>
              <a:t>(</a:t>
            </a:r>
            <a:r>
              <a:rPr lang="ja-JP" altLang="en-US" sz="1800" b="1" dirty="0" smtClean="0">
                <a:solidFill>
                  <a:srgbClr val="000000"/>
                </a:solidFill>
              </a:rPr>
              <a:t>ローム等へ委託</a:t>
            </a:r>
            <a:r>
              <a:rPr lang="en-US" altLang="ja-JP" sz="1800" b="1" dirty="0" smtClean="0">
                <a:solidFill>
                  <a:srgbClr val="000000"/>
                </a:solidFill>
              </a:rPr>
              <a:t>)</a:t>
            </a:r>
            <a:endParaRPr lang="en-US" altLang="ja-JP" sz="1800" i="1" dirty="0">
              <a:solidFill>
                <a:srgbClr val="000000"/>
              </a:solidFill>
            </a:endParaRPr>
          </a:p>
          <a:p>
            <a:pPr marL="342900" indent="-342900" eaLnBrk="1" fontAlgn="base" hangingPunct="1">
              <a:spcAft>
                <a:spcPct val="0"/>
              </a:spcAft>
              <a:buFont typeface="Arial" pitchFamily="34" charset="0"/>
              <a:buChar char="•"/>
            </a:pPr>
            <a:r>
              <a:rPr lang="en-US" altLang="ja-JP" b="1" dirty="0" smtClean="0">
                <a:solidFill>
                  <a:srgbClr val="000000"/>
                </a:solidFill>
              </a:rPr>
              <a:t>1999</a:t>
            </a:r>
            <a:r>
              <a:rPr lang="ja-JP" altLang="en-US" b="1" dirty="0" smtClean="0">
                <a:solidFill>
                  <a:srgbClr val="000000"/>
                </a:solidFill>
              </a:rPr>
              <a:t>　富士通</a:t>
            </a:r>
            <a:r>
              <a:rPr lang="en-US" altLang="ja-JP" b="1" dirty="0" err="1" smtClean="0">
                <a:solidFill>
                  <a:srgbClr val="000000"/>
                </a:solidFill>
              </a:rPr>
              <a:t>FeRAM</a:t>
            </a:r>
            <a:r>
              <a:rPr lang="ja-JP" altLang="en-US" b="1" dirty="0" smtClean="0">
                <a:solidFill>
                  <a:srgbClr val="000000"/>
                </a:solidFill>
              </a:rPr>
              <a:t>混載</a:t>
            </a:r>
            <a:r>
              <a:rPr lang="en-US" altLang="ja-JP" b="1" dirty="0" smtClean="0">
                <a:solidFill>
                  <a:srgbClr val="000000"/>
                </a:solidFill>
              </a:rPr>
              <a:t>LSI</a:t>
            </a:r>
            <a:r>
              <a:rPr lang="ja-JP" altLang="en-US" b="1" dirty="0" smtClean="0">
                <a:solidFill>
                  <a:srgbClr val="000000"/>
                </a:solidFill>
              </a:rPr>
              <a:t>を製品化</a:t>
            </a:r>
            <a:endParaRPr lang="en-US" altLang="ja-JP" sz="1400" i="1" dirty="0" smtClean="0">
              <a:solidFill>
                <a:srgbClr val="000000"/>
              </a:solidFill>
            </a:endParaRPr>
          </a:p>
          <a:p>
            <a:pPr marL="342900" indent="-342900" eaLnBrk="1" fontAlgn="base" hangingPunct="1">
              <a:spcAft>
                <a:spcPct val="0"/>
              </a:spcAft>
              <a:buFont typeface="Arial" pitchFamily="34" charset="0"/>
              <a:buChar char="•"/>
            </a:pPr>
            <a:r>
              <a:rPr lang="en-US" altLang="ja-JP" b="1" dirty="0" smtClean="0">
                <a:solidFill>
                  <a:srgbClr val="000000"/>
                </a:solidFill>
              </a:rPr>
              <a:t>2004</a:t>
            </a:r>
            <a:r>
              <a:rPr lang="ja-JP" altLang="en-US" b="1" dirty="0">
                <a:solidFill>
                  <a:srgbClr val="000000"/>
                </a:solidFill>
              </a:rPr>
              <a:t>　</a:t>
            </a:r>
            <a:r>
              <a:rPr lang="ja-JP" altLang="en-US" b="1" dirty="0" smtClean="0">
                <a:solidFill>
                  <a:srgbClr val="000000"/>
                </a:solidFill>
              </a:rPr>
              <a:t>富士通 </a:t>
            </a:r>
            <a:r>
              <a:rPr lang="en-US" altLang="ja-JP" b="1" dirty="0" smtClean="0">
                <a:solidFill>
                  <a:srgbClr val="000000"/>
                </a:solidFill>
              </a:rPr>
              <a:t>1Mb </a:t>
            </a:r>
            <a:r>
              <a:rPr lang="en-US" altLang="ja-JP" b="1" dirty="0" err="1" smtClean="0">
                <a:solidFill>
                  <a:srgbClr val="000000"/>
                </a:solidFill>
              </a:rPr>
              <a:t>FeRAM</a:t>
            </a:r>
            <a:r>
              <a:rPr lang="ja-JP" altLang="en-US" b="1" dirty="0" smtClean="0">
                <a:solidFill>
                  <a:srgbClr val="000000"/>
                </a:solidFill>
              </a:rPr>
              <a:t>を</a:t>
            </a:r>
            <a:r>
              <a:rPr lang="ja-JP" altLang="en-US" b="1" dirty="0">
                <a:solidFill>
                  <a:srgbClr val="000000"/>
                </a:solidFill>
              </a:rPr>
              <a:t>製品化</a:t>
            </a:r>
            <a:r>
              <a:rPr lang="en-US" altLang="ja-JP" b="1" dirty="0">
                <a:solidFill>
                  <a:srgbClr val="000000"/>
                </a:solidFill>
              </a:rPr>
              <a:t/>
            </a:r>
            <a:br>
              <a:rPr lang="en-US" altLang="ja-JP" b="1" dirty="0">
                <a:solidFill>
                  <a:srgbClr val="000000"/>
                </a:solidFill>
              </a:rPr>
            </a:br>
            <a:r>
              <a:rPr lang="en-US" altLang="ja-JP" sz="1400" i="1" dirty="0" smtClean="0">
                <a:solidFill>
                  <a:srgbClr val="000000"/>
                </a:solidFill>
              </a:rPr>
              <a:t>http</a:t>
            </a:r>
            <a:r>
              <a:rPr lang="en-US" altLang="ja-JP" sz="1400" i="1" dirty="0">
                <a:solidFill>
                  <a:srgbClr val="000000"/>
                </a:solidFill>
              </a:rPr>
              <a:t>://techon.nikkeibp.co.jp/members/NEWS/20041025/106148/?ref=RL3</a:t>
            </a:r>
          </a:p>
          <a:p>
            <a:pPr marL="342900" indent="-342900" eaLnBrk="1" fontAlgn="base" hangingPunct="1">
              <a:spcAft>
                <a:spcPct val="0"/>
              </a:spcAft>
              <a:buFont typeface="Arial" pitchFamily="34" charset="0"/>
              <a:buChar char="•"/>
            </a:pPr>
            <a:r>
              <a:rPr lang="en-US" altLang="ja-JP" b="1" dirty="0" smtClean="0">
                <a:solidFill>
                  <a:srgbClr val="FF0000"/>
                </a:solidFill>
              </a:rPr>
              <a:t>2006</a:t>
            </a:r>
            <a:r>
              <a:rPr lang="ja-JP" altLang="en-US" b="1" dirty="0" smtClean="0">
                <a:solidFill>
                  <a:srgbClr val="FF0000"/>
                </a:solidFill>
              </a:rPr>
              <a:t>　ソニーが</a:t>
            </a:r>
            <a:r>
              <a:rPr lang="en-US" altLang="ja-JP" b="1" dirty="0" err="1" smtClean="0">
                <a:solidFill>
                  <a:srgbClr val="FF0000"/>
                </a:solidFill>
              </a:rPr>
              <a:t>FeliCa</a:t>
            </a:r>
            <a:r>
              <a:rPr lang="ja-JP" altLang="en-US" b="1" dirty="0" smtClean="0">
                <a:solidFill>
                  <a:srgbClr val="FF0000"/>
                </a:solidFill>
              </a:rPr>
              <a:t>で富士通の</a:t>
            </a:r>
            <a:r>
              <a:rPr lang="en-US" altLang="ja-JP" b="1" dirty="0" err="1" smtClean="0">
                <a:solidFill>
                  <a:srgbClr val="FF0000"/>
                </a:solidFill>
              </a:rPr>
              <a:t>FeRAM</a:t>
            </a:r>
            <a:r>
              <a:rPr lang="ja-JP" altLang="en-US" b="1" dirty="0" smtClean="0">
                <a:solidFill>
                  <a:srgbClr val="FF0000"/>
                </a:solidFill>
              </a:rPr>
              <a:t>を採用</a:t>
            </a:r>
            <a:r>
              <a:rPr lang="en-US" altLang="ja-JP" b="1" dirty="0" smtClean="0">
                <a:solidFill>
                  <a:srgbClr val="FF0000"/>
                </a:solidFill>
              </a:rPr>
              <a:t/>
            </a:r>
            <a:br>
              <a:rPr lang="en-US" altLang="ja-JP" b="1" dirty="0" smtClean="0">
                <a:solidFill>
                  <a:srgbClr val="FF0000"/>
                </a:solidFill>
              </a:rPr>
            </a:br>
            <a:r>
              <a:rPr lang="en-US" altLang="ja-JP" sz="1400" i="1" dirty="0" smtClean="0">
                <a:solidFill>
                  <a:srgbClr val="000000"/>
                </a:solidFill>
              </a:rPr>
              <a:t>http</a:t>
            </a:r>
            <a:r>
              <a:rPr lang="en-US" altLang="ja-JP" sz="1400" i="1" dirty="0">
                <a:solidFill>
                  <a:srgbClr val="000000"/>
                </a:solidFill>
              </a:rPr>
              <a:t>://techon.nikkeibp.co.jp/article/NEWS/20061108/123247</a:t>
            </a:r>
            <a:r>
              <a:rPr lang="en-US" altLang="ja-JP" sz="1400" i="1" dirty="0" smtClean="0">
                <a:solidFill>
                  <a:srgbClr val="000000"/>
                </a:solidFill>
              </a:rPr>
              <a:t>/</a:t>
            </a:r>
          </a:p>
        </p:txBody>
      </p:sp>
    </p:spTree>
    <p:extLst>
      <p:ext uri="{BB962C8B-B14F-4D97-AF65-F5344CB8AC3E}">
        <p14:creationId xmlns:p14="http://schemas.microsoft.com/office/powerpoint/2010/main" val="3191118223"/>
      </p:ext>
    </p:extLst>
  </p:cSld>
  <p:clrMapOvr>
    <a:masterClrMapping/>
  </p:clrMapOvr>
  <mc:AlternateContent xmlns:mc="http://schemas.openxmlformats.org/markup-compatibility/2006" xmlns:p14="http://schemas.microsoft.com/office/powerpoint/2010/main">
    <mc:Choice Requires="p14">
      <p:transition p14:dur="0">
        <p:sndAc>
          <p:stSnd>
            <p:snd r:embed="rId3" name="CAMERA.WAV"/>
          </p:stSnd>
        </p:sndAc>
      </p:transition>
    </mc:Choice>
    <mc:Fallback xmlns="">
      <p:transition>
        <p:sndAc>
          <p:stSnd>
            <p:snd r:embed="rId4" name="CAMERA.WAV"/>
          </p:stSnd>
        </p:sndAc>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2018" name="Freeform 2"/>
          <p:cNvSpPr>
            <a:spLocks/>
          </p:cNvSpPr>
          <p:nvPr/>
        </p:nvSpPr>
        <p:spPr bwMode="auto">
          <a:xfrm>
            <a:off x="990600" y="2286000"/>
            <a:ext cx="8686800" cy="7010400"/>
          </a:xfrm>
          <a:custGeom>
            <a:avLst/>
            <a:gdLst>
              <a:gd name="T0" fmla="*/ 48 w 5472"/>
              <a:gd name="T1" fmla="*/ 3936 h 4416"/>
              <a:gd name="T2" fmla="*/ 1344 w 5472"/>
              <a:gd name="T3" fmla="*/ 3936 h 4416"/>
              <a:gd name="T4" fmla="*/ 1428 w 5472"/>
              <a:gd name="T5" fmla="*/ 2268 h 4416"/>
              <a:gd name="T6" fmla="*/ 2784 w 5472"/>
              <a:gd name="T7" fmla="*/ 2268 h 4416"/>
              <a:gd name="T8" fmla="*/ 2880 w 5472"/>
              <a:gd name="T9" fmla="*/ 1020 h 4416"/>
              <a:gd name="T10" fmla="*/ 3936 w 5472"/>
              <a:gd name="T11" fmla="*/ 1044 h 4416"/>
              <a:gd name="T12" fmla="*/ 4032 w 5472"/>
              <a:gd name="T13" fmla="*/ 0 h 4416"/>
              <a:gd name="T14" fmla="*/ 5472 w 5472"/>
              <a:gd name="T15" fmla="*/ 0 h 4416"/>
              <a:gd name="T16" fmla="*/ 5472 w 5472"/>
              <a:gd name="T17" fmla="*/ 4416 h 4416"/>
              <a:gd name="T18" fmla="*/ 0 w 5472"/>
              <a:gd name="T19" fmla="*/ 4416 h 4416"/>
              <a:gd name="T20" fmla="*/ 48 w 5472"/>
              <a:gd name="T21" fmla="*/ 3936 h 4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472" h="4416">
                <a:moveTo>
                  <a:pt x="48" y="3936"/>
                </a:moveTo>
                <a:lnTo>
                  <a:pt x="1344" y="3936"/>
                </a:lnTo>
                <a:lnTo>
                  <a:pt x="1428" y="2268"/>
                </a:lnTo>
                <a:lnTo>
                  <a:pt x="2784" y="2268"/>
                </a:lnTo>
                <a:lnTo>
                  <a:pt x="2880" y="1020"/>
                </a:lnTo>
                <a:lnTo>
                  <a:pt x="3936" y="1044"/>
                </a:lnTo>
                <a:lnTo>
                  <a:pt x="4032" y="0"/>
                </a:lnTo>
                <a:lnTo>
                  <a:pt x="5472" y="0"/>
                </a:lnTo>
                <a:lnTo>
                  <a:pt x="5472" y="4416"/>
                </a:lnTo>
                <a:lnTo>
                  <a:pt x="0" y="4416"/>
                </a:lnTo>
                <a:lnTo>
                  <a:pt x="48" y="3936"/>
                </a:lnTo>
                <a:close/>
              </a:path>
            </a:pathLst>
          </a:custGeom>
          <a:solidFill>
            <a:srgbClr val="CC66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982019" name="Rectangle 3"/>
          <p:cNvSpPr>
            <a:spLocks noGrp="1" noChangeArrowheads="1"/>
          </p:cNvSpPr>
          <p:nvPr>
            <p:ph type="title"/>
          </p:nvPr>
        </p:nvSpPr>
        <p:spPr>
          <a:xfrm>
            <a:off x="0" y="0"/>
            <a:ext cx="9144000" cy="990600"/>
          </a:xfrm>
        </p:spPr>
        <p:txBody>
          <a:bodyPr/>
          <a:lstStyle/>
          <a:p>
            <a:r>
              <a:rPr lang="ja-JP" altLang="en-US" sz="3600" b="1" dirty="0" smtClean="0">
                <a:solidFill>
                  <a:srgbClr val="0000FF"/>
                </a:solidFill>
              </a:rPr>
              <a:t>絶縁体の中の電子</a:t>
            </a:r>
            <a:endParaRPr lang="en-US" altLang="ja-JP" sz="3600" b="1" dirty="0">
              <a:solidFill>
                <a:srgbClr val="0000FF"/>
              </a:solidFill>
            </a:endParaRPr>
          </a:p>
        </p:txBody>
      </p:sp>
      <p:sp>
        <p:nvSpPr>
          <p:cNvPr id="982020" name="Rectangle 4"/>
          <p:cNvSpPr>
            <a:spLocks noChangeArrowheads="1"/>
          </p:cNvSpPr>
          <p:nvPr/>
        </p:nvSpPr>
        <p:spPr bwMode="auto">
          <a:xfrm>
            <a:off x="-781050" y="8429625"/>
            <a:ext cx="3267075" cy="565150"/>
          </a:xfrm>
          <a:prstGeom prst="rect">
            <a:avLst/>
          </a:prstGeom>
          <a:solidFill>
            <a:srgbClr val="80808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021" name="Rectangle 5"/>
          <p:cNvSpPr>
            <a:spLocks noChangeArrowheads="1"/>
          </p:cNvSpPr>
          <p:nvPr/>
        </p:nvSpPr>
        <p:spPr bwMode="auto">
          <a:xfrm>
            <a:off x="-714375" y="8496300"/>
            <a:ext cx="3143250" cy="43815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022" name="Oval 6"/>
          <p:cNvSpPr>
            <a:spLocks noChangeArrowheads="1"/>
          </p:cNvSpPr>
          <p:nvPr/>
        </p:nvSpPr>
        <p:spPr bwMode="auto">
          <a:xfrm>
            <a:off x="-704850" y="8496300"/>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023" name="Oval 7"/>
          <p:cNvSpPr>
            <a:spLocks noChangeArrowheads="1"/>
          </p:cNvSpPr>
          <p:nvPr/>
        </p:nvSpPr>
        <p:spPr bwMode="auto">
          <a:xfrm>
            <a:off x="-381000" y="8496300"/>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024" name="Oval 8"/>
          <p:cNvSpPr>
            <a:spLocks noChangeArrowheads="1"/>
          </p:cNvSpPr>
          <p:nvPr/>
        </p:nvSpPr>
        <p:spPr bwMode="auto">
          <a:xfrm>
            <a:off x="-542925" y="8496300"/>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025" name="Oval 9"/>
          <p:cNvSpPr>
            <a:spLocks noChangeArrowheads="1"/>
          </p:cNvSpPr>
          <p:nvPr/>
        </p:nvSpPr>
        <p:spPr bwMode="auto">
          <a:xfrm>
            <a:off x="-219075" y="8496300"/>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026" name="Oval 10"/>
          <p:cNvSpPr>
            <a:spLocks noChangeArrowheads="1"/>
          </p:cNvSpPr>
          <p:nvPr/>
        </p:nvSpPr>
        <p:spPr bwMode="auto">
          <a:xfrm>
            <a:off x="-57150" y="8496300"/>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027" name="Oval 11"/>
          <p:cNvSpPr>
            <a:spLocks noChangeArrowheads="1"/>
          </p:cNvSpPr>
          <p:nvPr/>
        </p:nvSpPr>
        <p:spPr bwMode="auto">
          <a:xfrm>
            <a:off x="266700" y="8496300"/>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028" name="Oval 12"/>
          <p:cNvSpPr>
            <a:spLocks noChangeArrowheads="1"/>
          </p:cNvSpPr>
          <p:nvPr/>
        </p:nvSpPr>
        <p:spPr bwMode="auto">
          <a:xfrm>
            <a:off x="104775" y="8496300"/>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029" name="Oval 13"/>
          <p:cNvSpPr>
            <a:spLocks noChangeArrowheads="1"/>
          </p:cNvSpPr>
          <p:nvPr/>
        </p:nvSpPr>
        <p:spPr bwMode="auto">
          <a:xfrm>
            <a:off x="419100" y="8496300"/>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030" name="Oval 14"/>
          <p:cNvSpPr>
            <a:spLocks noChangeArrowheads="1"/>
          </p:cNvSpPr>
          <p:nvPr/>
        </p:nvSpPr>
        <p:spPr bwMode="auto">
          <a:xfrm>
            <a:off x="742950" y="8496300"/>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031" name="Oval 15"/>
          <p:cNvSpPr>
            <a:spLocks noChangeArrowheads="1"/>
          </p:cNvSpPr>
          <p:nvPr/>
        </p:nvSpPr>
        <p:spPr bwMode="auto">
          <a:xfrm>
            <a:off x="581025" y="8496300"/>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032" name="Oval 16"/>
          <p:cNvSpPr>
            <a:spLocks noChangeArrowheads="1"/>
          </p:cNvSpPr>
          <p:nvPr/>
        </p:nvSpPr>
        <p:spPr bwMode="auto">
          <a:xfrm>
            <a:off x="904875" y="8496300"/>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033" name="Oval 17"/>
          <p:cNvSpPr>
            <a:spLocks noChangeArrowheads="1"/>
          </p:cNvSpPr>
          <p:nvPr/>
        </p:nvSpPr>
        <p:spPr bwMode="auto">
          <a:xfrm>
            <a:off x="1066800" y="8496300"/>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034" name="Oval 18"/>
          <p:cNvSpPr>
            <a:spLocks noChangeArrowheads="1"/>
          </p:cNvSpPr>
          <p:nvPr/>
        </p:nvSpPr>
        <p:spPr bwMode="auto">
          <a:xfrm>
            <a:off x="1390650" y="8496300"/>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035" name="Oval 19"/>
          <p:cNvSpPr>
            <a:spLocks noChangeArrowheads="1"/>
          </p:cNvSpPr>
          <p:nvPr/>
        </p:nvSpPr>
        <p:spPr bwMode="auto">
          <a:xfrm>
            <a:off x="1228725" y="8496300"/>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036" name="Oval 20"/>
          <p:cNvSpPr>
            <a:spLocks noChangeArrowheads="1"/>
          </p:cNvSpPr>
          <p:nvPr/>
        </p:nvSpPr>
        <p:spPr bwMode="auto">
          <a:xfrm>
            <a:off x="1552575" y="8496300"/>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037" name="Oval 21"/>
          <p:cNvSpPr>
            <a:spLocks noChangeArrowheads="1"/>
          </p:cNvSpPr>
          <p:nvPr/>
        </p:nvSpPr>
        <p:spPr bwMode="auto">
          <a:xfrm>
            <a:off x="1714500" y="8496300"/>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038" name="Oval 22"/>
          <p:cNvSpPr>
            <a:spLocks noChangeArrowheads="1"/>
          </p:cNvSpPr>
          <p:nvPr/>
        </p:nvSpPr>
        <p:spPr bwMode="auto">
          <a:xfrm>
            <a:off x="2038350" y="8496300"/>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039" name="Oval 23"/>
          <p:cNvSpPr>
            <a:spLocks noChangeArrowheads="1"/>
          </p:cNvSpPr>
          <p:nvPr/>
        </p:nvSpPr>
        <p:spPr bwMode="auto">
          <a:xfrm>
            <a:off x="1876425" y="8496300"/>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040" name="Oval 24"/>
          <p:cNvSpPr>
            <a:spLocks noChangeArrowheads="1"/>
          </p:cNvSpPr>
          <p:nvPr/>
        </p:nvSpPr>
        <p:spPr bwMode="auto">
          <a:xfrm>
            <a:off x="2200275" y="8496300"/>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041" name="Oval 25"/>
          <p:cNvSpPr>
            <a:spLocks noChangeArrowheads="1"/>
          </p:cNvSpPr>
          <p:nvPr/>
        </p:nvSpPr>
        <p:spPr bwMode="auto">
          <a:xfrm>
            <a:off x="-628650" y="8639175"/>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042" name="Oval 26"/>
          <p:cNvSpPr>
            <a:spLocks noChangeArrowheads="1"/>
          </p:cNvSpPr>
          <p:nvPr/>
        </p:nvSpPr>
        <p:spPr bwMode="auto">
          <a:xfrm>
            <a:off x="-304800" y="8639175"/>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043" name="Oval 27"/>
          <p:cNvSpPr>
            <a:spLocks noChangeArrowheads="1"/>
          </p:cNvSpPr>
          <p:nvPr/>
        </p:nvSpPr>
        <p:spPr bwMode="auto">
          <a:xfrm>
            <a:off x="-466725" y="8639175"/>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044" name="Oval 28"/>
          <p:cNvSpPr>
            <a:spLocks noChangeArrowheads="1"/>
          </p:cNvSpPr>
          <p:nvPr/>
        </p:nvSpPr>
        <p:spPr bwMode="auto">
          <a:xfrm>
            <a:off x="-142875" y="8639175"/>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045" name="Oval 29"/>
          <p:cNvSpPr>
            <a:spLocks noChangeArrowheads="1"/>
          </p:cNvSpPr>
          <p:nvPr/>
        </p:nvSpPr>
        <p:spPr bwMode="auto">
          <a:xfrm>
            <a:off x="-704850" y="8782050"/>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046" name="Oval 30"/>
          <p:cNvSpPr>
            <a:spLocks noChangeArrowheads="1"/>
          </p:cNvSpPr>
          <p:nvPr/>
        </p:nvSpPr>
        <p:spPr bwMode="auto">
          <a:xfrm>
            <a:off x="-381000" y="8782050"/>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047" name="Oval 31"/>
          <p:cNvSpPr>
            <a:spLocks noChangeArrowheads="1"/>
          </p:cNvSpPr>
          <p:nvPr/>
        </p:nvSpPr>
        <p:spPr bwMode="auto">
          <a:xfrm>
            <a:off x="-542925" y="8782050"/>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048" name="Oval 32"/>
          <p:cNvSpPr>
            <a:spLocks noChangeArrowheads="1"/>
          </p:cNvSpPr>
          <p:nvPr/>
        </p:nvSpPr>
        <p:spPr bwMode="auto">
          <a:xfrm>
            <a:off x="-219075" y="8782050"/>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049" name="Oval 33"/>
          <p:cNvSpPr>
            <a:spLocks noChangeArrowheads="1"/>
          </p:cNvSpPr>
          <p:nvPr/>
        </p:nvSpPr>
        <p:spPr bwMode="auto">
          <a:xfrm>
            <a:off x="19050" y="8639175"/>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050" name="Oval 34"/>
          <p:cNvSpPr>
            <a:spLocks noChangeArrowheads="1"/>
          </p:cNvSpPr>
          <p:nvPr/>
        </p:nvSpPr>
        <p:spPr bwMode="auto">
          <a:xfrm>
            <a:off x="342900" y="8639175"/>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051" name="Oval 35"/>
          <p:cNvSpPr>
            <a:spLocks noChangeArrowheads="1"/>
          </p:cNvSpPr>
          <p:nvPr/>
        </p:nvSpPr>
        <p:spPr bwMode="auto">
          <a:xfrm>
            <a:off x="180975" y="8639175"/>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052" name="Oval 36"/>
          <p:cNvSpPr>
            <a:spLocks noChangeArrowheads="1"/>
          </p:cNvSpPr>
          <p:nvPr/>
        </p:nvSpPr>
        <p:spPr bwMode="auto">
          <a:xfrm>
            <a:off x="-57150" y="8782050"/>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053" name="Oval 37"/>
          <p:cNvSpPr>
            <a:spLocks noChangeArrowheads="1"/>
          </p:cNvSpPr>
          <p:nvPr/>
        </p:nvSpPr>
        <p:spPr bwMode="auto">
          <a:xfrm>
            <a:off x="266700" y="8782050"/>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054" name="Oval 38"/>
          <p:cNvSpPr>
            <a:spLocks noChangeArrowheads="1"/>
          </p:cNvSpPr>
          <p:nvPr/>
        </p:nvSpPr>
        <p:spPr bwMode="auto">
          <a:xfrm>
            <a:off x="104775" y="8782050"/>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055" name="Oval 39"/>
          <p:cNvSpPr>
            <a:spLocks noChangeArrowheads="1"/>
          </p:cNvSpPr>
          <p:nvPr/>
        </p:nvSpPr>
        <p:spPr bwMode="auto">
          <a:xfrm>
            <a:off x="495300" y="8639175"/>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056" name="Oval 40"/>
          <p:cNvSpPr>
            <a:spLocks noChangeArrowheads="1"/>
          </p:cNvSpPr>
          <p:nvPr/>
        </p:nvSpPr>
        <p:spPr bwMode="auto">
          <a:xfrm>
            <a:off x="819150" y="8639175"/>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057" name="Oval 41"/>
          <p:cNvSpPr>
            <a:spLocks noChangeArrowheads="1"/>
          </p:cNvSpPr>
          <p:nvPr/>
        </p:nvSpPr>
        <p:spPr bwMode="auto">
          <a:xfrm>
            <a:off x="657225" y="8639175"/>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058" name="Oval 42"/>
          <p:cNvSpPr>
            <a:spLocks noChangeArrowheads="1"/>
          </p:cNvSpPr>
          <p:nvPr/>
        </p:nvSpPr>
        <p:spPr bwMode="auto">
          <a:xfrm>
            <a:off x="981075" y="8639175"/>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059" name="Oval 43"/>
          <p:cNvSpPr>
            <a:spLocks noChangeArrowheads="1"/>
          </p:cNvSpPr>
          <p:nvPr/>
        </p:nvSpPr>
        <p:spPr bwMode="auto">
          <a:xfrm>
            <a:off x="419100" y="8782050"/>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060" name="Oval 44"/>
          <p:cNvSpPr>
            <a:spLocks noChangeArrowheads="1"/>
          </p:cNvSpPr>
          <p:nvPr/>
        </p:nvSpPr>
        <p:spPr bwMode="auto">
          <a:xfrm>
            <a:off x="742950" y="8782050"/>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061" name="Oval 45"/>
          <p:cNvSpPr>
            <a:spLocks noChangeArrowheads="1"/>
          </p:cNvSpPr>
          <p:nvPr/>
        </p:nvSpPr>
        <p:spPr bwMode="auto">
          <a:xfrm>
            <a:off x="581025" y="8782050"/>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062" name="Oval 46"/>
          <p:cNvSpPr>
            <a:spLocks noChangeArrowheads="1"/>
          </p:cNvSpPr>
          <p:nvPr/>
        </p:nvSpPr>
        <p:spPr bwMode="auto">
          <a:xfrm>
            <a:off x="904875" y="8782050"/>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063" name="Oval 47"/>
          <p:cNvSpPr>
            <a:spLocks noChangeArrowheads="1"/>
          </p:cNvSpPr>
          <p:nvPr/>
        </p:nvSpPr>
        <p:spPr bwMode="auto">
          <a:xfrm>
            <a:off x="1143000" y="8639175"/>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064" name="Oval 48"/>
          <p:cNvSpPr>
            <a:spLocks noChangeArrowheads="1"/>
          </p:cNvSpPr>
          <p:nvPr/>
        </p:nvSpPr>
        <p:spPr bwMode="auto">
          <a:xfrm>
            <a:off x="1466850" y="8639175"/>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065" name="Oval 49"/>
          <p:cNvSpPr>
            <a:spLocks noChangeArrowheads="1"/>
          </p:cNvSpPr>
          <p:nvPr/>
        </p:nvSpPr>
        <p:spPr bwMode="auto">
          <a:xfrm>
            <a:off x="1304925" y="8639175"/>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066" name="Oval 50"/>
          <p:cNvSpPr>
            <a:spLocks noChangeArrowheads="1"/>
          </p:cNvSpPr>
          <p:nvPr/>
        </p:nvSpPr>
        <p:spPr bwMode="auto">
          <a:xfrm>
            <a:off x="1066800" y="8782050"/>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067" name="Oval 51"/>
          <p:cNvSpPr>
            <a:spLocks noChangeArrowheads="1"/>
          </p:cNvSpPr>
          <p:nvPr/>
        </p:nvSpPr>
        <p:spPr bwMode="auto">
          <a:xfrm>
            <a:off x="1390650" y="8782050"/>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068" name="Oval 52"/>
          <p:cNvSpPr>
            <a:spLocks noChangeArrowheads="1"/>
          </p:cNvSpPr>
          <p:nvPr/>
        </p:nvSpPr>
        <p:spPr bwMode="auto">
          <a:xfrm>
            <a:off x="1228725" y="8782050"/>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069" name="Oval 53"/>
          <p:cNvSpPr>
            <a:spLocks noChangeArrowheads="1"/>
          </p:cNvSpPr>
          <p:nvPr/>
        </p:nvSpPr>
        <p:spPr bwMode="auto">
          <a:xfrm>
            <a:off x="1628775" y="8639175"/>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070" name="Oval 54"/>
          <p:cNvSpPr>
            <a:spLocks noChangeArrowheads="1"/>
          </p:cNvSpPr>
          <p:nvPr/>
        </p:nvSpPr>
        <p:spPr bwMode="auto">
          <a:xfrm>
            <a:off x="1552575" y="8782050"/>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071" name="Oval 55"/>
          <p:cNvSpPr>
            <a:spLocks noChangeArrowheads="1"/>
          </p:cNvSpPr>
          <p:nvPr/>
        </p:nvSpPr>
        <p:spPr bwMode="auto">
          <a:xfrm>
            <a:off x="1790700" y="8639175"/>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072" name="Oval 56"/>
          <p:cNvSpPr>
            <a:spLocks noChangeArrowheads="1"/>
          </p:cNvSpPr>
          <p:nvPr/>
        </p:nvSpPr>
        <p:spPr bwMode="auto">
          <a:xfrm>
            <a:off x="2114550" y="8639175"/>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073" name="Oval 57"/>
          <p:cNvSpPr>
            <a:spLocks noChangeArrowheads="1"/>
          </p:cNvSpPr>
          <p:nvPr/>
        </p:nvSpPr>
        <p:spPr bwMode="auto">
          <a:xfrm>
            <a:off x="1952625" y="8639175"/>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074" name="Oval 58"/>
          <p:cNvSpPr>
            <a:spLocks noChangeArrowheads="1"/>
          </p:cNvSpPr>
          <p:nvPr/>
        </p:nvSpPr>
        <p:spPr bwMode="auto">
          <a:xfrm>
            <a:off x="1714500" y="8782050"/>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075" name="Oval 59"/>
          <p:cNvSpPr>
            <a:spLocks noChangeArrowheads="1"/>
          </p:cNvSpPr>
          <p:nvPr/>
        </p:nvSpPr>
        <p:spPr bwMode="auto">
          <a:xfrm>
            <a:off x="2038350" y="8782050"/>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076" name="Oval 60"/>
          <p:cNvSpPr>
            <a:spLocks noChangeArrowheads="1"/>
          </p:cNvSpPr>
          <p:nvPr/>
        </p:nvSpPr>
        <p:spPr bwMode="auto">
          <a:xfrm>
            <a:off x="1876425" y="8782050"/>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077" name="Oval 61"/>
          <p:cNvSpPr>
            <a:spLocks noChangeArrowheads="1"/>
          </p:cNvSpPr>
          <p:nvPr/>
        </p:nvSpPr>
        <p:spPr bwMode="auto">
          <a:xfrm>
            <a:off x="2276475" y="8639175"/>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078" name="Oval 62"/>
          <p:cNvSpPr>
            <a:spLocks noChangeArrowheads="1"/>
          </p:cNvSpPr>
          <p:nvPr/>
        </p:nvSpPr>
        <p:spPr bwMode="auto">
          <a:xfrm>
            <a:off x="2200275" y="8782050"/>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079" name="Freeform 63"/>
          <p:cNvSpPr>
            <a:spLocks/>
          </p:cNvSpPr>
          <p:nvPr/>
        </p:nvSpPr>
        <p:spPr bwMode="auto">
          <a:xfrm>
            <a:off x="-790575" y="7985125"/>
            <a:ext cx="3886200" cy="447675"/>
          </a:xfrm>
          <a:custGeom>
            <a:avLst/>
            <a:gdLst>
              <a:gd name="T0" fmla="*/ 0 w 2448"/>
              <a:gd name="T1" fmla="*/ 282 h 282"/>
              <a:gd name="T2" fmla="*/ 396 w 2448"/>
              <a:gd name="T3" fmla="*/ 0 h 282"/>
              <a:gd name="T4" fmla="*/ 2448 w 2448"/>
              <a:gd name="T5" fmla="*/ 0 h 282"/>
              <a:gd name="T6" fmla="*/ 2160 w 2448"/>
              <a:gd name="T7" fmla="*/ 282 h 282"/>
              <a:gd name="T8" fmla="*/ 0 w 2448"/>
              <a:gd name="T9" fmla="*/ 282 h 282"/>
            </a:gdLst>
            <a:ahLst/>
            <a:cxnLst>
              <a:cxn ang="0">
                <a:pos x="T0" y="T1"/>
              </a:cxn>
              <a:cxn ang="0">
                <a:pos x="T2" y="T3"/>
              </a:cxn>
              <a:cxn ang="0">
                <a:pos x="T4" y="T5"/>
              </a:cxn>
              <a:cxn ang="0">
                <a:pos x="T6" y="T7"/>
              </a:cxn>
              <a:cxn ang="0">
                <a:pos x="T8" y="T9"/>
              </a:cxn>
            </a:cxnLst>
            <a:rect l="0" t="0" r="r" b="b"/>
            <a:pathLst>
              <a:path w="2448" h="282">
                <a:moveTo>
                  <a:pt x="0" y="282"/>
                </a:moveTo>
                <a:lnTo>
                  <a:pt x="396" y="0"/>
                </a:lnTo>
                <a:lnTo>
                  <a:pt x="2448" y="0"/>
                </a:lnTo>
                <a:lnTo>
                  <a:pt x="2160" y="282"/>
                </a:lnTo>
                <a:lnTo>
                  <a:pt x="0" y="282"/>
                </a:lnTo>
                <a:close/>
              </a:path>
            </a:pathLst>
          </a:custGeom>
          <a:solidFill>
            <a:srgbClr val="8080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982080" name="Line 64"/>
          <p:cNvSpPr>
            <a:spLocks noChangeShapeType="1"/>
          </p:cNvSpPr>
          <p:nvPr/>
        </p:nvSpPr>
        <p:spPr bwMode="auto">
          <a:xfrm>
            <a:off x="-1035050" y="9215438"/>
            <a:ext cx="9144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982081" name="Line 65"/>
          <p:cNvSpPr>
            <a:spLocks noChangeShapeType="1"/>
          </p:cNvSpPr>
          <p:nvPr/>
        </p:nvSpPr>
        <p:spPr bwMode="auto">
          <a:xfrm flipV="1">
            <a:off x="-1035050" y="8301038"/>
            <a:ext cx="0" cy="9144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982082" name="Text Box 66"/>
          <p:cNvSpPr txBox="1">
            <a:spLocks noChangeArrowheads="1"/>
          </p:cNvSpPr>
          <p:nvPr/>
        </p:nvSpPr>
        <p:spPr bwMode="auto">
          <a:xfrm>
            <a:off x="-790575" y="9188450"/>
            <a:ext cx="7937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ja-JP" altLang="en-US" sz="1600"/>
              <a:t>横方向</a:t>
            </a:r>
          </a:p>
        </p:txBody>
      </p:sp>
      <p:sp>
        <p:nvSpPr>
          <p:cNvPr id="982083" name="Freeform 67"/>
          <p:cNvSpPr>
            <a:spLocks/>
          </p:cNvSpPr>
          <p:nvPr/>
        </p:nvSpPr>
        <p:spPr bwMode="auto">
          <a:xfrm>
            <a:off x="2486025" y="7994650"/>
            <a:ext cx="609600" cy="1000125"/>
          </a:xfrm>
          <a:custGeom>
            <a:avLst/>
            <a:gdLst>
              <a:gd name="T0" fmla="*/ 0 w 384"/>
              <a:gd name="T1" fmla="*/ 276 h 630"/>
              <a:gd name="T2" fmla="*/ 384 w 384"/>
              <a:gd name="T3" fmla="*/ 0 h 630"/>
              <a:gd name="T4" fmla="*/ 384 w 384"/>
              <a:gd name="T5" fmla="*/ 348 h 630"/>
              <a:gd name="T6" fmla="*/ 0 w 384"/>
              <a:gd name="T7" fmla="*/ 630 h 630"/>
              <a:gd name="T8" fmla="*/ 0 w 384"/>
              <a:gd name="T9" fmla="*/ 276 h 630"/>
            </a:gdLst>
            <a:ahLst/>
            <a:cxnLst>
              <a:cxn ang="0">
                <a:pos x="T0" y="T1"/>
              </a:cxn>
              <a:cxn ang="0">
                <a:pos x="T2" y="T3"/>
              </a:cxn>
              <a:cxn ang="0">
                <a:pos x="T4" y="T5"/>
              </a:cxn>
              <a:cxn ang="0">
                <a:pos x="T6" y="T7"/>
              </a:cxn>
              <a:cxn ang="0">
                <a:pos x="T8" y="T9"/>
              </a:cxn>
            </a:cxnLst>
            <a:rect l="0" t="0" r="r" b="b"/>
            <a:pathLst>
              <a:path w="384" h="630">
                <a:moveTo>
                  <a:pt x="0" y="276"/>
                </a:moveTo>
                <a:lnTo>
                  <a:pt x="384" y="0"/>
                </a:lnTo>
                <a:lnTo>
                  <a:pt x="384" y="348"/>
                </a:lnTo>
                <a:lnTo>
                  <a:pt x="0" y="630"/>
                </a:lnTo>
                <a:lnTo>
                  <a:pt x="0" y="276"/>
                </a:lnTo>
                <a:close/>
              </a:path>
            </a:pathLst>
          </a:custGeom>
          <a:solidFill>
            <a:srgbClr val="8080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982084" name="Rectangle 68"/>
          <p:cNvSpPr>
            <a:spLocks noChangeArrowheads="1"/>
          </p:cNvSpPr>
          <p:nvPr/>
        </p:nvSpPr>
        <p:spPr bwMode="auto">
          <a:xfrm>
            <a:off x="1457325" y="5451475"/>
            <a:ext cx="3267075" cy="863600"/>
          </a:xfrm>
          <a:prstGeom prst="rect">
            <a:avLst/>
          </a:prstGeom>
          <a:solidFill>
            <a:srgbClr val="80808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085" name="Rectangle 69"/>
          <p:cNvSpPr>
            <a:spLocks noChangeArrowheads="1"/>
          </p:cNvSpPr>
          <p:nvPr/>
        </p:nvSpPr>
        <p:spPr bwMode="auto">
          <a:xfrm>
            <a:off x="1524000" y="5524500"/>
            <a:ext cx="3143250" cy="72390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086" name="Oval 70"/>
          <p:cNvSpPr>
            <a:spLocks noChangeArrowheads="1"/>
          </p:cNvSpPr>
          <p:nvPr/>
        </p:nvSpPr>
        <p:spPr bwMode="auto">
          <a:xfrm>
            <a:off x="1533525" y="5524500"/>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087" name="Oval 71"/>
          <p:cNvSpPr>
            <a:spLocks noChangeArrowheads="1"/>
          </p:cNvSpPr>
          <p:nvPr/>
        </p:nvSpPr>
        <p:spPr bwMode="auto">
          <a:xfrm>
            <a:off x="1857375" y="5524500"/>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088" name="Oval 72"/>
          <p:cNvSpPr>
            <a:spLocks noChangeArrowheads="1"/>
          </p:cNvSpPr>
          <p:nvPr/>
        </p:nvSpPr>
        <p:spPr bwMode="auto">
          <a:xfrm>
            <a:off x="1695450" y="5524500"/>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089" name="Oval 73"/>
          <p:cNvSpPr>
            <a:spLocks noChangeArrowheads="1"/>
          </p:cNvSpPr>
          <p:nvPr/>
        </p:nvSpPr>
        <p:spPr bwMode="auto">
          <a:xfrm>
            <a:off x="2019300" y="5524500"/>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090" name="Oval 74"/>
          <p:cNvSpPr>
            <a:spLocks noChangeArrowheads="1"/>
          </p:cNvSpPr>
          <p:nvPr/>
        </p:nvSpPr>
        <p:spPr bwMode="auto">
          <a:xfrm>
            <a:off x="2181225" y="5524500"/>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091" name="Oval 75"/>
          <p:cNvSpPr>
            <a:spLocks noChangeArrowheads="1"/>
          </p:cNvSpPr>
          <p:nvPr/>
        </p:nvSpPr>
        <p:spPr bwMode="auto">
          <a:xfrm>
            <a:off x="2505075" y="5524500"/>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092" name="Oval 76"/>
          <p:cNvSpPr>
            <a:spLocks noChangeArrowheads="1"/>
          </p:cNvSpPr>
          <p:nvPr/>
        </p:nvSpPr>
        <p:spPr bwMode="auto">
          <a:xfrm>
            <a:off x="2343150" y="5524500"/>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093" name="Oval 77"/>
          <p:cNvSpPr>
            <a:spLocks noChangeArrowheads="1"/>
          </p:cNvSpPr>
          <p:nvPr/>
        </p:nvSpPr>
        <p:spPr bwMode="auto">
          <a:xfrm>
            <a:off x="2657475" y="5524500"/>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094" name="Oval 78"/>
          <p:cNvSpPr>
            <a:spLocks noChangeArrowheads="1"/>
          </p:cNvSpPr>
          <p:nvPr/>
        </p:nvSpPr>
        <p:spPr bwMode="auto">
          <a:xfrm>
            <a:off x="2981325" y="5524500"/>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095" name="Oval 79"/>
          <p:cNvSpPr>
            <a:spLocks noChangeArrowheads="1"/>
          </p:cNvSpPr>
          <p:nvPr/>
        </p:nvSpPr>
        <p:spPr bwMode="auto">
          <a:xfrm>
            <a:off x="2819400" y="5524500"/>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096" name="Oval 80"/>
          <p:cNvSpPr>
            <a:spLocks noChangeArrowheads="1"/>
          </p:cNvSpPr>
          <p:nvPr/>
        </p:nvSpPr>
        <p:spPr bwMode="auto">
          <a:xfrm>
            <a:off x="3143250" y="5524500"/>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097" name="Oval 81"/>
          <p:cNvSpPr>
            <a:spLocks noChangeArrowheads="1"/>
          </p:cNvSpPr>
          <p:nvPr/>
        </p:nvSpPr>
        <p:spPr bwMode="auto">
          <a:xfrm>
            <a:off x="3305175" y="5524500"/>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098" name="Oval 82"/>
          <p:cNvSpPr>
            <a:spLocks noChangeArrowheads="1"/>
          </p:cNvSpPr>
          <p:nvPr/>
        </p:nvSpPr>
        <p:spPr bwMode="auto">
          <a:xfrm>
            <a:off x="3629025" y="5524500"/>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099" name="Oval 83"/>
          <p:cNvSpPr>
            <a:spLocks noChangeArrowheads="1"/>
          </p:cNvSpPr>
          <p:nvPr/>
        </p:nvSpPr>
        <p:spPr bwMode="auto">
          <a:xfrm>
            <a:off x="3467100" y="5524500"/>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100" name="Oval 84"/>
          <p:cNvSpPr>
            <a:spLocks noChangeArrowheads="1"/>
          </p:cNvSpPr>
          <p:nvPr/>
        </p:nvSpPr>
        <p:spPr bwMode="auto">
          <a:xfrm>
            <a:off x="3790950" y="5524500"/>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101" name="Oval 85"/>
          <p:cNvSpPr>
            <a:spLocks noChangeArrowheads="1"/>
          </p:cNvSpPr>
          <p:nvPr/>
        </p:nvSpPr>
        <p:spPr bwMode="auto">
          <a:xfrm>
            <a:off x="3952875" y="5524500"/>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102" name="Oval 86"/>
          <p:cNvSpPr>
            <a:spLocks noChangeArrowheads="1"/>
          </p:cNvSpPr>
          <p:nvPr/>
        </p:nvSpPr>
        <p:spPr bwMode="auto">
          <a:xfrm>
            <a:off x="4276725" y="5524500"/>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103" name="Oval 87"/>
          <p:cNvSpPr>
            <a:spLocks noChangeArrowheads="1"/>
          </p:cNvSpPr>
          <p:nvPr/>
        </p:nvSpPr>
        <p:spPr bwMode="auto">
          <a:xfrm>
            <a:off x="4114800" y="5524500"/>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104" name="Oval 88"/>
          <p:cNvSpPr>
            <a:spLocks noChangeArrowheads="1"/>
          </p:cNvSpPr>
          <p:nvPr/>
        </p:nvSpPr>
        <p:spPr bwMode="auto">
          <a:xfrm>
            <a:off x="4438650" y="5524500"/>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105" name="Oval 89"/>
          <p:cNvSpPr>
            <a:spLocks noChangeArrowheads="1"/>
          </p:cNvSpPr>
          <p:nvPr/>
        </p:nvSpPr>
        <p:spPr bwMode="auto">
          <a:xfrm>
            <a:off x="1609725" y="5667375"/>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106" name="Oval 90"/>
          <p:cNvSpPr>
            <a:spLocks noChangeArrowheads="1"/>
          </p:cNvSpPr>
          <p:nvPr/>
        </p:nvSpPr>
        <p:spPr bwMode="auto">
          <a:xfrm>
            <a:off x="1933575" y="5667375"/>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107" name="Oval 91"/>
          <p:cNvSpPr>
            <a:spLocks noChangeArrowheads="1"/>
          </p:cNvSpPr>
          <p:nvPr/>
        </p:nvSpPr>
        <p:spPr bwMode="auto">
          <a:xfrm>
            <a:off x="1771650" y="5667375"/>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108" name="Oval 92"/>
          <p:cNvSpPr>
            <a:spLocks noChangeArrowheads="1"/>
          </p:cNvSpPr>
          <p:nvPr/>
        </p:nvSpPr>
        <p:spPr bwMode="auto">
          <a:xfrm>
            <a:off x="2095500" y="5667375"/>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109" name="Oval 93"/>
          <p:cNvSpPr>
            <a:spLocks noChangeArrowheads="1"/>
          </p:cNvSpPr>
          <p:nvPr/>
        </p:nvSpPr>
        <p:spPr bwMode="auto">
          <a:xfrm>
            <a:off x="1533525" y="5810250"/>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110" name="Oval 94"/>
          <p:cNvSpPr>
            <a:spLocks noChangeArrowheads="1"/>
          </p:cNvSpPr>
          <p:nvPr/>
        </p:nvSpPr>
        <p:spPr bwMode="auto">
          <a:xfrm>
            <a:off x="1857375" y="5810250"/>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111" name="Oval 95"/>
          <p:cNvSpPr>
            <a:spLocks noChangeArrowheads="1"/>
          </p:cNvSpPr>
          <p:nvPr/>
        </p:nvSpPr>
        <p:spPr bwMode="auto">
          <a:xfrm>
            <a:off x="1695450" y="5810250"/>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112" name="Oval 96"/>
          <p:cNvSpPr>
            <a:spLocks noChangeArrowheads="1"/>
          </p:cNvSpPr>
          <p:nvPr/>
        </p:nvSpPr>
        <p:spPr bwMode="auto">
          <a:xfrm>
            <a:off x="2019300" y="5810250"/>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113" name="Oval 97"/>
          <p:cNvSpPr>
            <a:spLocks noChangeArrowheads="1"/>
          </p:cNvSpPr>
          <p:nvPr/>
        </p:nvSpPr>
        <p:spPr bwMode="auto">
          <a:xfrm>
            <a:off x="2257425" y="5667375"/>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114" name="Oval 98"/>
          <p:cNvSpPr>
            <a:spLocks noChangeArrowheads="1"/>
          </p:cNvSpPr>
          <p:nvPr/>
        </p:nvSpPr>
        <p:spPr bwMode="auto">
          <a:xfrm>
            <a:off x="2581275" y="5667375"/>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115" name="Oval 99"/>
          <p:cNvSpPr>
            <a:spLocks noChangeArrowheads="1"/>
          </p:cNvSpPr>
          <p:nvPr/>
        </p:nvSpPr>
        <p:spPr bwMode="auto">
          <a:xfrm>
            <a:off x="2419350" y="5667375"/>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116" name="Oval 100"/>
          <p:cNvSpPr>
            <a:spLocks noChangeArrowheads="1"/>
          </p:cNvSpPr>
          <p:nvPr/>
        </p:nvSpPr>
        <p:spPr bwMode="auto">
          <a:xfrm>
            <a:off x="2181225" y="5810250"/>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117" name="Oval 101"/>
          <p:cNvSpPr>
            <a:spLocks noChangeArrowheads="1"/>
          </p:cNvSpPr>
          <p:nvPr/>
        </p:nvSpPr>
        <p:spPr bwMode="auto">
          <a:xfrm>
            <a:off x="2505075" y="5810250"/>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118" name="Oval 102"/>
          <p:cNvSpPr>
            <a:spLocks noChangeArrowheads="1"/>
          </p:cNvSpPr>
          <p:nvPr/>
        </p:nvSpPr>
        <p:spPr bwMode="auto">
          <a:xfrm>
            <a:off x="2343150" y="5810250"/>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119" name="Oval 103"/>
          <p:cNvSpPr>
            <a:spLocks noChangeArrowheads="1"/>
          </p:cNvSpPr>
          <p:nvPr/>
        </p:nvSpPr>
        <p:spPr bwMode="auto">
          <a:xfrm>
            <a:off x="2733675" y="5667375"/>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120" name="Oval 104"/>
          <p:cNvSpPr>
            <a:spLocks noChangeArrowheads="1"/>
          </p:cNvSpPr>
          <p:nvPr/>
        </p:nvSpPr>
        <p:spPr bwMode="auto">
          <a:xfrm>
            <a:off x="3057525" y="5667375"/>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121" name="Oval 105"/>
          <p:cNvSpPr>
            <a:spLocks noChangeArrowheads="1"/>
          </p:cNvSpPr>
          <p:nvPr/>
        </p:nvSpPr>
        <p:spPr bwMode="auto">
          <a:xfrm>
            <a:off x="2895600" y="5667375"/>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122" name="Oval 106"/>
          <p:cNvSpPr>
            <a:spLocks noChangeArrowheads="1"/>
          </p:cNvSpPr>
          <p:nvPr/>
        </p:nvSpPr>
        <p:spPr bwMode="auto">
          <a:xfrm>
            <a:off x="3219450" y="5667375"/>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123" name="Oval 107"/>
          <p:cNvSpPr>
            <a:spLocks noChangeArrowheads="1"/>
          </p:cNvSpPr>
          <p:nvPr/>
        </p:nvSpPr>
        <p:spPr bwMode="auto">
          <a:xfrm>
            <a:off x="2657475" y="5810250"/>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124" name="Oval 108"/>
          <p:cNvSpPr>
            <a:spLocks noChangeArrowheads="1"/>
          </p:cNvSpPr>
          <p:nvPr/>
        </p:nvSpPr>
        <p:spPr bwMode="auto">
          <a:xfrm>
            <a:off x="2981325" y="5810250"/>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125" name="Oval 109"/>
          <p:cNvSpPr>
            <a:spLocks noChangeArrowheads="1"/>
          </p:cNvSpPr>
          <p:nvPr/>
        </p:nvSpPr>
        <p:spPr bwMode="auto">
          <a:xfrm>
            <a:off x="2819400" y="5810250"/>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126" name="Oval 110"/>
          <p:cNvSpPr>
            <a:spLocks noChangeArrowheads="1"/>
          </p:cNvSpPr>
          <p:nvPr/>
        </p:nvSpPr>
        <p:spPr bwMode="auto">
          <a:xfrm>
            <a:off x="3143250" y="5810250"/>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127" name="Oval 111"/>
          <p:cNvSpPr>
            <a:spLocks noChangeArrowheads="1"/>
          </p:cNvSpPr>
          <p:nvPr/>
        </p:nvSpPr>
        <p:spPr bwMode="auto">
          <a:xfrm>
            <a:off x="3381375" y="5667375"/>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128" name="Oval 112"/>
          <p:cNvSpPr>
            <a:spLocks noChangeArrowheads="1"/>
          </p:cNvSpPr>
          <p:nvPr/>
        </p:nvSpPr>
        <p:spPr bwMode="auto">
          <a:xfrm>
            <a:off x="3705225" y="5667375"/>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129" name="Oval 113"/>
          <p:cNvSpPr>
            <a:spLocks noChangeArrowheads="1"/>
          </p:cNvSpPr>
          <p:nvPr/>
        </p:nvSpPr>
        <p:spPr bwMode="auto">
          <a:xfrm>
            <a:off x="3543300" y="5667375"/>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130" name="Oval 114"/>
          <p:cNvSpPr>
            <a:spLocks noChangeArrowheads="1"/>
          </p:cNvSpPr>
          <p:nvPr/>
        </p:nvSpPr>
        <p:spPr bwMode="auto">
          <a:xfrm>
            <a:off x="3305175" y="5810250"/>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131" name="Oval 115"/>
          <p:cNvSpPr>
            <a:spLocks noChangeArrowheads="1"/>
          </p:cNvSpPr>
          <p:nvPr/>
        </p:nvSpPr>
        <p:spPr bwMode="auto">
          <a:xfrm>
            <a:off x="3629025" y="5810250"/>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132" name="Oval 116"/>
          <p:cNvSpPr>
            <a:spLocks noChangeArrowheads="1"/>
          </p:cNvSpPr>
          <p:nvPr/>
        </p:nvSpPr>
        <p:spPr bwMode="auto">
          <a:xfrm>
            <a:off x="3467100" y="5810250"/>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133" name="Oval 117"/>
          <p:cNvSpPr>
            <a:spLocks noChangeArrowheads="1"/>
          </p:cNvSpPr>
          <p:nvPr/>
        </p:nvSpPr>
        <p:spPr bwMode="auto">
          <a:xfrm>
            <a:off x="3867150" y="5667375"/>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134" name="Oval 118"/>
          <p:cNvSpPr>
            <a:spLocks noChangeArrowheads="1"/>
          </p:cNvSpPr>
          <p:nvPr/>
        </p:nvSpPr>
        <p:spPr bwMode="auto">
          <a:xfrm>
            <a:off x="3790950" y="5810250"/>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135" name="Oval 119"/>
          <p:cNvSpPr>
            <a:spLocks noChangeArrowheads="1"/>
          </p:cNvSpPr>
          <p:nvPr/>
        </p:nvSpPr>
        <p:spPr bwMode="auto">
          <a:xfrm>
            <a:off x="4029075" y="5667375"/>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136" name="Oval 120"/>
          <p:cNvSpPr>
            <a:spLocks noChangeArrowheads="1"/>
          </p:cNvSpPr>
          <p:nvPr/>
        </p:nvSpPr>
        <p:spPr bwMode="auto">
          <a:xfrm>
            <a:off x="4352925" y="5667375"/>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137" name="Oval 121"/>
          <p:cNvSpPr>
            <a:spLocks noChangeArrowheads="1"/>
          </p:cNvSpPr>
          <p:nvPr/>
        </p:nvSpPr>
        <p:spPr bwMode="auto">
          <a:xfrm>
            <a:off x="4191000" y="5667375"/>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138" name="Oval 122"/>
          <p:cNvSpPr>
            <a:spLocks noChangeArrowheads="1"/>
          </p:cNvSpPr>
          <p:nvPr/>
        </p:nvSpPr>
        <p:spPr bwMode="auto">
          <a:xfrm>
            <a:off x="3952875" y="5810250"/>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139" name="Oval 123"/>
          <p:cNvSpPr>
            <a:spLocks noChangeArrowheads="1"/>
          </p:cNvSpPr>
          <p:nvPr/>
        </p:nvSpPr>
        <p:spPr bwMode="auto">
          <a:xfrm>
            <a:off x="4276725" y="5810250"/>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140" name="Oval 124"/>
          <p:cNvSpPr>
            <a:spLocks noChangeArrowheads="1"/>
          </p:cNvSpPr>
          <p:nvPr/>
        </p:nvSpPr>
        <p:spPr bwMode="auto">
          <a:xfrm>
            <a:off x="4114800" y="5810250"/>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141" name="Oval 125"/>
          <p:cNvSpPr>
            <a:spLocks noChangeArrowheads="1"/>
          </p:cNvSpPr>
          <p:nvPr/>
        </p:nvSpPr>
        <p:spPr bwMode="auto">
          <a:xfrm>
            <a:off x="4514850" y="5667375"/>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142" name="Oval 126"/>
          <p:cNvSpPr>
            <a:spLocks noChangeArrowheads="1"/>
          </p:cNvSpPr>
          <p:nvPr/>
        </p:nvSpPr>
        <p:spPr bwMode="auto">
          <a:xfrm>
            <a:off x="4438650" y="5810250"/>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143" name="Oval 127"/>
          <p:cNvSpPr>
            <a:spLocks noChangeArrowheads="1"/>
          </p:cNvSpPr>
          <p:nvPr/>
        </p:nvSpPr>
        <p:spPr bwMode="auto">
          <a:xfrm>
            <a:off x="1609725" y="5953125"/>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144" name="Oval 128"/>
          <p:cNvSpPr>
            <a:spLocks noChangeArrowheads="1"/>
          </p:cNvSpPr>
          <p:nvPr/>
        </p:nvSpPr>
        <p:spPr bwMode="auto">
          <a:xfrm>
            <a:off x="1933575" y="5953125"/>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145" name="Oval 129"/>
          <p:cNvSpPr>
            <a:spLocks noChangeArrowheads="1"/>
          </p:cNvSpPr>
          <p:nvPr/>
        </p:nvSpPr>
        <p:spPr bwMode="auto">
          <a:xfrm>
            <a:off x="1771650" y="5953125"/>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146" name="Oval 130"/>
          <p:cNvSpPr>
            <a:spLocks noChangeArrowheads="1"/>
          </p:cNvSpPr>
          <p:nvPr/>
        </p:nvSpPr>
        <p:spPr bwMode="auto">
          <a:xfrm>
            <a:off x="2095500" y="5953125"/>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147" name="Oval 131"/>
          <p:cNvSpPr>
            <a:spLocks noChangeArrowheads="1"/>
          </p:cNvSpPr>
          <p:nvPr/>
        </p:nvSpPr>
        <p:spPr bwMode="auto">
          <a:xfrm>
            <a:off x="1533525" y="6096000"/>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148" name="Oval 132"/>
          <p:cNvSpPr>
            <a:spLocks noChangeArrowheads="1"/>
          </p:cNvSpPr>
          <p:nvPr/>
        </p:nvSpPr>
        <p:spPr bwMode="auto">
          <a:xfrm>
            <a:off x="1857375" y="6096000"/>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149" name="Oval 133"/>
          <p:cNvSpPr>
            <a:spLocks noChangeArrowheads="1"/>
          </p:cNvSpPr>
          <p:nvPr/>
        </p:nvSpPr>
        <p:spPr bwMode="auto">
          <a:xfrm>
            <a:off x="1695450" y="6096000"/>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150" name="Oval 134"/>
          <p:cNvSpPr>
            <a:spLocks noChangeArrowheads="1"/>
          </p:cNvSpPr>
          <p:nvPr/>
        </p:nvSpPr>
        <p:spPr bwMode="auto">
          <a:xfrm>
            <a:off x="2019300" y="6096000"/>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151" name="Oval 135"/>
          <p:cNvSpPr>
            <a:spLocks noChangeArrowheads="1"/>
          </p:cNvSpPr>
          <p:nvPr/>
        </p:nvSpPr>
        <p:spPr bwMode="auto">
          <a:xfrm>
            <a:off x="2257425" y="5953125"/>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152" name="Oval 136"/>
          <p:cNvSpPr>
            <a:spLocks noChangeArrowheads="1"/>
          </p:cNvSpPr>
          <p:nvPr/>
        </p:nvSpPr>
        <p:spPr bwMode="auto">
          <a:xfrm>
            <a:off x="2581275" y="5953125"/>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153" name="Oval 137"/>
          <p:cNvSpPr>
            <a:spLocks noChangeArrowheads="1"/>
          </p:cNvSpPr>
          <p:nvPr/>
        </p:nvSpPr>
        <p:spPr bwMode="auto">
          <a:xfrm>
            <a:off x="2419350" y="5953125"/>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154" name="Oval 138"/>
          <p:cNvSpPr>
            <a:spLocks noChangeArrowheads="1"/>
          </p:cNvSpPr>
          <p:nvPr/>
        </p:nvSpPr>
        <p:spPr bwMode="auto">
          <a:xfrm>
            <a:off x="2181225" y="6096000"/>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155" name="Oval 139"/>
          <p:cNvSpPr>
            <a:spLocks noChangeArrowheads="1"/>
          </p:cNvSpPr>
          <p:nvPr/>
        </p:nvSpPr>
        <p:spPr bwMode="auto">
          <a:xfrm>
            <a:off x="2505075" y="6096000"/>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156" name="Oval 140"/>
          <p:cNvSpPr>
            <a:spLocks noChangeArrowheads="1"/>
          </p:cNvSpPr>
          <p:nvPr/>
        </p:nvSpPr>
        <p:spPr bwMode="auto">
          <a:xfrm>
            <a:off x="2343150" y="6096000"/>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157" name="Oval 141"/>
          <p:cNvSpPr>
            <a:spLocks noChangeArrowheads="1"/>
          </p:cNvSpPr>
          <p:nvPr/>
        </p:nvSpPr>
        <p:spPr bwMode="auto">
          <a:xfrm>
            <a:off x="2733675" y="5953125"/>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158" name="Oval 142"/>
          <p:cNvSpPr>
            <a:spLocks noChangeArrowheads="1"/>
          </p:cNvSpPr>
          <p:nvPr/>
        </p:nvSpPr>
        <p:spPr bwMode="auto">
          <a:xfrm>
            <a:off x="3057525" y="5953125"/>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159" name="Oval 143"/>
          <p:cNvSpPr>
            <a:spLocks noChangeArrowheads="1"/>
          </p:cNvSpPr>
          <p:nvPr/>
        </p:nvSpPr>
        <p:spPr bwMode="auto">
          <a:xfrm>
            <a:off x="2895600" y="5953125"/>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160" name="Oval 144"/>
          <p:cNvSpPr>
            <a:spLocks noChangeArrowheads="1"/>
          </p:cNvSpPr>
          <p:nvPr/>
        </p:nvSpPr>
        <p:spPr bwMode="auto">
          <a:xfrm>
            <a:off x="3219450" y="5953125"/>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161" name="Oval 145"/>
          <p:cNvSpPr>
            <a:spLocks noChangeArrowheads="1"/>
          </p:cNvSpPr>
          <p:nvPr/>
        </p:nvSpPr>
        <p:spPr bwMode="auto">
          <a:xfrm>
            <a:off x="2657475" y="6096000"/>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162" name="Oval 146"/>
          <p:cNvSpPr>
            <a:spLocks noChangeArrowheads="1"/>
          </p:cNvSpPr>
          <p:nvPr/>
        </p:nvSpPr>
        <p:spPr bwMode="auto">
          <a:xfrm>
            <a:off x="2981325" y="6096000"/>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163" name="Oval 147"/>
          <p:cNvSpPr>
            <a:spLocks noChangeArrowheads="1"/>
          </p:cNvSpPr>
          <p:nvPr/>
        </p:nvSpPr>
        <p:spPr bwMode="auto">
          <a:xfrm>
            <a:off x="2819400" y="6096000"/>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164" name="Oval 148"/>
          <p:cNvSpPr>
            <a:spLocks noChangeArrowheads="1"/>
          </p:cNvSpPr>
          <p:nvPr/>
        </p:nvSpPr>
        <p:spPr bwMode="auto">
          <a:xfrm>
            <a:off x="3143250" y="6096000"/>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165" name="Oval 149"/>
          <p:cNvSpPr>
            <a:spLocks noChangeArrowheads="1"/>
          </p:cNvSpPr>
          <p:nvPr/>
        </p:nvSpPr>
        <p:spPr bwMode="auto">
          <a:xfrm>
            <a:off x="3381375" y="5953125"/>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166" name="Oval 150"/>
          <p:cNvSpPr>
            <a:spLocks noChangeArrowheads="1"/>
          </p:cNvSpPr>
          <p:nvPr/>
        </p:nvSpPr>
        <p:spPr bwMode="auto">
          <a:xfrm>
            <a:off x="3705225" y="5953125"/>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167" name="Oval 151"/>
          <p:cNvSpPr>
            <a:spLocks noChangeArrowheads="1"/>
          </p:cNvSpPr>
          <p:nvPr/>
        </p:nvSpPr>
        <p:spPr bwMode="auto">
          <a:xfrm>
            <a:off x="3543300" y="5953125"/>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168" name="Oval 152"/>
          <p:cNvSpPr>
            <a:spLocks noChangeArrowheads="1"/>
          </p:cNvSpPr>
          <p:nvPr/>
        </p:nvSpPr>
        <p:spPr bwMode="auto">
          <a:xfrm>
            <a:off x="3305175" y="6096000"/>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169" name="Oval 153"/>
          <p:cNvSpPr>
            <a:spLocks noChangeArrowheads="1"/>
          </p:cNvSpPr>
          <p:nvPr/>
        </p:nvSpPr>
        <p:spPr bwMode="auto">
          <a:xfrm>
            <a:off x="3629025" y="6096000"/>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170" name="Oval 154"/>
          <p:cNvSpPr>
            <a:spLocks noChangeArrowheads="1"/>
          </p:cNvSpPr>
          <p:nvPr/>
        </p:nvSpPr>
        <p:spPr bwMode="auto">
          <a:xfrm>
            <a:off x="3467100" y="6096000"/>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171" name="Oval 155"/>
          <p:cNvSpPr>
            <a:spLocks noChangeArrowheads="1"/>
          </p:cNvSpPr>
          <p:nvPr/>
        </p:nvSpPr>
        <p:spPr bwMode="auto">
          <a:xfrm>
            <a:off x="3867150" y="5953125"/>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172" name="Oval 156"/>
          <p:cNvSpPr>
            <a:spLocks noChangeArrowheads="1"/>
          </p:cNvSpPr>
          <p:nvPr/>
        </p:nvSpPr>
        <p:spPr bwMode="auto">
          <a:xfrm>
            <a:off x="3790950" y="6096000"/>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173" name="Oval 157"/>
          <p:cNvSpPr>
            <a:spLocks noChangeArrowheads="1"/>
          </p:cNvSpPr>
          <p:nvPr/>
        </p:nvSpPr>
        <p:spPr bwMode="auto">
          <a:xfrm>
            <a:off x="4029075" y="5953125"/>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174" name="Oval 158"/>
          <p:cNvSpPr>
            <a:spLocks noChangeArrowheads="1"/>
          </p:cNvSpPr>
          <p:nvPr/>
        </p:nvSpPr>
        <p:spPr bwMode="auto">
          <a:xfrm>
            <a:off x="4352925" y="5953125"/>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175" name="Oval 159"/>
          <p:cNvSpPr>
            <a:spLocks noChangeArrowheads="1"/>
          </p:cNvSpPr>
          <p:nvPr/>
        </p:nvSpPr>
        <p:spPr bwMode="auto">
          <a:xfrm>
            <a:off x="4191000" y="5953125"/>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176" name="Oval 160"/>
          <p:cNvSpPr>
            <a:spLocks noChangeArrowheads="1"/>
          </p:cNvSpPr>
          <p:nvPr/>
        </p:nvSpPr>
        <p:spPr bwMode="auto">
          <a:xfrm>
            <a:off x="3952875" y="6096000"/>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177" name="Oval 161"/>
          <p:cNvSpPr>
            <a:spLocks noChangeArrowheads="1"/>
          </p:cNvSpPr>
          <p:nvPr/>
        </p:nvSpPr>
        <p:spPr bwMode="auto">
          <a:xfrm>
            <a:off x="4276725" y="6096000"/>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178" name="Oval 162"/>
          <p:cNvSpPr>
            <a:spLocks noChangeArrowheads="1"/>
          </p:cNvSpPr>
          <p:nvPr/>
        </p:nvSpPr>
        <p:spPr bwMode="auto">
          <a:xfrm>
            <a:off x="4114800" y="6096000"/>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179" name="Oval 163"/>
          <p:cNvSpPr>
            <a:spLocks noChangeArrowheads="1"/>
          </p:cNvSpPr>
          <p:nvPr/>
        </p:nvSpPr>
        <p:spPr bwMode="auto">
          <a:xfrm>
            <a:off x="4514850" y="5953125"/>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180" name="Oval 164"/>
          <p:cNvSpPr>
            <a:spLocks noChangeArrowheads="1"/>
          </p:cNvSpPr>
          <p:nvPr/>
        </p:nvSpPr>
        <p:spPr bwMode="auto">
          <a:xfrm>
            <a:off x="4438650" y="6096000"/>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181" name="Freeform 165"/>
          <p:cNvSpPr>
            <a:spLocks/>
          </p:cNvSpPr>
          <p:nvPr/>
        </p:nvSpPr>
        <p:spPr bwMode="auto">
          <a:xfrm>
            <a:off x="1447800" y="5006975"/>
            <a:ext cx="3886200" cy="447675"/>
          </a:xfrm>
          <a:custGeom>
            <a:avLst/>
            <a:gdLst>
              <a:gd name="T0" fmla="*/ 0 w 2448"/>
              <a:gd name="T1" fmla="*/ 282 h 282"/>
              <a:gd name="T2" fmla="*/ 396 w 2448"/>
              <a:gd name="T3" fmla="*/ 0 h 282"/>
              <a:gd name="T4" fmla="*/ 2448 w 2448"/>
              <a:gd name="T5" fmla="*/ 0 h 282"/>
              <a:gd name="T6" fmla="*/ 2160 w 2448"/>
              <a:gd name="T7" fmla="*/ 282 h 282"/>
              <a:gd name="T8" fmla="*/ 0 w 2448"/>
              <a:gd name="T9" fmla="*/ 282 h 282"/>
            </a:gdLst>
            <a:ahLst/>
            <a:cxnLst>
              <a:cxn ang="0">
                <a:pos x="T0" y="T1"/>
              </a:cxn>
              <a:cxn ang="0">
                <a:pos x="T2" y="T3"/>
              </a:cxn>
              <a:cxn ang="0">
                <a:pos x="T4" y="T5"/>
              </a:cxn>
              <a:cxn ang="0">
                <a:pos x="T6" y="T7"/>
              </a:cxn>
              <a:cxn ang="0">
                <a:pos x="T8" y="T9"/>
              </a:cxn>
            </a:cxnLst>
            <a:rect l="0" t="0" r="r" b="b"/>
            <a:pathLst>
              <a:path w="2448" h="282">
                <a:moveTo>
                  <a:pt x="0" y="282"/>
                </a:moveTo>
                <a:lnTo>
                  <a:pt x="396" y="0"/>
                </a:lnTo>
                <a:lnTo>
                  <a:pt x="2448" y="0"/>
                </a:lnTo>
                <a:lnTo>
                  <a:pt x="2160" y="282"/>
                </a:lnTo>
                <a:lnTo>
                  <a:pt x="0" y="282"/>
                </a:lnTo>
                <a:close/>
              </a:path>
            </a:pathLst>
          </a:custGeom>
          <a:solidFill>
            <a:srgbClr val="8080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982182" name="Freeform 166"/>
          <p:cNvSpPr>
            <a:spLocks/>
          </p:cNvSpPr>
          <p:nvPr/>
        </p:nvSpPr>
        <p:spPr bwMode="auto">
          <a:xfrm>
            <a:off x="4724400" y="5010150"/>
            <a:ext cx="609600" cy="1304925"/>
          </a:xfrm>
          <a:custGeom>
            <a:avLst/>
            <a:gdLst>
              <a:gd name="T0" fmla="*/ 0 w 384"/>
              <a:gd name="T1" fmla="*/ 280 h 822"/>
              <a:gd name="T2" fmla="*/ 384 w 384"/>
              <a:gd name="T3" fmla="*/ 0 h 822"/>
              <a:gd name="T4" fmla="*/ 384 w 384"/>
              <a:gd name="T5" fmla="*/ 540 h 822"/>
              <a:gd name="T6" fmla="*/ 0 w 384"/>
              <a:gd name="T7" fmla="*/ 822 h 822"/>
              <a:gd name="T8" fmla="*/ 0 w 384"/>
              <a:gd name="T9" fmla="*/ 280 h 822"/>
            </a:gdLst>
            <a:ahLst/>
            <a:cxnLst>
              <a:cxn ang="0">
                <a:pos x="T0" y="T1"/>
              </a:cxn>
              <a:cxn ang="0">
                <a:pos x="T2" y="T3"/>
              </a:cxn>
              <a:cxn ang="0">
                <a:pos x="T4" y="T5"/>
              </a:cxn>
              <a:cxn ang="0">
                <a:pos x="T6" y="T7"/>
              </a:cxn>
              <a:cxn ang="0">
                <a:pos x="T8" y="T9"/>
              </a:cxn>
            </a:cxnLst>
            <a:rect l="0" t="0" r="r" b="b"/>
            <a:pathLst>
              <a:path w="384" h="822">
                <a:moveTo>
                  <a:pt x="0" y="280"/>
                </a:moveTo>
                <a:lnTo>
                  <a:pt x="384" y="0"/>
                </a:lnTo>
                <a:lnTo>
                  <a:pt x="384" y="540"/>
                </a:lnTo>
                <a:lnTo>
                  <a:pt x="0" y="822"/>
                </a:lnTo>
                <a:lnTo>
                  <a:pt x="0" y="280"/>
                </a:lnTo>
                <a:close/>
              </a:path>
            </a:pathLst>
          </a:custGeom>
          <a:solidFill>
            <a:srgbClr val="8080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982183" name="Rectangle 167"/>
          <p:cNvSpPr>
            <a:spLocks noChangeArrowheads="1"/>
          </p:cNvSpPr>
          <p:nvPr/>
        </p:nvSpPr>
        <p:spPr bwMode="auto">
          <a:xfrm>
            <a:off x="3286125" y="3267075"/>
            <a:ext cx="3267075" cy="1143000"/>
          </a:xfrm>
          <a:prstGeom prst="rect">
            <a:avLst/>
          </a:prstGeom>
          <a:solidFill>
            <a:srgbClr val="80808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184" name="Rectangle 168"/>
          <p:cNvSpPr>
            <a:spLocks noChangeArrowheads="1"/>
          </p:cNvSpPr>
          <p:nvPr/>
        </p:nvSpPr>
        <p:spPr bwMode="auto">
          <a:xfrm>
            <a:off x="3352800" y="3333750"/>
            <a:ext cx="3143250" cy="100965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261" name="Freeform 245"/>
          <p:cNvSpPr>
            <a:spLocks/>
          </p:cNvSpPr>
          <p:nvPr/>
        </p:nvSpPr>
        <p:spPr bwMode="auto">
          <a:xfrm>
            <a:off x="3276600" y="2819400"/>
            <a:ext cx="3886200" cy="447675"/>
          </a:xfrm>
          <a:custGeom>
            <a:avLst/>
            <a:gdLst>
              <a:gd name="T0" fmla="*/ 0 w 2448"/>
              <a:gd name="T1" fmla="*/ 282 h 282"/>
              <a:gd name="T2" fmla="*/ 396 w 2448"/>
              <a:gd name="T3" fmla="*/ 0 h 282"/>
              <a:gd name="T4" fmla="*/ 2448 w 2448"/>
              <a:gd name="T5" fmla="*/ 0 h 282"/>
              <a:gd name="T6" fmla="*/ 2160 w 2448"/>
              <a:gd name="T7" fmla="*/ 282 h 282"/>
              <a:gd name="T8" fmla="*/ 0 w 2448"/>
              <a:gd name="T9" fmla="*/ 282 h 282"/>
            </a:gdLst>
            <a:ahLst/>
            <a:cxnLst>
              <a:cxn ang="0">
                <a:pos x="T0" y="T1"/>
              </a:cxn>
              <a:cxn ang="0">
                <a:pos x="T2" y="T3"/>
              </a:cxn>
              <a:cxn ang="0">
                <a:pos x="T4" y="T5"/>
              </a:cxn>
              <a:cxn ang="0">
                <a:pos x="T6" y="T7"/>
              </a:cxn>
              <a:cxn ang="0">
                <a:pos x="T8" y="T9"/>
              </a:cxn>
            </a:cxnLst>
            <a:rect l="0" t="0" r="r" b="b"/>
            <a:pathLst>
              <a:path w="2448" h="282">
                <a:moveTo>
                  <a:pt x="0" y="282"/>
                </a:moveTo>
                <a:lnTo>
                  <a:pt x="396" y="0"/>
                </a:lnTo>
                <a:lnTo>
                  <a:pt x="2448" y="0"/>
                </a:lnTo>
                <a:lnTo>
                  <a:pt x="2160" y="282"/>
                </a:lnTo>
                <a:lnTo>
                  <a:pt x="0" y="282"/>
                </a:lnTo>
                <a:close/>
              </a:path>
            </a:pathLst>
          </a:custGeom>
          <a:solidFill>
            <a:srgbClr val="8080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982262" name="Freeform 246"/>
          <p:cNvSpPr>
            <a:spLocks/>
          </p:cNvSpPr>
          <p:nvPr/>
        </p:nvSpPr>
        <p:spPr bwMode="auto">
          <a:xfrm>
            <a:off x="6553200" y="2819400"/>
            <a:ext cx="609600" cy="1590675"/>
          </a:xfrm>
          <a:custGeom>
            <a:avLst/>
            <a:gdLst>
              <a:gd name="T0" fmla="*/ 0 w 384"/>
              <a:gd name="T1" fmla="*/ 288 h 1002"/>
              <a:gd name="T2" fmla="*/ 384 w 384"/>
              <a:gd name="T3" fmla="*/ 0 h 1002"/>
              <a:gd name="T4" fmla="*/ 384 w 384"/>
              <a:gd name="T5" fmla="*/ 720 h 1002"/>
              <a:gd name="T6" fmla="*/ 0 w 384"/>
              <a:gd name="T7" fmla="*/ 1002 h 1002"/>
              <a:gd name="T8" fmla="*/ 0 w 384"/>
              <a:gd name="T9" fmla="*/ 288 h 1002"/>
            </a:gdLst>
            <a:ahLst/>
            <a:cxnLst>
              <a:cxn ang="0">
                <a:pos x="T0" y="T1"/>
              </a:cxn>
              <a:cxn ang="0">
                <a:pos x="T2" y="T3"/>
              </a:cxn>
              <a:cxn ang="0">
                <a:pos x="T4" y="T5"/>
              </a:cxn>
              <a:cxn ang="0">
                <a:pos x="T6" y="T7"/>
              </a:cxn>
              <a:cxn ang="0">
                <a:pos x="T8" y="T9"/>
              </a:cxn>
            </a:cxnLst>
            <a:rect l="0" t="0" r="r" b="b"/>
            <a:pathLst>
              <a:path w="384" h="1002">
                <a:moveTo>
                  <a:pt x="0" y="288"/>
                </a:moveTo>
                <a:lnTo>
                  <a:pt x="384" y="0"/>
                </a:lnTo>
                <a:lnTo>
                  <a:pt x="384" y="720"/>
                </a:lnTo>
                <a:lnTo>
                  <a:pt x="0" y="1002"/>
                </a:lnTo>
                <a:lnTo>
                  <a:pt x="0" y="288"/>
                </a:lnTo>
                <a:close/>
              </a:path>
            </a:pathLst>
          </a:custGeom>
          <a:solidFill>
            <a:srgbClr val="8080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982263" name="Rectangle 247"/>
          <p:cNvSpPr>
            <a:spLocks noChangeArrowheads="1"/>
          </p:cNvSpPr>
          <p:nvPr/>
        </p:nvSpPr>
        <p:spPr bwMode="auto">
          <a:xfrm>
            <a:off x="5114925" y="1590675"/>
            <a:ext cx="3267075" cy="1143000"/>
          </a:xfrm>
          <a:prstGeom prst="rect">
            <a:avLst/>
          </a:prstGeom>
          <a:solidFill>
            <a:srgbClr val="80808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264" name="Rectangle 248"/>
          <p:cNvSpPr>
            <a:spLocks noChangeArrowheads="1"/>
          </p:cNvSpPr>
          <p:nvPr/>
        </p:nvSpPr>
        <p:spPr bwMode="auto">
          <a:xfrm>
            <a:off x="5181600" y="1657350"/>
            <a:ext cx="3143250" cy="100965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265" name="Freeform 249"/>
          <p:cNvSpPr>
            <a:spLocks/>
          </p:cNvSpPr>
          <p:nvPr/>
        </p:nvSpPr>
        <p:spPr bwMode="auto">
          <a:xfrm>
            <a:off x="5105400" y="1143000"/>
            <a:ext cx="3886200" cy="447675"/>
          </a:xfrm>
          <a:custGeom>
            <a:avLst/>
            <a:gdLst>
              <a:gd name="T0" fmla="*/ 0 w 2448"/>
              <a:gd name="T1" fmla="*/ 282 h 282"/>
              <a:gd name="T2" fmla="*/ 396 w 2448"/>
              <a:gd name="T3" fmla="*/ 0 h 282"/>
              <a:gd name="T4" fmla="*/ 2448 w 2448"/>
              <a:gd name="T5" fmla="*/ 0 h 282"/>
              <a:gd name="T6" fmla="*/ 2160 w 2448"/>
              <a:gd name="T7" fmla="*/ 282 h 282"/>
              <a:gd name="T8" fmla="*/ 0 w 2448"/>
              <a:gd name="T9" fmla="*/ 282 h 282"/>
            </a:gdLst>
            <a:ahLst/>
            <a:cxnLst>
              <a:cxn ang="0">
                <a:pos x="T0" y="T1"/>
              </a:cxn>
              <a:cxn ang="0">
                <a:pos x="T2" y="T3"/>
              </a:cxn>
              <a:cxn ang="0">
                <a:pos x="T4" y="T5"/>
              </a:cxn>
              <a:cxn ang="0">
                <a:pos x="T6" y="T7"/>
              </a:cxn>
              <a:cxn ang="0">
                <a:pos x="T8" y="T9"/>
              </a:cxn>
            </a:cxnLst>
            <a:rect l="0" t="0" r="r" b="b"/>
            <a:pathLst>
              <a:path w="2448" h="282">
                <a:moveTo>
                  <a:pt x="0" y="282"/>
                </a:moveTo>
                <a:lnTo>
                  <a:pt x="396" y="0"/>
                </a:lnTo>
                <a:lnTo>
                  <a:pt x="2448" y="0"/>
                </a:lnTo>
                <a:lnTo>
                  <a:pt x="2160" y="282"/>
                </a:lnTo>
                <a:lnTo>
                  <a:pt x="0" y="282"/>
                </a:lnTo>
                <a:close/>
              </a:path>
            </a:pathLst>
          </a:custGeom>
          <a:solidFill>
            <a:srgbClr val="8080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982266" name="Freeform 250"/>
          <p:cNvSpPr>
            <a:spLocks/>
          </p:cNvSpPr>
          <p:nvPr/>
        </p:nvSpPr>
        <p:spPr bwMode="auto">
          <a:xfrm>
            <a:off x="8382000" y="1143000"/>
            <a:ext cx="609600" cy="1590675"/>
          </a:xfrm>
          <a:custGeom>
            <a:avLst/>
            <a:gdLst>
              <a:gd name="T0" fmla="*/ 0 w 384"/>
              <a:gd name="T1" fmla="*/ 288 h 1002"/>
              <a:gd name="T2" fmla="*/ 384 w 384"/>
              <a:gd name="T3" fmla="*/ 0 h 1002"/>
              <a:gd name="T4" fmla="*/ 384 w 384"/>
              <a:gd name="T5" fmla="*/ 720 h 1002"/>
              <a:gd name="T6" fmla="*/ 0 w 384"/>
              <a:gd name="T7" fmla="*/ 1002 h 1002"/>
              <a:gd name="T8" fmla="*/ 0 w 384"/>
              <a:gd name="T9" fmla="*/ 288 h 1002"/>
            </a:gdLst>
            <a:ahLst/>
            <a:cxnLst>
              <a:cxn ang="0">
                <a:pos x="T0" y="T1"/>
              </a:cxn>
              <a:cxn ang="0">
                <a:pos x="T2" y="T3"/>
              </a:cxn>
              <a:cxn ang="0">
                <a:pos x="T4" y="T5"/>
              </a:cxn>
              <a:cxn ang="0">
                <a:pos x="T6" y="T7"/>
              </a:cxn>
              <a:cxn ang="0">
                <a:pos x="T8" y="T9"/>
              </a:cxn>
            </a:cxnLst>
            <a:rect l="0" t="0" r="r" b="b"/>
            <a:pathLst>
              <a:path w="384" h="1002">
                <a:moveTo>
                  <a:pt x="0" y="288"/>
                </a:moveTo>
                <a:lnTo>
                  <a:pt x="384" y="0"/>
                </a:lnTo>
                <a:lnTo>
                  <a:pt x="384" y="720"/>
                </a:lnTo>
                <a:lnTo>
                  <a:pt x="0" y="1002"/>
                </a:lnTo>
                <a:lnTo>
                  <a:pt x="0" y="288"/>
                </a:lnTo>
                <a:close/>
              </a:path>
            </a:pathLst>
          </a:custGeom>
          <a:solidFill>
            <a:srgbClr val="80808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982267" name="Text Box 251"/>
          <p:cNvSpPr txBox="1">
            <a:spLocks noChangeArrowheads="1"/>
          </p:cNvSpPr>
          <p:nvPr/>
        </p:nvSpPr>
        <p:spPr bwMode="auto">
          <a:xfrm>
            <a:off x="-1371600" y="7391400"/>
            <a:ext cx="428625" cy="1830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spAutoFit/>
          </a:bodyPr>
          <a:lstStyle/>
          <a:p>
            <a:pPr algn="l"/>
            <a:r>
              <a:rPr lang="ja-JP" altLang="en-US" sz="1600"/>
              <a:t>上方向（エネルギー）</a:t>
            </a:r>
          </a:p>
        </p:txBody>
      </p:sp>
      <p:sp>
        <p:nvSpPr>
          <p:cNvPr id="982268" name="Line 252"/>
          <p:cNvSpPr>
            <a:spLocks noChangeShapeType="1"/>
          </p:cNvSpPr>
          <p:nvPr/>
        </p:nvSpPr>
        <p:spPr bwMode="auto">
          <a:xfrm flipV="1">
            <a:off x="2590800" y="8610600"/>
            <a:ext cx="533400" cy="40798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982269" name="Text Box 253"/>
          <p:cNvSpPr txBox="1">
            <a:spLocks noChangeArrowheads="1"/>
          </p:cNvSpPr>
          <p:nvPr/>
        </p:nvSpPr>
        <p:spPr bwMode="auto">
          <a:xfrm>
            <a:off x="2759075" y="8763000"/>
            <a:ext cx="7937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ja-JP" altLang="en-US" sz="1600"/>
              <a:t>横方向</a:t>
            </a:r>
          </a:p>
        </p:txBody>
      </p:sp>
      <p:sp>
        <p:nvSpPr>
          <p:cNvPr id="982270" name="Oval 254"/>
          <p:cNvSpPr>
            <a:spLocks noChangeArrowheads="1"/>
          </p:cNvSpPr>
          <p:nvPr/>
        </p:nvSpPr>
        <p:spPr bwMode="auto">
          <a:xfrm>
            <a:off x="3048000" y="6858000"/>
            <a:ext cx="152400" cy="152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982271" name="Line 255"/>
          <p:cNvSpPr>
            <a:spLocks noChangeShapeType="1"/>
          </p:cNvSpPr>
          <p:nvPr/>
        </p:nvSpPr>
        <p:spPr bwMode="auto">
          <a:xfrm flipH="1">
            <a:off x="3086100" y="6972300"/>
            <a:ext cx="19050" cy="8001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982272" name="Text Box 256"/>
          <p:cNvSpPr txBox="1">
            <a:spLocks noChangeArrowheads="1"/>
          </p:cNvSpPr>
          <p:nvPr/>
        </p:nvSpPr>
        <p:spPr bwMode="auto">
          <a:xfrm>
            <a:off x="3048000" y="6934200"/>
            <a:ext cx="2882900"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ja-JP" altLang="en-US" sz="1600"/>
              <a:t>がけの途中にあるパチンコ玉は</a:t>
            </a:r>
          </a:p>
          <a:p>
            <a:pPr algn="l"/>
            <a:r>
              <a:rPr lang="ja-JP" altLang="en-US" sz="1600"/>
              <a:t>すぐに落ちる</a:t>
            </a:r>
          </a:p>
        </p:txBody>
      </p:sp>
      <p:sp>
        <p:nvSpPr>
          <p:cNvPr id="982273" name="Text Box 257"/>
          <p:cNvSpPr txBox="1">
            <a:spLocks noChangeArrowheads="1"/>
          </p:cNvSpPr>
          <p:nvPr/>
        </p:nvSpPr>
        <p:spPr bwMode="auto">
          <a:xfrm>
            <a:off x="3132138" y="7494588"/>
            <a:ext cx="461962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ja-JP" altLang="en-US" sz="1600"/>
              <a:t>ただし、下の箱に隙間が無いと落ちることはできない</a:t>
            </a:r>
          </a:p>
        </p:txBody>
      </p:sp>
      <p:sp>
        <p:nvSpPr>
          <p:cNvPr id="259" name="Text Box 258"/>
          <p:cNvSpPr txBox="1">
            <a:spLocks noChangeArrowheads="1"/>
          </p:cNvSpPr>
          <p:nvPr/>
        </p:nvSpPr>
        <p:spPr bwMode="auto">
          <a:xfrm>
            <a:off x="4615" y="4604921"/>
            <a:ext cx="2182008"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ja-JP" altLang="en-US" sz="3200" b="1" dirty="0">
                <a:solidFill>
                  <a:srgbClr val="FF0000"/>
                </a:solidFill>
              </a:rPr>
              <a:t>隙間</a:t>
            </a:r>
            <a:r>
              <a:rPr lang="ja-JP" altLang="en-US" sz="3200" b="1" dirty="0" smtClean="0">
                <a:solidFill>
                  <a:srgbClr val="FF0000"/>
                </a:solidFill>
              </a:rPr>
              <a:t>がない</a:t>
            </a:r>
            <a:endParaRPr lang="ja-JP" altLang="en-US" sz="3200" b="1" dirty="0">
              <a:solidFill>
                <a:srgbClr val="FF0000"/>
              </a:solidFill>
            </a:endParaRPr>
          </a:p>
        </p:txBody>
      </p:sp>
      <p:sp>
        <p:nvSpPr>
          <p:cNvPr id="260" name="Text Box 258"/>
          <p:cNvSpPr txBox="1">
            <a:spLocks noChangeArrowheads="1"/>
          </p:cNvSpPr>
          <p:nvPr/>
        </p:nvSpPr>
        <p:spPr bwMode="auto">
          <a:xfrm>
            <a:off x="904875" y="3546187"/>
            <a:ext cx="2182008"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ja-JP" altLang="en-US" sz="3200" b="1" smtClean="0">
                <a:solidFill>
                  <a:srgbClr val="FF0000"/>
                </a:solidFill>
              </a:rPr>
              <a:t>電子がない</a:t>
            </a:r>
            <a:endParaRPr lang="ja-JP" altLang="en-US" sz="3200" b="1" dirty="0">
              <a:solidFill>
                <a:srgbClr val="FF0000"/>
              </a:solidFill>
            </a:endParaRPr>
          </a:p>
        </p:txBody>
      </p:sp>
    </p:spTree>
    <p:extLst>
      <p:ext uri="{BB962C8B-B14F-4D97-AF65-F5344CB8AC3E}">
        <p14:creationId xmlns:p14="http://schemas.microsoft.com/office/powerpoint/2010/main" val="382313404"/>
      </p:ext>
    </p:extLst>
  </p:cSld>
  <p:clrMapOvr>
    <a:masterClrMapping/>
  </p:clrMapOvr>
  <p:transition spd="med"/>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ChangeArrowheads="1"/>
          </p:cNvSpPr>
          <p:nvPr/>
        </p:nvSpPr>
        <p:spPr bwMode="auto">
          <a:xfrm>
            <a:off x="-1336675" y="2724150"/>
            <a:ext cx="1587" cy="1588"/>
          </a:xfrm>
          <a:prstGeom prst="rect">
            <a:avLst/>
          </a:prstGeom>
          <a:solidFill>
            <a:srgbClr val="F3A7F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195" name="Rectangle 3"/>
          <p:cNvSpPr>
            <a:spLocks noChangeArrowheads="1"/>
          </p:cNvSpPr>
          <p:nvPr/>
        </p:nvSpPr>
        <p:spPr bwMode="auto">
          <a:xfrm>
            <a:off x="-1336675" y="2724150"/>
            <a:ext cx="1587" cy="1588"/>
          </a:xfrm>
          <a:prstGeom prst="rect">
            <a:avLst/>
          </a:prstGeom>
          <a:solidFill>
            <a:srgbClr val="F3A7F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196" name="Freeform 4"/>
          <p:cNvSpPr>
            <a:spLocks/>
          </p:cNvSpPr>
          <p:nvPr/>
        </p:nvSpPr>
        <p:spPr bwMode="auto">
          <a:xfrm>
            <a:off x="1512888" y="1968500"/>
            <a:ext cx="1587" cy="1588"/>
          </a:xfrm>
          <a:custGeom>
            <a:avLst/>
            <a:gdLst>
              <a:gd name="T0" fmla="*/ 1587 w 1"/>
              <a:gd name="T1" fmla="*/ 1588 h 2"/>
              <a:gd name="T2" fmla="*/ 1587 w 1"/>
              <a:gd name="T3" fmla="*/ 0 h 2"/>
              <a:gd name="T4" fmla="*/ 0 w 1"/>
              <a:gd name="T5" fmla="*/ 1588 h 2"/>
              <a:gd name="T6" fmla="*/ 0 w 1"/>
              <a:gd name="T7" fmla="*/ 1588 h 2"/>
              <a:gd name="T8" fmla="*/ 1587 w 1"/>
              <a:gd name="T9" fmla="*/ 1588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 h="2">
                <a:moveTo>
                  <a:pt x="1" y="2"/>
                </a:moveTo>
                <a:lnTo>
                  <a:pt x="1" y="0"/>
                </a:lnTo>
                <a:lnTo>
                  <a:pt x="0" y="2"/>
                </a:lnTo>
                <a:lnTo>
                  <a:pt x="1" y="2"/>
                </a:lnTo>
                <a:close/>
              </a:path>
            </a:pathLst>
          </a:custGeom>
          <a:solidFill>
            <a:srgbClr val="F3A7F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197" name="Freeform 5"/>
          <p:cNvSpPr>
            <a:spLocks/>
          </p:cNvSpPr>
          <p:nvPr/>
        </p:nvSpPr>
        <p:spPr bwMode="auto">
          <a:xfrm>
            <a:off x="1512888" y="1968500"/>
            <a:ext cx="1587" cy="1588"/>
          </a:xfrm>
          <a:custGeom>
            <a:avLst/>
            <a:gdLst>
              <a:gd name="T0" fmla="*/ 1587 w 1"/>
              <a:gd name="T1" fmla="*/ 1588 h 2"/>
              <a:gd name="T2" fmla="*/ 1587 w 1"/>
              <a:gd name="T3" fmla="*/ 0 h 2"/>
              <a:gd name="T4" fmla="*/ 0 w 1"/>
              <a:gd name="T5" fmla="*/ 1588 h 2"/>
              <a:gd name="T6" fmla="*/ 0 w 1"/>
              <a:gd name="T7" fmla="*/ 1588 h 2"/>
              <a:gd name="T8" fmla="*/ 1587 w 1"/>
              <a:gd name="T9" fmla="*/ 1588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 h="2">
                <a:moveTo>
                  <a:pt x="1" y="2"/>
                </a:moveTo>
                <a:lnTo>
                  <a:pt x="1" y="0"/>
                </a:lnTo>
                <a:lnTo>
                  <a:pt x="0" y="2"/>
                </a:lnTo>
                <a:lnTo>
                  <a:pt x="1" y="2"/>
                </a:lnTo>
                <a:close/>
              </a:path>
            </a:pathLst>
          </a:custGeom>
          <a:solidFill>
            <a:srgbClr val="F3A7F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grpSp>
        <p:nvGrpSpPr>
          <p:cNvPr id="8198" name="Group 6"/>
          <p:cNvGrpSpPr>
            <a:grpSpLocks/>
          </p:cNvGrpSpPr>
          <p:nvPr/>
        </p:nvGrpSpPr>
        <p:grpSpPr bwMode="auto">
          <a:xfrm>
            <a:off x="228600" y="1008063"/>
            <a:ext cx="4645025" cy="2370138"/>
            <a:chOff x="336" y="635"/>
            <a:chExt cx="2926" cy="1493"/>
          </a:xfrm>
        </p:grpSpPr>
        <p:sp>
          <p:nvSpPr>
            <p:cNvPr id="8242" name="Rectangle 7"/>
            <p:cNvSpPr>
              <a:spLocks noChangeArrowheads="1"/>
            </p:cNvSpPr>
            <p:nvPr/>
          </p:nvSpPr>
          <p:spPr bwMode="auto">
            <a:xfrm>
              <a:off x="336" y="816"/>
              <a:ext cx="293"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ja-JP" altLang="en-US" b="1" dirty="0" smtClean="0">
                  <a:solidFill>
                    <a:srgbClr val="000000"/>
                  </a:solidFill>
                </a:rPr>
                <a:t>電極</a:t>
              </a:r>
              <a:endParaRPr lang="en-US" altLang="ja-JP" b="1" dirty="0" smtClean="0">
                <a:solidFill>
                  <a:srgbClr val="000000"/>
                </a:solidFill>
              </a:endParaRPr>
            </a:p>
          </p:txBody>
        </p:sp>
        <p:sp>
          <p:nvSpPr>
            <p:cNvPr id="8243" name="Rectangle 8"/>
            <p:cNvSpPr>
              <a:spLocks noChangeArrowheads="1"/>
            </p:cNvSpPr>
            <p:nvPr/>
          </p:nvSpPr>
          <p:spPr bwMode="auto">
            <a:xfrm>
              <a:off x="400" y="1072"/>
              <a:ext cx="439" cy="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ja-JP" altLang="en-US" b="1" dirty="0" smtClean="0">
                  <a:solidFill>
                    <a:srgbClr val="000000"/>
                  </a:solidFill>
                </a:rPr>
                <a:t>有機</a:t>
              </a:r>
              <a:r>
                <a:rPr lang="en-US" altLang="ja-JP" b="1" dirty="0" smtClean="0">
                  <a:solidFill>
                    <a:srgbClr val="000000"/>
                  </a:solidFill>
                </a:rPr>
                <a:t/>
              </a:r>
              <a:br>
                <a:rPr lang="en-US" altLang="ja-JP" b="1" dirty="0" smtClean="0">
                  <a:solidFill>
                    <a:srgbClr val="000000"/>
                  </a:solidFill>
                </a:rPr>
              </a:br>
              <a:r>
                <a:rPr lang="ja-JP" altLang="en-US" b="1" dirty="0" smtClean="0">
                  <a:solidFill>
                    <a:srgbClr val="000000"/>
                  </a:solidFill>
                </a:rPr>
                <a:t>半導体</a:t>
              </a:r>
              <a:endParaRPr lang="en-US" altLang="ja-JP" b="1" dirty="0" smtClean="0">
                <a:solidFill>
                  <a:srgbClr val="000000"/>
                </a:solidFill>
              </a:endParaRPr>
            </a:p>
          </p:txBody>
        </p:sp>
        <p:sp>
          <p:nvSpPr>
            <p:cNvPr id="8244" name="Rectangle 9"/>
            <p:cNvSpPr>
              <a:spLocks noChangeArrowheads="1"/>
            </p:cNvSpPr>
            <p:nvPr/>
          </p:nvSpPr>
          <p:spPr bwMode="auto">
            <a:xfrm>
              <a:off x="496" y="1843"/>
              <a:ext cx="293"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ja-JP" altLang="en-US" b="1" dirty="0" smtClean="0">
                  <a:solidFill>
                    <a:srgbClr val="000000"/>
                  </a:solidFill>
                </a:rPr>
                <a:t>電極</a:t>
              </a:r>
              <a:endParaRPr lang="en-US" altLang="ja-JP" b="1" dirty="0" smtClean="0">
                <a:solidFill>
                  <a:srgbClr val="000000"/>
                </a:solidFill>
              </a:endParaRPr>
            </a:p>
          </p:txBody>
        </p:sp>
        <p:sp>
          <p:nvSpPr>
            <p:cNvPr id="8245" name="Rectangle 10"/>
            <p:cNvSpPr>
              <a:spLocks noChangeArrowheads="1"/>
            </p:cNvSpPr>
            <p:nvPr/>
          </p:nvSpPr>
          <p:spPr bwMode="auto">
            <a:xfrm>
              <a:off x="2304" y="1954"/>
              <a:ext cx="385"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ja-JP" altLang="en-US" b="1" dirty="0" smtClean="0">
                  <a:solidFill>
                    <a:srgbClr val="000000"/>
                  </a:solidFill>
                </a:rPr>
                <a:t>ガラス</a:t>
              </a:r>
              <a:endParaRPr lang="en-US" altLang="ja-JP" b="1" dirty="0" smtClean="0">
                <a:solidFill>
                  <a:srgbClr val="000000"/>
                </a:solidFill>
              </a:endParaRPr>
            </a:p>
          </p:txBody>
        </p:sp>
        <p:sp>
          <p:nvSpPr>
            <p:cNvPr id="8246" name="Rectangle 11"/>
            <p:cNvSpPr>
              <a:spLocks noChangeArrowheads="1"/>
            </p:cNvSpPr>
            <p:nvPr/>
          </p:nvSpPr>
          <p:spPr bwMode="auto">
            <a:xfrm>
              <a:off x="2547" y="1616"/>
              <a:ext cx="715"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ja-JP" altLang="en-US" b="1" dirty="0" smtClean="0">
                  <a:solidFill>
                    <a:srgbClr val="FF0000"/>
                  </a:solidFill>
                </a:rPr>
                <a:t>トランジスタ</a:t>
              </a:r>
              <a:endParaRPr lang="en-US" altLang="ja-JP" b="1" dirty="0" smtClean="0">
                <a:solidFill>
                  <a:srgbClr val="FF0000"/>
                </a:solidFill>
              </a:endParaRPr>
            </a:p>
          </p:txBody>
        </p:sp>
        <p:sp>
          <p:nvSpPr>
            <p:cNvPr id="8247" name="Freeform 12"/>
            <p:cNvSpPr>
              <a:spLocks/>
            </p:cNvSpPr>
            <p:nvPr/>
          </p:nvSpPr>
          <p:spPr bwMode="auto">
            <a:xfrm>
              <a:off x="1162" y="1758"/>
              <a:ext cx="1038" cy="282"/>
            </a:xfrm>
            <a:custGeom>
              <a:avLst/>
              <a:gdLst>
                <a:gd name="T0" fmla="*/ 1015 w 1038"/>
                <a:gd name="T1" fmla="*/ 282 h 564"/>
                <a:gd name="T2" fmla="*/ 1038 w 1038"/>
                <a:gd name="T3" fmla="*/ 242 h 564"/>
                <a:gd name="T4" fmla="*/ 0 w 1038"/>
                <a:gd name="T5" fmla="*/ 0 h 564"/>
                <a:gd name="T6" fmla="*/ 0 w 1038"/>
                <a:gd name="T7" fmla="*/ 2 h 564"/>
                <a:gd name="T8" fmla="*/ 72 w 1038"/>
                <a:gd name="T9" fmla="*/ 18 h 564"/>
                <a:gd name="T10" fmla="*/ 144 w 1038"/>
                <a:gd name="T11" fmla="*/ 35 h 564"/>
                <a:gd name="T12" fmla="*/ 215 w 1038"/>
                <a:gd name="T13" fmla="*/ 53 h 564"/>
                <a:gd name="T14" fmla="*/ 284 w 1038"/>
                <a:gd name="T15" fmla="*/ 70 h 564"/>
                <a:gd name="T16" fmla="*/ 352 w 1038"/>
                <a:gd name="T17" fmla="*/ 86 h 564"/>
                <a:gd name="T18" fmla="*/ 419 w 1038"/>
                <a:gd name="T19" fmla="*/ 103 h 564"/>
                <a:gd name="T20" fmla="*/ 482 w 1038"/>
                <a:gd name="T21" fmla="*/ 120 h 564"/>
                <a:gd name="T22" fmla="*/ 544 w 1038"/>
                <a:gd name="T23" fmla="*/ 135 h 564"/>
                <a:gd name="T24" fmla="*/ 602 w 1038"/>
                <a:gd name="T25" fmla="*/ 150 h 564"/>
                <a:gd name="T26" fmla="*/ 657 w 1038"/>
                <a:gd name="T27" fmla="*/ 166 h 564"/>
                <a:gd name="T28" fmla="*/ 710 w 1038"/>
                <a:gd name="T29" fmla="*/ 180 h 564"/>
                <a:gd name="T30" fmla="*/ 758 w 1038"/>
                <a:gd name="T31" fmla="*/ 194 h 564"/>
                <a:gd name="T32" fmla="*/ 802 w 1038"/>
                <a:gd name="T33" fmla="*/ 206 h 564"/>
                <a:gd name="T34" fmla="*/ 841 w 1038"/>
                <a:gd name="T35" fmla="*/ 218 h 564"/>
                <a:gd name="T36" fmla="*/ 878 w 1038"/>
                <a:gd name="T37" fmla="*/ 229 h 564"/>
                <a:gd name="T38" fmla="*/ 908 w 1038"/>
                <a:gd name="T39" fmla="*/ 239 h 564"/>
                <a:gd name="T40" fmla="*/ 935 w 1038"/>
                <a:gd name="T41" fmla="*/ 248 h 564"/>
                <a:gd name="T42" fmla="*/ 956 w 1038"/>
                <a:gd name="T43" fmla="*/ 256 h 564"/>
                <a:gd name="T44" fmla="*/ 973 w 1038"/>
                <a:gd name="T45" fmla="*/ 263 h 564"/>
                <a:gd name="T46" fmla="*/ 984 w 1038"/>
                <a:gd name="T47" fmla="*/ 269 h 564"/>
                <a:gd name="T48" fmla="*/ 990 w 1038"/>
                <a:gd name="T49" fmla="*/ 273 h 564"/>
                <a:gd name="T50" fmla="*/ 991 w 1038"/>
                <a:gd name="T51" fmla="*/ 277 h 564"/>
                <a:gd name="T52" fmla="*/ 1015 w 1038"/>
                <a:gd name="T53" fmla="*/ 282 h 564"/>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038" h="564">
                  <a:moveTo>
                    <a:pt x="1015" y="564"/>
                  </a:moveTo>
                  <a:lnTo>
                    <a:pt x="1038" y="483"/>
                  </a:lnTo>
                  <a:lnTo>
                    <a:pt x="0" y="0"/>
                  </a:lnTo>
                  <a:lnTo>
                    <a:pt x="0" y="3"/>
                  </a:lnTo>
                  <a:lnTo>
                    <a:pt x="72" y="36"/>
                  </a:lnTo>
                  <a:lnTo>
                    <a:pt x="144" y="70"/>
                  </a:lnTo>
                  <a:lnTo>
                    <a:pt x="215" y="105"/>
                  </a:lnTo>
                  <a:lnTo>
                    <a:pt x="284" y="139"/>
                  </a:lnTo>
                  <a:lnTo>
                    <a:pt x="352" y="172"/>
                  </a:lnTo>
                  <a:lnTo>
                    <a:pt x="419" y="206"/>
                  </a:lnTo>
                  <a:lnTo>
                    <a:pt x="482" y="239"/>
                  </a:lnTo>
                  <a:lnTo>
                    <a:pt x="544" y="269"/>
                  </a:lnTo>
                  <a:lnTo>
                    <a:pt x="602" y="300"/>
                  </a:lnTo>
                  <a:lnTo>
                    <a:pt x="657" y="331"/>
                  </a:lnTo>
                  <a:lnTo>
                    <a:pt x="710" y="360"/>
                  </a:lnTo>
                  <a:lnTo>
                    <a:pt x="758" y="387"/>
                  </a:lnTo>
                  <a:lnTo>
                    <a:pt x="802" y="412"/>
                  </a:lnTo>
                  <a:lnTo>
                    <a:pt x="841" y="436"/>
                  </a:lnTo>
                  <a:lnTo>
                    <a:pt x="878" y="458"/>
                  </a:lnTo>
                  <a:lnTo>
                    <a:pt x="908" y="478"/>
                  </a:lnTo>
                  <a:lnTo>
                    <a:pt x="935" y="496"/>
                  </a:lnTo>
                  <a:lnTo>
                    <a:pt x="956" y="512"/>
                  </a:lnTo>
                  <a:lnTo>
                    <a:pt x="973" y="526"/>
                  </a:lnTo>
                  <a:lnTo>
                    <a:pt x="984" y="537"/>
                  </a:lnTo>
                  <a:lnTo>
                    <a:pt x="990" y="546"/>
                  </a:lnTo>
                  <a:lnTo>
                    <a:pt x="991" y="554"/>
                  </a:lnTo>
                  <a:lnTo>
                    <a:pt x="1015" y="564"/>
                  </a:lnTo>
                  <a:close/>
                </a:path>
              </a:pathLst>
            </a:custGeom>
            <a:solidFill>
              <a:srgbClr val="057ED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248" name="Freeform 13"/>
            <p:cNvSpPr>
              <a:spLocks/>
            </p:cNvSpPr>
            <p:nvPr/>
          </p:nvSpPr>
          <p:spPr bwMode="auto">
            <a:xfrm>
              <a:off x="1162" y="1760"/>
              <a:ext cx="991" cy="275"/>
            </a:xfrm>
            <a:custGeom>
              <a:avLst/>
              <a:gdLst>
                <a:gd name="T0" fmla="*/ 0 w 991"/>
                <a:gd name="T1" fmla="*/ 0 h 551"/>
                <a:gd name="T2" fmla="*/ 72 w 991"/>
                <a:gd name="T3" fmla="*/ 16 h 551"/>
                <a:gd name="T4" fmla="*/ 144 w 991"/>
                <a:gd name="T5" fmla="*/ 33 h 551"/>
                <a:gd name="T6" fmla="*/ 215 w 991"/>
                <a:gd name="T7" fmla="*/ 51 h 551"/>
                <a:gd name="T8" fmla="*/ 284 w 991"/>
                <a:gd name="T9" fmla="*/ 68 h 551"/>
                <a:gd name="T10" fmla="*/ 352 w 991"/>
                <a:gd name="T11" fmla="*/ 84 h 551"/>
                <a:gd name="T12" fmla="*/ 419 w 991"/>
                <a:gd name="T13" fmla="*/ 101 h 551"/>
                <a:gd name="T14" fmla="*/ 482 w 991"/>
                <a:gd name="T15" fmla="*/ 118 h 551"/>
                <a:gd name="T16" fmla="*/ 544 w 991"/>
                <a:gd name="T17" fmla="*/ 133 h 551"/>
                <a:gd name="T18" fmla="*/ 602 w 991"/>
                <a:gd name="T19" fmla="*/ 148 h 551"/>
                <a:gd name="T20" fmla="*/ 657 w 991"/>
                <a:gd name="T21" fmla="*/ 164 h 551"/>
                <a:gd name="T22" fmla="*/ 710 w 991"/>
                <a:gd name="T23" fmla="*/ 178 h 551"/>
                <a:gd name="T24" fmla="*/ 758 w 991"/>
                <a:gd name="T25" fmla="*/ 192 h 551"/>
                <a:gd name="T26" fmla="*/ 802 w 991"/>
                <a:gd name="T27" fmla="*/ 204 h 551"/>
                <a:gd name="T28" fmla="*/ 841 w 991"/>
                <a:gd name="T29" fmla="*/ 216 h 551"/>
                <a:gd name="T30" fmla="*/ 878 w 991"/>
                <a:gd name="T31" fmla="*/ 227 h 551"/>
                <a:gd name="T32" fmla="*/ 908 w 991"/>
                <a:gd name="T33" fmla="*/ 237 h 551"/>
                <a:gd name="T34" fmla="*/ 935 w 991"/>
                <a:gd name="T35" fmla="*/ 246 h 551"/>
                <a:gd name="T36" fmla="*/ 956 w 991"/>
                <a:gd name="T37" fmla="*/ 254 h 551"/>
                <a:gd name="T38" fmla="*/ 973 w 991"/>
                <a:gd name="T39" fmla="*/ 261 h 551"/>
                <a:gd name="T40" fmla="*/ 984 w 991"/>
                <a:gd name="T41" fmla="*/ 267 h 551"/>
                <a:gd name="T42" fmla="*/ 990 w 991"/>
                <a:gd name="T43" fmla="*/ 271 h 551"/>
                <a:gd name="T44" fmla="*/ 991 w 991"/>
                <a:gd name="T45" fmla="*/ 275 h 551"/>
                <a:gd name="T46" fmla="*/ 966 w 991"/>
                <a:gd name="T47" fmla="*/ 269 h 551"/>
                <a:gd name="T48" fmla="*/ 964 w 991"/>
                <a:gd name="T49" fmla="*/ 266 h 551"/>
                <a:gd name="T50" fmla="*/ 959 w 991"/>
                <a:gd name="T51" fmla="*/ 261 h 551"/>
                <a:gd name="T52" fmla="*/ 947 w 991"/>
                <a:gd name="T53" fmla="*/ 255 h 551"/>
                <a:gd name="T54" fmla="*/ 932 w 991"/>
                <a:gd name="T55" fmla="*/ 249 h 551"/>
                <a:gd name="T56" fmla="*/ 911 w 991"/>
                <a:gd name="T57" fmla="*/ 241 h 551"/>
                <a:gd name="T58" fmla="*/ 885 w 991"/>
                <a:gd name="T59" fmla="*/ 232 h 551"/>
                <a:gd name="T60" fmla="*/ 855 w 991"/>
                <a:gd name="T61" fmla="*/ 223 h 551"/>
                <a:gd name="T62" fmla="*/ 820 w 991"/>
                <a:gd name="T63" fmla="*/ 212 h 551"/>
                <a:gd name="T64" fmla="*/ 782 w 991"/>
                <a:gd name="T65" fmla="*/ 200 h 551"/>
                <a:gd name="T66" fmla="*/ 738 w 991"/>
                <a:gd name="T67" fmla="*/ 187 h 551"/>
                <a:gd name="T68" fmla="*/ 691 w 991"/>
                <a:gd name="T69" fmla="*/ 175 h 551"/>
                <a:gd name="T70" fmla="*/ 641 w 991"/>
                <a:gd name="T71" fmla="*/ 160 h 551"/>
                <a:gd name="T72" fmla="*/ 587 w 991"/>
                <a:gd name="T73" fmla="*/ 146 h 551"/>
                <a:gd name="T74" fmla="*/ 530 w 991"/>
                <a:gd name="T75" fmla="*/ 131 h 551"/>
                <a:gd name="T76" fmla="*/ 470 w 991"/>
                <a:gd name="T77" fmla="*/ 116 h 551"/>
                <a:gd name="T78" fmla="*/ 407 w 991"/>
                <a:gd name="T79" fmla="*/ 99 h 551"/>
                <a:gd name="T80" fmla="*/ 344 w 991"/>
                <a:gd name="T81" fmla="*/ 83 h 551"/>
                <a:gd name="T82" fmla="*/ 277 w 991"/>
                <a:gd name="T83" fmla="*/ 67 h 551"/>
                <a:gd name="T84" fmla="*/ 209 w 991"/>
                <a:gd name="T85" fmla="*/ 51 h 551"/>
                <a:gd name="T86" fmla="*/ 140 w 991"/>
                <a:gd name="T87" fmla="*/ 33 h 551"/>
                <a:gd name="T88" fmla="*/ 70 w 991"/>
                <a:gd name="T89" fmla="*/ 17 h 551"/>
                <a:gd name="T90" fmla="*/ 0 w 991"/>
                <a:gd name="T91" fmla="*/ 1 h 551"/>
                <a:gd name="T92" fmla="*/ 0 w 991"/>
                <a:gd name="T93" fmla="*/ 0 h 551"/>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991" h="551">
                  <a:moveTo>
                    <a:pt x="0" y="0"/>
                  </a:moveTo>
                  <a:lnTo>
                    <a:pt x="72" y="33"/>
                  </a:lnTo>
                  <a:lnTo>
                    <a:pt x="144" y="67"/>
                  </a:lnTo>
                  <a:lnTo>
                    <a:pt x="215" y="102"/>
                  </a:lnTo>
                  <a:lnTo>
                    <a:pt x="284" y="136"/>
                  </a:lnTo>
                  <a:lnTo>
                    <a:pt x="352" y="169"/>
                  </a:lnTo>
                  <a:lnTo>
                    <a:pt x="419" y="203"/>
                  </a:lnTo>
                  <a:lnTo>
                    <a:pt x="482" y="236"/>
                  </a:lnTo>
                  <a:lnTo>
                    <a:pt x="544" y="266"/>
                  </a:lnTo>
                  <a:lnTo>
                    <a:pt x="602" y="297"/>
                  </a:lnTo>
                  <a:lnTo>
                    <a:pt x="657" y="328"/>
                  </a:lnTo>
                  <a:lnTo>
                    <a:pt x="710" y="357"/>
                  </a:lnTo>
                  <a:lnTo>
                    <a:pt x="758" y="384"/>
                  </a:lnTo>
                  <a:lnTo>
                    <a:pt x="802" y="409"/>
                  </a:lnTo>
                  <a:lnTo>
                    <a:pt x="841" y="433"/>
                  </a:lnTo>
                  <a:lnTo>
                    <a:pt x="878" y="455"/>
                  </a:lnTo>
                  <a:lnTo>
                    <a:pt x="908" y="475"/>
                  </a:lnTo>
                  <a:lnTo>
                    <a:pt x="935" y="493"/>
                  </a:lnTo>
                  <a:lnTo>
                    <a:pt x="956" y="509"/>
                  </a:lnTo>
                  <a:lnTo>
                    <a:pt x="973" y="523"/>
                  </a:lnTo>
                  <a:lnTo>
                    <a:pt x="984" y="534"/>
                  </a:lnTo>
                  <a:lnTo>
                    <a:pt x="990" y="543"/>
                  </a:lnTo>
                  <a:lnTo>
                    <a:pt x="991" y="551"/>
                  </a:lnTo>
                  <a:lnTo>
                    <a:pt x="966" y="538"/>
                  </a:lnTo>
                  <a:lnTo>
                    <a:pt x="964" y="532"/>
                  </a:lnTo>
                  <a:lnTo>
                    <a:pt x="959" y="523"/>
                  </a:lnTo>
                  <a:lnTo>
                    <a:pt x="947" y="511"/>
                  </a:lnTo>
                  <a:lnTo>
                    <a:pt x="932" y="498"/>
                  </a:lnTo>
                  <a:lnTo>
                    <a:pt x="911" y="482"/>
                  </a:lnTo>
                  <a:lnTo>
                    <a:pt x="885" y="465"/>
                  </a:lnTo>
                  <a:lnTo>
                    <a:pt x="855" y="446"/>
                  </a:lnTo>
                  <a:lnTo>
                    <a:pt x="820" y="424"/>
                  </a:lnTo>
                  <a:lnTo>
                    <a:pt x="782" y="400"/>
                  </a:lnTo>
                  <a:lnTo>
                    <a:pt x="738" y="375"/>
                  </a:lnTo>
                  <a:lnTo>
                    <a:pt x="691" y="350"/>
                  </a:lnTo>
                  <a:lnTo>
                    <a:pt x="641" y="321"/>
                  </a:lnTo>
                  <a:lnTo>
                    <a:pt x="587" y="292"/>
                  </a:lnTo>
                  <a:lnTo>
                    <a:pt x="530" y="263"/>
                  </a:lnTo>
                  <a:lnTo>
                    <a:pt x="470" y="232"/>
                  </a:lnTo>
                  <a:lnTo>
                    <a:pt x="407" y="199"/>
                  </a:lnTo>
                  <a:lnTo>
                    <a:pt x="344" y="167"/>
                  </a:lnTo>
                  <a:lnTo>
                    <a:pt x="277" y="134"/>
                  </a:lnTo>
                  <a:lnTo>
                    <a:pt x="209" y="102"/>
                  </a:lnTo>
                  <a:lnTo>
                    <a:pt x="140" y="67"/>
                  </a:lnTo>
                  <a:lnTo>
                    <a:pt x="70" y="35"/>
                  </a:lnTo>
                  <a:lnTo>
                    <a:pt x="0" y="2"/>
                  </a:lnTo>
                  <a:lnTo>
                    <a:pt x="0" y="0"/>
                  </a:lnTo>
                  <a:close/>
                </a:path>
              </a:pathLst>
            </a:custGeom>
            <a:solidFill>
              <a:srgbClr val="0D83D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249" name="Freeform 14"/>
            <p:cNvSpPr>
              <a:spLocks/>
            </p:cNvSpPr>
            <p:nvPr/>
          </p:nvSpPr>
          <p:spPr bwMode="auto">
            <a:xfrm>
              <a:off x="1161" y="1761"/>
              <a:ext cx="967" cy="267"/>
            </a:xfrm>
            <a:custGeom>
              <a:avLst/>
              <a:gdLst>
                <a:gd name="T0" fmla="*/ 967 w 967"/>
                <a:gd name="T1" fmla="*/ 267 h 536"/>
                <a:gd name="T2" fmla="*/ 965 w 967"/>
                <a:gd name="T3" fmla="*/ 264 h 536"/>
                <a:gd name="T4" fmla="*/ 960 w 967"/>
                <a:gd name="T5" fmla="*/ 260 h 536"/>
                <a:gd name="T6" fmla="*/ 948 w 967"/>
                <a:gd name="T7" fmla="*/ 254 h 536"/>
                <a:gd name="T8" fmla="*/ 933 w 967"/>
                <a:gd name="T9" fmla="*/ 247 h 536"/>
                <a:gd name="T10" fmla="*/ 912 w 967"/>
                <a:gd name="T11" fmla="*/ 239 h 536"/>
                <a:gd name="T12" fmla="*/ 886 w 967"/>
                <a:gd name="T13" fmla="*/ 231 h 536"/>
                <a:gd name="T14" fmla="*/ 856 w 967"/>
                <a:gd name="T15" fmla="*/ 221 h 536"/>
                <a:gd name="T16" fmla="*/ 821 w 967"/>
                <a:gd name="T17" fmla="*/ 210 h 536"/>
                <a:gd name="T18" fmla="*/ 783 w 967"/>
                <a:gd name="T19" fmla="*/ 198 h 536"/>
                <a:gd name="T20" fmla="*/ 739 w 967"/>
                <a:gd name="T21" fmla="*/ 186 h 536"/>
                <a:gd name="T22" fmla="*/ 692 w 967"/>
                <a:gd name="T23" fmla="*/ 173 h 536"/>
                <a:gd name="T24" fmla="*/ 642 w 967"/>
                <a:gd name="T25" fmla="*/ 159 h 536"/>
                <a:gd name="T26" fmla="*/ 588 w 967"/>
                <a:gd name="T27" fmla="*/ 144 h 536"/>
                <a:gd name="T28" fmla="*/ 531 w 967"/>
                <a:gd name="T29" fmla="*/ 130 h 536"/>
                <a:gd name="T30" fmla="*/ 471 w 967"/>
                <a:gd name="T31" fmla="*/ 115 h 536"/>
                <a:gd name="T32" fmla="*/ 408 w 967"/>
                <a:gd name="T33" fmla="*/ 98 h 536"/>
                <a:gd name="T34" fmla="*/ 345 w 967"/>
                <a:gd name="T35" fmla="*/ 82 h 536"/>
                <a:gd name="T36" fmla="*/ 278 w 967"/>
                <a:gd name="T37" fmla="*/ 66 h 536"/>
                <a:gd name="T38" fmla="*/ 210 w 967"/>
                <a:gd name="T39" fmla="*/ 50 h 536"/>
                <a:gd name="T40" fmla="*/ 141 w 967"/>
                <a:gd name="T41" fmla="*/ 32 h 536"/>
                <a:gd name="T42" fmla="*/ 71 w 967"/>
                <a:gd name="T43" fmla="*/ 16 h 536"/>
                <a:gd name="T44" fmla="*/ 1 w 967"/>
                <a:gd name="T45" fmla="*/ 0 h 536"/>
                <a:gd name="T46" fmla="*/ 0 w 967"/>
                <a:gd name="T47" fmla="*/ 1 h 536"/>
                <a:gd name="T48" fmla="*/ 69 w 967"/>
                <a:gd name="T49" fmla="*/ 17 h 536"/>
                <a:gd name="T50" fmla="*/ 137 w 967"/>
                <a:gd name="T51" fmla="*/ 32 h 536"/>
                <a:gd name="T52" fmla="*/ 203 w 967"/>
                <a:gd name="T53" fmla="*/ 49 h 536"/>
                <a:gd name="T54" fmla="*/ 270 w 967"/>
                <a:gd name="T55" fmla="*/ 65 h 536"/>
                <a:gd name="T56" fmla="*/ 335 w 967"/>
                <a:gd name="T57" fmla="*/ 81 h 536"/>
                <a:gd name="T58" fmla="*/ 397 w 967"/>
                <a:gd name="T59" fmla="*/ 97 h 536"/>
                <a:gd name="T60" fmla="*/ 458 w 967"/>
                <a:gd name="T61" fmla="*/ 112 h 536"/>
                <a:gd name="T62" fmla="*/ 516 w 967"/>
                <a:gd name="T63" fmla="*/ 127 h 536"/>
                <a:gd name="T64" fmla="*/ 571 w 967"/>
                <a:gd name="T65" fmla="*/ 141 h 536"/>
                <a:gd name="T66" fmla="*/ 625 w 967"/>
                <a:gd name="T67" fmla="*/ 156 h 536"/>
                <a:gd name="T68" fmla="*/ 673 w 967"/>
                <a:gd name="T69" fmla="*/ 169 h 536"/>
                <a:gd name="T70" fmla="*/ 719 w 967"/>
                <a:gd name="T71" fmla="*/ 182 h 536"/>
                <a:gd name="T72" fmla="*/ 760 w 967"/>
                <a:gd name="T73" fmla="*/ 194 h 536"/>
                <a:gd name="T74" fmla="*/ 798 w 967"/>
                <a:gd name="T75" fmla="*/ 206 h 536"/>
                <a:gd name="T76" fmla="*/ 832 w 967"/>
                <a:gd name="T77" fmla="*/ 216 h 536"/>
                <a:gd name="T78" fmla="*/ 862 w 967"/>
                <a:gd name="T79" fmla="*/ 226 h 536"/>
                <a:gd name="T80" fmla="*/ 886 w 967"/>
                <a:gd name="T81" fmla="*/ 234 h 536"/>
                <a:gd name="T82" fmla="*/ 906 w 967"/>
                <a:gd name="T83" fmla="*/ 242 h 536"/>
                <a:gd name="T84" fmla="*/ 921 w 967"/>
                <a:gd name="T85" fmla="*/ 248 h 536"/>
                <a:gd name="T86" fmla="*/ 933 w 967"/>
                <a:gd name="T87" fmla="*/ 254 h 536"/>
                <a:gd name="T88" fmla="*/ 938 w 967"/>
                <a:gd name="T89" fmla="*/ 258 h 536"/>
                <a:gd name="T90" fmla="*/ 940 w 967"/>
                <a:gd name="T91" fmla="*/ 261 h 536"/>
                <a:gd name="T92" fmla="*/ 967 w 967"/>
                <a:gd name="T93" fmla="*/ 267 h 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967" h="536">
                  <a:moveTo>
                    <a:pt x="967" y="536"/>
                  </a:moveTo>
                  <a:lnTo>
                    <a:pt x="965" y="530"/>
                  </a:lnTo>
                  <a:lnTo>
                    <a:pt x="960" y="521"/>
                  </a:lnTo>
                  <a:lnTo>
                    <a:pt x="948" y="509"/>
                  </a:lnTo>
                  <a:lnTo>
                    <a:pt x="933" y="496"/>
                  </a:lnTo>
                  <a:lnTo>
                    <a:pt x="912" y="480"/>
                  </a:lnTo>
                  <a:lnTo>
                    <a:pt x="886" y="463"/>
                  </a:lnTo>
                  <a:lnTo>
                    <a:pt x="856" y="444"/>
                  </a:lnTo>
                  <a:lnTo>
                    <a:pt x="821" y="422"/>
                  </a:lnTo>
                  <a:lnTo>
                    <a:pt x="783" y="398"/>
                  </a:lnTo>
                  <a:lnTo>
                    <a:pt x="739" y="373"/>
                  </a:lnTo>
                  <a:lnTo>
                    <a:pt x="692" y="348"/>
                  </a:lnTo>
                  <a:lnTo>
                    <a:pt x="642" y="319"/>
                  </a:lnTo>
                  <a:lnTo>
                    <a:pt x="588" y="290"/>
                  </a:lnTo>
                  <a:lnTo>
                    <a:pt x="531" y="261"/>
                  </a:lnTo>
                  <a:lnTo>
                    <a:pt x="471" y="230"/>
                  </a:lnTo>
                  <a:lnTo>
                    <a:pt x="408" y="197"/>
                  </a:lnTo>
                  <a:lnTo>
                    <a:pt x="345" y="165"/>
                  </a:lnTo>
                  <a:lnTo>
                    <a:pt x="278" y="132"/>
                  </a:lnTo>
                  <a:lnTo>
                    <a:pt x="210" y="100"/>
                  </a:lnTo>
                  <a:lnTo>
                    <a:pt x="141" y="65"/>
                  </a:lnTo>
                  <a:lnTo>
                    <a:pt x="71" y="33"/>
                  </a:lnTo>
                  <a:lnTo>
                    <a:pt x="1" y="0"/>
                  </a:lnTo>
                  <a:lnTo>
                    <a:pt x="0" y="2"/>
                  </a:lnTo>
                  <a:lnTo>
                    <a:pt x="69" y="34"/>
                  </a:lnTo>
                  <a:lnTo>
                    <a:pt x="137" y="65"/>
                  </a:lnTo>
                  <a:lnTo>
                    <a:pt x="203" y="98"/>
                  </a:lnTo>
                  <a:lnTo>
                    <a:pt x="270" y="130"/>
                  </a:lnTo>
                  <a:lnTo>
                    <a:pt x="335" y="163"/>
                  </a:lnTo>
                  <a:lnTo>
                    <a:pt x="397" y="194"/>
                  </a:lnTo>
                  <a:lnTo>
                    <a:pt x="458" y="225"/>
                  </a:lnTo>
                  <a:lnTo>
                    <a:pt x="516" y="255"/>
                  </a:lnTo>
                  <a:lnTo>
                    <a:pt x="571" y="284"/>
                  </a:lnTo>
                  <a:lnTo>
                    <a:pt x="625" y="313"/>
                  </a:lnTo>
                  <a:lnTo>
                    <a:pt x="673" y="340"/>
                  </a:lnTo>
                  <a:lnTo>
                    <a:pt x="719" y="366"/>
                  </a:lnTo>
                  <a:lnTo>
                    <a:pt x="760" y="389"/>
                  </a:lnTo>
                  <a:lnTo>
                    <a:pt x="798" y="413"/>
                  </a:lnTo>
                  <a:lnTo>
                    <a:pt x="832" y="433"/>
                  </a:lnTo>
                  <a:lnTo>
                    <a:pt x="862" y="453"/>
                  </a:lnTo>
                  <a:lnTo>
                    <a:pt x="886" y="469"/>
                  </a:lnTo>
                  <a:lnTo>
                    <a:pt x="906" y="485"/>
                  </a:lnTo>
                  <a:lnTo>
                    <a:pt x="921" y="498"/>
                  </a:lnTo>
                  <a:lnTo>
                    <a:pt x="933" y="509"/>
                  </a:lnTo>
                  <a:lnTo>
                    <a:pt x="938" y="518"/>
                  </a:lnTo>
                  <a:lnTo>
                    <a:pt x="940" y="523"/>
                  </a:lnTo>
                  <a:lnTo>
                    <a:pt x="967" y="536"/>
                  </a:lnTo>
                  <a:close/>
                </a:path>
              </a:pathLst>
            </a:custGeom>
            <a:solidFill>
              <a:srgbClr val="1589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250" name="Freeform 15"/>
            <p:cNvSpPr>
              <a:spLocks/>
            </p:cNvSpPr>
            <p:nvPr/>
          </p:nvSpPr>
          <p:spPr bwMode="auto">
            <a:xfrm>
              <a:off x="1161" y="1761"/>
              <a:ext cx="940" cy="261"/>
            </a:xfrm>
            <a:custGeom>
              <a:avLst/>
              <a:gdLst>
                <a:gd name="T0" fmla="*/ 0 w 940"/>
                <a:gd name="T1" fmla="*/ 0 h 521"/>
                <a:gd name="T2" fmla="*/ 69 w 940"/>
                <a:gd name="T3" fmla="*/ 16 h 521"/>
                <a:gd name="T4" fmla="*/ 137 w 940"/>
                <a:gd name="T5" fmla="*/ 32 h 521"/>
                <a:gd name="T6" fmla="*/ 203 w 940"/>
                <a:gd name="T7" fmla="*/ 48 h 521"/>
                <a:gd name="T8" fmla="*/ 270 w 940"/>
                <a:gd name="T9" fmla="*/ 64 h 521"/>
                <a:gd name="T10" fmla="*/ 335 w 940"/>
                <a:gd name="T11" fmla="*/ 81 h 521"/>
                <a:gd name="T12" fmla="*/ 397 w 940"/>
                <a:gd name="T13" fmla="*/ 96 h 521"/>
                <a:gd name="T14" fmla="*/ 458 w 940"/>
                <a:gd name="T15" fmla="*/ 112 h 521"/>
                <a:gd name="T16" fmla="*/ 516 w 940"/>
                <a:gd name="T17" fmla="*/ 127 h 521"/>
                <a:gd name="T18" fmla="*/ 571 w 940"/>
                <a:gd name="T19" fmla="*/ 141 h 521"/>
                <a:gd name="T20" fmla="*/ 625 w 940"/>
                <a:gd name="T21" fmla="*/ 156 h 521"/>
                <a:gd name="T22" fmla="*/ 673 w 940"/>
                <a:gd name="T23" fmla="*/ 169 h 521"/>
                <a:gd name="T24" fmla="*/ 719 w 940"/>
                <a:gd name="T25" fmla="*/ 182 h 521"/>
                <a:gd name="T26" fmla="*/ 760 w 940"/>
                <a:gd name="T27" fmla="*/ 194 h 521"/>
                <a:gd name="T28" fmla="*/ 798 w 940"/>
                <a:gd name="T29" fmla="*/ 206 h 521"/>
                <a:gd name="T30" fmla="*/ 832 w 940"/>
                <a:gd name="T31" fmla="*/ 216 h 521"/>
                <a:gd name="T32" fmla="*/ 862 w 940"/>
                <a:gd name="T33" fmla="*/ 226 h 521"/>
                <a:gd name="T34" fmla="*/ 886 w 940"/>
                <a:gd name="T35" fmla="*/ 234 h 521"/>
                <a:gd name="T36" fmla="*/ 906 w 940"/>
                <a:gd name="T37" fmla="*/ 242 h 521"/>
                <a:gd name="T38" fmla="*/ 921 w 940"/>
                <a:gd name="T39" fmla="*/ 248 h 521"/>
                <a:gd name="T40" fmla="*/ 933 w 940"/>
                <a:gd name="T41" fmla="*/ 254 h 521"/>
                <a:gd name="T42" fmla="*/ 938 w 940"/>
                <a:gd name="T43" fmla="*/ 258 h 521"/>
                <a:gd name="T44" fmla="*/ 940 w 940"/>
                <a:gd name="T45" fmla="*/ 261 h 521"/>
                <a:gd name="T46" fmla="*/ 912 w 940"/>
                <a:gd name="T47" fmla="*/ 255 h 521"/>
                <a:gd name="T48" fmla="*/ 910 w 940"/>
                <a:gd name="T49" fmla="*/ 252 h 521"/>
                <a:gd name="T50" fmla="*/ 904 w 940"/>
                <a:gd name="T51" fmla="*/ 247 h 521"/>
                <a:gd name="T52" fmla="*/ 893 w 940"/>
                <a:gd name="T53" fmla="*/ 241 h 521"/>
                <a:gd name="T54" fmla="*/ 876 w 940"/>
                <a:gd name="T55" fmla="*/ 235 h 521"/>
                <a:gd name="T56" fmla="*/ 855 w 940"/>
                <a:gd name="T57" fmla="*/ 226 h 521"/>
                <a:gd name="T58" fmla="*/ 828 w 940"/>
                <a:gd name="T59" fmla="*/ 217 h 521"/>
                <a:gd name="T60" fmla="*/ 797 w 940"/>
                <a:gd name="T61" fmla="*/ 207 h 521"/>
                <a:gd name="T62" fmla="*/ 760 w 940"/>
                <a:gd name="T63" fmla="*/ 197 h 521"/>
                <a:gd name="T64" fmla="*/ 721 w 940"/>
                <a:gd name="T65" fmla="*/ 185 h 521"/>
                <a:gd name="T66" fmla="*/ 677 w 940"/>
                <a:gd name="T67" fmla="*/ 172 h 521"/>
                <a:gd name="T68" fmla="*/ 629 w 940"/>
                <a:gd name="T69" fmla="*/ 159 h 521"/>
                <a:gd name="T70" fmla="*/ 577 w 940"/>
                <a:gd name="T71" fmla="*/ 144 h 521"/>
                <a:gd name="T72" fmla="*/ 521 w 940"/>
                <a:gd name="T73" fmla="*/ 130 h 521"/>
                <a:gd name="T74" fmla="*/ 463 w 940"/>
                <a:gd name="T75" fmla="*/ 114 h 521"/>
                <a:gd name="T76" fmla="*/ 403 w 940"/>
                <a:gd name="T77" fmla="*/ 99 h 521"/>
                <a:gd name="T78" fmla="*/ 339 w 940"/>
                <a:gd name="T79" fmla="*/ 83 h 521"/>
                <a:gd name="T80" fmla="*/ 274 w 940"/>
                <a:gd name="T81" fmla="*/ 67 h 521"/>
                <a:gd name="T82" fmla="*/ 206 w 940"/>
                <a:gd name="T83" fmla="*/ 50 h 521"/>
                <a:gd name="T84" fmla="*/ 138 w 940"/>
                <a:gd name="T85" fmla="*/ 34 h 521"/>
                <a:gd name="T86" fmla="*/ 69 w 940"/>
                <a:gd name="T87" fmla="*/ 17 h 521"/>
                <a:gd name="T88" fmla="*/ 0 w 940"/>
                <a:gd name="T89" fmla="*/ 1 h 521"/>
                <a:gd name="T90" fmla="*/ 0 w 940"/>
                <a:gd name="T91" fmla="*/ 0 h 521"/>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940" h="521">
                  <a:moveTo>
                    <a:pt x="0" y="0"/>
                  </a:moveTo>
                  <a:lnTo>
                    <a:pt x="69" y="32"/>
                  </a:lnTo>
                  <a:lnTo>
                    <a:pt x="137" y="63"/>
                  </a:lnTo>
                  <a:lnTo>
                    <a:pt x="203" y="96"/>
                  </a:lnTo>
                  <a:lnTo>
                    <a:pt x="270" y="128"/>
                  </a:lnTo>
                  <a:lnTo>
                    <a:pt x="335" y="161"/>
                  </a:lnTo>
                  <a:lnTo>
                    <a:pt x="397" y="192"/>
                  </a:lnTo>
                  <a:lnTo>
                    <a:pt x="458" y="223"/>
                  </a:lnTo>
                  <a:lnTo>
                    <a:pt x="516" y="253"/>
                  </a:lnTo>
                  <a:lnTo>
                    <a:pt x="571" y="282"/>
                  </a:lnTo>
                  <a:lnTo>
                    <a:pt x="625" y="311"/>
                  </a:lnTo>
                  <a:lnTo>
                    <a:pt x="673" y="338"/>
                  </a:lnTo>
                  <a:lnTo>
                    <a:pt x="719" y="364"/>
                  </a:lnTo>
                  <a:lnTo>
                    <a:pt x="760" y="387"/>
                  </a:lnTo>
                  <a:lnTo>
                    <a:pt x="798" y="411"/>
                  </a:lnTo>
                  <a:lnTo>
                    <a:pt x="832" y="431"/>
                  </a:lnTo>
                  <a:lnTo>
                    <a:pt x="862" y="451"/>
                  </a:lnTo>
                  <a:lnTo>
                    <a:pt x="886" y="467"/>
                  </a:lnTo>
                  <a:lnTo>
                    <a:pt x="906" y="483"/>
                  </a:lnTo>
                  <a:lnTo>
                    <a:pt x="921" y="496"/>
                  </a:lnTo>
                  <a:lnTo>
                    <a:pt x="933" y="507"/>
                  </a:lnTo>
                  <a:lnTo>
                    <a:pt x="938" y="516"/>
                  </a:lnTo>
                  <a:lnTo>
                    <a:pt x="940" y="521"/>
                  </a:lnTo>
                  <a:lnTo>
                    <a:pt x="912" y="509"/>
                  </a:lnTo>
                  <a:lnTo>
                    <a:pt x="910" y="503"/>
                  </a:lnTo>
                  <a:lnTo>
                    <a:pt x="904" y="494"/>
                  </a:lnTo>
                  <a:lnTo>
                    <a:pt x="893" y="481"/>
                  </a:lnTo>
                  <a:lnTo>
                    <a:pt x="876" y="469"/>
                  </a:lnTo>
                  <a:lnTo>
                    <a:pt x="855" y="452"/>
                  </a:lnTo>
                  <a:lnTo>
                    <a:pt x="828" y="434"/>
                  </a:lnTo>
                  <a:lnTo>
                    <a:pt x="797" y="414"/>
                  </a:lnTo>
                  <a:lnTo>
                    <a:pt x="760" y="393"/>
                  </a:lnTo>
                  <a:lnTo>
                    <a:pt x="721" y="369"/>
                  </a:lnTo>
                  <a:lnTo>
                    <a:pt x="677" y="344"/>
                  </a:lnTo>
                  <a:lnTo>
                    <a:pt x="629" y="317"/>
                  </a:lnTo>
                  <a:lnTo>
                    <a:pt x="577" y="288"/>
                  </a:lnTo>
                  <a:lnTo>
                    <a:pt x="521" y="259"/>
                  </a:lnTo>
                  <a:lnTo>
                    <a:pt x="463" y="228"/>
                  </a:lnTo>
                  <a:lnTo>
                    <a:pt x="403" y="197"/>
                  </a:lnTo>
                  <a:lnTo>
                    <a:pt x="339" y="165"/>
                  </a:lnTo>
                  <a:lnTo>
                    <a:pt x="274" y="134"/>
                  </a:lnTo>
                  <a:lnTo>
                    <a:pt x="206" y="99"/>
                  </a:lnTo>
                  <a:lnTo>
                    <a:pt x="138" y="67"/>
                  </a:lnTo>
                  <a:lnTo>
                    <a:pt x="69" y="34"/>
                  </a:lnTo>
                  <a:lnTo>
                    <a:pt x="0" y="2"/>
                  </a:lnTo>
                  <a:lnTo>
                    <a:pt x="0" y="0"/>
                  </a:lnTo>
                  <a:close/>
                </a:path>
              </a:pathLst>
            </a:custGeom>
            <a:solidFill>
              <a:srgbClr val="1D8FD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251" name="Freeform 16"/>
            <p:cNvSpPr>
              <a:spLocks/>
            </p:cNvSpPr>
            <p:nvPr/>
          </p:nvSpPr>
          <p:spPr bwMode="auto">
            <a:xfrm>
              <a:off x="1159" y="1762"/>
              <a:ext cx="914" cy="254"/>
            </a:xfrm>
            <a:custGeom>
              <a:avLst/>
              <a:gdLst>
                <a:gd name="T0" fmla="*/ 914 w 914"/>
                <a:gd name="T1" fmla="*/ 254 h 507"/>
                <a:gd name="T2" fmla="*/ 912 w 914"/>
                <a:gd name="T3" fmla="*/ 251 h 507"/>
                <a:gd name="T4" fmla="*/ 906 w 914"/>
                <a:gd name="T5" fmla="*/ 246 h 507"/>
                <a:gd name="T6" fmla="*/ 895 w 914"/>
                <a:gd name="T7" fmla="*/ 240 h 507"/>
                <a:gd name="T8" fmla="*/ 878 w 914"/>
                <a:gd name="T9" fmla="*/ 234 h 507"/>
                <a:gd name="T10" fmla="*/ 857 w 914"/>
                <a:gd name="T11" fmla="*/ 225 h 507"/>
                <a:gd name="T12" fmla="*/ 830 w 914"/>
                <a:gd name="T13" fmla="*/ 216 h 507"/>
                <a:gd name="T14" fmla="*/ 799 w 914"/>
                <a:gd name="T15" fmla="*/ 206 h 507"/>
                <a:gd name="T16" fmla="*/ 762 w 914"/>
                <a:gd name="T17" fmla="*/ 196 h 507"/>
                <a:gd name="T18" fmla="*/ 723 w 914"/>
                <a:gd name="T19" fmla="*/ 184 h 507"/>
                <a:gd name="T20" fmla="*/ 679 w 914"/>
                <a:gd name="T21" fmla="*/ 171 h 507"/>
                <a:gd name="T22" fmla="*/ 631 w 914"/>
                <a:gd name="T23" fmla="*/ 158 h 507"/>
                <a:gd name="T24" fmla="*/ 579 w 914"/>
                <a:gd name="T25" fmla="*/ 143 h 507"/>
                <a:gd name="T26" fmla="*/ 523 w 914"/>
                <a:gd name="T27" fmla="*/ 129 h 507"/>
                <a:gd name="T28" fmla="*/ 465 w 914"/>
                <a:gd name="T29" fmla="*/ 113 h 507"/>
                <a:gd name="T30" fmla="*/ 405 w 914"/>
                <a:gd name="T31" fmla="*/ 98 h 507"/>
                <a:gd name="T32" fmla="*/ 341 w 914"/>
                <a:gd name="T33" fmla="*/ 82 h 507"/>
                <a:gd name="T34" fmla="*/ 276 w 914"/>
                <a:gd name="T35" fmla="*/ 66 h 507"/>
                <a:gd name="T36" fmla="*/ 208 w 914"/>
                <a:gd name="T37" fmla="*/ 49 h 507"/>
                <a:gd name="T38" fmla="*/ 140 w 914"/>
                <a:gd name="T39" fmla="*/ 33 h 507"/>
                <a:gd name="T40" fmla="*/ 71 w 914"/>
                <a:gd name="T41" fmla="*/ 16 h 507"/>
                <a:gd name="T42" fmla="*/ 2 w 914"/>
                <a:gd name="T43" fmla="*/ 0 h 507"/>
                <a:gd name="T44" fmla="*/ 0 w 914"/>
                <a:gd name="T45" fmla="*/ 1 h 507"/>
                <a:gd name="T46" fmla="*/ 68 w 914"/>
                <a:gd name="T47" fmla="*/ 17 h 507"/>
                <a:gd name="T48" fmla="*/ 135 w 914"/>
                <a:gd name="T49" fmla="*/ 33 h 507"/>
                <a:gd name="T50" fmla="*/ 201 w 914"/>
                <a:gd name="T51" fmla="*/ 49 h 507"/>
                <a:gd name="T52" fmla="*/ 266 w 914"/>
                <a:gd name="T53" fmla="*/ 65 h 507"/>
                <a:gd name="T54" fmla="*/ 330 w 914"/>
                <a:gd name="T55" fmla="*/ 81 h 507"/>
                <a:gd name="T56" fmla="*/ 391 w 914"/>
                <a:gd name="T57" fmla="*/ 96 h 507"/>
                <a:gd name="T58" fmla="*/ 450 w 914"/>
                <a:gd name="T59" fmla="*/ 111 h 507"/>
                <a:gd name="T60" fmla="*/ 506 w 914"/>
                <a:gd name="T61" fmla="*/ 126 h 507"/>
                <a:gd name="T62" fmla="*/ 560 w 914"/>
                <a:gd name="T63" fmla="*/ 140 h 507"/>
                <a:gd name="T64" fmla="*/ 610 w 914"/>
                <a:gd name="T65" fmla="*/ 154 h 507"/>
                <a:gd name="T66" fmla="*/ 656 w 914"/>
                <a:gd name="T67" fmla="*/ 167 h 507"/>
                <a:gd name="T68" fmla="*/ 699 w 914"/>
                <a:gd name="T69" fmla="*/ 179 h 507"/>
                <a:gd name="T70" fmla="*/ 738 w 914"/>
                <a:gd name="T71" fmla="*/ 190 h 507"/>
                <a:gd name="T72" fmla="*/ 774 w 914"/>
                <a:gd name="T73" fmla="*/ 201 h 507"/>
                <a:gd name="T74" fmla="*/ 803 w 914"/>
                <a:gd name="T75" fmla="*/ 211 h 507"/>
                <a:gd name="T76" fmla="*/ 829 w 914"/>
                <a:gd name="T77" fmla="*/ 219 h 507"/>
                <a:gd name="T78" fmla="*/ 850 w 914"/>
                <a:gd name="T79" fmla="*/ 227 h 507"/>
                <a:gd name="T80" fmla="*/ 865 w 914"/>
                <a:gd name="T81" fmla="*/ 234 h 507"/>
                <a:gd name="T82" fmla="*/ 877 w 914"/>
                <a:gd name="T83" fmla="*/ 239 h 507"/>
                <a:gd name="T84" fmla="*/ 882 w 914"/>
                <a:gd name="T85" fmla="*/ 244 h 507"/>
                <a:gd name="T86" fmla="*/ 884 w 914"/>
                <a:gd name="T87" fmla="*/ 247 h 507"/>
                <a:gd name="T88" fmla="*/ 914 w 914"/>
                <a:gd name="T89" fmla="*/ 254 h 507"/>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914" h="507">
                  <a:moveTo>
                    <a:pt x="914" y="507"/>
                  </a:moveTo>
                  <a:lnTo>
                    <a:pt x="912" y="501"/>
                  </a:lnTo>
                  <a:lnTo>
                    <a:pt x="906" y="492"/>
                  </a:lnTo>
                  <a:lnTo>
                    <a:pt x="895" y="479"/>
                  </a:lnTo>
                  <a:lnTo>
                    <a:pt x="878" y="467"/>
                  </a:lnTo>
                  <a:lnTo>
                    <a:pt x="857" y="450"/>
                  </a:lnTo>
                  <a:lnTo>
                    <a:pt x="830" y="432"/>
                  </a:lnTo>
                  <a:lnTo>
                    <a:pt x="799" y="412"/>
                  </a:lnTo>
                  <a:lnTo>
                    <a:pt x="762" y="391"/>
                  </a:lnTo>
                  <a:lnTo>
                    <a:pt x="723" y="367"/>
                  </a:lnTo>
                  <a:lnTo>
                    <a:pt x="679" y="342"/>
                  </a:lnTo>
                  <a:lnTo>
                    <a:pt x="631" y="315"/>
                  </a:lnTo>
                  <a:lnTo>
                    <a:pt x="579" y="286"/>
                  </a:lnTo>
                  <a:lnTo>
                    <a:pt x="523" y="257"/>
                  </a:lnTo>
                  <a:lnTo>
                    <a:pt x="465" y="226"/>
                  </a:lnTo>
                  <a:lnTo>
                    <a:pt x="405" y="195"/>
                  </a:lnTo>
                  <a:lnTo>
                    <a:pt x="341" y="163"/>
                  </a:lnTo>
                  <a:lnTo>
                    <a:pt x="276" y="132"/>
                  </a:lnTo>
                  <a:lnTo>
                    <a:pt x="208" y="97"/>
                  </a:lnTo>
                  <a:lnTo>
                    <a:pt x="140" y="65"/>
                  </a:lnTo>
                  <a:lnTo>
                    <a:pt x="71" y="32"/>
                  </a:lnTo>
                  <a:lnTo>
                    <a:pt x="2" y="0"/>
                  </a:lnTo>
                  <a:lnTo>
                    <a:pt x="0" y="1"/>
                  </a:lnTo>
                  <a:lnTo>
                    <a:pt x="68" y="34"/>
                  </a:lnTo>
                  <a:lnTo>
                    <a:pt x="135" y="65"/>
                  </a:lnTo>
                  <a:lnTo>
                    <a:pt x="201" y="97"/>
                  </a:lnTo>
                  <a:lnTo>
                    <a:pt x="266" y="130"/>
                  </a:lnTo>
                  <a:lnTo>
                    <a:pt x="330" y="161"/>
                  </a:lnTo>
                  <a:lnTo>
                    <a:pt x="391" y="192"/>
                  </a:lnTo>
                  <a:lnTo>
                    <a:pt x="450" y="222"/>
                  </a:lnTo>
                  <a:lnTo>
                    <a:pt x="506" y="251"/>
                  </a:lnTo>
                  <a:lnTo>
                    <a:pt x="560" y="280"/>
                  </a:lnTo>
                  <a:lnTo>
                    <a:pt x="610" y="307"/>
                  </a:lnTo>
                  <a:lnTo>
                    <a:pt x="656" y="333"/>
                  </a:lnTo>
                  <a:lnTo>
                    <a:pt x="699" y="358"/>
                  </a:lnTo>
                  <a:lnTo>
                    <a:pt x="738" y="380"/>
                  </a:lnTo>
                  <a:lnTo>
                    <a:pt x="774" y="402"/>
                  </a:lnTo>
                  <a:lnTo>
                    <a:pt x="803" y="421"/>
                  </a:lnTo>
                  <a:lnTo>
                    <a:pt x="829" y="438"/>
                  </a:lnTo>
                  <a:lnTo>
                    <a:pt x="850" y="454"/>
                  </a:lnTo>
                  <a:lnTo>
                    <a:pt x="865" y="467"/>
                  </a:lnTo>
                  <a:lnTo>
                    <a:pt x="877" y="478"/>
                  </a:lnTo>
                  <a:lnTo>
                    <a:pt x="882" y="487"/>
                  </a:lnTo>
                  <a:lnTo>
                    <a:pt x="884" y="494"/>
                  </a:lnTo>
                  <a:lnTo>
                    <a:pt x="914" y="507"/>
                  </a:lnTo>
                  <a:close/>
                </a:path>
              </a:pathLst>
            </a:custGeom>
            <a:solidFill>
              <a:srgbClr val="2594D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252" name="Freeform 17"/>
            <p:cNvSpPr>
              <a:spLocks/>
            </p:cNvSpPr>
            <p:nvPr/>
          </p:nvSpPr>
          <p:spPr bwMode="auto">
            <a:xfrm>
              <a:off x="1159" y="1763"/>
              <a:ext cx="884" cy="246"/>
            </a:xfrm>
            <a:custGeom>
              <a:avLst/>
              <a:gdLst>
                <a:gd name="T0" fmla="*/ 0 w 884"/>
                <a:gd name="T1" fmla="*/ 0 h 493"/>
                <a:gd name="T2" fmla="*/ 68 w 884"/>
                <a:gd name="T3" fmla="*/ 16 h 493"/>
                <a:gd name="T4" fmla="*/ 135 w 884"/>
                <a:gd name="T5" fmla="*/ 32 h 493"/>
                <a:gd name="T6" fmla="*/ 201 w 884"/>
                <a:gd name="T7" fmla="*/ 48 h 493"/>
                <a:gd name="T8" fmla="*/ 266 w 884"/>
                <a:gd name="T9" fmla="*/ 64 h 493"/>
                <a:gd name="T10" fmla="*/ 330 w 884"/>
                <a:gd name="T11" fmla="*/ 80 h 493"/>
                <a:gd name="T12" fmla="*/ 391 w 884"/>
                <a:gd name="T13" fmla="*/ 95 h 493"/>
                <a:gd name="T14" fmla="*/ 450 w 884"/>
                <a:gd name="T15" fmla="*/ 110 h 493"/>
                <a:gd name="T16" fmla="*/ 506 w 884"/>
                <a:gd name="T17" fmla="*/ 125 h 493"/>
                <a:gd name="T18" fmla="*/ 560 w 884"/>
                <a:gd name="T19" fmla="*/ 139 h 493"/>
                <a:gd name="T20" fmla="*/ 610 w 884"/>
                <a:gd name="T21" fmla="*/ 153 h 493"/>
                <a:gd name="T22" fmla="*/ 656 w 884"/>
                <a:gd name="T23" fmla="*/ 166 h 493"/>
                <a:gd name="T24" fmla="*/ 699 w 884"/>
                <a:gd name="T25" fmla="*/ 178 h 493"/>
                <a:gd name="T26" fmla="*/ 738 w 884"/>
                <a:gd name="T27" fmla="*/ 189 h 493"/>
                <a:gd name="T28" fmla="*/ 774 w 884"/>
                <a:gd name="T29" fmla="*/ 200 h 493"/>
                <a:gd name="T30" fmla="*/ 803 w 884"/>
                <a:gd name="T31" fmla="*/ 210 h 493"/>
                <a:gd name="T32" fmla="*/ 829 w 884"/>
                <a:gd name="T33" fmla="*/ 218 h 493"/>
                <a:gd name="T34" fmla="*/ 850 w 884"/>
                <a:gd name="T35" fmla="*/ 226 h 493"/>
                <a:gd name="T36" fmla="*/ 865 w 884"/>
                <a:gd name="T37" fmla="*/ 233 h 493"/>
                <a:gd name="T38" fmla="*/ 877 w 884"/>
                <a:gd name="T39" fmla="*/ 238 h 493"/>
                <a:gd name="T40" fmla="*/ 882 w 884"/>
                <a:gd name="T41" fmla="*/ 243 h 493"/>
                <a:gd name="T42" fmla="*/ 884 w 884"/>
                <a:gd name="T43" fmla="*/ 246 h 493"/>
                <a:gd name="T44" fmla="*/ 853 w 884"/>
                <a:gd name="T45" fmla="*/ 239 h 493"/>
                <a:gd name="T46" fmla="*/ 851 w 884"/>
                <a:gd name="T47" fmla="*/ 235 h 493"/>
                <a:gd name="T48" fmla="*/ 846 w 884"/>
                <a:gd name="T49" fmla="*/ 232 h 493"/>
                <a:gd name="T50" fmla="*/ 836 w 884"/>
                <a:gd name="T51" fmla="*/ 226 h 493"/>
                <a:gd name="T52" fmla="*/ 820 w 884"/>
                <a:gd name="T53" fmla="*/ 220 h 493"/>
                <a:gd name="T54" fmla="*/ 799 w 884"/>
                <a:gd name="T55" fmla="*/ 212 h 493"/>
                <a:gd name="T56" fmla="*/ 775 w 884"/>
                <a:gd name="T57" fmla="*/ 204 h 493"/>
                <a:gd name="T58" fmla="*/ 745 w 884"/>
                <a:gd name="T59" fmla="*/ 195 h 493"/>
                <a:gd name="T60" fmla="*/ 713 w 884"/>
                <a:gd name="T61" fmla="*/ 184 h 493"/>
                <a:gd name="T62" fmla="*/ 675 w 884"/>
                <a:gd name="T63" fmla="*/ 173 h 493"/>
                <a:gd name="T64" fmla="*/ 634 w 884"/>
                <a:gd name="T65" fmla="*/ 161 h 493"/>
                <a:gd name="T66" fmla="*/ 588 w 884"/>
                <a:gd name="T67" fmla="*/ 148 h 493"/>
                <a:gd name="T68" fmla="*/ 540 w 884"/>
                <a:gd name="T69" fmla="*/ 136 h 493"/>
                <a:gd name="T70" fmla="*/ 488 w 884"/>
                <a:gd name="T71" fmla="*/ 122 h 493"/>
                <a:gd name="T72" fmla="*/ 433 w 884"/>
                <a:gd name="T73" fmla="*/ 108 h 493"/>
                <a:gd name="T74" fmla="*/ 376 w 884"/>
                <a:gd name="T75" fmla="*/ 93 h 493"/>
                <a:gd name="T76" fmla="*/ 317 w 884"/>
                <a:gd name="T77" fmla="*/ 78 h 493"/>
                <a:gd name="T78" fmla="*/ 256 w 884"/>
                <a:gd name="T79" fmla="*/ 62 h 493"/>
                <a:gd name="T80" fmla="*/ 194 w 884"/>
                <a:gd name="T81" fmla="*/ 47 h 493"/>
                <a:gd name="T82" fmla="*/ 130 w 884"/>
                <a:gd name="T83" fmla="*/ 32 h 493"/>
                <a:gd name="T84" fmla="*/ 65 w 884"/>
                <a:gd name="T85" fmla="*/ 16 h 493"/>
                <a:gd name="T86" fmla="*/ 0 w 884"/>
                <a:gd name="T87" fmla="*/ 2 h 493"/>
                <a:gd name="T88" fmla="*/ 0 w 884"/>
                <a:gd name="T89" fmla="*/ 0 h 49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884" h="493">
                  <a:moveTo>
                    <a:pt x="0" y="0"/>
                  </a:moveTo>
                  <a:lnTo>
                    <a:pt x="68" y="33"/>
                  </a:lnTo>
                  <a:lnTo>
                    <a:pt x="135" y="64"/>
                  </a:lnTo>
                  <a:lnTo>
                    <a:pt x="201" y="96"/>
                  </a:lnTo>
                  <a:lnTo>
                    <a:pt x="266" y="129"/>
                  </a:lnTo>
                  <a:lnTo>
                    <a:pt x="330" y="160"/>
                  </a:lnTo>
                  <a:lnTo>
                    <a:pt x="391" y="191"/>
                  </a:lnTo>
                  <a:lnTo>
                    <a:pt x="450" y="221"/>
                  </a:lnTo>
                  <a:lnTo>
                    <a:pt x="506" y="250"/>
                  </a:lnTo>
                  <a:lnTo>
                    <a:pt x="560" y="279"/>
                  </a:lnTo>
                  <a:lnTo>
                    <a:pt x="610" y="306"/>
                  </a:lnTo>
                  <a:lnTo>
                    <a:pt x="656" y="332"/>
                  </a:lnTo>
                  <a:lnTo>
                    <a:pt x="699" y="357"/>
                  </a:lnTo>
                  <a:lnTo>
                    <a:pt x="738" y="379"/>
                  </a:lnTo>
                  <a:lnTo>
                    <a:pt x="774" y="401"/>
                  </a:lnTo>
                  <a:lnTo>
                    <a:pt x="803" y="420"/>
                  </a:lnTo>
                  <a:lnTo>
                    <a:pt x="829" y="437"/>
                  </a:lnTo>
                  <a:lnTo>
                    <a:pt x="850" y="453"/>
                  </a:lnTo>
                  <a:lnTo>
                    <a:pt x="865" y="466"/>
                  </a:lnTo>
                  <a:lnTo>
                    <a:pt x="877" y="477"/>
                  </a:lnTo>
                  <a:lnTo>
                    <a:pt x="882" y="486"/>
                  </a:lnTo>
                  <a:lnTo>
                    <a:pt x="884" y="493"/>
                  </a:lnTo>
                  <a:lnTo>
                    <a:pt x="853" y="478"/>
                  </a:lnTo>
                  <a:lnTo>
                    <a:pt x="851" y="471"/>
                  </a:lnTo>
                  <a:lnTo>
                    <a:pt x="846" y="464"/>
                  </a:lnTo>
                  <a:lnTo>
                    <a:pt x="836" y="453"/>
                  </a:lnTo>
                  <a:lnTo>
                    <a:pt x="820" y="440"/>
                  </a:lnTo>
                  <a:lnTo>
                    <a:pt x="799" y="424"/>
                  </a:lnTo>
                  <a:lnTo>
                    <a:pt x="775" y="408"/>
                  </a:lnTo>
                  <a:lnTo>
                    <a:pt x="745" y="390"/>
                  </a:lnTo>
                  <a:lnTo>
                    <a:pt x="713" y="368"/>
                  </a:lnTo>
                  <a:lnTo>
                    <a:pt x="675" y="346"/>
                  </a:lnTo>
                  <a:lnTo>
                    <a:pt x="634" y="323"/>
                  </a:lnTo>
                  <a:lnTo>
                    <a:pt x="588" y="297"/>
                  </a:lnTo>
                  <a:lnTo>
                    <a:pt x="540" y="272"/>
                  </a:lnTo>
                  <a:lnTo>
                    <a:pt x="488" y="245"/>
                  </a:lnTo>
                  <a:lnTo>
                    <a:pt x="433" y="216"/>
                  </a:lnTo>
                  <a:lnTo>
                    <a:pt x="376" y="187"/>
                  </a:lnTo>
                  <a:lnTo>
                    <a:pt x="317" y="156"/>
                  </a:lnTo>
                  <a:lnTo>
                    <a:pt x="256" y="125"/>
                  </a:lnTo>
                  <a:lnTo>
                    <a:pt x="194" y="95"/>
                  </a:lnTo>
                  <a:lnTo>
                    <a:pt x="130" y="64"/>
                  </a:lnTo>
                  <a:lnTo>
                    <a:pt x="65" y="33"/>
                  </a:lnTo>
                  <a:lnTo>
                    <a:pt x="0" y="4"/>
                  </a:lnTo>
                  <a:lnTo>
                    <a:pt x="0" y="0"/>
                  </a:lnTo>
                  <a:close/>
                </a:path>
              </a:pathLst>
            </a:custGeom>
            <a:solidFill>
              <a:srgbClr val="2D9AE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253" name="Freeform 18"/>
            <p:cNvSpPr>
              <a:spLocks/>
            </p:cNvSpPr>
            <p:nvPr/>
          </p:nvSpPr>
          <p:spPr bwMode="auto">
            <a:xfrm>
              <a:off x="1158" y="1765"/>
              <a:ext cx="854" cy="237"/>
            </a:xfrm>
            <a:custGeom>
              <a:avLst/>
              <a:gdLst>
                <a:gd name="T0" fmla="*/ 854 w 854"/>
                <a:gd name="T1" fmla="*/ 237 h 474"/>
                <a:gd name="T2" fmla="*/ 852 w 854"/>
                <a:gd name="T3" fmla="*/ 234 h 474"/>
                <a:gd name="T4" fmla="*/ 847 w 854"/>
                <a:gd name="T5" fmla="*/ 230 h 474"/>
                <a:gd name="T6" fmla="*/ 837 w 854"/>
                <a:gd name="T7" fmla="*/ 225 h 474"/>
                <a:gd name="T8" fmla="*/ 821 w 854"/>
                <a:gd name="T9" fmla="*/ 218 h 474"/>
                <a:gd name="T10" fmla="*/ 800 w 854"/>
                <a:gd name="T11" fmla="*/ 210 h 474"/>
                <a:gd name="T12" fmla="*/ 776 w 854"/>
                <a:gd name="T13" fmla="*/ 202 h 474"/>
                <a:gd name="T14" fmla="*/ 746 w 854"/>
                <a:gd name="T15" fmla="*/ 193 h 474"/>
                <a:gd name="T16" fmla="*/ 714 w 854"/>
                <a:gd name="T17" fmla="*/ 182 h 474"/>
                <a:gd name="T18" fmla="*/ 676 w 854"/>
                <a:gd name="T19" fmla="*/ 171 h 474"/>
                <a:gd name="T20" fmla="*/ 635 w 854"/>
                <a:gd name="T21" fmla="*/ 160 h 474"/>
                <a:gd name="T22" fmla="*/ 589 w 854"/>
                <a:gd name="T23" fmla="*/ 147 h 474"/>
                <a:gd name="T24" fmla="*/ 541 w 854"/>
                <a:gd name="T25" fmla="*/ 134 h 474"/>
                <a:gd name="T26" fmla="*/ 489 w 854"/>
                <a:gd name="T27" fmla="*/ 121 h 474"/>
                <a:gd name="T28" fmla="*/ 434 w 854"/>
                <a:gd name="T29" fmla="*/ 106 h 474"/>
                <a:gd name="T30" fmla="*/ 377 w 854"/>
                <a:gd name="T31" fmla="*/ 92 h 474"/>
                <a:gd name="T32" fmla="*/ 318 w 854"/>
                <a:gd name="T33" fmla="*/ 76 h 474"/>
                <a:gd name="T34" fmla="*/ 257 w 854"/>
                <a:gd name="T35" fmla="*/ 61 h 474"/>
                <a:gd name="T36" fmla="*/ 195 w 854"/>
                <a:gd name="T37" fmla="*/ 46 h 474"/>
                <a:gd name="T38" fmla="*/ 131 w 854"/>
                <a:gd name="T39" fmla="*/ 30 h 474"/>
                <a:gd name="T40" fmla="*/ 66 w 854"/>
                <a:gd name="T41" fmla="*/ 15 h 474"/>
                <a:gd name="T42" fmla="*/ 1 w 854"/>
                <a:gd name="T43" fmla="*/ 0 h 474"/>
                <a:gd name="T44" fmla="*/ 0 w 854"/>
                <a:gd name="T45" fmla="*/ 1 h 474"/>
                <a:gd name="T46" fmla="*/ 66 w 854"/>
                <a:gd name="T47" fmla="*/ 17 h 474"/>
                <a:gd name="T48" fmla="*/ 131 w 854"/>
                <a:gd name="T49" fmla="*/ 32 h 474"/>
                <a:gd name="T50" fmla="*/ 196 w 854"/>
                <a:gd name="T51" fmla="*/ 47 h 474"/>
                <a:gd name="T52" fmla="*/ 259 w 854"/>
                <a:gd name="T53" fmla="*/ 64 h 474"/>
                <a:gd name="T54" fmla="*/ 321 w 854"/>
                <a:gd name="T55" fmla="*/ 78 h 474"/>
                <a:gd name="T56" fmla="*/ 379 w 854"/>
                <a:gd name="T57" fmla="*/ 94 h 474"/>
                <a:gd name="T58" fmla="*/ 437 w 854"/>
                <a:gd name="T59" fmla="*/ 108 h 474"/>
                <a:gd name="T60" fmla="*/ 490 w 854"/>
                <a:gd name="T61" fmla="*/ 123 h 474"/>
                <a:gd name="T62" fmla="*/ 541 w 854"/>
                <a:gd name="T63" fmla="*/ 136 h 474"/>
                <a:gd name="T64" fmla="*/ 588 w 854"/>
                <a:gd name="T65" fmla="*/ 149 h 474"/>
                <a:gd name="T66" fmla="*/ 632 w 854"/>
                <a:gd name="T67" fmla="*/ 161 h 474"/>
                <a:gd name="T68" fmla="*/ 671 w 854"/>
                <a:gd name="T69" fmla="*/ 173 h 474"/>
                <a:gd name="T70" fmla="*/ 707 w 854"/>
                <a:gd name="T71" fmla="*/ 184 h 474"/>
                <a:gd name="T72" fmla="*/ 738 w 854"/>
                <a:gd name="T73" fmla="*/ 193 h 474"/>
                <a:gd name="T74" fmla="*/ 765 w 854"/>
                <a:gd name="T75" fmla="*/ 202 h 474"/>
                <a:gd name="T76" fmla="*/ 786 w 854"/>
                <a:gd name="T77" fmla="*/ 210 h 474"/>
                <a:gd name="T78" fmla="*/ 803 w 854"/>
                <a:gd name="T79" fmla="*/ 217 h 474"/>
                <a:gd name="T80" fmla="*/ 814 w 854"/>
                <a:gd name="T81" fmla="*/ 222 h 474"/>
                <a:gd name="T82" fmla="*/ 820 w 854"/>
                <a:gd name="T83" fmla="*/ 227 h 474"/>
                <a:gd name="T84" fmla="*/ 821 w 854"/>
                <a:gd name="T85" fmla="*/ 229 h 474"/>
                <a:gd name="T86" fmla="*/ 854 w 854"/>
                <a:gd name="T87" fmla="*/ 237 h 474"/>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854" h="474">
                  <a:moveTo>
                    <a:pt x="854" y="474"/>
                  </a:moveTo>
                  <a:lnTo>
                    <a:pt x="852" y="467"/>
                  </a:lnTo>
                  <a:lnTo>
                    <a:pt x="847" y="460"/>
                  </a:lnTo>
                  <a:lnTo>
                    <a:pt x="837" y="449"/>
                  </a:lnTo>
                  <a:lnTo>
                    <a:pt x="821" y="436"/>
                  </a:lnTo>
                  <a:lnTo>
                    <a:pt x="800" y="420"/>
                  </a:lnTo>
                  <a:lnTo>
                    <a:pt x="776" y="404"/>
                  </a:lnTo>
                  <a:lnTo>
                    <a:pt x="746" y="386"/>
                  </a:lnTo>
                  <a:lnTo>
                    <a:pt x="714" y="364"/>
                  </a:lnTo>
                  <a:lnTo>
                    <a:pt x="676" y="342"/>
                  </a:lnTo>
                  <a:lnTo>
                    <a:pt x="635" y="319"/>
                  </a:lnTo>
                  <a:lnTo>
                    <a:pt x="589" y="293"/>
                  </a:lnTo>
                  <a:lnTo>
                    <a:pt x="541" y="268"/>
                  </a:lnTo>
                  <a:lnTo>
                    <a:pt x="489" y="241"/>
                  </a:lnTo>
                  <a:lnTo>
                    <a:pt x="434" y="212"/>
                  </a:lnTo>
                  <a:lnTo>
                    <a:pt x="377" y="183"/>
                  </a:lnTo>
                  <a:lnTo>
                    <a:pt x="318" y="152"/>
                  </a:lnTo>
                  <a:lnTo>
                    <a:pt x="257" y="121"/>
                  </a:lnTo>
                  <a:lnTo>
                    <a:pt x="195" y="91"/>
                  </a:lnTo>
                  <a:lnTo>
                    <a:pt x="131" y="60"/>
                  </a:lnTo>
                  <a:lnTo>
                    <a:pt x="66" y="29"/>
                  </a:lnTo>
                  <a:lnTo>
                    <a:pt x="1" y="0"/>
                  </a:lnTo>
                  <a:lnTo>
                    <a:pt x="0" y="2"/>
                  </a:lnTo>
                  <a:lnTo>
                    <a:pt x="66" y="33"/>
                  </a:lnTo>
                  <a:lnTo>
                    <a:pt x="131" y="63"/>
                  </a:lnTo>
                  <a:lnTo>
                    <a:pt x="196" y="94"/>
                  </a:lnTo>
                  <a:lnTo>
                    <a:pt x="259" y="127"/>
                  </a:lnTo>
                  <a:lnTo>
                    <a:pt x="321" y="156"/>
                  </a:lnTo>
                  <a:lnTo>
                    <a:pt x="379" y="187"/>
                  </a:lnTo>
                  <a:lnTo>
                    <a:pt x="437" y="216"/>
                  </a:lnTo>
                  <a:lnTo>
                    <a:pt x="490" y="245"/>
                  </a:lnTo>
                  <a:lnTo>
                    <a:pt x="541" y="272"/>
                  </a:lnTo>
                  <a:lnTo>
                    <a:pt x="588" y="297"/>
                  </a:lnTo>
                  <a:lnTo>
                    <a:pt x="632" y="322"/>
                  </a:lnTo>
                  <a:lnTo>
                    <a:pt x="671" y="346"/>
                  </a:lnTo>
                  <a:lnTo>
                    <a:pt x="707" y="368"/>
                  </a:lnTo>
                  <a:lnTo>
                    <a:pt x="738" y="386"/>
                  </a:lnTo>
                  <a:lnTo>
                    <a:pt x="765" y="404"/>
                  </a:lnTo>
                  <a:lnTo>
                    <a:pt x="786" y="420"/>
                  </a:lnTo>
                  <a:lnTo>
                    <a:pt x="803" y="433"/>
                  </a:lnTo>
                  <a:lnTo>
                    <a:pt x="814" y="444"/>
                  </a:lnTo>
                  <a:lnTo>
                    <a:pt x="820" y="453"/>
                  </a:lnTo>
                  <a:lnTo>
                    <a:pt x="821" y="458"/>
                  </a:lnTo>
                  <a:lnTo>
                    <a:pt x="854" y="474"/>
                  </a:lnTo>
                  <a:close/>
                </a:path>
              </a:pathLst>
            </a:custGeom>
            <a:solidFill>
              <a:srgbClr val="35A0E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254" name="Freeform 19"/>
            <p:cNvSpPr>
              <a:spLocks/>
            </p:cNvSpPr>
            <p:nvPr/>
          </p:nvSpPr>
          <p:spPr bwMode="auto">
            <a:xfrm>
              <a:off x="1158" y="1766"/>
              <a:ext cx="821" cy="228"/>
            </a:xfrm>
            <a:custGeom>
              <a:avLst/>
              <a:gdLst>
                <a:gd name="T0" fmla="*/ 0 w 821"/>
                <a:gd name="T1" fmla="*/ 0 h 456"/>
                <a:gd name="T2" fmla="*/ 66 w 821"/>
                <a:gd name="T3" fmla="*/ 16 h 456"/>
                <a:gd name="T4" fmla="*/ 131 w 821"/>
                <a:gd name="T5" fmla="*/ 31 h 456"/>
                <a:gd name="T6" fmla="*/ 196 w 821"/>
                <a:gd name="T7" fmla="*/ 46 h 456"/>
                <a:gd name="T8" fmla="*/ 259 w 821"/>
                <a:gd name="T9" fmla="*/ 63 h 456"/>
                <a:gd name="T10" fmla="*/ 321 w 821"/>
                <a:gd name="T11" fmla="*/ 77 h 456"/>
                <a:gd name="T12" fmla="*/ 379 w 821"/>
                <a:gd name="T13" fmla="*/ 93 h 456"/>
                <a:gd name="T14" fmla="*/ 437 w 821"/>
                <a:gd name="T15" fmla="*/ 107 h 456"/>
                <a:gd name="T16" fmla="*/ 490 w 821"/>
                <a:gd name="T17" fmla="*/ 122 h 456"/>
                <a:gd name="T18" fmla="*/ 541 w 821"/>
                <a:gd name="T19" fmla="*/ 135 h 456"/>
                <a:gd name="T20" fmla="*/ 588 w 821"/>
                <a:gd name="T21" fmla="*/ 148 h 456"/>
                <a:gd name="T22" fmla="*/ 632 w 821"/>
                <a:gd name="T23" fmla="*/ 160 h 456"/>
                <a:gd name="T24" fmla="*/ 671 w 821"/>
                <a:gd name="T25" fmla="*/ 172 h 456"/>
                <a:gd name="T26" fmla="*/ 707 w 821"/>
                <a:gd name="T27" fmla="*/ 183 h 456"/>
                <a:gd name="T28" fmla="*/ 738 w 821"/>
                <a:gd name="T29" fmla="*/ 192 h 456"/>
                <a:gd name="T30" fmla="*/ 765 w 821"/>
                <a:gd name="T31" fmla="*/ 201 h 456"/>
                <a:gd name="T32" fmla="*/ 786 w 821"/>
                <a:gd name="T33" fmla="*/ 209 h 456"/>
                <a:gd name="T34" fmla="*/ 803 w 821"/>
                <a:gd name="T35" fmla="*/ 216 h 456"/>
                <a:gd name="T36" fmla="*/ 814 w 821"/>
                <a:gd name="T37" fmla="*/ 221 h 456"/>
                <a:gd name="T38" fmla="*/ 820 w 821"/>
                <a:gd name="T39" fmla="*/ 226 h 456"/>
                <a:gd name="T40" fmla="*/ 821 w 821"/>
                <a:gd name="T41" fmla="*/ 228 h 456"/>
                <a:gd name="T42" fmla="*/ 787 w 821"/>
                <a:gd name="T43" fmla="*/ 220 h 456"/>
                <a:gd name="T44" fmla="*/ 786 w 821"/>
                <a:gd name="T45" fmla="*/ 217 h 456"/>
                <a:gd name="T46" fmla="*/ 780 w 821"/>
                <a:gd name="T47" fmla="*/ 213 h 456"/>
                <a:gd name="T48" fmla="*/ 769 w 821"/>
                <a:gd name="T49" fmla="*/ 208 h 456"/>
                <a:gd name="T50" fmla="*/ 753 w 821"/>
                <a:gd name="T51" fmla="*/ 202 h 456"/>
                <a:gd name="T52" fmla="*/ 732 w 821"/>
                <a:gd name="T53" fmla="*/ 194 h 456"/>
                <a:gd name="T54" fmla="*/ 707 w 821"/>
                <a:gd name="T55" fmla="*/ 186 h 456"/>
                <a:gd name="T56" fmla="*/ 677 w 821"/>
                <a:gd name="T57" fmla="*/ 177 h 456"/>
                <a:gd name="T58" fmla="*/ 643 w 821"/>
                <a:gd name="T59" fmla="*/ 166 h 456"/>
                <a:gd name="T60" fmla="*/ 605 w 821"/>
                <a:gd name="T61" fmla="*/ 155 h 456"/>
                <a:gd name="T62" fmla="*/ 564 w 821"/>
                <a:gd name="T63" fmla="*/ 143 h 456"/>
                <a:gd name="T64" fmla="*/ 519 w 821"/>
                <a:gd name="T65" fmla="*/ 131 h 456"/>
                <a:gd name="T66" fmla="*/ 469 w 821"/>
                <a:gd name="T67" fmla="*/ 118 h 456"/>
                <a:gd name="T68" fmla="*/ 417 w 821"/>
                <a:gd name="T69" fmla="*/ 104 h 456"/>
                <a:gd name="T70" fmla="*/ 363 w 821"/>
                <a:gd name="T71" fmla="*/ 90 h 456"/>
                <a:gd name="T72" fmla="*/ 307 w 821"/>
                <a:gd name="T73" fmla="*/ 75 h 456"/>
                <a:gd name="T74" fmla="*/ 247 w 821"/>
                <a:gd name="T75" fmla="*/ 61 h 456"/>
                <a:gd name="T76" fmla="*/ 187 w 821"/>
                <a:gd name="T77" fmla="*/ 46 h 456"/>
                <a:gd name="T78" fmla="*/ 126 w 821"/>
                <a:gd name="T79" fmla="*/ 31 h 456"/>
                <a:gd name="T80" fmla="*/ 62 w 821"/>
                <a:gd name="T81" fmla="*/ 17 h 456"/>
                <a:gd name="T82" fmla="*/ 0 w 821"/>
                <a:gd name="T83" fmla="*/ 1 h 456"/>
                <a:gd name="T84" fmla="*/ 0 w 821"/>
                <a:gd name="T85" fmla="*/ 0 h 45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821" h="456">
                  <a:moveTo>
                    <a:pt x="0" y="0"/>
                  </a:moveTo>
                  <a:lnTo>
                    <a:pt x="66" y="31"/>
                  </a:lnTo>
                  <a:lnTo>
                    <a:pt x="131" y="61"/>
                  </a:lnTo>
                  <a:lnTo>
                    <a:pt x="196" y="92"/>
                  </a:lnTo>
                  <a:lnTo>
                    <a:pt x="259" y="125"/>
                  </a:lnTo>
                  <a:lnTo>
                    <a:pt x="321" y="154"/>
                  </a:lnTo>
                  <a:lnTo>
                    <a:pt x="379" y="185"/>
                  </a:lnTo>
                  <a:lnTo>
                    <a:pt x="437" y="214"/>
                  </a:lnTo>
                  <a:lnTo>
                    <a:pt x="490" y="243"/>
                  </a:lnTo>
                  <a:lnTo>
                    <a:pt x="541" y="270"/>
                  </a:lnTo>
                  <a:lnTo>
                    <a:pt x="588" y="295"/>
                  </a:lnTo>
                  <a:lnTo>
                    <a:pt x="632" y="320"/>
                  </a:lnTo>
                  <a:lnTo>
                    <a:pt x="671" y="344"/>
                  </a:lnTo>
                  <a:lnTo>
                    <a:pt x="707" y="366"/>
                  </a:lnTo>
                  <a:lnTo>
                    <a:pt x="738" y="384"/>
                  </a:lnTo>
                  <a:lnTo>
                    <a:pt x="765" y="402"/>
                  </a:lnTo>
                  <a:lnTo>
                    <a:pt x="786" y="418"/>
                  </a:lnTo>
                  <a:lnTo>
                    <a:pt x="803" y="431"/>
                  </a:lnTo>
                  <a:lnTo>
                    <a:pt x="814" y="442"/>
                  </a:lnTo>
                  <a:lnTo>
                    <a:pt x="820" y="451"/>
                  </a:lnTo>
                  <a:lnTo>
                    <a:pt x="821" y="456"/>
                  </a:lnTo>
                  <a:lnTo>
                    <a:pt x="787" y="440"/>
                  </a:lnTo>
                  <a:lnTo>
                    <a:pt x="786" y="434"/>
                  </a:lnTo>
                  <a:lnTo>
                    <a:pt x="780" y="425"/>
                  </a:lnTo>
                  <a:lnTo>
                    <a:pt x="769" y="416"/>
                  </a:lnTo>
                  <a:lnTo>
                    <a:pt x="753" y="404"/>
                  </a:lnTo>
                  <a:lnTo>
                    <a:pt x="732" y="387"/>
                  </a:lnTo>
                  <a:lnTo>
                    <a:pt x="707" y="371"/>
                  </a:lnTo>
                  <a:lnTo>
                    <a:pt x="677" y="353"/>
                  </a:lnTo>
                  <a:lnTo>
                    <a:pt x="643" y="331"/>
                  </a:lnTo>
                  <a:lnTo>
                    <a:pt x="605" y="309"/>
                  </a:lnTo>
                  <a:lnTo>
                    <a:pt x="564" y="286"/>
                  </a:lnTo>
                  <a:lnTo>
                    <a:pt x="519" y="261"/>
                  </a:lnTo>
                  <a:lnTo>
                    <a:pt x="469" y="235"/>
                  </a:lnTo>
                  <a:lnTo>
                    <a:pt x="417" y="208"/>
                  </a:lnTo>
                  <a:lnTo>
                    <a:pt x="363" y="179"/>
                  </a:lnTo>
                  <a:lnTo>
                    <a:pt x="307" y="150"/>
                  </a:lnTo>
                  <a:lnTo>
                    <a:pt x="247" y="121"/>
                  </a:lnTo>
                  <a:lnTo>
                    <a:pt x="187" y="92"/>
                  </a:lnTo>
                  <a:lnTo>
                    <a:pt x="126" y="61"/>
                  </a:lnTo>
                  <a:lnTo>
                    <a:pt x="62" y="33"/>
                  </a:lnTo>
                  <a:lnTo>
                    <a:pt x="0" y="2"/>
                  </a:lnTo>
                  <a:lnTo>
                    <a:pt x="0" y="0"/>
                  </a:lnTo>
                  <a:close/>
                </a:path>
              </a:pathLst>
            </a:custGeom>
            <a:solidFill>
              <a:srgbClr val="3DA6E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255" name="Freeform 20"/>
            <p:cNvSpPr>
              <a:spLocks/>
            </p:cNvSpPr>
            <p:nvPr/>
          </p:nvSpPr>
          <p:spPr bwMode="auto">
            <a:xfrm>
              <a:off x="1157" y="1767"/>
              <a:ext cx="788" cy="219"/>
            </a:xfrm>
            <a:custGeom>
              <a:avLst/>
              <a:gdLst>
                <a:gd name="T0" fmla="*/ 788 w 788"/>
                <a:gd name="T1" fmla="*/ 219 h 438"/>
                <a:gd name="T2" fmla="*/ 787 w 788"/>
                <a:gd name="T3" fmla="*/ 216 h 438"/>
                <a:gd name="T4" fmla="*/ 781 w 788"/>
                <a:gd name="T5" fmla="*/ 212 h 438"/>
                <a:gd name="T6" fmla="*/ 770 w 788"/>
                <a:gd name="T7" fmla="*/ 207 h 438"/>
                <a:gd name="T8" fmla="*/ 754 w 788"/>
                <a:gd name="T9" fmla="*/ 201 h 438"/>
                <a:gd name="T10" fmla="*/ 733 w 788"/>
                <a:gd name="T11" fmla="*/ 193 h 438"/>
                <a:gd name="T12" fmla="*/ 708 w 788"/>
                <a:gd name="T13" fmla="*/ 185 h 438"/>
                <a:gd name="T14" fmla="*/ 678 w 788"/>
                <a:gd name="T15" fmla="*/ 176 h 438"/>
                <a:gd name="T16" fmla="*/ 644 w 788"/>
                <a:gd name="T17" fmla="*/ 165 h 438"/>
                <a:gd name="T18" fmla="*/ 606 w 788"/>
                <a:gd name="T19" fmla="*/ 154 h 438"/>
                <a:gd name="T20" fmla="*/ 565 w 788"/>
                <a:gd name="T21" fmla="*/ 142 h 438"/>
                <a:gd name="T22" fmla="*/ 520 w 788"/>
                <a:gd name="T23" fmla="*/ 130 h 438"/>
                <a:gd name="T24" fmla="*/ 470 w 788"/>
                <a:gd name="T25" fmla="*/ 117 h 438"/>
                <a:gd name="T26" fmla="*/ 418 w 788"/>
                <a:gd name="T27" fmla="*/ 103 h 438"/>
                <a:gd name="T28" fmla="*/ 364 w 788"/>
                <a:gd name="T29" fmla="*/ 89 h 438"/>
                <a:gd name="T30" fmla="*/ 308 w 788"/>
                <a:gd name="T31" fmla="*/ 74 h 438"/>
                <a:gd name="T32" fmla="*/ 248 w 788"/>
                <a:gd name="T33" fmla="*/ 60 h 438"/>
                <a:gd name="T34" fmla="*/ 188 w 788"/>
                <a:gd name="T35" fmla="*/ 45 h 438"/>
                <a:gd name="T36" fmla="*/ 127 w 788"/>
                <a:gd name="T37" fmla="*/ 30 h 438"/>
                <a:gd name="T38" fmla="*/ 63 w 788"/>
                <a:gd name="T39" fmla="*/ 16 h 438"/>
                <a:gd name="T40" fmla="*/ 1 w 788"/>
                <a:gd name="T41" fmla="*/ 0 h 438"/>
                <a:gd name="T42" fmla="*/ 0 w 788"/>
                <a:gd name="T43" fmla="*/ 2 h 438"/>
                <a:gd name="T44" fmla="*/ 63 w 788"/>
                <a:gd name="T45" fmla="*/ 16 h 438"/>
                <a:gd name="T46" fmla="*/ 127 w 788"/>
                <a:gd name="T47" fmla="*/ 32 h 438"/>
                <a:gd name="T48" fmla="*/ 188 w 788"/>
                <a:gd name="T49" fmla="*/ 47 h 438"/>
                <a:gd name="T50" fmla="*/ 248 w 788"/>
                <a:gd name="T51" fmla="*/ 62 h 438"/>
                <a:gd name="T52" fmla="*/ 308 w 788"/>
                <a:gd name="T53" fmla="*/ 76 h 438"/>
                <a:gd name="T54" fmla="*/ 364 w 788"/>
                <a:gd name="T55" fmla="*/ 91 h 438"/>
                <a:gd name="T56" fmla="*/ 418 w 788"/>
                <a:gd name="T57" fmla="*/ 105 h 438"/>
                <a:gd name="T58" fmla="*/ 469 w 788"/>
                <a:gd name="T59" fmla="*/ 119 h 438"/>
                <a:gd name="T60" fmla="*/ 516 w 788"/>
                <a:gd name="T61" fmla="*/ 131 h 438"/>
                <a:gd name="T62" fmla="*/ 559 w 788"/>
                <a:gd name="T63" fmla="*/ 143 h 438"/>
                <a:gd name="T64" fmla="*/ 600 w 788"/>
                <a:gd name="T65" fmla="*/ 155 h 438"/>
                <a:gd name="T66" fmla="*/ 636 w 788"/>
                <a:gd name="T67" fmla="*/ 166 h 438"/>
                <a:gd name="T68" fmla="*/ 667 w 788"/>
                <a:gd name="T69" fmla="*/ 175 h 438"/>
                <a:gd name="T70" fmla="*/ 694 w 788"/>
                <a:gd name="T71" fmla="*/ 184 h 438"/>
                <a:gd name="T72" fmla="*/ 715 w 788"/>
                <a:gd name="T73" fmla="*/ 192 h 438"/>
                <a:gd name="T74" fmla="*/ 732 w 788"/>
                <a:gd name="T75" fmla="*/ 198 h 438"/>
                <a:gd name="T76" fmla="*/ 743 w 788"/>
                <a:gd name="T77" fmla="*/ 204 h 438"/>
                <a:gd name="T78" fmla="*/ 750 w 788"/>
                <a:gd name="T79" fmla="*/ 208 h 438"/>
                <a:gd name="T80" fmla="*/ 752 w 788"/>
                <a:gd name="T81" fmla="*/ 211 h 438"/>
                <a:gd name="T82" fmla="*/ 788 w 788"/>
                <a:gd name="T83" fmla="*/ 219 h 43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788" h="438">
                  <a:moveTo>
                    <a:pt x="788" y="438"/>
                  </a:moveTo>
                  <a:lnTo>
                    <a:pt x="787" y="432"/>
                  </a:lnTo>
                  <a:lnTo>
                    <a:pt x="781" y="423"/>
                  </a:lnTo>
                  <a:lnTo>
                    <a:pt x="770" y="414"/>
                  </a:lnTo>
                  <a:lnTo>
                    <a:pt x="754" y="402"/>
                  </a:lnTo>
                  <a:lnTo>
                    <a:pt x="733" y="385"/>
                  </a:lnTo>
                  <a:lnTo>
                    <a:pt x="708" y="369"/>
                  </a:lnTo>
                  <a:lnTo>
                    <a:pt x="678" y="351"/>
                  </a:lnTo>
                  <a:lnTo>
                    <a:pt x="644" y="329"/>
                  </a:lnTo>
                  <a:lnTo>
                    <a:pt x="606" y="307"/>
                  </a:lnTo>
                  <a:lnTo>
                    <a:pt x="565" y="284"/>
                  </a:lnTo>
                  <a:lnTo>
                    <a:pt x="520" y="259"/>
                  </a:lnTo>
                  <a:lnTo>
                    <a:pt x="470" y="233"/>
                  </a:lnTo>
                  <a:lnTo>
                    <a:pt x="418" y="206"/>
                  </a:lnTo>
                  <a:lnTo>
                    <a:pt x="364" y="177"/>
                  </a:lnTo>
                  <a:lnTo>
                    <a:pt x="308" y="148"/>
                  </a:lnTo>
                  <a:lnTo>
                    <a:pt x="248" y="119"/>
                  </a:lnTo>
                  <a:lnTo>
                    <a:pt x="188" y="90"/>
                  </a:lnTo>
                  <a:lnTo>
                    <a:pt x="127" y="59"/>
                  </a:lnTo>
                  <a:lnTo>
                    <a:pt x="63" y="31"/>
                  </a:lnTo>
                  <a:lnTo>
                    <a:pt x="1" y="0"/>
                  </a:lnTo>
                  <a:lnTo>
                    <a:pt x="0" y="3"/>
                  </a:lnTo>
                  <a:lnTo>
                    <a:pt x="63" y="32"/>
                  </a:lnTo>
                  <a:lnTo>
                    <a:pt x="127" y="63"/>
                  </a:lnTo>
                  <a:lnTo>
                    <a:pt x="188" y="94"/>
                  </a:lnTo>
                  <a:lnTo>
                    <a:pt x="248" y="123"/>
                  </a:lnTo>
                  <a:lnTo>
                    <a:pt x="308" y="152"/>
                  </a:lnTo>
                  <a:lnTo>
                    <a:pt x="364" y="181"/>
                  </a:lnTo>
                  <a:lnTo>
                    <a:pt x="418" y="210"/>
                  </a:lnTo>
                  <a:lnTo>
                    <a:pt x="469" y="237"/>
                  </a:lnTo>
                  <a:lnTo>
                    <a:pt x="516" y="262"/>
                  </a:lnTo>
                  <a:lnTo>
                    <a:pt x="559" y="286"/>
                  </a:lnTo>
                  <a:lnTo>
                    <a:pt x="600" y="309"/>
                  </a:lnTo>
                  <a:lnTo>
                    <a:pt x="636" y="331"/>
                  </a:lnTo>
                  <a:lnTo>
                    <a:pt x="667" y="349"/>
                  </a:lnTo>
                  <a:lnTo>
                    <a:pt x="694" y="367"/>
                  </a:lnTo>
                  <a:lnTo>
                    <a:pt x="715" y="384"/>
                  </a:lnTo>
                  <a:lnTo>
                    <a:pt x="732" y="396"/>
                  </a:lnTo>
                  <a:lnTo>
                    <a:pt x="743" y="407"/>
                  </a:lnTo>
                  <a:lnTo>
                    <a:pt x="750" y="416"/>
                  </a:lnTo>
                  <a:lnTo>
                    <a:pt x="752" y="422"/>
                  </a:lnTo>
                  <a:lnTo>
                    <a:pt x="788" y="438"/>
                  </a:lnTo>
                  <a:close/>
                </a:path>
              </a:pathLst>
            </a:custGeom>
            <a:solidFill>
              <a:srgbClr val="45ABE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256" name="Freeform 21"/>
            <p:cNvSpPr>
              <a:spLocks/>
            </p:cNvSpPr>
            <p:nvPr/>
          </p:nvSpPr>
          <p:spPr bwMode="auto">
            <a:xfrm>
              <a:off x="1157" y="1769"/>
              <a:ext cx="752" cy="209"/>
            </a:xfrm>
            <a:custGeom>
              <a:avLst/>
              <a:gdLst>
                <a:gd name="T0" fmla="*/ 0 w 752"/>
                <a:gd name="T1" fmla="*/ 0 h 419"/>
                <a:gd name="T2" fmla="*/ 63 w 752"/>
                <a:gd name="T3" fmla="*/ 14 h 419"/>
                <a:gd name="T4" fmla="*/ 127 w 752"/>
                <a:gd name="T5" fmla="*/ 30 h 419"/>
                <a:gd name="T6" fmla="*/ 188 w 752"/>
                <a:gd name="T7" fmla="*/ 45 h 419"/>
                <a:gd name="T8" fmla="*/ 248 w 752"/>
                <a:gd name="T9" fmla="*/ 60 h 419"/>
                <a:gd name="T10" fmla="*/ 308 w 752"/>
                <a:gd name="T11" fmla="*/ 74 h 419"/>
                <a:gd name="T12" fmla="*/ 364 w 752"/>
                <a:gd name="T13" fmla="*/ 89 h 419"/>
                <a:gd name="T14" fmla="*/ 418 w 752"/>
                <a:gd name="T15" fmla="*/ 103 h 419"/>
                <a:gd name="T16" fmla="*/ 469 w 752"/>
                <a:gd name="T17" fmla="*/ 117 h 419"/>
                <a:gd name="T18" fmla="*/ 516 w 752"/>
                <a:gd name="T19" fmla="*/ 129 h 419"/>
                <a:gd name="T20" fmla="*/ 559 w 752"/>
                <a:gd name="T21" fmla="*/ 141 h 419"/>
                <a:gd name="T22" fmla="*/ 600 w 752"/>
                <a:gd name="T23" fmla="*/ 153 h 419"/>
                <a:gd name="T24" fmla="*/ 636 w 752"/>
                <a:gd name="T25" fmla="*/ 164 h 419"/>
                <a:gd name="T26" fmla="*/ 667 w 752"/>
                <a:gd name="T27" fmla="*/ 173 h 419"/>
                <a:gd name="T28" fmla="*/ 694 w 752"/>
                <a:gd name="T29" fmla="*/ 182 h 419"/>
                <a:gd name="T30" fmla="*/ 715 w 752"/>
                <a:gd name="T31" fmla="*/ 190 h 419"/>
                <a:gd name="T32" fmla="*/ 732 w 752"/>
                <a:gd name="T33" fmla="*/ 196 h 419"/>
                <a:gd name="T34" fmla="*/ 743 w 752"/>
                <a:gd name="T35" fmla="*/ 202 h 419"/>
                <a:gd name="T36" fmla="*/ 750 w 752"/>
                <a:gd name="T37" fmla="*/ 206 h 419"/>
                <a:gd name="T38" fmla="*/ 752 w 752"/>
                <a:gd name="T39" fmla="*/ 209 h 419"/>
                <a:gd name="T40" fmla="*/ 713 w 752"/>
                <a:gd name="T41" fmla="*/ 200 h 419"/>
                <a:gd name="T42" fmla="*/ 712 w 752"/>
                <a:gd name="T43" fmla="*/ 197 h 419"/>
                <a:gd name="T44" fmla="*/ 706 w 752"/>
                <a:gd name="T45" fmla="*/ 193 h 419"/>
                <a:gd name="T46" fmla="*/ 695 w 752"/>
                <a:gd name="T47" fmla="*/ 188 h 419"/>
                <a:gd name="T48" fmla="*/ 678 w 752"/>
                <a:gd name="T49" fmla="*/ 182 h 419"/>
                <a:gd name="T50" fmla="*/ 658 w 752"/>
                <a:gd name="T51" fmla="*/ 175 h 419"/>
                <a:gd name="T52" fmla="*/ 633 w 752"/>
                <a:gd name="T53" fmla="*/ 166 h 419"/>
                <a:gd name="T54" fmla="*/ 603 w 752"/>
                <a:gd name="T55" fmla="*/ 157 h 419"/>
                <a:gd name="T56" fmla="*/ 569 w 752"/>
                <a:gd name="T57" fmla="*/ 147 h 419"/>
                <a:gd name="T58" fmla="*/ 531 w 752"/>
                <a:gd name="T59" fmla="*/ 136 h 419"/>
                <a:gd name="T60" fmla="*/ 489 w 752"/>
                <a:gd name="T61" fmla="*/ 124 h 419"/>
                <a:gd name="T62" fmla="*/ 443 w 752"/>
                <a:gd name="T63" fmla="*/ 112 h 419"/>
                <a:gd name="T64" fmla="*/ 395 w 752"/>
                <a:gd name="T65" fmla="*/ 99 h 419"/>
                <a:gd name="T66" fmla="*/ 344 w 752"/>
                <a:gd name="T67" fmla="*/ 86 h 419"/>
                <a:gd name="T68" fmla="*/ 291 w 752"/>
                <a:gd name="T69" fmla="*/ 72 h 419"/>
                <a:gd name="T70" fmla="*/ 236 w 752"/>
                <a:gd name="T71" fmla="*/ 58 h 419"/>
                <a:gd name="T72" fmla="*/ 178 w 752"/>
                <a:gd name="T73" fmla="*/ 44 h 419"/>
                <a:gd name="T74" fmla="*/ 118 w 752"/>
                <a:gd name="T75" fmla="*/ 30 h 419"/>
                <a:gd name="T76" fmla="*/ 59 w 752"/>
                <a:gd name="T77" fmla="*/ 15 h 419"/>
                <a:gd name="T78" fmla="*/ 0 w 752"/>
                <a:gd name="T79" fmla="*/ 2 h 419"/>
                <a:gd name="T80" fmla="*/ 0 w 752"/>
                <a:gd name="T81" fmla="*/ 0 h 41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752" h="419">
                  <a:moveTo>
                    <a:pt x="0" y="0"/>
                  </a:moveTo>
                  <a:lnTo>
                    <a:pt x="63" y="29"/>
                  </a:lnTo>
                  <a:lnTo>
                    <a:pt x="127" y="60"/>
                  </a:lnTo>
                  <a:lnTo>
                    <a:pt x="188" y="91"/>
                  </a:lnTo>
                  <a:lnTo>
                    <a:pt x="248" y="120"/>
                  </a:lnTo>
                  <a:lnTo>
                    <a:pt x="308" y="149"/>
                  </a:lnTo>
                  <a:lnTo>
                    <a:pt x="364" y="178"/>
                  </a:lnTo>
                  <a:lnTo>
                    <a:pt x="418" y="207"/>
                  </a:lnTo>
                  <a:lnTo>
                    <a:pt x="469" y="234"/>
                  </a:lnTo>
                  <a:lnTo>
                    <a:pt x="516" y="259"/>
                  </a:lnTo>
                  <a:lnTo>
                    <a:pt x="559" y="283"/>
                  </a:lnTo>
                  <a:lnTo>
                    <a:pt x="600" y="306"/>
                  </a:lnTo>
                  <a:lnTo>
                    <a:pt x="636" y="328"/>
                  </a:lnTo>
                  <a:lnTo>
                    <a:pt x="667" y="346"/>
                  </a:lnTo>
                  <a:lnTo>
                    <a:pt x="694" y="364"/>
                  </a:lnTo>
                  <a:lnTo>
                    <a:pt x="715" y="381"/>
                  </a:lnTo>
                  <a:lnTo>
                    <a:pt x="732" y="393"/>
                  </a:lnTo>
                  <a:lnTo>
                    <a:pt x="743" y="404"/>
                  </a:lnTo>
                  <a:lnTo>
                    <a:pt x="750" y="413"/>
                  </a:lnTo>
                  <a:lnTo>
                    <a:pt x="752" y="419"/>
                  </a:lnTo>
                  <a:lnTo>
                    <a:pt x="713" y="400"/>
                  </a:lnTo>
                  <a:lnTo>
                    <a:pt x="712" y="395"/>
                  </a:lnTo>
                  <a:lnTo>
                    <a:pt x="706" y="386"/>
                  </a:lnTo>
                  <a:lnTo>
                    <a:pt x="695" y="377"/>
                  </a:lnTo>
                  <a:lnTo>
                    <a:pt x="678" y="364"/>
                  </a:lnTo>
                  <a:lnTo>
                    <a:pt x="658" y="350"/>
                  </a:lnTo>
                  <a:lnTo>
                    <a:pt x="633" y="332"/>
                  </a:lnTo>
                  <a:lnTo>
                    <a:pt x="603" y="314"/>
                  </a:lnTo>
                  <a:lnTo>
                    <a:pt x="569" y="294"/>
                  </a:lnTo>
                  <a:lnTo>
                    <a:pt x="531" y="272"/>
                  </a:lnTo>
                  <a:lnTo>
                    <a:pt x="489" y="248"/>
                  </a:lnTo>
                  <a:lnTo>
                    <a:pt x="443" y="225"/>
                  </a:lnTo>
                  <a:lnTo>
                    <a:pt x="395" y="199"/>
                  </a:lnTo>
                  <a:lnTo>
                    <a:pt x="344" y="172"/>
                  </a:lnTo>
                  <a:lnTo>
                    <a:pt x="291" y="145"/>
                  </a:lnTo>
                  <a:lnTo>
                    <a:pt x="236" y="116"/>
                  </a:lnTo>
                  <a:lnTo>
                    <a:pt x="178" y="89"/>
                  </a:lnTo>
                  <a:lnTo>
                    <a:pt x="118" y="60"/>
                  </a:lnTo>
                  <a:lnTo>
                    <a:pt x="59" y="31"/>
                  </a:lnTo>
                  <a:lnTo>
                    <a:pt x="0" y="4"/>
                  </a:lnTo>
                  <a:lnTo>
                    <a:pt x="0" y="0"/>
                  </a:lnTo>
                  <a:close/>
                </a:path>
              </a:pathLst>
            </a:custGeom>
            <a:solidFill>
              <a:srgbClr val="4DB1E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257" name="Freeform 22"/>
            <p:cNvSpPr>
              <a:spLocks/>
            </p:cNvSpPr>
            <p:nvPr/>
          </p:nvSpPr>
          <p:spPr bwMode="auto">
            <a:xfrm>
              <a:off x="1155" y="1770"/>
              <a:ext cx="715" cy="199"/>
            </a:xfrm>
            <a:custGeom>
              <a:avLst/>
              <a:gdLst>
                <a:gd name="T0" fmla="*/ 715 w 715"/>
                <a:gd name="T1" fmla="*/ 199 h 396"/>
                <a:gd name="T2" fmla="*/ 714 w 715"/>
                <a:gd name="T3" fmla="*/ 196 h 396"/>
                <a:gd name="T4" fmla="*/ 708 w 715"/>
                <a:gd name="T5" fmla="*/ 192 h 396"/>
                <a:gd name="T6" fmla="*/ 697 w 715"/>
                <a:gd name="T7" fmla="*/ 187 h 396"/>
                <a:gd name="T8" fmla="*/ 680 w 715"/>
                <a:gd name="T9" fmla="*/ 181 h 396"/>
                <a:gd name="T10" fmla="*/ 660 w 715"/>
                <a:gd name="T11" fmla="*/ 174 h 396"/>
                <a:gd name="T12" fmla="*/ 635 w 715"/>
                <a:gd name="T13" fmla="*/ 165 h 396"/>
                <a:gd name="T14" fmla="*/ 605 w 715"/>
                <a:gd name="T15" fmla="*/ 156 h 396"/>
                <a:gd name="T16" fmla="*/ 571 w 715"/>
                <a:gd name="T17" fmla="*/ 146 h 396"/>
                <a:gd name="T18" fmla="*/ 533 w 715"/>
                <a:gd name="T19" fmla="*/ 135 h 396"/>
                <a:gd name="T20" fmla="*/ 491 w 715"/>
                <a:gd name="T21" fmla="*/ 123 h 396"/>
                <a:gd name="T22" fmla="*/ 445 w 715"/>
                <a:gd name="T23" fmla="*/ 111 h 396"/>
                <a:gd name="T24" fmla="*/ 397 w 715"/>
                <a:gd name="T25" fmla="*/ 98 h 396"/>
                <a:gd name="T26" fmla="*/ 346 w 715"/>
                <a:gd name="T27" fmla="*/ 84 h 396"/>
                <a:gd name="T28" fmla="*/ 293 w 715"/>
                <a:gd name="T29" fmla="*/ 71 h 396"/>
                <a:gd name="T30" fmla="*/ 238 w 715"/>
                <a:gd name="T31" fmla="*/ 56 h 396"/>
                <a:gd name="T32" fmla="*/ 180 w 715"/>
                <a:gd name="T33" fmla="*/ 43 h 396"/>
                <a:gd name="T34" fmla="*/ 120 w 715"/>
                <a:gd name="T35" fmla="*/ 28 h 396"/>
                <a:gd name="T36" fmla="*/ 61 w 715"/>
                <a:gd name="T37" fmla="*/ 14 h 396"/>
                <a:gd name="T38" fmla="*/ 2 w 715"/>
                <a:gd name="T39" fmla="*/ 0 h 396"/>
                <a:gd name="T40" fmla="*/ 0 w 715"/>
                <a:gd name="T41" fmla="*/ 1 h 396"/>
                <a:gd name="T42" fmla="*/ 60 w 715"/>
                <a:gd name="T43" fmla="*/ 16 h 396"/>
                <a:gd name="T44" fmla="*/ 119 w 715"/>
                <a:gd name="T45" fmla="*/ 30 h 396"/>
                <a:gd name="T46" fmla="*/ 178 w 715"/>
                <a:gd name="T47" fmla="*/ 44 h 396"/>
                <a:gd name="T48" fmla="*/ 235 w 715"/>
                <a:gd name="T49" fmla="*/ 58 h 396"/>
                <a:gd name="T50" fmla="*/ 290 w 715"/>
                <a:gd name="T51" fmla="*/ 72 h 396"/>
                <a:gd name="T52" fmla="*/ 342 w 715"/>
                <a:gd name="T53" fmla="*/ 85 h 396"/>
                <a:gd name="T54" fmla="*/ 393 w 715"/>
                <a:gd name="T55" fmla="*/ 99 h 396"/>
                <a:gd name="T56" fmla="*/ 440 w 715"/>
                <a:gd name="T57" fmla="*/ 111 h 396"/>
                <a:gd name="T58" fmla="*/ 484 w 715"/>
                <a:gd name="T59" fmla="*/ 124 h 396"/>
                <a:gd name="T60" fmla="*/ 523 w 715"/>
                <a:gd name="T61" fmla="*/ 135 h 396"/>
                <a:gd name="T62" fmla="*/ 558 w 715"/>
                <a:gd name="T63" fmla="*/ 145 h 396"/>
                <a:gd name="T64" fmla="*/ 590 w 715"/>
                <a:gd name="T65" fmla="*/ 155 h 396"/>
                <a:gd name="T66" fmla="*/ 616 w 715"/>
                <a:gd name="T67" fmla="*/ 163 h 396"/>
                <a:gd name="T68" fmla="*/ 638 w 715"/>
                <a:gd name="T69" fmla="*/ 171 h 396"/>
                <a:gd name="T70" fmla="*/ 655 w 715"/>
                <a:gd name="T71" fmla="*/ 177 h 396"/>
                <a:gd name="T72" fmla="*/ 666 w 715"/>
                <a:gd name="T73" fmla="*/ 183 h 396"/>
                <a:gd name="T74" fmla="*/ 673 w 715"/>
                <a:gd name="T75" fmla="*/ 186 h 396"/>
                <a:gd name="T76" fmla="*/ 674 w 715"/>
                <a:gd name="T77" fmla="*/ 190 h 396"/>
                <a:gd name="T78" fmla="*/ 715 w 715"/>
                <a:gd name="T79" fmla="*/ 199 h 39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715" h="396">
                  <a:moveTo>
                    <a:pt x="715" y="396"/>
                  </a:moveTo>
                  <a:lnTo>
                    <a:pt x="714" y="391"/>
                  </a:lnTo>
                  <a:lnTo>
                    <a:pt x="708" y="382"/>
                  </a:lnTo>
                  <a:lnTo>
                    <a:pt x="697" y="373"/>
                  </a:lnTo>
                  <a:lnTo>
                    <a:pt x="680" y="360"/>
                  </a:lnTo>
                  <a:lnTo>
                    <a:pt x="660" y="346"/>
                  </a:lnTo>
                  <a:lnTo>
                    <a:pt x="635" y="328"/>
                  </a:lnTo>
                  <a:lnTo>
                    <a:pt x="605" y="310"/>
                  </a:lnTo>
                  <a:lnTo>
                    <a:pt x="571" y="290"/>
                  </a:lnTo>
                  <a:lnTo>
                    <a:pt x="533" y="268"/>
                  </a:lnTo>
                  <a:lnTo>
                    <a:pt x="491" y="244"/>
                  </a:lnTo>
                  <a:lnTo>
                    <a:pt x="445" y="221"/>
                  </a:lnTo>
                  <a:lnTo>
                    <a:pt x="397" y="195"/>
                  </a:lnTo>
                  <a:lnTo>
                    <a:pt x="346" y="168"/>
                  </a:lnTo>
                  <a:lnTo>
                    <a:pt x="293" y="141"/>
                  </a:lnTo>
                  <a:lnTo>
                    <a:pt x="238" y="112"/>
                  </a:lnTo>
                  <a:lnTo>
                    <a:pt x="180" y="85"/>
                  </a:lnTo>
                  <a:lnTo>
                    <a:pt x="120" y="56"/>
                  </a:lnTo>
                  <a:lnTo>
                    <a:pt x="61" y="27"/>
                  </a:lnTo>
                  <a:lnTo>
                    <a:pt x="2" y="0"/>
                  </a:lnTo>
                  <a:lnTo>
                    <a:pt x="0" y="2"/>
                  </a:lnTo>
                  <a:lnTo>
                    <a:pt x="60" y="31"/>
                  </a:lnTo>
                  <a:lnTo>
                    <a:pt x="119" y="60"/>
                  </a:lnTo>
                  <a:lnTo>
                    <a:pt x="178" y="87"/>
                  </a:lnTo>
                  <a:lnTo>
                    <a:pt x="235" y="116"/>
                  </a:lnTo>
                  <a:lnTo>
                    <a:pt x="290" y="143"/>
                  </a:lnTo>
                  <a:lnTo>
                    <a:pt x="342" y="170"/>
                  </a:lnTo>
                  <a:lnTo>
                    <a:pt x="393" y="197"/>
                  </a:lnTo>
                  <a:lnTo>
                    <a:pt x="440" y="221"/>
                  </a:lnTo>
                  <a:lnTo>
                    <a:pt x="484" y="246"/>
                  </a:lnTo>
                  <a:lnTo>
                    <a:pt x="523" y="268"/>
                  </a:lnTo>
                  <a:lnTo>
                    <a:pt x="558" y="288"/>
                  </a:lnTo>
                  <a:lnTo>
                    <a:pt x="590" y="308"/>
                  </a:lnTo>
                  <a:lnTo>
                    <a:pt x="616" y="324"/>
                  </a:lnTo>
                  <a:lnTo>
                    <a:pt x="638" y="340"/>
                  </a:lnTo>
                  <a:lnTo>
                    <a:pt x="655" y="353"/>
                  </a:lnTo>
                  <a:lnTo>
                    <a:pt x="666" y="364"/>
                  </a:lnTo>
                  <a:lnTo>
                    <a:pt x="673" y="371"/>
                  </a:lnTo>
                  <a:lnTo>
                    <a:pt x="674" y="378"/>
                  </a:lnTo>
                  <a:lnTo>
                    <a:pt x="715" y="396"/>
                  </a:lnTo>
                  <a:close/>
                </a:path>
              </a:pathLst>
            </a:custGeom>
            <a:solidFill>
              <a:srgbClr val="55B7E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258" name="Freeform 23"/>
            <p:cNvSpPr>
              <a:spLocks/>
            </p:cNvSpPr>
            <p:nvPr/>
          </p:nvSpPr>
          <p:spPr bwMode="auto">
            <a:xfrm>
              <a:off x="1154" y="1771"/>
              <a:ext cx="675" cy="189"/>
            </a:xfrm>
            <a:custGeom>
              <a:avLst/>
              <a:gdLst>
                <a:gd name="T0" fmla="*/ 1 w 675"/>
                <a:gd name="T1" fmla="*/ 0 h 376"/>
                <a:gd name="T2" fmla="*/ 61 w 675"/>
                <a:gd name="T3" fmla="*/ 15 h 376"/>
                <a:gd name="T4" fmla="*/ 120 w 675"/>
                <a:gd name="T5" fmla="*/ 29 h 376"/>
                <a:gd name="T6" fmla="*/ 179 w 675"/>
                <a:gd name="T7" fmla="*/ 43 h 376"/>
                <a:gd name="T8" fmla="*/ 236 w 675"/>
                <a:gd name="T9" fmla="*/ 57 h 376"/>
                <a:gd name="T10" fmla="*/ 291 w 675"/>
                <a:gd name="T11" fmla="*/ 71 h 376"/>
                <a:gd name="T12" fmla="*/ 343 w 675"/>
                <a:gd name="T13" fmla="*/ 84 h 376"/>
                <a:gd name="T14" fmla="*/ 394 w 675"/>
                <a:gd name="T15" fmla="*/ 98 h 376"/>
                <a:gd name="T16" fmla="*/ 441 w 675"/>
                <a:gd name="T17" fmla="*/ 110 h 376"/>
                <a:gd name="T18" fmla="*/ 485 w 675"/>
                <a:gd name="T19" fmla="*/ 123 h 376"/>
                <a:gd name="T20" fmla="*/ 524 w 675"/>
                <a:gd name="T21" fmla="*/ 134 h 376"/>
                <a:gd name="T22" fmla="*/ 559 w 675"/>
                <a:gd name="T23" fmla="*/ 144 h 376"/>
                <a:gd name="T24" fmla="*/ 591 w 675"/>
                <a:gd name="T25" fmla="*/ 154 h 376"/>
                <a:gd name="T26" fmla="*/ 617 w 675"/>
                <a:gd name="T27" fmla="*/ 162 h 376"/>
                <a:gd name="T28" fmla="*/ 639 w 675"/>
                <a:gd name="T29" fmla="*/ 170 h 376"/>
                <a:gd name="T30" fmla="*/ 656 w 675"/>
                <a:gd name="T31" fmla="*/ 176 h 376"/>
                <a:gd name="T32" fmla="*/ 667 w 675"/>
                <a:gd name="T33" fmla="*/ 182 h 376"/>
                <a:gd name="T34" fmla="*/ 674 w 675"/>
                <a:gd name="T35" fmla="*/ 185 h 376"/>
                <a:gd name="T36" fmla="*/ 675 w 675"/>
                <a:gd name="T37" fmla="*/ 189 h 376"/>
                <a:gd name="T38" fmla="*/ 632 w 675"/>
                <a:gd name="T39" fmla="*/ 178 h 376"/>
                <a:gd name="T40" fmla="*/ 630 w 675"/>
                <a:gd name="T41" fmla="*/ 175 h 376"/>
                <a:gd name="T42" fmla="*/ 625 w 675"/>
                <a:gd name="T43" fmla="*/ 172 h 376"/>
                <a:gd name="T44" fmla="*/ 613 w 675"/>
                <a:gd name="T45" fmla="*/ 167 h 376"/>
                <a:gd name="T46" fmla="*/ 598 w 675"/>
                <a:gd name="T47" fmla="*/ 161 h 376"/>
                <a:gd name="T48" fmla="*/ 578 w 675"/>
                <a:gd name="T49" fmla="*/ 154 h 376"/>
                <a:gd name="T50" fmla="*/ 552 w 675"/>
                <a:gd name="T51" fmla="*/ 145 h 376"/>
                <a:gd name="T52" fmla="*/ 523 w 675"/>
                <a:gd name="T53" fmla="*/ 136 h 376"/>
                <a:gd name="T54" fmla="*/ 490 w 675"/>
                <a:gd name="T55" fmla="*/ 127 h 376"/>
                <a:gd name="T56" fmla="*/ 452 w 675"/>
                <a:gd name="T57" fmla="*/ 117 h 376"/>
                <a:gd name="T58" fmla="*/ 412 w 675"/>
                <a:gd name="T59" fmla="*/ 106 h 376"/>
                <a:gd name="T60" fmla="*/ 369 w 675"/>
                <a:gd name="T61" fmla="*/ 93 h 376"/>
                <a:gd name="T62" fmla="*/ 321 w 675"/>
                <a:gd name="T63" fmla="*/ 81 h 376"/>
                <a:gd name="T64" fmla="*/ 271 w 675"/>
                <a:gd name="T65" fmla="*/ 68 h 376"/>
                <a:gd name="T66" fmla="*/ 220 w 675"/>
                <a:gd name="T67" fmla="*/ 55 h 376"/>
                <a:gd name="T68" fmla="*/ 167 w 675"/>
                <a:gd name="T69" fmla="*/ 42 h 376"/>
                <a:gd name="T70" fmla="*/ 111 w 675"/>
                <a:gd name="T71" fmla="*/ 29 h 376"/>
                <a:gd name="T72" fmla="*/ 56 w 675"/>
                <a:gd name="T73" fmla="*/ 16 h 376"/>
                <a:gd name="T74" fmla="*/ 0 w 675"/>
                <a:gd name="T75" fmla="*/ 2 h 376"/>
                <a:gd name="T76" fmla="*/ 1 w 675"/>
                <a:gd name="T77" fmla="*/ 0 h 37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675" h="376">
                  <a:moveTo>
                    <a:pt x="1" y="0"/>
                  </a:moveTo>
                  <a:lnTo>
                    <a:pt x="61" y="29"/>
                  </a:lnTo>
                  <a:lnTo>
                    <a:pt x="120" y="58"/>
                  </a:lnTo>
                  <a:lnTo>
                    <a:pt x="179" y="85"/>
                  </a:lnTo>
                  <a:lnTo>
                    <a:pt x="236" y="114"/>
                  </a:lnTo>
                  <a:lnTo>
                    <a:pt x="291" y="141"/>
                  </a:lnTo>
                  <a:lnTo>
                    <a:pt x="343" y="168"/>
                  </a:lnTo>
                  <a:lnTo>
                    <a:pt x="394" y="195"/>
                  </a:lnTo>
                  <a:lnTo>
                    <a:pt x="441" y="219"/>
                  </a:lnTo>
                  <a:lnTo>
                    <a:pt x="485" y="244"/>
                  </a:lnTo>
                  <a:lnTo>
                    <a:pt x="524" y="266"/>
                  </a:lnTo>
                  <a:lnTo>
                    <a:pt x="559" y="286"/>
                  </a:lnTo>
                  <a:lnTo>
                    <a:pt x="591" y="306"/>
                  </a:lnTo>
                  <a:lnTo>
                    <a:pt x="617" y="322"/>
                  </a:lnTo>
                  <a:lnTo>
                    <a:pt x="639" y="338"/>
                  </a:lnTo>
                  <a:lnTo>
                    <a:pt x="656" y="351"/>
                  </a:lnTo>
                  <a:lnTo>
                    <a:pt x="667" y="362"/>
                  </a:lnTo>
                  <a:lnTo>
                    <a:pt x="674" y="369"/>
                  </a:lnTo>
                  <a:lnTo>
                    <a:pt x="675" y="376"/>
                  </a:lnTo>
                  <a:lnTo>
                    <a:pt x="632" y="355"/>
                  </a:lnTo>
                  <a:lnTo>
                    <a:pt x="630" y="349"/>
                  </a:lnTo>
                  <a:lnTo>
                    <a:pt x="625" y="342"/>
                  </a:lnTo>
                  <a:lnTo>
                    <a:pt x="613" y="333"/>
                  </a:lnTo>
                  <a:lnTo>
                    <a:pt x="598" y="320"/>
                  </a:lnTo>
                  <a:lnTo>
                    <a:pt x="578" y="306"/>
                  </a:lnTo>
                  <a:lnTo>
                    <a:pt x="552" y="289"/>
                  </a:lnTo>
                  <a:lnTo>
                    <a:pt x="523" y="271"/>
                  </a:lnTo>
                  <a:lnTo>
                    <a:pt x="490" y="253"/>
                  </a:lnTo>
                  <a:lnTo>
                    <a:pt x="452" y="232"/>
                  </a:lnTo>
                  <a:lnTo>
                    <a:pt x="412" y="210"/>
                  </a:lnTo>
                  <a:lnTo>
                    <a:pt x="369" y="186"/>
                  </a:lnTo>
                  <a:lnTo>
                    <a:pt x="321" y="161"/>
                  </a:lnTo>
                  <a:lnTo>
                    <a:pt x="271" y="136"/>
                  </a:lnTo>
                  <a:lnTo>
                    <a:pt x="220" y="110"/>
                  </a:lnTo>
                  <a:lnTo>
                    <a:pt x="167" y="83"/>
                  </a:lnTo>
                  <a:lnTo>
                    <a:pt x="111" y="58"/>
                  </a:lnTo>
                  <a:lnTo>
                    <a:pt x="56" y="31"/>
                  </a:lnTo>
                  <a:lnTo>
                    <a:pt x="0" y="3"/>
                  </a:lnTo>
                  <a:lnTo>
                    <a:pt x="1" y="0"/>
                  </a:lnTo>
                  <a:close/>
                </a:path>
              </a:pathLst>
            </a:custGeom>
            <a:solidFill>
              <a:srgbClr val="5DBDE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259" name="Freeform 24"/>
            <p:cNvSpPr>
              <a:spLocks/>
            </p:cNvSpPr>
            <p:nvPr/>
          </p:nvSpPr>
          <p:spPr bwMode="auto">
            <a:xfrm>
              <a:off x="1154" y="1773"/>
              <a:ext cx="632" cy="176"/>
            </a:xfrm>
            <a:custGeom>
              <a:avLst/>
              <a:gdLst>
                <a:gd name="T0" fmla="*/ 632 w 632"/>
                <a:gd name="T1" fmla="*/ 176 h 352"/>
                <a:gd name="T2" fmla="*/ 630 w 632"/>
                <a:gd name="T3" fmla="*/ 173 h 352"/>
                <a:gd name="T4" fmla="*/ 625 w 632"/>
                <a:gd name="T5" fmla="*/ 170 h 352"/>
                <a:gd name="T6" fmla="*/ 613 w 632"/>
                <a:gd name="T7" fmla="*/ 165 h 352"/>
                <a:gd name="T8" fmla="*/ 598 w 632"/>
                <a:gd name="T9" fmla="*/ 159 h 352"/>
                <a:gd name="T10" fmla="*/ 578 w 632"/>
                <a:gd name="T11" fmla="*/ 152 h 352"/>
                <a:gd name="T12" fmla="*/ 552 w 632"/>
                <a:gd name="T13" fmla="*/ 143 h 352"/>
                <a:gd name="T14" fmla="*/ 523 w 632"/>
                <a:gd name="T15" fmla="*/ 134 h 352"/>
                <a:gd name="T16" fmla="*/ 490 w 632"/>
                <a:gd name="T17" fmla="*/ 125 h 352"/>
                <a:gd name="T18" fmla="*/ 452 w 632"/>
                <a:gd name="T19" fmla="*/ 115 h 352"/>
                <a:gd name="T20" fmla="*/ 412 w 632"/>
                <a:gd name="T21" fmla="*/ 104 h 352"/>
                <a:gd name="T22" fmla="*/ 369 w 632"/>
                <a:gd name="T23" fmla="*/ 92 h 352"/>
                <a:gd name="T24" fmla="*/ 321 w 632"/>
                <a:gd name="T25" fmla="*/ 79 h 352"/>
                <a:gd name="T26" fmla="*/ 271 w 632"/>
                <a:gd name="T27" fmla="*/ 67 h 352"/>
                <a:gd name="T28" fmla="*/ 220 w 632"/>
                <a:gd name="T29" fmla="*/ 54 h 352"/>
                <a:gd name="T30" fmla="*/ 167 w 632"/>
                <a:gd name="T31" fmla="*/ 40 h 352"/>
                <a:gd name="T32" fmla="*/ 111 w 632"/>
                <a:gd name="T33" fmla="*/ 28 h 352"/>
                <a:gd name="T34" fmla="*/ 56 w 632"/>
                <a:gd name="T35" fmla="*/ 14 h 352"/>
                <a:gd name="T36" fmla="*/ 0 w 632"/>
                <a:gd name="T37" fmla="*/ 0 h 352"/>
                <a:gd name="T38" fmla="*/ 0 w 632"/>
                <a:gd name="T39" fmla="*/ 2 h 352"/>
                <a:gd name="T40" fmla="*/ 55 w 632"/>
                <a:gd name="T41" fmla="*/ 16 h 352"/>
                <a:gd name="T42" fmla="*/ 109 w 632"/>
                <a:gd name="T43" fmla="*/ 29 h 352"/>
                <a:gd name="T44" fmla="*/ 162 w 632"/>
                <a:gd name="T45" fmla="*/ 42 h 352"/>
                <a:gd name="T46" fmla="*/ 215 w 632"/>
                <a:gd name="T47" fmla="*/ 55 h 352"/>
                <a:gd name="T48" fmla="*/ 265 w 632"/>
                <a:gd name="T49" fmla="*/ 67 h 352"/>
                <a:gd name="T50" fmla="*/ 314 w 632"/>
                <a:gd name="T51" fmla="*/ 79 h 352"/>
                <a:gd name="T52" fmla="*/ 357 w 632"/>
                <a:gd name="T53" fmla="*/ 92 h 352"/>
                <a:gd name="T54" fmla="*/ 400 w 632"/>
                <a:gd name="T55" fmla="*/ 103 h 352"/>
                <a:gd name="T56" fmla="*/ 438 w 632"/>
                <a:gd name="T57" fmla="*/ 114 h 352"/>
                <a:gd name="T58" fmla="*/ 472 w 632"/>
                <a:gd name="T59" fmla="*/ 124 h 352"/>
                <a:gd name="T60" fmla="*/ 503 w 632"/>
                <a:gd name="T61" fmla="*/ 133 h 352"/>
                <a:gd name="T62" fmla="*/ 528 w 632"/>
                <a:gd name="T63" fmla="*/ 141 h 352"/>
                <a:gd name="T64" fmla="*/ 550 w 632"/>
                <a:gd name="T65" fmla="*/ 148 h 352"/>
                <a:gd name="T66" fmla="*/ 567 w 632"/>
                <a:gd name="T67" fmla="*/ 154 h 352"/>
                <a:gd name="T68" fmla="*/ 578 w 632"/>
                <a:gd name="T69" fmla="*/ 159 h 352"/>
                <a:gd name="T70" fmla="*/ 585 w 632"/>
                <a:gd name="T71" fmla="*/ 163 h 352"/>
                <a:gd name="T72" fmla="*/ 586 w 632"/>
                <a:gd name="T73" fmla="*/ 166 h 352"/>
                <a:gd name="T74" fmla="*/ 632 w 632"/>
                <a:gd name="T75" fmla="*/ 176 h 35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632" h="352">
                  <a:moveTo>
                    <a:pt x="632" y="352"/>
                  </a:moveTo>
                  <a:lnTo>
                    <a:pt x="630" y="346"/>
                  </a:lnTo>
                  <a:lnTo>
                    <a:pt x="625" y="339"/>
                  </a:lnTo>
                  <a:lnTo>
                    <a:pt x="613" y="330"/>
                  </a:lnTo>
                  <a:lnTo>
                    <a:pt x="598" y="317"/>
                  </a:lnTo>
                  <a:lnTo>
                    <a:pt x="578" y="303"/>
                  </a:lnTo>
                  <a:lnTo>
                    <a:pt x="552" y="286"/>
                  </a:lnTo>
                  <a:lnTo>
                    <a:pt x="523" y="268"/>
                  </a:lnTo>
                  <a:lnTo>
                    <a:pt x="490" y="250"/>
                  </a:lnTo>
                  <a:lnTo>
                    <a:pt x="452" y="229"/>
                  </a:lnTo>
                  <a:lnTo>
                    <a:pt x="412" y="207"/>
                  </a:lnTo>
                  <a:lnTo>
                    <a:pt x="369" y="183"/>
                  </a:lnTo>
                  <a:lnTo>
                    <a:pt x="321" y="158"/>
                  </a:lnTo>
                  <a:lnTo>
                    <a:pt x="271" y="133"/>
                  </a:lnTo>
                  <a:lnTo>
                    <a:pt x="220" y="107"/>
                  </a:lnTo>
                  <a:lnTo>
                    <a:pt x="167" y="80"/>
                  </a:lnTo>
                  <a:lnTo>
                    <a:pt x="111" y="55"/>
                  </a:lnTo>
                  <a:lnTo>
                    <a:pt x="56" y="28"/>
                  </a:lnTo>
                  <a:lnTo>
                    <a:pt x="0" y="0"/>
                  </a:lnTo>
                  <a:lnTo>
                    <a:pt x="0" y="4"/>
                  </a:lnTo>
                  <a:lnTo>
                    <a:pt x="55" y="31"/>
                  </a:lnTo>
                  <a:lnTo>
                    <a:pt x="109" y="57"/>
                  </a:lnTo>
                  <a:lnTo>
                    <a:pt x="162" y="84"/>
                  </a:lnTo>
                  <a:lnTo>
                    <a:pt x="215" y="109"/>
                  </a:lnTo>
                  <a:lnTo>
                    <a:pt x="265" y="134"/>
                  </a:lnTo>
                  <a:lnTo>
                    <a:pt x="314" y="158"/>
                  </a:lnTo>
                  <a:lnTo>
                    <a:pt x="357" y="183"/>
                  </a:lnTo>
                  <a:lnTo>
                    <a:pt x="400" y="205"/>
                  </a:lnTo>
                  <a:lnTo>
                    <a:pt x="438" y="227"/>
                  </a:lnTo>
                  <a:lnTo>
                    <a:pt x="472" y="247"/>
                  </a:lnTo>
                  <a:lnTo>
                    <a:pt x="503" y="265"/>
                  </a:lnTo>
                  <a:lnTo>
                    <a:pt x="528" y="281"/>
                  </a:lnTo>
                  <a:lnTo>
                    <a:pt x="550" y="295"/>
                  </a:lnTo>
                  <a:lnTo>
                    <a:pt x="567" y="308"/>
                  </a:lnTo>
                  <a:lnTo>
                    <a:pt x="578" y="317"/>
                  </a:lnTo>
                  <a:lnTo>
                    <a:pt x="585" y="326"/>
                  </a:lnTo>
                  <a:lnTo>
                    <a:pt x="586" y="332"/>
                  </a:lnTo>
                  <a:lnTo>
                    <a:pt x="632" y="352"/>
                  </a:lnTo>
                  <a:close/>
                </a:path>
              </a:pathLst>
            </a:custGeom>
            <a:solidFill>
              <a:srgbClr val="65C3E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260" name="Freeform 25"/>
            <p:cNvSpPr>
              <a:spLocks/>
            </p:cNvSpPr>
            <p:nvPr/>
          </p:nvSpPr>
          <p:spPr bwMode="auto">
            <a:xfrm>
              <a:off x="1152" y="1775"/>
              <a:ext cx="588" cy="164"/>
            </a:xfrm>
            <a:custGeom>
              <a:avLst/>
              <a:gdLst>
                <a:gd name="T0" fmla="*/ 2 w 588"/>
                <a:gd name="T1" fmla="*/ 0 h 328"/>
                <a:gd name="T2" fmla="*/ 57 w 588"/>
                <a:gd name="T3" fmla="*/ 14 h 328"/>
                <a:gd name="T4" fmla="*/ 111 w 588"/>
                <a:gd name="T5" fmla="*/ 27 h 328"/>
                <a:gd name="T6" fmla="*/ 164 w 588"/>
                <a:gd name="T7" fmla="*/ 40 h 328"/>
                <a:gd name="T8" fmla="*/ 217 w 588"/>
                <a:gd name="T9" fmla="*/ 53 h 328"/>
                <a:gd name="T10" fmla="*/ 267 w 588"/>
                <a:gd name="T11" fmla="*/ 65 h 328"/>
                <a:gd name="T12" fmla="*/ 316 w 588"/>
                <a:gd name="T13" fmla="*/ 77 h 328"/>
                <a:gd name="T14" fmla="*/ 359 w 588"/>
                <a:gd name="T15" fmla="*/ 90 h 328"/>
                <a:gd name="T16" fmla="*/ 402 w 588"/>
                <a:gd name="T17" fmla="*/ 101 h 328"/>
                <a:gd name="T18" fmla="*/ 440 w 588"/>
                <a:gd name="T19" fmla="*/ 112 h 328"/>
                <a:gd name="T20" fmla="*/ 474 w 588"/>
                <a:gd name="T21" fmla="*/ 122 h 328"/>
                <a:gd name="T22" fmla="*/ 505 w 588"/>
                <a:gd name="T23" fmla="*/ 131 h 328"/>
                <a:gd name="T24" fmla="*/ 530 w 588"/>
                <a:gd name="T25" fmla="*/ 139 h 328"/>
                <a:gd name="T26" fmla="*/ 552 w 588"/>
                <a:gd name="T27" fmla="*/ 146 h 328"/>
                <a:gd name="T28" fmla="*/ 569 w 588"/>
                <a:gd name="T29" fmla="*/ 152 h 328"/>
                <a:gd name="T30" fmla="*/ 580 w 588"/>
                <a:gd name="T31" fmla="*/ 157 h 328"/>
                <a:gd name="T32" fmla="*/ 587 w 588"/>
                <a:gd name="T33" fmla="*/ 161 h 328"/>
                <a:gd name="T34" fmla="*/ 588 w 588"/>
                <a:gd name="T35" fmla="*/ 164 h 328"/>
                <a:gd name="T36" fmla="*/ 539 w 588"/>
                <a:gd name="T37" fmla="*/ 152 h 328"/>
                <a:gd name="T38" fmla="*/ 537 w 588"/>
                <a:gd name="T39" fmla="*/ 150 h 328"/>
                <a:gd name="T40" fmla="*/ 530 w 588"/>
                <a:gd name="T41" fmla="*/ 146 h 328"/>
                <a:gd name="T42" fmla="*/ 519 w 588"/>
                <a:gd name="T43" fmla="*/ 141 h 328"/>
                <a:gd name="T44" fmla="*/ 501 w 588"/>
                <a:gd name="T45" fmla="*/ 134 h 328"/>
                <a:gd name="T46" fmla="*/ 480 w 588"/>
                <a:gd name="T47" fmla="*/ 127 h 328"/>
                <a:gd name="T48" fmla="*/ 453 w 588"/>
                <a:gd name="T49" fmla="*/ 119 h 328"/>
                <a:gd name="T50" fmla="*/ 422 w 588"/>
                <a:gd name="T51" fmla="*/ 110 h 328"/>
                <a:gd name="T52" fmla="*/ 386 w 588"/>
                <a:gd name="T53" fmla="*/ 100 h 328"/>
                <a:gd name="T54" fmla="*/ 347 w 588"/>
                <a:gd name="T55" fmla="*/ 89 h 328"/>
                <a:gd name="T56" fmla="*/ 304 w 588"/>
                <a:gd name="T57" fmla="*/ 77 h 328"/>
                <a:gd name="T58" fmla="*/ 258 w 588"/>
                <a:gd name="T59" fmla="*/ 65 h 328"/>
                <a:gd name="T60" fmla="*/ 210 w 588"/>
                <a:gd name="T61" fmla="*/ 53 h 328"/>
                <a:gd name="T62" fmla="*/ 160 w 588"/>
                <a:gd name="T63" fmla="*/ 41 h 328"/>
                <a:gd name="T64" fmla="*/ 108 w 588"/>
                <a:gd name="T65" fmla="*/ 28 h 328"/>
                <a:gd name="T66" fmla="*/ 54 w 588"/>
                <a:gd name="T67" fmla="*/ 15 h 328"/>
                <a:gd name="T68" fmla="*/ 0 w 588"/>
                <a:gd name="T69" fmla="*/ 2 h 328"/>
                <a:gd name="T70" fmla="*/ 2 w 588"/>
                <a:gd name="T71" fmla="*/ 0 h 32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88" h="328">
                  <a:moveTo>
                    <a:pt x="2" y="0"/>
                  </a:moveTo>
                  <a:lnTo>
                    <a:pt x="57" y="27"/>
                  </a:lnTo>
                  <a:lnTo>
                    <a:pt x="111" y="53"/>
                  </a:lnTo>
                  <a:lnTo>
                    <a:pt x="164" y="80"/>
                  </a:lnTo>
                  <a:lnTo>
                    <a:pt x="217" y="105"/>
                  </a:lnTo>
                  <a:lnTo>
                    <a:pt x="267" y="130"/>
                  </a:lnTo>
                  <a:lnTo>
                    <a:pt x="316" y="154"/>
                  </a:lnTo>
                  <a:lnTo>
                    <a:pt x="359" y="179"/>
                  </a:lnTo>
                  <a:lnTo>
                    <a:pt x="402" y="201"/>
                  </a:lnTo>
                  <a:lnTo>
                    <a:pt x="440" y="223"/>
                  </a:lnTo>
                  <a:lnTo>
                    <a:pt x="474" y="243"/>
                  </a:lnTo>
                  <a:lnTo>
                    <a:pt x="505" y="261"/>
                  </a:lnTo>
                  <a:lnTo>
                    <a:pt x="530" y="277"/>
                  </a:lnTo>
                  <a:lnTo>
                    <a:pt x="552" y="291"/>
                  </a:lnTo>
                  <a:lnTo>
                    <a:pt x="569" y="304"/>
                  </a:lnTo>
                  <a:lnTo>
                    <a:pt x="580" y="313"/>
                  </a:lnTo>
                  <a:lnTo>
                    <a:pt x="587" y="322"/>
                  </a:lnTo>
                  <a:lnTo>
                    <a:pt x="588" y="328"/>
                  </a:lnTo>
                  <a:lnTo>
                    <a:pt x="539" y="304"/>
                  </a:lnTo>
                  <a:lnTo>
                    <a:pt x="537" y="299"/>
                  </a:lnTo>
                  <a:lnTo>
                    <a:pt x="530" y="291"/>
                  </a:lnTo>
                  <a:lnTo>
                    <a:pt x="519" y="281"/>
                  </a:lnTo>
                  <a:lnTo>
                    <a:pt x="501" y="268"/>
                  </a:lnTo>
                  <a:lnTo>
                    <a:pt x="480" y="253"/>
                  </a:lnTo>
                  <a:lnTo>
                    <a:pt x="453" y="237"/>
                  </a:lnTo>
                  <a:lnTo>
                    <a:pt x="422" y="219"/>
                  </a:lnTo>
                  <a:lnTo>
                    <a:pt x="386" y="199"/>
                  </a:lnTo>
                  <a:lnTo>
                    <a:pt x="347" y="177"/>
                  </a:lnTo>
                  <a:lnTo>
                    <a:pt x="304" y="154"/>
                  </a:lnTo>
                  <a:lnTo>
                    <a:pt x="258" y="130"/>
                  </a:lnTo>
                  <a:lnTo>
                    <a:pt x="210" y="105"/>
                  </a:lnTo>
                  <a:lnTo>
                    <a:pt x="160" y="81"/>
                  </a:lnTo>
                  <a:lnTo>
                    <a:pt x="108" y="56"/>
                  </a:lnTo>
                  <a:lnTo>
                    <a:pt x="54" y="29"/>
                  </a:lnTo>
                  <a:lnTo>
                    <a:pt x="0" y="4"/>
                  </a:lnTo>
                  <a:lnTo>
                    <a:pt x="2" y="0"/>
                  </a:lnTo>
                  <a:close/>
                </a:path>
              </a:pathLst>
            </a:custGeom>
            <a:solidFill>
              <a:srgbClr val="6DC8E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261" name="Freeform 26"/>
            <p:cNvSpPr>
              <a:spLocks/>
            </p:cNvSpPr>
            <p:nvPr/>
          </p:nvSpPr>
          <p:spPr bwMode="auto">
            <a:xfrm>
              <a:off x="1151" y="1777"/>
              <a:ext cx="540" cy="150"/>
            </a:xfrm>
            <a:custGeom>
              <a:avLst/>
              <a:gdLst>
                <a:gd name="T0" fmla="*/ 540 w 540"/>
                <a:gd name="T1" fmla="*/ 150 h 300"/>
                <a:gd name="T2" fmla="*/ 538 w 540"/>
                <a:gd name="T3" fmla="*/ 148 h 300"/>
                <a:gd name="T4" fmla="*/ 531 w 540"/>
                <a:gd name="T5" fmla="*/ 144 h 300"/>
                <a:gd name="T6" fmla="*/ 520 w 540"/>
                <a:gd name="T7" fmla="*/ 139 h 300"/>
                <a:gd name="T8" fmla="*/ 502 w 540"/>
                <a:gd name="T9" fmla="*/ 132 h 300"/>
                <a:gd name="T10" fmla="*/ 481 w 540"/>
                <a:gd name="T11" fmla="*/ 125 h 300"/>
                <a:gd name="T12" fmla="*/ 454 w 540"/>
                <a:gd name="T13" fmla="*/ 117 h 300"/>
                <a:gd name="T14" fmla="*/ 423 w 540"/>
                <a:gd name="T15" fmla="*/ 108 h 300"/>
                <a:gd name="T16" fmla="*/ 387 w 540"/>
                <a:gd name="T17" fmla="*/ 98 h 300"/>
                <a:gd name="T18" fmla="*/ 348 w 540"/>
                <a:gd name="T19" fmla="*/ 87 h 300"/>
                <a:gd name="T20" fmla="*/ 305 w 540"/>
                <a:gd name="T21" fmla="*/ 75 h 300"/>
                <a:gd name="T22" fmla="*/ 259 w 540"/>
                <a:gd name="T23" fmla="*/ 63 h 300"/>
                <a:gd name="T24" fmla="*/ 211 w 540"/>
                <a:gd name="T25" fmla="*/ 51 h 300"/>
                <a:gd name="T26" fmla="*/ 161 w 540"/>
                <a:gd name="T27" fmla="*/ 39 h 300"/>
                <a:gd name="T28" fmla="*/ 109 w 540"/>
                <a:gd name="T29" fmla="*/ 26 h 300"/>
                <a:gd name="T30" fmla="*/ 55 w 540"/>
                <a:gd name="T31" fmla="*/ 13 h 300"/>
                <a:gd name="T32" fmla="*/ 1 w 540"/>
                <a:gd name="T33" fmla="*/ 0 h 300"/>
                <a:gd name="T34" fmla="*/ 0 w 540"/>
                <a:gd name="T35" fmla="*/ 3 h 300"/>
                <a:gd name="T36" fmla="*/ 48 w 540"/>
                <a:gd name="T37" fmla="*/ 14 h 300"/>
                <a:gd name="T38" fmla="*/ 97 w 540"/>
                <a:gd name="T39" fmla="*/ 25 h 300"/>
                <a:gd name="T40" fmla="*/ 144 w 540"/>
                <a:gd name="T41" fmla="*/ 37 h 300"/>
                <a:gd name="T42" fmla="*/ 189 w 540"/>
                <a:gd name="T43" fmla="*/ 48 h 300"/>
                <a:gd name="T44" fmla="*/ 233 w 540"/>
                <a:gd name="T45" fmla="*/ 60 h 300"/>
                <a:gd name="T46" fmla="*/ 274 w 540"/>
                <a:gd name="T47" fmla="*/ 71 h 300"/>
                <a:gd name="T48" fmla="*/ 314 w 540"/>
                <a:gd name="T49" fmla="*/ 81 h 300"/>
                <a:gd name="T50" fmla="*/ 349 w 540"/>
                <a:gd name="T51" fmla="*/ 91 h 300"/>
                <a:gd name="T52" fmla="*/ 382 w 540"/>
                <a:gd name="T53" fmla="*/ 100 h 300"/>
                <a:gd name="T54" fmla="*/ 410 w 540"/>
                <a:gd name="T55" fmla="*/ 108 h 300"/>
                <a:gd name="T56" fmla="*/ 434 w 540"/>
                <a:gd name="T57" fmla="*/ 115 h 300"/>
                <a:gd name="T58" fmla="*/ 454 w 540"/>
                <a:gd name="T59" fmla="*/ 121 h 300"/>
                <a:gd name="T60" fmla="*/ 469 w 540"/>
                <a:gd name="T61" fmla="*/ 128 h 300"/>
                <a:gd name="T62" fmla="*/ 479 w 540"/>
                <a:gd name="T63" fmla="*/ 132 h 300"/>
                <a:gd name="T64" fmla="*/ 486 w 540"/>
                <a:gd name="T65" fmla="*/ 136 h 300"/>
                <a:gd name="T66" fmla="*/ 488 w 540"/>
                <a:gd name="T67" fmla="*/ 138 h 300"/>
                <a:gd name="T68" fmla="*/ 540 w 540"/>
                <a:gd name="T69" fmla="*/ 150 h 30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40" h="300">
                  <a:moveTo>
                    <a:pt x="540" y="300"/>
                  </a:moveTo>
                  <a:lnTo>
                    <a:pt x="538" y="295"/>
                  </a:lnTo>
                  <a:lnTo>
                    <a:pt x="531" y="287"/>
                  </a:lnTo>
                  <a:lnTo>
                    <a:pt x="520" y="277"/>
                  </a:lnTo>
                  <a:lnTo>
                    <a:pt x="502" y="264"/>
                  </a:lnTo>
                  <a:lnTo>
                    <a:pt x="481" y="249"/>
                  </a:lnTo>
                  <a:lnTo>
                    <a:pt x="454" y="233"/>
                  </a:lnTo>
                  <a:lnTo>
                    <a:pt x="423" y="215"/>
                  </a:lnTo>
                  <a:lnTo>
                    <a:pt x="387" y="195"/>
                  </a:lnTo>
                  <a:lnTo>
                    <a:pt x="348" y="173"/>
                  </a:lnTo>
                  <a:lnTo>
                    <a:pt x="305" y="150"/>
                  </a:lnTo>
                  <a:lnTo>
                    <a:pt x="259" y="126"/>
                  </a:lnTo>
                  <a:lnTo>
                    <a:pt x="211" y="101"/>
                  </a:lnTo>
                  <a:lnTo>
                    <a:pt x="161" y="77"/>
                  </a:lnTo>
                  <a:lnTo>
                    <a:pt x="109" y="52"/>
                  </a:lnTo>
                  <a:lnTo>
                    <a:pt x="55" y="25"/>
                  </a:lnTo>
                  <a:lnTo>
                    <a:pt x="1" y="0"/>
                  </a:lnTo>
                  <a:lnTo>
                    <a:pt x="0" y="5"/>
                  </a:lnTo>
                  <a:lnTo>
                    <a:pt x="48" y="27"/>
                  </a:lnTo>
                  <a:lnTo>
                    <a:pt x="97" y="50"/>
                  </a:lnTo>
                  <a:lnTo>
                    <a:pt x="144" y="74"/>
                  </a:lnTo>
                  <a:lnTo>
                    <a:pt x="189" y="96"/>
                  </a:lnTo>
                  <a:lnTo>
                    <a:pt x="233" y="119"/>
                  </a:lnTo>
                  <a:lnTo>
                    <a:pt x="274" y="141"/>
                  </a:lnTo>
                  <a:lnTo>
                    <a:pt x="314" y="161"/>
                  </a:lnTo>
                  <a:lnTo>
                    <a:pt x="349" y="181"/>
                  </a:lnTo>
                  <a:lnTo>
                    <a:pt x="382" y="199"/>
                  </a:lnTo>
                  <a:lnTo>
                    <a:pt x="410" y="215"/>
                  </a:lnTo>
                  <a:lnTo>
                    <a:pt x="434" y="230"/>
                  </a:lnTo>
                  <a:lnTo>
                    <a:pt x="454" y="242"/>
                  </a:lnTo>
                  <a:lnTo>
                    <a:pt x="469" y="255"/>
                  </a:lnTo>
                  <a:lnTo>
                    <a:pt x="479" y="264"/>
                  </a:lnTo>
                  <a:lnTo>
                    <a:pt x="486" y="271"/>
                  </a:lnTo>
                  <a:lnTo>
                    <a:pt x="488" y="275"/>
                  </a:lnTo>
                  <a:lnTo>
                    <a:pt x="540" y="300"/>
                  </a:lnTo>
                  <a:close/>
                </a:path>
              </a:pathLst>
            </a:custGeom>
            <a:solidFill>
              <a:srgbClr val="76CEF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262" name="Freeform 27"/>
            <p:cNvSpPr>
              <a:spLocks/>
            </p:cNvSpPr>
            <p:nvPr/>
          </p:nvSpPr>
          <p:spPr bwMode="auto">
            <a:xfrm>
              <a:off x="1150" y="1780"/>
              <a:ext cx="489" cy="134"/>
            </a:xfrm>
            <a:custGeom>
              <a:avLst/>
              <a:gdLst>
                <a:gd name="T0" fmla="*/ 1 w 489"/>
                <a:gd name="T1" fmla="*/ 0 h 270"/>
                <a:gd name="T2" fmla="*/ 49 w 489"/>
                <a:gd name="T3" fmla="*/ 11 h 270"/>
                <a:gd name="T4" fmla="*/ 98 w 489"/>
                <a:gd name="T5" fmla="*/ 22 h 270"/>
                <a:gd name="T6" fmla="*/ 145 w 489"/>
                <a:gd name="T7" fmla="*/ 34 h 270"/>
                <a:gd name="T8" fmla="*/ 190 w 489"/>
                <a:gd name="T9" fmla="*/ 45 h 270"/>
                <a:gd name="T10" fmla="*/ 234 w 489"/>
                <a:gd name="T11" fmla="*/ 57 h 270"/>
                <a:gd name="T12" fmla="*/ 275 w 489"/>
                <a:gd name="T13" fmla="*/ 67 h 270"/>
                <a:gd name="T14" fmla="*/ 315 w 489"/>
                <a:gd name="T15" fmla="*/ 77 h 270"/>
                <a:gd name="T16" fmla="*/ 350 w 489"/>
                <a:gd name="T17" fmla="*/ 87 h 270"/>
                <a:gd name="T18" fmla="*/ 383 w 489"/>
                <a:gd name="T19" fmla="*/ 96 h 270"/>
                <a:gd name="T20" fmla="*/ 411 w 489"/>
                <a:gd name="T21" fmla="*/ 104 h 270"/>
                <a:gd name="T22" fmla="*/ 435 w 489"/>
                <a:gd name="T23" fmla="*/ 112 h 270"/>
                <a:gd name="T24" fmla="*/ 455 w 489"/>
                <a:gd name="T25" fmla="*/ 118 h 270"/>
                <a:gd name="T26" fmla="*/ 470 w 489"/>
                <a:gd name="T27" fmla="*/ 124 h 270"/>
                <a:gd name="T28" fmla="*/ 480 w 489"/>
                <a:gd name="T29" fmla="*/ 129 h 270"/>
                <a:gd name="T30" fmla="*/ 487 w 489"/>
                <a:gd name="T31" fmla="*/ 132 h 270"/>
                <a:gd name="T32" fmla="*/ 489 w 489"/>
                <a:gd name="T33" fmla="*/ 134 h 270"/>
                <a:gd name="T34" fmla="*/ 432 w 489"/>
                <a:gd name="T35" fmla="*/ 121 h 270"/>
                <a:gd name="T36" fmla="*/ 431 w 489"/>
                <a:gd name="T37" fmla="*/ 119 h 270"/>
                <a:gd name="T38" fmla="*/ 425 w 489"/>
                <a:gd name="T39" fmla="*/ 116 h 270"/>
                <a:gd name="T40" fmla="*/ 414 w 489"/>
                <a:gd name="T41" fmla="*/ 111 h 270"/>
                <a:gd name="T42" fmla="*/ 398 w 489"/>
                <a:gd name="T43" fmla="*/ 105 h 270"/>
                <a:gd name="T44" fmla="*/ 378 w 489"/>
                <a:gd name="T45" fmla="*/ 99 h 270"/>
                <a:gd name="T46" fmla="*/ 353 w 489"/>
                <a:gd name="T47" fmla="*/ 92 h 270"/>
                <a:gd name="T48" fmla="*/ 325 w 489"/>
                <a:gd name="T49" fmla="*/ 83 h 270"/>
                <a:gd name="T50" fmla="*/ 294 w 489"/>
                <a:gd name="T51" fmla="*/ 74 h 270"/>
                <a:gd name="T52" fmla="*/ 258 w 489"/>
                <a:gd name="T53" fmla="*/ 66 h 270"/>
                <a:gd name="T54" fmla="*/ 220 w 489"/>
                <a:gd name="T55" fmla="*/ 56 h 270"/>
                <a:gd name="T56" fmla="*/ 179 w 489"/>
                <a:gd name="T57" fmla="*/ 45 h 270"/>
                <a:gd name="T58" fmla="*/ 135 w 489"/>
                <a:gd name="T59" fmla="*/ 34 h 270"/>
                <a:gd name="T60" fmla="*/ 91 w 489"/>
                <a:gd name="T61" fmla="*/ 23 h 270"/>
                <a:gd name="T62" fmla="*/ 46 w 489"/>
                <a:gd name="T63" fmla="*/ 12 h 270"/>
                <a:gd name="T64" fmla="*/ 0 w 489"/>
                <a:gd name="T65" fmla="*/ 2 h 270"/>
                <a:gd name="T66" fmla="*/ 1 w 489"/>
                <a:gd name="T67" fmla="*/ 0 h 27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489" h="270">
                  <a:moveTo>
                    <a:pt x="1" y="0"/>
                  </a:moveTo>
                  <a:lnTo>
                    <a:pt x="49" y="22"/>
                  </a:lnTo>
                  <a:lnTo>
                    <a:pt x="98" y="45"/>
                  </a:lnTo>
                  <a:lnTo>
                    <a:pt x="145" y="69"/>
                  </a:lnTo>
                  <a:lnTo>
                    <a:pt x="190" y="91"/>
                  </a:lnTo>
                  <a:lnTo>
                    <a:pt x="234" y="114"/>
                  </a:lnTo>
                  <a:lnTo>
                    <a:pt x="275" y="136"/>
                  </a:lnTo>
                  <a:lnTo>
                    <a:pt x="315" y="156"/>
                  </a:lnTo>
                  <a:lnTo>
                    <a:pt x="350" y="176"/>
                  </a:lnTo>
                  <a:lnTo>
                    <a:pt x="383" y="194"/>
                  </a:lnTo>
                  <a:lnTo>
                    <a:pt x="411" y="210"/>
                  </a:lnTo>
                  <a:lnTo>
                    <a:pt x="435" y="225"/>
                  </a:lnTo>
                  <a:lnTo>
                    <a:pt x="455" y="237"/>
                  </a:lnTo>
                  <a:lnTo>
                    <a:pt x="470" y="250"/>
                  </a:lnTo>
                  <a:lnTo>
                    <a:pt x="480" y="259"/>
                  </a:lnTo>
                  <a:lnTo>
                    <a:pt x="487" y="266"/>
                  </a:lnTo>
                  <a:lnTo>
                    <a:pt x="489" y="270"/>
                  </a:lnTo>
                  <a:lnTo>
                    <a:pt x="432" y="244"/>
                  </a:lnTo>
                  <a:lnTo>
                    <a:pt x="431" y="239"/>
                  </a:lnTo>
                  <a:lnTo>
                    <a:pt x="425" y="234"/>
                  </a:lnTo>
                  <a:lnTo>
                    <a:pt x="414" y="223"/>
                  </a:lnTo>
                  <a:lnTo>
                    <a:pt x="398" y="212"/>
                  </a:lnTo>
                  <a:lnTo>
                    <a:pt x="378" y="199"/>
                  </a:lnTo>
                  <a:lnTo>
                    <a:pt x="353" y="185"/>
                  </a:lnTo>
                  <a:lnTo>
                    <a:pt x="325" y="168"/>
                  </a:lnTo>
                  <a:lnTo>
                    <a:pt x="294" y="150"/>
                  </a:lnTo>
                  <a:lnTo>
                    <a:pt x="258" y="132"/>
                  </a:lnTo>
                  <a:lnTo>
                    <a:pt x="220" y="112"/>
                  </a:lnTo>
                  <a:lnTo>
                    <a:pt x="179" y="91"/>
                  </a:lnTo>
                  <a:lnTo>
                    <a:pt x="135" y="69"/>
                  </a:lnTo>
                  <a:lnTo>
                    <a:pt x="91" y="47"/>
                  </a:lnTo>
                  <a:lnTo>
                    <a:pt x="46" y="25"/>
                  </a:lnTo>
                  <a:lnTo>
                    <a:pt x="0" y="4"/>
                  </a:lnTo>
                  <a:lnTo>
                    <a:pt x="1" y="0"/>
                  </a:lnTo>
                  <a:close/>
                </a:path>
              </a:pathLst>
            </a:custGeom>
            <a:solidFill>
              <a:srgbClr val="7ED4F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263" name="Freeform 28"/>
            <p:cNvSpPr>
              <a:spLocks/>
            </p:cNvSpPr>
            <p:nvPr/>
          </p:nvSpPr>
          <p:spPr bwMode="auto">
            <a:xfrm>
              <a:off x="1148" y="1781"/>
              <a:ext cx="434" cy="121"/>
            </a:xfrm>
            <a:custGeom>
              <a:avLst/>
              <a:gdLst>
                <a:gd name="T0" fmla="*/ 434 w 434"/>
                <a:gd name="T1" fmla="*/ 121 h 240"/>
                <a:gd name="T2" fmla="*/ 433 w 434"/>
                <a:gd name="T3" fmla="*/ 118 h 240"/>
                <a:gd name="T4" fmla="*/ 427 w 434"/>
                <a:gd name="T5" fmla="*/ 116 h 240"/>
                <a:gd name="T6" fmla="*/ 416 w 434"/>
                <a:gd name="T7" fmla="*/ 110 h 240"/>
                <a:gd name="T8" fmla="*/ 400 w 434"/>
                <a:gd name="T9" fmla="*/ 105 h 240"/>
                <a:gd name="T10" fmla="*/ 380 w 434"/>
                <a:gd name="T11" fmla="*/ 98 h 240"/>
                <a:gd name="T12" fmla="*/ 355 w 434"/>
                <a:gd name="T13" fmla="*/ 91 h 240"/>
                <a:gd name="T14" fmla="*/ 327 w 434"/>
                <a:gd name="T15" fmla="*/ 83 h 240"/>
                <a:gd name="T16" fmla="*/ 296 w 434"/>
                <a:gd name="T17" fmla="*/ 74 h 240"/>
                <a:gd name="T18" fmla="*/ 260 w 434"/>
                <a:gd name="T19" fmla="*/ 65 h 240"/>
                <a:gd name="T20" fmla="*/ 222 w 434"/>
                <a:gd name="T21" fmla="*/ 54 h 240"/>
                <a:gd name="T22" fmla="*/ 181 w 434"/>
                <a:gd name="T23" fmla="*/ 44 h 240"/>
                <a:gd name="T24" fmla="*/ 137 w 434"/>
                <a:gd name="T25" fmla="*/ 33 h 240"/>
                <a:gd name="T26" fmla="*/ 93 w 434"/>
                <a:gd name="T27" fmla="*/ 22 h 240"/>
                <a:gd name="T28" fmla="*/ 48 w 434"/>
                <a:gd name="T29" fmla="*/ 11 h 240"/>
                <a:gd name="T30" fmla="*/ 2 w 434"/>
                <a:gd name="T31" fmla="*/ 0 h 240"/>
                <a:gd name="T32" fmla="*/ 0 w 434"/>
                <a:gd name="T33" fmla="*/ 3 h 240"/>
                <a:gd name="T34" fmla="*/ 43 w 434"/>
                <a:gd name="T35" fmla="*/ 13 h 240"/>
                <a:gd name="T36" fmla="*/ 85 w 434"/>
                <a:gd name="T37" fmla="*/ 23 h 240"/>
                <a:gd name="T38" fmla="*/ 126 w 434"/>
                <a:gd name="T39" fmla="*/ 33 h 240"/>
                <a:gd name="T40" fmla="*/ 165 w 434"/>
                <a:gd name="T41" fmla="*/ 43 h 240"/>
                <a:gd name="T42" fmla="*/ 202 w 434"/>
                <a:gd name="T43" fmla="*/ 53 h 240"/>
                <a:gd name="T44" fmla="*/ 236 w 434"/>
                <a:gd name="T45" fmla="*/ 62 h 240"/>
                <a:gd name="T46" fmla="*/ 267 w 434"/>
                <a:gd name="T47" fmla="*/ 70 h 240"/>
                <a:gd name="T48" fmla="*/ 296 w 434"/>
                <a:gd name="T49" fmla="*/ 78 h 240"/>
                <a:gd name="T50" fmla="*/ 320 w 434"/>
                <a:gd name="T51" fmla="*/ 86 h 240"/>
                <a:gd name="T52" fmla="*/ 339 w 434"/>
                <a:gd name="T53" fmla="*/ 92 h 240"/>
                <a:gd name="T54" fmla="*/ 355 w 434"/>
                <a:gd name="T55" fmla="*/ 97 h 240"/>
                <a:gd name="T56" fmla="*/ 366 w 434"/>
                <a:gd name="T57" fmla="*/ 101 h 240"/>
                <a:gd name="T58" fmla="*/ 372 w 434"/>
                <a:gd name="T59" fmla="*/ 105 h 240"/>
                <a:gd name="T60" fmla="*/ 373 w 434"/>
                <a:gd name="T61" fmla="*/ 107 h 240"/>
                <a:gd name="T62" fmla="*/ 434 w 434"/>
                <a:gd name="T63" fmla="*/ 121 h 24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434" h="240">
                  <a:moveTo>
                    <a:pt x="434" y="240"/>
                  </a:moveTo>
                  <a:lnTo>
                    <a:pt x="433" y="235"/>
                  </a:lnTo>
                  <a:lnTo>
                    <a:pt x="427" y="230"/>
                  </a:lnTo>
                  <a:lnTo>
                    <a:pt x="416" y="219"/>
                  </a:lnTo>
                  <a:lnTo>
                    <a:pt x="400" y="208"/>
                  </a:lnTo>
                  <a:lnTo>
                    <a:pt x="380" y="195"/>
                  </a:lnTo>
                  <a:lnTo>
                    <a:pt x="355" y="181"/>
                  </a:lnTo>
                  <a:lnTo>
                    <a:pt x="327" y="164"/>
                  </a:lnTo>
                  <a:lnTo>
                    <a:pt x="296" y="146"/>
                  </a:lnTo>
                  <a:lnTo>
                    <a:pt x="260" y="128"/>
                  </a:lnTo>
                  <a:lnTo>
                    <a:pt x="222" y="108"/>
                  </a:lnTo>
                  <a:lnTo>
                    <a:pt x="181" y="87"/>
                  </a:lnTo>
                  <a:lnTo>
                    <a:pt x="137" y="65"/>
                  </a:lnTo>
                  <a:lnTo>
                    <a:pt x="93" y="43"/>
                  </a:lnTo>
                  <a:lnTo>
                    <a:pt x="48" y="21"/>
                  </a:lnTo>
                  <a:lnTo>
                    <a:pt x="2" y="0"/>
                  </a:lnTo>
                  <a:lnTo>
                    <a:pt x="0" y="5"/>
                  </a:lnTo>
                  <a:lnTo>
                    <a:pt x="43" y="25"/>
                  </a:lnTo>
                  <a:lnTo>
                    <a:pt x="85" y="45"/>
                  </a:lnTo>
                  <a:lnTo>
                    <a:pt x="126" y="65"/>
                  </a:lnTo>
                  <a:lnTo>
                    <a:pt x="165" y="85"/>
                  </a:lnTo>
                  <a:lnTo>
                    <a:pt x="202" y="105"/>
                  </a:lnTo>
                  <a:lnTo>
                    <a:pt x="236" y="123"/>
                  </a:lnTo>
                  <a:lnTo>
                    <a:pt x="267" y="139"/>
                  </a:lnTo>
                  <a:lnTo>
                    <a:pt x="296" y="155"/>
                  </a:lnTo>
                  <a:lnTo>
                    <a:pt x="320" y="170"/>
                  </a:lnTo>
                  <a:lnTo>
                    <a:pt x="339" y="183"/>
                  </a:lnTo>
                  <a:lnTo>
                    <a:pt x="355" y="193"/>
                  </a:lnTo>
                  <a:lnTo>
                    <a:pt x="366" y="201"/>
                  </a:lnTo>
                  <a:lnTo>
                    <a:pt x="372" y="208"/>
                  </a:lnTo>
                  <a:lnTo>
                    <a:pt x="373" y="212"/>
                  </a:lnTo>
                  <a:lnTo>
                    <a:pt x="434" y="240"/>
                  </a:lnTo>
                  <a:close/>
                </a:path>
              </a:pathLst>
            </a:custGeom>
            <a:solidFill>
              <a:srgbClr val="86DAF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264" name="Freeform 29"/>
            <p:cNvSpPr>
              <a:spLocks/>
            </p:cNvSpPr>
            <p:nvPr/>
          </p:nvSpPr>
          <p:spPr bwMode="auto">
            <a:xfrm>
              <a:off x="1147" y="1784"/>
              <a:ext cx="374" cy="103"/>
            </a:xfrm>
            <a:custGeom>
              <a:avLst/>
              <a:gdLst>
                <a:gd name="T0" fmla="*/ 1 w 374"/>
                <a:gd name="T1" fmla="*/ 0 h 207"/>
                <a:gd name="T2" fmla="*/ 44 w 374"/>
                <a:gd name="T3" fmla="*/ 10 h 207"/>
                <a:gd name="T4" fmla="*/ 86 w 374"/>
                <a:gd name="T5" fmla="*/ 20 h 207"/>
                <a:gd name="T6" fmla="*/ 127 w 374"/>
                <a:gd name="T7" fmla="*/ 30 h 207"/>
                <a:gd name="T8" fmla="*/ 166 w 374"/>
                <a:gd name="T9" fmla="*/ 40 h 207"/>
                <a:gd name="T10" fmla="*/ 203 w 374"/>
                <a:gd name="T11" fmla="*/ 50 h 207"/>
                <a:gd name="T12" fmla="*/ 237 w 374"/>
                <a:gd name="T13" fmla="*/ 59 h 207"/>
                <a:gd name="T14" fmla="*/ 268 w 374"/>
                <a:gd name="T15" fmla="*/ 67 h 207"/>
                <a:gd name="T16" fmla="*/ 297 w 374"/>
                <a:gd name="T17" fmla="*/ 75 h 207"/>
                <a:gd name="T18" fmla="*/ 321 w 374"/>
                <a:gd name="T19" fmla="*/ 82 h 207"/>
                <a:gd name="T20" fmla="*/ 340 w 374"/>
                <a:gd name="T21" fmla="*/ 89 h 207"/>
                <a:gd name="T22" fmla="*/ 356 w 374"/>
                <a:gd name="T23" fmla="*/ 94 h 207"/>
                <a:gd name="T24" fmla="*/ 367 w 374"/>
                <a:gd name="T25" fmla="*/ 98 h 207"/>
                <a:gd name="T26" fmla="*/ 373 w 374"/>
                <a:gd name="T27" fmla="*/ 101 h 207"/>
                <a:gd name="T28" fmla="*/ 374 w 374"/>
                <a:gd name="T29" fmla="*/ 103 h 207"/>
                <a:gd name="T30" fmla="*/ 311 w 374"/>
                <a:gd name="T31" fmla="*/ 89 h 207"/>
                <a:gd name="T32" fmla="*/ 309 w 374"/>
                <a:gd name="T33" fmla="*/ 87 h 207"/>
                <a:gd name="T34" fmla="*/ 302 w 374"/>
                <a:gd name="T35" fmla="*/ 83 h 207"/>
                <a:gd name="T36" fmla="*/ 292 w 374"/>
                <a:gd name="T37" fmla="*/ 79 h 207"/>
                <a:gd name="T38" fmla="*/ 277 w 374"/>
                <a:gd name="T39" fmla="*/ 74 h 207"/>
                <a:gd name="T40" fmla="*/ 258 w 374"/>
                <a:gd name="T41" fmla="*/ 69 h 207"/>
                <a:gd name="T42" fmla="*/ 234 w 374"/>
                <a:gd name="T43" fmla="*/ 61 h 207"/>
                <a:gd name="T44" fmla="*/ 209 w 374"/>
                <a:gd name="T45" fmla="*/ 54 h 207"/>
                <a:gd name="T46" fmla="*/ 179 w 374"/>
                <a:gd name="T47" fmla="*/ 46 h 207"/>
                <a:gd name="T48" fmla="*/ 147 w 374"/>
                <a:gd name="T49" fmla="*/ 38 h 207"/>
                <a:gd name="T50" fmla="*/ 111 w 374"/>
                <a:gd name="T51" fmla="*/ 29 h 207"/>
                <a:gd name="T52" fmla="*/ 76 w 374"/>
                <a:gd name="T53" fmla="*/ 20 h 207"/>
                <a:gd name="T54" fmla="*/ 38 w 374"/>
                <a:gd name="T55" fmla="*/ 11 h 207"/>
                <a:gd name="T56" fmla="*/ 0 w 374"/>
                <a:gd name="T57" fmla="*/ 2 h 207"/>
                <a:gd name="T58" fmla="*/ 1 w 374"/>
                <a:gd name="T59" fmla="*/ 0 h 20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374" h="207">
                  <a:moveTo>
                    <a:pt x="1" y="0"/>
                  </a:moveTo>
                  <a:lnTo>
                    <a:pt x="44" y="20"/>
                  </a:lnTo>
                  <a:lnTo>
                    <a:pt x="86" y="40"/>
                  </a:lnTo>
                  <a:lnTo>
                    <a:pt x="127" y="60"/>
                  </a:lnTo>
                  <a:lnTo>
                    <a:pt x="166" y="80"/>
                  </a:lnTo>
                  <a:lnTo>
                    <a:pt x="203" y="100"/>
                  </a:lnTo>
                  <a:lnTo>
                    <a:pt x="237" y="118"/>
                  </a:lnTo>
                  <a:lnTo>
                    <a:pt x="268" y="134"/>
                  </a:lnTo>
                  <a:lnTo>
                    <a:pt x="297" y="150"/>
                  </a:lnTo>
                  <a:lnTo>
                    <a:pt x="321" y="165"/>
                  </a:lnTo>
                  <a:lnTo>
                    <a:pt x="340" y="178"/>
                  </a:lnTo>
                  <a:lnTo>
                    <a:pt x="356" y="188"/>
                  </a:lnTo>
                  <a:lnTo>
                    <a:pt x="367" y="196"/>
                  </a:lnTo>
                  <a:lnTo>
                    <a:pt x="373" y="203"/>
                  </a:lnTo>
                  <a:lnTo>
                    <a:pt x="374" y="207"/>
                  </a:lnTo>
                  <a:lnTo>
                    <a:pt x="311" y="178"/>
                  </a:lnTo>
                  <a:lnTo>
                    <a:pt x="309" y="174"/>
                  </a:lnTo>
                  <a:lnTo>
                    <a:pt x="302" y="167"/>
                  </a:lnTo>
                  <a:lnTo>
                    <a:pt x="292" y="159"/>
                  </a:lnTo>
                  <a:lnTo>
                    <a:pt x="277" y="149"/>
                  </a:lnTo>
                  <a:lnTo>
                    <a:pt x="258" y="138"/>
                  </a:lnTo>
                  <a:lnTo>
                    <a:pt x="234" y="123"/>
                  </a:lnTo>
                  <a:lnTo>
                    <a:pt x="209" y="109"/>
                  </a:lnTo>
                  <a:lnTo>
                    <a:pt x="179" y="92"/>
                  </a:lnTo>
                  <a:lnTo>
                    <a:pt x="147" y="76"/>
                  </a:lnTo>
                  <a:lnTo>
                    <a:pt x="111" y="58"/>
                  </a:lnTo>
                  <a:lnTo>
                    <a:pt x="76" y="40"/>
                  </a:lnTo>
                  <a:lnTo>
                    <a:pt x="38" y="22"/>
                  </a:lnTo>
                  <a:lnTo>
                    <a:pt x="0" y="4"/>
                  </a:lnTo>
                  <a:lnTo>
                    <a:pt x="1" y="0"/>
                  </a:lnTo>
                  <a:close/>
                </a:path>
              </a:pathLst>
            </a:custGeom>
            <a:solidFill>
              <a:srgbClr val="8EE0F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265" name="Freeform 30"/>
            <p:cNvSpPr>
              <a:spLocks/>
            </p:cNvSpPr>
            <p:nvPr/>
          </p:nvSpPr>
          <p:spPr bwMode="auto">
            <a:xfrm>
              <a:off x="1145" y="1786"/>
              <a:ext cx="313" cy="87"/>
            </a:xfrm>
            <a:custGeom>
              <a:avLst/>
              <a:gdLst>
                <a:gd name="T0" fmla="*/ 313 w 313"/>
                <a:gd name="T1" fmla="*/ 87 h 174"/>
                <a:gd name="T2" fmla="*/ 311 w 313"/>
                <a:gd name="T3" fmla="*/ 85 h 174"/>
                <a:gd name="T4" fmla="*/ 304 w 313"/>
                <a:gd name="T5" fmla="*/ 82 h 174"/>
                <a:gd name="T6" fmla="*/ 294 w 313"/>
                <a:gd name="T7" fmla="*/ 78 h 174"/>
                <a:gd name="T8" fmla="*/ 279 w 313"/>
                <a:gd name="T9" fmla="*/ 73 h 174"/>
                <a:gd name="T10" fmla="*/ 260 w 313"/>
                <a:gd name="T11" fmla="*/ 67 h 174"/>
                <a:gd name="T12" fmla="*/ 236 w 313"/>
                <a:gd name="T13" fmla="*/ 60 h 174"/>
                <a:gd name="T14" fmla="*/ 211 w 313"/>
                <a:gd name="T15" fmla="*/ 53 h 174"/>
                <a:gd name="T16" fmla="*/ 181 w 313"/>
                <a:gd name="T17" fmla="*/ 44 h 174"/>
                <a:gd name="T18" fmla="*/ 149 w 313"/>
                <a:gd name="T19" fmla="*/ 36 h 174"/>
                <a:gd name="T20" fmla="*/ 113 w 313"/>
                <a:gd name="T21" fmla="*/ 27 h 174"/>
                <a:gd name="T22" fmla="*/ 78 w 313"/>
                <a:gd name="T23" fmla="*/ 18 h 174"/>
                <a:gd name="T24" fmla="*/ 40 w 313"/>
                <a:gd name="T25" fmla="*/ 9 h 174"/>
                <a:gd name="T26" fmla="*/ 2 w 313"/>
                <a:gd name="T27" fmla="*/ 0 h 174"/>
                <a:gd name="T28" fmla="*/ 0 w 313"/>
                <a:gd name="T29" fmla="*/ 3 h 174"/>
                <a:gd name="T30" fmla="*/ 36 w 313"/>
                <a:gd name="T31" fmla="*/ 12 h 174"/>
                <a:gd name="T32" fmla="*/ 70 w 313"/>
                <a:gd name="T33" fmla="*/ 20 h 174"/>
                <a:gd name="T34" fmla="*/ 102 w 313"/>
                <a:gd name="T35" fmla="*/ 28 h 174"/>
                <a:gd name="T36" fmla="*/ 133 w 313"/>
                <a:gd name="T37" fmla="*/ 36 h 174"/>
                <a:gd name="T38" fmla="*/ 161 w 313"/>
                <a:gd name="T39" fmla="*/ 44 h 174"/>
                <a:gd name="T40" fmla="*/ 185 w 313"/>
                <a:gd name="T41" fmla="*/ 50 h 174"/>
                <a:gd name="T42" fmla="*/ 207 w 313"/>
                <a:gd name="T43" fmla="*/ 56 h 174"/>
                <a:gd name="T44" fmla="*/ 222 w 313"/>
                <a:gd name="T45" fmla="*/ 62 h 174"/>
                <a:gd name="T46" fmla="*/ 234 w 313"/>
                <a:gd name="T47" fmla="*/ 65 h 174"/>
                <a:gd name="T48" fmla="*/ 241 w 313"/>
                <a:gd name="T49" fmla="*/ 69 h 174"/>
                <a:gd name="T50" fmla="*/ 242 w 313"/>
                <a:gd name="T51" fmla="*/ 71 h 174"/>
                <a:gd name="T52" fmla="*/ 313 w 313"/>
                <a:gd name="T53" fmla="*/ 87 h 174"/>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313" h="174">
                  <a:moveTo>
                    <a:pt x="313" y="174"/>
                  </a:moveTo>
                  <a:lnTo>
                    <a:pt x="311" y="170"/>
                  </a:lnTo>
                  <a:lnTo>
                    <a:pt x="304" y="163"/>
                  </a:lnTo>
                  <a:lnTo>
                    <a:pt x="294" y="155"/>
                  </a:lnTo>
                  <a:lnTo>
                    <a:pt x="279" y="145"/>
                  </a:lnTo>
                  <a:lnTo>
                    <a:pt x="260" y="134"/>
                  </a:lnTo>
                  <a:lnTo>
                    <a:pt x="236" y="119"/>
                  </a:lnTo>
                  <a:lnTo>
                    <a:pt x="211" y="105"/>
                  </a:lnTo>
                  <a:lnTo>
                    <a:pt x="181" y="88"/>
                  </a:lnTo>
                  <a:lnTo>
                    <a:pt x="149" y="72"/>
                  </a:lnTo>
                  <a:lnTo>
                    <a:pt x="113" y="54"/>
                  </a:lnTo>
                  <a:lnTo>
                    <a:pt x="78" y="36"/>
                  </a:lnTo>
                  <a:lnTo>
                    <a:pt x="40" y="18"/>
                  </a:lnTo>
                  <a:lnTo>
                    <a:pt x="2" y="0"/>
                  </a:lnTo>
                  <a:lnTo>
                    <a:pt x="0" y="5"/>
                  </a:lnTo>
                  <a:lnTo>
                    <a:pt x="36" y="23"/>
                  </a:lnTo>
                  <a:lnTo>
                    <a:pt x="70" y="40"/>
                  </a:lnTo>
                  <a:lnTo>
                    <a:pt x="102" y="56"/>
                  </a:lnTo>
                  <a:lnTo>
                    <a:pt x="133" y="72"/>
                  </a:lnTo>
                  <a:lnTo>
                    <a:pt x="161" y="87"/>
                  </a:lnTo>
                  <a:lnTo>
                    <a:pt x="185" y="99"/>
                  </a:lnTo>
                  <a:lnTo>
                    <a:pt x="207" y="112"/>
                  </a:lnTo>
                  <a:lnTo>
                    <a:pt x="222" y="123"/>
                  </a:lnTo>
                  <a:lnTo>
                    <a:pt x="234" y="130"/>
                  </a:lnTo>
                  <a:lnTo>
                    <a:pt x="241" y="137"/>
                  </a:lnTo>
                  <a:lnTo>
                    <a:pt x="242" y="141"/>
                  </a:lnTo>
                  <a:lnTo>
                    <a:pt x="313" y="174"/>
                  </a:lnTo>
                  <a:close/>
                </a:path>
              </a:pathLst>
            </a:custGeom>
            <a:solidFill>
              <a:srgbClr val="96E6F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266" name="Freeform 31"/>
            <p:cNvSpPr>
              <a:spLocks/>
            </p:cNvSpPr>
            <p:nvPr/>
          </p:nvSpPr>
          <p:spPr bwMode="auto">
            <a:xfrm>
              <a:off x="1144" y="1789"/>
              <a:ext cx="243" cy="67"/>
            </a:xfrm>
            <a:custGeom>
              <a:avLst/>
              <a:gdLst>
                <a:gd name="T0" fmla="*/ 1 w 243"/>
                <a:gd name="T1" fmla="*/ 0 h 136"/>
                <a:gd name="T2" fmla="*/ 37 w 243"/>
                <a:gd name="T3" fmla="*/ 9 h 136"/>
                <a:gd name="T4" fmla="*/ 71 w 243"/>
                <a:gd name="T5" fmla="*/ 17 h 136"/>
                <a:gd name="T6" fmla="*/ 103 w 243"/>
                <a:gd name="T7" fmla="*/ 25 h 136"/>
                <a:gd name="T8" fmla="*/ 134 w 243"/>
                <a:gd name="T9" fmla="*/ 33 h 136"/>
                <a:gd name="T10" fmla="*/ 162 w 243"/>
                <a:gd name="T11" fmla="*/ 40 h 136"/>
                <a:gd name="T12" fmla="*/ 186 w 243"/>
                <a:gd name="T13" fmla="*/ 46 h 136"/>
                <a:gd name="T14" fmla="*/ 208 w 243"/>
                <a:gd name="T15" fmla="*/ 53 h 136"/>
                <a:gd name="T16" fmla="*/ 223 w 243"/>
                <a:gd name="T17" fmla="*/ 58 h 136"/>
                <a:gd name="T18" fmla="*/ 235 w 243"/>
                <a:gd name="T19" fmla="*/ 62 h 136"/>
                <a:gd name="T20" fmla="*/ 242 w 243"/>
                <a:gd name="T21" fmla="*/ 65 h 136"/>
                <a:gd name="T22" fmla="*/ 243 w 243"/>
                <a:gd name="T23" fmla="*/ 67 h 136"/>
                <a:gd name="T24" fmla="*/ 168 w 243"/>
                <a:gd name="T25" fmla="*/ 49 h 136"/>
                <a:gd name="T26" fmla="*/ 167 w 243"/>
                <a:gd name="T27" fmla="*/ 47 h 136"/>
                <a:gd name="T28" fmla="*/ 160 w 243"/>
                <a:gd name="T29" fmla="*/ 45 h 136"/>
                <a:gd name="T30" fmla="*/ 147 w 243"/>
                <a:gd name="T31" fmla="*/ 41 h 136"/>
                <a:gd name="T32" fmla="*/ 130 w 243"/>
                <a:gd name="T33" fmla="*/ 36 h 136"/>
                <a:gd name="T34" fmla="*/ 109 w 243"/>
                <a:gd name="T35" fmla="*/ 31 h 136"/>
                <a:gd name="T36" fmla="*/ 85 w 243"/>
                <a:gd name="T37" fmla="*/ 24 h 136"/>
                <a:gd name="T38" fmla="*/ 58 w 243"/>
                <a:gd name="T39" fmla="*/ 17 h 136"/>
                <a:gd name="T40" fmla="*/ 30 w 243"/>
                <a:gd name="T41" fmla="*/ 10 h 136"/>
                <a:gd name="T42" fmla="*/ 0 w 243"/>
                <a:gd name="T43" fmla="*/ 3 h 136"/>
                <a:gd name="T44" fmla="*/ 1 w 243"/>
                <a:gd name="T45" fmla="*/ 0 h 1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243" h="136">
                  <a:moveTo>
                    <a:pt x="1" y="0"/>
                  </a:moveTo>
                  <a:lnTo>
                    <a:pt x="37" y="18"/>
                  </a:lnTo>
                  <a:lnTo>
                    <a:pt x="71" y="35"/>
                  </a:lnTo>
                  <a:lnTo>
                    <a:pt x="103" y="51"/>
                  </a:lnTo>
                  <a:lnTo>
                    <a:pt x="134" y="67"/>
                  </a:lnTo>
                  <a:lnTo>
                    <a:pt x="162" y="82"/>
                  </a:lnTo>
                  <a:lnTo>
                    <a:pt x="186" y="94"/>
                  </a:lnTo>
                  <a:lnTo>
                    <a:pt x="208" y="107"/>
                  </a:lnTo>
                  <a:lnTo>
                    <a:pt x="223" y="118"/>
                  </a:lnTo>
                  <a:lnTo>
                    <a:pt x="235" y="125"/>
                  </a:lnTo>
                  <a:lnTo>
                    <a:pt x="242" y="132"/>
                  </a:lnTo>
                  <a:lnTo>
                    <a:pt x="243" y="136"/>
                  </a:lnTo>
                  <a:lnTo>
                    <a:pt x="168" y="100"/>
                  </a:lnTo>
                  <a:lnTo>
                    <a:pt x="167" y="96"/>
                  </a:lnTo>
                  <a:lnTo>
                    <a:pt x="160" y="91"/>
                  </a:lnTo>
                  <a:lnTo>
                    <a:pt x="147" y="83"/>
                  </a:lnTo>
                  <a:lnTo>
                    <a:pt x="130" y="73"/>
                  </a:lnTo>
                  <a:lnTo>
                    <a:pt x="109" y="62"/>
                  </a:lnTo>
                  <a:lnTo>
                    <a:pt x="85" y="49"/>
                  </a:lnTo>
                  <a:lnTo>
                    <a:pt x="58" y="35"/>
                  </a:lnTo>
                  <a:lnTo>
                    <a:pt x="30" y="20"/>
                  </a:lnTo>
                  <a:lnTo>
                    <a:pt x="0" y="7"/>
                  </a:lnTo>
                  <a:lnTo>
                    <a:pt x="1" y="0"/>
                  </a:lnTo>
                  <a:close/>
                </a:path>
              </a:pathLst>
            </a:custGeom>
            <a:solidFill>
              <a:srgbClr val="9FEBF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267" name="Freeform 32"/>
            <p:cNvSpPr>
              <a:spLocks/>
            </p:cNvSpPr>
            <p:nvPr/>
          </p:nvSpPr>
          <p:spPr bwMode="auto">
            <a:xfrm>
              <a:off x="1142" y="1792"/>
              <a:ext cx="170" cy="46"/>
            </a:xfrm>
            <a:custGeom>
              <a:avLst/>
              <a:gdLst>
                <a:gd name="T0" fmla="*/ 170 w 170"/>
                <a:gd name="T1" fmla="*/ 46 h 93"/>
                <a:gd name="T2" fmla="*/ 169 w 170"/>
                <a:gd name="T3" fmla="*/ 44 h 93"/>
                <a:gd name="T4" fmla="*/ 162 w 170"/>
                <a:gd name="T5" fmla="*/ 42 h 93"/>
                <a:gd name="T6" fmla="*/ 149 w 170"/>
                <a:gd name="T7" fmla="*/ 38 h 93"/>
                <a:gd name="T8" fmla="*/ 132 w 170"/>
                <a:gd name="T9" fmla="*/ 33 h 93"/>
                <a:gd name="T10" fmla="*/ 111 w 170"/>
                <a:gd name="T11" fmla="*/ 27 h 93"/>
                <a:gd name="T12" fmla="*/ 87 w 170"/>
                <a:gd name="T13" fmla="*/ 21 h 93"/>
                <a:gd name="T14" fmla="*/ 60 w 170"/>
                <a:gd name="T15" fmla="*/ 14 h 93"/>
                <a:gd name="T16" fmla="*/ 32 w 170"/>
                <a:gd name="T17" fmla="*/ 6 h 93"/>
                <a:gd name="T18" fmla="*/ 2 w 170"/>
                <a:gd name="T19" fmla="*/ 0 h 93"/>
                <a:gd name="T20" fmla="*/ 0 w 170"/>
                <a:gd name="T21" fmla="*/ 3 h 93"/>
                <a:gd name="T22" fmla="*/ 20 w 170"/>
                <a:gd name="T23" fmla="*/ 7 h 93"/>
                <a:gd name="T24" fmla="*/ 39 w 170"/>
                <a:gd name="T25" fmla="*/ 13 h 93"/>
                <a:gd name="T26" fmla="*/ 56 w 170"/>
                <a:gd name="T27" fmla="*/ 17 h 93"/>
                <a:gd name="T28" fmla="*/ 70 w 170"/>
                <a:gd name="T29" fmla="*/ 21 h 93"/>
                <a:gd name="T30" fmla="*/ 80 w 170"/>
                <a:gd name="T31" fmla="*/ 23 h 93"/>
                <a:gd name="T32" fmla="*/ 87 w 170"/>
                <a:gd name="T33" fmla="*/ 26 h 93"/>
                <a:gd name="T34" fmla="*/ 88 w 170"/>
                <a:gd name="T35" fmla="*/ 27 h 93"/>
                <a:gd name="T36" fmla="*/ 170 w 170"/>
                <a:gd name="T37" fmla="*/ 46 h 9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70" h="93">
                  <a:moveTo>
                    <a:pt x="170" y="93"/>
                  </a:moveTo>
                  <a:lnTo>
                    <a:pt x="169" y="89"/>
                  </a:lnTo>
                  <a:lnTo>
                    <a:pt x="162" y="84"/>
                  </a:lnTo>
                  <a:lnTo>
                    <a:pt x="149" y="76"/>
                  </a:lnTo>
                  <a:lnTo>
                    <a:pt x="132" y="66"/>
                  </a:lnTo>
                  <a:lnTo>
                    <a:pt x="111" y="55"/>
                  </a:lnTo>
                  <a:lnTo>
                    <a:pt x="87" y="42"/>
                  </a:lnTo>
                  <a:lnTo>
                    <a:pt x="60" y="28"/>
                  </a:lnTo>
                  <a:lnTo>
                    <a:pt x="32" y="13"/>
                  </a:lnTo>
                  <a:lnTo>
                    <a:pt x="2" y="0"/>
                  </a:lnTo>
                  <a:lnTo>
                    <a:pt x="0" y="6"/>
                  </a:lnTo>
                  <a:lnTo>
                    <a:pt x="20" y="15"/>
                  </a:lnTo>
                  <a:lnTo>
                    <a:pt x="39" y="26"/>
                  </a:lnTo>
                  <a:lnTo>
                    <a:pt x="56" y="35"/>
                  </a:lnTo>
                  <a:lnTo>
                    <a:pt x="70" y="42"/>
                  </a:lnTo>
                  <a:lnTo>
                    <a:pt x="80" y="47"/>
                  </a:lnTo>
                  <a:lnTo>
                    <a:pt x="87" y="53"/>
                  </a:lnTo>
                  <a:lnTo>
                    <a:pt x="88" y="55"/>
                  </a:lnTo>
                  <a:lnTo>
                    <a:pt x="170" y="93"/>
                  </a:lnTo>
                  <a:close/>
                </a:path>
              </a:pathLst>
            </a:custGeom>
            <a:solidFill>
              <a:srgbClr val="A7F1F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268" name="Freeform 33"/>
            <p:cNvSpPr>
              <a:spLocks/>
            </p:cNvSpPr>
            <p:nvPr/>
          </p:nvSpPr>
          <p:spPr bwMode="auto">
            <a:xfrm>
              <a:off x="1140" y="1795"/>
              <a:ext cx="90" cy="24"/>
            </a:xfrm>
            <a:custGeom>
              <a:avLst/>
              <a:gdLst>
                <a:gd name="T0" fmla="*/ 2 w 90"/>
                <a:gd name="T1" fmla="*/ 0 h 49"/>
                <a:gd name="T2" fmla="*/ 22 w 90"/>
                <a:gd name="T3" fmla="*/ 4 h 49"/>
                <a:gd name="T4" fmla="*/ 41 w 90"/>
                <a:gd name="T5" fmla="*/ 10 h 49"/>
                <a:gd name="T6" fmla="*/ 58 w 90"/>
                <a:gd name="T7" fmla="*/ 14 h 49"/>
                <a:gd name="T8" fmla="*/ 72 w 90"/>
                <a:gd name="T9" fmla="*/ 18 h 49"/>
                <a:gd name="T10" fmla="*/ 82 w 90"/>
                <a:gd name="T11" fmla="*/ 20 h 49"/>
                <a:gd name="T12" fmla="*/ 89 w 90"/>
                <a:gd name="T13" fmla="*/ 23 h 49"/>
                <a:gd name="T14" fmla="*/ 90 w 90"/>
                <a:gd name="T15" fmla="*/ 24 h 49"/>
                <a:gd name="T16" fmla="*/ 1 w 90"/>
                <a:gd name="T17" fmla="*/ 3 h 49"/>
                <a:gd name="T18" fmla="*/ 0 w 90"/>
                <a:gd name="T19" fmla="*/ 3 h 49"/>
                <a:gd name="T20" fmla="*/ 2 w 90"/>
                <a:gd name="T21" fmla="*/ 0 h 4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90" h="49">
                  <a:moveTo>
                    <a:pt x="2" y="0"/>
                  </a:moveTo>
                  <a:lnTo>
                    <a:pt x="22" y="9"/>
                  </a:lnTo>
                  <a:lnTo>
                    <a:pt x="41" y="20"/>
                  </a:lnTo>
                  <a:lnTo>
                    <a:pt x="58" y="29"/>
                  </a:lnTo>
                  <a:lnTo>
                    <a:pt x="72" y="36"/>
                  </a:lnTo>
                  <a:lnTo>
                    <a:pt x="82" y="41"/>
                  </a:lnTo>
                  <a:lnTo>
                    <a:pt x="89" y="47"/>
                  </a:lnTo>
                  <a:lnTo>
                    <a:pt x="90" y="49"/>
                  </a:lnTo>
                  <a:lnTo>
                    <a:pt x="1" y="7"/>
                  </a:lnTo>
                  <a:lnTo>
                    <a:pt x="0" y="7"/>
                  </a:lnTo>
                  <a:lnTo>
                    <a:pt x="2" y="0"/>
                  </a:lnTo>
                  <a:close/>
                </a:path>
              </a:pathLst>
            </a:custGeom>
            <a:solidFill>
              <a:srgbClr val="AFF7F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269" name="Freeform 34"/>
            <p:cNvSpPr>
              <a:spLocks/>
            </p:cNvSpPr>
            <p:nvPr/>
          </p:nvSpPr>
          <p:spPr bwMode="auto">
            <a:xfrm>
              <a:off x="1140" y="1799"/>
              <a:ext cx="1" cy="1"/>
            </a:xfrm>
            <a:custGeom>
              <a:avLst/>
              <a:gdLst>
                <a:gd name="T0" fmla="*/ 1 w 1"/>
                <a:gd name="T1" fmla="*/ 0 h 1"/>
                <a:gd name="T2" fmla="*/ 0 w 1"/>
                <a:gd name="T3" fmla="*/ 0 h 1"/>
                <a:gd name="T4" fmla="*/ 0 w 1"/>
                <a:gd name="T5" fmla="*/ 0 h 1"/>
                <a:gd name="T6" fmla="*/ 0 w 1"/>
                <a:gd name="T7" fmla="*/ 0 h 1"/>
                <a:gd name="T8" fmla="*/ 1 w 1"/>
                <a:gd name="T9" fmla="*/ 0 h 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 h="1">
                  <a:moveTo>
                    <a:pt x="1" y="0"/>
                  </a:moveTo>
                  <a:lnTo>
                    <a:pt x="0" y="0"/>
                  </a:lnTo>
                  <a:lnTo>
                    <a:pt x="1" y="0"/>
                  </a:lnTo>
                  <a:close/>
                </a:path>
              </a:pathLst>
            </a:custGeom>
            <a:solidFill>
              <a:srgbClr val="B0F8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270" name="Freeform 35"/>
            <p:cNvSpPr>
              <a:spLocks/>
            </p:cNvSpPr>
            <p:nvPr/>
          </p:nvSpPr>
          <p:spPr bwMode="auto">
            <a:xfrm>
              <a:off x="1162" y="1758"/>
              <a:ext cx="1015" cy="282"/>
            </a:xfrm>
            <a:custGeom>
              <a:avLst/>
              <a:gdLst>
                <a:gd name="T0" fmla="*/ 997 w 1015"/>
                <a:gd name="T1" fmla="*/ 233 h 564"/>
                <a:gd name="T2" fmla="*/ 0 w 1015"/>
                <a:gd name="T3" fmla="*/ 0 h 564"/>
                <a:gd name="T4" fmla="*/ 19 w 1015"/>
                <a:gd name="T5" fmla="*/ 51 h 564"/>
                <a:gd name="T6" fmla="*/ 1015 w 1015"/>
                <a:gd name="T7" fmla="*/ 282 h 564"/>
                <a:gd name="T8" fmla="*/ 997 w 1015"/>
                <a:gd name="T9" fmla="*/ 233 h 56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15" h="564">
                  <a:moveTo>
                    <a:pt x="997" y="465"/>
                  </a:moveTo>
                  <a:lnTo>
                    <a:pt x="0" y="0"/>
                  </a:lnTo>
                  <a:lnTo>
                    <a:pt x="19" y="101"/>
                  </a:lnTo>
                  <a:lnTo>
                    <a:pt x="1015" y="564"/>
                  </a:lnTo>
                  <a:lnTo>
                    <a:pt x="997" y="46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271" name="Freeform 36"/>
            <p:cNvSpPr>
              <a:spLocks/>
            </p:cNvSpPr>
            <p:nvPr/>
          </p:nvSpPr>
          <p:spPr bwMode="auto">
            <a:xfrm>
              <a:off x="1162" y="1758"/>
              <a:ext cx="1038" cy="282"/>
            </a:xfrm>
            <a:custGeom>
              <a:avLst/>
              <a:gdLst>
                <a:gd name="T0" fmla="*/ 1015 w 1038"/>
                <a:gd name="T1" fmla="*/ 282 h 564"/>
                <a:gd name="T2" fmla="*/ 1038 w 1038"/>
                <a:gd name="T3" fmla="*/ 242 h 564"/>
                <a:gd name="T4" fmla="*/ 0 w 1038"/>
                <a:gd name="T5" fmla="*/ 0 h 564"/>
                <a:gd name="T6" fmla="*/ 0 w 1038"/>
                <a:gd name="T7" fmla="*/ 2 h 564"/>
                <a:gd name="T8" fmla="*/ 72 w 1038"/>
                <a:gd name="T9" fmla="*/ 18 h 564"/>
                <a:gd name="T10" fmla="*/ 144 w 1038"/>
                <a:gd name="T11" fmla="*/ 35 h 564"/>
                <a:gd name="T12" fmla="*/ 215 w 1038"/>
                <a:gd name="T13" fmla="*/ 53 h 564"/>
                <a:gd name="T14" fmla="*/ 284 w 1038"/>
                <a:gd name="T15" fmla="*/ 70 h 564"/>
                <a:gd name="T16" fmla="*/ 352 w 1038"/>
                <a:gd name="T17" fmla="*/ 86 h 564"/>
                <a:gd name="T18" fmla="*/ 419 w 1038"/>
                <a:gd name="T19" fmla="*/ 103 h 564"/>
                <a:gd name="T20" fmla="*/ 482 w 1038"/>
                <a:gd name="T21" fmla="*/ 120 h 564"/>
                <a:gd name="T22" fmla="*/ 544 w 1038"/>
                <a:gd name="T23" fmla="*/ 135 h 564"/>
                <a:gd name="T24" fmla="*/ 602 w 1038"/>
                <a:gd name="T25" fmla="*/ 150 h 564"/>
                <a:gd name="T26" fmla="*/ 657 w 1038"/>
                <a:gd name="T27" fmla="*/ 166 h 564"/>
                <a:gd name="T28" fmla="*/ 710 w 1038"/>
                <a:gd name="T29" fmla="*/ 180 h 564"/>
                <a:gd name="T30" fmla="*/ 758 w 1038"/>
                <a:gd name="T31" fmla="*/ 194 h 564"/>
                <a:gd name="T32" fmla="*/ 802 w 1038"/>
                <a:gd name="T33" fmla="*/ 206 h 564"/>
                <a:gd name="T34" fmla="*/ 841 w 1038"/>
                <a:gd name="T35" fmla="*/ 218 h 564"/>
                <a:gd name="T36" fmla="*/ 878 w 1038"/>
                <a:gd name="T37" fmla="*/ 229 h 564"/>
                <a:gd name="T38" fmla="*/ 908 w 1038"/>
                <a:gd name="T39" fmla="*/ 239 h 564"/>
                <a:gd name="T40" fmla="*/ 935 w 1038"/>
                <a:gd name="T41" fmla="*/ 248 h 564"/>
                <a:gd name="T42" fmla="*/ 956 w 1038"/>
                <a:gd name="T43" fmla="*/ 256 h 564"/>
                <a:gd name="T44" fmla="*/ 973 w 1038"/>
                <a:gd name="T45" fmla="*/ 263 h 564"/>
                <a:gd name="T46" fmla="*/ 984 w 1038"/>
                <a:gd name="T47" fmla="*/ 269 h 564"/>
                <a:gd name="T48" fmla="*/ 990 w 1038"/>
                <a:gd name="T49" fmla="*/ 273 h 564"/>
                <a:gd name="T50" fmla="*/ 991 w 1038"/>
                <a:gd name="T51" fmla="*/ 277 h 564"/>
                <a:gd name="T52" fmla="*/ 1015 w 1038"/>
                <a:gd name="T53" fmla="*/ 282 h 564"/>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038" h="564">
                  <a:moveTo>
                    <a:pt x="1015" y="564"/>
                  </a:moveTo>
                  <a:lnTo>
                    <a:pt x="1038" y="483"/>
                  </a:lnTo>
                  <a:lnTo>
                    <a:pt x="0" y="0"/>
                  </a:lnTo>
                  <a:lnTo>
                    <a:pt x="0" y="3"/>
                  </a:lnTo>
                  <a:lnTo>
                    <a:pt x="72" y="36"/>
                  </a:lnTo>
                  <a:lnTo>
                    <a:pt x="144" y="70"/>
                  </a:lnTo>
                  <a:lnTo>
                    <a:pt x="215" y="105"/>
                  </a:lnTo>
                  <a:lnTo>
                    <a:pt x="284" y="139"/>
                  </a:lnTo>
                  <a:lnTo>
                    <a:pt x="352" y="172"/>
                  </a:lnTo>
                  <a:lnTo>
                    <a:pt x="419" y="206"/>
                  </a:lnTo>
                  <a:lnTo>
                    <a:pt x="482" y="239"/>
                  </a:lnTo>
                  <a:lnTo>
                    <a:pt x="544" y="269"/>
                  </a:lnTo>
                  <a:lnTo>
                    <a:pt x="602" y="300"/>
                  </a:lnTo>
                  <a:lnTo>
                    <a:pt x="657" y="331"/>
                  </a:lnTo>
                  <a:lnTo>
                    <a:pt x="710" y="360"/>
                  </a:lnTo>
                  <a:lnTo>
                    <a:pt x="758" y="387"/>
                  </a:lnTo>
                  <a:lnTo>
                    <a:pt x="802" y="412"/>
                  </a:lnTo>
                  <a:lnTo>
                    <a:pt x="841" y="436"/>
                  </a:lnTo>
                  <a:lnTo>
                    <a:pt x="878" y="458"/>
                  </a:lnTo>
                  <a:lnTo>
                    <a:pt x="908" y="478"/>
                  </a:lnTo>
                  <a:lnTo>
                    <a:pt x="935" y="496"/>
                  </a:lnTo>
                  <a:lnTo>
                    <a:pt x="956" y="512"/>
                  </a:lnTo>
                  <a:lnTo>
                    <a:pt x="973" y="526"/>
                  </a:lnTo>
                  <a:lnTo>
                    <a:pt x="984" y="537"/>
                  </a:lnTo>
                  <a:lnTo>
                    <a:pt x="990" y="546"/>
                  </a:lnTo>
                  <a:lnTo>
                    <a:pt x="991" y="554"/>
                  </a:lnTo>
                  <a:lnTo>
                    <a:pt x="1015" y="564"/>
                  </a:lnTo>
                  <a:close/>
                </a:path>
              </a:pathLst>
            </a:custGeom>
            <a:solidFill>
              <a:srgbClr val="057ED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272" name="Freeform 37"/>
            <p:cNvSpPr>
              <a:spLocks/>
            </p:cNvSpPr>
            <p:nvPr/>
          </p:nvSpPr>
          <p:spPr bwMode="auto">
            <a:xfrm>
              <a:off x="1162" y="1760"/>
              <a:ext cx="991" cy="275"/>
            </a:xfrm>
            <a:custGeom>
              <a:avLst/>
              <a:gdLst>
                <a:gd name="T0" fmla="*/ 0 w 991"/>
                <a:gd name="T1" fmla="*/ 0 h 551"/>
                <a:gd name="T2" fmla="*/ 72 w 991"/>
                <a:gd name="T3" fmla="*/ 16 h 551"/>
                <a:gd name="T4" fmla="*/ 144 w 991"/>
                <a:gd name="T5" fmla="*/ 33 h 551"/>
                <a:gd name="T6" fmla="*/ 215 w 991"/>
                <a:gd name="T7" fmla="*/ 51 h 551"/>
                <a:gd name="T8" fmla="*/ 284 w 991"/>
                <a:gd name="T9" fmla="*/ 68 h 551"/>
                <a:gd name="T10" fmla="*/ 352 w 991"/>
                <a:gd name="T11" fmla="*/ 84 h 551"/>
                <a:gd name="T12" fmla="*/ 419 w 991"/>
                <a:gd name="T13" fmla="*/ 101 h 551"/>
                <a:gd name="T14" fmla="*/ 482 w 991"/>
                <a:gd name="T15" fmla="*/ 118 h 551"/>
                <a:gd name="T16" fmla="*/ 544 w 991"/>
                <a:gd name="T17" fmla="*/ 133 h 551"/>
                <a:gd name="T18" fmla="*/ 602 w 991"/>
                <a:gd name="T19" fmla="*/ 148 h 551"/>
                <a:gd name="T20" fmla="*/ 657 w 991"/>
                <a:gd name="T21" fmla="*/ 164 h 551"/>
                <a:gd name="T22" fmla="*/ 710 w 991"/>
                <a:gd name="T23" fmla="*/ 178 h 551"/>
                <a:gd name="T24" fmla="*/ 758 w 991"/>
                <a:gd name="T25" fmla="*/ 192 h 551"/>
                <a:gd name="T26" fmla="*/ 802 w 991"/>
                <a:gd name="T27" fmla="*/ 204 h 551"/>
                <a:gd name="T28" fmla="*/ 841 w 991"/>
                <a:gd name="T29" fmla="*/ 216 h 551"/>
                <a:gd name="T30" fmla="*/ 878 w 991"/>
                <a:gd name="T31" fmla="*/ 227 h 551"/>
                <a:gd name="T32" fmla="*/ 908 w 991"/>
                <a:gd name="T33" fmla="*/ 237 h 551"/>
                <a:gd name="T34" fmla="*/ 935 w 991"/>
                <a:gd name="T35" fmla="*/ 246 h 551"/>
                <a:gd name="T36" fmla="*/ 956 w 991"/>
                <a:gd name="T37" fmla="*/ 254 h 551"/>
                <a:gd name="T38" fmla="*/ 973 w 991"/>
                <a:gd name="T39" fmla="*/ 261 h 551"/>
                <a:gd name="T40" fmla="*/ 984 w 991"/>
                <a:gd name="T41" fmla="*/ 267 h 551"/>
                <a:gd name="T42" fmla="*/ 990 w 991"/>
                <a:gd name="T43" fmla="*/ 271 h 551"/>
                <a:gd name="T44" fmla="*/ 991 w 991"/>
                <a:gd name="T45" fmla="*/ 275 h 551"/>
                <a:gd name="T46" fmla="*/ 966 w 991"/>
                <a:gd name="T47" fmla="*/ 269 h 551"/>
                <a:gd name="T48" fmla="*/ 964 w 991"/>
                <a:gd name="T49" fmla="*/ 266 h 551"/>
                <a:gd name="T50" fmla="*/ 959 w 991"/>
                <a:gd name="T51" fmla="*/ 261 h 551"/>
                <a:gd name="T52" fmla="*/ 947 w 991"/>
                <a:gd name="T53" fmla="*/ 255 h 551"/>
                <a:gd name="T54" fmla="*/ 932 w 991"/>
                <a:gd name="T55" fmla="*/ 249 h 551"/>
                <a:gd name="T56" fmla="*/ 911 w 991"/>
                <a:gd name="T57" fmla="*/ 241 h 551"/>
                <a:gd name="T58" fmla="*/ 885 w 991"/>
                <a:gd name="T59" fmla="*/ 232 h 551"/>
                <a:gd name="T60" fmla="*/ 855 w 991"/>
                <a:gd name="T61" fmla="*/ 223 h 551"/>
                <a:gd name="T62" fmla="*/ 820 w 991"/>
                <a:gd name="T63" fmla="*/ 212 h 551"/>
                <a:gd name="T64" fmla="*/ 782 w 991"/>
                <a:gd name="T65" fmla="*/ 200 h 551"/>
                <a:gd name="T66" fmla="*/ 738 w 991"/>
                <a:gd name="T67" fmla="*/ 187 h 551"/>
                <a:gd name="T68" fmla="*/ 691 w 991"/>
                <a:gd name="T69" fmla="*/ 175 h 551"/>
                <a:gd name="T70" fmla="*/ 641 w 991"/>
                <a:gd name="T71" fmla="*/ 160 h 551"/>
                <a:gd name="T72" fmla="*/ 587 w 991"/>
                <a:gd name="T73" fmla="*/ 146 h 551"/>
                <a:gd name="T74" fmla="*/ 530 w 991"/>
                <a:gd name="T75" fmla="*/ 131 h 551"/>
                <a:gd name="T76" fmla="*/ 470 w 991"/>
                <a:gd name="T77" fmla="*/ 116 h 551"/>
                <a:gd name="T78" fmla="*/ 407 w 991"/>
                <a:gd name="T79" fmla="*/ 99 h 551"/>
                <a:gd name="T80" fmla="*/ 344 w 991"/>
                <a:gd name="T81" fmla="*/ 83 h 551"/>
                <a:gd name="T82" fmla="*/ 277 w 991"/>
                <a:gd name="T83" fmla="*/ 67 h 551"/>
                <a:gd name="T84" fmla="*/ 209 w 991"/>
                <a:gd name="T85" fmla="*/ 51 h 551"/>
                <a:gd name="T86" fmla="*/ 140 w 991"/>
                <a:gd name="T87" fmla="*/ 33 h 551"/>
                <a:gd name="T88" fmla="*/ 70 w 991"/>
                <a:gd name="T89" fmla="*/ 17 h 551"/>
                <a:gd name="T90" fmla="*/ 0 w 991"/>
                <a:gd name="T91" fmla="*/ 1 h 551"/>
                <a:gd name="T92" fmla="*/ 0 w 991"/>
                <a:gd name="T93" fmla="*/ 0 h 551"/>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991" h="551">
                  <a:moveTo>
                    <a:pt x="0" y="0"/>
                  </a:moveTo>
                  <a:lnTo>
                    <a:pt x="72" y="33"/>
                  </a:lnTo>
                  <a:lnTo>
                    <a:pt x="144" y="67"/>
                  </a:lnTo>
                  <a:lnTo>
                    <a:pt x="215" y="102"/>
                  </a:lnTo>
                  <a:lnTo>
                    <a:pt x="284" y="136"/>
                  </a:lnTo>
                  <a:lnTo>
                    <a:pt x="352" y="169"/>
                  </a:lnTo>
                  <a:lnTo>
                    <a:pt x="419" y="203"/>
                  </a:lnTo>
                  <a:lnTo>
                    <a:pt x="482" y="236"/>
                  </a:lnTo>
                  <a:lnTo>
                    <a:pt x="544" y="266"/>
                  </a:lnTo>
                  <a:lnTo>
                    <a:pt x="602" y="297"/>
                  </a:lnTo>
                  <a:lnTo>
                    <a:pt x="657" y="328"/>
                  </a:lnTo>
                  <a:lnTo>
                    <a:pt x="710" y="357"/>
                  </a:lnTo>
                  <a:lnTo>
                    <a:pt x="758" y="384"/>
                  </a:lnTo>
                  <a:lnTo>
                    <a:pt x="802" y="409"/>
                  </a:lnTo>
                  <a:lnTo>
                    <a:pt x="841" y="433"/>
                  </a:lnTo>
                  <a:lnTo>
                    <a:pt x="878" y="455"/>
                  </a:lnTo>
                  <a:lnTo>
                    <a:pt x="908" y="475"/>
                  </a:lnTo>
                  <a:lnTo>
                    <a:pt x="935" y="493"/>
                  </a:lnTo>
                  <a:lnTo>
                    <a:pt x="956" y="509"/>
                  </a:lnTo>
                  <a:lnTo>
                    <a:pt x="973" y="523"/>
                  </a:lnTo>
                  <a:lnTo>
                    <a:pt x="984" y="534"/>
                  </a:lnTo>
                  <a:lnTo>
                    <a:pt x="990" y="543"/>
                  </a:lnTo>
                  <a:lnTo>
                    <a:pt x="991" y="551"/>
                  </a:lnTo>
                  <a:lnTo>
                    <a:pt x="966" y="538"/>
                  </a:lnTo>
                  <a:lnTo>
                    <a:pt x="964" y="532"/>
                  </a:lnTo>
                  <a:lnTo>
                    <a:pt x="959" y="523"/>
                  </a:lnTo>
                  <a:lnTo>
                    <a:pt x="947" y="511"/>
                  </a:lnTo>
                  <a:lnTo>
                    <a:pt x="932" y="498"/>
                  </a:lnTo>
                  <a:lnTo>
                    <a:pt x="911" y="482"/>
                  </a:lnTo>
                  <a:lnTo>
                    <a:pt x="885" y="465"/>
                  </a:lnTo>
                  <a:lnTo>
                    <a:pt x="855" y="446"/>
                  </a:lnTo>
                  <a:lnTo>
                    <a:pt x="820" y="424"/>
                  </a:lnTo>
                  <a:lnTo>
                    <a:pt x="782" y="400"/>
                  </a:lnTo>
                  <a:lnTo>
                    <a:pt x="738" y="375"/>
                  </a:lnTo>
                  <a:lnTo>
                    <a:pt x="691" y="350"/>
                  </a:lnTo>
                  <a:lnTo>
                    <a:pt x="641" y="321"/>
                  </a:lnTo>
                  <a:lnTo>
                    <a:pt x="587" y="292"/>
                  </a:lnTo>
                  <a:lnTo>
                    <a:pt x="530" y="263"/>
                  </a:lnTo>
                  <a:lnTo>
                    <a:pt x="470" y="232"/>
                  </a:lnTo>
                  <a:lnTo>
                    <a:pt x="407" y="199"/>
                  </a:lnTo>
                  <a:lnTo>
                    <a:pt x="344" y="167"/>
                  </a:lnTo>
                  <a:lnTo>
                    <a:pt x="277" y="134"/>
                  </a:lnTo>
                  <a:lnTo>
                    <a:pt x="209" y="102"/>
                  </a:lnTo>
                  <a:lnTo>
                    <a:pt x="140" y="67"/>
                  </a:lnTo>
                  <a:lnTo>
                    <a:pt x="70" y="35"/>
                  </a:lnTo>
                  <a:lnTo>
                    <a:pt x="0" y="2"/>
                  </a:lnTo>
                  <a:lnTo>
                    <a:pt x="0" y="0"/>
                  </a:lnTo>
                  <a:close/>
                </a:path>
              </a:pathLst>
            </a:custGeom>
            <a:solidFill>
              <a:srgbClr val="0D83D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273" name="Freeform 38"/>
            <p:cNvSpPr>
              <a:spLocks/>
            </p:cNvSpPr>
            <p:nvPr/>
          </p:nvSpPr>
          <p:spPr bwMode="auto">
            <a:xfrm>
              <a:off x="1161" y="1761"/>
              <a:ext cx="967" cy="267"/>
            </a:xfrm>
            <a:custGeom>
              <a:avLst/>
              <a:gdLst>
                <a:gd name="T0" fmla="*/ 967 w 967"/>
                <a:gd name="T1" fmla="*/ 267 h 536"/>
                <a:gd name="T2" fmla="*/ 965 w 967"/>
                <a:gd name="T3" fmla="*/ 264 h 536"/>
                <a:gd name="T4" fmla="*/ 960 w 967"/>
                <a:gd name="T5" fmla="*/ 260 h 536"/>
                <a:gd name="T6" fmla="*/ 948 w 967"/>
                <a:gd name="T7" fmla="*/ 254 h 536"/>
                <a:gd name="T8" fmla="*/ 933 w 967"/>
                <a:gd name="T9" fmla="*/ 247 h 536"/>
                <a:gd name="T10" fmla="*/ 912 w 967"/>
                <a:gd name="T11" fmla="*/ 239 h 536"/>
                <a:gd name="T12" fmla="*/ 886 w 967"/>
                <a:gd name="T13" fmla="*/ 231 h 536"/>
                <a:gd name="T14" fmla="*/ 856 w 967"/>
                <a:gd name="T15" fmla="*/ 221 h 536"/>
                <a:gd name="T16" fmla="*/ 821 w 967"/>
                <a:gd name="T17" fmla="*/ 210 h 536"/>
                <a:gd name="T18" fmla="*/ 783 w 967"/>
                <a:gd name="T19" fmla="*/ 198 h 536"/>
                <a:gd name="T20" fmla="*/ 739 w 967"/>
                <a:gd name="T21" fmla="*/ 186 h 536"/>
                <a:gd name="T22" fmla="*/ 692 w 967"/>
                <a:gd name="T23" fmla="*/ 173 h 536"/>
                <a:gd name="T24" fmla="*/ 642 w 967"/>
                <a:gd name="T25" fmla="*/ 159 h 536"/>
                <a:gd name="T26" fmla="*/ 588 w 967"/>
                <a:gd name="T27" fmla="*/ 144 h 536"/>
                <a:gd name="T28" fmla="*/ 531 w 967"/>
                <a:gd name="T29" fmla="*/ 130 h 536"/>
                <a:gd name="T30" fmla="*/ 471 w 967"/>
                <a:gd name="T31" fmla="*/ 115 h 536"/>
                <a:gd name="T32" fmla="*/ 408 w 967"/>
                <a:gd name="T33" fmla="*/ 98 h 536"/>
                <a:gd name="T34" fmla="*/ 345 w 967"/>
                <a:gd name="T35" fmla="*/ 82 h 536"/>
                <a:gd name="T36" fmla="*/ 278 w 967"/>
                <a:gd name="T37" fmla="*/ 66 h 536"/>
                <a:gd name="T38" fmla="*/ 210 w 967"/>
                <a:gd name="T39" fmla="*/ 50 h 536"/>
                <a:gd name="T40" fmla="*/ 141 w 967"/>
                <a:gd name="T41" fmla="*/ 32 h 536"/>
                <a:gd name="T42" fmla="*/ 71 w 967"/>
                <a:gd name="T43" fmla="*/ 16 h 536"/>
                <a:gd name="T44" fmla="*/ 1 w 967"/>
                <a:gd name="T45" fmla="*/ 0 h 536"/>
                <a:gd name="T46" fmla="*/ 0 w 967"/>
                <a:gd name="T47" fmla="*/ 1 h 536"/>
                <a:gd name="T48" fmla="*/ 69 w 967"/>
                <a:gd name="T49" fmla="*/ 17 h 536"/>
                <a:gd name="T50" fmla="*/ 137 w 967"/>
                <a:gd name="T51" fmla="*/ 32 h 536"/>
                <a:gd name="T52" fmla="*/ 203 w 967"/>
                <a:gd name="T53" fmla="*/ 49 h 536"/>
                <a:gd name="T54" fmla="*/ 270 w 967"/>
                <a:gd name="T55" fmla="*/ 65 h 536"/>
                <a:gd name="T56" fmla="*/ 335 w 967"/>
                <a:gd name="T57" fmla="*/ 81 h 536"/>
                <a:gd name="T58" fmla="*/ 397 w 967"/>
                <a:gd name="T59" fmla="*/ 97 h 536"/>
                <a:gd name="T60" fmla="*/ 458 w 967"/>
                <a:gd name="T61" fmla="*/ 112 h 536"/>
                <a:gd name="T62" fmla="*/ 516 w 967"/>
                <a:gd name="T63" fmla="*/ 127 h 536"/>
                <a:gd name="T64" fmla="*/ 571 w 967"/>
                <a:gd name="T65" fmla="*/ 141 h 536"/>
                <a:gd name="T66" fmla="*/ 625 w 967"/>
                <a:gd name="T67" fmla="*/ 156 h 536"/>
                <a:gd name="T68" fmla="*/ 673 w 967"/>
                <a:gd name="T69" fmla="*/ 169 h 536"/>
                <a:gd name="T70" fmla="*/ 719 w 967"/>
                <a:gd name="T71" fmla="*/ 182 h 536"/>
                <a:gd name="T72" fmla="*/ 760 w 967"/>
                <a:gd name="T73" fmla="*/ 194 h 536"/>
                <a:gd name="T74" fmla="*/ 798 w 967"/>
                <a:gd name="T75" fmla="*/ 206 h 536"/>
                <a:gd name="T76" fmla="*/ 832 w 967"/>
                <a:gd name="T77" fmla="*/ 216 h 536"/>
                <a:gd name="T78" fmla="*/ 862 w 967"/>
                <a:gd name="T79" fmla="*/ 226 h 536"/>
                <a:gd name="T80" fmla="*/ 886 w 967"/>
                <a:gd name="T81" fmla="*/ 234 h 536"/>
                <a:gd name="T82" fmla="*/ 906 w 967"/>
                <a:gd name="T83" fmla="*/ 242 h 536"/>
                <a:gd name="T84" fmla="*/ 921 w 967"/>
                <a:gd name="T85" fmla="*/ 248 h 536"/>
                <a:gd name="T86" fmla="*/ 933 w 967"/>
                <a:gd name="T87" fmla="*/ 254 h 536"/>
                <a:gd name="T88" fmla="*/ 938 w 967"/>
                <a:gd name="T89" fmla="*/ 258 h 536"/>
                <a:gd name="T90" fmla="*/ 940 w 967"/>
                <a:gd name="T91" fmla="*/ 261 h 536"/>
                <a:gd name="T92" fmla="*/ 967 w 967"/>
                <a:gd name="T93" fmla="*/ 267 h 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967" h="536">
                  <a:moveTo>
                    <a:pt x="967" y="536"/>
                  </a:moveTo>
                  <a:lnTo>
                    <a:pt x="965" y="530"/>
                  </a:lnTo>
                  <a:lnTo>
                    <a:pt x="960" y="521"/>
                  </a:lnTo>
                  <a:lnTo>
                    <a:pt x="948" y="509"/>
                  </a:lnTo>
                  <a:lnTo>
                    <a:pt x="933" y="496"/>
                  </a:lnTo>
                  <a:lnTo>
                    <a:pt x="912" y="480"/>
                  </a:lnTo>
                  <a:lnTo>
                    <a:pt x="886" y="463"/>
                  </a:lnTo>
                  <a:lnTo>
                    <a:pt x="856" y="444"/>
                  </a:lnTo>
                  <a:lnTo>
                    <a:pt x="821" y="422"/>
                  </a:lnTo>
                  <a:lnTo>
                    <a:pt x="783" y="398"/>
                  </a:lnTo>
                  <a:lnTo>
                    <a:pt x="739" y="373"/>
                  </a:lnTo>
                  <a:lnTo>
                    <a:pt x="692" y="348"/>
                  </a:lnTo>
                  <a:lnTo>
                    <a:pt x="642" y="319"/>
                  </a:lnTo>
                  <a:lnTo>
                    <a:pt x="588" y="290"/>
                  </a:lnTo>
                  <a:lnTo>
                    <a:pt x="531" y="261"/>
                  </a:lnTo>
                  <a:lnTo>
                    <a:pt x="471" y="230"/>
                  </a:lnTo>
                  <a:lnTo>
                    <a:pt x="408" y="197"/>
                  </a:lnTo>
                  <a:lnTo>
                    <a:pt x="345" y="165"/>
                  </a:lnTo>
                  <a:lnTo>
                    <a:pt x="278" y="132"/>
                  </a:lnTo>
                  <a:lnTo>
                    <a:pt x="210" y="100"/>
                  </a:lnTo>
                  <a:lnTo>
                    <a:pt x="141" y="65"/>
                  </a:lnTo>
                  <a:lnTo>
                    <a:pt x="71" y="33"/>
                  </a:lnTo>
                  <a:lnTo>
                    <a:pt x="1" y="0"/>
                  </a:lnTo>
                  <a:lnTo>
                    <a:pt x="0" y="2"/>
                  </a:lnTo>
                  <a:lnTo>
                    <a:pt x="69" y="34"/>
                  </a:lnTo>
                  <a:lnTo>
                    <a:pt x="137" y="65"/>
                  </a:lnTo>
                  <a:lnTo>
                    <a:pt x="203" y="98"/>
                  </a:lnTo>
                  <a:lnTo>
                    <a:pt x="270" y="130"/>
                  </a:lnTo>
                  <a:lnTo>
                    <a:pt x="335" y="163"/>
                  </a:lnTo>
                  <a:lnTo>
                    <a:pt x="397" y="194"/>
                  </a:lnTo>
                  <a:lnTo>
                    <a:pt x="458" y="225"/>
                  </a:lnTo>
                  <a:lnTo>
                    <a:pt x="516" y="255"/>
                  </a:lnTo>
                  <a:lnTo>
                    <a:pt x="571" y="284"/>
                  </a:lnTo>
                  <a:lnTo>
                    <a:pt x="625" y="313"/>
                  </a:lnTo>
                  <a:lnTo>
                    <a:pt x="673" y="340"/>
                  </a:lnTo>
                  <a:lnTo>
                    <a:pt x="719" y="366"/>
                  </a:lnTo>
                  <a:lnTo>
                    <a:pt x="760" y="389"/>
                  </a:lnTo>
                  <a:lnTo>
                    <a:pt x="798" y="413"/>
                  </a:lnTo>
                  <a:lnTo>
                    <a:pt x="832" y="433"/>
                  </a:lnTo>
                  <a:lnTo>
                    <a:pt x="862" y="453"/>
                  </a:lnTo>
                  <a:lnTo>
                    <a:pt x="886" y="469"/>
                  </a:lnTo>
                  <a:lnTo>
                    <a:pt x="906" y="485"/>
                  </a:lnTo>
                  <a:lnTo>
                    <a:pt x="921" y="498"/>
                  </a:lnTo>
                  <a:lnTo>
                    <a:pt x="933" y="509"/>
                  </a:lnTo>
                  <a:lnTo>
                    <a:pt x="938" y="518"/>
                  </a:lnTo>
                  <a:lnTo>
                    <a:pt x="940" y="523"/>
                  </a:lnTo>
                  <a:lnTo>
                    <a:pt x="967" y="536"/>
                  </a:lnTo>
                  <a:close/>
                </a:path>
              </a:pathLst>
            </a:custGeom>
            <a:solidFill>
              <a:srgbClr val="1589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274" name="Freeform 39"/>
            <p:cNvSpPr>
              <a:spLocks/>
            </p:cNvSpPr>
            <p:nvPr/>
          </p:nvSpPr>
          <p:spPr bwMode="auto">
            <a:xfrm>
              <a:off x="1161" y="1761"/>
              <a:ext cx="940" cy="261"/>
            </a:xfrm>
            <a:custGeom>
              <a:avLst/>
              <a:gdLst>
                <a:gd name="T0" fmla="*/ 0 w 940"/>
                <a:gd name="T1" fmla="*/ 0 h 521"/>
                <a:gd name="T2" fmla="*/ 69 w 940"/>
                <a:gd name="T3" fmla="*/ 16 h 521"/>
                <a:gd name="T4" fmla="*/ 137 w 940"/>
                <a:gd name="T5" fmla="*/ 32 h 521"/>
                <a:gd name="T6" fmla="*/ 203 w 940"/>
                <a:gd name="T7" fmla="*/ 48 h 521"/>
                <a:gd name="T8" fmla="*/ 270 w 940"/>
                <a:gd name="T9" fmla="*/ 64 h 521"/>
                <a:gd name="T10" fmla="*/ 335 w 940"/>
                <a:gd name="T11" fmla="*/ 81 h 521"/>
                <a:gd name="T12" fmla="*/ 397 w 940"/>
                <a:gd name="T13" fmla="*/ 96 h 521"/>
                <a:gd name="T14" fmla="*/ 458 w 940"/>
                <a:gd name="T15" fmla="*/ 112 h 521"/>
                <a:gd name="T16" fmla="*/ 516 w 940"/>
                <a:gd name="T17" fmla="*/ 127 h 521"/>
                <a:gd name="T18" fmla="*/ 571 w 940"/>
                <a:gd name="T19" fmla="*/ 141 h 521"/>
                <a:gd name="T20" fmla="*/ 625 w 940"/>
                <a:gd name="T21" fmla="*/ 156 h 521"/>
                <a:gd name="T22" fmla="*/ 673 w 940"/>
                <a:gd name="T23" fmla="*/ 169 h 521"/>
                <a:gd name="T24" fmla="*/ 719 w 940"/>
                <a:gd name="T25" fmla="*/ 182 h 521"/>
                <a:gd name="T26" fmla="*/ 760 w 940"/>
                <a:gd name="T27" fmla="*/ 194 h 521"/>
                <a:gd name="T28" fmla="*/ 798 w 940"/>
                <a:gd name="T29" fmla="*/ 206 h 521"/>
                <a:gd name="T30" fmla="*/ 832 w 940"/>
                <a:gd name="T31" fmla="*/ 216 h 521"/>
                <a:gd name="T32" fmla="*/ 862 w 940"/>
                <a:gd name="T33" fmla="*/ 226 h 521"/>
                <a:gd name="T34" fmla="*/ 886 w 940"/>
                <a:gd name="T35" fmla="*/ 234 h 521"/>
                <a:gd name="T36" fmla="*/ 906 w 940"/>
                <a:gd name="T37" fmla="*/ 242 h 521"/>
                <a:gd name="T38" fmla="*/ 921 w 940"/>
                <a:gd name="T39" fmla="*/ 248 h 521"/>
                <a:gd name="T40" fmla="*/ 933 w 940"/>
                <a:gd name="T41" fmla="*/ 254 h 521"/>
                <a:gd name="T42" fmla="*/ 938 w 940"/>
                <a:gd name="T43" fmla="*/ 258 h 521"/>
                <a:gd name="T44" fmla="*/ 940 w 940"/>
                <a:gd name="T45" fmla="*/ 261 h 521"/>
                <a:gd name="T46" fmla="*/ 912 w 940"/>
                <a:gd name="T47" fmla="*/ 255 h 521"/>
                <a:gd name="T48" fmla="*/ 910 w 940"/>
                <a:gd name="T49" fmla="*/ 252 h 521"/>
                <a:gd name="T50" fmla="*/ 904 w 940"/>
                <a:gd name="T51" fmla="*/ 247 h 521"/>
                <a:gd name="T52" fmla="*/ 893 w 940"/>
                <a:gd name="T53" fmla="*/ 241 h 521"/>
                <a:gd name="T54" fmla="*/ 876 w 940"/>
                <a:gd name="T55" fmla="*/ 235 h 521"/>
                <a:gd name="T56" fmla="*/ 855 w 940"/>
                <a:gd name="T57" fmla="*/ 226 h 521"/>
                <a:gd name="T58" fmla="*/ 828 w 940"/>
                <a:gd name="T59" fmla="*/ 217 h 521"/>
                <a:gd name="T60" fmla="*/ 797 w 940"/>
                <a:gd name="T61" fmla="*/ 207 h 521"/>
                <a:gd name="T62" fmla="*/ 760 w 940"/>
                <a:gd name="T63" fmla="*/ 197 h 521"/>
                <a:gd name="T64" fmla="*/ 721 w 940"/>
                <a:gd name="T65" fmla="*/ 185 h 521"/>
                <a:gd name="T66" fmla="*/ 677 w 940"/>
                <a:gd name="T67" fmla="*/ 172 h 521"/>
                <a:gd name="T68" fmla="*/ 629 w 940"/>
                <a:gd name="T69" fmla="*/ 159 h 521"/>
                <a:gd name="T70" fmla="*/ 577 w 940"/>
                <a:gd name="T71" fmla="*/ 144 h 521"/>
                <a:gd name="T72" fmla="*/ 521 w 940"/>
                <a:gd name="T73" fmla="*/ 130 h 521"/>
                <a:gd name="T74" fmla="*/ 463 w 940"/>
                <a:gd name="T75" fmla="*/ 114 h 521"/>
                <a:gd name="T76" fmla="*/ 403 w 940"/>
                <a:gd name="T77" fmla="*/ 99 h 521"/>
                <a:gd name="T78" fmla="*/ 339 w 940"/>
                <a:gd name="T79" fmla="*/ 83 h 521"/>
                <a:gd name="T80" fmla="*/ 274 w 940"/>
                <a:gd name="T81" fmla="*/ 67 h 521"/>
                <a:gd name="T82" fmla="*/ 206 w 940"/>
                <a:gd name="T83" fmla="*/ 50 h 521"/>
                <a:gd name="T84" fmla="*/ 138 w 940"/>
                <a:gd name="T85" fmla="*/ 34 h 521"/>
                <a:gd name="T86" fmla="*/ 69 w 940"/>
                <a:gd name="T87" fmla="*/ 17 h 521"/>
                <a:gd name="T88" fmla="*/ 0 w 940"/>
                <a:gd name="T89" fmla="*/ 1 h 521"/>
                <a:gd name="T90" fmla="*/ 0 w 940"/>
                <a:gd name="T91" fmla="*/ 0 h 521"/>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940" h="521">
                  <a:moveTo>
                    <a:pt x="0" y="0"/>
                  </a:moveTo>
                  <a:lnTo>
                    <a:pt x="69" y="32"/>
                  </a:lnTo>
                  <a:lnTo>
                    <a:pt x="137" y="63"/>
                  </a:lnTo>
                  <a:lnTo>
                    <a:pt x="203" y="96"/>
                  </a:lnTo>
                  <a:lnTo>
                    <a:pt x="270" y="128"/>
                  </a:lnTo>
                  <a:lnTo>
                    <a:pt x="335" y="161"/>
                  </a:lnTo>
                  <a:lnTo>
                    <a:pt x="397" y="192"/>
                  </a:lnTo>
                  <a:lnTo>
                    <a:pt x="458" y="223"/>
                  </a:lnTo>
                  <a:lnTo>
                    <a:pt x="516" y="253"/>
                  </a:lnTo>
                  <a:lnTo>
                    <a:pt x="571" y="282"/>
                  </a:lnTo>
                  <a:lnTo>
                    <a:pt x="625" y="311"/>
                  </a:lnTo>
                  <a:lnTo>
                    <a:pt x="673" y="338"/>
                  </a:lnTo>
                  <a:lnTo>
                    <a:pt x="719" y="364"/>
                  </a:lnTo>
                  <a:lnTo>
                    <a:pt x="760" y="387"/>
                  </a:lnTo>
                  <a:lnTo>
                    <a:pt x="798" y="411"/>
                  </a:lnTo>
                  <a:lnTo>
                    <a:pt x="832" y="431"/>
                  </a:lnTo>
                  <a:lnTo>
                    <a:pt x="862" y="451"/>
                  </a:lnTo>
                  <a:lnTo>
                    <a:pt x="886" y="467"/>
                  </a:lnTo>
                  <a:lnTo>
                    <a:pt x="906" y="483"/>
                  </a:lnTo>
                  <a:lnTo>
                    <a:pt x="921" y="496"/>
                  </a:lnTo>
                  <a:lnTo>
                    <a:pt x="933" y="507"/>
                  </a:lnTo>
                  <a:lnTo>
                    <a:pt x="938" y="516"/>
                  </a:lnTo>
                  <a:lnTo>
                    <a:pt x="940" y="521"/>
                  </a:lnTo>
                  <a:lnTo>
                    <a:pt x="912" y="509"/>
                  </a:lnTo>
                  <a:lnTo>
                    <a:pt x="910" y="503"/>
                  </a:lnTo>
                  <a:lnTo>
                    <a:pt x="904" y="494"/>
                  </a:lnTo>
                  <a:lnTo>
                    <a:pt x="893" y="481"/>
                  </a:lnTo>
                  <a:lnTo>
                    <a:pt x="876" y="469"/>
                  </a:lnTo>
                  <a:lnTo>
                    <a:pt x="855" y="452"/>
                  </a:lnTo>
                  <a:lnTo>
                    <a:pt x="828" y="434"/>
                  </a:lnTo>
                  <a:lnTo>
                    <a:pt x="797" y="414"/>
                  </a:lnTo>
                  <a:lnTo>
                    <a:pt x="760" y="393"/>
                  </a:lnTo>
                  <a:lnTo>
                    <a:pt x="721" y="369"/>
                  </a:lnTo>
                  <a:lnTo>
                    <a:pt x="677" y="344"/>
                  </a:lnTo>
                  <a:lnTo>
                    <a:pt x="629" y="317"/>
                  </a:lnTo>
                  <a:lnTo>
                    <a:pt x="577" y="288"/>
                  </a:lnTo>
                  <a:lnTo>
                    <a:pt x="521" y="259"/>
                  </a:lnTo>
                  <a:lnTo>
                    <a:pt x="463" y="228"/>
                  </a:lnTo>
                  <a:lnTo>
                    <a:pt x="403" y="197"/>
                  </a:lnTo>
                  <a:lnTo>
                    <a:pt x="339" y="165"/>
                  </a:lnTo>
                  <a:lnTo>
                    <a:pt x="274" y="134"/>
                  </a:lnTo>
                  <a:lnTo>
                    <a:pt x="206" y="99"/>
                  </a:lnTo>
                  <a:lnTo>
                    <a:pt x="138" y="67"/>
                  </a:lnTo>
                  <a:lnTo>
                    <a:pt x="69" y="34"/>
                  </a:lnTo>
                  <a:lnTo>
                    <a:pt x="0" y="2"/>
                  </a:lnTo>
                  <a:lnTo>
                    <a:pt x="0" y="0"/>
                  </a:lnTo>
                  <a:close/>
                </a:path>
              </a:pathLst>
            </a:custGeom>
            <a:solidFill>
              <a:srgbClr val="1D8FD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275" name="Freeform 40"/>
            <p:cNvSpPr>
              <a:spLocks/>
            </p:cNvSpPr>
            <p:nvPr/>
          </p:nvSpPr>
          <p:spPr bwMode="auto">
            <a:xfrm>
              <a:off x="1159" y="1762"/>
              <a:ext cx="914" cy="254"/>
            </a:xfrm>
            <a:custGeom>
              <a:avLst/>
              <a:gdLst>
                <a:gd name="T0" fmla="*/ 914 w 914"/>
                <a:gd name="T1" fmla="*/ 254 h 507"/>
                <a:gd name="T2" fmla="*/ 912 w 914"/>
                <a:gd name="T3" fmla="*/ 251 h 507"/>
                <a:gd name="T4" fmla="*/ 906 w 914"/>
                <a:gd name="T5" fmla="*/ 246 h 507"/>
                <a:gd name="T6" fmla="*/ 895 w 914"/>
                <a:gd name="T7" fmla="*/ 240 h 507"/>
                <a:gd name="T8" fmla="*/ 878 w 914"/>
                <a:gd name="T9" fmla="*/ 234 h 507"/>
                <a:gd name="T10" fmla="*/ 857 w 914"/>
                <a:gd name="T11" fmla="*/ 225 h 507"/>
                <a:gd name="T12" fmla="*/ 830 w 914"/>
                <a:gd name="T13" fmla="*/ 216 h 507"/>
                <a:gd name="T14" fmla="*/ 799 w 914"/>
                <a:gd name="T15" fmla="*/ 206 h 507"/>
                <a:gd name="T16" fmla="*/ 762 w 914"/>
                <a:gd name="T17" fmla="*/ 196 h 507"/>
                <a:gd name="T18" fmla="*/ 723 w 914"/>
                <a:gd name="T19" fmla="*/ 184 h 507"/>
                <a:gd name="T20" fmla="*/ 679 w 914"/>
                <a:gd name="T21" fmla="*/ 171 h 507"/>
                <a:gd name="T22" fmla="*/ 631 w 914"/>
                <a:gd name="T23" fmla="*/ 158 h 507"/>
                <a:gd name="T24" fmla="*/ 579 w 914"/>
                <a:gd name="T25" fmla="*/ 143 h 507"/>
                <a:gd name="T26" fmla="*/ 523 w 914"/>
                <a:gd name="T27" fmla="*/ 129 h 507"/>
                <a:gd name="T28" fmla="*/ 465 w 914"/>
                <a:gd name="T29" fmla="*/ 113 h 507"/>
                <a:gd name="T30" fmla="*/ 405 w 914"/>
                <a:gd name="T31" fmla="*/ 98 h 507"/>
                <a:gd name="T32" fmla="*/ 341 w 914"/>
                <a:gd name="T33" fmla="*/ 82 h 507"/>
                <a:gd name="T34" fmla="*/ 276 w 914"/>
                <a:gd name="T35" fmla="*/ 66 h 507"/>
                <a:gd name="T36" fmla="*/ 208 w 914"/>
                <a:gd name="T37" fmla="*/ 49 h 507"/>
                <a:gd name="T38" fmla="*/ 140 w 914"/>
                <a:gd name="T39" fmla="*/ 33 h 507"/>
                <a:gd name="T40" fmla="*/ 71 w 914"/>
                <a:gd name="T41" fmla="*/ 16 h 507"/>
                <a:gd name="T42" fmla="*/ 2 w 914"/>
                <a:gd name="T43" fmla="*/ 0 h 507"/>
                <a:gd name="T44" fmla="*/ 0 w 914"/>
                <a:gd name="T45" fmla="*/ 1 h 507"/>
                <a:gd name="T46" fmla="*/ 68 w 914"/>
                <a:gd name="T47" fmla="*/ 17 h 507"/>
                <a:gd name="T48" fmla="*/ 135 w 914"/>
                <a:gd name="T49" fmla="*/ 33 h 507"/>
                <a:gd name="T50" fmla="*/ 201 w 914"/>
                <a:gd name="T51" fmla="*/ 49 h 507"/>
                <a:gd name="T52" fmla="*/ 266 w 914"/>
                <a:gd name="T53" fmla="*/ 65 h 507"/>
                <a:gd name="T54" fmla="*/ 330 w 914"/>
                <a:gd name="T55" fmla="*/ 81 h 507"/>
                <a:gd name="T56" fmla="*/ 391 w 914"/>
                <a:gd name="T57" fmla="*/ 96 h 507"/>
                <a:gd name="T58" fmla="*/ 450 w 914"/>
                <a:gd name="T59" fmla="*/ 111 h 507"/>
                <a:gd name="T60" fmla="*/ 506 w 914"/>
                <a:gd name="T61" fmla="*/ 126 h 507"/>
                <a:gd name="T62" fmla="*/ 560 w 914"/>
                <a:gd name="T63" fmla="*/ 140 h 507"/>
                <a:gd name="T64" fmla="*/ 610 w 914"/>
                <a:gd name="T65" fmla="*/ 154 h 507"/>
                <a:gd name="T66" fmla="*/ 656 w 914"/>
                <a:gd name="T67" fmla="*/ 167 h 507"/>
                <a:gd name="T68" fmla="*/ 699 w 914"/>
                <a:gd name="T69" fmla="*/ 179 h 507"/>
                <a:gd name="T70" fmla="*/ 738 w 914"/>
                <a:gd name="T71" fmla="*/ 190 h 507"/>
                <a:gd name="T72" fmla="*/ 774 w 914"/>
                <a:gd name="T73" fmla="*/ 201 h 507"/>
                <a:gd name="T74" fmla="*/ 803 w 914"/>
                <a:gd name="T75" fmla="*/ 211 h 507"/>
                <a:gd name="T76" fmla="*/ 829 w 914"/>
                <a:gd name="T77" fmla="*/ 219 h 507"/>
                <a:gd name="T78" fmla="*/ 850 w 914"/>
                <a:gd name="T79" fmla="*/ 227 h 507"/>
                <a:gd name="T80" fmla="*/ 865 w 914"/>
                <a:gd name="T81" fmla="*/ 234 h 507"/>
                <a:gd name="T82" fmla="*/ 877 w 914"/>
                <a:gd name="T83" fmla="*/ 239 h 507"/>
                <a:gd name="T84" fmla="*/ 882 w 914"/>
                <a:gd name="T85" fmla="*/ 244 h 507"/>
                <a:gd name="T86" fmla="*/ 884 w 914"/>
                <a:gd name="T87" fmla="*/ 247 h 507"/>
                <a:gd name="T88" fmla="*/ 914 w 914"/>
                <a:gd name="T89" fmla="*/ 254 h 507"/>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914" h="507">
                  <a:moveTo>
                    <a:pt x="914" y="507"/>
                  </a:moveTo>
                  <a:lnTo>
                    <a:pt x="912" y="501"/>
                  </a:lnTo>
                  <a:lnTo>
                    <a:pt x="906" y="492"/>
                  </a:lnTo>
                  <a:lnTo>
                    <a:pt x="895" y="479"/>
                  </a:lnTo>
                  <a:lnTo>
                    <a:pt x="878" y="467"/>
                  </a:lnTo>
                  <a:lnTo>
                    <a:pt x="857" y="450"/>
                  </a:lnTo>
                  <a:lnTo>
                    <a:pt x="830" y="432"/>
                  </a:lnTo>
                  <a:lnTo>
                    <a:pt x="799" y="412"/>
                  </a:lnTo>
                  <a:lnTo>
                    <a:pt x="762" y="391"/>
                  </a:lnTo>
                  <a:lnTo>
                    <a:pt x="723" y="367"/>
                  </a:lnTo>
                  <a:lnTo>
                    <a:pt x="679" y="342"/>
                  </a:lnTo>
                  <a:lnTo>
                    <a:pt x="631" y="315"/>
                  </a:lnTo>
                  <a:lnTo>
                    <a:pt x="579" y="286"/>
                  </a:lnTo>
                  <a:lnTo>
                    <a:pt x="523" y="257"/>
                  </a:lnTo>
                  <a:lnTo>
                    <a:pt x="465" y="226"/>
                  </a:lnTo>
                  <a:lnTo>
                    <a:pt x="405" y="195"/>
                  </a:lnTo>
                  <a:lnTo>
                    <a:pt x="341" y="163"/>
                  </a:lnTo>
                  <a:lnTo>
                    <a:pt x="276" y="132"/>
                  </a:lnTo>
                  <a:lnTo>
                    <a:pt x="208" y="97"/>
                  </a:lnTo>
                  <a:lnTo>
                    <a:pt x="140" y="65"/>
                  </a:lnTo>
                  <a:lnTo>
                    <a:pt x="71" y="32"/>
                  </a:lnTo>
                  <a:lnTo>
                    <a:pt x="2" y="0"/>
                  </a:lnTo>
                  <a:lnTo>
                    <a:pt x="0" y="1"/>
                  </a:lnTo>
                  <a:lnTo>
                    <a:pt x="68" y="34"/>
                  </a:lnTo>
                  <a:lnTo>
                    <a:pt x="135" y="65"/>
                  </a:lnTo>
                  <a:lnTo>
                    <a:pt x="201" y="97"/>
                  </a:lnTo>
                  <a:lnTo>
                    <a:pt x="266" y="130"/>
                  </a:lnTo>
                  <a:lnTo>
                    <a:pt x="330" y="161"/>
                  </a:lnTo>
                  <a:lnTo>
                    <a:pt x="391" y="192"/>
                  </a:lnTo>
                  <a:lnTo>
                    <a:pt x="450" y="222"/>
                  </a:lnTo>
                  <a:lnTo>
                    <a:pt x="506" y="251"/>
                  </a:lnTo>
                  <a:lnTo>
                    <a:pt x="560" y="280"/>
                  </a:lnTo>
                  <a:lnTo>
                    <a:pt x="610" y="307"/>
                  </a:lnTo>
                  <a:lnTo>
                    <a:pt x="656" y="333"/>
                  </a:lnTo>
                  <a:lnTo>
                    <a:pt x="699" y="358"/>
                  </a:lnTo>
                  <a:lnTo>
                    <a:pt x="738" y="380"/>
                  </a:lnTo>
                  <a:lnTo>
                    <a:pt x="774" y="402"/>
                  </a:lnTo>
                  <a:lnTo>
                    <a:pt x="803" y="421"/>
                  </a:lnTo>
                  <a:lnTo>
                    <a:pt x="829" y="438"/>
                  </a:lnTo>
                  <a:lnTo>
                    <a:pt x="850" y="454"/>
                  </a:lnTo>
                  <a:lnTo>
                    <a:pt x="865" y="467"/>
                  </a:lnTo>
                  <a:lnTo>
                    <a:pt x="877" y="478"/>
                  </a:lnTo>
                  <a:lnTo>
                    <a:pt x="882" y="487"/>
                  </a:lnTo>
                  <a:lnTo>
                    <a:pt x="884" y="494"/>
                  </a:lnTo>
                  <a:lnTo>
                    <a:pt x="914" y="507"/>
                  </a:lnTo>
                  <a:close/>
                </a:path>
              </a:pathLst>
            </a:custGeom>
            <a:solidFill>
              <a:srgbClr val="2594D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276" name="Freeform 41"/>
            <p:cNvSpPr>
              <a:spLocks/>
            </p:cNvSpPr>
            <p:nvPr/>
          </p:nvSpPr>
          <p:spPr bwMode="auto">
            <a:xfrm>
              <a:off x="1159" y="1763"/>
              <a:ext cx="884" cy="246"/>
            </a:xfrm>
            <a:custGeom>
              <a:avLst/>
              <a:gdLst>
                <a:gd name="T0" fmla="*/ 0 w 884"/>
                <a:gd name="T1" fmla="*/ 0 h 493"/>
                <a:gd name="T2" fmla="*/ 68 w 884"/>
                <a:gd name="T3" fmla="*/ 16 h 493"/>
                <a:gd name="T4" fmla="*/ 135 w 884"/>
                <a:gd name="T5" fmla="*/ 32 h 493"/>
                <a:gd name="T6" fmla="*/ 201 w 884"/>
                <a:gd name="T7" fmla="*/ 48 h 493"/>
                <a:gd name="T8" fmla="*/ 266 w 884"/>
                <a:gd name="T9" fmla="*/ 64 h 493"/>
                <a:gd name="T10" fmla="*/ 330 w 884"/>
                <a:gd name="T11" fmla="*/ 80 h 493"/>
                <a:gd name="T12" fmla="*/ 391 w 884"/>
                <a:gd name="T13" fmla="*/ 95 h 493"/>
                <a:gd name="T14" fmla="*/ 450 w 884"/>
                <a:gd name="T15" fmla="*/ 110 h 493"/>
                <a:gd name="T16" fmla="*/ 506 w 884"/>
                <a:gd name="T17" fmla="*/ 125 h 493"/>
                <a:gd name="T18" fmla="*/ 560 w 884"/>
                <a:gd name="T19" fmla="*/ 139 h 493"/>
                <a:gd name="T20" fmla="*/ 610 w 884"/>
                <a:gd name="T21" fmla="*/ 153 h 493"/>
                <a:gd name="T22" fmla="*/ 656 w 884"/>
                <a:gd name="T23" fmla="*/ 166 h 493"/>
                <a:gd name="T24" fmla="*/ 699 w 884"/>
                <a:gd name="T25" fmla="*/ 178 h 493"/>
                <a:gd name="T26" fmla="*/ 738 w 884"/>
                <a:gd name="T27" fmla="*/ 189 h 493"/>
                <a:gd name="T28" fmla="*/ 774 w 884"/>
                <a:gd name="T29" fmla="*/ 200 h 493"/>
                <a:gd name="T30" fmla="*/ 803 w 884"/>
                <a:gd name="T31" fmla="*/ 210 h 493"/>
                <a:gd name="T32" fmla="*/ 829 w 884"/>
                <a:gd name="T33" fmla="*/ 218 h 493"/>
                <a:gd name="T34" fmla="*/ 850 w 884"/>
                <a:gd name="T35" fmla="*/ 226 h 493"/>
                <a:gd name="T36" fmla="*/ 865 w 884"/>
                <a:gd name="T37" fmla="*/ 233 h 493"/>
                <a:gd name="T38" fmla="*/ 877 w 884"/>
                <a:gd name="T39" fmla="*/ 238 h 493"/>
                <a:gd name="T40" fmla="*/ 882 w 884"/>
                <a:gd name="T41" fmla="*/ 243 h 493"/>
                <a:gd name="T42" fmla="*/ 884 w 884"/>
                <a:gd name="T43" fmla="*/ 246 h 493"/>
                <a:gd name="T44" fmla="*/ 853 w 884"/>
                <a:gd name="T45" fmla="*/ 239 h 493"/>
                <a:gd name="T46" fmla="*/ 851 w 884"/>
                <a:gd name="T47" fmla="*/ 235 h 493"/>
                <a:gd name="T48" fmla="*/ 846 w 884"/>
                <a:gd name="T49" fmla="*/ 232 h 493"/>
                <a:gd name="T50" fmla="*/ 836 w 884"/>
                <a:gd name="T51" fmla="*/ 226 h 493"/>
                <a:gd name="T52" fmla="*/ 820 w 884"/>
                <a:gd name="T53" fmla="*/ 220 h 493"/>
                <a:gd name="T54" fmla="*/ 799 w 884"/>
                <a:gd name="T55" fmla="*/ 212 h 493"/>
                <a:gd name="T56" fmla="*/ 775 w 884"/>
                <a:gd name="T57" fmla="*/ 204 h 493"/>
                <a:gd name="T58" fmla="*/ 745 w 884"/>
                <a:gd name="T59" fmla="*/ 195 h 493"/>
                <a:gd name="T60" fmla="*/ 713 w 884"/>
                <a:gd name="T61" fmla="*/ 184 h 493"/>
                <a:gd name="T62" fmla="*/ 675 w 884"/>
                <a:gd name="T63" fmla="*/ 173 h 493"/>
                <a:gd name="T64" fmla="*/ 634 w 884"/>
                <a:gd name="T65" fmla="*/ 161 h 493"/>
                <a:gd name="T66" fmla="*/ 588 w 884"/>
                <a:gd name="T67" fmla="*/ 148 h 493"/>
                <a:gd name="T68" fmla="*/ 540 w 884"/>
                <a:gd name="T69" fmla="*/ 136 h 493"/>
                <a:gd name="T70" fmla="*/ 488 w 884"/>
                <a:gd name="T71" fmla="*/ 122 h 493"/>
                <a:gd name="T72" fmla="*/ 433 w 884"/>
                <a:gd name="T73" fmla="*/ 108 h 493"/>
                <a:gd name="T74" fmla="*/ 376 w 884"/>
                <a:gd name="T75" fmla="*/ 93 h 493"/>
                <a:gd name="T76" fmla="*/ 317 w 884"/>
                <a:gd name="T77" fmla="*/ 78 h 493"/>
                <a:gd name="T78" fmla="*/ 256 w 884"/>
                <a:gd name="T79" fmla="*/ 62 h 493"/>
                <a:gd name="T80" fmla="*/ 194 w 884"/>
                <a:gd name="T81" fmla="*/ 47 h 493"/>
                <a:gd name="T82" fmla="*/ 130 w 884"/>
                <a:gd name="T83" fmla="*/ 32 h 493"/>
                <a:gd name="T84" fmla="*/ 65 w 884"/>
                <a:gd name="T85" fmla="*/ 16 h 493"/>
                <a:gd name="T86" fmla="*/ 0 w 884"/>
                <a:gd name="T87" fmla="*/ 2 h 493"/>
                <a:gd name="T88" fmla="*/ 0 w 884"/>
                <a:gd name="T89" fmla="*/ 0 h 49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884" h="493">
                  <a:moveTo>
                    <a:pt x="0" y="0"/>
                  </a:moveTo>
                  <a:lnTo>
                    <a:pt x="68" y="33"/>
                  </a:lnTo>
                  <a:lnTo>
                    <a:pt x="135" y="64"/>
                  </a:lnTo>
                  <a:lnTo>
                    <a:pt x="201" y="96"/>
                  </a:lnTo>
                  <a:lnTo>
                    <a:pt x="266" y="129"/>
                  </a:lnTo>
                  <a:lnTo>
                    <a:pt x="330" y="160"/>
                  </a:lnTo>
                  <a:lnTo>
                    <a:pt x="391" y="191"/>
                  </a:lnTo>
                  <a:lnTo>
                    <a:pt x="450" y="221"/>
                  </a:lnTo>
                  <a:lnTo>
                    <a:pt x="506" y="250"/>
                  </a:lnTo>
                  <a:lnTo>
                    <a:pt x="560" y="279"/>
                  </a:lnTo>
                  <a:lnTo>
                    <a:pt x="610" y="306"/>
                  </a:lnTo>
                  <a:lnTo>
                    <a:pt x="656" y="332"/>
                  </a:lnTo>
                  <a:lnTo>
                    <a:pt x="699" y="357"/>
                  </a:lnTo>
                  <a:lnTo>
                    <a:pt x="738" y="379"/>
                  </a:lnTo>
                  <a:lnTo>
                    <a:pt x="774" y="401"/>
                  </a:lnTo>
                  <a:lnTo>
                    <a:pt x="803" y="420"/>
                  </a:lnTo>
                  <a:lnTo>
                    <a:pt x="829" y="437"/>
                  </a:lnTo>
                  <a:lnTo>
                    <a:pt x="850" y="453"/>
                  </a:lnTo>
                  <a:lnTo>
                    <a:pt x="865" y="466"/>
                  </a:lnTo>
                  <a:lnTo>
                    <a:pt x="877" y="477"/>
                  </a:lnTo>
                  <a:lnTo>
                    <a:pt x="882" y="486"/>
                  </a:lnTo>
                  <a:lnTo>
                    <a:pt x="884" y="493"/>
                  </a:lnTo>
                  <a:lnTo>
                    <a:pt x="853" y="478"/>
                  </a:lnTo>
                  <a:lnTo>
                    <a:pt x="851" y="471"/>
                  </a:lnTo>
                  <a:lnTo>
                    <a:pt x="846" y="464"/>
                  </a:lnTo>
                  <a:lnTo>
                    <a:pt x="836" y="453"/>
                  </a:lnTo>
                  <a:lnTo>
                    <a:pt x="820" y="440"/>
                  </a:lnTo>
                  <a:lnTo>
                    <a:pt x="799" y="424"/>
                  </a:lnTo>
                  <a:lnTo>
                    <a:pt x="775" y="408"/>
                  </a:lnTo>
                  <a:lnTo>
                    <a:pt x="745" y="390"/>
                  </a:lnTo>
                  <a:lnTo>
                    <a:pt x="713" y="368"/>
                  </a:lnTo>
                  <a:lnTo>
                    <a:pt x="675" y="346"/>
                  </a:lnTo>
                  <a:lnTo>
                    <a:pt x="634" y="323"/>
                  </a:lnTo>
                  <a:lnTo>
                    <a:pt x="588" y="297"/>
                  </a:lnTo>
                  <a:lnTo>
                    <a:pt x="540" y="272"/>
                  </a:lnTo>
                  <a:lnTo>
                    <a:pt x="488" y="245"/>
                  </a:lnTo>
                  <a:lnTo>
                    <a:pt x="433" y="216"/>
                  </a:lnTo>
                  <a:lnTo>
                    <a:pt x="376" y="187"/>
                  </a:lnTo>
                  <a:lnTo>
                    <a:pt x="317" y="156"/>
                  </a:lnTo>
                  <a:lnTo>
                    <a:pt x="256" y="125"/>
                  </a:lnTo>
                  <a:lnTo>
                    <a:pt x="194" y="95"/>
                  </a:lnTo>
                  <a:lnTo>
                    <a:pt x="130" y="64"/>
                  </a:lnTo>
                  <a:lnTo>
                    <a:pt x="65" y="33"/>
                  </a:lnTo>
                  <a:lnTo>
                    <a:pt x="0" y="4"/>
                  </a:lnTo>
                  <a:lnTo>
                    <a:pt x="0" y="0"/>
                  </a:lnTo>
                  <a:close/>
                </a:path>
              </a:pathLst>
            </a:custGeom>
            <a:solidFill>
              <a:srgbClr val="2D9AE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277" name="Freeform 42"/>
            <p:cNvSpPr>
              <a:spLocks/>
            </p:cNvSpPr>
            <p:nvPr/>
          </p:nvSpPr>
          <p:spPr bwMode="auto">
            <a:xfrm>
              <a:off x="1158" y="1765"/>
              <a:ext cx="854" cy="237"/>
            </a:xfrm>
            <a:custGeom>
              <a:avLst/>
              <a:gdLst>
                <a:gd name="T0" fmla="*/ 854 w 854"/>
                <a:gd name="T1" fmla="*/ 237 h 474"/>
                <a:gd name="T2" fmla="*/ 852 w 854"/>
                <a:gd name="T3" fmla="*/ 234 h 474"/>
                <a:gd name="T4" fmla="*/ 847 w 854"/>
                <a:gd name="T5" fmla="*/ 230 h 474"/>
                <a:gd name="T6" fmla="*/ 837 w 854"/>
                <a:gd name="T7" fmla="*/ 225 h 474"/>
                <a:gd name="T8" fmla="*/ 821 w 854"/>
                <a:gd name="T9" fmla="*/ 218 h 474"/>
                <a:gd name="T10" fmla="*/ 800 w 854"/>
                <a:gd name="T11" fmla="*/ 210 h 474"/>
                <a:gd name="T12" fmla="*/ 776 w 854"/>
                <a:gd name="T13" fmla="*/ 202 h 474"/>
                <a:gd name="T14" fmla="*/ 746 w 854"/>
                <a:gd name="T15" fmla="*/ 193 h 474"/>
                <a:gd name="T16" fmla="*/ 714 w 854"/>
                <a:gd name="T17" fmla="*/ 182 h 474"/>
                <a:gd name="T18" fmla="*/ 676 w 854"/>
                <a:gd name="T19" fmla="*/ 171 h 474"/>
                <a:gd name="T20" fmla="*/ 635 w 854"/>
                <a:gd name="T21" fmla="*/ 160 h 474"/>
                <a:gd name="T22" fmla="*/ 589 w 854"/>
                <a:gd name="T23" fmla="*/ 147 h 474"/>
                <a:gd name="T24" fmla="*/ 541 w 854"/>
                <a:gd name="T25" fmla="*/ 134 h 474"/>
                <a:gd name="T26" fmla="*/ 489 w 854"/>
                <a:gd name="T27" fmla="*/ 121 h 474"/>
                <a:gd name="T28" fmla="*/ 434 w 854"/>
                <a:gd name="T29" fmla="*/ 106 h 474"/>
                <a:gd name="T30" fmla="*/ 377 w 854"/>
                <a:gd name="T31" fmla="*/ 92 h 474"/>
                <a:gd name="T32" fmla="*/ 318 w 854"/>
                <a:gd name="T33" fmla="*/ 76 h 474"/>
                <a:gd name="T34" fmla="*/ 257 w 854"/>
                <a:gd name="T35" fmla="*/ 61 h 474"/>
                <a:gd name="T36" fmla="*/ 195 w 854"/>
                <a:gd name="T37" fmla="*/ 46 h 474"/>
                <a:gd name="T38" fmla="*/ 131 w 854"/>
                <a:gd name="T39" fmla="*/ 30 h 474"/>
                <a:gd name="T40" fmla="*/ 66 w 854"/>
                <a:gd name="T41" fmla="*/ 15 h 474"/>
                <a:gd name="T42" fmla="*/ 1 w 854"/>
                <a:gd name="T43" fmla="*/ 0 h 474"/>
                <a:gd name="T44" fmla="*/ 0 w 854"/>
                <a:gd name="T45" fmla="*/ 1 h 474"/>
                <a:gd name="T46" fmla="*/ 66 w 854"/>
                <a:gd name="T47" fmla="*/ 17 h 474"/>
                <a:gd name="T48" fmla="*/ 131 w 854"/>
                <a:gd name="T49" fmla="*/ 32 h 474"/>
                <a:gd name="T50" fmla="*/ 196 w 854"/>
                <a:gd name="T51" fmla="*/ 47 h 474"/>
                <a:gd name="T52" fmla="*/ 259 w 854"/>
                <a:gd name="T53" fmla="*/ 64 h 474"/>
                <a:gd name="T54" fmla="*/ 321 w 854"/>
                <a:gd name="T55" fmla="*/ 78 h 474"/>
                <a:gd name="T56" fmla="*/ 379 w 854"/>
                <a:gd name="T57" fmla="*/ 94 h 474"/>
                <a:gd name="T58" fmla="*/ 437 w 854"/>
                <a:gd name="T59" fmla="*/ 108 h 474"/>
                <a:gd name="T60" fmla="*/ 490 w 854"/>
                <a:gd name="T61" fmla="*/ 123 h 474"/>
                <a:gd name="T62" fmla="*/ 541 w 854"/>
                <a:gd name="T63" fmla="*/ 136 h 474"/>
                <a:gd name="T64" fmla="*/ 588 w 854"/>
                <a:gd name="T65" fmla="*/ 149 h 474"/>
                <a:gd name="T66" fmla="*/ 632 w 854"/>
                <a:gd name="T67" fmla="*/ 161 h 474"/>
                <a:gd name="T68" fmla="*/ 671 w 854"/>
                <a:gd name="T69" fmla="*/ 173 h 474"/>
                <a:gd name="T70" fmla="*/ 707 w 854"/>
                <a:gd name="T71" fmla="*/ 184 h 474"/>
                <a:gd name="T72" fmla="*/ 738 w 854"/>
                <a:gd name="T73" fmla="*/ 193 h 474"/>
                <a:gd name="T74" fmla="*/ 765 w 854"/>
                <a:gd name="T75" fmla="*/ 202 h 474"/>
                <a:gd name="T76" fmla="*/ 786 w 854"/>
                <a:gd name="T77" fmla="*/ 210 h 474"/>
                <a:gd name="T78" fmla="*/ 803 w 854"/>
                <a:gd name="T79" fmla="*/ 217 h 474"/>
                <a:gd name="T80" fmla="*/ 814 w 854"/>
                <a:gd name="T81" fmla="*/ 222 h 474"/>
                <a:gd name="T82" fmla="*/ 820 w 854"/>
                <a:gd name="T83" fmla="*/ 227 h 474"/>
                <a:gd name="T84" fmla="*/ 821 w 854"/>
                <a:gd name="T85" fmla="*/ 229 h 474"/>
                <a:gd name="T86" fmla="*/ 854 w 854"/>
                <a:gd name="T87" fmla="*/ 237 h 474"/>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854" h="474">
                  <a:moveTo>
                    <a:pt x="854" y="474"/>
                  </a:moveTo>
                  <a:lnTo>
                    <a:pt x="852" y="467"/>
                  </a:lnTo>
                  <a:lnTo>
                    <a:pt x="847" y="460"/>
                  </a:lnTo>
                  <a:lnTo>
                    <a:pt x="837" y="449"/>
                  </a:lnTo>
                  <a:lnTo>
                    <a:pt x="821" y="436"/>
                  </a:lnTo>
                  <a:lnTo>
                    <a:pt x="800" y="420"/>
                  </a:lnTo>
                  <a:lnTo>
                    <a:pt x="776" y="404"/>
                  </a:lnTo>
                  <a:lnTo>
                    <a:pt x="746" y="386"/>
                  </a:lnTo>
                  <a:lnTo>
                    <a:pt x="714" y="364"/>
                  </a:lnTo>
                  <a:lnTo>
                    <a:pt x="676" y="342"/>
                  </a:lnTo>
                  <a:lnTo>
                    <a:pt x="635" y="319"/>
                  </a:lnTo>
                  <a:lnTo>
                    <a:pt x="589" y="293"/>
                  </a:lnTo>
                  <a:lnTo>
                    <a:pt x="541" y="268"/>
                  </a:lnTo>
                  <a:lnTo>
                    <a:pt x="489" y="241"/>
                  </a:lnTo>
                  <a:lnTo>
                    <a:pt x="434" y="212"/>
                  </a:lnTo>
                  <a:lnTo>
                    <a:pt x="377" y="183"/>
                  </a:lnTo>
                  <a:lnTo>
                    <a:pt x="318" y="152"/>
                  </a:lnTo>
                  <a:lnTo>
                    <a:pt x="257" y="121"/>
                  </a:lnTo>
                  <a:lnTo>
                    <a:pt x="195" y="91"/>
                  </a:lnTo>
                  <a:lnTo>
                    <a:pt x="131" y="60"/>
                  </a:lnTo>
                  <a:lnTo>
                    <a:pt x="66" y="29"/>
                  </a:lnTo>
                  <a:lnTo>
                    <a:pt x="1" y="0"/>
                  </a:lnTo>
                  <a:lnTo>
                    <a:pt x="0" y="2"/>
                  </a:lnTo>
                  <a:lnTo>
                    <a:pt x="66" y="33"/>
                  </a:lnTo>
                  <a:lnTo>
                    <a:pt x="131" y="63"/>
                  </a:lnTo>
                  <a:lnTo>
                    <a:pt x="196" y="94"/>
                  </a:lnTo>
                  <a:lnTo>
                    <a:pt x="259" y="127"/>
                  </a:lnTo>
                  <a:lnTo>
                    <a:pt x="321" y="156"/>
                  </a:lnTo>
                  <a:lnTo>
                    <a:pt x="379" y="187"/>
                  </a:lnTo>
                  <a:lnTo>
                    <a:pt x="437" y="216"/>
                  </a:lnTo>
                  <a:lnTo>
                    <a:pt x="490" y="245"/>
                  </a:lnTo>
                  <a:lnTo>
                    <a:pt x="541" y="272"/>
                  </a:lnTo>
                  <a:lnTo>
                    <a:pt x="588" y="297"/>
                  </a:lnTo>
                  <a:lnTo>
                    <a:pt x="632" y="322"/>
                  </a:lnTo>
                  <a:lnTo>
                    <a:pt x="671" y="346"/>
                  </a:lnTo>
                  <a:lnTo>
                    <a:pt x="707" y="368"/>
                  </a:lnTo>
                  <a:lnTo>
                    <a:pt x="738" y="386"/>
                  </a:lnTo>
                  <a:lnTo>
                    <a:pt x="765" y="404"/>
                  </a:lnTo>
                  <a:lnTo>
                    <a:pt x="786" y="420"/>
                  </a:lnTo>
                  <a:lnTo>
                    <a:pt x="803" y="433"/>
                  </a:lnTo>
                  <a:lnTo>
                    <a:pt x="814" y="444"/>
                  </a:lnTo>
                  <a:lnTo>
                    <a:pt x="820" y="453"/>
                  </a:lnTo>
                  <a:lnTo>
                    <a:pt x="821" y="458"/>
                  </a:lnTo>
                  <a:lnTo>
                    <a:pt x="854" y="474"/>
                  </a:lnTo>
                  <a:close/>
                </a:path>
              </a:pathLst>
            </a:custGeom>
            <a:solidFill>
              <a:srgbClr val="35A0E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278" name="Freeform 43"/>
            <p:cNvSpPr>
              <a:spLocks/>
            </p:cNvSpPr>
            <p:nvPr/>
          </p:nvSpPr>
          <p:spPr bwMode="auto">
            <a:xfrm>
              <a:off x="1158" y="1766"/>
              <a:ext cx="821" cy="228"/>
            </a:xfrm>
            <a:custGeom>
              <a:avLst/>
              <a:gdLst>
                <a:gd name="T0" fmla="*/ 0 w 821"/>
                <a:gd name="T1" fmla="*/ 0 h 456"/>
                <a:gd name="T2" fmla="*/ 66 w 821"/>
                <a:gd name="T3" fmla="*/ 16 h 456"/>
                <a:gd name="T4" fmla="*/ 131 w 821"/>
                <a:gd name="T5" fmla="*/ 31 h 456"/>
                <a:gd name="T6" fmla="*/ 196 w 821"/>
                <a:gd name="T7" fmla="*/ 46 h 456"/>
                <a:gd name="T8" fmla="*/ 259 w 821"/>
                <a:gd name="T9" fmla="*/ 63 h 456"/>
                <a:gd name="T10" fmla="*/ 321 w 821"/>
                <a:gd name="T11" fmla="*/ 77 h 456"/>
                <a:gd name="T12" fmla="*/ 379 w 821"/>
                <a:gd name="T13" fmla="*/ 93 h 456"/>
                <a:gd name="T14" fmla="*/ 437 w 821"/>
                <a:gd name="T15" fmla="*/ 107 h 456"/>
                <a:gd name="T16" fmla="*/ 490 w 821"/>
                <a:gd name="T17" fmla="*/ 122 h 456"/>
                <a:gd name="T18" fmla="*/ 541 w 821"/>
                <a:gd name="T19" fmla="*/ 135 h 456"/>
                <a:gd name="T20" fmla="*/ 588 w 821"/>
                <a:gd name="T21" fmla="*/ 148 h 456"/>
                <a:gd name="T22" fmla="*/ 632 w 821"/>
                <a:gd name="T23" fmla="*/ 160 h 456"/>
                <a:gd name="T24" fmla="*/ 671 w 821"/>
                <a:gd name="T25" fmla="*/ 172 h 456"/>
                <a:gd name="T26" fmla="*/ 707 w 821"/>
                <a:gd name="T27" fmla="*/ 183 h 456"/>
                <a:gd name="T28" fmla="*/ 738 w 821"/>
                <a:gd name="T29" fmla="*/ 192 h 456"/>
                <a:gd name="T30" fmla="*/ 765 w 821"/>
                <a:gd name="T31" fmla="*/ 201 h 456"/>
                <a:gd name="T32" fmla="*/ 786 w 821"/>
                <a:gd name="T33" fmla="*/ 209 h 456"/>
                <a:gd name="T34" fmla="*/ 803 w 821"/>
                <a:gd name="T35" fmla="*/ 216 h 456"/>
                <a:gd name="T36" fmla="*/ 814 w 821"/>
                <a:gd name="T37" fmla="*/ 221 h 456"/>
                <a:gd name="T38" fmla="*/ 820 w 821"/>
                <a:gd name="T39" fmla="*/ 226 h 456"/>
                <a:gd name="T40" fmla="*/ 821 w 821"/>
                <a:gd name="T41" fmla="*/ 228 h 456"/>
                <a:gd name="T42" fmla="*/ 787 w 821"/>
                <a:gd name="T43" fmla="*/ 220 h 456"/>
                <a:gd name="T44" fmla="*/ 786 w 821"/>
                <a:gd name="T45" fmla="*/ 217 h 456"/>
                <a:gd name="T46" fmla="*/ 780 w 821"/>
                <a:gd name="T47" fmla="*/ 213 h 456"/>
                <a:gd name="T48" fmla="*/ 769 w 821"/>
                <a:gd name="T49" fmla="*/ 208 h 456"/>
                <a:gd name="T50" fmla="*/ 753 w 821"/>
                <a:gd name="T51" fmla="*/ 202 h 456"/>
                <a:gd name="T52" fmla="*/ 732 w 821"/>
                <a:gd name="T53" fmla="*/ 194 h 456"/>
                <a:gd name="T54" fmla="*/ 707 w 821"/>
                <a:gd name="T55" fmla="*/ 186 h 456"/>
                <a:gd name="T56" fmla="*/ 677 w 821"/>
                <a:gd name="T57" fmla="*/ 177 h 456"/>
                <a:gd name="T58" fmla="*/ 643 w 821"/>
                <a:gd name="T59" fmla="*/ 166 h 456"/>
                <a:gd name="T60" fmla="*/ 605 w 821"/>
                <a:gd name="T61" fmla="*/ 155 h 456"/>
                <a:gd name="T62" fmla="*/ 564 w 821"/>
                <a:gd name="T63" fmla="*/ 143 h 456"/>
                <a:gd name="T64" fmla="*/ 519 w 821"/>
                <a:gd name="T65" fmla="*/ 131 h 456"/>
                <a:gd name="T66" fmla="*/ 469 w 821"/>
                <a:gd name="T67" fmla="*/ 118 h 456"/>
                <a:gd name="T68" fmla="*/ 417 w 821"/>
                <a:gd name="T69" fmla="*/ 104 h 456"/>
                <a:gd name="T70" fmla="*/ 363 w 821"/>
                <a:gd name="T71" fmla="*/ 90 h 456"/>
                <a:gd name="T72" fmla="*/ 307 w 821"/>
                <a:gd name="T73" fmla="*/ 75 h 456"/>
                <a:gd name="T74" fmla="*/ 247 w 821"/>
                <a:gd name="T75" fmla="*/ 61 h 456"/>
                <a:gd name="T76" fmla="*/ 187 w 821"/>
                <a:gd name="T77" fmla="*/ 46 h 456"/>
                <a:gd name="T78" fmla="*/ 126 w 821"/>
                <a:gd name="T79" fmla="*/ 31 h 456"/>
                <a:gd name="T80" fmla="*/ 62 w 821"/>
                <a:gd name="T81" fmla="*/ 17 h 456"/>
                <a:gd name="T82" fmla="*/ 0 w 821"/>
                <a:gd name="T83" fmla="*/ 1 h 456"/>
                <a:gd name="T84" fmla="*/ 0 w 821"/>
                <a:gd name="T85" fmla="*/ 0 h 45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821" h="456">
                  <a:moveTo>
                    <a:pt x="0" y="0"/>
                  </a:moveTo>
                  <a:lnTo>
                    <a:pt x="66" y="31"/>
                  </a:lnTo>
                  <a:lnTo>
                    <a:pt x="131" y="61"/>
                  </a:lnTo>
                  <a:lnTo>
                    <a:pt x="196" y="92"/>
                  </a:lnTo>
                  <a:lnTo>
                    <a:pt x="259" y="125"/>
                  </a:lnTo>
                  <a:lnTo>
                    <a:pt x="321" y="154"/>
                  </a:lnTo>
                  <a:lnTo>
                    <a:pt x="379" y="185"/>
                  </a:lnTo>
                  <a:lnTo>
                    <a:pt x="437" y="214"/>
                  </a:lnTo>
                  <a:lnTo>
                    <a:pt x="490" y="243"/>
                  </a:lnTo>
                  <a:lnTo>
                    <a:pt x="541" y="270"/>
                  </a:lnTo>
                  <a:lnTo>
                    <a:pt x="588" y="295"/>
                  </a:lnTo>
                  <a:lnTo>
                    <a:pt x="632" y="320"/>
                  </a:lnTo>
                  <a:lnTo>
                    <a:pt x="671" y="344"/>
                  </a:lnTo>
                  <a:lnTo>
                    <a:pt x="707" y="366"/>
                  </a:lnTo>
                  <a:lnTo>
                    <a:pt x="738" y="384"/>
                  </a:lnTo>
                  <a:lnTo>
                    <a:pt x="765" y="402"/>
                  </a:lnTo>
                  <a:lnTo>
                    <a:pt x="786" y="418"/>
                  </a:lnTo>
                  <a:lnTo>
                    <a:pt x="803" y="431"/>
                  </a:lnTo>
                  <a:lnTo>
                    <a:pt x="814" y="442"/>
                  </a:lnTo>
                  <a:lnTo>
                    <a:pt x="820" y="451"/>
                  </a:lnTo>
                  <a:lnTo>
                    <a:pt x="821" y="456"/>
                  </a:lnTo>
                  <a:lnTo>
                    <a:pt x="787" y="440"/>
                  </a:lnTo>
                  <a:lnTo>
                    <a:pt x="786" y="434"/>
                  </a:lnTo>
                  <a:lnTo>
                    <a:pt x="780" y="425"/>
                  </a:lnTo>
                  <a:lnTo>
                    <a:pt x="769" y="416"/>
                  </a:lnTo>
                  <a:lnTo>
                    <a:pt x="753" y="404"/>
                  </a:lnTo>
                  <a:lnTo>
                    <a:pt x="732" y="387"/>
                  </a:lnTo>
                  <a:lnTo>
                    <a:pt x="707" y="371"/>
                  </a:lnTo>
                  <a:lnTo>
                    <a:pt x="677" y="353"/>
                  </a:lnTo>
                  <a:lnTo>
                    <a:pt x="643" y="331"/>
                  </a:lnTo>
                  <a:lnTo>
                    <a:pt x="605" y="309"/>
                  </a:lnTo>
                  <a:lnTo>
                    <a:pt x="564" y="286"/>
                  </a:lnTo>
                  <a:lnTo>
                    <a:pt x="519" y="261"/>
                  </a:lnTo>
                  <a:lnTo>
                    <a:pt x="469" y="235"/>
                  </a:lnTo>
                  <a:lnTo>
                    <a:pt x="417" y="208"/>
                  </a:lnTo>
                  <a:lnTo>
                    <a:pt x="363" y="179"/>
                  </a:lnTo>
                  <a:lnTo>
                    <a:pt x="307" y="150"/>
                  </a:lnTo>
                  <a:lnTo>
                    <a:pt x="247" y="121"/>
                  </a:lnTo>
                  <a:lnTo>
                    <a:pt x="187" y="92"/>
                  </a:lnTo>
                  <a:lnTo>
                    <a:pt x="126" y="61"/>
                  </a:lnTo>
                  <a:lnTo>
                    <a:pt x="62" y="33"/>
                  </a:lnTo>
                  <a:lnTo>
                    <a:pt x="0" y="2"/>
                  </a:lnTo>
                  <a:lnTo>
                    <a:pt x="0" y="0"/>
                  </a:lnTo>
                  <a:close/>
                </a:path>
              </a:pathLst>
            </a:custGeom>
            <a:solidFill>
              <a:srgbClr val="3DA6E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279" name="Freeform 44"/>
            <p:cNvSpPr>
              <a:spLocks/>
            </p:cNvSpPr>
            <p:nvPr/>
          </p:nvSpPr>
          <p:spPr bwMode="auto">
            <a:xfrm>
              <a:off x="1157" y="1767"/>
              <a:ext cx="788" cy="219"/>
            </a:xfrm>
            <a:custGeom>
              <a:avLst/>
              <a:gdLst>
                <a:gd name="T0" fmla="*/ 788 w 788"/>
                <a:gd name="T1" fmla="*/ 219 h 438"/>
                <a:gd name="T2" fmla="*/ 787 w 788"/>
                <a:gd name="T3" fmla="*/ 216 h 438"/>
                <a:gd name="T4" fmla="*/ 781 w 788"/>
                <a:gd name="T5" fmla="*/ 212 h 438"/>
                <a:gd name="T6" fmla="*/ 770 w 788"/>
                <a:gd name="T7" fmla="*/ 207 h 438"/>
                <a:gd name="T8" fmla="*/ 754 w 788"/>
                <a:gd name="T9" fmla="*/ 201 h 438"/>
                <a:gd name="T10" fmla="*/ 733 w 788"/>
                <a:gd name="T11" fmla="*/ 193 h 438"/>
                <a:gd name="T12" fmla="*/ 708 w 788"/>
                <a:gd name="T13" fmla="*/ 185 h 438"/>
                <a:gd name="T14" fmla="*/ 678 w 788"/>
                <a:gd name="T15" fmla="*/ 176 h 438"/>
                <a:gd name="T16" fmla="*/ 644 w 788"/>
                <a:gd name="T17" fmla="*/ 165 h 438"/>
                <a:gd name="T18" fmla="*/ 606 w 788"/>
                <a:gd name="T19" fmla="*/ 154 h 438"/>
                <a:gd name="T20" fmla="*/ 565 w 788"/>
                <a:gd name="T21" fmla="*/ 142 h 438"/>
                <a:gd name="T22" fmla="*/ 520 w 788"/>
                <a:gd name="T23" fmla="*/ 130 h 438"/>
                <a:gd name="T24" fmla="*/ 470 w 788"/>
                <a:gd name="T25" fmla="*/ 117 h 438"/>
                <a:gd name="T26" fmla="*/ 418 w 788"/>
                <a:gd name="T27" fmla="*/ 103 h 438"/>
                <a:gd name="T28" fmla="*/ 364 w 788"/>
                <a:gd name="T29" fmla="*/ 89 h 438"/>
                <a:gd name="T30" fmla="*/ 308 w 788"/>
                <a:gd name="T31" fmla="*/ 74 h 438"/>
                <a:gd name="T32" fmla="*/ 248 w 788"/>
                <a:gd name="T33" fmla="*/ 60 h 438"/>
                <a:gd name="T34" fmla="*/ 188 w 788"/>
                <a:gd name="T35" fmla="*/ 45 h 438"/>
                <a:gd name="T36" fmla="*/ 127 w 788"/>
                <a:gd name="T37" fmla="*/ 30 h 438"/>
                <a:gd name="T38" fmla="*/ 63 w 788"/>
                <a:gd name="T39" fmla="*/ 16 h 438"/>
                <a:gd name="T40" fmla="*/ 1 w 788"/>
                <a:gd name="T41" fmla="*/ 0 h 438"/>
                <a:gd name="T42" fmla="*/ 0 w 788"/>
                <a:gd name="T43" fmla="*/ 2 h 438"/>
                <a:gd name="T44" fmla="*/ 63 w 788"/>
                <a:gd name="T45" fmla="*/ 16 h 438"/>
                <a:gd name="T46" fmla="*/ 127 w 788"/>
                <a:gd name="T47" fmla="*/ 32 h 438"/>
                <a:gd name="T48" fmla="*/ 188 w 788"/>
                <a:gd name="T49" fmla="*/ 47 h 438"/>
                <a:gd name="T50" fmla="*/ 248 w 788"/>
                <a:gd name="T51" fmla="*/ 62 h 438"/>
                <a:gd name="T52" fmla="*/ 308 w 788"/>
                <a:gd name="T53" fmla="*/ 76 h 438"/>
                <a:gd name="T54" fmla="*/ 364 w 788"/>
                <a:gd name="T55" fmla="*/ 91 h 438"/>
                <a:gd name="T56" fmla="*/ 418 w 788"/>
                <a:gd name="T57" fmla="*/ 105 h 438"/>
                <a:gd name="T58" fmla="*/ 469 w 788"/>
                <a:gd name="T59" fmla="*/ 119 h 438"/>
                <a:gd name="T60" fmla="*/ 516 w 788"/>
                <a:gd name="T61" fmla="*/ 131 h 438"/>
                <a:gd name="T62" fmla="*/ 559 w 788"/>
                <a:gd name="T63" fmla="*/ 143 h 438"/>
                <a:gd name="T64" fmla="*/ 600 w 788"/>
                <a:gd name="T65" fmla="*/ 155 h 438"/>
                <a:gd name="T66" fmla="*/ 636 w 788"/>
                <a:gd name="T67" fmla="*/ 166 h 438"/>
                <a:gd name="T68" fmla="*/ 667 w 788"/>
                <a:gd name="T69" fmla="*/ 175 h 438"/>
                <a:gd name="T70" fmla="*/ 694 w 788"/>
                <a:gd name="T71" fmla="*/ 184 h 438"/>
                <a:gd name="T72" fmla="*/ 715 w 788"/>
                <a:gd name="T73" fmla="*/ 192 h 438"/>
                <a:gd name="T74" fmla="*/ 732 w 788"/>
                <a:gd name="T75" fmla="*/ 198 h 438"/>
                <a:gd name="T76" fmla="*/ 743 w 788"/>
                <a:gd name="T77" fmla="*/ 204 h 438"/>
                <a:gd name="T78" fmla="*/ 750 w 788"/>
                <a:gd name="T79" fmla="*/ 208 h 438"/>
                <a:gd name="T80" fmla="*/ 752 w 788"/>
                <a:gd name="T81" fmla="*/ 211 h 438"/>
                <a:gd name="T82" fmla="*/ 788 w 788"/>
                <a:gd name="T83" fmla="*/ 219 h 43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788" h="438">
                  <a:moveTo>
                    <a:pt x="788" y="438"/>
                  </a:moveTo>
                  <a:lnTo>
                    <a:pt x="787" y="432"/>
                  </a:lnTo>
                  <a:lnTo>
                    <a:pt x="781" y="423"/>
                  </a:lnTo>
                  <a:lnTo>
                    <a:pt x="770" y="414"/>
                  </a:lnTo>
                  <a:lnTo>
                    <a:pt x="754" y="402"/>
                  </a:lnTo>
                  <a:lnTo>
                    <a:pt x="733" y="385"/>
                  </a:lnTo>
                  <a:lnTo>
                    <a:pt x="708" y="369"/>
                  </a:lnTo>
                  <a:lnTo>
                    <a:pt x="678" y="351"/>
                  </a:lnTo>
                  <a:lnTo>
                    <a:pt x="644" y="329"/>
                  </a:lnTo>
                  <a:lnTo>
                    <a:pt x="606" y="307"/>
                  </a:lnTo>
                  <a:lnTo>
                    <a:pt x="565" y="284"/>
                  </a:lnTo>
                  <a:lnTo>
                    <a:pt x="520" y="259"/>
                  </a:lnTo>
                  <a:lnTo>
                    <a:pt x="470" y="233"/>
                  </a:lnTo>
                  <a:lnTo>
                    <a:pt x="418" y="206"/>
                  </a:lnTo>
                  <a:lnTo>
                    <a:pt x="364" y="177"/>
                  </a:lnTo>
                  <a:lnTo>
                    <a:pt x="308" y="148"/>
                  </a:lnTo>
                  <a:lnTo>
                    <a:pt x="248" y="119"/>
                  </a:lnTo>
                  <a:lnTo>
                    <a:pt x="188" y="90"/>
                  </a:lnTo>
                  <a:lnTo>
                    <a:pt x="127" y="59"/>
                  </a:lnTo>
                  <a:lnTo>
                    <a:pt x="63" y="31"/>
                  </a:lnTo>
                  <a:lnTo>
                    <a:pt x="1" y="0"/>
                  </a:lnTo>
                  <a:lnTo>
                    <a:pt x="0" y="3"/>
                  </a:lnTo>
                  <a:lnTo>
                    <a:pt x="63" y="32"/>
                  </a:lnTo>
                  <a:lnTo>
                    <a:pt x="127" y="63"/>
                  </a:lnTo>
                  <a:lnTo>
                    <a:pt x="188" y="94"/>
                  </a:lnTo>
                  <a:lnTo>
                    <a:pt x="248" y="123"/>
                  </a:lnTo>
                  <a:lnTo>
                    <a:pt x="308" y="152"/>
                  </a:lnTo>
                  <a:lnTo>
                    <a:pt x="364" y="181"/>
                  </a:lnTo>
                  <a:lnTo>
                    <a:pt x="418" y="210"/>
                  </a:lnTo>
                  <a:lnTo>
                    <a:pt x="469" y="237"/>
                  </a:lnTo>
                  <a:lnTo>
                    <a:pt x="516" y="262"/>
                  </a:lnTo>
                  <a:lnTo>
                    <a:pt x="559" y="286"/>
                  </a:lnTo>
                  <a:lnTo>
                    <a:pt x="600" y="309"/>
                  </a:lnTo>
                  <a:lnTo>
                    <a:pt x="636" y="331"/>
                  </a:lnTo>
                  <a:lnTo>
                    <a:pt x="667" y="349"/>
                  </a:lnTo>
                  <a:lnTo>
                    <a:pt x="694" y="367"/>
                  </a:lnTo>
                  <a:lnTo>
                    <a:pt x="715" y="384"/>
                  </a:lnTo>
                  <a:lnTo>
                    <a:pt x="732" y="396"/>
                  </a:lnTo>
                  <a:lnTo>
                    <a:pt x="743" y="407"/>
                  </a:lnTo>
                  <a:lnTo>
                    <a:pt x="750" y="416"/>
                  </a:lnTo>
                  <a:lnTo>
                    <a:pt x="752" y="422"/>
                  </a:lnTo>
                  <a:lnTo>
                    <a:pt x="788" y="438"/>
                  </a:lnTo>
                  <a:close/>
                </a:path>
              </a:pathLst>
            </a:custGeom>
            <a:solidFill>
              <a:srgbClr val="45ABE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280" name="Freeform 45"/>
            <p:cNvSpPr>
              <a:spLocks/>
            </p:cNvSpPr>
            <p:nvPr/>
          </p:nvSpPr>
          <p:spPr bwMode="auto">
            <a:xfrm>
              <a:off x="1157" y="1769"/>
              <a:ext cx="752" cy="209"/>
            </a:xfrm>
            <a:custGeom>
              <a:avLst/>
              <a:gdLst>
                <a:gd name="T0" fmla="*/ 0 w 752"/>
                <a:gd name="T1" fmla="*/ 0 h 419"/>
                <a:gd name="T2" fmla="*/ 63 w 752"/>
                <a:gd name="T3" fmla="*/ 14 h 419"/>
                <a:gd name="T4" fmla="*/ 127 w 752"/>
                <a:gd name="T5" fmla="*/ 30 h 419"/>
                <a:gd name="T6" fmla="*/ 188 w 752"/>
                <a:gd name="T7" fmla="*/ 45 h 419"/>
                <a:gd name="T8" fmla="*/ 248 w 752"/>
                <a:gd name="T9" fmla="*/ 60 h 419"/>
                <a:gd name="T10" fmla="*/ 308 w 752"/>
                <a:gd name="T11" fmla="*/ 74 h 419"/>
                <a:gd name="T12" fmla="*/ 364 w 752"/>
                <a:gd name="T13" fmla="*/ 89 h 419"/>
                <a:gd name="T14" fmla="*/ 418 w 752"/>
                <a:gd name="T15" fmla="*/ 103 h 419"/>
                <a:gd name="T16" fmla="*/ 469 w 752"/>
                <a:gd name="T17" fmla="*/ 117 h 419"/>
                <a:gd name="T18" fmla="*/ 516 w 752"/>
                <a:gd name="T19" fmla="*/ 129 h 419"/>
                <a:gd name="T20" fmla="*/ 559 w 752"/>
                <a:gd name="T21" fmla="*/ 141 h 419"/>
                <a:gd name="T22" fmla="*/ 600 w 752"/>
                <a:gd name="T23" fmla="*/ 153 h 419"/>
                <a:gd name="T24" fmla="*/ 636 w 752"/>
                <a:gd name="T25" fmla="*/ 164 h 419"/>
                <a:gd name="T26" fmla="*/ 667 w 752"/>
                <a:gd name="T27" fmla="*/ 173 h 419"/>
                <a:gd name="T28" fmla="*/ 694 w 752"/>
                <a:gd name="T29" fmla="*/ 182 h 419"/>
                <a:gd name="T30" fmla="*/ 715 w 752"/>
                <a:gd name="T31" fmla="*/ 190 h 419"/>
                <a:gd name="T32" fmla="*/ 732 w 752"/>
                <a:gd name="T33" fmla="*/ 196 h 419"/>
                <a:gd name="T34" fmla="*/ 743 w 752"/>
                <a:gd name="T35" fmla="*/ 202 h 419"/>
                <a:gd name="T36" fmla="*/ 750 w 752"/>
                <a:gd name="T37" fmla="*/ 206 h 419"/>
                <a:gd name="T38" fmla="*/ 752 w 752"/>
                <a:gd name="T39" fmla="*/ 209 h 419"/>
                <a:gd name="T40" fmla="*/ 713 w 752"/>
                <a:gd name="T41" fmla="*/ 200 h 419"/>
                <a:gd name="T42" fmla="*/ 712 w 752"/>
                <a:gd name="T43" fmla="*/ 197 h 419"/>
                <a:gd name="T44" fmla="*/ 706 w 752"/>
                <a:gd name="T45" fmla="*/ 193 h 419"/>
                <a:gd name="T46" fmla="*/ 695 w 752"/>
                <a:gd name="T47" fmla="*/ 188 h 419"/>
                <a:gd name="T48" fmla="*/ 678 w 752"/>
                <a:gd name="T49" fmla="*/ 182 h 419"/>
                <a:gd name="T50" fmla="*/ 658 w 752"/>
                <a:gd name="T51" fmla="*/ 175 h 419"/>
                <a:gd name="T52" fmla="*/ 633 w 752"/>
                <a:gd name="T53" fmla="*/ 166 h 419"/>
                <a:gd name="T54" fmla="*/ 603 w 752"/>
                <a:gd name="T55" fmla="*/ 157 h 419"/>
                <a:gd name="T56" fmla="*/ 569 w 752"/>
                <a:gd name="T57" fmla="*/ 147 h 419"/>
                <a:gd name="T58" fmla="*/ 531 w 752"/>
                <a:gd name="T59" fmla="*/ 136 h 419"/>
                <a:gd name="T60" fmla="*/ 489 w 752"/>
                <a:gd name="T61" fmla="*/ 124 h 419"/>
                <a:gd name="T62" fmla="*/ 443 w 752"/>
                <a:gd name="T63" fmla="*/ 112 h 419"/>
                <a:gd name="T64" fmla="*/ 395 w 752"/>
                <a:gd name="T65" fmla="*/ 99 h 419"/>
                <a:gd name="T66" fmla="*/ 344 w 752"/>
                <a:gd name="T67" fmla="*/ 86 h 419"/>
                <a:gd name="T68" fmla="*/ 291 w 752"/>
                <a:gd name="T69" fmla="*/ 72 h 419"/>
                <a:gd name="T70" fmla="*/ 236 w 752"/>
                <a:gd name="T71" fmla="*/ 58 h 419"/>
                <a:gd name="T72" fmla="*/ 178 w 752"/>
                <a:gd name="T73" fmla="*/ 44 h 419"/>
                <a:gd name="T74" fmla="*/ 118 w 752"/>
                <a:gd name="T75" fmla="*/ 30 h 419"/>
                <a:gd name="T76" fmla="*/ 59 w 752"/>
                <a:gd name="T77" fmla="*/ 15 h 419"/>
                <a:gd name="T78" fmla="*/ 0 w 752"/>
                <a:gd name="T79" fmla="*/ 2 h 419"/>
                <a:gd name="T80" fmla="*/ 0 w 752"/>
                <a:gd name="T81" fmla="*/ 0 h 41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752" h="419">
                  <a:moveTo>
                    <a:pt x="0" y="0"/>
                  </a:moveTo>
                  <a:lnTo>
                    <a:pt x="63" y="29"/>
                  </a:lnTo>
                  <a:lnTo>
                    <a:pt x="127" y="60"/>
                  </a:lnTo>
                  <a:lnTo>
                    <a:pt x="188" y="91"/>
                  </a:lnTo>
                  <a:lnTo>
                    <a:pt x="248" y="120"/>
                  </a:lnTo>
                  <a:lnTo>
                    <a:pt x="308" y="149"/>
                  </a:lnTo>
                  <a:lnTo>
                    <a:pt x="364" y="178"/>
                  </a:lnTo>
                  <a:lnTo>
                    <a:pt x="418" y="207"/>
                  </a:lnTo>
                  <a:lnTo>
                    <a:pt x="469" y="234"/>
                  </a:lnTo>
                  <a:lnTo>
                    <a:pt x="516" y="259"/>
                  </a:lnTo>
                  <a:lnTo>
                    <a:pt x="559" y="283"/>
                  </a:lnTo>
                  <a:lnTo>
                    <a:pt x="600" y="306"/>
                  </a:lnTo>
                  <a:lnTo>
                    <a:pt x="636" y="328"/>
                  </a:lnTo>
                  <a:lnTo>
                    <a:pt x="667" y="346"/>
                  </a:lnTo>
                  <a:lnTo>
                    <a:pt x="694" y="364"/>
                  </a:lnTo>
                  <a:lnTo>
                    <a:pt x="715" y="381"/>
                  </a:lnTo>
                  <a:lnTo>
                    <a:pt x="732" y="393"/>
                  </a:lnTo>
                  <a:lnTo>
                    <a:pt x="743" y="404"/>
                  </a:lnTo>
                  <a:lnTo>
                    <a:pt x="750" y="413"/>
                  </a:lnTo>
                  <a:lnTo>
                    <a:pt x="752" y="419"/>
                  </a:lnTo>
                  <a:lnTo>
                    <a:pt x="713" y="400"/>
                  </a:lnTo>
                  <a:lnTo>
                    <a:pt x="712" y="395"/>
                  </a:lnTo>
                  <a:lnTo>
                    <a:pt x="706" y="386"/>
                  </a:lnTo>
                  <a:lnTo>
                    <a:pt x="695" y="377"/>
                  </a:lnTo>
                  <a:lnTo>
                    <a:pt x="678" y="364"/>
                  </a:lnTo>
                  <a:lnTo>
                    <a:pt x="658" y="350"/>
                  </a:lnTo>
                  <a:lnTo>
                    <a:pt x="633" y="332"/>
                  </a:lnTo>
                  <a:lnTo>
                    <a:pt x="603" y="314"/>
                  </a:lnTo>
                  <a:lnTo>
                    <a:pt x="569" y="294"/>
                  </a:lnTo>
                  <a:lnTo>
                    <a:pt x="531" y="272"/>
                  </a:lnTo>
                  <a:lnTo>
                    <a:pt x="489" y="248"/>
                  </a:lnTo>
                  <a:lnTo>
                    <a:pt x="443" y="225"/>
                  </a:lnTo>
                  <a:lnTo>
                    <a:pt x="395" y="199"/>
                  </a:lnTo>
                  <a:lnTo>
                    <a:pt x="344" y="172"/>
                  </a:lnTo>
                  <a:lnTo>
                    <a:pt x="291" y="145"/>
                  </a:lnTo>
                  <a:lnTo>
                    <a:pt x="236" y="116"/>
                  </a:lnTo>
                  <a:lnTo>
                    <a:pt x="178" y="89"/>
                  </a:lnTo>
                  <a:lnTo>
                    <a:pt x="118" y="60"/>
                  </a:lnTo>
                  <a:lnTo>
                    <a:pt x="59" y="31"/>
                  </a:lnTo>
                  <a:lnTo>
                    <a:pt x="0" y="4"/>
                  </a:lnTo>
                  <a:lnTo>
                    <a:pt x="0" y="0"/>
                  </a:lnTo>
                  <a:close/>
                </a:path>
              </a:pathLst>
            </a:custGeom>
            <a:solidFill>
              <a:srgbClr val="4DB1E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281" name="Freeform 46"/>
            <p:cNvSpPr>
              <a:spLocks/>
            </p:cNvSpPr>
            <p:nvPr/>
          </p:nvSpPr>
          <p:spPr bwMode="auto">
            <a:xfrm>
              <a:off x="1155" y="1770"/>
              <a:ext cx="715" cy="199"/>
            </a:xfrm>
            <a:custGeom>
              <a:avLst/>
              <a:gdLst>
                <a:gd name="T0" fmla="*/ 715 w 715"/>
                <a:gd name="T1" fmla="*/ 199 h 396"/>
                <a:gd name="T2" fmla="*/ 714 w 715"/>
                <a:gd name="T3" fmla="*/ 196 h 396"/>
                <a:gd name="T4" fmla="*/ 708 w 715"/>
                <a:gd name="T5" fmla="*/ 192 h 396"/>
                <a:gd name="T6" fmla="*/ 697 w 715"/>
                <a:gd name="T7" fmla="*/ 187 h 396"/>
                <a:gd name="T8" fmla="*/ 680 w 715"/>
                <a:gd name="T9" fmla="*/ 181 h 396"/>
                <a:gd name="T10" fmla="*/ 660 w 715"/>
                <a:gd name="T11" fmla="*/ 174 h 396"/>
                <a:gd name="T12" fmla="*/ 635 w 715"/>
                <a:gd name="T13" fmla="*/ 165 h 396"/>
                <a:gd name="T14" fmla="*/ 605 w 715"/>
                <a:gd name="T15" fmla="*/ 156 h 396"/>
                <a:gd name="T16" fmla="*/ 571 w 715"/>
                <a:gd name="T17" fmla="*/ 146 h 396"/>
                <a:gd name="T18" fmla="*/ 533 w 715"/>
                <a:gd name="T19" fmla="*/ 135 h 396"/>
                <a:gd name="T20" fmla="*/ 491 w 715"/>
                <a:gd name="T21" fmla="*/ 123 h 396"/>
                <a:gd name="T22" fmla="*/ 445 w 715"/>
                <a:gd name="T23" fmla="*/ 111 h 396"/>
                <a:gd name="T24" fmla="*/ 397 w 715"/>
                <a:gd name="T25" fmla="*/ 98 h 396"/>
                <a:gd name="T26" fmla="*/ 346 w 715"/>
                <a:gd name="T27" fmla="*/ 84 h 396"/>
                <a:gd name="T28" fmla="*/ 293 w 715"/>
                <a:gd name="T29" fmla="*/ 71 h 396"/>
                <a:gd name="T30" fmla="*/ 238 w 715"/>
                <a:gd name="T31" fmla="*/ 56 h 396"/>
                <a:gd name="T32" fmla="*/ 180 w 715"/>
                <a:gd name="T33" fmla="*/ 43 h 396"/>
                <a:gd name="T34" fmla="*/ 120 w 715"/>
                <a:gd name="T35" fmla="*/ 28 h 396"/>
                <a:gd name="T36" fmla="*/ 61 w 715"/>
                <a:gd name="T37" fmla="*/ 14 h 396"/>
                <a:gd name="T38" fmla="*/ 2 w 715"/>
                <a:gd name="T39" fmla="*/ 0 h 396"/>
                <a:gd name="T40" fmla="*/ 0 w 715"/>
                <a:gd name="T41" fmla="*/ 1 h 396"/>
                <a:gd name="T42" fmla="*/ 60 w 715"/>
                <a:gd name="T43" fmla="*/ 16 h 396"/>
                <a:gd name="T44" fmla="*/ 119 w 715"/>
                <a:gd name="T45" fmla="*/ 30 h 396"/>
                <a:gd name="T46" fmla="*/ 178 w 715"/>
                <a:gd name="T47" fmla="*/ 44 h 396"/>
                <a:gd name="T48" fmla="*/ 235 w 715"/>
                <a:gd name="T49" fmla="*/ 58 h 396"/>
                <a:gd name="T50" fmla="*/ 290 w 715"/>
                <a:gd name="T51" fmla="*/ 72 h 396"/>
                <a:gd name="T52" fmla="*/ 342 w 715"/>
                <a:gd name="T53" fmla="*/ 85 h 396"/>
                <a:gd name="T54" fmla="*/ 393 w 715"/>
                <a:gd name="T55" fmla="*/ 99 h 396"/>
                <a:gd name="T56" fmla="*/ 440 w 715"/>
                <a:gd name="T57" fmla="*/ 111 h 396"/>
                <a:gd name="T58" fmla="*/ 484 w 715"/>
                <a:gd name="T59" fmla="*/ 124 h 396"/>
                <a:gd name="T60" fmla="*/ 523 w 715"/>
                <a:gd name="T61" fmla="*/ 135 h 396"/>
                <a:gd name="T62" fmla="*/ 558 w 715"/>
                <a:gd name="T63" fmla="*/ 145 h 396"/>
                <a:gd name="T64" fmla="*/ 590 w 715"/>
                <a:gd name="T65" fmla="*/ 155 h 396"/>
                <a:gd name="T66" fmla="*/ 616 w 715"/>
                <a:gd name="T67" fmla="*/ 163 h 396"/>
                <a:gd name="T68" fmla="*/ 638 w 715"/>
                <a:gd name="T69" fmla="*/ 171 h 396"/>
                <a:gd name="T70" fmla="*/ 655 w 715"/>
                <a:gd name="T71" fmla="*/ 177 h 396"/>
                <a:gd name="T72" fmla="*/ 666 w 715"/>
                <a:gd name="T73" fmla="*/ 183 h 396"/>
                <a:gd name="T74" fmla="*/ 673 w 715"/>
                <a:gd name="T75" fmla="*/ 186 h 396"/>
                <a:gd name="T76" fmla="*/ 674 w 715"/>
                <a:gd name="T77" fmla="*/ 190 h 396"/>
                <a:gd name="T78" fmla="*/ 715 w 715"/>
                <a:gd name="T79" fmla="*/ 199 h 39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715" h="396">
                  <a:moveTo>
                    <a:pt x="715" y="396"/>
                  </a:moveTo>
                  <a:lnTo>
                    <a:pt x="714" y="391"/>
                  </a:lnTo>
                  <a:lnTo>
                    <a:pt x="708" y="382"/>
                  </a:lnTo>
                  <a:lnTo>
                    <a:pt x="697" y="373"/>
                  </a:lnTo>
                  <a:lnTo>
                    <a:pt x="680" y="360"/>
                  </a:lnTo>
                  <a:lnTo>
                    <a:pt x="660" y="346"/>
                  </a:lnTo>
                  <a:lnTo>
                    <a:pt x="635" y="328"/>
                  </a:lnTo>
                  <a:lnTo>
                    <a:pt x="605" y="310"/>
                  </a:lnTo>
                  <a:lnTo>
                    <a:pt x="571" y="290"/>
                  </a:lnTo>
                  <a:lnTo>
                    <a:pt x="533" y="268"/>
                  </a:lnTo>
                  <a:lnTo>
                    <a:pt x="491" y="244"/>
                  </a:lnTo>
                  <a:lnTo>
                    <a:pt x="445" y="221"/>
                  </a:lnTo>
                  <a:lnTo>
                    <a:pt x="397" y="195"/>
                  </a:lnTo>
                  <a:lnTo>
                    <a:pt x="346" y="168"/>
                  </a:lnTo>
                  <a:lnTo>
                    <a:pt x="293" y="141"/>
                  </a:lnTo>
                  <a:lnTo>
                    <a:pt x="238" y="112"/>
                  </a:lnTo>
                  <a:lnTo>
                    <a:pt x="180" y="85"/>
                  </a:lnTo>
                  <a:lnTo>
                    <a:pt x="120" y="56"/>
                  </a:lnTo>
                  <a:lnTo>
                    <a:pt x="61" y="27"/>
                  </a:lnTo>
                  <a:lnTo>
                    <a:pt x="2" y="0"/>
                  </a:lnTo>
                  <a:lnTo>
                    <a:pt x="0" y="2"/>
                  </a:lnTo>
                  <a:lnTo>
                    <a:pt x="60" y="31"/>
                  </a:lnTo>
                  <a:lnTo>
                    <a:pt x="119" y="60"/>
                  </a:lnTo>
                  <a:lnTo>
                    <a:pt x="178" y="87"/>
                  </a:lnTo>
                  <a:lnTo>
                    <a:pt x="235" y="116"/>
                  </a:lnTo>
                  <a:lnTo>
                    <a:pt x="290" y="143"/>
                  </a:lnTo>
                  <a:lnTo>
                    <a:pt x="342" y="170"/>
                  </a:lnTo>
                  <a:lnTo>
                    <a:pt x="393" y="197"/>
                  </a:lnTo>
                  <a:lnTo>
                    <a:pt x="440" y="221"/>
                  </a:lnTo>
                  <a:lnTo>
                    <a:pt x="484" y="246"/>
                  </a:lnTo>
                  <a:lnTo>
                    <a:pt x="523" y="268"/>
                  </a:lnTo>
                  <a:lnTo>
                    <a:pt x="558" y="288"/>
                  </a:lnTo>
                  <a:lnTo>
                    <a:pt x="590" y="308"/>
                  </a:lnTo>
                  <a:lnTo>
                    <a:pt x="616" y="324"/>
                  </a:lnTo>
                  <a:lnTo>
                    <a:pt x="638" y="340"/>
                  </a:lnTo>
                  <a:lnTo>
                    <a:pt x="655" y="353"/>
                  </a:lnTo>
                  <a:lnTo>
                    <a:pt x="666" y="364"/>
                  </a:lnTo>
                  <a:lnTo>
                    <a:pt x="673" y="371"/>
                  </a:lnTo>
                  <a:lnTo>
                    <a:pt x="674" y="378"/>
                  </a:lnTo>
                  <a:lnTo>
                    <a:pt x="715" y="396"/>
                  </a:lnTo>
                  <a:close/>
                </a:path>
              </a:pathLst>
            </a:custGeom>
            <a:solidFill>
              <a:srgbClr val="55B7E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282" name="Freeform 47"/>
            <p:cNvSpPr>
              <a:spLocks/>
            </p:cNvSpPr>
            <p:nvPr/>
          </p:nvSpPr>
          <p:spPr bwMode="auto">
            <a:xfrm>
              <a:off x="1154" y="1771"/>
              <a:ext cx="675" cy="189"/>
            </a:xfrm>
            <a:custGeom>
              <a:avLst/>
              <a:gdLst>
                <a:gd name="T0" fmla="*/ 1 w 675"/>
                <a:gd name="T1" fmla="*/ 0 h 376"/>
                <a:gd name="T2" fmla="*/ 61 w 675"/>
                <a:gd name="T3" fmla="*/ 15 h 376"/>
                <a:gd name="T4" fmla="*/ 120 w 675"/>
                <a:gd name="T5" fmla="*/ 29 h 376"/>
                <a:gd name="T6" fmla="*/ 179 w 675"/>
                <a:gd name="T7" fmla="*/ 43 h 376"/>
                <a:gd name="T8" fmla="*/ 236 w 675"/>
                <a:gd name="T9" fmla="*/ 57 h 376"/>
                <a:gd name="T10" fmla="*/ 291 w 675"/>
                <a:gd name="T11" fmla="*/ 71 h 376"/>
                <a:gd name="T12" fmla="*/ 343 w 675"/>
                <a:gd name="T13" fmla="*/ 84 h 376"/>
                <a:gd name="T14" fmla="*/ 394 w 675"/>
                <a:gd name="T15" fmla="*/ 98 h 376"/>
                <a:gd name="T16" fmla="*/ 441 w 675"/>
                <a:gd name="T17" fmla="*/ 110 h 376"/>
                <a:gd name="T18" fmla="*/ 485 w 675"/>
                <a:gd name="T19" fmla="*/ 123 h 376"/>
                <a:gd name="T20" fmla="*/ 524 w 675"/>
                <a:gd name="T21" fmla="*/ 134 h 376"/>
                <a:gd name="T22" fmla="*/ 559 w 675"/>
                <a:gd name="T23" fmla="*/ 144 h 376"/>
                <a:gd name="T24" fmla="*/ 591 w 675"/>
                <a:gd name="T25" fmla="*/ 154 h 376"/>
                <a:gd name="T26" fmla="*/ 617 w 675"/>
                <a:gd name="T27" fmla="*/ 162 h 376"/>
                <a:gd name="T28" fmla="*/ 639 w 675"/>
                <a:gd name="T29" fmla="*/ 170 h 376"/>
                <a:gd name="T30" fmla="*/ 656 w 675"/>
                <a:gd name="T31" fmla="*/ 176 h 376"/>
                <a:gd name="T32" fmla="*/ 667 w 675"/>
                <a:gd name="T33" fmla="*/ 182 h 376"/>
                <a:gd name="T34" fmla="*/ 674 w 675"/>
                <a:gd name="T35" fmla="*/ 185 h 376"/>
                <a:gd name="T36" fmla="*/ 675 w 675"/>
                <a:gd name="T37" fmla="*/ 189 h 376"/>
                <a:gd name="T38" fmla="*/ 632 w 675"/>
                <a:gd name="T39" fmla="*/ 178 h 376"/>
                <a:gd name="T40" fmla="*/ 630 w 675"/>
                <a:gd name="T41" fmla="*/ 175 h 376"/>
                <a:gd name="T42" fmla="*/ 625 w 675"/>
                <a:gd name="T43" fmla="*/ 172 h 376"/>
                <a:gd name="T44" fmla="*/ 613 w 675"/>
                <a:gd name="T45" fmla="*/ 167 h 376"/>
                <a:gd name="T46" fmla="*/ 598 w 675"/>
                <a:gd name="T47" fmla="*/ 161 h 376"/>
                <a:gd name="T48" fmla="*/ 578 w 675"/>
                <a:gd name="T49" fmla="*/ 154 h 376"/>
                <a:gd name="T50" fmla="*/ 552 w 675"/>
                <a:gd name="T51" fmla="*/ 145 h 376"/>
                <a:gd name="T52" fmla="*/ 523 w 675"/>
                <a:gd name="T53" fmla="*/ 136 h 376"/>
                <a:gd name="T54" fmla="*/ 490 w 675"/>
                <a:gd name="T55" fmla="*/ 127 h 376"/>
                <a:gd name="T56" fmla="*/ 452 w 675"/>
                <a:gd name="T57" fmla="*/ 117 h 376"/>
                <a:gd name="T58" fmla="*/ 412 w 675"/>
                <a:gd name="T59" fmla="*/ 106 h 376"/>
                <a:gd name="T60" fmla="*/ 369 w 675"/>
                <a:gd name="T61" fmla="*/ 93 h 376"/>
                <a:gd name="T62" fmla="*/ 321 w 675"/>
                <a:gd name="T63" fmla="*/ 81 h 376"/>
                <a:gd name="T64" fmla="*/ 271 w 675"/>
                <a:gd name="T65" fmla="*/ 68 h 376"/>
                <a:gd name="T66" fmla="*/ 220 w 675"/>
                <a:gd name="T67" fmla="*/ 55 h 376"/>
                <a:gd name="T68" fmla="*/ 167 w 675"/>
                <a:gd name="T69" fmla="*/ 42 h 376"/>
                <a:gd name="T70" fmla="*/ 111 w 675"/>
                <a:gd name="T71" fmla="*/ 29 h 376"/>
                <a:gd name="T72" fmla="*/ 56 w 675"/>
                <a:gd name="T73" fmla="*/ 16 h 376"/>
                <a:gd name="T74" fmla="*/ 0 w 675"/>
                <a:gd name="T75" fmla="*/ 2 h 376"/>
                <a:gd name="T76" fmla="*/ 1 w 675"/>
                <a:gd name="T77" fmla="*/ 0 h 37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675" h="376">
                  <a:moveTo>
                    <a:pt x="1" y="0"/>
                  </a:moveTo>
                  <a:lnTo>
                    <a:pt x="61" y="29"/>
                  </a:lnTo>
                  <a:lnTo>
                    <a:pt x="120" y="58"/>
                  </a:lnTo>
                  <a:lnTo>
                    <a:pt x="179" y="85"/>
                  </a:lnTo>
                  <a:lnTo>
                    <a:pt x="236" y="114"/>
                  </a:lnTo>
                  <a:lnTo>
                    <a:pt x="291" y="141"/>
                  </a:lnTo>
                  <a:lnTo>
                    <a:pt x="343" y="168"/>
                  </a:lnTo>
                  <a:lnTo>
                    <a:pt x="394" y="195"/>
                  </a:lnTo>
                  <a:lnTo>
                    <a:pt x="441" y="219"/>
                  </a:lnTo>
                  <a:lnTo>
                    <a:pt x="485" y="244"/>
                  </a:lnTo>
                  <a:lnTo>
                    <a:pt x="524" y="266"/>
                  </a:lnTo>
                  <a:lnTo>
                    <a:pt x="559" y="286"/>
                  </a:lnTo>
                  <a:lnTo>
                    <a:pt x="591" y="306"/>
                  </a:lnTo>
                  <a:lnTo>
                    <a:pt x="617" y="322"/>
                  </a:lnTo>
                  <a:lnTo>
                    <a:pt x="639" y="338"/>
                  </a:lnTo>
                  <a:lnTo>
                    <a:pt x="656" y="351"/>
                  </a:lnTo>
                  <a:lnTo>
                    <a:pt x="667" y="362"/>
                  </a:lnTo>
                  <a:lnTo>
                    <a:pt x="674" y="369"/>
                  </a:lnTo>
                  <a:lnTo>
                    <a:pt x="675" y="376"/>
                  </a:lnTo>
                  <a:lnTo>
                    <a:pt x="632" y="355"/>
                  </a:lnTo>
                  <a:lnTo>
                    <a:pt x="630" y="349"/>
                  </a:lnTo>
                  <a:lnTo>
                    <a:pt x="625" y="342"/>
                  </a:lnTo>
                  <a:lnTo>
                    <a:pt x="613" y="333"/>
                  </a:lnTo>
                  <a:lnTo>
                    <a:pt x="598" y="320"/>
                  </a:lnTo>
                  <a:lnTo>
                    <a:pt x="578" y="306"/>
                  </a:lnTo>
                  <a:lnTo>
                    <a:pt x="552" y="289"/>
                  </a:lnTo>
                  <a:lnTo>
                    <a:pt x="523" y="271"/>
                  </a:lnTo>
                  <a:lnTo>
                    <a:pt x="490" y="253"/>
                  </a:lnTo>
                  <a:lnTo>
                    <a:pt x="452" y="232"/>
                  </a:lnTo>
                  <a:lnTo>
                    <a:pt x="412" y="210"/>
                  </a:lnTo>
                  <a:lnTo>
                    <a:pt x="369" y="186"/>
                  </a:lnTo>
                  <a:lnTo>
                    <a:pt x="321" y="161"/>
                  </a:lnTo>
                  <a:lnTo>
                    <a:pt x="271" y="136"/>
                  </a:lnTo>
                  <a:lnTo>
                    <a:pt x="220" y="110"/>
                  </a:lnTo>
                  <a:lnTo>
                    <a:pt x="167" y="83"/>
                  </a:lnTo>
                  <a:lnTo>
                    <a:pt x="111" y="58"/>
                  </a:lnTo>
                  <a:lnTo>
                    <a:pt x="56" y="31"/>
                  </a:lnTo>
                  <a:lnTo>
                    <a:pt x="0" y="3"/>
                  </a:lnTo>
                  <a:lnTo>
                    <a:pt x="1" y="0"/>
                  </a:lnTo>
                  <a:close/>
                </a:path>
              </a:pathLst>
            </a:custGeom>
            <a:solidFill>
              <a:srgbClr val="5DBDE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283" name="Freeform 48"/>
            <p:cNvSpPr>
              <a:spLocks/>
            </p:cNvSpPr>
            <p:nvPr/>
          </p:nvSpPr>
          <p:spPr bwMode="auto">
            <a:xfrm>
              <a:off x="1154" y="1773"/>
              <a:ext cx="632" cy="176"/>
            </a:xfrm>
            <a:custGeom>
              <a:avLst/>
              <a:gdLst>
                <a:gd name="T0" fmla="*/ 632 w 632"/>
                <a:gd name="T1" fmla="*/ 176 h 352"/>
                <a:gd name="T2" fmla="*/ 630 w 632"/>
                <a:gd name="T3" fmla="*/ 173 h 352"/>
                <a:gd name="T4" fmla="*/ 625 w 632"/>
                <a:gd name="T5" fmla="*/ 170 h 352"/>
                <a:gd name="T6" fmla="*/ 613 w 632"/>
                <a:gd name="T7" fmla="*/ 165 h 352"/>
                <a:gd name="T8" fmla="*/ 598 w 632"/>
                <a:gd name="T9" fmla="*/ 159 h 352"/>
                <a:gd name="T10" fmla="*/ 578 w 632"/>
                <a:gd name="T11" fmla="*/ 152 h 352"/>
                <a:gd name="T12" fmla="*/ 552 w 632"/>
                <a:gd name="T13" fmla="*/ 143 h 352"/>
                <a:gd name="T14" fmla="*/ 523 w 632"/>
                <a:gd name="T15" fmla="*/ 134 h 352"/>
                <a:gd name="T16" fmla="*/ 490 w 632"/>
                <a:gd name="T17" fmla="*/ 125 h 352"/>
                <a:gd name="T18" fmla="*/ 452 w 632"/>
                <a:gd name="T19" fmla="*/ 115 h 352"/>
                <a:gd name="T20" fmla="*/ 412 w 632"/>
                <a:gd name="T21" fmla="*/ 104 h 352"/>
                <a:gd name="T22" fmla="*/ 369 w 632"/>
                <a:gd name="T23" fmla="*/ 92 h 352"/>
                <a:gd name="T24" fmla="*/ 321 w 632"/>
                <a:gd name="T25" fmla="*/ 79 h 352"/>
                <a:gd name="T26" fmla="*/ 271 w 632"/>
                <a:gd name="T27" fmla="*/ 67 h 352"/>
                <a:gd name="T28" fmla="*/ 220 w 632"/>
                <a:gd name="T29" fmla="*/ 54 h 352"/>
                <a:gd name="T30" fmla="*/ 167 w 632"/>
                <a:gd name="T31" fmla="*/ 40 h 352"/>
                <a:gd name="T32" fmla="*/ 111 w 632"/>
                <a:gd name="T33" fmla="*/ 28 h 352"/>
                <a:gd name="T34" fmla="*/ 56 w 632"/>
                <a:gd name="T35" fmla="*/ 14 h 352"/>
                <a:gd name="T36" fmla="*/ 0 w 632"/>
                <a:gd name="T37" fmla="*/ 0 h 352"/>
                <a:gd name="T38" fmla="*/ 0 w 632"/>
                <a:gd name="T39" fmla="*/ 2 h 352"/>
                <a:gd name="T40" fmla="*/ 55 w 632"/>
                <a:gd name="T41" fmla="*/ 16 h 352"/>
                <a:gd name="T42" fmla="*/ 109 w 632"/>
                <a:gd name="T43" fmla="*/ 29 h 352"/>
                <a:gd name="T44" fmla="*/ 162 w 632"/>
                <a:gd name="T45" fmla="*/ 42 h 352"/>
                <a:gd name="T46" fmla="*/ 215 w 632"/>
                <a:gd name="T47" fmla="*/ 55 h 352"/>
                <a:gd name="T48" fmla="*/ 265 w 632"/>
                <a:gd name="T49" fmla="*/ 67 h 352"/>
                <a:gd name="T50" fmla="*/ 314 w 632"/>
                <a:gd name="T51" fmla="*/ 79 h 352"/>
                <a:gd name="T52" fmla="*/ 357 w 632"/>
                <a:gd name="T53" fmla="*/ 92 h 352"/>
                <a:gd name="T54" fmla="*/ 400 w 632"/>
                <a:gd name="T55" fmla="*/ 103 h 352"/>
                <a:gd name="T56" fmla="*/ 438 w 632"/>
                <a:gd name="T57" fmla="*/ 114 h 352"/>
                <a:gd name="T58" fmla="*/ 472 w 632"/>
                <a:gd name="T59" fmla="*/ 124 h 352"/>
                <a:gd name="T60" fmla="*/ 503 w 632"/>
                <a:gd name="T61" fmla="*/ 133 h 352"/>
                <a:gd name="T62" fmla="*/ 528 w 632"/>
                <a:gd name="T63" fmla="*/ 141 h 352"/>
                <a:gd name="T64" fmla="*/ 550 w 632"/>
                <a:gd name="T65" fmla="*/ 148 h 352"/>
                <a:gd name="T66" fmla="*/ 567 w 632"/>
                <a:gd name="T67" fmla="*/ 154 h 352"/>
                <a:gd name="T68" fmla="*/ 578 w 632"/>
                <a:gd name="T69" fmla="*/ 159 h 352"/>
                <a:gd name="T70" fmla="*/ 585 w 632"/>
                <a:gd name="T71" fmla="*/ 163 h 352"/>
                <a:gd name="T72" fmla="*/ 586 w 632"/>
                <a:gd name="T73" fmla="*/ 166 h 352"/>
                <a:gd name="T74" fmla="*/ 632 w 632"/>
                <a:gd name="T75" fmla="*/ 176 h 35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632" h="352">
                  <a:moveTo>
                    <a:pt x="632" y="352"/>
                  </a:moveTo>
                  <a:lnTo>
                    <a:pt x="630" y="346"/>
                  </a:lnTo>
                  <a:lnTo>
                    <a:pt x="625" y="339"/>
                  </a:lnTo>
                  <a:lnTo>
                    <a:pt x="613" y="330"/>
                  </a:lnTo>
                  <a:lnTo>
                    <a:pt x="598" y="317"/>
                  </a:lnTo>
                  <a:lnTo>
                    <a:pt x="578" y="303"/>
                  </a:lnTo>
                  <a:lnTo>
                    <a:pt x="552" y="286"/>
                  </a:lnTo>
                  <a:lnTo>
                    <a:pt x="523" y="268"/>
                  </a:lnTo>
                  <a:lnTo>
                    <a:pt x="490" y="250"/>
                  </a:lnTo>
                  <a:lnTo>
                    <a:pt x="452" y="229"/>
                  </a:lnTo>
                  <a:lnTo>
                    <a:pt x="412" y="207"/>
                  </a:lnTo>
                  <a:lnTo>
                    <a:pt x="369" y="183"/>
                  </a:lnTo>
                  <a:lnTo>
                    <a:pt x="321" y="158"/>
                  </a:lnTo>
                  <a:lnTo>
                    <a:pt x="271" y="133"/>
                  </a:lnTo>
                  <a:lnTo>
                    <a:pt x="220" y="107"/>
                  </a:lnTo>
                  <a:lnTo>
                    <a:pt x="167" y="80"/>
                  </a:lnTo>
                  <a:lnTo>
                    <a:pt x="111" y="55"/>
                  </a:lnTo>
                  <a:lnTo>
                    <a:pt x="56" y="28"/>
                  </a:lnTo>
                  <a:lnTo>
                    <a:pt x="0" y="0"/>
                  </a:lnTo>
                  <a:lnTo>
                    <a:pt x="0" y="4"/>
                  </a:lnTo>
                  <a:lnTo>
                    <a:pt x="55" y="31"/>
                  </a:lnTo>
                  <a:lnTo>
                    <a:pt x="109" y="57"/>
                  </a:lnTo>
                  <a:lnTo>
                    <a:pt x="162" y="84"/>
                  </a:lnTo>
                  <a:lnTo>
                    <a:pt x="215" y="109"/>
                  </a:lnTo>
                  <a:lnTo>
                    <a:pt x="265" y="134"/>
                  </a:lnTo>
                  <a:lnTo>
                    <a:pt x="314" y="158"/>
                  </a:lnTo>
                  <a:lnTo>
                    <a:pt x="357" y="183"/>
                  </a:lnTo>
                  <a:lnTo>
                    <a:pt x="400" y="205"/>
                  </a:lnTo>
                  <a:lnTo>
                    <a:pt x="438" y="227"/>
                  </a:lnTo>
                  <a:lnTo>
                    <a:pt x="472" y="247"/>
                  </a:lnTo>
                  <a:lnTo>
                    <a:pt x="503" y="265"/>
                  </a:lnTo>
                  <a:lnTo>
                    <a:pt x="528" y="281"/>
                  </a:lnTo>
                  <a:lnTo>
                    <a:pt x="550" y="295"/>
                  </a:lnTo>
                  <a:lnTo>
                    <a:pt x="567" y="308"/>
                  </a:lnTo>
                  <a:lnTo>
                    <a:pt x="578" y="317"/>
                  </a:lnTo>
                  <a:lnTo>
                    <a:pt x="585" y="326"/>
                  </a:lnTo>
                  <a:lnTo>
                    <a:pt x="586" y="332"/>
                  </a:lnTo>
                  <a:lnTo>
                    <a:pt x="632" y="352"/>
                  </a:lnTo>
                  <a:close/>
                </a:path>
              </a:pathLst>
            </a:custGeom>
            <a:solidFill>
              <a:srgbClr val="65C3E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284" name="Freeform 49"/>
            <p:cNvSpPr>
              <a:spLocks/>
            </p:cNvSpPr>
            <p:nvPr/>
          </p:nvSpPr>
          <p:spPr bwMode="auto">
            <a:xfrm>
              <a:off x="1152" y="1775"/>
              <a:ext cx="588" cy="164"/>
            </a:xfrm>
            <a:custGeom>
              <a:avLst/>
              <a:gdLst>
                <a:gd name="T0" fmla="*/ 2 w 588"/>
                <a:gd name="T1" fmla="*/ 0 h 328"/>
                <a:gd name="T2" fmla="*/ 57 w 588"/>
                <a:gd name="T3" fmla="*/ 14 h 328"/>
                <a:gd name="T4" fmla="*/ 111 w 588"/>
                <a:gd name="T5" fmla="*/ 27 h 328"/>
                <a:gd name="T6" fmla="*/ 164 w 588"/>
                <a:gd name="T7" fmla="*/ 40 h 328"/>
                <a:gd name="T8" fmla="*/ 217 w 588"/>
                <a:gd name="T9" fmla="*/ 53 h 328"/>
                <a:gd name="T10" fmla="*/ 267 w 588"/>
                <a:gd name="T11" fmla="*/ 65 h 328"/>
                <a:gd name="T12" fmla="*/ 316 w 588"/>
                <a:gd name="T13" fmla="*/ 77 h 328"/>
                <a:gd name="T14" fmla="*/ 359 w 588"/>
                <a:gd name="T15" fmla="*/ 90 h 328"/>
                <a:gd name="T16" fmla="*/ 402 w 588"/>
                <a:gd name="T17" fmla="*/ 101 h 328"/>
                <a:gd name="T18" fmla="*/ 440 w 588"/>
                <a:gd name="T19" fmla="*/ 112 h 328"/>
                <a:gd name="T20" fmla="*/ 474 w 588"/>
                <a:gd name="T21" fmla="*/ 122 h 328"/>
                <a:gd name="T22" fmla="*/ 505 w 588"/>
                <a:gd name="T23" fmla="*/ 131 h 328"/>
                <a:gd name="T24" fmla="*/ 530 w 588"/>
                <a:gd name="T25" fmla="*/ 139 h 328"/>
                <a:gd name="T26" fmla="*/ 552 w 588"/>
                <a:gd name="T27" fmla="*/ 146 h 328"/>
                <a:gd name="T28" fmla="*/ 569 w 588"/>
                <a:gd name="T29" fmla="*/ 152 h 328"/>
                <a:gd name="T30" fmla="*/ 580 w 588"/>
                <a:gd name="T31" fmla="*/ 157 h 328"/>
                <a:gd name="T32" fmla="*/ 587 w 588"/>
                <a:gd name="T33" fmla="*/ 161 h 328"/>
                <a:gd name="T34" fmla="*/ 588 w 588"/>
                <a:gd name="T35" fmla="*/ 164 h 328"/>
                <a:gd name="T36" fmla="*/ 539 w 588"/>
                <a:gd name="T37" fmla="*/ 152 h 328"/>
                <a:gd name="T38" fmla="*/ 537 w 588"/>
                <a:gd name="T39" fmla="*/ 150 h 328"/>
                <a:gd name="T40" fmla="*/ 530 w 588"/>
                <a:gd name="T41" fmla="*/ 146 h 328"/>
                <a:gd name="T42" fmla="*/ 519 w 588"/>
                <a:gd name="T43" fmla="*/ 141 h 328"/>
                <a:gd name="T44" fmla="*/ 501 w 588"/>
                <a:gd name="T45" fmla="*/ 134 h 328"/>
                <a:gd name="T46" fmla="*/ 480 w 588"/>
                <a:gd name="T47" fmla="*/ 127 h 328"/>
                <a:gd name="T48" fmla="*/ 453 w 588"/>
                <a:gd name="T49" fmla="*/ 119 h 328"/>
                <a:gd name="T50" fmla="*/ 422 w 588"/>
                <a:gd name="T51" fmla="*/ 110 h 328"/>
                <a:gd name="T52" fmla="*/ 386 w 588"/>
                <a:gd name="T53" fmla="*/ 100 h 328"/>
                <a:gd name="T54" fmla="*/ 347 w 588"/>
                <a:gd name="T55" fmla="*/ 89 h 328"/>
                <a:gd name="T56" fmla="*/ 304 w 588"/>
                <a:gd name="T57" fmla="*/ 77 h 328"/>
                <a:gd name="T58" fmla="*/ 258 w 588"/>
                <a:gd name="T59" fmla="*/ 65 h 328"/>
                <a:gd name="T60" fmla="*/ 210 w 588"/>
                <a:gd name="T61" fmla="*/ 53 h 328"/>
                <a:gd name="T62" fmla="*/ 160 w 588"/>
                <a:gd name="T63" fmla="*/ 41 h 328"/>
                <a:gd name="T64" fmla="*/ 108 w 588"/>
                <a:gd name="T65" fmla="*/ 28 h 328"/>
                <a:gd name="T66" fmla="*/ 54 w 588"/>
                <a:gd name="T67" fmla="*/ 15 h 328"/>
                <a:gd name="T68" fmla="*/ 0 w 588"/>
                <a:gd name="T69" fmla="*/ 2 h 328"/>
                <a:gd name="T70" fmla="*/ 2 w 588"/>
                <a:gd name="T71" fmla="*/ 0 h 32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88" h="328">
                  <a:moveTo>
                    <a:pt x="2" y="0"/>
                  </a:moveTo>
                  <a:lnTo>
                    <a:pt x="57" y="27"/>
                  </a:lnTo>
                  <a:lnTo>
                    <a:pt x="111" y="53"/>
                  </a:lnTo>
                  <a:lnTo>
                    <a:pt x="164" y="80"/>
                  </a:lnTo>
                  <a:lnTo>
                    <a:pt x="217" y="105"/>
                  </a:lnTo>
                  <a:lnTo>
                    <a:pt x="267" y="130"/>
                  </a:lnTo>
                  <a:lnTo>
                    <a:pt x="316" y="154"/>
                  </a:lnTo>
                  <a:lnTo>
                    <a:pt x="359" y="179"/>
                  </a:lnTo>
                  <a:lnTo>
                    <a:pt x="402" y="201"/>
                  </a:lnTo>
                  <a:lnTo>
                    <a:pt x="440" y="223"/>
                  </a:lnTo>
                  <a:lnTo>
                    <a:pt x="474" y="243"/>
                  </a:lnTo>
                  <a:lnTo>
                    <a:pt x="505" y="261"/>
                  </a:lnTo>
                  <a:lnTo>
                    <a:pt x="530" y="277"/>
                  </a:lnTo>
                  <a:lnTo>
                    <a:pt x="552" y="291"/>
                  </a:lnTo>
                  <a:lnTo>
                    <a:pt x="569" y="304"/>
                  </a:lnTo>
                  <a:lnTo>
                    <a:pt x="580" y="313"/>
                  </a:lnTo>
                  <a:lnTo>
                    <a:pt x="587" y="322"/>
                  </a:lnTo>
                  <a:lnTo>
                    <a:pt x="588" y="328"/>
                  </a:lnTo>
                  <a:lnTo>
                    <a:pt x="539" y="304"/>
                  </a:lnTo>
                  <a:lnTo>
                    <a:pt x="537" y="299"/>
                  </a:lnTo>
                  <a:lnTo>
                    <a:pt x="530" y="291"/>
                  </a:lnTo>
                  <a:lnTo>
                    <a:pt x="519" y="281"/>
                  </a:lnTo>
                  <a:lnTo>
                    <a:pt x="501" y="268"/>
                  </a:lnTo>
                  <a:lnTo>
                    <a:pt x="480" y="253"/>
                  </a:lnTo>
                  <a:lnTo>
                    <a:pt x="453" y="237"/>
                  </a:lnTo>
                  <a:lnTo>
                    <a:pt x="422" y="219"/>
                  </a:lnTo>
                  <a:lnTo>
                    <a:pt x="386" y="199"/>
                  </a:lnTo>
                  <a:lnTo>
                    <a:pt x="347" y="177"/>
                  </a:lnTo>
                  <a:lnTo>
                    <a:pt x="304" y="154"/>
                  </a:lnTo>
                  <a:lnTo>
                    <a:pt x="258" y="130"/>
                  </a:lnTo>
                  <a:lnTo>
                    <a:pt x="210" y="105"/>
                  </a:lnTo>
                  <a:lnTo>
                    <a:pt x="160" y="81"/>
                  </a:lnTo>
                  <a:lnTo>
                    <a:pt x="108" y="56"/>
                  </a:lnTo>
                  <a:lnTo>
                    <a:pt x="54" y="29"/>
                  </a:lnTo>
                  <a:lnTo>
                    <a:pt x="0" y="4"/>
                  </a:lnTo>
                  <a:lnTo>
                    <a:pt x="2" y="0"/>
                  </a:lnTo>
                  <a:close/>
                </a:path>
              </a:pathLst>
            </a:custGeom>
            <a:solidFill>
              <a:srgbClr val="6DC8E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285" name="Freeform 50"/>
            <p:cNvSpPr>
              <a:spLocks/>
            </p:cNvSpPr>
            <p:nvPr/>
          </p:nvSpPr>
          <p:spPr bwMode="auto">
            <a:xfrm>
              <a:off x="1151" y="1777"/>
              <a:ext cx="540" cy="150"/>
            </a:xfrm>
            <a:custGeom>
              <a:avLst/>
              <a:gdLst>
                <a:gd name="T0" fmla="*/ 540 w 540"/>
                <a:gd name="T1" fmla="*/ 150 h 300"/>
                <a:gd name="T2" fmla="*/ 538 w 540"/>
                <a:gd name="T3" fmla="*/ 148 h 300"/>
                <a:gd name="T4" fmla="*/ 531 w 540"/>
                <a:gd name="T5" fmla="*/ 144 h 300"/>
                <a:gd name="T6" fmla="*/ 520 w 540"/>
                <a:gd name="T7" fmla="*/ 139 h 300"/>
                <a:gd name="T8" fmla="*/ 502 w 540"/>
                <a:gd name="T9" fmla="*/ 132 h 300"/>
                <a:gd name="T10" fmla="*/ 481 w 540"/>
                <a:gd name="T11" fmla="*/ 125 h 300"/>
                <a:gd name="T12" fmla="*/ 454 w 540"/>
                <a:gd name="T13" fmla="*/ 117 h 300"/>
                <a:gd name="T14" fmla="*/ 423 w 540"/>
                <a:gd name="T15" fmla="*/ 108 h 300"/>
                <a:gd name="T16" fmla="*/ 387 w 540"/>
                <a:gd name="T17" fmla="*/ 98 h 300"/>
                <a:gd name="T18" fmla="*/ 348 w 540"/>
                <a:gd name="T19" fmla="*/ 87 h 300"/>
                <a:gd name="T20" fmla="*/ 305 w 540"/>
                <a:gd name="T21" fmla="*/ 75 h 300"/>
                <a:gd name="T22" fmla="*/ 259 w 540"/>
                <a:gd name="T23" fmla="*/ 63 h 300"/>
                <a:gd name="T24" fmla="*/ 211 w 540"/>
                <a:gd name="T25" fmla="*/ 51 h 300"/>
                <a:gd name="T26" fmla="*/ 161 w 540"/>
                <a:gd name="T27" fmla="*/ 39 h 300"/>
                <a:gd name="T28" fmla="*/ 109 w 540"/>
                <a:gd name="T29" fmla="*/ 26 h 300"/>
                <a:gd name="T30" fmla="*/ 55 w 540"/>
                <a:gd name="T31" fmla="*/ 13 h 300"/>
                <a:gd name="T32" fmla="*/ 1 w 540"/>
                <a:gd name="T33" fmla="*/ 0 h 300"/>
                <a:gd name="T34" fmla="*/ 0 w 540"/>
                <a:gd name="T35" fmla="*/ 3 h 300"/>
                <a:gd name="T36" fmla="*/ 48 w 540"/>
                <a:gd name="T37" fmla="*/ 14 h 300"/>
                <a:gd name="T38" fmla="*/ 97 w 540"/>
                <a:gd name="T39" fmla="*/ 25 h 300"/>
                <a:gd name="T40" fmla="*/ 144 w 540"/>
                <a:gd name="T41" fmla="*/ 37 h 300"/>
                <a:gd name="T42" fmla="*/ 189 w 540"/>
                <a:gd name="T43" fmla="*/ 48 h 300"/>
                <a:gd name="T44" fmla="*/ 233 w 540"/>
                <a:gd name="T45" fmla="*/ 60 h 300"/>
                <a:gd name="T46" fmla="*/ 274 w 540"/>
                <a:gd name="T47" fmla="*/ 71 h 300"/>
                <a:gd name="T48" fmla="*/ 314 w 540"/>
                <a:gd name="T49" fmla="*/ 81 h 300"/>
                <a:gd name="T50" fmla="*/ 349 w 540"/>
                <a:gd name="T51" fmla="*/ 91 h 300"/>
                <a:gd name="T52" fmla="*/ 382 w 540"/>
                <a:gd name="T53" fmla="*/ 100 h 300"/>
                <a:gd name="T54" fmla="*/ 410 w 540"/>
                <a:gd name="T55" fmla="*/ 108 h 300"/>
                <a:gd name="T56" fmla="*/ 434 w 540"/>
                <a:gd name="T57" fmla="*/ 115 h 300"/>
                <a:gd name="T58" fmla="*/ 454 w 540"/>
                <a:gd name="T59" fmla="*/ 121 h 300"/>
                <a:gd name="T60" fmla="*/ 469 w 540"/>
                <a:gd name="T61" fmla="*/ 128 h 300"/>
                <a:gd name="T62" fmla="*/ 479 w 540"/>
                <a:gd name="T63" fmla="*/ 132 h 300"/>
                <a:gd name="T64" fmla="*/ 486 w 540"/>
                <a:gd name="T65" fmla="*/ 136 h 300"/>
                <a:gd name="T66" fmla="*/ 488 w 540"/>
                <a:gd name="T67" fmla="*/ 138 h 300"/>
                <a:gd name="T68" fmla="*/ 540 w 540"/>
                <a:gd name="T69" fmla="*/ 150 h 30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40" h="300">
                  <a:moveTo>
                    <a:pt x="540" y="300"/>
                  </a:moveTo>
                  <a:lnTo>
                    <a:pt x="538" y="295"/>
                  </a:lnTo>
                  <a:lnTo>
                    <a:pt x="531" y="287"/>
                  </a:lnTo>
                  <a:lnTo>
                    <a:pt x="520" y="277"/>
                  </a:lnTo>
                  <a:lnTo>
                    <a:pt x="502" y="264"/>
                  </a:lnTo>
                  <a:lnTo>
                    <a:pt x="481" y="249"/>
                  </a:lnTo>
                  <a:lnTo>
                    <a:pt x="454" y="233"/>
                  </a:lnTo>
                  <a:lnTo>
                    <a:pt x="423" y="215"/>
                  </a:lnTo>
                  <a:lnTo>
                    <a:pt x="387" y="195"/>
                  </a:lnTo>
                  <a:lnTo>
                    <a:pt x="348" y="173"/>
                  </a:lnTo>
                  <a:lnTo>
                    <a:pt x="305" y="150"/>
                  </a:lnTo>
                  <a:lnTo>
                    <a:pt x="259" y="126"/>
                  </a:lnTo>
                  <a:lnTo>
                    <a:pt x="211" y="101"/>
                  </a:lnTo>
                  <a:lnTo>
                    <a:pt x="161" y="77"/>
                  </a:lnTo>
                  <a:lnTo>
                    <a:pt x="109" y="52"/>
                  </a:lnTo>
                  <a:lnTo>
                    <a:pt x="55" y="25"/>
                  </a:lnTo>
                  <a:lnTo>
                    <a:pt x="1" y="0"/>
                  </a:lnTo>
                  <a:lnTo>
                    <a:pt x="0" y="5"/>
                  </a:lnTo>
                  <a:lnTo>
                    <a:pt x="48" y="27"/>
                  </a:lnTo>
                  <a:lnTo>
                    <a:pt x="97" y="50"/>
                  </a:lnTo>
                  <a:lnTo>
                    <a:pt x="144" y="74"/>
                  </a:lnTo>
                  <a:lnTo>
                    <a:pt x="189" y="96"/>
                  </a:lnTo>
                  <a:lnTo>
                    <a:pt x="233" y="119"/>
                  </a:lnTo>
                  <a:lnTo>
                    <a:pt x="274" y="141"/>
                  </a:lnTo>
                  <a:lnTo>
                    <a:pt x="314" y="161"/>
                  </a:lnTo>
                  <a:lnTo>
                    <a:pt x="349" y="181"/>
                  </a:lnTo>
                  <a:lnTo>
                    <a:pt x="382" y="199"/>
                  </a:lnTo>
                  <a:lnTo>
                    <a:pt x="410" y="215"/>
                  </a:lnTo>
                  <a:lnTo>
                    <a:pt x="434" y="230"/>
                  </a:lnTo>
                  <a:lnTo>
                    <a:pt x="454" y="242"/>
                  </a:lnTo>
                  <a:lnTo>
                    <a:pt x="469" y="255"/>
                  </a:lnTo>
                  <a:lnTo>
                    <a:pt x="479" y="264"/>
                  </a:lnTo>
                  <a:lnTo>
                    <a:pt x="486" y="271"/>
                  </a:lnTo>
                  <a:lnTo>
                    <a:pt x="488" y="275"/>
                  </a:lnTo>
                  <a:lnTo>
                    <a:pt x="540" y="300"/>
                  </a:lnTo>
                  <a:close/>
                </a:path>
              </a:pathLst>
            </a:custGeom>
            <a:solidFill>
              <a:srgbClr val="76CEF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286" name="Freeform 51"/>
            <p:cNvSpPr>
              <a:spLocks/>
            </p:cNvSpPr>
            <p:nvPr/>
          </p:nvSpPr>
          <p:spPr bwMode="auto">
            <a:xfrm>
              <a:off x="1150" y="1780"/>
              <a:ext cx="489" cy="134"/>
            </a:xfrm>
            <a:custGeom>
              <a:avLst/>
              <a:gdLst>
                <a:gd name="T0" fmla="*/ 1 w 489"/>
                <a:gd name="T1" fmla="*/ 0 h 270"/>
                <a:gd name="T2" fmla="*/ 49 w 489"/>
                <a:gd name="T3" fmla="*/ 11 h 270"/>
                <a:gd name="T4" fmla="*/ 98 w 489"/>
                <a:gd name="T5" fmla="*/ 22 h 270"/>
                <a:gd name="T6" fmla="*/ 145 w 489"/>
                <a:gd name="T7" fmla="*/ 34 h 270"/>
                <a:gd name="T8" fmla="*/ 190 w 489"/>
                <a:gd name="T9" fmla="*/ 45 h 270"/>
                <a:gd name="T10" fmla="*/ 234 w 489"/>
                <a:gd name="T11" fmla="*/ 57 h 270"/>
                <a:gd name="T12" fmla="*/ 275 w 489"/>
                <a:gd name="T13" fmla="*/ 67 h 270"/>
                <a:gd name="T14" fmla="*/ 315 w 489"/>
                <a:gd name="T15" fmla="*/ 77 h 270"/>
                <a:gd name="T16" fmla="*/ 350 w 489"/>
                <a:gd name="T17" fmla="*/ 87 h 270"/>
                <a:gd name="T18" fmla="*/ 383 w 489"/>
                <a:gd name="T19" fmla="*/ 96 h 270"/>
                <a:gd name="T20" fmla="*/ 411 w 489"/>
                <a:gd name="T21" fmla="*/ 104 h 270"/>
                <a:gd name="T22" fmla="*/ 435 w 489"/>
                <a:gd name="T23" fmla="*/ 112 h 270"/>
                <a:gd name="T24" fmla="*/ 455 w 489"/>
                <a:gd name="T25" fmla="*/ 118 h 270"/>
                <a:gd name="T26" fmla="*/ 470 w 489"/>
                <a:gd name="T27" fmla="*/ 124 h 270"/>
                <a:gd name="T28" fmla="*/ 480 w 489"/>
                <a:gd name="T29" fmla="*/ 129 h 270"/>
                <a:gd name="T30" fmla="*/ 487 w 489"/>
                <a:gd name="T31" fmla="*/ 132 h 270"/>
                <a:gd name="T32" fmla="*/ 489 w 489"/>
                <a:gd name="T33" fmla="*/ 134 h 270"/>
                <a:gd name="T34" fmla="*/ 432 w 489"/>
                <a:gd name="T35" fmla="*/ 121 h 270"/>
                <a:gd name="T36" fmla="*/ 431 w 489"/>
                <a:gd name="T37" fmla="*/ 119 h 270"/>
                <a:gd name="T38" fmla="*/ 425 w 489"/>
                <a:gd name="T39" fmla="*/ 116 h 270"/>
                <a:gd name="T40" fmla="*/ 414 w 489"/>
                <a:gd name="T41" fmla="*/ 111 h 270"/>
                <a:gd name="T42" fmla="*/ 398 w 489"/>
                <a:gd name="T43" fmla="*/ 105 h 270"/>
                <a:gd name="T44" fmla="*/ 378 w 489"/>
                <a:gd name="T45" fmla="*/ 99 h 270"/>
                <a:gd name="T46" fmla="*/ 353 w 489"/>
                <a:gd name="T47" fmla="*/ 92 h 270"/>
                <a:gd name="T48" fmla="*/ 325 w 489"/>
                <a:gd name="T49" fmla="*/ 83 h 270"/>
                <a:gd name="T50" fmla="*/ 294 w 489"/>
                <a:gd name="T51" fmla="*/ 74 h 270"/>
                <a:gd name="T52" fmla="*/ 258 w 489"/>
                <a:gd name="T53" fmla="*/ 66 h 270"/>
                <a:gd name="T54" fmla="*/ 220 w 489"/>
                <a:gd name="T55" fmla="*/ 56 h 270"/>
                <a:gd name="T56" fmla="*/ 179 w 489"/>
                <a:gd name="T57" fmla="*/ 45 h 270"/>
                <a:gd name="T58" fmla="*/ 135 w 489"/>
                <a:gd name="T59" fmla="*/ 34 h 270"/>
                <a:gd name="T60" fmla="*/ 91 w 489"/>
                <a:gd name="T61" fmla="*/ 23 h 270"/>
                <a:gd name="T62" fmla="*/ 46 w 489"/>
                <a:gd name="T63" fmla="*/ 12 h 270"/>
                <a:gd name="T64" fmla="*/ 0 w 489"/>
                <a:gd name="T65" fmla="*/ 2 h 270"/>
                <a:gd name="T66" fmla="*/ 1 w 489"/>
                <a:gd name="T67" fmla="*/ 0 h 27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489" h="270">
                  <a:moveTo>
                    <a:pt x="1" y="0"/>
                  </a:moveTo>
                  <a:lnTo>
                    <a:pt x="49" y="22"/>
                  </a:lnTo>
                  <a:lnTo>
                    <a:pt x="98" y="45"/>
                  </a:lnTo>
                  <a:lnTo>
                    <a:pt x="145" y="69"/>
                  </a:lnTo>
                  <a:lnTo>
                    <a:pt x="190" y="91"/>
                  </a:lnTo>
                  <a:lnTo>
                    <a:pt x="234" y="114"/>
                  </a:lnTo>
                  <a:lnTo>
                    <a:pt x="275" y="136"/>
                  </a:lnTo>
                  <a:lnTo>
                    <a:pt x="315" y="156"/>
                  </a:lnTo>
                  <a:lnTo>
                    <a:pt x="350" y="176"/>
                  </a:lnTo>
                  <a:lnTo>
                    <a:pt x="383" y="194"/>
                  </a:lnTo>
                  <a:lnTo>
                    <a:pt x="411" y="210"/>
                  </a:lnTo>
                  <a:lnTo>
                    <a:pt x="435" y="225"/>
                  </a:lnTo>
                  <a:lnTo>
                    <a:pt x="455" y="237"/>
                  </a:lnTo>
                  <a:lnTo>
                    <a:pt x="470" y="250"/>
                  </a:lnTo>
                  <a:lnTo>
                    <a:pt x="480" y="259"/>
                  </a:lnTo>
                  <a:lnTo>
                    <a:pt x="487" y="266"/>
                  </a:lnTo>
                  <a:lnTo>
                    <a:pt x="489" y="270"/>
                  </a:lnTo>
                  <a:lnTo>
                    <a:pt x="432" y="244"/>
                  </a:lnTo>
                  <a:lnTo>
                    <a:pt x="431" y="239"/>
                  </a:lnTo>
                  <a:lnTo>
                    <a:pt x="425" y="234"/>
                  </a:lnTo>
                  <a:lnTo>
                    <a:pt x="414" y="223"/>
                  </a:lnTo>
                  <a:lnTo>
                    <a:pt x="398" y="212"/>
                  </a:lnTo>
                  <a:lnTo>
                    <a:pt x="378" y="199"/>
                  </a:lnTo>
                  <a:lnTo>
                    <a:pt x="353" y="185"/>
                  </a:lnTo>
                  <a:lnTo>
                    <a:pt x="325" y="168"/>
                  </a:lnTo>
                  <a:lnTo>
                    <a:pt x="294" y="150"/>
                  </a:lnTo>
                  <a:lnTo>
                    <a:pt x="258" y="132"/>
                  </a:lnTo>
                  <a:lnTo>
                    <a:pt x="220" y="112"/>
                  </a:lnTo>
                  <a:lnTo>
                    <a:pt x="179" y="91"/>
                  </a:lnTo>
                  <a:lnTo>
                    <a:pt x="135" y="69"/>
                  </a:lnTo>
                  <a:lnTo>
                    <a:pt x="91" y="47"/>
                  </a:lnTo>
                  <a:lnTo>
                    <a:pt x="46" y="25"/>
                  </a:lnTo>
                  <a:lnTo>
                    <a:pt x="0" y="4"/>
                  </a:lnTo>
                  <a:lnTo>
                    <a:pt x="1" y="0"/>
                  </a:lnTo>
                  <a:close/>
                </a:path>
              </a:pathLst>
            </a:custGeom>
            <a:solidFill>
              <a:srgbClr val="7ED4F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287" name="Freeform 52"/>
            <p:cNvSpPr>
              <a:spLocks/>
            </p:cNvSpPr>
            <p:nvPr/>
          </p:nvSpPr>
          <p:spPr bwMode="auto">
            <a:xfrm>
              <a:off x="1148" y="1781"/>
              <a:ext cx="434" cy="121"/>
            </a:xfrm>
            <a:custGeom>
              <a:avLst/>
              <a:gdLst>
                <a:gd name="T0" fmla="*/ 434 w 434"/>
                <a:gd name="T1" fmla="*/ 121 h 240"/>
                <a:gd name="T2" fmla="*/ 433 w 434"/>
                <a:gd name="T3" fmla="*/ 118 h 240"/>
                <a:gd name="T4" fmla="*/ 427 w 434"/>
                <a:gd name="T5" fmla="*/ 116 h 240"/>
                <a:gd name="T6" fmla="*/ 416 w 434"/>
                <a:gd name="T7" fmla="*/ 110 h 240"/>
                <a:gd name="T8" fmla="*/ 400 w 434"/>
                <a:gd name="T9" fmla="*/ 105 h 240"/>
                <a:gd name="T10" fmla="*/ 380 w 434"/>
                <a:gd name="T11" fmla="*/ 98 h 240"/>
                <a:gd name="T12" fmla="*/ 355 w 434"/>
                <a:gd name="T13" fmla="*/ 91 h 240"/>
                <a:gd name="T14" fmla="*/ 327 w 434"/>
                <a:gd name="T15" fmla="*/ 83 h 240"/>
                <a:gd name="T16" fmla="*/ 296 w 434"/>
                <a:gd name="T17" fmla="*/ 74 h 240"/>
                <a:gd name="T18" fmla="*/ 260 w 434"/>
                <a:gd name="T19" fmla="*/ 65 h 240"/>
                <a:gd name="T20" fmla="*/ 222 w 434"/>
                <a:gd name="T21" fmla="*/ 54 h 240"/>
                <a:gd name="T22" fmla="*/ 181 w 434"/>
                <a:gd name="T23" fmla="*/ 44 h 240"/>
                <a:gd name="T24" fmla="*/ 137 w 434"/>
                <a:gd name="T25" fmla="*/ 33 h 240"/>
                <a:gd name="T26" fmla="*/ 93 w 434"/>
                <a:gd name="T27" fmla="*/ 22 h 240"/>
                <a:gd name="T28" fmla="*/ 48 w 434"/>
                <a:gd name="T29" fmla="*/ 11 h 240"/>
                <a:gd name="T30" fmla="*/ 2 w 434"/>
                <a:gd name="T31" fmla="*/ 0 h 240"/>
                <a:gd name="T32" fmla="*/ 0 w 434"/>
                <a:gd name="T33" fmla="*/ 3 h 240"/>
                <a:gd name="T34" fmla="*/ 43 w 434"/>
                <a:gd name="T35" fmla="*/ 13 h 240"/>
                <a:gd name="T36" fmla="*/ 85 w 434"/>
                <a:gd name="T37" fmla="*/ 23 h 240"/>
                <a:gd name="T38" fmla="*/ 126 w 434"/>
                <a:gd name="T39" fmla="*/ 33 h 240"/>
                <a:gd name="T40" fmla="*/ 165 w 434"/>
                <a:gd name="T41" fmla="*/ 43 h 240"/>
                <a:gd name="T42" fmla="*/ 202 w 434"/>
                <a:gd name="T43" fmla="*/ 53 h 240"/>
                <a:gd name="T44" fmla="*/ 236 w 434"/>
                <a:gd name="T45" fmla="*/ 62 h 240"/>
                <a:gd name="T46" fmla="*/ 267 w 434"/>
                <a:gd name="T47" fmla="*/ 70 h 240"/>
                <a:gd name="T48" fmla="*/ 296 w 434"/>
                <a:gd name="T49" fmla="*/ 78 h 240"/>
                <a:gd name="T50" fmla="*/ 320 w 434"/>
                <a:gd name="T51" fmla="*/ 86 h 240"/>
                <a:gd name="T52" fmla="*/ 339 w 434"/>
                <a:gd name="T53" fmla="*/ 92 h 240"/>
                <a:gd name="T54" fmla="*/ 355 w 434"/>
                <a:gd name="T55" fmla="*/ 97 h 240"/>
                <a:gd name="T56" fmla="*/ 366 w 434"/>
                <a:gd name="T57" fmla="*/ 101 h 240"/>
                <a:gd name="T58" fmla="*/ 372 w 434"/>
                <a:gd name="T59" fmla="*/ 105 h 240"/>
                <a:gd name="T60" fmla="*/ 373 w 434"/>
                <a:gd name="T61" fmla="*/ 107 h 240"/>
                <a:gd name="T62" fmla="*/ 434 w 434"/>
                <a:gd name="T63" fmla="*/ 121 h 24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434" h="240">
                  <a:moveTo>
                    <a:pt x="434" y="240"/>
                  </a:moveTo>
                  <a:lnTo>
                    <a:pt x="433" y="235"/>
                  </a:lnTo>
                  <a:lnTo>
                    <a:pt x="427" y="230"/>
                  </a:lnTo>
                  <a:lnTo>
                    <a:pt x="416" y="219"/>
                  </a:lnTo>
                  <a:lnTo>
                    <a:pt x="400" y="208"/>
                  </a:lnTo>
                  <a:lnTo>
                    <a:pt x="380" y="195"/>
                  </a:lnTo>
                  <a:lnTo>
                    <a:pt x="355" y="181"/>
                  </a:lnTo>
                  <a:lnTo>
                    <a:pt x="327" y="164"/>
                  </a:lnTo>
                  <a:lnTo>
                    <a:pt x="296" y="146"/>
                  </a:lnTo>
                  <a:lnTo>
                    <a:pt x="260" y="128"/>
                  </a:lnTo>
                  <a:lnTo>
                    <a:pt x="222" y="108"/>
                  </a:lnTo>
                  <a:lnTo>
                    <a:pt x="181" y="87"/>
                  </a:lnTo>
                  <a:lnTo>
                    <a:pt x="137" y="65"/>
                  </a:lnTo>
                  <a:lnTo>
                    <a:pt x="93" y="43"/>
                  </a:lnTo>
                  <a:lnTo>
                    <a:pt x="48" y="21"/>
                  </a:lnTo>
                  <a:lnTo>
                    <a:pt x="2" y="0"/>
                  </a:lnTo>
                  <a:lnTo>
                    <a:pt x="0" y="5"/>
                  </a:lnTo>
                  <a:lnTo>
                    <a:pt x="43" y="25"/>
                  </a:lnTo>
                  <a:lnTo>
                    <a:pt x="85" y="45"/>
                  </a:lnTo>
                  <a:lnTo>
                    <a:pt x="126" y="65"/>
                  </a:lnTo>
                  <a:lnTo>
                    <a:pt x="165" y="85"/>
                  </a:lnTo>
                  <a:lnTo>
                    <a:pt x="202" y="105"/>
                  </a:lnTo>
                  <a:lnTo>
                    <a:pt x="236" y="123"/>
                  </a:lnTo>
                  <a:lnTo>
                    <a:pt x="267" y="139"/>
                  </a:lnTo>
                  <a:lnTo>
                    <a:pt x="296" y="155"/>
                  </a:lnTo>
                  <a:lnTo>
                    <a:pt x="320" y="170"/>
                  </a:lnTo>
                  <a:lnTo>
                    <a:pt x="339" y="183"/>
                  </a:lnTo>
                  <a:lnTo>
                    <a:pt x="355" y="193"/>
                  </a:lnTo>
                  <a:lnTo>
                    <a:pt x="366" y="201"/>
                  </a:lnTo>
                  <a:lnTo>
                    <a:pt x="372" y="208"/>
                  </a:lnTo>
                  <a:lnTo>
                    <a:pt x="373" y="212"/>
                  </a:lnTo>
                  <a:lnTo>
                    <a:pt x="434" y="240"/>
                  </a:lnTo>
                  <a:close/>
                </a:path>
              </a:pathLst>
            </a:custGeom>
            <a:solidFill>
              <a:srgbClr val="86DAF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288" name="Freeform 53"/>
            <p:cNvSpPr>
              <a:spLocks/>
            </p:cNvSpPr>
            <p:nvPr/>
          </p:nvSpPr>
          <p:spPr bwMode="auto">
            <a:xfrm>
              <a:off x="1147" y="1784"/>
              <a:ext cx="374" cy="103"/>
            </a:xfrm>
            <a:custGeom>
              <a:avLst/>
              <a:gdLst>
                <a:gd name="T0" fmla="*/ 1 w 374"/>
                <a:gd name="T1" fmla="*/ 0 h 207"/>
                <a:gd name="T2" fmla="*/ 44 w 374"/>
                <a:gd name="T3" fmla="*/ 10 h 207"/>
                <a:gd name="T4" fmla="*/ 86 w 374"/>
                <a:gd name="T5" fmla="*/ 20 h 207"/>
                <a:gd name="T6" fmla="*/ 127 w 374"/>
                <a:gd name="T7" fmla="*/ 30 h 207"/>
                <a:gd name="T8" fmla="*/ 166 w 374"/>
                <a:gd name="T9" fmla="*/ 40 h 207"/>
                <a:gd name="T10" fmla="*/ 203 w 374"/>
                <a:gd name="T11" fmla="*/ 50 h 207"/>
                <a:gd name="T12" fmla="*/ 237 w 374"/>
                <a:gd name="T13" fmla="*/ 59 h 207"/>
                <a:gd name="T14" fmla="*/ 268 w 374"/>
                <a:gd name="T15" fmla="*/ 67 h 207"/>
                <a:gd name="T16" fmla="*/ 297 w 374"/>
                <a:gd name="T17" fmla="*/ 75 h 207"/>
                <a:gd name="T18" fmla="*/ 321 w 374"/>
                <a:gd name="T19" fmla="*/ 82 h 207"/>
                <a:gd name="T20" fmla="*/ 340 w 374"/>
                <a:gd name="T21" fmla="*/ 89 h 207"/>
                <a:gd name="T22" fmla="*/ 356 w 374"/>
                <a:gd name="T23" fmla="*/ 94 h 207"/>
                <a:gd name="T24" fmla="*/ 367 w 374"/>
                <a:gd name="T25" fmla="*/ 98 h 207"/>
                <a:gd name="T26" fmla="*/ 373 w 374"/>
                <a:gd name="T27" fmla="*/ 101 h 207"/>
                <a:gd name="T28" fmla="*/ 374 w 374"/>
                <a:gd name="T29" fmla="*/ 103 h 207"/>
                <a:gd name="T30" fmla="*/ 311 w 374"/>
                <a:gd name="T31" fmla="*/ 89 h 207"/>
                <a:gd name="T32" fmla="*/ 309 w 374"/>
                <a:gd name="T33" fmla="*/ 87 h 207"/>
                <a:gd name="T34" fmla="*/ 302 w 374"/>
                <a:gd name="T35" fmla="*/ 83 h 207"/>
                <a:gd name="T36" fmla="*/ 292 w 374"/>
                <a:gd name="T37" fmla="*/ 79 h 207"/>
                <a:gd name="T38" fmla="*/ 277 w 374"/>
                <a:gd name="T39" fmla="*/ 74 h 207"/>
                <a:gd name="T40" fmla="*/ 258 w 374"/>
                <a:gd name="T41" fmla="*/ 69 h 207"/>
                <a:gd name="T42" fmla="*/ 234 w 374"/>
                <a:gd name="T43" fmla="*/ 61 h 207"/>
                <a:gd name="T44" fmla="*/ 209 w 374"/>
                <a:gd name="T45" fmla="*/ 54 h 207"/>
                <a:gd name="T46" fmla="*/ 179 w 374"/>
                <a:gd name="T47" fmla="*/ 46 h 207"/>
                <a:gd name="T48" fmla="*/ 147 w 374"/>
                <a:gd name="T49" fmla="*/ 38 h 207"/>
                <a:gd name="T50" fmla="*/ 111 w 374"/>
                <a:gd name="T51" fmla="*/ 29 h 207"/>
                <a:gd name="T52" fmla="*/ 76 w 374"/>
                <a:gd name="T53" fmla="*/ 20 h 207"/>
                <a:gd name="T54" fmla="*/ 38 w 374"/>
                <a:gd name="T55" fmla="*/ 11 h 207"/>
                <a:gd name="T56" fmla="*/ 0 w 374"/>
                <a:gd name="T57" fmla="*/ 2 h 207"/>
                <a:gd name="T58" fmla="*/ 1 w 374"/>
                <a:gd name="T59" fmla="*/ 0 h 20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374" h="207">
                  <a:moveTo>
                    <a:pt x="1" y="0"/>
                  </a:moveTo>
                  <a:lnTo>
                    <a:pt x="44" y="20"/>
                  </a:lnTo>
                  <a:lnTo>
                    <a:pt x="86" y="40"/>
                  </a:lnTo>
                  <a:lnTo>
                    <a:pt x="127" y="60"/>
                  </a:lnTo>
                  <a:lnTo>
                    <a:pt x="166" y="80"/>
                  </a:lnTo>
                  <a:lnTo>
                    <a:pt x="203" y="100"/>
                  </a:lnTo>
                  <a:lnTo>
                    <a:pt x="237" y="118"/>
                  </a:lnTo>
                  <a:lnTo>
                    <a:pt x="268" y="134"/>
                  </a:lnTo>
                  <a:lnTo>
                    <a:pt x="297" y="150"/>
                  </a:lnTo>
                  <a:lnTo>
                    <a:pt x="321" y="165"/>
                  </a:lnTo>
                  <a:lnTo>
                    <a:pt x="340" y="178"/>
                  </a:lnTo>
                  <a:lnTo>
                    <a:pt x="356" y="188"/>
                  </a:lnTo>
                  <a:lnTo>
                    <a:pt x="367" y="196"/>
                  </a:lnTo>
                  <a:lnTo>
                    <a:pt x="373" y="203"/>
                  </a:lnTo>
                  <a:lnTo>
                    <a:pt x="374" y="207"/>
                  </a:lnTo>
                  <a:lnTo>
                    <a:pt x="311" y="178"/>
                  </a:lnTo>
                  <a:lnTo>
                    <a:pt x="309" y="174"/>
                  </a:lnTo>
                  <a:lnTo>
                    <a:pt x="302" y="167"/>
                  </a:lnTo>
                  <a:lnTo>
                    <a:pt x="292" y="159"/>
                  </a:lnTo>
                  <a:lnTo>
                    <a:pt x="277" y="149"/>
                  </a:lnTo>
                  <a:lnTo>
                    <a:pt x="258" y="138"/>
                  </a:lnTo>
                  <a:lnTo>
                    <a:pt x="234" y="123"/>
                  </a:lnTo>
                  <a:lnTo>
                    <a:pt x="209" y="109"/>
                  </a:lnTo>
                  <a:lnTo>
                    <a:pt x="179" y="92"/>
                  </a:lnTo>
                  <a:lnTo>
                    <a:pt x="147" y="76"/>
                  </a:lnTo>
                  <a:lnTo>
                    <a:pt x="111" y="58"/>
                  </a:lnTo>
                  <a:lnTo>
                    <a:pt x="76" y="40"/>
                  </a:lnTo>
                  <a:lnTo>
                    <a:pt x="38" y="22"/>
                  </a:lnTo>
                  <a:lnTo>
                    <a:pt x="0" y="4"/>
                  </a:lnTo>
                  <a:lnTo>
                    <a:pt x="1" y="0"/>
                  </a:lnTo>
                  <a:close/>
                </a:path>
              </a:pathLst>
            </a:custGeom>
            <a:solidFill>
              <a:srgbClr val="8EE0F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289" name="Freeform 54"/>
            <p:cNvSpPr>
              <a:spLocks/>
            </p:cNvSpPr>
            <p:nvPr/>
          </p:nvSpPr>
          <p:spPr bwMode="auto">
            <a:xfrm>
              <a:off x="1145" y="1786"/>
              <a:ext cx="313" cy="87"/>
            </a:xfrm>
            <a:custGeom>
              <a:avLst/>
              <a:gdLst>
                <a:gd name="T0" fmla="*/ 313 w 313"/>
                <a:gd name="T1" fmla="*/ 87 h 174"/>
                <a:gd name="T2" fmla="*/ 311 w 313"/>
                <a:gd name="T3" fmla="*/ 85 h 174"/>
                <a:gd name="T4" fmla="*/ 304 w 313"/>
                <a:gd name="T5" fmla="*/ 82 h 174"/>
                <a:gd name="T6" fmla="*/ 294 w 313"/>
                <a:gd name="T7" fmla="*/ 78 h 174"/>
                <a:gd name="T8" fmla="*/ 279 w 313"/>
                <a:gd name="T9" fmla="*/ 73 h 174"/>
                <a:gd name="T10" fmla="*/ 260 w 313"/>
                <a:gd name="T11" fmla="*/ 67 h 174"/>
                <a:gd name="T12" fmla="*/ 236 w 313"/>
                <a:gd name="T13" fmla="*/ 60 h 174"/>
                <a:gd name="T14" fmla="*/ 211 w 313"/>
                <a:gd name="T15" fmla="*/ 53 h 174"/>
                <a:gd name="T16" fmla="*/ 181 w 313"/>
                <a:gd name="T17" fmla="*/ 44 h 174"/>
                <a:gd name="T18" fmla="*/ 149 w 313"/>
                <a:gd name="T19" fmla="*/ 36 h 174"/>
                <a:gd name="T20" fmla="*/ 113 w 313"/>
                <a:gd name="T21" fmla="*/ 27 h 174"/>
                <a:gd name="T22" fmla="*/ 78 w 313"/>
                <a:gd name="T23" fmla="*/ 18 h 174"/>
                <a:gd name="T24" fmla="*/ 40 w 313"/>
                <a:gd name="T25" fmla="*/ 9 h 174"/>
                <a:gd name="T26" fmla="*/ 2 w 313"/>
                <a:gd name="T27" fmla="*/ 0 h 174"/>
                <a:gd name="T28" fmla="*/ 0 w 313"/>
                <a:gd name="T29" fmla="*/ 3 h 174"/>
                <a:gd name="T30" fmla="*/ 36 w 313"/>
                <a:gd name="T31" fmla="*/ 12 h 174"/>
                <a:gd name="T32" fmla="*/ 70 w 313"/>
                <a:gd name="T33" fmla="*/ 20 h 174"/>
                <a:gd name="T34" fmla="*/ 102 w 313"/>
                <a:gd name="T35" fmla="*/ 28 h 174"/>
                <a:gd name="T36" fmla="*/ 133 w 313"/>
                <a:gd name="T37" fmla="*/ 36 h 174"/>
                <a:gd name="T38" fmla="*/ 161 w 313"/>
                <a:gd name="T39" fmla="*/ 44 h 174"/>
                <a:gd name="T40" fmla="*/ 185 w 313"/>
                <a:gd name="T41" fmla="*/ 50 h 174"/>
                <a:gd name="T42" fmla="*/ 207 w 313"/>
                <a:gd name="T43" fmla="*/ 56 h 174"/>
                <a:gd name="T44" fmla="*/ 222 w 313"/>
                <a:gd name="T45" fmla="*/ 62 h 174"/>
                <a:gd name="T46" fmla="*/ 234 w 313"/>
                <a:gd name="T47" fmla="*/ 65 h 174"/>
                <a:gd name="T48" fmla="*/ 241 w 313"/>
                <a:gd name="T49" fmla="*/ 69 h 174"/>
                <a:gd name="T50" fmla="*/ 242 w 313"/>
                <a:gd name="T51" fmla="*/ 71 h 174"/>
                <a:gd name="T52" fmla="*/ 313 w 313"/>
                <a:gd name="T53" fmla="*/ 87 h 174"/>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313" h="174">
                  <a:moveTo>
                    <a:pt x="313" y="174"/>
                  </a:moveTo>
                  <a:lnTo>
                    <a:pt x="311" y="170"/>
                  </a:lnTo>
                  <a:lnTo>
                    <a:pt x="304" y="163"/>
                  </a:lnTo>
                  <a:lnTo>
                    <a:pt x="294" y="155"/>
                  </a:lnTo>
                  <a:lnTo>
                    <a:pt x="279" y="145"/>
                  </a:lnTo>
                  <a:lnTo>
                    <a:pt x="260" y="134"/>
                  </a:lnTo>
                  <a:lnTo>
                    <a:pt x="236" y="119"/>
                  </a:lnTo>
                  <a:lnTo>
                    <a:pt x="211" y="105"/>
                  </a:lnTo>
                  <a:lnTo>
                    <a:pt x="181" y="88"/>
                  </a:lnTo>
                  <a:lnTo>
                    <a:pt x="149" y="72"/>
                  </a:lnTo>
                  <a:lnTo>
                    <a:pt x="113" y="54"/>
                  </a:lnTo>
                  <a:lnTo>
                    <a:pt x="78" y="36"/>
                  </a:lnTo>
                  <a:lnTo>
                    <a:pt x="40" y="18"/>
                  </a:lnTo>
                  <a:lnTo>
                    <a:pt x="2" y="0"/>
                  </a:lnTo>
                  <a:lnTo>
                    <a:pt x="0" y="5"/>
                  </a:lnTo>
                  <a:lnTo>
                    <a:pt x="36" y="23"/>
                  </a:lnTo>
                  <a:lnTo>
                    <a:pt x="70" y="40"/>
                  </a:lnTo>
                  <a:lnTo>
                    <a:pt x="102" y="56"/>
                  </a:lnTo>
                  <a:lnTo>
                    <a:pt x="133" y="72"/>
                  </a:lnTo>
                  <a:lnTo>
                    <a:pt x="161" y="87"/>
                  </a:lnTo>
                  <a:lnTo>
                    <a:pt x="185" y="99"/>
                  </a:lnTo>
                  <a:lnTo>
                    <a:pt x="207" y="112"/>
                  </a:lnTo>
                  <a:lnTo>
                    <a:pt x="222" y="123"/>
                  </a:lnTo>
                  <a:lnTo>
                    <a:pt x="234" y="130"/>
                  </a:lnTo>
                  <a:lnTo>
                    <a:pt x="241" y="137"/>
                  </a:lnTo>
                  <a:lnTo>
                    <a:pt x="242" y="141"/>
                  </a:lnTo>
                  <a:lnTo>
                    <a:pt x="313" y="174"/>
                  </a:lnTo>
                  <a:close/>
                </a:path>
              </a:pathLst>
            </a:custGeom>
            <a:solidFill>
              <a:srgbClr val="96E6F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290" name="Freeform 55"/>
            <p:cNvSpPr>
              <a:spLocks/>
            </p:cNvSpPr>
            <p:nvPr/>
          </p:nvSpPr>
          <p:spPr bwMode="auto">
            <a:xfrm>
              <a:off x="1144" y="1789"/>
              <a:ext cx="243" cy="67"/>
            </a:xfrm>
            <a:custGeom>
              <a:avLst/>
              <a:gdLst>
                <a:gd name="T0" fmla="*/ 1 w 243"/>
                <a:gd name="T1" fmla="*/ 0 h 136"/>
                <a:gd name="T2" fmla="*/ 37 w 243"/>
                <a:gd name="T3" fmla="*/ 9 h 136"/>
                <a:gd name="T4" fmla="*/ 71 w 243"/>
                <a:gd name="T5" fmla="*/ 17 h 136"/>
                <a:gd name="T6" fmla="*/ 103 w 243"/>
                <a:gd name="T7" fmla="*/ 25 h 136"/>
                <a:gd name="T8" fmla="*/ 134 w 243"/>
                <a:gd name="T9" fmla="*/ 33 h 136"/>
                <a:gd name="T10" fmla="*/ 162 w 243"/>
                <a:gd name="T11" fmla="*/ 40 h 136"/>
                <a:gd name="T12" fmla="*/ 186 w 243"/>
                <a:gd name="T13" fmla="*/ 46 h 136"/>
                <a:gd name="T14" fmla="*/ 208 w 243"/>
                <a:gd name="T15" fmla="*/ 53 h 136"/>
                <a:gd name="T16" fmla="*/ 223 w 243"/>
                <a:gd name="T17" fmla="*/ 58 h 136"/>
                <a:gd name="T18" fmla="*/ 235 w 243"/>
                <a:gd name="T19" fmla="*/ 62 h 136"/>
                <a:gd name="T20" fmla="*/ 242 w 243"/>
                <a:gd name="T21" fmla="*/ 65 h 136"/>
                <a:gd name="T22" fmla="*/ 243 w 243"/>
                <a:gd name="T23" fmla="*/ 67 h 136"/>
                <a:gd name="T24" fmla="*/ 168 w 243"/>
                <a:gd name="T25" fmla="*/ 49 h 136"/>
                <a:gd name="T26" fmla="*/ 167 w 243"/>
                <a:gd name="T27" fmla="*/ 47 h 136"/>
                <a:gd name="T28" fmla="*/ 160 w 243"/>
                <a:gd name="T29" fmla="*/ 45 h 136"/>
                <a:gd name="T30" fmla="*/ 147 w 243"/>
                <a:gd name="T31" fmla="*/ 41 h 136"/>
                <a:gd name="T32" fmla="*/ 130 w 243"/>
                <a:gd name="T33" fmla="*/ 36 h 136"/>
                <a:gd name="T34" fmla="*/ 109 w 243"/>
                <a:gd name="T35" fmla="*/ 31 h 136"/>
                <a:gd name="T36" fmla="*/ 85 w 243"/>
                <a:gd name="T37" fmla="*/ 24 h 136"/>
                <a:gd name="T38" fmla="*/ 58 w 243"/>
                <a:gd name="T39" fmla="*/ 17 h 136"/>
                <a:gd name="T40" fmla="*/ 30 w 243"/>
                <a:gd name="T41" fmla="*/ 10 h 136"/>
                <a:gd name="T42" fmla="*/ 0 w 243"/>
                <a:gd name="T43" fmla="*/ 3 h 136"/>
                <a:gd name="T44" fmla="*/ 1 w 243"/>
                <a:gd name="T45" fmla="*/ 0 h 1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243" h="136">
                  <a:moveTo>
                    <a:pt x="1" y="0"/>
                  </a:moveTo>
                  <a:lnTo>
                    <a:pt x="37" y="18"/>
                  </a:lnTo>
                  <a:lnTo>
                    <a:pt x="71" y="35"/>
                  </a:lnTo>
                  <a:lnTo>
                    <a:pt x="103" y="51"/>
                  </a:lnTo>
                  <a:lnTo>
                    <a:pt x="134" y="67"/>
                  </a:lnTo>
                  <a:lnTo>
                    <a:pt x="162" y="82"/>
                  </a:lnTo>
                  <a:lnTo>
                    <a:pt x="186" y="94"/>
                  </a:lnTo>
                  <a:lnTo>
                    <a:pt x="208" y="107"/>
                  </a:lnTo>
                  <a:lnTo>
                    <a:pt x="223" y="118"/>
                  </a:lnTo>
                  <a:lnTo>
                    <a:pt x="235" y="125"/>
                  </a:lnTo>
                  <a:lnTo>
                    <a:pt x="242" y="132"/>
                  </a:lnTo>
                  <a:lnTo>
                    <a:pt x="243" y="136"/>
                  </a:lnTo>
                  <a:lnTo>
                    <a:pt x="168" y="100"/>
                  </a:lnTo>
                  <a:lnTo>
                    <a:pt x="167" y="96"/>
                  </a:lnTo>
                  <a:lnTo>
                    <a:pt x="160" y="91"/>
                  </a:lnTo>
                  <a:lnTo>
                    <a:pt x="147" y="83"/>
                  </a:lnTo>
                  <a:lnTo>
                    <a:pt x="130" y="73"/>
                  </a:lnTo>
                  <a:lnTo>
                    <a:pt x="109" y="62"/>
                  </a:lnTo>
                  <a:lnTo>
                    <a:pt x="85" y="49"/>
                  </a:lnTo>
                  <a:lnTo>
                    <a:pt x="58" y="35"/>
                  </a:lnTo>
                  <a:lnTo>
                    <a:pt x="30" y="20"/>
                  </a:lnTo>
                  <a:lnTo>
                    <a:pt x="0" y="7"/>
                  </a:lnTo>
                  <a:lnTo>
                    <a:pt x="1" y="0"/>
                  </a:lnTo>
                  <a:close/>
                </a:path>
              </a:pathLst>
            </a:custGeom>
            <a:solidFill>
              <a:srgbClr val="9FEBF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291" name="Freeform 56"/>
            <p:cNvSpPr>
              <a:spLocks/>
            </p:cNvSpPr>
            <p:nvPr/>
          </p:nvSpPr>
          <p:spPr bwMode="auto">
            <a:xfrm>
              <a:off x="1142" y="1792"/>
              <a:ext cx="170" cy="46"/>
            </a:xfrm>
            <a:custGeom>
              <a:avLst/>
              <a:gdLst>
                <a:gd name="T0" fmla="*/ 170 w 170"/>
                <a:gd name="T1" fmla="*/ 46 h 93"/>
                <a:gd name="T2" fmla="*/ 169 w 170"/>
                <a:gd name="T3" fmla="*/ 44 h 93"/>
                <a:gd name="T4" fmla="*/ 162 w 170"/>
                <a:gd name="T5" fmla="*/ 42 h 93"/>
                <a:gd name="T6" fmla="*/ 149 w 170"/>
                <a:gd name="T7" fmla="*/ 38 h 93"/>
                <a:gd name="T8" fmla="*/ 132 w 170"/>
                <a:gd name="T9" fmla="*/ 33 h 93"/>
                <a:gd name="T10" fmla="*/ 111 w 170"/>
                <a:gd name="T11" fmla="*/ 27 h 93"/>
                <a:gd name="T12" fmla="*/ 87 w 170"/>
                <a:gd name="T13" fmla="*/ 21 h 93"/>
                <a:gd name="T14" fmla="*/ 60 w 170"/>
                <a:gd name="T15" fmla="*/ 14 h 93"/>
                <a:gd name="T16" fmla="*/ 32 w 170"/>
                <a:gd name="T17" fmla="*/ 6 h 93"/>
                <a:gd name="T18" fmla="*/ 2 w 170"/>
                <a:gd name="T19" fmla="*/ 0 h 93"/>
                <a:gd name="T20" fmla="*/ 0 w 170"/>
                <a:gd name="T21" fmla="*/ 3 h 93"/>
                <a:gd name="T22" fmla="*/ 20 w 170"/>
                <a:gd name="T23" fmla="*/ 7 h 93"/>
                <a:gd name="T24" fmla="*/ 39 w 170"/>
                <a:gd name="T25" fmla="*/ 13 h 93"/>
                <a:gd name="T26" fmla="*/ 56 w 170"/>
                <a:gd name="T27" fmla="*/ 17 h 93"/>
                <a:gd name="T28" fmla="*/ 70 w 170"/>
                <a:gd name="T29" fmla="*/ 21 h 93"/>
                <a:gd name="T30" fmla="*/ 80 w 170"/>
                <a:gd name="T31" fmla="*/ 23 h 93"/>
                <a:gd name="T32" fmla="*/ 87 w 170"/>
                <a:gd name="T33" fmla="*/ 26 h 93"/>
                <a:gd name="T34" fmla="*/ 88 w 170"/>
                <a:gd name="T35" fmla="*/ 27 h 93"/>
                <a:gd name="T36" fmla="*/ 170 w 170"/>
                <a:gd name="T37" fmla="*/ 46 h 9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70" h="93">
                  <a:moveTo>
                    <a:pt x="170" y="93"/>
                  </a:moveTo>
                  <a:lnTo>
                    <a:pt x="169" y="89"/>
                  </a:lnTo>
                  <a:lnTo>
                    <a:pt x="162" y="84"/>
                  </a:lnTo>
                  <a:lnTo>
                    <a:pt x="149" y="76"/>
                  </a:lnTo>
                  <a:lnTo>
                    <a:pt x="132" y="66"/>
                  </a:lnTo>
                  <a:lnTo>
                    <a:pt x="111" y="55"/>
                  </a:lnTo>
                  <a:lnTo>
                    <a:pt x="87" y="42"/>
                  </a:lnTo>
                  <a:lnTo>
                    <a:pt x="60" y="28"/>
                  </a:lnTo>
                  <a:lnTo>
                    <a:pt x="32" y="13"/>
                  </a:lnTo>
                  <a:lnTo>
                    <a:pt x="2" y="0"/>
                  </a:lnTo>
                  <a:lnTo>
                    <a:pt x="0" y="6"/>
                  </a:lnTo>
                  <a:lnTo>
                    <a:pt x="20" y="15"/>
                  </a:lnTo>
                  <a:lnTo>
                    <a:pt x="39" y="26"/>
                  </a:lnTo>
                  <a:lnTo>
                    <a:pt x="56" y="35"/>
                  </a:lnTo>
                  <a:lnTo>
                    <a:pt x="70" y="42"/>
                  </a:lnTo>
                  <a:lnTo>
                    <a:pt x="80" y="47"/>
                  </a:lnTo>
                  <a:lnTo>
                    <a:pt x="87" y="53"/>
                  </a:lnTo>
                  <a:lnTo>
                    <a:pt x="88" y="55"/>
                  </a:lnTo>
                  <a:lnTo>
                    <a:pt x="170" y="93"/>
                  </a:lnTo>
                  <a:close/>
                </a:path>
              </a:pathLst>
            </a:custGeom>
            <a:solidFill>
              <a:srgbClr val="A7F1F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292" name="Freeform 57"/>
            <p:cNvSpPr>
              <a:spLocks/>
            </p:cNvSpPr>
            <p:nvPr/>
          </p:nvSpPr>
          <p:spPr bwMode="auto">
            <a:xfrm>
              <a:off x="1140" y="1795"/>
              <a:ext cx="90" cy="24"/>
            </a:xfrm>
            <a:custGeom>
              <a:avLst/>
              <a:gdLst>
                <a:gd name="T0" fmla="*/ 2 w 90"/>
                <a:gd name="T1" fmla="*/ 0 h 49"/>
                <a:gd name="T2" fmla="*/ 22 w 90"/>
                <a:gd name="T3" fmla="*/ 4 h 49"/>
                <a:gd name="T4" fmla="*/ 41 w 90"/>
                <a:gd name="T5" fmla="*/ 10 h 49"/>
                <a:gd name="T6" fmla="*/ 58 w 90"/>
                <a:gd name="T7" fmla="*/ 14 h 49"/>
                <a:gd name="T8" fmla="*/ 72 w 90"/>
                <a:gd name="T9" fmla="*/ 18 h 49"/>
                <a:gd name="T10" fmla="*/ 82 w 90"/>
                <a:gd name="T11" fmla="*/ 20 h 49"/>
                <a:gd name="T12" fmla="*/ 89 w 90"/>
                <a:gd name="T13" fmla="*/ 23 h 49"/>
                <a:gd name="T14" fmla="*/ 90 w 90"/>
                <a:gd name="T15" fmla="*/ 24 h 49"/>
                <a:gd name="T16" fmla="*/ 1 w 90"/>
                <a:gd name="T17" fmla="*/ 3 h 49"/>
                <a:gd name="T18" fmla="*/ 0 w 90"/>
                <a:gd name="T19" fmla="*/ 3 h 49"/>
                <a:gd name="T20" fmla="*/ 2 w 90"/>
                <a:gd name="T21" fmla="*/ 0 h 4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90" h="49">
                  <a:moveTo>
                    <a:pt x="2" y="0"/>
                  </a:moveTo>
                  <a:lnTo>
                    <a:pt x="22" y="9"/>
                  </a:lnTo>
                  <a:lnTo>
                    <a:pt x="41" y="20"/>
                  </a:lnTo>
                  <a:lnTo>
                    <a:pt x="58" y="29"/>
                  </a:lnTo>
                  <a:lnTo>
                    <a:pt x="72" y="36"/>
                  </a:lnTo>
                  <a:lnTo>
                    <a:pt x="82" y="41"/>
                  </a:lnTo>
                  <a:lnTo>
                    <a:pt x="89" y="47"/>
                  </a:lnTo>
                  <a:lnTo>
                    <a:pt x="90" y="49"/>
                  </a:lnTo>
                  <a:lnTo>
                    <a:pt x="1" y="7"/>
                  </a:lnTo>
                  <a:lnTo>
                    <a:pt x="0" y="7"/>
                  </a:lnTo>
                  <a:lnTo>
                    <a:pt x="2" y="0"/>
                  </a:lnTo>
                  <a:close/>
                </a:path>
              </a:pathLst>
            </a:custGeom>
            <a:solidFill>
              <a:srgbClr val="AFF7F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293" name="Freeform 58"/>
            <p:cNvSpPr>
              <a:spLocks/>
            </p:cNvSpPr>
            <p:nvPr/>
          </p:nvSpPr>
          <p:spPr bwMode="auto">
            <a:xfrm>
              <a:off x="1140" y="1799"/>
              <a:ext cx="1" cy="1"/>
            </a:xfrm>
            <a:custGeom>
              <a:avLst/>
              <a:gdLst>
                <a:gd name="T0" fmla="*/ 1 w 1"/>
                <a:gd name="T1" fmla="*/ 0 h 1"/>
                <a:gd name="T2" fmla="*/ 0 w 1"/>
                <a:gd name="T3" fmla="*/ 0 h 1"/>
                <a:gd name="T4" fmla="*/ 0 w 1"/>
                <a:gd name="T5" fmla="*/ 0 h 1"/>
                <a:gd name="T6" fmla="*/ 0 w 1"/>
                <a:gd name="T7" fmla="*/ 0 h 1"/>
                <a:gd name="T8" fmla="*/ 1 w 1"/>
                <a:gd name="T9" fmla="*/ 0 h 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 h="1">
                  <a:moveTo>
                    <a:pt x="1" y="0"/>
                  </a:moveTo>
                  <a:lnTo>
                    <a:pt x="0" y="0"/>
                  </a:lnTo>
                  <a:lnTo>
                    <a:pt x="1" y="0"/>
                  </a:lnTo>
                  <a:close/>
                </a:path>
              </a:pathLst>
            </a:custGeom>
            <a:solidFill>
              <a:srgbClr val="B0F8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294" name="Freeform 59"/>
            <p:cNvSpPr>
              <a:spLocks/>
            </p:cNvSpPr>
            <p:nvPr/>
          </p:nvSpPr>
          <p:spPr bwMode="auto">
            <a:xfrm>
              <a:off x="1162" y="1758"/>
              <a:ext cx="1015" cy="282"/>
            </a:xfrm>
            <a:custGeom>
              <a:avLst/>
              <a:gdLst>
                <a:gd name="T0" fmla="*/ 997 w 1015"/>
                <a:gd name="T1" fmla="*/ 233 h 564"/>
                <a:gd name="T2" fmla="*/ 0 w 1015"/>
                <a:gd name="T3" fmla="*/ 0 h 564"/>
                <a:gd name="T4" fmla="*/ 19 w 1015"/>
                <a:gd name="T5" fmla="*/ 51 h 564"/>
                <a:gd name="T6" fmla="*/ 1015 w 1015"/>
                <a:gd name="T7" fmla="*/ 282 h 564"/>
                <a:gd name="T8" fmla="*/ 997 w 1015"/>
                <a:gd name="T9" fmla="*/ 233 h 56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15" h="564">
                  <a:moveTo>
                    <a:pt x="997" y="465"/>
                  </a:moveTo>
                  <a:lnTo>
                    <a:pt x="0" y="0"/>
                  </a:lnTo>
                  <a:lnTo>
                    <a:pt x="19" y="101"/>
                  </a:lnTo>
                  <a:lnTo>
                    <a:pt x="1015" y="564"/>
                  </a:lnTo>
                  <a:lnTo>
                    <a:pt x="997" y="465"/>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ja-JP" altLang="en-US" sz="2400" smtClean="0">
                <a:solidFill>
                  <a:srgbClr val="000000"/>
                </a:solidFill>
              </a:endParaRPr>
            </a:p>
          </p:txBody>
        </p:sp>
        <p:sp>
          <p:nvSpPr>
            <p:cNvPr id="8295" name="Freeform 60"/>
            <p:cNvSpPr>
              <a:spLocks/>
            </p:cNvSpPr>
            <p:nvPr/>
          </p:nvSpPr>
          <p:spPr bwMode="auto">
            <a:xfrm>
              <a:off x="2176" y="1384"/>
              <a:ext cx="369" cy="656"/>
            </a:xfrm>
            <a:custGeom>
              <a:avLst/>
              <a:gdLst>
                <a:gd name="T0" fmla="*/ 1 w 369"/>
                <a:gd name="T1" fmla="*/ 656 h 1312"/>
                <a:gd name="T2" fmla="*/ 369 w 369"/>
                <a:gd name="T3" fmla="*/ 10 h 1312"/>
                <a:gd name="T4" fmla="*/ 328 w 369"/>
                <a:gd name="T5" fmla="*/ 0 h 1312"/>
                <a:gd name="T6" fmla="*/ 319 w 369"/>
                <a:gd name="T7" fmla="*/ 16 h 1312"/>
                <a:gd name="T8" fmla="*/ 321 w 369"/>
                <a:gd name="T9" fmla="*/ 18 h 1312"/>
                <a:gd name="T10" fmla="*/ 321 w 369"/>
                <a:gd name="T11" fmla="*/ 24 h 1312"/>
                <a:gd name="T12" fmla="*/ 319 w 369"/>
                <a:gd name="T13" fmla="*/ 32 h 1312"/>
                <a:gd name="T14" fmla="*/ 315 w 369"/>
                <a:gd name="T15" fmla="*/ 44 h 1312"/>
                <a:gd name="T16" fmla="*/ 311 w 369"/>
                <a:gd name="T17" fmla="*/ 59 h 1312"/>
                <a:gd name="T18" fmla="*/ 304 w 369"/>
                <a:gd name="T19" fmla="*/ 76 h 1312"/>
                <a:gd name="T20" fmla="*/ 294 w 369"/>
                <a:gd name="T21" fmla="*/ 97 h 1312"/>
                <a:gd name="T22" fmla="*/ 284 w 369"/>
                <a:gd name="T23" fmla="*/ 121 h 1312"/>
                <a:gd name="T24" fmla="*/ 271 w 369"/>
                <a:gd name="T25" fmla="*/ 147 h 1312"/>
                <a:gd name="T26" fmla="*/ 257 w 369"/>
                <a:gd name="T27" fmla="*/ 176 h 1312"/>
                <a:gd name="T28" fmla="*/ 241 w 369"/>
                <a:gd name="T29" fmla="*/ 208 h 1312"/>
                <a:gd name="T30" fmla="*/ 224 w 369"/>
                <a:gd name="T31" fmla="*/ 241 h 1312"/>
                <a:gd name="T32" fmla="*/ 207 w 369"/>
                <a:gd name="T33" fmla="*/ 276 h 1312"/>
                <a:gd name="T34" fmla="*/ 188 w 369"/>
                <a:gd name="T35" fmla="*/ 313 h 1312"/>
                <a:gd name="T36" fmla="*/ 166 w 369"/>
                <a:gd name="T37" fmla="*/ 352 h 1312"/>
                <a:gd name="T38" fmla="*/ 145 w 369"/>
                <a:gd name="T39" fmla="*/ 393 h 1312"/>
                <a:gd name="T40" fmla="*/ 123 w 369"/>
                <a:gd name="T41" fmla="*/ 436 h 1312"/>
                <a:gd name="T42" fmla="*/ 100 w 369"/>
                <a:gd name="T43" fmla="*/ 478 h 1312"/>
                <a:gd name="T44" fmla="*/ 75 w 369"/>
                <a:gd name="T45" fmla="*/ 522 h 1312"/>
                <a:gd name="T46" fmla="*/ 51 w 369"/>
                <a:gd name="T47" fmla="*/ 567 h 1312"/>
                <a:gd name="T48" fmla="*/ 25 w 369"/>
                <a:gd name="T49" fmla="*/ 611 h 1312"/>
                <a:gd name="T50" fmla="*/ 0 w 369"/>
                <a:gd name="T51" fmla="*/ 656 h 1312"/>
                <a:gd name="T52" fmla="*/ 1 w 369"/>
                <a:gd name="T53" fmla="*/ 656 h 131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369" h="1312">
                  <a:moveTo>
                    <a:pt x="1" y="1312"/>
                  </a:moveTo>
                  <a:lnTo>
                    <a:pt x="369" y="20"/>
                  </a:lnTo>
                  <a:lnTo>
                    <a:pt x="328" y="0"/>
                  </a:lnTo>
                  <a:lnTo>
                    <a:pt x="319" y="31"/>
                  </a:lnTo>
                  <a:lnTo>
                    <a:pt x="321" y="36"/>
                  </a:lnTo>
                  <a:lnTo>
                    <a:pt x="321" y="47"/>
                  </a:lnTo>
                  <a:lnTo>
                    <a:pt x="319" y="63"/>
                  </a:lnTo>
                  <a:lnTo>
                    <a:pt x="315" y="87"/>
                  </a:lnTo>
                  <a:lnTo>
                    <a:pt x="311" y="118"/>
                  </a:lnTo>
                  <a:lnTo>
                    <a:pt x="304" y="152"/>
                  </a:lnTo>
                  <a:lnTo>
                    <a:pt x="294" y="194"/>
                  </a:lnTo>
                  <a:lnTo>
                    <a:pt x="284" y="241"/>
                  </a:lnTo>
                  <a:lnTo>
                    <a:pt x="271" y="293"/>
                  </a:lnTo>
                  <a:lnTo>
                    <a:pt x="257" y="351"/>
                  </a:lnTo>
                  <a:lnTo>
                    <a:pt x="241" y="415"/>
                  </a:lnTo>
                  <a:lnTo>
                    <a:pt x="224" y="482"/>
                  </a:lnTo>
                  <a:lnTo>
                    <a:pt x="207" y="552"/>
                  </a:lnTo>
                  <a:lnTo>
                    <a:pt x="188" y="626"/>
                  </a:lnTo>
                  <a:lnTo>
                    <a:pt x="166" y="704"/>
                  </a:lnTo>
                  <a:lnTo>
                    <a:pt x="145" y="786"/>
                  </a:lnTo>
                  <a:lnTo>
                    <a:pt x="123" y="871"/>
                  </a:lnTo>
                  <a:lnTo>
                    <a:pt x="100" y="956"/>
                  </a:lnTo>
                  <a:lnTo>
                    <a:pt x="75" y="1043"/>
                  </a:lnTo>
                  <a:lnTo>
                    <a:pt x="51" y="1133"/>
                  </a:lnTo>
                  <a:lnTo>
                    <a:pt x="25" y="1222"/>
                  </a:lnTo>
                  <a:lnTo>
                    <a:pt x="0" y="1312"/>
                  </a:lnTo>
                  <a:lnTo>
                    <a:pt x="1" y="1312"/>
                  </a:lnTo>
                  <a:close/>
                </a:path>
              </a:pathLst>
            </a:custGeom>
            <a:solidFill>
              <a:srgbClr val="057ED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296" name="Freeform 61"/>
            <p:cNvSpPr>
              <a:spLocks/>
            </p:cNvSpPr>
            <p:nvPr/>
          </p:nvSpPr>
          <p:spPr bwMode="auto">
            <a:xfrm>
              <a:off x="2174" y="1399"/>
              <a:ext cx="323" cy="641"/>
            </a:xfrm>
            <a:custGeom>
              <a:avLst/>
              <a:gdLst>
                <a:gd name="T0" fmla="*/ 321 w 323"/>
                <a:gd name="T1" fmla="*/ 0 h 1281"/>
                <a:gd name="T2" fmla="*/ 323 w 323"/>
                <a:gd name="T3" fmla="*/ 3 h 1281"/>
                <a:gd name="T4" fmla="*/ 323 w 323"/>
                <a:gd name="T5" fmla="*/ 8 h 1281"/>
                <a:gd name="T6" fmla="*/ 321 w 323"/>
                <a:gd name="T7" fmla="*/ 16 h 1281"/>
                <a:gd name="T8" fmla="*/ 317 w 323"/>
                <a:gd name="T9" fmla="*/ 28 h 1281"/>
                <a:gd name="T10" fmla="*/ 313 w 323"/>
                <a:gd name="T11" fmla="*/ 44 h 1281"/>
                <a:gd name="T12" fmla="*/ 306 w 323"/>
                <a:gd name="T13" fmla="*/ 61 h 1281"/>
                <a:gd name="T14" fmla="*/ 296 w 323"/>
                <a:gd name="T15" fmla="*/ 82 h 1281"/>
                <a:gd name="T16" fmla="*/ 286 w 323"/>
                <a:gd name="T17" fmla="*/ 105 h 1281"/>
                <a:gd name="T18" fmla="*/ 273 w 323"/>
                <a:gd name="T19" fmla="*/ 131 h 1281"/>
                <a:gd name="T20" fmla="*/ 259 w 323"/>
                <a:gd name="T21" fmla="*/ 160 h 1281"/>
                <a:gd name="T22" fmla="*/ 243 w 323"/>
                <a:gd name="T23" fmla="*/ 192 h 1281"/>
                <a:gd name="T24" fmla="*/ 226 w 323"/>
                <a:gd name="T25" fmla="*/ 226 h 1281"/>
                <a:gd name="T26" fmla="*/ 209 w 323"/>
                <a:gd name="T27" fmla="*/ 261 h 1281"/>
                <a:gd name="T28" fmla="*/ 190 w 323"/>
                <a:gd name="T29" fmla="*/ 298 h 1281"/>
                <a:gd name="T30" fmla="*/ 168 w 323"/>
                <a:gd name="T31" fmla="*/ 337 h 1281"/>
                <a:gd name="T32" fmla="*/ 147 w 323"/>
                <a:gd name="T33" fmla="*/ 378 h 1281"/>
                <a:gd name="T34" fmla="*/ 125 w 323"/>
                <a:gd name="T35" fmla="*/ 420 h 1281"/>
                <a:gd name="T36" fmla="*/ 102 w 323"/>
                <a:gd name="T37" fmla="*/ 463 h 1281"/>
                <a:gd name="T38" fmla="*/ 77 w 323"/>
                <a:gd name="T39" fmla="*/ 506 h 1281"/>
                <a:gd name="T40" fmla="*/ 53 w 323"/>
                <a:gd name="T41" fmla="*/ 551 h 1281"/>
                <a:gd name="T42" fmla="*/ 27 w 323"/>
                <a:gd name="T43" fmla="*/ 596 h 1281"/>
                <a:gd name="T44" fmla="*/ 2 w 323"/>
                <a:gd name="T45" fmla="*/ 641 h 1281"/>
                <a:gd name="T46" fmla="*/ 0 w 323"/>
                <a:gd name="T47" fmla="*/ 641 h 1281"/>
                <a:gd name="T48" fmla="*/ 26 w 323"/>
                <a:gd name="T49" fmla="*/ 597 h 1281"/>
                <a:gd name="T50" fmla="*/ 50 w 323"/>
                <a:gd name="T51" fmla="*/ 553 h 1281"/>
                <a:gd name="T52" fmla="*/ 74 w 323"/>
                <a:gd name="T53" fmla="*/ 510 h 1281"/>
                <a:gd name="T54" fmla="*/ 98 w 323"/>
                <a:gd name="T55" fmla="*/ 467 h 1281"/>
                <a:gd name="T56" fmla="*/ 120 w 323"/>
                <a:gd name="T57" fmla="*/ 425 h 1281"/>
                <a:gd name="T58" fmla="*/ 143 w 323"/>
                <a:gd name="T59" fmla="*/ 384 h 1281"/>
                <a:gd name="T60" fmla="*/ 164 w 323"/>
                <a:gd name="T61" fmla="*/ 345 h 1281"/>
                <a:gd name="T62" fmla="*/ 184 w 323"/>
                <a:gd name="T63" fmla="*/ 306 h 1281"/>
                <a:gd name="T64" fmla="*/ 202 w 323"/>
                <a:gd name="T65" fmla="*/ 270 h 1281"/>
                <a:gd name="T66" fmla="*/ 221 w 323"/>
                <a:gd name="T67" fmla="*/ 235 h 1281"/>
                <a:gd name="T68" fmla="*/ 236 w 323"/>
                <a:gd name="T69" fmla="*/ 203 h 1281"/>
                <a:gd name="T70" fmla="*/ 252 w 323"/>
                <a:gd name="T71" fmla="*/ 172 h 1281"/>
                <a:gd name="T72" fmla="*/ 266 w 323"/>
                <a:gd name="T73" fmla="*/ 144 h 1281"/>
                <a:gd name="T74" fmla="*/ 277 w 323"/>
                <a:gd name="T75" fmla="*/ 119 h 1281"/>
                <a:gd name="T76" fmla="*/ 287 w 323"/>
                <a:gd name="T77" fmla="*/ 96 h 1281"/>
                <a:gd name="T78" fmla="*/ 296 w 323"/>
                <a:gd name="T79" fmla="*/ 75 h 1281"/>
                <a:gd name="T80" fmla="*/ 303 w 323"/>
                <a:gd name="T81" fmla="*/ 58 h 1281"/>
                <a:gd name="T82" fmla="*/ 308 w 323"/>
                <a:gd name="T83" fmla="*/ 44 h 1281"/>
                <a:gd name="T84" fmla="*/ 313 w 323"/>
                <a:gd name="T85" fmla="*/ 32 h 1281"/>
                <a:gd name="T86" fmla="*/ 314 w 323"/>
                <a:gd name="T87" fmla="*/ 24 h 1281"/>
                <a:gd name="T88" fmla="*/ 314 w 323"/>
                <a:gd name="T89" fmla="*/ 18 h 1281"/>
                <a:gd name="T90" fmla="*/ 311 w 323"/>
                <a:gd name="T91" fmla="*/ 16 h 1281"/>
                <a:gd name="T92" fmla="*/ 321 w 323"/>
                <a:gd name="T93" fmla="*/ 0 h 1281"/>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323" h="1281">
                  <a:moveTo>
                    <a:pt x="321" y="0"/>
                  </a:moveTo>
                  <a:lnTo>
                    <a:pt x="323" y="5"/>
                  </a:lnTo>
                  <a:lnTo>
                    <a:pt x="323" y="16"/>
                  </a:lnTo>
                  <a:lnTo>
                    <a:pt x="321" y="32"/>
                  </a:lnTo>
                  <a:lnTo>
                    <a:pt x="317" y="56"/>
                  </a:lnTo>
                  <a:lnTo>
                    <a:pt x="313" y="87"/>
                  </a:lnTo>
                  <a:lnTo>
                    <a:pt x="306" y="121"/>
                  </a:lnTo>
                  <a:lnTo>
                    <a:pt x="296" y="163"/>
                  </a:lnTo>
                  <a:lnTo>
                    <a:pt x="286" y="210"/>
                  </a:lnTo>
                  <a:lnTo>
                    <a:pt x="273" y="262"/>
                  </a:lnTo>
                  <a:lnTo>
                    <a:pt x="259" y="320"/>
                  </a:lnTo>
                  <a:lnTo>
                    <a:pt x="243" y="384"/>
                  </a:lnTo>
                  <a:lnTo>
                    <a:pt x="226" y="451"/>
                  </a:lnTo>
                  <a:lnTo>
                    <a:pt x="209" y="521"/>
                  </a:lnTo>
                  <a:lnTo>
                    <a:pt x="190" y="595"/>
                  </a:lnTo>
                  <a:lnTo>
                    <a:pt x="168" y="673"/>
                  </a:lnTo>
                  <a:lnTo>
                    <a:pt x="147" y="755"/>
                  </a:lnTo>
                  <a:lnTo>
                    <a:pt x="125" y="840"/>
                  </a:lnTo>
                  <a:lnTo>
                    <a:pt x="102" y="925"/>
                  </a:lnTo>
                  <a:lnTo>
                    <a:pt x="77" y="1012"/>
                  </a:lnTo>
                  <a:lnTo>
                    <a:pt x="53" y="1102"/>
                  </a:lnTo>
                  <a:lnTo>
                    <a:pt x="27" y="1191"/>
                  </a:lnTo>
                  <a:lnTo>
                    <a:pt x="2" y="1281"/>
                  </a:lnTo>
                  <a:lnTo>
                    <a:pt x="0" y="1281"/>
                  </a:lnTo>
                  <a:lnTo>
                    <a:pt x="26" y="1193"/>
                  </a:lnTo>
                  <a:lnTo>
                    <a:pt x="50" y="1106"/>
                  </a:lnTo>
                  <a:lnTo>
                    <a:pt x="74" y="1019"/>
                  </a:lnTo>
                  <a:lnTo>
                    <a:pt x="98" y="934"/>
                  </a:lnTo>
                  <a:lnTo>
                    <a:pt x="120" y="849"/>
                  </a:lnTo>
                  <a:lnTo>
                    <a:pt x="143" y="767"/>
                  </a:lnTo>
                  <a:lnTo>
                    <a:pt x="164" y="689"/>
                  </a:lnTo>
                  <a:lnTo>
                    <a:pt x="184" y="612"/>
                  </a:lnTo>
                  <a:lnTo>
                    <a:pt x="202" y="539"/>
                  </a:lnTo>
                  <a:lnTo>
                    <a:pt x="221" y="470"/>
                  </a:lnTo>
                  <a:lnTo>
                    <a:pt x="236" y="405"/>
                  </a:lnTo>
                  <a:lnTo>
                    <a:pt x="252" y="344"/>
                  </a:lnTo>
                  <a:lnTo>
                    <a:pt x="266" y="288"/>
                  </a:lnTo>
                  <a:lnTo>
                    <a:pt x="277" y="237"/>
                  </a:lnTo>
                  <a:lnTo>
                    <a:pt x="287" y="192"/>
                  </a:lnTo>
                  <a:lnTo>
                    <a:pt x="296" y="150"/>
                  </a:lnTo>
                  <a:lnTo>
                    <a:pt x="303" y="116"/>
                  </a:lnTo>
                  <a:lnTo>
                    <a:pt x="308" y="87"/>
                  </a:lnTo>
                  <a:lnTo>
                    <a:pt x="313" y="63"/>
                  </a:lnTo>
                  <a:lnTo>
                    <a:pt x="314" y="47"/>
                  </a:lnTo>
                  <a:lnTo>
                    <a:pt x="314" y="36"/>
                  </a:lnTo>
                  <a:lnTo>
                    <a:pt x="311" y="32"/>
                  </a:lnTo>
                  <a:lnTo>
                    <a:pt x="321" y="0"/>
                  </a:lnTo>
                  <a:close/>
                </a:path>
              </a:pathLst>
            </a:custGeom>
            <a:solidFill>
              <a:srgbClr val="0D83D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297" name="Freeform 62"/>
            <p:cNvSpPr>
              <a:spLocks/>
            </p:cNvSpPr>
            <p:nvPr/>
          </p:nvSpPr>
          <p:spPr bwMode="auto">
            <a:xfrm>
              <a:off x="2174" y="1416"/>
              <a:ext cx="314" cy="624"/>
            </a:xfrm>
            <a:custGeom>
              <a:avLst/>
              <a:gdLst>
                <a:gd name="T0" fmla="*/ 0 w 314"/>
                <a:gd name="T1" fmla="*/ 624 h 1249"/>
                <a:gd name="T2" fmla="*/ 26 w 314"/>
                <a:gd name="T3" fmla="*/ 580 h 1249"/>
                <a:gd name="T4" fmla="*/ 50 w 314"/>
                <a:gd name="T5" fmla="*/ 537 h 1249"/>
                <a:gd name="T6" fmla="*/ 74 w 314"/>
                <a:gd name="T7" fmla="*/ 493 h 1249"/>
                <a:gd name="T8" fmla="*/ 98 w 314"/>
                <a:gd name="T9" fmla="*/ 451 h 1249"/>
                <a:gd name="T10" fmla="*/ 120 w 314"/>
                <a:gd name="T11" fmla="*/ 408 h 1249"/>
                <a:gd name="T12" fmla="*/ 143 w 314"/>
                <a:gd name="T13" fmla="*/ 367 h 1249"/>
                <a:gd name="T14" fmla="*/ 164 w 314"/>
                <a:gd name="T15" fmla="*/ 328 h 1249"/>
                <a:gd name="T16" fmla="*/ 184 w 314"/>
                <a:gd name="T17" fmla="*/ 290 h 1249"/>
                <a:gd name="T18" fmla="*/ 202 w 314"/>
                <a:gd name="T19" fmla="*/ 253 h 1249"/>
                <a:gd name="T20" fmla="*/ 221 w 314"/>
                <a:gd name="T21" fmla="*/ 219 h 1249"/>
                <a:gd name="T22" fmla="*/ 236 w 314"/>
                <a:gd name="T23" fmla="*/ 186 h 1249"/>
                <a:gd name="T24" fmla="*/ 252 w 314"/>
                <a:gd name="T25" fmla="*/ 156 h 1249"/>
                <a:gd name="T26" fmla="*/ 266 w 314"/>
                <a:gd name="T27" fmla="*/ 128 h 1249"/>
                <a:gd name="T28" fmla="*/ 277 w 314"/>
                <a:gd name="T29" fmla="*/ 102 h 1249"/>
                <a:gd name="T30" fmla="*/ 287 w 314"/>
                <a:gd name="T31" fmla="*/ 80 h 1249"/>
                <a:gd name="T32" fmla="*/ 296 w 314"/>
                <a:gd name="T33" fmla="*/ 59 h 1249"/>
                <a:gd name="T34" fmla="*/ 303 w 314"/>
                <a:gd name="T35" fmla="*/ 42 h 1249"/>
                <a:gd name="T36" fmla="*/ 308 w 314"/>
                <a:gd name="T37" fmla="*/ 27 h 1249"/>
                <a:gd name="T38" fmla="*/ 313 w 314"/>
                <a:gd name="T39" fmla="*/ 15 h 1249"/>
                <a:gd name="T40" fmla="*/ 314 w 314"/>
                <a:gd name="T41" fmla="*/ 7 h 1249"/>
                <a:gd name="T42" fmla="*/ 314 w 314"/>
                <a:gd name="T43" fmla="*/ 2 h 1249"/>
                <a:gd name="T44" fmla="*/ 311 w 314"/>
                <a:gd name="T45" fmla="*/ 0 h 1249"/>
                <a:gd name="T46" fmla="*/ 303 w 314"/>
                <a:gd name="T47" fmla="*/ 16 h 1249"/>
                <a:gd name="T48" fmla="*/ 304 w 314"/>
                <a:gd name="T49" fmla="*/ 19 h 1249"/>
                <a:gd name="T50" fmla="*/ 304 w 314"/>
                <a:gd name="T51" fmla="*/ 24 h 1249"/>
                <a:gd name="T52" fmla="*/ 303 w 314"/>
                <a:gd name="T53" fmla="*/ 33 h 1249"/>
                <a:gd name="T54" fmla="*/ 299 w 314"/>
                <a:gd name="T55" fmla="*/ 45 h 1249"/>
                <a:gd name="T56" fmla="*/ 293 w 314"/>
                <a:gd name="T57" fmla="*/ 61 h 1249"/>
                <a:gd name="T58" fmla="*/ 284 w 314"/>
                <a:gd name="T59" fmla="*/ 80 h 1249"/>
                <a:gd name="T60" fmla="*/ 276 w 314"/>
                <a:gd name="T61" fmla="*/ 101 h 1249"/>
                <a:gd name="T62" fmla="*/ 265 w 314"/>
                <a:gd name="T63" fmla="*/ 126 h 1249"/>
                <a:gd name="T64" fmla="*/ 252 w 314"/>
                <a:gd name="T65" fmla="*/ 152 h 1249"/>
                <a:gd name="T66" fmla="*/ 238 w 314"/>
                <a:gd name="T67" fmla="*/ 182 h 1249"/>
                <a:gd name="T68" fmla="*/ 221 w 314"/>
                <a:gd name="T69" fmla="*/ 214 h 1249"/>
                <a:gd name="T70" fmla="*/ 204 w 314"/>
                <a:gd name="T71" fmla="*/ 249 h 1249"/>
                <a:gd name="T72" fmla="*/ 185 w 314"/>
                <a:gd name="T73" fmla="*/ 285 h 1249"/>
                <a:gd name="T74" fmla="*/ 164 w 314"/>
                <a:gd name="T75" fmla="*/ 323 h 1249"/>
                <a:gd name="T76" fmla="*/ 143 w 314"/>
                <a:gd name="T77" fmla="*/ 363 h 1249"/>
                <a:gd name="T78" fmla="*/ 122 w 314"/>
                <a:gd name="T79" fmla="*/ 405 h 1249"/>
                <a:gd name="T80" fmla="*/ 98 w 314"/>
                <a:gd name="T81" fmla="*/ 447 h 1249"/>
                <a:gd name="T82" fmla="*/ 75 w 314"/>
                <a:gd name="T83" fmla="*/ 491 h 1249"/>
                <a:gd name="T84" fmla="*/ 50 w 314"/>
                <a:gd name="T85" fmla="*/ 535 h 1249"/>
                <a:gd name="T86" fmla="*/ 26 w 314"/>
                <a:gd name="T87" fmla="*/ 579 h 1249"/>
                <a:gd name="T88" fmla="*/ 0 w 314"/>
                <a:gd name="T89" fmla="*/ 624 h 1249"/>
                <a:gd name="T90" fmla="*/ 0 w 314"/>
                <a:gd name="T91" fmla="*/ 624 h 124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314" h="1249">
                  <a:moveTo>
                    <a:pt x="0" y="1249"/>
                  </a:moveTo>
                  <a:lnTo>
                    <a:pt x="26" y="1161"/>
                  </a:lnTo>
                  <a:lnTo>
                    <a:pt x="50" y="1074"/>
                  </a:lnTo>
                  <a:lnTo>
                    <a:pt x="74" y="987"/>
                  </a:lnTo>
                  <a:lnTo>
                    <a:pt x="98" y="902"/>
                  </a:lnTo>
                  <a:lnTo>
                    <a:pt x="120" y="817"/>
                  </a:lnTo>
                  <a:lnTo>
                    <a:pt x="143" y="735"/>
                  </a:lnTo>
                  <a:lnTo>
                    <a:pt x="164" y="657"/>
                  </a:lnTo>
                  <a:lnTo>
                    <a:pt x="184" y="580"/>
                  </a:lnTo>
                  <a:lnTo>
                    <a:pt x="202" y="507"/>
                  </a:lnTo>
                  <a:lnTo>
                    <a:pt x="221" y="438"/>
                  </a:lnTo>
                  <a:lnTo>
                    <a:pt x="236" y="373"/>
                  </a:lnTo>
                  <a:lnTo>
                    <a:pt x="252" y="312"/>
                  </a:lnTo>
                  <a:lnTo>
                    <a:pt x="266" y="256"/>
                  </a:lnTo>
                  <a:lnTo>
                    <a:pt x="277" y="205"/>
                  </a:lnTo>
                  <a:lnTo>
                    <a:pt x="287" y="160"/>
                  </a:lnTo>
                  <a:lnTo>
                    <a:pt x="296" y="118"/>
                  </a:lnTo>
                  <a:lnTo>
                    <a:pt x="303" y="84"/>
                  </a:lnTo>
                  <a:lnTo>
                    <a:pt x="308" y="55"/>
                  </a:lnTo>
                  <a:lnTo>
                    <a:pt x="313" y="31"/>
                  </a:lnTo>
                  <a:lnTo>
                    <a:pt x="314" y="15"/>
                  </a:lnTo>
                  <a:lnTo>
                    <a:pt x="314" y="4"/>
                  </a:lnTo>
                  <a:lnTo>
                    <a:pt x="311" y="0"/>
                  </a:lnTo>
                  <a:lnTo>
                    <a:pt x="303" y="33"/>
                  </a:lnTo>
                  <a:lnTo>
                    <a:pt x="304" y="38"/>
                  </a:lnTo>
                  <a:lnTo>
                    <a:pt x="304" y="49"/>
                  </a:lnTo>
                  <a:lnTo>
                    <a:pt x="303" y="67"/>
                  </a:lnTo>
                  <a:lnTo>
                    <a:pt x="299" y="91"/>
                  </a:lnTo>
                  <a:lnTo>
                    <a:pt x="293" y="122"/>
                  </a:lnTo>
                  <a:lnTo>
                    <a:pt x="284" y="160"/>
                  </a:lnTo>
                  <a:lnTo>
                    <a:pt x="276" y="203"/>
                  </a:lnTo>
                  <a:lnTo>
                    <a:pt x="265" y="252"/>
                  </a:lnTo>
                  <a:lnTo>
                    <a:pt x="252" y="304"/>
                  </a:lnTo>
                  <a:lnTo>
                    <a:pt x="238" y="364"/>
                  </a:lnTo>
                  <a:lnTo>
                    <a:pt x="221" y="429"/>
                  </a:lnTo>
                  <a:lnTo>
                    <a:pt x="204" y="498"/>
                  </a:lnTo>
                  <a:lnTo>
                    <a:pt x="185" y="571"/>
                  </a:lnTo>
                  <a:lnTo>
                    <a:pt x="164" y="647"/>
                  </a:lnTo>
                  <a:lnTo>
                    <a:pt x="143" y="726"/>
                  </a:lnTo>
                  <a:lnTo>
                    <a:pt x="122" y="810"/>
                  </a:lnTo>
                  <a:lnTo>
                    <a:pt x="98" y="895"/>
                  </a:lnTo>
                  <a:lnTo>
                    <a:pt x="75" y="982"/>
                  </a:lnTo>
                  <a:lnTo>
                    <a:pt x="50" y="1070"/>
                  </a:lnTo>
                  <a:lnTo>
                    <a:pt x="26" y="1159"/>
                  </a:lnTo>
                  <a:lnTo>
                    <a:pt x="0" y="1248"/>
                  </a:lnTo>
                  <a:lnTo>
                    <a:pt x="0" y="1249"/>
                  </a:lnTo>
                  <a:close/>
                </a:path>
              </a:pathLst>
            </a:custGeom>
            <a:solidFill>
              <a:srgbClr val="1589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298" name="Freeform 63"/>
            <p:cNvSpPr>
              <a:spLocks/>
            </p:cNvSpPr>
            <p:nvPr/>
          </p:nvSpPr>
          <p:spPr bwMode="auto">
            <a:xfrm>
              <a:off x="2173" y="1432"/>
              <a:ext cx="305" cy="607"/>
            </a:xfrm>
            <a:custGeom>
              <a:avLst/>
              <a:gdLst>
                <a:gd name="T0" fmla="*/ 304 w 305"/>
                <a:gd name="T1" fmla="*/ 0 h 1215"/>
                <a:gd name="T2" fmla="*/ 305 w 305"/>
                <a:gd name="T3" fmla="*/ 2 h 1215"/>
                <a:gd name="T4" fmla="*/ 305 w 305"/>
                <a:gd name="T5" fmla="*/ 8 h 1215"/>
                <a:gd name="T6" fmla="*/ 304 w 305"/>
                <a:gd name="T7" fmla="*/ 17 h 1215"/>
                <a:gd name="T8" fmla="*/ 300 w 305"/>
                <a:gd name="T9" fmla="*/ 29 h 1215"/>
                <a:gd name="T10" fmla="*/ 294 w 305"/>
                <a:gd name="T11" fmla="*/ 44 h 1215"/>
                <a:gd name="T12" fmla="*/ 285 w 305"/>
                <a:gd name="T13" fmla="*/ 63 h 1215"/>
                <a:gd name="T14" fmla="*/ 277 w 305"/>
                <a:gd name="T15" fmla="*/ 85 h 1215"/>
                <a:gd name="T16" fmla="*/ 266 w 305"/>
                <a:gd name="T17" fmla="*/ 109 h 1215"/>
                <a:gd name="T18" fmla="*/ 253 w 305"/>
                <a:gd name="T19" fmla="*/ 135 h 1215"/>
                <a:gd name="T20" fmla="*/ 239 w 305"/>
                <a:gd name="T21" fmla="*/ 165 h 1215"/>
                <a:gd name="T22" fmla="*/ 222 w 305"/>
                <a:gd name="T23" fmla="*/ 198 h 1215"/>
                <a:gd name="T24" fmla="*/ 205 w 305"/>
                <a:gd name="T25" fmla="*/ 232 h 1215"/>
                <a:gd name="T26" fmla="*/ 186 w 305"/>
                <a:gd name="T27" fmla="*/ 269 h 1215"/>
                <a:gd name="T28" fmla="*/ 165 w 305"/>
                <a:gd name="T29" fmla="*/ 307 h 1215"/>
                <a:gd name="T30" fmla="*/ 144 w 305"/>
                <a:gd name="T31" fmla="*/ 346 h 1215"/>
                <a:gd name="T32" fmla="*/ 123 w 305"/>
                <a:gd name="T33" fmla="*/ 388 h 1215"/>
                <a:gd name="T34" fmla="*/ 99 w 305"/>
                <a:gd name="T35" fmla="*/ 431 h 1215"/>
                <a:gd name="T36" fmla="*/ 76 w 305"/>
                <a:gd name="T37" fmla="*/ 474 h 1215"/>
                <a:gd name="T38" fmla="*/ 51 w 305"/>
                <a:gd name="T39" fmla="*/ 518 h 1215"/>
                <a:gd name="T40" fmla="*/ 27 w 305"/>
                <a:gd name="T41" fmla="*/ 563 h 1215"/>
                <a:gd name="T42" fmla="*/ 1 w 305"/>
                <a:gd name="T43" fmla="*/ 607 h 1215"/>
                <a:gd name="T44" fmla="*/ 0 w 305"/>
                <a:gd name="T45" fmla="*/ 607 h 1215"/>
                <a:gd name="T46" fmla="*/ 24 w 305"/>
                <a:gd name="T47" fmla="*/ 564 h 1215"/>
                <a:gd name="T48" fmla="*/ 48 w 305"/>
                <a:gd name="T49" fmla="*/ 520 h 1215"/>
                <a:gd name="T50" fmla="*/ 72 w 305"/>
                <a:gd name="T51" fmla="*/ 478 h 1215"/>
                <a:gd name="T52" fmla="*/ 96 w 305"/>
                <a:gd name="T53" fmla="*/ 435 h 1215"/>
                <a:gd name="T54" fmla="*/ 119 w 305"/>
                <a:gd name="T55" fmla="*/ 394 h 1215"/>
                <a:gd name="T56" fmla="*/ 140 w 305"/>
                <a:gd name="T57" fmla="*/ 354 h 1215"/>
                <a:gd name="T58" fmla="*/ 160 w 305"/>
                <a:gd name="T59" fmla="*/ 316 h 1215"/>
                <a:gd name="T60" fmla="*/ 179 w 305"/>
                <a:gd name="T61" fmla="*/ 278 h 1215"/>
                <a:gd name="T62" fmla="*/ 198 w 305"/>
                <a:gd name="T63" fmla="*/ 243 h 1215"/>
                <a:gd name="T64" fmla="*/ 215 w 305"/>
                <a:gd name="T65" fmla="*/ 210 h 1215"/>
                <a:gd name="T66" fmla="*/ 230 w 305"/>
                <a:gd name="T67" fmla="*/ 178 h 1215"/>
                <a:gd name="T68" fmla="*/ 244 w 305"/>
                <a:gd name="T69" fmla="*/ 149 h 1215"/>
                <a:gd name="T70" fmla="*/ 257 w 305"/>
                <a:gd name="T71" fmla="*/ 123 h 1215"/>
                <a:gd name="T72" fmla="*/ 267 w 305"/>
                <a:gd name="T73" fmla="*/ 99 h 1215"/>
                <a:gd name="T74" fmla="*/ 277 w 305"/>
                <a:gd name="T75" fmla="*/ 78 h 1215"/>
                <a:gd name="T76" fmla="*/ 284 w 305"/>
                <a:gd name="T77" fmla="*/ 60 h 1215"/>
                <a:gd name="T78" fmla="*/ 290 w 305"/>
                <a:gd name="T79" fmla="*/ 46 h 1215"/>
                <a:gd name="T80" fmla="*/ 294 w 305"/>
                <a:gd name="T81" fmla="*/ 34 h 1215"/>
                <a:gd name="T82" fmla="*/ 295 w 305"/>
                <a:gd name="T83" fmla="*/ 25 h 1215"/>
                <a:gd name="T84" fmla="*/ 295 w 305"/>
                <a:gd name="T85" fmla="*/ 20 h 1215"/>
                <a:gd name="T86" fmla="*/ 294 w 305"/>
                <a:gd name="T87" fmla="*/ 17 h 1215"/>
                <a:gd name="T88" fmla="*/ 304 w 305"/>
                <a:gd name="T89" fmla="*/ 0 h 1215"/>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05" h="1215">
                  <a:moveTo>
                    <a:pt x="304" y="0"/>
                  </a:moveTo>
                  <a:lnTo>
                    <a:pt x="305" y="5"/>
                  </a:lnTo>
                  <a:lnTo>
                    <a:pt x="305" y="16"/>
                  </a:lnTo>
                  <a:lnTo>
                    <a:pt x="304" y="34"/>
                  </a:lnTo>
                  <a:lnTo>
                    <a:pt x="300" y="58"/>
                  </a:lnTo>
                  <a:lnTo>
                    <a:pt x="294" y="89"/>
                  </a:lnTo>
                  <a:lnTo>
                    <a:pt x="285" y="127"/>
                  </a:lnTo>
                  <a:lnTo>
                    <a:pt x="277" y="170"/>
                  </a:lnTo>
                  <a:lnTo>
                    <a:pt x="266" y="219"/>
                  </a:lnTo>
                  <a:lnTo>
                    <a:pt x="253" y="271"/>
                  </a:lnTo>
                  <a:lnTo>
                    <a:pt x="239" y="331"/>
                  </a:lnTo>
                  <a:lnTo>
                    <a:pt x="222" y="396"/>
                  </a:lnTo>
                  <a:lnTo>
                    <a:pt x="205" y="465"/>
                  </a:lnTo>
                  <a:lnTo>
                    <a:pt x="186" y="538"/>
                  </a:lnTo>
                  <a:lnTo>
                    <a:pt x="165" y="614"/>
                  </a:lnTo>
                  <a:lnTo>
                    <a:pt x="144" y="693"/>
                  </a:lnTo>
                  <a:lnTo>
                    <a:pt x="123" y="777"/>
                  </a:lnTo>
                  <a:lnTo>
                    <a:pt x="99" y="862"/>
                  </a:lnTo>
                  <a:lnTo>
                    <a:pt x="76" y="949"/>
                  </a:lnTo>
                  <a:lnTo>
                    <a:pt x="51" y="1037"/>
                  </a:lnTo>
                  <a:lnTo>
                    <a:pt x="27" y="1126"/>
                  </a:lnTo>
                  <a:lnTo>
                    <a:pt x="1" y="1215"/>
                  </a:lnTo>
                  <a:lnTo>
                    <a:pt x="0" y="1215"/>
                  </a:lnTo>
                  <a:lnTo>
                    <a:pt x="24" y="1128"/>
                  </a:lnTo>
                  <a:lnTo>
                    <a:pt x="48" y="1041"/>
                  </a:lnTo>
                  <a:lnTo>
                    <a:pt x="72" y="956"/>
                  </a:lnTo>
                  <a:lnTo>
                    <a:pt x="96" y="871"/>
                  </a:lnTo>
                  <a:lnTo>
                    <a:pt x="119" y="789"/>
                  </a:lnTo>
                  <a:lnTo>
                    <a:pt x="140" y="708"/>
                  </a:lnTo>
                  <a:lnTo>
                    <a:pt x="160" y="632"/>
                  </a:lnTo>
                  <a:lnTo>
                    <a:pt x="179" y="557"/>
                  </a:lnTo>
                  <a:lnTo>
                    <a:pt x="198" y="487"/>
                  </a:lnTo>
                  <a:lnTo>
                    <a:pt x="215" y="420"/>
                  </a:lnTo>
                  <a:lnTo>
                    <a:pt x="230" y="357"/>
                  </a:lnTo>
                  <a:lnTo>
                    <a:pt x="244" y="299"/>
                  </a:lnTo>
                  <a:lnTo>
                    <a:pt x="257" y="246"/>
                  </a:lnTo>
                  <a:lnTo>
                    <a:pt x="267" y="199"/>
                  </a:lnTo>
                  <a:lnTo>
                    <a:pt x="277" y="157"/>
                  </a:lnTo>
                  <a:lnTo>
                    <a:pt x="284" y="121"/>
                  </a:lnTo>
                  <a:lnTo>
                    <a:pt x="290" y="92"/>
                  </a:lnTo>
                  <a:lnTo>
                    <a:pt x="294" y="69"/>
                  </a:lnTo>
                  <a:lnTo>
                    <a:pt x="295" y="51"/>
                  </a:lnTo>
                  <a:lnTo>
                    <a:pt x="295" y="40"/>
                  </a:lnTo>
                  <a:lnTo>
                    <a:pt x="294" y="34"/>
                  </a:lnTo>
                  <a:lnTo>
                    <a:pt x="304" y="0"/>
                  </a:lnTo>
                  <a:close/>
                </a:path>
              </a:pathLst>
            </a:custGeom>
            <a:solidFill>
              <a:srgbClr val="1D8FD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299" name="Freeform 64"/>
            <p:cNvSpPr>
              <a:spLocks/>
            </p:cNvSpPr>
            <p:nvPr/>
          </p:nvSpPr>
          <p:spPr bwMode="auto">
            <a:xfrm>
              <a:off x="2171" y="1449"/>
              <a:ext cx="297" cy="590"/>
            </a:xfrm>
            <a:custGeom>
              <a:avLst/>
              <a:gdLst>
                <a:gd name="T0" fmla="*/ 2 w 297"/>
                <a:gd name="T1" fmla="*/ 590 h 1181"/>
                <a:gd name="T2" fmla="*/ 26 w 297"/>
                <a:gd name="T3" fmla="*/ 547 h 1181"/>
                <a:gd name="T4" fmla="*/ 50 w 297"/>
                <a:gd name="T5" fmla="*/ 503 h 1181"/>
                <a:gd name="T6" fmla="*/ 74 w 297"/>
                <a:gd name="T7" fmla="*/ 461 h 1181"/>
                <a:gd name="T8" fmla="*/ 98 w 297"/>
                <a:gd name="T9" fmla="*/ 418 h 1181"/>
                <a:gd name="T10" fmla="*/ 121 w 297"/>
                <a:gd name="T11" fmla="*/ 377 h 1181"/>
                <a:gd name="T12" fmla="*/ 142 w 297"/>
                <a:gd name="T13" fmla="*/ 337 h 1181"/>
                <a:gd name="T14" fmla="*/ 162 w 297"/>
                <a:gd name="T15" fmla="*/ 299 h 1181"/>
                <a:gd name="T16" fmla="*/ 181 w 297"/>
                <a:gd name="T17" fmla="*/ 261 h 1181"/>
                <a:gd name="T18" fmla="*/ 200 w 297"/>
                <a:gd name="T19" fmla="*/ 226 h 1181"/>
                <a:gd name="T20" fmla="*/ 217 w 297"/>
                <a:gd name="T21" fmla="*/ 193 h 1181"/>
                <a:gd name="T22" fmla="*/ 232 w 297"/>
                <a:gd name="T23" fmla="*/ 161 h 1181"/>
                <a:gd name="T24" fmla="*/ 246 w 297"/>
                <a:gd name="T25" fmla="*/ 132 h 1181"/>
                <a:gd name="T26" fmla="*/ 259 w 297"/>
                <a:gd name="T27" fmla="*/ 106 h 1181"/>
                <a:gd name="T28" fmla="*/ 269 w 297"/>
                <a:gd name="T29" fmla="*/ 82 h 1181"/>
                <a:gd name="T30" fmla="*/ 279 w 297"/>
                <a:gd name="T31" fmla="*/ 61 h 1181"/>
                <a:gd name="T32" fmla="*/ 286 w 297"/>
                <a:gd name="T33" fmla="*/ 43 h 1181"/>
                <a:gd name="T34" fmla="*/ 292 w 297"/>
                <a:gd name="T35" fmla="*/ 29 h 1181"/>
                <a:gd name="T36" fmla="*/ 296 w 297"/>
                <a:gd name="T37" fmla="*/ 17 h 1181"/>
                <a:gd name="T38" fmla="*/ 297 w 297"/>
                <a:gd name="T39" fmla="*/ 8 h 1181"/>
                <a:gd name="T40" fmla="*/ 297 w 297"/>
                <a:gd name="T41" fmla="*/ 3 h 1181"/>
                <a:gd name="T42" fmla="*/ 296 w 297"/>
                <a:gd name="T43" fmla="*/ 0 h 1181"/>
                <a:gd name="T44" fmla="*/ 285 w 297"/>
                <a:gd name="T45" fmla="*/ 19 h 1181"/>
                <a:gd name="T46" fmla="*/ 287 w 297"/>
                <a:gd name="T47" fmla="*/ 21 h 1181"/>
                <a:gd name="T48" fmla="*/ 287 w 297"/>
                <a:gd name="T49" fmla="*/ 26 h 1181"/>
                <a:gd name="T50" fmla="*/ 285 w 297"/>
                <a:gd name="T51" fmla="*/ 34 h 1181"/>
                <a:gd name="T52" fmla="*/ 282 w 297"/>
                <a:gd name="T53" fmla="*/ 46 h 1181"/>
                <a:gd name="T54" fmla="*/ 276 w 297"/>
                <a:gd name="T55" fmla="*/ 61 h 1181"/>
                <a:gd name="T56" fmla="*/ 269 w 297"/>
                <a:gd name="T57" fmla="*/ 78 h 1181"/>
                <a:gd name="T58" fmla="*/ 261 w 297"/>
                <a:gd name="T59" fmla="*/ 99 h 1181"/>
                <a:gd name="T60" fmla="*/ 249 w 297"/>
                <a:gd name="T61" fmla="*/ 121 h 1181"/>
                <a:gd name="T62" fmla="*/ 238 w 297"/>
                <a:gd name="T63" fmla="*/ 147 h 1181"/>
                <a:gd name="T64" fmla="*/ 224 w 297"/>
                <a:gd name="T65" fmla="*/ 175 h 1181"/>
                <a:gd name="T66" fmla="*/ 208 w 297"/>
                <a:gd name="T67" fmla="*/ 204 h 1181"/>
                <a:gd name="T68" fmla="*/ 193 w 297"/>
                <a:gd name="T69" fmla="*/ 237 h 1181"/>
                <a:gd name="T70" fmla="*/ 174 w 297"/>
                <a:gd name="T71" fmla="*/ 271 h 1181"/>
                <a:gd name="T72" fmla="*/ 156 w 297"/>
                <a:gd name="T73" fmla="*/ 308 h 1181"/>
                <a:gd name="T74" fmla="*/ 136 w 297"/>
                <a:gd name="T75" fmla="*/ 345 h 1181"/>
                <a:gd name="T76" fmla="*/ 115 w 297"/>
                <a:gd name="T77" fmla="*/ 384 h 1181"/>
                <a:gd name="T78" fmla="*/ 94 w 297"/>
                <a:gd name="T79" fmla="*/ 424 h 1181"/>
                <a:gd name="T80" fmla="*/ 71 w 297"/>
                <a:gd name="T81" fmla="*/ 464 h 1181"/>
                <a:gd name="T82" fmla="*/ 49 w 297"/>
                <a:gd name="T83" fmla="*/ 506 h 1181"/>
                <a:gd name="T84" fmla="*/ 24 w 297"/>
                <a:gd name="T85" fmla="*/ 548 h 1181"/>
                <a:gd name="T86" fmla="*/ 0 w 297"/>
                <a:gd name="T87" fmla="*/ 590 h 1181"/>
                <a:gd name="T88" fmla="*/ 2 w 297"/>
                <a:gd name="T89" fmla="*/ 590 h 118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97" h="1181">
                  <a:moveTo>
                    <a:pt x="2" y="1181"/>
                  </a:moveTo>
                  <a:lnTo>
                    <a:pt x="26" y="1094"/>
                  </a:lnTo>
                  <a:lnTo>
                    <a:pt x="50" y="1007"/>
                  </a:lnTo>
                  <a:lnTo>
                    <a:pt x="74" y="922"/>
                  </a:lnTo>
                  <a:lnTo>
                    <a:pt x="98" y="837"/>
                  </a:lnTo>
                  <a:lnTo>
                    <a:pt x="121" y="755"/>
                  </a:lnTo>
                  <a:lnTo>
                    <a:pt x="142" y="674"/>
                  </a:lnTo>
                  <a:lnTo>
                    <a:pt x="162" y="598"/>
                  </a:lnTo>
                  <a:lnTo>
                    <a:pt x="181" y="523"/>
                  </a:lnTo>
                  <a:lnTo>
                    <a:pt x="200" y="453"/>
                  </a:lnTo>
                  <a:lnTo>
                    <a:pt x="217" y="386"/>
                  </a:lnTo>
                  <a:lnTo>
                    <a:pt x="232" y="323"/>
                  </a:lnTo>
                  <a:lnTo>
                    <a:pt x="246" y="265"/>
                  </a:lnTo>
                  <a:lnTo>
                    <a:pt x="259" y="212"/>
                  </a:lnTo>
                  <a:lnTo>
                    <a:pt x="269" y="165"/>
                  </a:lnTo>
                  <a:lnTo>
                    <a:pt x="279" y="123"/>
                  </a:lnTo>
                  <a:lnTo>
                    <a:pt x="286" y="87"/>
                  </a:lnTo>
                  <a:lnTo>
                    <a:pt x="292" y="58"/>
                  </a:lnTo>
                  <a:lnTo>
                    <a:pt x="296" y="35"/>
                  </a:lnTo>
                  <a:lnTo>
                    <a:pt x="297" y="17"/>
                  </a:lnTo>
                  <a:lnTo>
                    <a:pt x="297" y="6"/>
                  </a:lnTo>
                  <a:lnTo>
                    <a:pt x="296" y="0"/>
                  </a:lnTo>
                  <a:lnTo>
                    <a:pt x="285" y="38"/>
                  </a:lnTo>
                  <a:lnTo>
                    <a:pt x="287" y="42"/>
                  </a:lnTo>
                  <a:lnTo>
                    <a:pt x="287" y="53"/>
                  </a:lnTo>
                  <a:lnTo>
                    <a:pt x="285" y="69"/>
                  </a:lnTo>
                  <a:lnTo>
                    <a:pt x="282" y="93"/>
                  </a:lnTo>
                  <a:lnTo>
                    <a:pt x="276" y="122"/>
                  </a:lnTo>
                  <a:lnTo>
                    <a:pt x="269" y="156"/>
                  </a:lnTo>
                  <a:lnTo>
                    <a:pt x="261" y="198"/>
                  </a:lnTo>
                  <a:lnTo>
                    <a:pt x="249" y="243"/>
                  </a:lnTo>
                  <a:lnTo>
                    <a:pt x="238" y="294"/>
                  </a:lnTo>
                  <a:lnTo>
                    <a:pt x="224" y="350"/>
                  </a:lnTo>
                  <a:lnTo>
                    <a:pt x="208" y="409"/>
                  </a:lnTo>
                  <a:lnTo>
                    <a:pt x="193" y="475"/>
                  </a:lnTo>
                  <a:lnTo>
                    <a:pt x="174" y="543"/>
                  </a:lnTo>
                  <a:lnTo>
                    <a:pt x="156" y="616"/>
                  </a:lnTo>
                  <a:lnTo>
                    <a:pt x="136" y="690"/>
                  </a:lnTo>
                  <a:lnTo>
                    <a:pt x="115" y="768"/>
                  </a:lnTo>
                  <a:lnTo>
                    <a:pt x="94" y="848"/>
                  </a:lnTo>
                  <a:lnTo>
                    <a:pt x="71" y="929"/>
                  </a:lnTo>
                  <a:lnTo>
                    <a:pt x="49" y="1012"/>
                  </a:lnTo>
                  <a:lnTo>
                    <a:pt x="24" y="1096"/>
                  </a:lnTo>
                  <a:lnTo>
                    <a:pt x="0" y="1181"/>
                  </a:lnTo>
                  <a:lnTo>
                    <a:pt x="2" y="1181"/>
                  </a:lnTo>
                  <a:close/>
                </a:path>
              </a:pathLst>
            </a:custGeom>
            <a:solidFill>
              <a:srgbClr val="2594D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300" name="Freeform 65"/>
            <p:cNvSpPr>
              <a:spLocks/>
            </p:cNvSpPr>
            <p:nvPr/>
          </p:nvSpPr>
          <p:spPr bwMode="auto">
            <a:xfrm>
              <a:off x="2170" y="1468"/>
              <a:ext cx="288" cy="571"/>
            </a:xfrm>
            <a:custGeom>
              <a:avLst/>
              <a:gdLst>
                <a:gd name="T0" fmla="*/ 286 w 288"/>
                <a:gd name="T1" fmla="*/ 0 h 1143"/>
                <a:gd name="T2" fmla="*/ 288 w 288"/>
                <a:gd name="T3" fmla="*/ 2 h 1143"/>
                <a:gd name="T4" fmla="*/ 288 w 288"/>
                <a:gd name="T5" fmla="*/ 7 h 1143"/>
                <a:gd name="T6" fmla="*/ 286 w 288"/>
                <a:gd name="T7" fmla="*/ 15 h 1143"/>
                <a:gd name="T8" fmla="*/ 283 w 288"/>
                <a:gd name="T9" fmla="*/ 27 h 1143"/>
                <a:gd name="T10" fmla="*/ 277 w 288"/>
                <a:gd name="T11" fmla="*/ 42 h 1143"/>
                <a:gd name="T12" fmla="*/ 270 w 288"/>
                <a:gd name="T13" fmla="*/ 59 h 1143"/>
                <a:gd name="T14" fmla="*/ 262 w 288"/>
                <a:gd name="T15" fmla="*/ 80 h 1143"/>
                <a:gd name="T16" fmla="*/ 250 w 288"/>
                <a:gd name="T17" fmla="*/ 102 h 1143"/>
                <a:gd name="T18" fmla="*/ 239 w 288"/>
                <a:gd name="T19" fmla="*/ 128 h 1143"/>
                <a:gd name="T20" fmla="*/ 225 w 288"/>
                <a:gd name="T21" fmla="*/ 156 h 1143"/>
                <a:gd name="T22" fmla="*/ 209 w 288"/>
                <a:gd name="T23" fmla="*/ 185 h 1143"/>
                <a:gd name="T24" fmla="*/ 194 w 288"/>
                <a:gd name="T25" fmla="*/ 218 h 1143"/>
                <a:gd name="T26" fmla="*/ 175 w 288"/>
                <a:gd name="T27" fmla="*/ 252 h 1143"/>
                <a:gd name="T28" fmla="*/ 157 w 288"/>
                <a:gd name="T29" fmla="*/ 289 h 1143"/>
                <a:gd name="T30" fmla="*/ 137 w 288"/>
                <a:gd name="T31" fmla="*/ 326 h 1143"/>
                <a:gd name="T32" fmla="*/ 116 w 288"/>
                <a:gd name="T33" fmla="*/ 365 h 1143"/>
                <a:gd name="T34" fmla="*/ 95 w 288"/>
                <a:gd name="T35" fmla="*/ 405 h 1143"/>
                <a:gd name="T36" fmla="*/ 72 w 288"/>
                <a:gd name="T37" fmla="*/ 445 h 1143"/>
                <a:gd name="T38" fmla="*/ 50 w 288"/>
                <a:gd name="T39" fmla="*/ 487 h 1143"/>
                <a:gd name="T40" fmla="*/ 25 w 288"/>
                <a:gd name="T41" fmla="*/ 529 h 1143"/>
                <a:gd name="T42" fmla="*/ 1 w 288"/>
                <a:gd name="T43" fmla="*/ 571 h 1143"/>
                <a:gd name="T44" fmla="*/ 0 w 288"/>
                <a:gd name="T45" fmla="*/ 570 h 1143"/>
                <a:gd name="T46" fmla="*/ 24 w 288"/>
                <a:gd name="T47" fmla="*/ 528 h 1143"/>
                <a:gd name="T48" fmla="*/ 48 w 288"/>
                <a:gd name="T49" fmla="*/ 485 h 1143"/>
                <a:gd name="T50" fmla="*/ 72 w 288"/>
                <a:gd name="T51" fmla="*/ 443 h 1143"/>
                <a:gd name="T52" fmla="*/ 95 w 288"/>
                <a:gd name="T53" fmla="*/ 402 h 1143"/>
                <a:gd name="T54" fmla="*/ 116 w 288"/>
                <a:gd name="T55" fmla="*/ 362 h 1143"/>
                <a:gd name="T56" fmla="*/ 137 w 288"/>
                <a:gd name="T57" fmla="*/ 323 h 1143"/>
                <a:gd name="T58" fmla="*/ 157 w 288"/>
                <a:gd name="T59" fmla="*/ 285 h 1143"/>
                <a:gd name="T60" fmla="*/ 175 w 288"/>
                <a:gd name="T61" fmla="*/ 250 h 1143"/>
                <a:gd name="T62" fmla="*/ 192 w 288"/>
                <a:gd name="T63" fmla="*/ 215 h 1143"/>
                <a:gd name="T64" fmla="*/ 209 w 288"/>
                <a:gd name="T65" fmla="*/ 184 h 1143"/>
                <a:gd name="T66" fmla="*/ 223 w 288"/>
                <a:gd name="T67" fmla="*/ 155 h 1143"/>
                <a:gd name="T68" fmla="*/ 236 w 288"/>
                <a:gd name="T69" fmla="*/ 128 h 1143"/>
                <a:gd name="T70" fmla="*/ 247 w 288"/>
                <a:gd name="T71" fmla="*/ 103 h 1143"/>
                <a:gd name="T72" fmla="*/ 257 w 288"/>
                <a:gd name="T73" fmla="*/ 81 h 1143"/>
                <a:gd name="T74" fmla="*/ 264 w 288"/>
                <a:gd name="T75" fmla="*/ 63 h 1143"/>
                <a:gd name="T76" fmla="*/ 270 w 288"/>
                <a:gd name="T77" fmla="*/ 48 h 1143"/>
                <a:gd name="T78" fmla="*/ 274 w 288"/>
                <a:gd name="T79" fmla="*/ 36 h 1143"/>
                <a:gd name="T80" fmla="*/ 277 w 288"/>
                <a:gd name="T81" fmla="*/ 27 h 1143"/>
                <a:gd name="T82" fmla="*/ 277 w 288"/>
                <a:gd name="T83" fmla="*/ 22 h 1143"/>
                <a:gd name="T84" fmla="*/ 276 w 288"/>
                <a:gd name="T85" fmla="*/ 19 h 1143"/>
                <a:gd name="T86" fmla="*/ 286 w 288"/>
                <a:gd name="T87" fmla="*/ 0 h 114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288" h="1143">
                  <a:moveTo>
                    <a:pt x="286" y="0"/>
                  </a:moveTo>
                  <a:lnTo>
                    <a:pt x="288" y="4"/>
                  </a:lnTo>
                  <a:lnTo>
                    <a:pt x="288" y="15"/>
                  </a:lnTo>
                  <a:lnTo>
                    <a:pt x="286" y="31"/>
                  </a:lnTo>
                  <a:lnTo>
                    <a:pt x="283" y="55"/>
                  </a:lnTo>
                  <a:lnTo>
                    <a:pt x="277" y="84"/>
                  </a:lnTo>
                  <a:lnTo>
                    <a:pt x="270" y="118"/>
                  </a:lnTo>
                  <a:lnTo>
                    <a:pt x="262" y="160"/>
                  </a:lnTo>
                  <a:lnTo>
                    <a:pt x="250" y="205"/>
                  </a:lnTo>
                  <a:lnTo>
                    <a:pt x="239" y="256"/>
                  </a:lnTo>
                  <a:lnTo>
                    <a:pt x="225" y="312"/>
                  </a:lnTo>
                  <a:lnTo>
                    <a:pt x="209" y="371"/>
                  </a:lnTo>
                  <a:lnTo>
                    <a:pt x="194" y="437"/>
                  </a:lnTo>
                  <a:lnTo>
                    <a:pt x="175" y="505"/>
                  </a:lnTo>
                  <a:lnTo>
                    <a:pt x="157" y="578"/>
                  </a:lnTo>
                  <a:lnTo>
                    <a:pt x="137" y="652"/>
                  </a:lnTo>
                  <a:lnTo>
                    <a:pt x="116" y="730"/>
                  </a:lnTo>
                  <a:lnTo>
                    <a:pt x="95" y="810"/>
                  </a:lnTo>
                  <a:lnTo>
                    <a:pt x="72" y="891"/>
                  </a:lnTo>
                  <a:lnTo>
                    <a:pt x="50" y="974"/>
                  </a:lnTo>
                  <a:lnTo>
                    <a:pt x="25" y="1058"/>
                  </a:lnTo>
                  <a:lnTo>
                    <a:pt x="1" y="1143"/>
                  </a:lnTo>
                  <a:lnTo>
                    <a:pt x="0" y="1141"/>
                  </a:lnTo>
                  <a:lnTo>
                    <a:pt x="24" y="1056"/>
                  </a:lnTo>
                  <a:lnTo>
                    <a:pt x="48" y="971"/>
                  </a:lnTo>
                  <a:lnTo>
                    <a:pt x="72" y="887"/>
                  </a:lnTo>
                  <a:lnTo>
                    <a:pt x="95" y="804"/>
                  </a:lnTo>
                  <a:lnTo>
                    <a:pt x="116" y="724"/>
                  </a:lnTo>
                  <a:lnTo>
                    <a:pt x="137" y="647"/>
                  </a:lnTo>
                  <a:lnTo>
                    <a:pt x="157" y="571"/>
                  </a:lnTo>
                  <a:lnTo>
                    <a:pt x="175" y="500"/>
                  </a:lnTo>
                  <a:lnTo>
                    <a:pt x="192" y="431"/>
                  </a:lnTo>
                  <a:lnTo>
                    <a:pt x="209" y="368"/>
                  </a:lnTo>
                  <a:lnTo>
                    <a:pt x="223" y="310"/>
                  </a:lnTo>
                  <a:lnTo>
                    <a:pt x="236" y="256"/>
                  </a:lnTo>
                  <a:lnTo>
                    <a:pt x="247" y="207"/>
                  </a:lnTo>
                  <a:lnTo>
                    <a:pt x="257" y="163"/>
                  </a:lnTo>
                  <a:lnTo>
                    <a:pt x="264" y="127"/>
                  </a:lnTo>
                  <a:lnTo>
                    <a:pt x="270" y="96"/>
                  </a:lnTo>
                  <a:lnTo>
                    <a:pt x="274" y="73"/>
                  </a:lnTo>
                  <a:lnTo>
                    <a:pt x="277" y="55"/>
                  </a:lnTo>
                  <a:lnTo>
                    <a:pt x="277" y="44"/>
                  </a:lnTo>
                  <a:lnTo>
                    <a:pt x="276" y="38"/>
                  </a:lnTo>
                  <a:lnTo>
                    <a:pt x="286" y="0"/>
                  </a:lnTo>
                  <a:close/>
                </a:path>
              </a:pathLst>
            </a:custGeom>
            <a:solidFill>
              <a:srgbClr val="2D9AE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301" name="Freeform 66"/>
            <p:cNvSpPr>
              <a:spLocks/>
            </p:cNvSpPr>
            <p:nvPr/>
          </p:nvSpPr>
          <p:spPr bwMode="auto">
            <a:xfrm>
              <a:off x="2169" y="1487"/>
              <a:ext cx="278" cy="551"/>
            </a:xfrm>
            <a:custGeom>
              <a:avLst/>
              <a:gdLst>
                <a:gd name="T0" fmla="*/ 1 w 278"/>
                <a:gd name="T1" fmla="*/ 551 h 1103"/>
                <a:gd name="T2" fmla="*/ 25 w 278"/>
                <a:gd name="T3" fmla="*/ 509 h 1103"/>
                <a:gd name="T4" fmla="*/ 49 w 278"/>
                <a:gd name="T5" fmla="*/ 466 h 1103"/>
                <a:gd name="T6" fmla="*/ 73 w 278"/>
                <a:gd name="T7" fmla="*/ 424 h 1103"/>
                <a:gd name="T8" fmla="*/ 96 w 278"/>
                <a:gd name="T9" fmla="*/ 383 h 1103"/>
                <a:gd name="T10" fmla="*/ 117 w 278"/>
                <a:gd name="T11" fmla="*/ 343 h 1103"/>
                <a:gd name="T12" fmla="*/ 138 w 278"/>
                <a:gd name="T13" fmla="*/ 304 h 1103"/>
                <a:gd name="T14" fmla="*/ 158 w 278"/>
                <a:gd name="T15" fmla="*/ 266 h 1103"/>
                <a:gd name="T16" fmla="*/ 176 w 278"/>
                <a:gd name="T17" fmla="*/ 231 h 1103"/>
                <a:gd name="T18" fmla="*/ 193 w 278"/>
                <a:gd name="T19" fmla="*/ 196 h 1103"/>
                <a:gd name="T20" fmla="*/ 210 w 278"/>
                <a:gd name="T21" fmla="*/ 165 h 1103"/>
                <a:gd name="T22" fmla="*/ 224 w 278"/>
                <a:gd name="T23" fmla="*/ 136 h 1103"/>
                <a:gd name="T24" fmla="*/ 237 w 278"/>
                <a:gd name="T25" fmla="*/ 109 h 1103"/>
                <a:gd name="T26" fmla="*/ 248 w 278"/>
                <a:gd name="T27" fmla="*/ 84 h 1103"/>
                <a:gd name="T28" fmla="*/ 258 w 278"/>
                <a:gd name="T29" fmla="*/ 62 h 1103"/>
                <a:gd name="T30" fmla="*/ 265 w 278"/>
                <a:gd name="T31" fmla="*/ 44 h 1103"/>
                <a:gd name="T32" fmla="*/ 271 w 278"/>
                <a:gd name="T33" fmla="*/ 29 h 1103"/>
                <a:gd name="T34" fmla="*/ 275 w 278"/>
                <a:gd name="T35" fmla="*/ 17 h 1103"/>
                <a:gd name="T36" fmla="*/ 278 w 278"/>
                <a:gd name="T37" fmla="*/ 8 h 1103"/>
                <a:gd name="T38" fmla="*/ 278 w 278"/>
                <a:gd name="T39" fmla="*/ 3 h 1103"/>
                <a:gd name="T40" fmla="*/ 277 w 278"/>
                <a:gd name="T41" fmla="*/ 0 h 1103"/>
                <a:gd name="T42" fmla="*/ 264 w 278"/>
                <a:gd name="T43" fmla="*/ 21 h 1103"/>
                <a:gd name="T44" fmla="*/ 267 w 278"/>
                <a:gd name="T45" fmla="*/ 23 h 1103"/>
                <a:gd name="T46" fmla="*/ 265 w 278"/>
                <a:gd name="T47" fmla="*/ 28 h 1103"/>
                <a:gd name="T48" fmla="*/ 264 w 278"/>
                <a:gd name="T49" fmla="*/ 36 h 1103"/>
                <a:gd name="T50" fmla="*/ 260 w 278"/>
                <a:gd name="T51" fmla="*/ 48 h 1103"/>
                <a:gd name="T52" fmla="*/ 254 w 278"/>
                <a:gd name="T53" fmla="*/ 63 h 1103"/>
                <a:gd name="T54" fmla="*/ 247 w 278"/>
                <a:gd name="T55" fmla="*/ 80 h 1103"/>
                <a:gd name="T56" fmla="*/ 238 w 278"/>
                <a:gd name="T57" fmla="*/ 101 h 1103"/>
                <a:gd name="T58" fmla="*/ 227 w 278"/>
                <a:gd name="T59" fmla="*/ 125 h 1103"/>
                <a:gd name="T60" fmla="*/ 214 w 278"/>
                <a:gd name="T61" fmla="*/ 151 h 1103"/>
                <a:gd name="T62" fmla="*/ 200 w 278"/>
                <a:gd name="T63" fmla="*/ 179 h 1103"/>
                <a:gd name="T64" fmla="*/ 185 w 278"/>
                <a:gd name="T65" fmla="*/ 210 h 1103"/>
                <a:gd name="T66" fmla="*/ 169 w 278"/>
                <a:gd name="T67" fmla="*/ 243 h 1103"/>
                <a:gd name="T68" fmla="*/ 151 w 278"/>
                <a:gd name="T69" fmla="*/ 277 h 1103"/>
                <a:gd name="T70" fmla="*/ 131 w 278"/>
                <a:gd name="T71" fmla="*/ 313 h 1103"/>
                <a:gd name="T72" fmla="*/ 111 w 278"/>
                <a:gd name="T73" fmla="*/ 350 h 1103"/>
                <a:gd name="T74" fmla="*/ 90 w 278"/>
                <a:gd name="T75" fmla="*/ 389 h 1103"/>
                <a:gd name="T76" fmla="*/ 69 w 278"/>
                <a:gd name="T77" fmla="*/ 429 h 1103"/>
                <a:gd name="T78" fmla="*/ 46 w 278"/>
                <a:gd name="T79" fmla="*/ 470 h 1103"/>
                <a:gd name="T80" fmla="*/ 24 w 278"/>
                <a:gd name="T81" fmla="*/ 510 h 1103"/>
                <a:gd name="T82" fmla="*/ 0 w 278"/>
                <a:gd name="T83" fmla="*/ 551 h 1103"/>
                <a:gd name="T84" fmla="*/ 1 w 278"/>
                <a:gd name="T85" fmla="*/ 551 h 1103"/>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278" h="1103">
                  <a:moveTo>
                    <a:pt x="1" y="1103"/>
                  </a:moveTo>
                  <a:lnTo>
                    <a:pt x="25" y="1018"/>
                  </a:lnTo>
                  <a:lnTo>
                    <a:pt x="49" y="933"/>
                  </a:lnTo>
                  <a:lnTo>
                    <a:pt x="73" y="849"/>
                  </a:lnTo>
                  <a:lnTo>
                    <a:pt x="96" y="766"/>
                  </a:lnTo>
                  <a:lnTo>
                    <a:pt x="117" y="686"/>
                  </a:lnTo>
                  <a:lnTo>
                    <a:pt x="138" y="609"/>
                  </a:lnTo>
                  <a:lnTo>
                    <a:pt x="158" y="533"/>
                  </a:lnTo>
                  <a:lnTo>
                    <a:pt x="176" y="462"/>
                  </a:lnTo>
                  <a:lnTo>
                    <a:pt x="193" y="393"/>
                  </a:lnTo>
                  <a:lnTo>
                    <a:pt x="210" y="330"/>
                  </a:lnTo>
                  <a:lnTo>
                    <a:pt x="224" y="272"/>
                  </a:lnTo>
                  <a:lnTo>
                    <a:pt x="237" y="218"/>
                  </a:lnTo>
                  <a:lnTo>
                    <a:pt x="248" y="169"/>
                  </a:lnTo>
                  <a:lnTo>
                    <a:pt x="258" y="125"/>
                  </a:lnTo>
                  <a:lnTo>
                    <a:pt x="265" y="89"/>
                  </a:lnTo>
                  <a:lnTo>
                    <a:pt x="271" y="58"/>
                  </a:lnTo>
                  <a:lnTo>
                    <a:pt x="275" y="35"/>
                  </a:lnTo>
                  <a:lnTo>
                    <a:pt x="278" y="17"/>
                  </a:lnTo>
                  <a:lnTo>
                    <a:pt x="278" y="6"/>
                  </a:lnTo>
                  <a:lnTo>
                    <a:pt x="277" y="0"/>
                  </a:lnTo>
                  <a:lnTo>
                    <a:pt x="264" y="42"/>
                  </a:lnTo>
                  <a:lnTo>
                    <a:pt x="267" y="46"/>
                  </a:lnTo>
                  <a:lnTo>
                    <a:pt x="265" y="56"/>
                  </a:lnTo>
                  <a:lnTo>
                    <a:pt x="264" y="73"/>
                  </a:lnTo>
                  <a:lnTo>
                    <a:pt x="260" y="96"/>
                  </a:lnTo>
                  <a:lnTo>
                    <a:pt x="254" y="127"/>
                  </a:lnTo>
                  <a:lnTo>
                    <a:pt x="247" y="161"/>
                  </a:lnTo>
                  <a:lnTo>
                    <a:pt x="238" y="203"/>
                  </a:lnTo>
                  <a:lnTo>
                    <a:pt x="227" y="250"/>
                  </a:lnTo>
                  <a:lnTo>
                    <a:pt x="214" y="303"/>
                  </a:lnTo>
                  <a:lnTo>
                    <a:pt x="200" y="359"/>
                  </a:lnTo>
                  <a:lnTo>
                    <a:pt x="185" y="420"/>
                  </a:lnTo>
                  <a:lnTo>
                    <a:pt x="169" y="486"/>
                  </a:lnTo>
                  <a:lnTo>
                    <a:pt x="151" y="554"/>
                  </a:lnTo>
                  <a:lnTo>
                    <a:pt x="131" y="627"/>
                  </a:lnTo>
                  <a:lnTo>
                    <a:pt x="111" y="701"/>
                  </a:lnTo>
                  <a:lnTo>
                    <a:pt x="90" y="779"/>
                  </a:lnTo>
                  <a:lnTo>
                    <a:pt x="69" y="858"/>
                  </a:lnTo>
                  <a:lnTo>
                    <a:pt x="46" y="940"/>
                  </a:lnTo>
                  <a:lnTo>
                    <a:pt x="24" y="1021"/>
                  </a:lnTo>
                  <a:lnTo>
                    <a:pt x="0" y="1103"/>
                  </a:lnTo>
                  <a:lnTo>
                    <a:pt x="1" y="1103"/>
                  </a:lnTo>
                  <a:close/>
                </a:path>
              </a:pathLst>
            </a:custGeom>
            <a:solidFill>
              <a:srgbClr val="35A0E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302" name="Freeform 67"/>
            <p:cNvSpPr>
              <a:spLocks/>
            </p:cNvSpPr>
            <p:nvPr/>
          </p:nvSpPr>
          <p:spPr bwMode="auto">
            <a:xfrm>
              <a:off x="2167" y="1508"/>
              <a:ext cx="269" cy="530"/>
            </a:xfrm>
            <a:custGeom>
              <a:avLst/>
              <a:gdLst>
                <a:gd name="T0" fmla="*/ 266 w 269"/>
                <a:gd name="T1" fmla="*/ 0 h 1061"/>
                <a:gd name="T2" fmla="*/ 269 w 269"/>
                <a:gd name="T3" fmla="*/ 2 h 1061"/>
                <a:gd name="T4" fmla="*/ 267 w 269"/>
                <a:gd name="T5" fmla="*/ 7 h 1061"/>
                <a:gd name="T6" fmla="*/ 266 w 269"/>
                <a:gd name="T7" fmla="*/ 15 h 1061"/>
                <a:gd name="T8" fmla="*/ 262 w 269"/>
                <a:gd name="T9" fmla="*/ 27 h 1061"/>
                <a:gd name="T10" fmla="*/ 256 w 269"/>
                <a:gd name="T11" fmla="*/ 42 h 1061"/>
                <a:gd name="T12" fmla="*/ 249 w 269"/>
                <a:gd name="T13" fmla="*/ 59 h 1061"/>
                <a:gd name="T14" fmla="*/ 240 w 269"/>
                <a:gd name="T15" fmla="*/ 80 h 1061"/>
                <a:gd name="T16" fmla="*/ 229 w 269"/>
                <a:gd name="T17" fmla="*/ 104 h 1061"/>
                <a:gd name="T18" fmla="*/ 216 w 269"/>
                <a:gd name="T19" fmla="*/ 130 h 1061"/>
                <a:gd name="T20" fmla="*/ 202 w 269"/>
                <a:gd name="T21" fmla="*/ 158 h 1061"/>
                <a:gd name="T22" fmla="*/ 187 w 269"/>
                <a:gd name="T23" fmla="*/ 189 h 1061"/>
                <a:gd name="T24" fmla="*/ 171 w 269"/>
                <a:gd name="T25" fmla="*/ 222 h 1061"/>
                <a:gd name="T26" fmla="*/ 153 w 269"/>
                <a:gd name="T27" fmla="*/ 256 h 1061"/>
                <a:gd name="T28" fmla="*/ 133 w 269"/>
                <a:gd name="T29" fmla="*/ 292 h 1061"/>
                <a:gd name="T30" fmla="*/ 113 w 269"/>
                <a:gd name="T31" fmla="*/ 329 h 1061"/>
                <a:gd name="T32" fmla="*/ 92 w 269"/>
                <a:gd name="T33" fmla="*/ 368 h 1061"/>
                <a:gd name="T34" fmla="*/ 71 w 269"/>
                <a:gd name="T35" fmla="*/ 408 h 1061"/>
                <a:gd name="T36" fmla="*/ 48 w 269"/>
                <a:gd name="T37" fmla="*/ 449 h 1061"/>
                <a:gd name="T38" fmla="*/ 26 w 269"/>
                <a:gd name="T39" fmla="*/ 489 h 1061"/>
                <a:gd name="T40" fmla="*/ 2 w 269"/>
                <a:gd name="T41" fmla="*/ 530 h 1061"/>
                <a:gd name="T42" fmla="*/ 0 w 269"/>
                <a:gd name="T43" fmla="*/ 530 h 1061"/>
                <a:gd name="T44" fmla="*/ 23 w 269"/>
                <a:gd name="T45" fmla="*/ 490 h 1061"/>
                <a:gd name="T46" fmla="*/ 45 w 269"/>
                <a:gd name="T47" fmla="*/ 451 h 1061"/>
                <a:gd name="T48" fmla="*/ 67 w 269"/>
                <a:gd name="T49" fmla="*/ 412 h 1061"/>
                <a:gd name="T50" fmla="*/ 88 w 269"/>
                <a:gd name="T51" fmla="*/ 374 h 1061"/>
                <a:gd name="T52" fmla="*/ 108 w 269"/>
                <a:gd name="T53" fmla="*/ 337 h 1061"/>
                <a:gd name="T54" fmla="*/ 127 w 269"/>
                <a:gd name="T55" fmla="*/ 301 h 1061"/>
                <a:gd name="T56" fmla="*/ 144 w 269"/>
                <a:gd name="T57" fmla="*/ 267 h 1061"/>
                <a:gd name="T58" fmla="*/ 163 w 269"/>
                <a:gd name="T59" fmla="*/ 233 h 1061"/>
                <a:gd name="T60" fmla="*/ 178 w 269"/>
                <a:gd name="T61" fmla="*/ 202 h 1061"/>
                <a:gd name="T62" fmla="*/ 192 w 269"/>
                <a:gd name="T63" fmla="*/ 173 h 1061"/>
                <a:gd name="T64" fmla="*/ 207 w 269"/>
                <a:gd name="T65" fmla="*/ 145 h 1061"/>
                <a:gd name="T66" fmla="*/ 218 w 269"/>
                <a:gd name="T67" fmla="*/ 121 h 1061"/>
                <a:gd name="T68" fmla="*/ 229 w 269"/>
                <a:gd name="T69" fmla="*/ 98 h 1061"/>
                <a:gd name="T70" fmla="*/ 238 w 269"/>
                <a:gd name="T71" fmla="*/ 78 h 1061"/>
                <a:gd name="T72" fmla="*/ 245 w 269"/>
                <a:gd name="T73" fmla="*/ 62 h 1061"/>
                <a:gd name="T74" fmla="*/ 250 w 269"/>
                <a:gd name="T75" fmla="*/ 48 h 1061"/>
                <a:gd name="T76" fmla="*/ 253 w 269"/>
                <a:gd name="T77" fmla="*/ 36 h 1061"/>
                <a:gd name="T78" fmla="*/ 256 w 269"/>
                <a:gd name="T79" fmla="*/ 28 h 1061"/>
                <a:gd name="T80" fmla="*/ 256 w 269"/>
                <a:gd name="T81" fmla="*/ 23 h 1061"/>
                <a:gd name="T82" fmla="*/ 255 w 269"/>
                <a:gd name="T83" fmla="*/ 21 h 1061"/>
                <a:gd name="T84" fmla="*/ 266 w 269"/>
                <a:gd name="T85" fmla="*/ 0 h 106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269" h="1061">
                  <a:moveTo>
                    <a:pt x="266" y="0"/>
                  </a:moveTo>
                  <a:lnTo>
                    <a:pt x="269" y="4"/>
                  </a:lnTo>
                  <a:lnTo>
                    <a:pt x="267" y="14"/>
                  </a:lnTo>
                  <a:lnTo>
                    <a:pt x="266" y="31"/>
                  </a:lnTo>
                  <a:lnTo>
                    <a:pt x="262" y="54"/>
                  </a:lnTo>
                  <a:lnTo>
                    <a:pt x="256" y="85"/>
                  </a:lnTo>
                  <a:lnTo>
                    <a:pt x="249" y="119"/>
                  </a:lnTo>
                  <a:lnTo>
                    <a:pt x="240" y="161"/>
                  </a:lnTo>
                  <a:lnTo>
                    <a:pt x="229" y="208"/>
                  </a:lnTo>
                  <a:lnTo>
                    <a:pt x="216" y="261"/>
                  </a:lnTo>
                  <a:lnTo>
                    <a:pt x="202" y="317"/>
                  </a:lnTo>
                  <a:lnTo>
                    <a:pt x="187" y="378"/>
                  </a:lnTo>
                  <a:lnTo>
                    <a:pt x="171" y="444"/>
                  </a:lnTo>
                  <a:lnTo>
                    <a:pt x="153" y="512"/>
                  </a:lnTo>
                  <a:lnTo>
                    <a:pt x="133" y="585"/>
                  </a:lnTo>
                  <a:lnTo>
                    <a:pt x="113" y="659"/>
                  </a:lnTo>
                  <a:lnTo>
                    <a:pt x="92" y="737"/>
                  </a:lnTo>
                  <a:lnTo>
                    <a:pt x="71" y="816"/>
                  </a:lnTo>
                  <a:lnTo>
                    <a:pt x="48" y="898"/>
                  </a:lnTo>
                  <a:lnTo>
                    <a:pt x="26" y="979"/>
                  </a:lnTo>
                  <a:lnTo>
                    <a:pt x="2" y="1061"/>
                  </a:lnTo>
                  <a:lnTo>
                    <a:pt x="0" y="1061"/>
                  </a:lnTo>
                  <a:lnTo>
                    <a:pt x="23" y="981"/>
                  </a:lnTo>
                  <a:lnTo>
                    <a:pt x="45" y="903"/>
                  </a:lnTo>
                  <a:lnTo>
                    <a:pt x="67" y="825"/>
                  </a:lnTo>
                  <a:lnTo>
                    <a:pt x="88" y="749"/>
                  </a:lnTo>
                  <a:lnTo>
                    <a:pt x="108" y="675"/>
                  </a:lnTo>
                  <a:lnTo>
                    <a:pt x="127" y="603"/>
                  </a:lnTo>
                  <a:lnTo>
                    <a:pt x="144" y="534"/>
                  </a:lnTo>
                  <a:lnTo>
                    <a:pt x="163" y="467"/>
                  </a:lnTo>
                  <a:lnTo>
                    <a:pt x="178" y="405"/>
                  </a:lnTo>
                  <a:lnTo>
                    <a:pt x="192" y="346"/>
                  </a:lnTo>
                  <a:lnTo>
                    <a:pt x="207" y="291"/>
                  </a:lnTo>
                  <a:lnTo>
                    <a:pt x="218" y="243"/>
                  </a:lnTo>
                  <a:lnTo>
                    <a:pt x="229" y="197"/>
                  </a:lnTo>
                  <a:lnTo>
                    <a:pt x="238" y="157"/>
                  </a:lnTo>
                  <a:lnTo>
                    <a:pt x="245" y="125"/>
                  </a:lnTo>
                  <a:lnTo>
                    <a:pt x="250" y="96"/>
                  </a:lnTo>
                  <a:lnTo>
                    <a:pt x="253" y="72"/>
                  </a:lnTo>
                  <a:lnTo>
                    <a:pt x="256" y="56"/>
                  </a:lnTo>
                  <a:lnTo>
                    <a:pt x="256" y="47"/>
                  </a:lnTo>
                  <a:lnTo>
                    <a:pt x="255" y="42"/>
                  </a:lnTo>
                  <a:lnTo>
                    <a:pt x="266" y="0"/>
                  </a:lnTo>
                  <a:close/>
                </a:path>
              </a:pathLst>
            </a:custGeom>
            <a:solidFill>
              <a:srgbClr val="3DA6E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303" name="Freeform 68"/>
            <p:cNvSpPr>
              <a:spLocks/>
            </p:cNvSpPr>
            <p:nvPr/>
          </p:nvSpPr>
          <p:spPr bwMode="auto">
            <a:xfrm>
              <a:off x="2166" y="1529"/>
              <a:ext cx="257" cy="509"/>
            </a:xfrm>
            <a:custGeom>
              <a:avLst/>
              <a:gdLst>
                <a:gd name="T0" fmla="*/ 1 w 257"/>
                <a:gd name="T1" fmla="*/ 509 h 1019"/>
                <a:gd name="T2" fmla="*/ 24 w 257"/>
                <a:gd name="T3" fmla="*/ 469 h 1019"/>
                <a:gd name="T4" fmla="*/ 46 w 257"/>
                <a:gd name="T5" fmla="*/ 430 h 1019"/>
                <a:gd name="T6" fmla="*/ 68 w 257"/>
                <a:gd name="T7" fmla="*/ 391 h 1019"/>
                <a:gd name="T8" fmla="*/ 89 w 257"/>
                <a:gd name="T9" fmla="*/ 353 h 1019"/>
                <a:gd name="T10" fmla="*/ 109 w 257"/>
                <a:gd name="T11" fmla="*/ 316 h 1019"/>
                <a:gd name="T12" fmla="*/ 128 w 257"/>
                <a:gd name="T13" fmla="*/ 280 h 1019"/>
                <a:gd name="T14" fmla="*/ 145 w 257"/>
                <a:gd name="T15" fmla="*/ 246 h 1019"/>
                <a:gd name="T16" fmla="*/ 164 w 257"/>
                <a:gd name="T17" fmla="*/ 212 h 1019"/>
                <a:gd name="T18" fmla="*/ 179 w 257"/>
                <a:gd name="T19" fmla="*/ 181 h 1019"/>
                <a:gd name="T20" fmla="*/ 193 w 257"/>
                <a:gd name="T21" fmla="*/ 152 h 1019"/>
                <a:gd name="T22" fmla="*/ 208 w 257"/>
                <a:gd name="T23" fmla="*/ 124 h 1019"/>
                <a:gd name="T24" fmla="*/ 219 w 257"/>
                <a:gd name="T25" fmla="*/ 100 h 1019"/>
                <a:gd name="T26" fmla="*/ 230 w 257"/>
                <a:gd name="T27" fmla="*/ 77 h 1019"/>
                <a:gd name="T28" fmla="*/ 239 w 257"/>
                <a:gd name="T29" fmla="*/ 57 h 1019"/>
                <a:gd name="T30" fmla="*/ 246 w 257"/>
                <a:gd name="T31" fmla="*/ 41 h 1019"/>
                <a:gd name="T32" fmla="*/ 251 w 257"/>
                <a:gd name="T33" fmla="*/ 27 h 1019"/>
                <a:gd name="T34" fmla="*/ 254 w 257"/>
                <a:gd name="T35" fmla="*/ 15 h 1019"/>
                <a:gd name="T36" fmla="*/ 257 w 257"/>
                <a:gd name="T37" fmla="*/ 7 h 1019"/>
                <a:gd name="T38" fmla="*/ 257 w 257"/>
                <a:gd name="T39" fmla="*/ 2 h 1019"/>
                <a:gd name="T40" fmla="*/ 256 w 257"/>
                <a:gd name="T41" fmla="*/ 0 h 1019"/>
                <a:gd name="T42" fmla="*/ 243 w 257"/>
                <a:gd name="T43" fmla="*/ 22 h 1019"/>
                <a:gd name="T44" fmla="*/ 244 w 257"/>
                <a:gd name="T45" fmla="*/ 25 h 1019"/>
                <a:gd name="T46" fmla="*/ 243 w 257"/>
                <a:gd name="T47" fmla="*/ 30 h 1019"/>
                <a:gd name="T48" fmla="*/ 241 w 257"/>
                <a:gd name="T49" fmla="*/ 38 h 1019"/>
                <a:gd name="T50" fmla="*/ 237 w 257"/>
                <a:gd name="T51" fmla="*/ 51 h 1019"/>
                <a:gd name="T52" fmla="*/ 232 w 257"/>
                <a:gd name="T53" fmla="*/ 66 h 1019"/>
                <a:gd name="T54" fmla="*/ 225 w 257"/>
                <a:gd name="T55" fmla="*/ 84 h 1019"/>
                <a:gd name="T56" fmla="*/ 215 w 257"/>
                <a:gd name="T57" fmla="*/ 105 h 1019"/>
                <a:gd name="T58" fmla="*/ 203 w 257"/>
                <a:gd name="T59" fmla="*/ 128 h 1019"/>
                <a:gd name="T60" fmla="*/ 191 w 257"/>
                <a:gd name="T61" fmla="*/ 153 h 1019"/>
                <a:gd name="T62" fmla="*/ 176 w 257"/>
                <a:gd name="T63" fmla="*/ 182 h 1019"/>
                <a:gd name="T64" fmla="*/ 161 w 257"/>
                <a:gd name="T65" fmla="*/ 213 h 1019"/>
                <a:gd name="T66" fmla="*/ 144 w 257"/>
                <a:gd name="T67" fmla="*/ 246 h 1019"/>
                <a:gd name="T68" fmla="*/ 126 w 257"/>
                <a:gd name="T69" fmla="*/ 280 h 1019"/>
                <a:gd name="T70" fmla="*/ 107 w 257"/>
                <a:gd name="T71" fmla="*/ 315 h 1019"/>
                <a:gd name="T72" fmla="*/ 87 w 257"/>
                <a:gd name="T73" fmla="*/ 353 h 1019"/>
                <a:gd name="T74" fmla="*/ 66 w 257"/>
                <a:gd name="T75" fmla="*/ 391 h 1019"/>
                <a:gd name="T76" fmla="*/ 45 w 257"/>
                <a:gd name="T77" fmla="*/ 430 h 1019"/>
                <a:gd name="T78" fmla="*/ 22 w 257"/>
                <a:gd name="T79" fmla="*/ 469 h 1019"/>
                <a:gd name="T80" fmla="*/ 0 w 257"/>
                <a:gd name="T81" fmla="*/ 508 h 1019"/>
                <a:gd name="T82" fmla="*/ 1 w 257"/>
                <a:gd name="T83" fmla="*/ 509 h 1019"/>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257" h="1019">
                  <a:moveTo>
                    <a:pt x="1" y="1019"/>
                  </a:moveTo>
                  <a:lnTo>
                    <a:pt x="24" y="939"/>
                  </a:lnTo>
                  <a:lnTo>
                    <a:pt x="46" y="861"/>
                  </a:lnTo>
                  <a:lnTo>
                    <a:pt x="68" y="783"/>
                  </a:lnTo>
                  <a:lnTo>
                    <a:pt x="89" y="707"/>
                  </a:lnTo>
                  <a:lnTo>
                    <a:pt x="109" y="633"/>
                  </a:lnTo>
                  <a:lnTo>
                    <a:pt x="128" y="561"/>
                  </a:lnTo>
                  <a:lnTo>
                    <a:pt x="145" y="492"/>
                  </a:lnTo>
                  <a:lnTo>
                    <a:pt x="164" y="425"/>
                  </a:lnTo>
                  <a:lnTo>
                    <a:pt x="179" y="363"/>
                  </a:lnTo>
                  <a:lnTo>
                    <a:pt x="193" y="304"/>
                  </a:lnTo>
                  <a:lnTo>
                    <a:pt x="208" y="249"/>
                  </a:lnTo>
                  <a:lnTo>
                    <a:pt x="219" y="201"/>
                  </a:lnTo>
                  <a:lnTo>
                    <a:pt x="230" y="155"/>
                  </a:lnTo>
                  <a:lnTo>
                    <a:pt x="239" y="115"/>
                  </a:lnTo>
                  <a:lnTo>
                    <a:pt x="246" y="83"/>
                  </a:lnTo>
                  <a:lnTo>
                    <a:pt x="251" y="54"/>
                  </a:lnTo>
                  <a:lnTo>
                    <a:pt x="254" y="30"/>
                  </a:lnTo>
                  <a:lnTo>
                    <a:pt x="257" y="14"/>
                  </a:lnTo>
                  <a:lnTo>
                    <a:pt x="257" y="5"/>
                  </a:lnTo>
                  <a:lnTo>
                    <a:pt x="256" y="0"/>
                  </a:lnTo>
                  <a:lnTo>
                    <a:pt x="243" y="45"/>
                  </a:lnTo>
                  <a:lnTo>
                    <a:pt x="244" y="50"/>
                  </a:lnTo>
                  <a:lnTo>
                    <a:pt x="243" y="61"/>
                  </a:lnTo>
                  <a:lnTo>
                    <a:pt x="241" y="77"/>
                  </a:lnTo>
                  <a:lnTo>
                    <a:pt x="237" y="103"/>
                  </a:lnTo>
                  <a:lnTo>
                    <a:pt x="232" y="132"/>
                  </a:lnTo>
                  <a:lnTo>
                    <a:pt x="225" y="168"/>
                  </a:lnTo>
                  <a:lnTo>
                    <a:pt x="215" y="210"/>
                  </a:lnTo>
                  <a:lnTo>
                    <a:pt x="203" y="257"/>
                  </a:lnTo>
                  <a:lnTo>
                    <a:pt x="191" y="307"/>
                  </a:lnTo>
                  <a:lnTo>
                    <a:pt x="176" y="365"/>
                  </a:lnTo>
                  <a:lnTo>
                    <a:pt x="161" y="427"/>
                  </a:lnTo>
                  <a:lnTo>
                    <a:pt x="144" y="492"/>
                  </a:lnTo>
                  <a:lnTo>
                    <a:pt x="126" y="561"/>
                  </a:lnTo>
                  <a:lnTo>
                    <a:pt x="107" y="631"/>
                  </a:lnTo>
                  <a:lnTo>
                    <a:pt x="87" y="706"/>
                  </a:lnTo>
                  <a:lnTo>
                    <a:pt x="66" y="782"/>
                  </a:lnTo>
                  <a:lnTo>
                    <a:pt x="45" y="860"/>
                  </a:lnTo>
                  <a:lnTo>
                    <a:pt x="22" y="939"/>
                  </a:lnTo>
                  <a:lnTo>
                    <a:pt x="0" y="1017"/>
                  </a:lnTo>
                  <a:lnTo>
                    <a:pt x="1" y="1019"/>
                  </a:lnTo>
                  <a:close/>
                </a:path>
              </a:pathLst>
            </a:custGeom>
            <a:solidFill>
              <a:srgbClr val="45ABE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304" name="Freeform 69"/>
            <p:cNvSpPr>
              <a:spLocks/>
            </p:cNvSpPr>
            <p:nvPr/>
          </p:nvSpPr>
          <p:spPr bwMode="auto">
            <a:xfrm>
              <a:off x="2164" y="1551"/>
              <a:ext cx="246" cy="487"/>
            </a:xfrm>
            <a:custGeom>
              <a:avLst/>
              <a:gdLst>
                <a:gd name="T0" fmla="*/ 245 w 246"/>
                <a:gd name="T1" fmla="*/ 0 h 972"/>
                <a:gd name="T2" fmla="*/ 246 w 246"/>
                <a:gd name="T3" fmla="*/ 3 h 972"/>
                <a:gd name="T4" fmla="*/ 245 w 246"/>
                <a:gd name="T5" fmla="*/ 8 h 972"/>
                <a:gd name="T6" fmla="*/ 243 w 246"/>
                <a:gd name="T7" fmla="*/ 16 h 972"/>
                <a:gd name="T8" fmla="*/ 239 w 246"/>
                <a:gd name="T9" fmla="*/ 29 h 972"/>
                <a:gd name="T10" fmla="*/ 234 w 246"/>
                <a:gd name="T11" fmla="*/ 44 h 972"/>
                <a:gd name="T12" fmla="*/ 227 w 246"/>
                <a:gd name="T13" fmla="*/ 62 h 972"/>
                <a:gd name="T14" fmla="*/ 217 w 246"/>
                <a:gd name="T15" fmla="*/ 83 h 972"/>
                <a:gd name="T16" fmla="*/ 205 w 246"/>
                <a:gd name="T17" fmla="*/ 106 h 972"/>
                <a:gd name="T18" fmla="*/ 193 w 246"/>
                <a:gd name="T19" fmla="*/ 131 h 972"/>
                <a:gd name="T20" fmla="*/ 178 w 246"/>
                <a:gd name="T21" fmla="*/ 160 h 972"/>
                <a:gd name="T22" fmla="*/ 163 w 246"/>
                <a:gd name="T23" fmla="*/ 191 h 972"/>
                <a:gd name="T24" fmla="*/ 146 w 246"/>
                <a:gd name="T25" fmla="*/ 224 h 972"/>
                <a:gd name="T26" fmla="*/ 128 w 246"/>
                <a:gd name="T27" fmla="*/ 259 h 972"/>
                <a:gd name="T28" fmla="*/ 109 w 246"/>
                <a:gd name="T29" fmla="*/ 294 h 972"/>
                <a:gd name="T30" fmla="*/ 89 w 246"/>
                <a:gd name="T31" fmla="*/ 331 h 972"/>
                <a:gd name="T32" fmla="*/ 68 w 246"/>
                <a:gd name="T33" fmla="*/ 369 h 972"/>
                <a:gd name="T34" fmla="*/ 47 w 246"/>
                <a:gd name="T35" fmla="*/ 408 h 972"/>
                <a:gd name="T36" fmla="*/ 24 w 246"/>
                <a:gd name="T37" fmla="*/ 448 h 972"/>
                <a:gd name="T38" fmla="*/ 2 w 246"/>
                <a:gd name="T39" fmla="*/ 487 h 972"/>
                <a:gd name="T40" fmla="*/ 0 w 246"/>
                <a:gd name="T41" fmla="*/ 487 h 972"/>
                <a:gd name="T42" fmla="*/ 22 w 246"/>
                <a:gd name="T43" fmla="*/ 449 h 972"/>
                <a:gd name="T44" fmla="*/ 43 w 246"/>
                <a:gd name="T45" fmla="*/ 412 h 972"/>
                <a:gd name="T46" fmla="*/ 64 w 246"/>
                <a:gd name="T47" fmla="*/ 375 h 972"/>
                <a:gd name="T48" fmla="*/ 84 w 246"/>
                <a:gd name="T49" fmla="*/ 338 h 972"/>
                <a:gd name="T50" fmla="*/ 102 w 246"/>
                <a:gd name="T51" fmla="*/ 303 h 972"/>
                <a:gd name="T52" fmla="*/ 121 w 246"/>
                <a:gd name="T53" fmla="*/ 270 h 972"/>
                <a:gd name="T54" fmla="*/ 137 w 246"/>
                <a:gd name="T55" fmla="*/ 236 h 972"/>
                <a:gd name="T56" fmla="*/ 153 w 246"/>
                <a:gd name="T57" fmla="*/ 206 h 972"/>
                <a:gd name="T58" fmla="*/ 169 w 246"/>
                <a:gd name="T59" fmla="*/ 177 h 972"/>
                <a:gd name="T60" fmla="*/ 181 w 246"/>
                <a:gd name="T61" fmla="*/ 150 h 972"/>
                <a:gd name="T62" fmla="*/ 194 w 246"/>
                <a:gd name="T63" fmla="*/ 124 h 972"/>
                <a:gd name="T64" fmla="*/ 204 w 246"/>
                <a:gd name="T65" fmla="*/ 102 h 972"/>
                <a:gd name="T66" fmla="*/ 214 w 246"/>
                <a:gd name="T67" fmla="*/ 83 h 972"/>
                <a:gd name="T68" fmla="*/ 221 w 246"/>
                <a:gd name="T69" fmla="*/ 65 h 972"/>
                <a:gd name="T70" fmla="*/ 227 w 246"/>
                <a:gd name="T71" fmla="*/ 51 h 972"/>
                <a:gd name="T72" fmla="*/ 229 w 246"/>
                <a:gd name="T73" fmla="*/ 40 h 972"/>
                <a:gd name="T74" fmla="*/ 232 w 246"/>
                <a:gd name="T75" fmla="*/ 32 h 972"/>
                <a:gd name="T76" fmla="*/ 232 w 246"/>
                <a:gd name="T77" fmla="*/ 26 h 972"/>
                <a:gd name="T78" fmla="*/ 231 w 246"/>
                <a:gd name="T79" fmla="*/ 25 h 972"/>
                <a:gd name="T80" fmla="*/ 245 w 246"/>
                <a:gd name="T81" fmla="*/ 0 h 97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46" h="972">
                  <a:moveTo>
                    <a:pt x="245" y="0"/>
                  </a:moveTo>
                  <a:lnTo>
                    <a:pt x="246" y="5"/>
                  </a:lnTo>
                  <a:lnTo>
                    <a:pt x="245" y="16"/>
                  </a:lnTo>
                  <a:lnTo>
                    <a:pt x="243" y="32"/>
                  </a:lnTo>
                  <a:lnTo>
                    <a:pt x="239" y="58"/>
                  </a:lnTo>
                  <a:lnTo>
                    <a:pt x="234" y="87"/>
                  </a:lnTo>
                  <a:lnTo>
                    <a:pt x="227" y="123"/>
                  </a:lnTo>
                  <a:lnTo>
                    <a:pt x="217" y="165"/>
                  </a:lnTo>
                  <a:lnTo>
                    <a:pt x="205" y="212"/>
                  </a:lnTo>
                  <a:lnTo>
                    <a:pt x="193" y="262"/>
                  </a:lnTo>
                  <a:lnTo>
                    <a:pt x="178" y="320"/>
                  </a:lnTo>
                  <a:lnTo>
                    <a:pt x="163" y="382"/>
                  </a:lnTo>
                  <a:lnTo>
                    <a:pt x="146" y="447"/>
                  </a:lnTo>
                  <a:lnTo>
                    <a:pt x="128" y="516"/>
                  </a:lnTo>
                  <a:lnTo>
                    <a:pt x="109" y="586"/>
                  </a:lnTo>
                  <a:lnTo>
                    <a:pt x="89" y="661"/>
                  </a:lnTo>
                  <a:lnTo>
                    <a:pt x="68" y="737"/>
                  </a:lnTo>
                  <a:lnTo>
                    <a:pt x="47" y="815"/>
                  </a:lnTo>
                  <a:lnTo>
                    <a:pt x="24" y="894"/>
                  </a:lnTo>
                  <a:lnTo>
                    <a:pt x="2" y="972"/>
                  </a:lnTo>
                  <a:lnTo>
                    <a:pt x="0" y="972"/>
                  </a:lnTo>
                  <a:lnTo>
                    <a:pt x="22" y="896"/>
                  </a:lnTo>
                  <a:lnTo>
                    <a:pt x="43" y="822"/>
                  </a:lnTo>
                  <a:lnTo>
                    <a:pt x="64" y="748"/>
                  </a:lnTo>
                  <a:lnTo>
                    <a:pt x="84" y="675"/>
                  </a:lnTo>
                  <a:lnTo>
                    <a:pt x="102" y="605"/>
                  </a:lnTo>
                  <a:lnTo>
                    <a:pt x="121" y="538"/>
                  </a:lnTo>
                  <a:lnTo>
                    <a:pt x="137" y="472"/>
                  </a:lnTo>
                  <a:lnTo>
                    <a:pt x="153" y="411"/>
                  </a:lnTo>
                  <a:lnTo>
                    <a:pt x="169" y="353"/>
                  </a:lnTo>
                  <a:lnTo>
                    <a:pt x="181" y="299"/>
                  </a:lnTo>
                  <a:lnTo>
                    <a:pt x="194" y="248"/>
                  </a:lnTo>
                  <a:lnTo>
                    <a:pt x="204" y="204"/>
                  </a:lnTo>
                  <a:lnTo>
                    <a:pt x="214" y="165"/>
                  </a:lnTo>
                  <a:lnTo>
                    <a:pt x="221" y="130"/>
                  </a:lnTo>
                  <a:lnTo>
                    <a:pt x="227" y="101"/>
                  </a:lnTo>
                  <a:lnTo>
                    <a:pt x="229" y="80"/>
                  </a:lnTo>
                  <a:lnTo>
                    <a:pt x="232" y="63"/>
                  </a:lnTo>
                  <a:lnTo>
                    <a:pt x="232" y="52"/>
                  </a:lnTo>
                  <a:lnTo>
                    <a:pt x="231" y="49"/>
                  </a:lnTo>
                  <a:lnTo>
                    <a:pt x="245" y="0"/>
                  </a:lnTo>
                  <a:close/>
                </a:path>
              </a:pathLst>
            </a:custGeom>
            <a:solidFill>
              <a:srgbClr val="4DB1E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305" name="Freeform 70"/>
            <p:cNvSpPr>
              <a:spLocks/>
            </p:cNvSpPr>
            <p:nvPr/>
          </p:nvSpPr>
          <p:spPr bwMode="auto">
            <a:xfrm>
              <a:off x="2163" y="1576"/>
              <a:ext cx="233" cy="462"/>
            </a:xfrm>
            <a:custGeom>
              <a:avLst/>
              <a:gdLst>
                <a:gd name="T0" fmla="*/ 1 w 233"/>
                <a:gd name="T1" fmla="*/ 462 h 923"/>
                <a:gd name="T2" fmla="*/ 23 w 233"/>
                <a:gd name="T3" fmla="*/ 424 h 923"/>
                <a:gd name="T4" fmla="*/ 44 w 233"/>
                <a:gd name="T5" fmla="*/ 387 h 923"/>
                <a:gd name="T6" fmla="*/ 65 w 233"/>
                <a:gd name="T7" fmla="*/ 350 h 923"/>
                <a:gd name="T8" fmla="*/ 85 w 233"/>
                <a:gd name="T9" fmla="*/ 313 h 923"/>
                <a:gd name="T10" fmla="*/ 103 w 233"/>
                <a:gd name="T11" fmla="*/ 278 h 923"/>
                <a:gd name="T12" fmla="*/ 122 w 233"/>
                <a:gd name="T13" fmla="*/ 245 h 923"/>
                <a:gd name="T14" fmla="*/ 138 w 233"/>
                <a:gd name="T15" fmla="*/ 212 h 923"/>
                <a:gd name="T16" fmla="*/ 154 w 233"/>
                <a:gd name="T17" fmla="*/ 181 h 923"/>
                <a:gd name="T18" fmla="*/ 170 w 233"/>
                <a:gd name="T19" fmla="*/ 152 h 923"/>
                <a:gd name="T20" fmla="*/ 182 w 233"/>
                <a:gd name="T21" fmla="*/ 125 h 923"/>
                <a:gd name="T22" fmla="*/ 195 w 233"/>
                <a:gd name="T23" fmla="*/ 100 h 923"/>
                <a:gd name="T24" fmla="*/ 205 w 233"/>
                <a:gd name="T25" fmla="*/ 78 h 923"/>
                <a:gd name="T26" fmla="*/ 215 w 233"/>
                <a:gd name="T27" fmla="*/ 58 h 923"/>
                <a:gd name="T28" fmla="*/ 222 w 233"/>
                <a:gd name="T29" fmla="*/ 41 h 923"/>
                <a:gd name="T30" fmla="*/ 228 w 233"/>
                <a:gd name="T31" fmla="*/ 26 h 923"/>
                <a:gd name="T32" fmla="*/ 230 w 233"/>
                <a:gd name="T33" fmla="*/ 16 h 923"/>
                <a:gd name="T34" fmla="*/ 233 w 233"/>
                <a:gd name="T35" fmla="*/ 7 h 923"/>
                <a:gd name="T36" fmla="*/ 233 w 233"/>
                <a:gd name="T37" fmla="*/ 2 h 923"/>
                <a:gd name="T38" fmla="*/ 232 w 233"/>
                <a:gd name="T39" fmla="*/ 0 h 923"/>
                <a:gd name="T40" fmla="*/ 218 w 233"/>
                <a:gd name="T41" fmla="*/ 25 h 923"/>
                <a:gd name="T42" fmla="*/ 219 w 233"/>
                <a:gd name="T43" fmla="*/ 27 h 923"/>
                <a:gd name="T44" fmla="*/ 218 w 233"/>
                <a:gd name="T45" fmla="*/ 33 h 923"/>
                <a:gd name="T46" fmla="*/ 216 w 233"/>
                <a:gd name="T47" fmla="*/ 42 h 923"/>
                <a:gd name="T48" fmla="*/ 212 w 233"/>
                <a:gd name="T49" fmla="*/ 54 h 923"/>
                <a:gd name="T50" fmla="*/ 206 w 233"/>
                <a:gd name="T51" fmla="*/ 68 h 923"/>
                <a:gd name="T52" fmla="*/ 198 w 233"/>
                <a:gd name="T53" fmla="*/ 86 h 923"/>
                <a:gd name="T54" fmla="*/ 188 w 233"/>
                <a:gd name="T55" fmla="*/ 107 h 923"/>
                <a:gd name="T56" fmla="*/ 178 w 233"/>
                <a:gd name="T57" fmla="*/ 130 h 923"/>
                <a:gd name="T58" fmla="*/ 165 w 233"/>
                <a:gd name="T59" fmla="*/ 156 h 923"/>
                <a:gd name="T60" fmla="*/ 151 w 233"/>
                <a:gd name="T61" fmla="*/ 184 h 923"/>
                <a:gd name="T62" fmla="*/ 136 w 233"/>
                <a:gd name="T63" fmla="*/ 214 h 923"/>
                <a:gd name="T64" fmla="*/ 119 w 233"/>
                <a:gd name="T65" fmla="*/ 245 h 923"/>
                <a:gd name="T66" fmla="*/ 100 w 233"/>
                <a:gd name="T67" fmla="*/ 279 h 923"/>
                <a:gd name="T68" fmla="*/ 82 w 233"/>
                <a:gd name="T69" fmla="*/ 314 h 923"/>
                <a:gd name="T70" fmla="*/ 62 w 233"/>
                <a:gd name="T71" fmla="*/ 350 h 923"/>
                <a:gd name="T72" fmla="*/ 42 w 233"/>
                <a:gd name="T73" fmla="*/ 387 h 923"/>
                <a:gd name="T74" fmla="*/ 21 w 233"/>
                <a:gd name="T75" fmla="*/ 424 h 923"/>
                <a:gd name="T76" fmla="*/ 0 w 233"/>
                <a:gd name="T77" fmla="*/ 462 h 923"/>
                <a:gd name="T78" fmla="*/ 1 w 233"/>
                <a:gd name="T79" fmla="*/ 462 h 923"/>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233" h="923">
                  <a:moveTo>
                    <a:pt x="1" y="923"/>
                  </a:moveTo>
                  <a:lnTo>
                    <a:pt x="23" y="847"/>
                  </a:lnTo>
                  <a:lnTo>
                    <a:pt x="44" y="773"/>
                  </a:lnTo>
                  <a:lnTo>
                    <a:pt x="65" y="699"/>
                  </a:lnTo>
                  <a:lnTo>
                    <a:pt x="85" y="626"/>
                  </a:lnTo>
                  <a:lnTo>
                    <a:pt x="103" y="556"/>
                  </a:lnTo>
                  <a:lnTo>
                    <a:pt x="122" y="489"/>
                  </a:lnTo>
                  <a:lnTo>
                    <a:pt x="138" y="423"/>
                  </a:lnTo>
                  <a:lnTo>
                    <a:pt x="154" y="362"/>
                  </a:lnTo>
                  <a:lnTo>
                    <a:pt x="170" y="304"/>
                  </a:lnTo>
                  <a:lnTo>
                    <a:pt x="182" y="250"/>
                  </a:lnTo>
                  <a:lnTo>
                    <a:pt x="195" y="199"/>
                  </a:lnTo>
                  <a:lnTo>
                    <a:pt x="205" y="155"/>
                  </a:lnTo>
                  <a:lnTo>
                    <a:pt x="215" y="116"/>
                  </a:lnTo>
                  <a:lnTo>
                    <a:pt x="222" y="81"/>
                  </a:lnTo>
                  <a:lnTo>
                    <a:pt x="228" y="52"/>
                  </a:lnTo>
                  <a:lnTo>
                    <a:pt x="230" y="31"/>
                  </a:lnTo>
                  <a:lnTo>
                    <a:pt x="233" y="14"/>
                  </a:lnTo>
                  <a:lnTo>
                    <a:pt x="233" y="3"/>
                  </a:lnTo>
                  <a:lnTo>
                    <a:pt x="232" y="0"/>
                  </a:lnTo>
                  <a:lnTo>
                    <a:pt x="218" y="50"/>
                  </a:lnTo>
                  <a:lnTo>
                    <a:pt x="219" y="54"/>
                  </a:lnTo>
                  <a:lnTo>
                    <a:pt x="218" y="65"/>
                  </a:lnTo>
                  <a:lnTo>
                    <a:pt x="216" y="83"/>
                  </a:lnTo>
                  <a:lnTo>
                    <a:pt x="212" y="107"/>
                  </a:lnTo>
                  <a:lnTo>
                    <a:pt x="206" y="136"/>
                  </a:lnTo>
                  <a:lnTo>
                    <a:pt x="198" y="172"/>
                  </a:lnTo>
                  <a:lnTo>
                    <a:pt x="188" y="213"/>
                  </a:lnTo>
                  <a:lnTo>
                    <a:pt x="178" y="259"/>
                  </a:lnTo>
                  <a:lnTo>
                    <a:pt x="165" y="311"/>
                  </a:lnTo>
                  <a:lnTo>
                    <a:pt x="151" y="367"/>
                  </a:lnTo>
                  <a:lnTo>
                    <a:pt x="136" y="427"/>
                  </a:lnTo>
                  <a:lnTo>
                    <a:pt x="119" y="490"/>
                  </a:lnTo>
                  <a:lnTo>
                    <a:pt x="100" y="557"/>
                  </a:lnTo>
                  <a:lnTo>
                    <a:pt x="82" y="628"/>
                  </a:lnTo>
                  <a:lnTo>
                    <a:pt x="62" y="700"/>
                  </a:lnTo>
                  <a:lnTo>
                    <a:pt x="42" y="773"/>
                  </a:lnTo>
                  <a:lnTo>
                    <a:pt x="21" y="847"/>
                  </a:lnTo>
                  <a:lnTo>
                    <a:pt x="0" y="923"/>
                  </a:lnTo>
                  <a:lnTo>
                    <a:pt x="1" y="923"/>
                  </a:lnTo>
                  <a:close/>
                </a:path>
              </a:pathLst>
            </a:custGeom>
            <a:solidFill>
              <a:srgbClr val="55B7E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306" name="Freeform 71"/>
            <p:cNvSpPr>
              <a:spLocks/>
            </p:cNvSpPr>
            <p:nvPr/>
          </p:nvSpPr>
          <p:spPr bwMode="auto">
            <a:xfrm>
              <a:off x="2162" y="1601"/>
              <a:ext cx="220" cy="437"/>
            </a:xfrm>
            <a:custGeom>
              <a:avLst/>
              <a:gdLst>
                <a:gd name="T0" fmla="*/ 219 w 220"/>
                <a:gd name="T1" fmla="*/ 0 h 873"/>
                <a:gd name="T2" fmla="*/ 220 w 220"/>
                <a:gd name="T3" fmla="*/ 2 h 873"/>
                <a:gd name="T4" fmla="*/ 219 w 220"/>
                <a:gd name="T5" fmla="*/ 8 h 873"/>
                <a:gd name="T6" fmla="*/ 217 w 220"/>
                <a:gd name="T7" fmla="*/ 17 h 873"/>
                <a:gd name="T8" fmla="*/ 213 w 220"/>
                <a:gd name="T9" fmla="*/ 29 h 873"/>
                <a:gd name="T10" fmla="*/ 207 w 220"/>
                <a:gd name="T11" fmla="*/ 43 h 873"/>
                <a:gd name="T12" fmla="*/ 199 w 220"/>
                <a:gd name="T13" fmla="*/ 61 h 873"/>
                <a:gd name="T14" fmla="*/ 189 w 220"/>
                <a:gd name="T15" fmla="*/ 82 h 873"/>
                <a:gd name="T16" fmla="*/ 179 w 220"/>
                <a:gd name="T17" fmla="*/ 105 h 873"/>
                <a:gd name="T18" fmla="*/ 166 w 220"/>
                <a:gd name="T19" fmla="*/ 131 h 873"/>
                <a:gd name="T20" fmla="*/ 152 w 220"/>
                <a:gd name="T21" fmla="*/ 159 h 873"/>
                <a:gd name="T22" fmla="*/ 137 w 220"/>
                <a:gd name="T23" fmla="*/ 189 h 873"/>
                <a:gd name="T24" fmla="*/ 120 w 220"/>
                <a:gd name="T25" fmla="*/ 220 h 873"/>
                <a:gd name="T26" fmla="*/ 101 w 220"/>
                <a:gd name="T27" fmla="*/ 254 h 873"/>
                <a:gd name="T28" fmla="*/ 83 w 220"/>
                <a:gd name="T29" fmla="*/ 289 h 873"/>
                <a:gd name="T30" fmla="*/ 63 w 220"/>
                <a:gd name="T31" fmla="*/ 325 h 873"/>
                <a:gd name="T32" fmla="*/ 43 w 220"/>
                <a:gd name="T33" fmla="*/ 362 h 873"/>
                <a:gd name="T34" fmla="*/ 22 w 220"/>
                <a:gd name="T35" fmla="*/ 399 h 873"/>
                <a:gd name="T36" fmla="*/ 1 w 220"/>
                <a:gd name="T37" fmla="*/ 437 h 873"/>
                <a:gd name="T38" fmla="*/ 0 w 220"/>
                <a:gd name="T39" fmla="*/ 436 h 873"/>
                <a:gd name="T40" fmla="*/ 19 w 220"/>
                <a:gd name="T41" fmla="*/ 401 h 873"/>
                <a:gd name="T42" fmla="*/ 39 w 220"/>
                <a:gd name="T43" fmla="*/ 366 h 873"/>
                <a:gd name="T44" fmla="*/ 58 w 220"/>
                <a:gd name="T45" fmla="*/ 332 h 873"/>
                <a:gd name="T46" fmla="*/ 76 w 220"/>
                <a:gd name="T47" fmla="*/ 298 h 873"/>
                <a:gd name="T48" fmla="*/ 94 w 220"/>
                <a:gd name="T49" fmla="*/ 266 h 873"/>
                <a:gd name="T50" fmla="*/ 110 w 220"/>
                <a:gd name="T51" fmla="*/ 234 h 873"/>
                <a:gd name="T52" fmla="*/ 127 w 220"/>
                <a:gd name="T53" fmla="*/ 204 h 873"/>
                <a:gd name="T54" fmla="*/ 141 w 220"/>
                <a:gd name="T55" fmla="*/ 176 h 873"/>
                <a:gd name="T56" fmla="*/ 154 w 220"/>
                <a:gd name="T57" fmla="*/ 150 h 873"/>
                <a:gd name="T58" fmla="*/ 166 w 220"/>
                <a:gd name="T59" fmla="*/ 125 h 873"/>
                <a:gd name="T60" fmla="*/ 176 w 220"/>
                <a:gd name="T61" fmla="*/ 104 h 873"/>
                <a:gd name="T62" fmla="*/ 185 w 220"/>
                <a:gd name="T63" fmla="*/ 85 h 873"/>
                <a:gd name="T64" fmla="*/ 192 w 220"/>
                <a:gd name="T65" fmla="*/ 67 h 873"/>
                <a:gd name="T66" fmla="*/ 197 w 220"/>
                <a:gd name="T67" fmla="*/ 54 h 873"/>
                <a:gd name="T68" fmla="*/ 202 w 220"/>
                <a:gd name="T69" fmla="*/ 43 h 873"/>
                <a:gd name="T70" fmla="*/ 205 w 220"/>
                <a:gd name="T71" fmla="*/ 35 h 873"/>
                <a:gd name="T72" fmla="*/ 205 w 220"/>
                <a:gd name="T73" fmla="*/ 29 h 873"/>
                <a:gd name="T74" fmla="*/ 203 w 220"/>
                <a:gd name="T75" fmla="*/ 28 h 873"/>
                <a:gd name="T76" fmla="*/ 219 w 220"/>
                <a:gd name="T77" fmla="*/ 0 h 87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20" h="873">
                  <a:moveTo>
                    <a:pt x="219" y="0"/>
                  </a:moveTo>
                  <a:lnTo>
                    <a:pt x="220" y="4"/>
                  </a:lnTo>
                  <a:lnTo>
                    <a:pt x="219" y="15"/>
                  </a:lnTo>
                  <a:lnTo>
                    <a:pt x="217" y="33"/>
                  </a:lnTo>
                  <a:lnTo>
                    <a:pt x="213" y="57"/>
                  </a:lnTo>
                  <a:lnTo>
                    <a:pt x="207" y="86"/>
                  </a:lnTo>
                  <a:lnTo>
                    <a:pt x="199" y="122"/>
                  </a:lnTo>
                  <a:lnTo>
                    <a:pt x="189" y="163"/>
                  </a:lnTo>
                  <a:lnTo>
                    <a:pt x="179" y="209"/>
                  </a:lnTo>
                  <a:lnTo>
                    <a:pt x="166" y="261"/>
                  </a:lnTo>
                  <a:lnTo>
                    <a:pt x="152" y="317"/>
                  </a:lnTo>
                  <a:lnTo>
                    <a:pt x="137" y="377"/>
                  </a:lnTo>
                  <a:lnTo>
                    <a:pt x="120" y="440"/>
                  </a:lnTo>
                  <a:lnTo>
                    <a:pt x="101" y="507"/>
                  </a:lnTo>
                  <a:lnTo>
                    <a:pt x="83" y="578"/>
                  </a:lnTo>
                  <a:lnTo>
                    <a:pt x="63" y="650"/>
                  </a:lnTo>
                  <a:lnTo>
                    <a:pt x="43" y="723"/>
                  </a:lnTo>
                  <a:lnTo>
                    <a:pt x="22" y="797"/>
                  </a:lnTo>
                  <a:lnTo>
                    <a:pt x="1" y="873"/>
                  </a:lnTo>
                  <a:lnTo>
                    <a:pt x="0" y="871"/>
                  </a:lnTo>
                  <a:lnTo>
                    <a:pt x="19" y="801"/>
                  </a:lnTo>
                  <a:lnTo>
                    <a:pt x="39" y="732"/>
                  </a:lnTo>
                  <a:lnTo>
                    <a:pt x="58" y="663"/>
                  </a:lnTo>
                  <a:lnTo>
                    <a:pt x="76" y="596"/>
                  </a:lnTo>
                  <a:lnTo>
                    <a:pt x="94" y="531"/>
                  </a:lnTo>
                  <a:lnTo>
                    <a:pt x="110" y="468"/>
                  </a:lnTo>
                  <a:lnTo>
                    <a:pt x="127" y="408"/>
                  </a:lnTo>
                  <a:lnTo>
                    <a:pt x="141" y="352"/>
                  </a:lnTo>
                  <a:lnTo>
                    <a:pt x="154" y="299"/>
                  </a:lnTo>
                  <a:lnTo>
                    <a:pt x="166" y="250"/>
                  </a:lnTo>
                  <a:lnTo>
                    <a:pt x="176" y="207"/>
                  </a:lnTo>
                  <a:lnTo>
                    <a:pt x="185" y="169"/>
                  </a:lnTo>
                  <a:lnTo>
                    <a:pt x="192" y="134"/>
                  </a:lnTo>
                  <a:lnTo>
                    <a:pt x="197" y="107"/>
                  </a:lnTo>
                  <a:lnTo>
                    <a:pt x="202" y="86"/>
                  </a:lnTo>
                  <a:lnTo>
                    <a:pt x="205" y="69"/>
                  </a:lnTo>
                  <a:lnTo>
                    <a:pt x="205" y="58"/>
                  </a:lnTo>
                  <a:lnTo>
                    <a:pt x="203" y="55"/>
                  </a:lnTo>
                  <a:lnTo>
                    <a:pt x="219" y="0"/>
                  </a:lnTo>
                  <a:close/>
                </a:path>
              </a:pathLst>
            </a:custGeom>
            <a:solidFill>
              <a:srgbClr val="5DBDE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307" name="Freeform 72"/>
            <p:cNvSpPr>
              <a:spLocks/>
            </p:cNvSpPr>
            <p:nvPr/>
          </p:nvSpPr>
          <p:spPr bwMode="auto">
            <a:xfrm>
              <a:off x="2160" y="1628"/>
              <a:ext cx="207" cy="409"/>
            </a:xfrm>
            <a:custGeom>
              <a:avLst/>
              <a:gdLst>
                <a:gd name="T0" fmla="*/ 2 w 207"/>
                <a:gd name="T1" fmla="*/ 409 h 816"/>
                <a:gd name="T2" fmla="*/ 21 w 207"/>
                <a:gd name="T3" fmla="*/ 374 h 816"/>
                <a:gd name="T4" fmla="*/ 41 w 207"/>
                <a:gd name="T5" fmla="*/ 339 h 816"/>
                <a:gd name="T6" fmla="*/ 60 w 207"/>
                <a:gd name="T7" fmla="*/ 305 h 816"/>
                <a:gd name="T8" fmla="*/ 78 w 207"/>
                <a:gd name="T9" fmla="*/ 271 h 816"/>
                <a:gd name="T10" fmla="*/ 96 w 207"/>
                <a:gd name="T11" fmla="*/ 239 h 816"/>
                <a:gd name="T12" fmla="*/ 112 w 207"/>
                <a:gd name="T13" fmla="*/ 207 h 816"/>
                <a:gd name="T14" fmla="*/ 129 w 207"/>
                <a:gd name="T15" fmla="*/ 177 h 816"/>
                <a:gd name="T16" fmla="*/ 143 w 207"/>
                <a:gd name="T17" fmla="*/ 149 h 816"/>
                <a:gd name="T18" fmla="*/ 156 w 207"/>
                <a:gd name="T19" fmla="*/ 122 h 816"/>
                <a:gd name="T20" fmla="*/ 168 w 207"/>
                <a:gd name="T21" fmla="*/ 98 h 816"/>
                <a:gd name="T22" fmla="*/ 178 w 207"/>
                <a:gd name="T23" fmla="*/ 76 h 816"/>
                <a:gd name="T24" fmla="*/ 187 w 207"/>
                <a:gd name="T25" fmla="*/ 57 h 816"/>
                <a:gd name="T26" fmla="*/ 194 w 207"/>
                <a:gd name="T27" fmla="*/ 40 h 816"/>
                <a:gd name="T28" fmla="*/ 199 w 207"/>
                <a:gd name="T29" fmla="*/ 26 h 816"/>
                <a:gd name="T30" fmla="*/ 204 w 207"/>
                <a:gd name="T31" fmla="*/ 16 h 816"/>
                <a:gd name="T32" fmla="*/ 207 w 207"/>
                <a:gd name="T33" fmla="*/ 7 h 816"/>
                <a:gd name="T34" fmla="*/ 207 w 207"/>
                <a:gd name="T35" fmla="*/ 2 h 816"/>
                <a:gd name="T36" fmla="*/ 205 w 207"/>
                <a:gd name="T37" fmla="*/ 0 h 816"/>
                <a:gd name="T38" fmla="*/ 188 w 207"/>
                <a:gd name="T39" fmla="*/ 29 h 816"/>
                <a:gd name="T40" fmla="*/ 190 w 207"/>
                <a:gd name="T41" fmla="*/ 31 h 816"/>
                <a:gd name="T42" fmla="*/ 190 w 207"/>
                <a:gd name="T43" fmla="*/ 36 h 816"/>
                <a:gd name="T44" fmla="*/ 187 w 207"/>
                <a:gd name="T45" fmla="*/ 44 h 816"/>
                <a:gd name="T46" fmla="*/ 182 w 207"/>
                <a:gd name="T47" fmla="*/ 56 h 816"/>
                <a:gd name="T48" fmla="*/ 177 w 207"/>
                <a:gd name="T49" fmla="*/ 71 h 816"/>
                <a:gd name="T50" fmla="*/ 170 w 207"/>
                <a:gd name="T51" fmla="*/ 88 h 816"/>
                <a:gd name="T52" fmla="*/ 160 w 207"/>
                <a:gd name="T53" fmla="*/ 108 h 816"/>
                <a:gd name="T54" fmla="*/ 149 w 207"/>
                <a:gd name="T55" fmla="*/ 130 h 816"/>
                <a:gd name="T56" fmla="*/ 137 w 207"/>
                <a:gd name="T57" fmla="*/ 155 h 816"/>
                <a:gd name="T58" fmla="*/ 123 w 207"/>
                <a:gd name="T59" fmla="*/ 182 h 816"/>
                <a:gd name="T60" fmla="*/ 108 w 207"/>
                <a:gd name="T61" fmla="*/ 211 h 816"/>
                <a:gd name="T62" fmla="*/ 92 w 207"/>
                <a:gd name="T63" fmla="*/ 241 h 816"/>
                <a:gd name="T64" fmla="*/ 75 w 207"/>
                <a:gd name="T65" fmla="*/ 273 h 816"/>
                <a:gd name="T66" fmla="*/ 57 w 207"/>
                <a:gd name="T67" fmla="*/ 306 h 816"/>
                <a:gd name="T68" fmla="*/ 38 w 207"/>
                <a:gd name="T69" fmla="*/ 340 h 816"/>
                <a:gd name="T70" fmla="*/ 19 w 207"/>
                <a:gd name="T71" fmla="*/ 374 h 816"/>
                <a:gd name="T72" fmla="*/ 0 w 207"/>
                <a:gd name="T73" fmla="*/ 409 h 816"/>
                <a:gd name="T74" fmla="*/ 2 w 207"/>
                <a:gd name="T75" fmla="*/ 409 h 81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07" h="816">
                  <a:moveTo>
                    <a:pt x="2" y="816"/>
                  </a:moveTo>
                  <a:lnTo>
                    <a:pt x="21" y="746"/>
                  </a:lnTo>
                  <a:lnTo>
                    <a:pt x="41" y="677"/>
                  </a:lnTo>
                  <a:lnTo>
                    <a:pt x="60" y="608"/>
                  </a:lnTo>
                  <a:lnTo>
                    <a:pt x="78" y="541"/>
                  </a:lnTo>
                  <a:lnTo>
                    <a:pt x="96" y="476"/>
                  </a:lnTo>
                  <a:lnTo>
                    <a:pt x="112" y="413"/>
                  </a:lnTo>
                  <a:lnTo>
                    <a:pt x="129" y="353"/>
                  </a:lnTo>
                  <a:lnTo>
                    <a:pt x="143" y="297"/>
                  </a:lnTo>
                  <a:lnTo>
                    <a:pt x="156" y="244"/>
                  </a:lnTo>
                  <a:lnTo>
                    <a:pt x="168" y="195"/>
                  </a:lnTo>
                  <a:lnTo>
                    <a:pt x="178" y="152"/>
                  </a:lnTo>
                  <a:lnTo>
                    <a:pt x="187" y="114"/>
                  </a:lnTo>
                  <a:lnTo>
                    <a:pt x="194" y="79"/>
                  </a:lnTo>
                  <a:lnTo>
                    <a:pt x="199" y="52"/>
                  </a:lnTo>
                  <a:lnTo>
                    <a:pt x="204" y="31"/>
                  </a:lnTo>
                  <a:lnTo>
                    <a:pt x="207" y="14"/>
                  </a:lnTo>
                  <a:lnTo>
                    <a:pt x="207" y="3"/>
                  </a:lnTo>
                  <a:lnTo>
                    <a:pt x="205" y="0"/>
                  </a:lnTo>
                  <a:lnTo>
                    <a:pt x="188" y="58"/>
                  </a:lnTo>
                  <a:lnTo>
                    <a:pt x="190" y="61"/>
                  </a:lnTo>
                  <a:lnTo>
                    <a:pt x="190" y="72"/>
                  </a:lnTo>
                  <a:lnTo>
                    <a:pt x="187" y="88"/>
                  </a:lnTo>
                  <a:lnTo>
                    <a:pt x="182" y="112"/>
                  </a:lnTo>
                  <a:lnTo>
                    <a:pt x="177" y="141"/>
                  </a:lnTo>
                  <a:lnTo>
                    <a:pt x="170" y="175"/>
                  </a:lnTo>
                  <a:lnTo>
                    <a:pt x="160" y="215"/>
                  </a:lnTo>
                  <a:lnTo>
                    <a:pt x="149" y="259"/>
                  </a:lnTo>
                  <a:lnTo>
                    <a:pt x="137" y="309"/>
                  </a:lnTo>
                  <a:lnTo>
                    <a:pt x="123" y="364"/>
                  </a:lnTo>
                  <a:lnTo>
                    <a:pt x="108" y="420"/>
                  </a:lnTo>
                  <a:lnTo>
                    <a:pt x="92" y="481"/>
                  </a:lnTo>
                  <a:lnTo>
                    <a:pt x="75" y="545"/>
                  </a:lnTo>
                  <a:lnTo>
                    <a:pt x="57" y="610"/>
                  </a:lnTo>
                  <a:lnTo>
                    <a:pt x="38" y="679"/>
                  </a:lnTo>
                  <a:lnTo>
                    <a:pt x="19" y="747"/>
                  </a:lnTo>
                  <a:lnTo>
                    <a:pt x="0" y="816"/>
                  </a:lnTo>
                  <a:lnTo>
                    <a:pt x="2" y="816"/>
                  </a:lnTo>
                  <a:close/>
                </a:path>
              </a:pathLst>
            </a:custGeom>
            <a:solidFill>
              <a:srgbClr val="65C3E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308" name="Freeform 73"/>
            <p:cNvSpPr>
              <a:spLocks/>
            </p:cNvSpPr>
            <p:nvPr/>
          </p:nvSpPr>
          <p:spPr bwMode="auto">
            <a:xfrm>
              <a:off x="2157" y="1657"/>
              <a:ext cx="193" cy="380"/>
            </a:xfrm>
            <a:custGeom>
              <a:avLst/>
              <a:gdLst>
                <a:gd name="T0" fmla="*/ 191 w 193"/>
                <a:gd name="T1" fmla="*/ 0 h 758"/>
                <a:gd name="T2" fmla="*/ 193 w 193"/>
                <a:gd name="T3" fmla="*/ 2 h 758"/>
                <a:gd name="T4" fmla="*/ 193 w 193"/>
                <a:gd name="T5" fmla="*/ 7 h 758"/>
                <a:gd name="T6" fmla="*/ 190 w 193"/>
                <a:gd name="T7" fmla="*/ 15 h 758"/>
                <a:gd name="T8" fmla="*/ 185 w 193"/>
                <a:gd name="T9" fmla="*/ 27 h 758"/>
                <a:gd name="T10" fmla="*/ 180 w 193"/>
                <a:gd name="T11" fmla="*/ 42 h 758"/>
                <a:gd name="T12" fmla="*/ 173 w 193"/>
                <a:gd name="T13" fmla="*/ 59 h 758"/>
                <a:gd name="T14" fmla="*/ 163 w 193"/>
                <a:gd name="T15" fmla="*/ 79 h 758"/>
                <a:gd name="T16" fmla="*/ 152 w 193"/>
                <a:gd name="T17" fmla="*/ 101 h 758"/>
                <a:gd name="T18" fmla="*/ 140 w 193"/>
                <a:gd name="T19" fmla="*/ 126 h 758"/>
                <a:gd name="T20" fmla="*/ 126 w 193"/>
                <a:gd name="T21" fmla="*/ 153 h 758"/>
                <a:gd name="T22" fmla="*/ 111 w 193"/>
                <a:gd name="T23" fmla="*/ 181 h 758"/>
                <a:gd name="T24" fmla="*/ 95 w 193"/>
                <a:gd name="T25" fmla="*/ 212 h 758"/>
                <a:gd name="T26" fmla="*/ 78 w 193"/>
                <a:gd name="T27" fmla="*/ 244 h 758"/>
                <a:gd name="T28" fmla="*/ 60 w 193"/>
                <a:gd name="T29" fmla="*/ 277 h 758"/>
                <a:gd name="T30" fmla="*/ 41 w 193"/>
                <a:gd name="T31" fmla="*/ 311 h 758"/>
                <a:gd name="T32" fmla="*/ 22 w 193"/>
                <a:gd name="T33" fmla="*/ 345 h 758"/>
                <a:gd name="T34" fmla="*/ 3 w 193"/>
                <a:gd name="T35" fmla="*/ 380 h 758"/>
                <a:gd name="T36" fmla="*/ 0 w 193"/>
                <a:gd name="T37" fmla="*/ 379 h 758"/>
                <a:gd name="T38" fmla="*/ 20 w 193"/>
                <a:gd name="T39" fmla="*/ 345 h 758"/>
                <a:gd name="T40" fmla="*/ 38 w 193"/>
                <a:gd name="T41" fmla="*/ 312 h 758"/>
                <a:gd name="T42" fmla="*/ 57 w 193"/>
                <a:gd name="T43" fmla="*/ 279 h 758"/>
                <a:gd name="T44" fmla="*/ 74 w 193"/>
                <a:gd name="T45" fmla="*/ 248 h 758"/>
                <a:gd name="T46" fmla="*/ 91 w 193"/>
                <a:gd name="T47" fmla="*/ 217 h 758"/>
                <a:gd name="T48" fmla="*/ 105 w 193"/>
                <a:gd name="T49" fmla="*/ 187 h 758"/>
                <a:gd name="T50" fmla="*/ 119 w 193"/>
                <a:gd name="T51" fmla="*/ 159 h 758"/>
                <a:gd name="T52" fmla="*/ 132 w 193"/>
                <a:gd name="T53" fmla="*/ 134 h 758"/>
                <a:gd name="T54" fmla="*/ 143 w 193"/>
                <a:gd name="T55" fmla="*/ 111 h 758"/>
                <a:gd name="T56" fmla="*/ 153 w 193"/>
                <a:gd name="T57" fmla="*/ 91 h 758"/>
                <a:gd name="T58" fmla="*/ 161 w 193"/>
                <a:gd name="T59" fmla="*/ 73 h 758"/>
                <a:gd name="T60" fmla="*/ 167 w 193"/>
                <a:gd name="T61" fmla="*/ 58 h 758"/>
                <a:gd name="T62" fmla="*/ 171 w 193"/>
                <a:gd name="T63" fmla="*/ 46 h 758"/>
                <a:gd name="T64" fmla="*/ 174 w 193"/>
                <a:gd name="T65" fmla="*/ 38 h 758"/>
                <a:gd name="T66" fmla="*/ 176 w 193"/>
                <a:gd name="T67" fmla="*/ 33 h 758"/>
                <a:gd name="T68" fmla="*/ 174 w 193"/>
                <a:gd name="T69" fmla="*/ 30 h 758"/>
                <a:gd name="T70" fmla="*/ 191 w 193"/>
                <a:gd name="T71" fmla="*/ 0 h 75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93" h="758">
                  <a:moveTo>
                    <a:pt x="191" y="0"/>
                  </a:moveTo>
                  <a:lnTo>
                    <a:pt x="193" y="3"/>
                  </a:lnTo>
                  <a:lnTo>
                    <a:pt x="193" y="14"/>
                  </a:lnTo>
                  <a:lnTo>
                    <a:pt x="190" y="30"/>
                  </a:lnTo>
                  <a:lnTo>
                    <a:pt x="185" y="54"/>
                  </a:lnTo>
                  <a:lnTo>
                    <a:pt x="180" y="83"/>
                  </a:lnTo>
                  <a:lnTo>
                    <a:pt x="173" y="117"/>
                  </a:lnTo>
                  <a:lnTo>
                    <a:pt x="163" y="157"/>
                  </a:lnTo>
                  <a:lnTo>
                    <a:pt x="152" y="201"/>
                  </a:lnTo>
                  <a:lnTo>
                    <a:pt x="140" y="251"/>
                  </a:lnTo>
                  <a:lnTo>
                    <a:pt x="126" y="306"/>
                  </a:lnTo>
                  <a:lnTo>
                    <a:pt x="111" y="362"/>
                  </a:lnTo>
                  <a:lnTo>
                    <a:pt x="95" y="423"/>
                  </a:lnTo>
                  <a:lnTo>
                    <a:pt x="78" y="487"/>
                  </a:lnTo>
                  <a:lnTo>
                    <a:pt x="60" y="552"/>
                  </a:lnTo>
                  <a:lnTo>
                    <a:pt x="41" y="621"/>
                  </a:lnTo>
                  <a:lnTo>
                    <a:pt x="22" y="689"/>
                  </a:lnTo>
                  <a:lnTo>
                    <a:pt x="3" y="758"/>
                  </a:lnTo>
                  <a:lnTo>
                    <a:pt x="0" y="756"/>
                  </a:lnTo>
                  <a:lnTo>
                    <a:pt x="20" y="689"/>
                  </a:lnTo>
                  <a:lnTo>
                    <a:pt x="38" y="622"/>
                  </a:lnTo>
                  <a:lnTo>
                    <a:pt x="57" y="557"/>
                  </a:lnTo>
                  <a:lnTo>
                    <a:pt x="74" y="494"/>
                  </a:lnTo>
                  <a:lnTo>
                    <a:pt x="91" y="432"/>
                  </a:lnTo>
                  <a:lnTo>
                    <a:pt x="105" y="374"/>
                  </a:lnTo>
                  <a:lnTo>
                    <a:pt x="119" y="318"/>
                  </a:lnTo>
                  <a:lnTo>
                    <a:pt x="132" y="268"/>
                  </a:lnTo>
                  <a:lnTo>
                    <a:pt x="143" y="222"/>
                  </a:lnTo>
                  <a:lnTo>
                    <a:pt x="153" y="181"/>
                  </a:lnTo>
                  <a:lnTo>
                    <a:pt x="161" y="146"/>
                  </a:lnTo>
                  <a:lnTo>
                    <a:pt x="167" y="116"/>
                  </a:lnTo>
                  <a:lnTo>
                    <a:pt x="171" y="92"/>
                  </a:lnTo>
                  <a:lnTo>
                    <a:pt x="174" y="76"/>
                  </a:lnTo>
                  <a:lnTo>
                    <a:pt x="176" y="65"/>
                  </a:lnTo>
                  <a:lnTo>
                    <a:pt x="174" y="59"/>
                  </a:lnTo>
                  <a:lnTo>
                    <a:pt x="191" y="0"/>
                  </a:lnTo>
                  <a:close/>
                </a:path>
              </a:pathLst>
            </a:custGeom>
            <a:solidFill>
              <a:srgbClr val="6DC8E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309" name="Freeform 74"/>
            <p:cNvSpPr>
              <a:spLocks/>
            </p:cNvSpPr>
            <p:nvPr/>
          </p:nvSpPr>
          <p:spPr bwMode="auto">
            <a:xfrm>
              <a:off x="2156" y="1687"/>
              <a:ext cx="177" cy="349"/>
            </a:xfrm>
            <a:custGeom>
              <a:avLst/>
              <a:gdLst>
                <a:gd name="T0" fmla="*/ 1 w 177"/>
                <a:gd name="T1" fmla="*/ 349 h 697"/>
                <a:gd name="T2" fmla="*/ 21 w 177"/>
                <a:gd name="T3" fmla="*/ 315 h 697"/>
                <a:gd name="T4" fmla="*/ 39 w 177"/>
                <a:gd name="T5" fmla="*/ 282 h 697"/>
                <a:gd name="T6" fmla="*/ 58 w 177"/>
                <a:gd name="T7" fmla="*/ 249 h 697"/>
                <a:gd name="T8" fmla="*/ 75 w 177"/>
                <a:gd name="T9" fmla="*/ 218 h 697"/>
                <a:gd name="T10" fmla="*/ 92 w 177"/>
                <a:gd name="T11" fmla="*/ 187 h 697"/>
                <a:gd name="T12" fmla="*/ 106 w 177"/>
                <a:gd name="T13" fmla="*/ 158 h 697"/>
                <a:gd name="T14" fmla="*/ 120 w 177"/>
                <a:gd name="T15" fmla="*/ 130 h 697"/>
                <a:gd name="T16" fmla="*/ 133 w 177"/>
                <a:gd name="T17" fmla="*/ 105 h 697"/>
                <a:gd name="T18" fmla="*/ 144 w 177"/>
                <a:gd name="T19" fmla="*/ 82 h 697"/>
                <a:gd name="T20" fmla="*/ 154 w 177"/>
                <a:gd name="T21" fmla="*/ 61 h 697"/>
                <a:gd name="T22" fmla="*/ 162 w 177"/>
                <a:gd name="T23" fmla="*/ 44 h 697"/>
                <a:gd name="T24" fmla="*/ 168 w 177"/>
                <a:gd name="T25" fmla="*/ 29 h 697"/>
                <a:gd name="T26" fmla="*/ 172 w 177"/>
                <a:gd name="T27" fmla="*/ 17 h 697"/>
                <a:gd name="T28" fmla="*/ 175 w 177"/>
                <a:gd name="T29" fmla="*/ 9 h 697"/>
                <a:gd name="T30" fmla="*/ 177 w 177"/>
                <a:gd name="T31" fmla="*/ 3 h 697"/>
                <a:gd name="T32" fmla="*/ 175 w 177"/>
                <a:gd name="T33" fmla="*/ 0 h 697"/>
                <a:gd name="T34" fmla="*/ 157 w 177"/>
                <a:gd name="T35" fmla="*/ 33 h 697"/>
                <a:gd name="T36" fmla="*/ 158 w 177"/>
                <a:gd name="T37" fmla="*/ 36 h 697"/>
                <a:gd name="T38" fmla="*/ 157 w 177"/>
                <a:gd name="T39" fmla="*/ 40 h 697"/>
                <a:gd name="T40" fmla="*/ 154 w 177"/>
                <a:gd name="T41" fmla="*/ 48 h 697"/>
                <a:gd name="T42" fmla="*/ 151 w 177"/>
                <a:gd name="T43" fmla="*/ 59 h 697"/>
                <a:gd name="T44" fmla="*/ 145 w 177"/>
                <a:gd name="T45" fmla="*/ 72 h 697"/>
                <a:gd name="T46" fmla="*/ 137 w 177"/>
                <a:gd name="T47" fmla="*/ 88 h 697"/>
                <a:gd name="T48" fmla="*/ 129 w 177"/>
                <a:gd name="T49" fmla="*/ 107 h 697"/>
                <a:gd name="T50" fmla="*/ 119 w 177"/>
                <a:gd name="T51" fmla="*/ 128 h 697"/>
                <a:gd name="T52" fmla="*/ 107 w 177"/>
                <a:gd name="T53" fmla="*/ 151 h 697"/>
                <a:gd name="T54" fmla="*/ 95 w 177"/>
                <a:gd name="T55" fmla="*/ 175 h 697"/>
                <a:gd name="T56" fmla="*/ 80 w 177"/>
                <a:gd name="T57" fmla="*/ 201 h 697"/>
                <a:gd name="T58" fmla="*/ 66 w 177"/>
                <a:gd name="T59" fmla="*/ 229 h 697"/>
                <a:gd name="T60" fmla="*/ 49 w 177"/>
                <a:gd name="T61" fmla="*/ 258 h 697"/>
                <a:gd name="T62" fmla="*/ 34 w 177"/>
                <a:gd name="T63" fmla="*/ 288 h 697"/>
                <a:gd name="T64" fmla="*/ 17 w 177"/>
                <a:gd name="T65" fmla="*/ 318 h 697"/>
                <a:gd name="T66" fmla="*/ 0 w 177"/>
                <a:gd name="T67" fmla="*/ 349 h 697"/>
                <a:gd name="T68" fmla="*/ 1 w 177"/>
                <a:gd name="T69" fmla="*/ 349 h 69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77" h="697">
                  <a:moveTo>
                    <a:pt x="1" y="697"/>
                  </a:moveTo>
                  <a:lnTo>
                    <a:pt x="21" y="630"/>
                  </a:lnTo>
                  <a:lnTo>
                    <a:pt x="39" y="563"/>
                  </a:lnTo>
                  <a:lnTo>
                    <a:pt x="58" y="498"/>
                  </a:lnTo>
                  <a:lnTo>
                    <a:pt x="75" y="435"/>
                  </a:lnTo>
                  <a:lnTo>
                    <a:pt x="92" y="373"/>
                  </a:lnTo>
                  <a:lnTo>
                    <a:pt x="106" y="315"/>
                  </a:lnTo>
                  <a:lnTo>
                    <a:pt x="120" y="259"/>
                  </a:lnTo>
                  <a:lnTo>
                    <a:pt x="133" y="209"/>
                  </a:lnTo>
                  <a:lnTo>
                    <a:pt x="144" y="163"/>
                  </a:lnTo>
                  <a:lnTo>
                    <a:pt x="154" y="122"/>
                  </a:lnTo>
                  <a:lnTo>
                    <a:pt x="162" y="87"/>
                  </a:lnTo>
                  <a:lnTo>
                    <a:pt x="168" y="57"/>
                  </a:lnTo>
                  <a:lnTo>
                    <a:pt x="172" y="33"/>
                  </a:lnTo>
                  <a:lnTo>
                    <a:pt x="175" y="17"/>
                  </a:lnTo>
                  <a:lnTo>
                    <a:pt x="177" y="6"/>
                  </a:lnTo>
                  <a:lnTo>
                    <a:pt x="175" y="0"/>
                  </a:lnTo>
                  <a:lnTo>
                    <a:pt x="157" y="66"/>
                  </a:lnTo>
                  <a:lnTo>
                    <a:pt x="158" y="71"/>
                  </a:lnTo>
                  <a:lnTo>
                    <a:pt x="157" y="80"/>
                  </a:lnTo>
                  <a:lnTo>
                    <a:pt x="154" y="96"/>
                  </a:lnTo>
                  <a:lnTo>
                    <a:pt x="151" y="118"/>
                  </a:lnTo>
                  <a:lnTo>
                    <a:pt x="145" y="143"/>
                  </a:lnTo>
                  <a:lnTo>
                    <a:pt x="137" y="176"/>
                  </a:lnTo>
                  <a:lnTo>
                    <a:pt x="129" y="214"/>
                  </a:lnTo>
                  <a:lnTo>
                    <a:pt x="119" y="256"/>
                  </a:lnTo>
                  <a:lnTo>
                    <a:pt x="107" y="301"/>
                  </a:lnTo>
                  <a:lnTo>
                    <a:pt x="95" y="350"/>
                  </a:lnTo>
                  <a:lnTo>
                    <a:pt x="80" y="402"/>
                  </a:lnTo>
                  <a:lnTo>
                    <a:pt x="66" y="458"/>
                  </a:lnTo>
                  <a:lnTo>
                    <a:pt x="49" y="516"/>
                  </a:lnTo>
                  <a:lnTo>
                    <a:pt x="34" y="576"/>
                  </a:lnTo>
                  <a:lnTo>
                    <a:pt x="17" y="636"/>
                  </a:lnTo>
                  <a:lnTo>
                    <a:pt x="0" y="697"/>
                  </a:lnTo>
                  <a:lnTo>
                    <a:pt x="1" y="697"/>
                  </a:lnTo>
                  <a:close/>
                </a:path>
              </a:pathLst>
            </a:custGeom>
            <a:solidFill>
              <a:srgbClr val="76CEF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310" name="Freeform 75"/>
            <p:cNvSpPr>
              <a:spLocks/>
            </p:cNvSpPr>
            <p:nvPr/>
          </p:nvSpPr>
          <p:spPr bwMode="auto">
            <a:xfrm>
              <a:off x="2153" y="1720"/>
              <a:ext cx="161" cy="316"/>
            </a:xfrm>
            <a:custGeom>
              <a:avLst/>
              <a:gdLst>
                <a:gd name="T0" fmla="*/ 160 w 161"/>
                <a:gd name="T1" fmla="*/ 0 h 631"/>
                <a:gd name="T2" fmla="*/ 161 w 161"/>
                <a:gd name="T3" fmla="*/ 3 h 631"/>
                <a:gd name="T4" fmla="*/ 160 w 161"/>
                <a:gd name="T5" fmla="*/ 7 h 631"/>
                <a:gd name="T6" fmla="*/ 157 w 161"/>
                <a:gd name="T7" fmla="*/ 15 h 631"/>
                <a:gd name="T8" fmla="*/ 154 w 161"/>
                <a:gd name="T9" fmla="*/ 26 h 631"/>
                <a:gd name="T10" fmla="*/ 148 w 161"/>
                <a:gd name="T11" fmla="*/ 39 h 631"/>
                <a:gd name="T12" fmla="*/ 140 w 161"/>
                <a:gd name="T13" fmla="*/ 55 h 631"/>
                <a:gd name="T14" fmla="*/ 132 w 161"/>
                <a:gd name="T15" fmla="*/ 74 h 631"/>
                <a:gd name="T16" fmla="*/ 122 w 161"/>
                <a:gd name="T17" fmla="*/ 95 h 631"/>
                <a:gd name="T18" fmla="*/ 110 w 161"/>
                <a:gd name="T19" fmla="*/ 118 h 631"/>
                <a:gd name="T20" fmla="*/ 98 w 161"/>
                <a:gd name="T21" fmla="*/ 142 h 631"/>
                <a:gd name="T22" fmla="*/ 83 w 161"/>
                <a:gd name="T23" fmla="*/ 168 h 631"/>
                <a:gd name="T24" fmla="*/ 69 w 161"/>
                <a:gd name="T25" fmla="*/ 196 h 631"/>
                <a:gd name="T26" fmla="*/ 52 w 161"/>
                <a:gd name="T27" fmla="*/ 225 h 631"/>
                <a:gd name="T28" fmla="*/ 37 w 161"/>
                <a:gd name="T29" fmla="*/ 255 h 631"/>
                <a:gd name="T30" fmla="*/ 20 w 161"/>
                <a:gd name="T31" fmla="*/ 285 h 631"/>
                <a:gd name="T32" fmla="*/ 3 w 161"/>
                <a:gd name="T33" fmla="*/ 316 h 631"/>
                <a:gd name="T34" fmla="*/ 0 w 161"/>
                <a:gd name="T35" fmla="*/ 315 h 631"/>
                <a:gd name="T36" fmla="*/ 17 w 161"/>
                <a:gd name="T37" fmla="*/ 286 h 631"/>
                <a:gd name="T38" fmla="*/ 33 w 161"/>
                <a:gd name="T39" fmla="*/ 258 h 631"/>
                <a:gd name="T40" fmla="*/ 48 w 161"/>
                <a:gd name="T41" fmla="*/ 230 h 631"/>
                <a:gd name="T42" fmla="*/ 62 w 161"/>
                <a:gd name="T43" fmla="*/ 203 h 631"/>
                <a:gd name="T44" fmla="*/ 76 w 161"/>
                <a:gd name="T45" fmla="*/ 177 h 631"/>
                <a:gd name="T46" fmla="*/ 89 w 161"/>
                <a:gd name="T47" fmla="*/ 152 h 631"/>
                <a:gd name="T48" fmla="*/ 100 w 161"/>
                <a:gd name="T49" fmla="*/ 129 h 631"/>
                <a:gd name="T50" fmla="*/ 112 w 161"/>
                <a:gd name="T51" fmla="*/ 109 h 631"/>
                <a:gd name="T52" fmla="*/ 120 w 161"/>
                <a:gd name="T53" fmla="*/ 91 h 631"/>
                <a:gd name="T54" fmla="*/ 127 w 161"/>
                <a:gd name="T55" fmla="*/ 74 h 631"/>
                <a:gd name="T56" fmla="*/ 133 w 161"/>
                <a:gd name="T57" fmla="*/ 61 h 631"/>
                <a:gd name="T58" fmla="*/ 137 w 161"/>
                <a:gd name="T59" fmla="*/ 50 h 631"/>
                <a:gd name="T60" fmla="*/ 140 w 161"/>
                <a:gd name="T61" fmla="*/ 43 h 631"/>
                <a:gd name="T62" fmla="*/ 140 w 161"/>
                <a:gd name="T63" fmla="*/ 37 h 631"/>
                <a:gd name="T64" fmla="*/ 140 w 161"/>
                <a:gd name="T65" fmla="*/ 35 h 631"/>
                <a:gd name="T66" fmla="*/ 160 w 161"/>
                <a:gd name="T67" fmla="*/ 0 h 63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61" h="631">
                  <a:moveTo>
                    <a:pt x="160" y="0"/>
                  </a:moveTo>
                  <a:lnTo>
                    <a:pt x="161" y="5"/>
                  </a:lnTo>
                  <a:lnTo>
                    <a:pt x="160" y="14"/>
                  </a:lnTo>
                  <a:lnTo>
                    <a:pt x="157" y="30"/>
                  </a:lnTo>
                  <a:lnTo>
                    <a:pt x="154" y="52"/>
                  </a:lnTo>
                  <a:lnTo>
                    <a:pt x="148" y="77"/>
                  </a:lnTo>
                  <a:lnTo>
                    <a:pt x="140" y="110"/>
                  </a:lnTo>
                  <a:lnTo>
                    <a:pt x="132" y="148"/>
                  </a:lnTo>
                  <a:lnTo>
                    <a:pt x="122" y="190"/>
                  </a:lnTo>
                  <a:lnTo>
                    <a:pt x="110" y="235"/>
                  </a:lnTo>
                  <a:lnTo>
                    <a:pt x="98" y="284"/>
                  </a:lnTo>
                  <a:lnTo>
                    <a:pt x="83" y="336"/>
                  </a:lnTo>
                  <a:lnTo>
                    <a:pt x="69" y="392"/>
                  </a:lnTo>
                  <a:lnTo>
                    <a:pt x="52" y="450"/>
                  </a:lnTo>
                  <a:lnTo>
                    <a:pt x="37" y="510"/>
                  </a:lnTo>
                  <a:lnTo>
                    <a:pt x="20" y="570"/>
                  </a:lnTo>
                  <a:lnTo>
                    <a:pt x="3" y="631"/>
                  </a:lnTo>
                  <a:lnTo>
                    <a:pt x="0" y="630"/>
                  </a:lnTo>
                  <a:lnTo>
                    <a:pt x="17" y="572"/>
                  </a:lnTo>
                  <a:lnTo>
                    <a:pt x="33" y="516"/>
                  </a:lnTo>
                  <a:lnTo>
                    <a:pt x="48" y="459"/>
                  </a:lnTo>
                  <a:lnTo>
                    <a:pt x="62" y="405"/>
                  </a:lnTo>
                  <a:lnTo>
                    <a:pt x="76" y="353"/>
                  </a:lnTo>
                  <a:lnTo>
                    <a:pt x="89" y="304"/>
                  </a:lnTo>
                  <a:lnTo>
                    <a:pt x="100" y="258"/>
                  </a:lnTo>
                  <a:lnTo>
                    <a:pt x="112" y="217"/>
                  </a:lnTo>
                  <a:lnTo>
                    <a:pt x="120" y="181"/>
                  </a:lnTo>
                  <a:lnTo>
                    <a:pt x="127" y="148"/>
                  </a:lnTo>
                  <a:lnTo>
                    <a:pt x="133" y="121"/>
                  </a:lnTo>
                  <a:lnTo>
                    <a:pt x="137" y="99"/>
                  </a:lnTo>
                  <a:lnTo>
                    <a:pt x="140" y="85"/>
                  </a:lnTo>
                  <a:lnTo>
                    <a:pt x="140" y="74"/>
                  </a:lnTo>
                  <a:lnTo>
                    <a:pt x="140" y="70"/>
                  </a:lnTo>
                  <a:lnTo>
                    <a:pt x="160" y="0"/>
                  </a:lnTo>
                  <a:close/>
                </a:path>
              </a:pathLst>
            </a:custGeom>
            <a:solidFill>
              <a:srgbClr val="7ED4F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311" name="Freeform 76"/>
            <p:cNvSpPr>
              <a:spLocks/>
            </p:cNvSpPr>
            <p:nvPr/>
          </p:nvSpPr>
          <p:spPr bwMode="auto">
            <a:xfrm>
              <a:off x="2152" y="1755"/>
              <a:ext cx="141" cy="280"/>
            </a:xfrm>
            <a:custGeom>
              <a:avLst/>
              <a:gdLst>
                <a:gd name="T0" fmla="*/ 1 w 141"/>
                <a:gd name="T1" fmla="*/ 280 h 560"/>
                <a:gd name="T2" fmla="*/ 18 w 141"/>
                <a:gd name="T3" fmla="*/ 251 h 560"/>
                <a:gd name="T4" fmla="*/ 34 w 141"/>
                <a:gd name="T5" fmla="*/ 223 h 560"/>
                <a:gd name="T6" fmla="*/ 49 w 141"/>
                <a:gd name="T7" fmla="*/ 195 h 560"/>
                <a:gd name="T8" fmla="*/ 63 w 141"/>
                <a:gd name="T9" fmla="*/ 168 h 560"/>
                <a:gd name="T10" fmla="*/ 77 w 141"/>
                <a:gd name="T11" fmla="*/ 142 h 560"/>
                <a:gd name="T12" fmla="*/ 90 w 141"/>
                <a:gd name="T13" fmla="*/ 117 h 560"/>
                <a:gd name="T14" fmla="*/ 101 w 141"/>
                <a:gd name="T15" fmla="*/ 94 h 560"/>
                <a:gd name="T16" fmla="*/ 113 w 141"/>
                <a:gd name="T17" fmla="*/ 74 h 560"/>
                <a:gd name="T18" fmla="*/ 121 w 141"/>
                <a:gd name="T19" fmla="*/ 56 h 560"/>
                <a:gd name="T20" fmla="*/ 128 w 141"/>
                <a:gd name="T21" fmla="*/ 39 h 560"/>
                <a:gd name="T22" fmla="*/ 134 w 141"/>
                <a:gd name="T23" fmla="*/ 26 h 560"/>
                <a:gd name="T24" fmla="*/ 138 w 141"/>
                <a:gd name="T25" fmla="*/ 15 h 560"/>
                <a:gd name="T26" fmla="*/ 141 w 141"/>
                <a:gd name="T27" fmla="*/ 8 h 560"/>
                <a:gd name="T28" fmla="*/ 141 w 141"/>
                <a:gd name="T29" fmla="*/ 2 h 560"/>
                <a:gd name="T30" fmla="*/ 141 w 141"/>
                <a:gd name="T31" fmla="*/ 0 h 560"/>
                <a:gd name="T32" fmla="*/ 120 w 141"/>
                <a:gd name="T33" fmla="*/ 38 h 560"/>
                <a:gd name="T34" fmla="*/ 120 w 141"/>
                <a:gd name="T35" fmla="*/ 40 h 560"/>
                <a:gd name="T36" fmla="*/ 120 w 141"/>
                <a:gd name="T37" fmla="*/ 45 h 560"/>
                <a:gd name="T38" fmla="*/ 117 w 141"/>
                <a:gd name="T39" fmla="*/ 53 h 560"/>
                <a:gd name="T40" fmla="*/ 113 w 141"/>
                <a:gd name="T41" fmla="*/ 63 h 560"/>
                <a:gd name="T42" fmla="*/ 107 w 141"/>
                <a:gd name="T43" fmla="*/ 76 h 560"/>
                <a:gd name="T44" fmla="*/ 99 w 141"/>
                <a:gd name="T45" fmla="*/ 92 h 560"/>
                <a:gd name="T46" fmla="*/ 90 w 141"/>
                <a:gd name="T47" fmla="*/ 110 h 560"/>
                <a:gd name="T48" fmla="*/ 80 w 141"/>
                <a:gd name="T49" fmla="*/ 131 h 560"/>
                <a:gd name="T50" fmla="*/ 69 w 141"/>
                <a:gd name="T51" fmla="*/ 152 h 560"/>
                <a:gd name="T52" fmla="*/ 56 w 141"/>
                <a:gd name="T53" fmla="*/ 176 h 560"/>
                <a:gd name="T54" fmla="*/ 43 w 141"/>
                <a:gd name="T55" fmla="*/ 200 h 560"/>
                <a:gd name="T56" fmla="*/ 29 w 141"/>
                <a:gd name="T57" fmla="*/ 227 h 560"/>
                <a:gd name="T58" fmla="*/ 14 w 141"/>
                <a:gd name="T59" fmla="*/ 253 h 560"/>
                <a:gd name="T60" fmla="*/ 0 w 141"/>
                <a:gd name="T61" fmla="*/ 279 h 560"/>
                <a:gd name="T62" fmla="*/ 1 w 141"/>
                <a:gd name="T63" fmla="*/ 280 h 56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41" h="560">
                  <a:moveTo>
                    <a:pt x="1" y="560"/>
                  </a:moveTo>
                  <a:lnTo>
                    <a:pt x="18" y="502"/>
                  </a:lnTo>
                  <a:lnTo>
                    <a:pt x="34" y="446"/>
                  </a:lnTo>
                  <a:lnTo>
                    <a:pt x="49" y="389"/>
                  </a:lnTo>
                  <a:lnTo>
                    <a:pt x="63" y="335"/>
                  </a:lnTo>
                  <a:lnTo>
                    <a:pt x="77" y="283"/>
                  </a:lnTo>
                  <a:lnTo>
                    <a:pt x="90" y="234"/>
                  </a:lnTo>
                  <a:lnTo>
                    <a:pt x="101" y="188"/>
                  </a:lnTo>
                  <a:lnTo>
                    <a:pt x="113" y="147"/>
                  </a:lnTo>
                  <a:lnTo>
                    <a:pt x="121" y="111"/>
                  </a:lnTo>
                  <a:lnTo>
                    <a:pt x="128" y="78"/>
                  </a:lnTo>
                  <a:lnTo>
                    <a:pt x="134" y="51"/>
                  </a:lnTo>
                  <a:lnTo>
                    <a:pt x="138" y="29"/>
                  </a:lnTo>
                  <a:lnTo>
                    <a:pt x="141" y="15"/>
                  </a:lnTo>
                  <a:lnTo>
                    <a:pt x="141" y="4"/>
                  </a:lnTo>
                  <a:lnTo>
                    <a:pt x="141" y="0"/>
                  </a:lnTo>
                  <a:lnTo>
                    <a:pt x="120" y="76"/>
                  </a:lnTo>
                  <a:lnTo>
                    <a:pt x="120" y="80"/>
                  </a:lnTo>
                  <a:lnTo>
                    <a:pt x="120" y="89"/>
                  </a:lnTo>
                  <a:lnTo>
                    <a:pt x="117" y="105"/>
                  </a:lnTo>
                  <a:lnTo>
                    <a:pt x="113" y="125"/>
                  </a:lnTo>
                  <a:lnTo>
                    <a:pt x="107" y="152"/>
                  </a:lnTo>
                  <a:lnTo>
                    <a:pt x="99" y="183"/>
                  </a:lnTo>
                  <a:lnTo>
                    <a:pt x="90" y="219"/>
                  </a:lnTo>
                  <a:lnTo>
                    <a:pt x="80" y="261"/>
                  </a:lnTo>
                  <a:lnTo>
                    <a:pt x="69" y="304"/>
                  </a:lnTo>
                  <a:lnTo>
                    <a:pt x="56" y="351"/>
                  </a:lnTo>
                  <a:lnTo>
                    <a:pt x="43" y="400"/>
                  </a:lnTo>
                  <a:lnTo>
                    <a:pt x="29" y="453"/>
                  </a:lnTo>
                  <a:lnTo>
                    <a:pt x="14" y="505"/>
                  </a:lnTo>
                  <a:lnTo>
                    <a:pt x="0" y="558"/>
                  </a:lnTo>
                  <a:lnTo>
                    <a:pt x="1" y="560"/>
                  </a:lnTo>
                  <a:close/>
                </a:path>
              </a:pathLst>
            </a:custGeom>
            <a:solidFill>
              <a:srgbClr val="86DAF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312" name="Freeform 77"/>
            <p:cNvSpPr>
              <a:spLocks/>
            </p:cNvSpPr>
            <p:nvPr/>
          </p:nvSpPr>
          <p:spPr bwMode="auto">
            <a:xfrm>
              <a:off x="2149" y="1793"/>
              <a:ext cx="123" cy="241"/>
            </a:xfrm>
            <a:custGeom>
              <a:avLst/>
              <a:gdLst>
                <a:gd name="T0" fmla="*/ 123 w 123"/>
                <a:gd name="T1" fmla="*/ 0 h 482"/>
                <a:gd name="T2" fmla="*/ 123 w 123"/>
                <a:gd name="T3" fmla="*/ 2 h 482"/>
                <a:gd name="T4" fmla="*/ 123 w 123"/>
                <a:gd name="T5" fmla="*/ 7 h 482"/>
                <a:gd name="T6" fmla="*/ 120 w 123"/>
                <a:gd name="T7" fmla="*/ 15 h 482"/>
                <a:gd name="T8" fmla="*/ 116 w 123"/>
                <a:gd name="T9" fmla="*/ 25 h 482"/>
                <a:gd name="T10" fmla="*/ 110 w 123"/>
                <a:gd name="T11" fmla="*/ 38 h 482"/>
                <a:gd name="T12" fmla="*/ 102 w 123"/>
                <a:gd name="T13" fmla="*/ 54 h 482"/>
                <a:gd name="T14" fmla="*/ 93 w 123"/>
                <a:gd name="T15" fmla="*/ 72 h 482"/>
                <a:gd name="T16" fmla="*/ 83 w 123"/>
                <a:gd name="T17" fmla="*/ 93 h 482"/>
                <a:gd name="T18" fmla="*/ 72 w 123"/>
                <a:gd name="T19" fmla="*/ 114 h 482"/>
                <a:gd name="T20" fmla="*/ 59 w 123"/>
                <a:gd name="T21" fmla="*/ 138 h 482"/>
                <a:gd name="T22" fmla="*/ 46 w 123"/>
                <a:gd name="T23" fmla="*/ 162 h 482"/>
                <a:gd name="T24" fmla="*/ 32 w 123"/>
                <a:gd name="T25" fmla="*/ 189 h 482"/>
                <a:gd name="T26" fmla="*/ 17 w 123"/>
                <a:gd name="T27" fmla="*/ 215 h 482"/>
                <a:gd name="T28" fmla="*/ 3 w 123"/>
                <a:gd name="T29" fmla="*/ 241 h 482"/>
                <a:gd name="T30" fmla="*/ 0 w 123"/>
                <a:gd name="T31" fmla="*/ 241 h 482"/>
                <a:gd name="T32" fmla="*/ 14 w 123"/>
                <a:gd name="T33" fmla="*/ 215 h 482"/>
                <a:gd name="T34" fmla="*/ 28 w 123"/>
                <a:gd name="T35" fmla="*/ 190 h 482"/>
                <a:gd name="T36" fmla="*/ 42 w 123"/>
                <a:gd name="T37" fmla="*/ 165 h 482"/>
                <a:gd name="T38" fmla="*/ 54 w 123"/>
                <a:gd name="T39" fmla="*/ 142 h 482"/>
                <a:gd name="T40" fmla="*/ 65 w 123"/>
                <a:gd name="T41" fmla="*/ 120 h 482"/>
                <a:gd name="T42" fmla="*/ 75 w 123"/>
                <a:gd name="T43" fmla="*/ 100 h 482"/>
                <a:gd name="T44" fmla="*/ 83 w 123"/>
                <a:gd name="T45" fmla="*/ 83 h 482"/>
                <a:gd name="T46" fmla="*/ 90 w 123"/>
                <a:gd name="T47" fmla="*/ 68 h 482"/>
                <a:gd name="T48" fmla="*/ 96 w 123"/>
                <a:gd name="T49" fmla="*/ 56 h 482"/>
                <a:gd name="T50" fmla="*/ 99 w 123"/>
                <a:gd name="T51" fmla="*/ 47 h 482"/>
                <a:gd name="T52" fmla="*/ 100 w 123"/>
                <a:gd name="T53" fmla="*/ 42 h 482"/>
                <a:gd name="T54" fmla="*/ 99 w 123"/>
                <a:gd name="T55" fmla="*/ 40 h 482"/>
                <a:gd name="T56" fmla="*/ 123 w 123"/>
                <a:gd name="T57" fmla="*/ 0 h 482"/>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23" h="482">
                  <a:moveTo>
                    <a:pt x="123" y="0"/>
                  </a:moveTo>
                  <a:lnTo>
                    <a:pt x="123" y="4"/>
                  </a:lnTo>
                  <a:lnTo>
                    <a:pt x="123" y="13"/>
                  </a:lnTo>
                  <a:lnTo>
                    <a:pt x="120" y="29"/>
                  </a:lnTo>
                  <a:lnTo>
                    <a:pt x="116" y="49"/>
                  </a:lnTo>
                  <a:lnTo>
                    <a:pt x="110" y="76"/>
                  </a:lnTo>
                  <a:lnTo>
                    <a:pt x="102" y="107"/>
                  </a:lnTo>
                  <a:lnTo>
                    <a:pt x="93" y="143"/>
                  </a:lnTo>
                  <a:lnTo>
                    <a:pt x="83" y="185"/>
                  </a:lnTo>
                  <a:lnTo>
                    <a:pt x="72" y="228"/>
                  </a:lnTo>
                  <a:lnTo>
                    <a:pt x="59" y="275"/>
                  </a:lnTo>
                  <a:lnTo>
                    <a:pt x="46" y="324"/>
                  </a:lnTo>
                  <a:lnTo>
                    <a:pt x="32" y="377"/>
                  </a:lnTo>
                  <a:lnTo>
                    <a:pt x="17" y="429"/>
                  </a:lnTo>
                  <a:lnTo>
                    <a:pt x="3" y="482"/>
                  </a:lnTo>
                  <a:lnTo>
                    <a:pt x="0" y="482"/>
                  </a:lnTo>
                  <a:lnTo>
                    <a:pt x="14" y="429"/>
                  </a:lnTo>
                  <a:lnTo>
                    <a:pt x="28" y="379"/>
                  </a:lnTo>
                  <a:lnTo>
                    <a:pt x="42" y="330"/>
                  </a:lnTo>
                  <a:lnTo>
                    <a:pt x="54" y="283"/>
                  </a:lnTo>
                  <a:lnTo>
                    <a:pt x="65" y="239"/>
                  </a:lnTo>
                  <a:lnTo>
                    <a:pt x="75" y="199"/>
                  </a:lnTo>
                  <a:lnTo>
                    <a:pt x="83" y="165"/>
                  </a:lnTo>
                  <a:lnTo>
                    <a:pt x="90" y="136"/>
                  </a:lnTo>
                  <a:lnTo>
                    <a:pt x="96" y="112"/>
                  </a:lnTo>
                  <a:lnTo>
                    <a:pt x="99" y="94"/>
                  </a:lnTo>
                  <a:lnTo>
                    <a:pt x="100" y="84"/>
                  </a:lnTo>
                  <a:lnTo>
                    <a:pt x="99" y="80"/>
                  </a:lnTo>
                  <a:lnTo>
                    <a:pt x="123" y="0"/>
                  </a:lnTo>
                  <a:close/>
                </a:path>
              </a:pathLst>
            </a:custGeom>
            <a:solidFill>
              <a:srgbClr val="8EE0F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313" name="Freeform 78"/>
            <p:cNvSpPr>
              <a:spLocks/>
            </p:cNvSpPr>
            <p:nvPr/>
          </p:nvSpPr>
          <p:spPr bwMode="auto">
            <a:xfrm>
              <a:off x="2146" y="1833"/>
              <a:ext cx="103" cy="201"/>
            </a:xfrm>
            <a:custGeom>
              <a:avLst/>
              <a:gdLst>
                <a:gd name="T0" fmla="*/ 3 w 103"/>
                <a:gd name="T1" fmla="*/ 201 h 402"/>
                <a:gd name="T2" fmla="*/ 17 w 103"/>
                <a:gd name="T3" fmla="*/ 175 h 402"/>
                <a:gd name="T4" fmla="*/ 31 w 103"/>
                <a:gd name="T5" fmla="*/ 150 h 402"/>
                <a:gd name="T6" fmla="*/ 45 w 103"/>
                <a:gd name="T7" fmla="*/ 125 h 402"/>
                <a:gd name="T8" fmla="*/ 57 w 103"/>
                <a:gd name="T9" fmla="*/ 102 h 402"/>
                <a:gd name="T10" fmla="*/ 68 w 103"/>
                <a:gd name="T11" fmla="*/ 80 h 402"/>
                <a:gd name="T12" fmla="*/ 78 w 103"/>
                <a:gd name="T13" fmla="*/ 60 h 402"/>
                <a:gd name="T14" fmla="*/ 86 w 103"/>
                <a:gd name="T15" fmla="*/ 43 h 402"/>
                <a:gd name="T16" fmla="*/ 93 w 103"/>
                <a:gd name="T17" fmla="*/ 28 h 402"/>
                <a:gd name="T18" fmla="*/ 99 w 103"/>
                <a:gd name="T19" fmla="*/ 16 h 402"/>
                <a:gd name="T20" fmla="*/ 102 w 103"/>
                <a:gd name="T21" fmla="*/ 7 h 402"/>
                <a:gd name="T22" fmla="*/ 103 w 103"/>
                <a:gd name="T23" fmla="*/ 2 h 402"/>
                <a:gd name="T24" fmla="*/ 102 w 103"/>
                <a:gd name="T25" fmla="*/ 0 h 402"/>
                <a:gd name="T26" fmla="*/ 78 w 103"/>
                <a:gd name="T27" fmla="*/ 44 h 402"/>
                <a:gd name="T28" fmla="*/ 78 w 103"/>
                <a:gd name="T29" fmla="*/ 45 h 402"/>
                <a:gd name="T30" fmla="*/ 76 w 103"/>
                <a:gd name="T31" fmla="*/ 51 h 402"/>
                <a:gd name="T32" fmla="*/ 74 w 103"/>
                <a:gd name="T33" fmla="*/ 59 h 402"/>
                <a:gd name="T34" fmla="*/ 69 w 103"/>
                <a:gd name="T35" fmla="*/ 70 h 402"/>
                <a:gd name="T36" fmla="*/ 62 w 103"/>
                <a:gd name="T37" fmla="*/ 83 h 402"/>
                <a:gd name="T38" fmla="*/ 55 w 103"/>
                <a:gd name="T39" fmla="*/ 99 h 402"/>
                <a:gd name="T40" fmla="*/ 45 w 103"/>
                <a:gd name="T41" fmla="*/ 117 h 402"/>
                <a:gd name="T42" fmla="*/ 35 w 103"/>
                <a:gd name="T43" fmla="*/ 136 h 402"/>
                <a:gd name="T44" fmla="*/ 24 w 103"/>
                <a:gd name="T45" fmla="*/ 157 h 402"/>
                <a:gd name="T46" fmla="*/ 13 w 103"/>
                <a:gd name="T47" fmla="*/ 179 h 402"/>
                <a:gd name="T48" fmla="*/ 0 w 103"/>
                <a:gd name="T49" fmla="*/ 200 h 402"/>
                <a:gd name="T50" fmla="*/ 3 w 103"/>
                <a:gd name="T51" fmla="*/ 201 h 40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03" h="402">
                  <a:moveTo>
                    <a:pt x="3" y="402"/>
                  </a:moveTo>
                  <a:lnTo>
                    <a:pt x="17" y="349"/>
                  </a:lnTo>
                  <a:lnTo>
                    <a:pt x="31" y="299"/>
                  </a:lnTo>
                  <a:lnTo>
                    <a:pt x="45" y="250"/>
                  </a:lnTo>
                  <a:lnTo>
                    <a:pt x="57" y="203"/>
                  </a:lnTo>
                  <a:lnTo>
                    <a:pt x="68" y="159"/>
                  </a:lnTo>
                  <a:lnTo>
                    <a:pt x="78" y="119"/>
                  </a:lnTo>
                  <a:lnTo>
                    <a:pt x="86" y="85"/>
                  </a:lnTo>
                  <a:lnTo>
                    <a:pt x="93" y="56"/>
                  </a:lnTo>
                  <a:lnTo>
                    <a:pt x="99" y="32"/>
                  </a:lnTo>
                  <a:lnTo>
                    <a:pt x="102" y="14"/>
                  </a:lnTo>
                  <a:lnTo>
                    <a:pt x="103" y="4"/>
                  </a:lnTo>
                  <a:lnTo>
                    <a:pt x="102" y="0"/>
                  </a:lnTo>
                  <a:lnTo>
                    <a:pt x="78" y="87"/>
                  </a:lnTo>
                  <a:lnTo>
                    <a:pt x="78" y="90"/>
                  </a:lnTo>
                  <a:lnTo>
                    <a:pt x="76" y="101"/>
                  </a:lnTo>
                  <a:lnTo>
                    <a:pt x="74" y="118"/>
                  </a:lnTo>
                  <a:lnTo>
                    <a:pt x="69" y="139"/>
                  </a:lnTo>
                  <a:lnTo>
                    <a:pt x="62" y="165"/>
                  </a:lnTo>
                  <a:lnTo>
                    <a:pt x="55" y="197"/>
                  </a:lnTo>
                  <a:lnTo>
                    <a:pt x="45" y="233"/>
                  </a:lnTo>
                  <a:lnTo>
                    <a:pt x="35" y="271"/>
                  </a:lnTo>
                  <a:lnTo>
                    <a:pt x="24" y="313"/>
                  </a:lnTo>
                  <a:lnTo>
                    <a:pt x="13" y="357"/>
                  </a:lnTo>
                  <a:lnTo>
                    <a:pt x="0" y="400"/>
                  </a:lnTo>
                  <a:lnTo>
                    <a:pt x="3" y="402"/>
                  </a:lnTo>
                  <a:close/>
                </a:path>
              </a:pathLst>
            </a:custGeom>
            <a:solidFill>
              <a:srgbClr val="96E6F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314" name="Freeform 79"/>
            <p:cNvSpPr>
              <a:spLocks/>
            </p:cNvSpPr>
            <p:nvPr/>
          </p:nvSpPr>
          <p:spPr bwMode="auto">
            <a:xfrm>
              <a:off x="2143" y="1876"/>
              <a:ext cx="81" cy="157"/>
            </a:xfrm>
            <a:custGeom>
              <a:avLst/>
              <a:gdLst>
                <a:gd name="T0" fmla="*/ 81 w 81"/>
                <a:gd name="T1" fmla="*/ 0 h 313"/>
                <a:gd name="T2" fmla="*/ 81 w 81"/>
                <a:gd name="T3" fmla="*/ 2 h 313"/>
                <a:gd name="T4" fmla="*/ 79 w 81"/>
                <a:gd name="T5" fmla="*/ 7 h 313"/>
                <a:gd name="T6" fmla="*/ 77 w 81"/>
                <a:gd name="T7" fmla="*/ 16 h 313"/>
                <a:gd name="T8" fmla="*/ 72 w 81"/>
                <a:gd name="T9" fmla="*/ 26 h 313"/>
                <a:gd name="T10" fmla="*/ 65 w 81"/>
                <a:gd name="T11" fmla="*/ 39 h 313"/>
                <a:gd name="T12" fmla="*/ 58 w 81"/>
                <a:gd name="T13" fmla="*/ 55 h 313"/>
                <a:gd name="T14" fmla="*/ 48 w 81"/>
                <a:gd name="T15" fmla="*/ 73 h 313"/>
                <a:gd name="T16" fmla="*/ 38 w 81"/>
                <a:gd name="T17" fmla="*/ 92 h 313"/>
                <a:gd name="T18" fmla="*/ 27 w 81"/>
                <a:gd name="T19" fmla="*/ 113 h 313"/>
                <a:gd name="T20" fmla="*/ 16 w 81"/>
                <a:gd name="T21" fmla="*/ 135 h 313"/>
                <a:gd name="T22" fmla="*/ 3 w 81"/>
                <a:gd name="T23" fmla="*/ 157 h 313"/>
                <a:gd name="T24" fmla="*/ 0 w 81"/>
                <a:gd name="T25" fmla="*/ 156 h 313"/>
                <a:gd name="T26" fmla="*/ 10 w 81"/>
                <a:gd name="T27" fmla="*/ 138 h 313"/>
                <a:gd name="T28" fmla="*/ 20 w 81"/>
                <a:gd name="T29" fmla="*/ 120 h 313"/>
                <a:gd name="T30" fmla="*/ 30 w 81"/>
                <a:gd name="T31" fmla="*/ 102 h 313"/>
                <a:gd name="T32" fmla="*/ 37 w 81"/>
                <a:gd name="T33" fmla="*/ 87 h 313"/>
                <a:gd name="T34" fmla="*/ 44 w 81"/>
                <a:gd name="T35" fmla="*/ 73 h 313"/>
                <a:gd name="T36" fmla="*/ 50 w 81"/>
                <a:gd name="T37" fmla="*/ 63 h 313"/>
                <a:gd name="T38" fmla="*/ 52 w 81"/>
                <a:gd name="T39" fmla="*/ 54 h 313"/>
                <a:gd name="T40" fmla="*/ 54 w 81"/>
                <a:gd name="T41" fmla="*/ 49 h 313"/>
                <a:gd name="T42" fmla="*/ 54 w 81"/>
                <a:gd name="T43" fmla="*/ 47 h 313"/>
                <a:gd name="T44" fmla="*/ 81 w 81"/>
                <a:gd name="T45" fmla="*/ 0 h 31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81" h="313">
                  <a:moveTo>
                    <a:pt x="81" y="0"/>
                  </a:moveTo>
                  <a:lnTo>
                    <a:pt x="81" y="3"/>
                  </a:lnTo>
                  <a:lnTo>
                    <a:pt x="79" y="14"/>
                  </a:lnTo>
                  <a:lnTo>
                    <a:pt x="77" y="31"/>
                  </a:lnTo>
                  <a:lnTo>
                    <a:pt x="72" y="52"/>
                  </a:lnTo>
                  <a:lnTo>
                    <a:pt x="65" y="78"/>
                  </a:lnTo>
                  <a:lnTo>
                    <a:pt x="58" y="110"/>
                  </a:lnTo>
                  <a:lnTo>
                    <a:pt x="48" y="146"/>
                  </a:lnTo>
                  <a:lnTo>
                    <a:pt x="38" y="184"/>
                  </a:lnTo>
                  <a:lnTo>
                    <a:pt x="27" y="226"/>
                  </a:lnTo>
                  <a:lnTo>
                    <a:pt x="16" y="270"/>
                  </a:lnTo>
                  <a:lnTo>
                    <a:pt x="3" y="313"/>
                  </a:lnTo>
                  <a:lnTo>
                    <a:pt x="0" y="311"/>
                  </a:lnTo>
                  <a:lnTo>
                    <a:pt x="10" y="275"/>
                  </a:lnTo>
                  <a:lnTo>
                    <a:pt x="20" y="239"/>
                  </a:lnTo>
                  <a:lnTo>
                    <a:pt x="30" y="204"/>
                  </a:lnTo>
                  <a:lnTo>
                    <a:pt x="37" y="174"/>
                  </a:lnTo>
                  <a:lnTo>
                    <a:pt x="44" y="146"/>
                  </a:lnTo>
                  <a:lnTo>
                    <a:pt x="50" y="125"/>
                  </a:lnTo>
                  <a:lnTo>
                    <a:pt x="52" y="108"/>
                  </a:lnTo>
                  <a:lnTo>
                    <a:pt x="54" y="98"/>
                  </a:lnTo>
                  <a:lnTo>
                    <a:pt x="54" y="94"/>
                  </a:lnTo>
                  <a:lnTo>
                    <a:pt x="81" y="0"/>
                  </a:lnTo>
                  <a:close/>
                </a:path>
              </a:pathLst>
            </a:custGeom>
            <a:solidFill>
              <a:srgbClr val="9FEBF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315" name="Freeform 80"/>
            <p:cNvSpPr>
              <a:spLocks/>
            </p:cNvSpPr>
            <p:nvPr/>
          </p:nvSpPr>
          <p:spPr bwMode="auto">
            <a:xfrm>
              <a:off x="2139" y="1923"/>
              <a:ext cx="58" cy="109"/>
            </a:xfrm>
            <a:custGeom>
              <a:avLst/>
              <a:gdLst>
                <a:gd name="T0" fmla="*/ 4 w 58"/>
                <a:gd name="T1" fmla="*/ 109 h 217"/>
                <a:gd name="T2" fmla="*/ 14 w 58"/>
                <a:gd name="T3" fmla="*/ 91 h 217"/>
                <a:gd name="T4" fmla="*/ 24 w 58"/>
                <a:gd name="T5" fmla="*/ 73 h 217"/>
                <a:gd name="T6" fmla="*/ 34 w 58"/>
                <a:gd name="T7" fmla="*/ 55 h 217"/>
                <a:gd name="T8" fmla="*/ 41 w 58"/>
                <a:gd name="T9" fmla="*/ 40 h 217"/>
                <a:gd name="T10" fmla="*/ 48 w 58"/>
                <a:gd name="T11" fmla="*/ 26 h 217"/>
                <a:gd name="T12" fmla="*/ 54 w 58"/>
                <a:gd name="T13" fmla="*/ 16 h 217"/>
                <a:gd name="T14" fmla="*/ 56 w 58"/>
                <a:gd name="T15" fmla="*/ 7 h 217"/>
                <a:gd name="T16" fmla="*/ 58 w 58"/>
                <a:gd name="T17" fmla="*/ 2 h 217"/>
                <a:gd name="T18" fmla="*/ 58 w 58"/>
                <a:gd name="T19" fmla="*/ 0 h 217"/>
                <a:gd name="T20" fmla="*/ 30 w 58"/>
                <a:gd name="T21" fmla="*/ 51 h 217"/>
                <a:gd name="T22" fmla="*/ 30 w 58"/>
                <a:gd name="T23" fmla="*/ 53 h 217"/>
                <a:gd name="T24" fmla="*/ 27 w 58"/>
                <a:gd name="T25" fmla="*/ 57 h 217"/>
                <a:gd name="T26" fmla="*/ 24 w 58"/>
                <a:gd name="T27" fmla="*/ 64 h 217"/>
                <a:gd name="T28" fmla="*/ 20 w 58"/>
                <a:gd name="T29" fmla="*/ 74 h 217"/>
                <a:gd name="T30" fmla="*/ 14 w 58"/>
                <a:gd name="T31" fmla="*/ 83 h 217"/>
                <a:gd name="T32" fmla="*/ 7 w 58"/>
                <a:gd name="T33" fmla="*/ 96 h 217"/>
                <a:gd name="T34" fmla="*/ 0 w 58"/>
                <a:gd name="T35" fmla="*/ 109 h 217"/>
                <a:gd name="T36" fmla="*/ 4 w 58"/>
                <a:gd name="T37" fmla="*/ 109 h 2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58" h="217">
                  <a:moveTo>
                    <a:pt x="4" y="217"/>
                  </a:moveTo>
                  <a:lnTo>
                    <a:pt x="14" y="181"/>
                  </a:lnTo>
                  <a:lnTo>
                    <a:pt x="24" y="145"/>
                  </a:lnTo>
                  <a:lnTo>
                    <a:pt x="34" y="110"/>
                  </a:lnTo>
                  <a:lnTo>
                    <a:pt x="41" y="80"/>
                  </a:lnTo>
                  <a:lnTo>
                    <a:pt x="48" y="52"/>
                  </a:lnTo>
                  <a:lnTo>
                    <a:pt x="54" y="31"/>
                  </a:lnTo>
                  <a:lnTo>
                    <a:pt x="56" y="14"/>
                  </a:lnTo>
                  <a:lnTo>
                    <a:pt x="58" y="4"/>
                  </a:lnTo>
                  <a:lnTo>
                    <a:pt x="58" y="0"/>
                  </a:lnTo>
                  <a:lnTo>
                    <a:pt x="30" y="101"/>
                  </a:lnTo>
                  <a:lnTo>
                    <a:pt x="30" y="105"/>
                  </a:lnTo>
                  <a:lnTo>
                    <a:pt x="27" y="114"/>
                  </a:lnTo>
                  <a:lnTo>
                    <a:pt x="24" y="128"/>
                  </a:lnTo>
                  <a:lnTo>
                    <a:pt x="20" y="147"/>
                  </a:lnTo>
                  <a:lnTo>
                    <a:pt x="14" y="166"/>
                  </a:lnTo>
                  <a:lnTo>
                    <a:pt x="7" y="192"/>
                  </a:lnTo>
                  <a:lnTo>
                    <a:pt x="0" y="217"/>
                  </a:lnTo>
                  <a:lnTo>
                    <a:pt x="4" y="217"/>
                  </a:lnTo>
                  <a:close/>
                </a:path>
              </a:pathLst>
            </a:custGeom>
            <a:solidFill>
              <a:srgbClr val="A7F1F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316" name="Freeform 81"/>
            <p:cNvSpPr>
              <a:spLocks/>
            </p:cNvSpPr>
            <p:nvPr/>
          </p:nvSpPr>
          <p:spPr bwMode="auto">
            <a:xfrm>
              <a:off x="2136" y="1974"/>
              <a:ext cx="33" cy="58"/>
            </a:xfrm>
            <a:custGeom>
              <a:avLst/>
              <a:gdLst>
                <a:gd name="T0" fmla="*/ 33 w 33"/>
                <a:gd name="T1" fmla="*/ 0 h 116"/>
                <a:gd name="T2" fmla="*/ 33 w 33"/>
                <a:gd name="T3" fmla="*/ 2 h 116"/>
                <a:gd name="T4" fmla="*/ 30 w 33"/>
                <a:gd name="T5" fmla="*/ 7 h 116"/>
                <a:gd name="T6" fmla="*/ 27 w 33"/>
                <a:gd name="T7" fmla="*/ 14 h 116"/>
                <a:gd name="T8" fmla="*/ 23 w 33"/>
                <a:gd name="T9" fmla="*/ 23 h 116"/>
                <a:gd name="T10" fmla="*/ 17 w 33"/>
                <a:gd name="T11" fmla="*/ 33 h 116"/>
                <a:gd name="T12" fmla="*/ 10 w 33"/>
                <a:gd name="T13" fmla="*/ 46 h 116"/>
                <a:gd name="T14" fmla="*/ 3 w 33"/>
                <a:gd name="T15" fmla="*/ 58 h 116"/>
                <a:gd name="T16" fmla="*/ 0 w 33"/>
                <a:gd name="T17" fmla="*/ 57 h 116"/>
                <a:gd name="T18" fmla="*/ 0 w 33"/>
                <a:gd name="T19" fmla="*/ 57 h 116"/>
                <a:gd name="T20" fmla="*/ 33 w 33"/>
                <a:gd name="T21" fmla="*/ 0 h 11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3" h="116">
                  <a:moveTo>
                    <a:pt x="33" y="0"/>
                  </a:moveTo>
                  <a:lnTo>
                    <a:pt x="33" y="4"/>
                  </a:lnTo>
                  <a:lnTo>
                    <a:pt x="30" y="13"/>
                  </a:lnTo>
                  <a:lnTo>
                    <a:pt x="27" y="27"/>
                  </a:lnTo>
                  <a:lnTo>
                    <a:pt x="23" y="46"/>
                  </a:lnTo>
                  <a:lnTo>
                    <a:pt x="17" y="65"/>
                  </a:lnTo>
                  <a:lnTo>
                    <a:pt x="10" y="91"/>
                  </a:lnTo>
                  <a:lnTo>
                    <a:pt x="3" y="116"/>
                  </a:lnTo>
                  <a:lnTo>
                    <a:pt x="0" y="114"/>
                  </a:lnTo>
                  <a:lnTo>
                    <a:pt x="0" y="113"/>
                  </a:lnTo>
                  <a:lnTo>
                    <a:pt x="33" y="0"/>
                  </a:lnTo>
                  <a:close/>
                </a:path>
              </a:pathLst>
            </a:custGeom>
            <a:solidFill>
              <a:srgbClr val="AFF7F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317" name="Freeform 82"/>
            <p:cNvSpPr>
              <a:spLocks/>
            </p:cNvSpPr>
            <p:nvPr/>
          </p:nvSpPr>
          <p:spPr bwMode="auto">
            <a:xfrm>
              <a:off x="2136" y="2030"/>
              <a:ext cx="1" cy="1"/>
            </a:xfrm>
            <a:custGeom>
              <a:avLst/>
              <a:gdLst>
                <a:gd name="T0" fmla="*/ 0 w 1"/>
                <a:gd name="T1" fmla="*/ 1 h 1"/>
                <a:gd name="T2" fmla="*/ 0 w 1"/>
                <a:gd name="T3" fmla="*/ 0 h 1"/>
                <a:gd name="T4" fmla="*/ 0 w 1"/>
                <a:gd name="T5" fmla="*/ 1 h 1"/>
                <a:gd name="T6" fmla="*/ 0 w 1"/>
                <a:gd name="T7" fmla="*/ 1 h 1"/>
                <a:gd name="T8" fmla="*/ 0 w 1"/>
                <a:gd name="T9" fmla="*/ 1 h 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 h="1">
                  <a:moveTo>
                    <a:pt x="0" y="1"/>
                  </a:moveTo>
                  <a:lnTo>
                    <a:pt x="0" y="0"/>
                  </a:lnTo>
                  <a:lnTo>
                    <a:pt x="0" y="1"/>
                  </a:lnTo>
                  <a:close/>
                </a:path>
              </a:pathLst>
            </a:custGeom>
            <a:solidFill>
              <a:srgbClr val="B0F8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318" name="Freeform 83"/>
            <p:cNvSpPr>
              <a:spLocks/>
            </p:cNvSpPr>
            <p:nvPr/>
          </p:nvSpPr>
          <p:spPr bwMode="auto">
            <a:xfrm>
              <a:off x="2159" y="1384"/>
              <a:ext cx="363" cy="656"/>
            </a:xfrm>
            <a:custGeom>
              <a:avLst/>
              <a:gdLst>
                <a:gd name="T0" fmla="*/ 18 w 363"/>
                <a:gd name="T1" fmla="*/ 656 h 1312"/>
                <a:gd name="T2" fmla="*/ 0 w 363"/>
                <a:gd name="T3" fmla="*/ 607 h 1312"/>
                <a:gd name="T4" fmla="*/ 345 w 363"/>
                <a:gd name="T5" fmla="*/ 0 h 1312"/>
                <a:gd name="T6" fmla="*/ 363 w 363"/>
                <a:gd name="T7" fmla="*/ 51 h 1312"/>
                <a:gd name="T8" fmla="*/ 18 w 363"/>
                <a:gd name="T9" fmla="*/ 656 h 13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63" h="1312">
                  <a:moveTo>
                    <a:pt x="18" y="1312"/>
                  </a:moveTo>
                  <a:lnTo>
                    <a:pt x="0" y="1213"/>
                  </a:lnTo>
                  <a:lnTo>
                    <a:pt x="345" y="0"/>
                  </a:lnTo>
                  <a:lnTo>
                    <a:pt x="363" y="101"/>
                  </a:lnTo>
                  <a:lnTo>
                    <a:pt x="18" y="131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319" name="Freeform 84"/>
            <p:cNvSpPr>
              <a:spLocks/>
            </p:cNvSpPr>
            <p:nvPr/>
          </p:nvSpPr>
          <p:spPr bwMode="auto">
            <a:xfrm>
              <a:off x="2176" y="1384"/>
              <a:ext cx="369" cy="656"/>
            </a:xfrm>
            <a:custGeom>
              <a:avLst/>
              <a:gdLst>
                <a:gd name="T0" fmla="*/ 1 w 369"/>
                <a:gd name="T1" fmla="*/ 656 h 1312"/>
                <a:gd name="T2" fmla="*/ 369 w 369"/>
                <a:gd name="T3" fmla="*/ 10 h 1312"/>
                <a:gd name="T4" fmla="*/ 328 w 369"/>
                <a:gd name="T5" fmla="*/ 0 h 1312"/>
                <a:gd name="T6" fmla="*/ 319 w 369"/>
                <a:gd name="T7" fmla="*/ 16 h 1312"/>
                <a:gd name="T8" fmla="*/ 321 w 369"/>
                <a:gd name="T9" fmla="*/ 18 h 1312"/>
                <a:gd name="T10" fmla="*/ 321 w 369"/>
                <a:gd name="T11" fmla="*/ 24 h 1312"/>
                <a:gd name="T12" fmla="*/ 319 w 369"/>
                <a:gd name="T13" fmla="*/ 32 h 1312"/>
                <a:gd name="T14" fmla="*/ 315 w 369"/>
                <a:gd name="T15" fmla="*/ 44 h 1312"/>
                <a:gd name="T16" fmla="*/ 311 w 369"/>
                <a:gd name="T17" fmla="*/ 59 h 1312"/>
                <a:gd name="T18" fmla="*/ 304 w 369"/>
                <a:gd name="T19" fmla="*/ 76 h 1312"/>
                <a:gd name="T20" fmla="*/ 294 w 369"/>
                <a:gd name="T21" fmla="*/ 97 h 1312"/>
                <a:gd name="T22" fmla="*/ 284 w 369"/>
                <a:gd name="T23" fmla="*/ 121 h 1312"/>
                <a:gd name="T24" fmla="*/ 271 w 369"/>
                <a:gd name="T25" fmla="*/ 147 h 1312"/>
                <a:gd name="T26" fmla="*/ 257 w 369"/>
                <a:gd name="T27" fmla="*/ 176 h 1312"/>
                <a:gd name="T28" fmla="*/ 241 w 369"/>
                <a:gd name="T29" fmla="*/ 208 h 1312"/>
                <a:gd name="T30" fmla="*/ 224 w 369"/>
                <a:gd name="T31" fmla="*/ 241 h 1312"/>
                <a:gd name="T32" fmla="*/ 207 w 369"/>
                <a:gd name="T33" fmla="*/ 276 h 1312"/>
                <a:gd name="T34" fmla="*/ 188 w 369"/>
                <a:gd name="T35" fmla="*/ 313 h 1312"/>
                <a:gd name="T36" fmla="*/ 166 w 369"/>
                <a:gd name="T37" fmla="*/ 352 h 1312"/>
                <a:gd name="T38" fmla="*/ 145 w 369"/>
                <a:gd name="T39" fmla="*/ 393 h 1312"/>
                <a:gd name="T40" fmla="*/ 123 w 369"/>
                <a:gd name="T41" fmla="*/ 436 h 1312"/>
                <a:gd name="T42" fmla="*/ 100 w 369"/>
                <a:gd name="T43" fmla="*/ 478 h 1312"/>
                <a:gd name="T44" fmla="*/ 75 w 369"/>
                <a:gd name="T45" fmla="*/ 522 h 1312"/>
                <a:gd name="T46" fmla="*/ 51 w 369"/>
                <a:gd name="T47" fmla="*/ 567 h 1312"/>
                <a:gd name="T48" fmla="*/ 25 w 369"/>
                <a:gd name="T49" fmla="*/ 611 h 1312"/>
                <a:gd name="T50" fmla="*/ 0 w 369"/>
                <a:gd name="T51" fmla="*/ 656 h 1312"/>
                <a:gd name="T52" fmla="*/ 1 w 369"/>
                <a:gd name="T53" fmla="*/ 656 h 131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369" h="1312">
                  <a:moveTo>
                    <a:pt x="1" y="1312"/>
                  </a:moveTo>
                  <a:lnTo>
                    <a:pt x="369" y="20"/>
                  </a:lnTo>
                  <a:lnTo>
                    <a:pt x="328" y="0"/>
                  </a:lnTo>
                  <a:lnTo>
                    <a:pt x="319" y="31"/>
                  </a:lnTo>
                  <a:lnTo>
                    <a:pt x="321" y="36"/>
                  </a:lnTo>
                  <a:lnTo>
                    <a:pt x="321" y="47"/>
                  </a:lnTo>
                  <a:lnTo>
                    <a:pt x="319" y="63"/>
                  </a:lnTo>
                  <a:lnTo>
                    <a:pt x="315" y="87"/>
                  </a:lnTo>
                  <a:lnTo>
                    <a:pt x="311" y="118"/>
                  </a:lnTo>
                  <a:lnTo>
                    <a:pt x="304" y="152"/>
                  </a:lnTo>
                  <a:lnTo>
                    <a:pt x="294" y="194"/>
                  </a:lnTo>
                  <a:lnTo>
                    <a:pt x="284" y="241"/>
                  </a:lnTo>
                  <a:lnTo>
                    <a:pt x="271" y="293"/>
                  </a:lnTo>
                  <a:lnTo>
                    <a:pt x="257" y="351"/>
                  </a:lnTo>
                  <a:lnTo>
                    <a:pt x="241" y="415"/>
                  </a:lnTo>
                  <a:lnTo>
                    <a:pt x="224" y="482"/>
                  </a:lnTo>
                  <a:lnTo>
                    <a:pt x="207" y="552"/>
                  </a:lnTo>
                  <a:lnTo>
                    <a:pt x="188" y="626"/>
                  </a:lnTo>
                  <a:lnTo>
                    <a:pt x="166" y="704"/>
                  </a:lnTo>
                  <a:lnTo>
                    <a:pt x="145" y="786"/>
                  </a:lnTo>
                  <a:lnTo>
                    <a:pt x="123" y="871"/>
                  </a:lnTo>
                  <a:lnTo>
                    <a:pt x="100" y="956"/>
                  </a:lnTo>
                  <a:lnTo>
                    <a:pt x="75" y="1043"/>
                  </a:lnTo>
                  <a:lnTo>
                    <a:pt x="51" y="1133"/>
                  </a:lnTo>
                  <a:lnTo>
                    <a:pt x="25" y="1222"/>
                  </a:lnTo>
                  <a:lnTo>
                    <a:pt x="0" y="1312"/>
                  </a:lnTo>
                  <a:lnTo>
                    <a:pt x="1" y="1312"/>
                  </a:lnTo>
                  <a:close/>
                </a:path>
              </a:pathLst>
            </a:custGeom>
            <a:solidFill>
              <a:srgbClr val="057ED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320" name="Freeform 85"/>
            <p:cNvSpPr>
              <a:spLocks/>
            </p:cNvSpPr>
            <p:nvPr/>
          </p:nvSpPr>
          <p:spPr bwMode="auto">
            <a:xfrm>
              <a:off x="2174" y="1399"/>
              <a:ext cx="323" cy="641"/>
            </a:xfrm>
            <a:custGeom>
              <a:avLst/>
              <a:gdLst>
                <a:gd name="T0" fmla="*/ 321 w 323"/>
                <a:gd name="T1" fmla="*/ 0 h 1281"/>
                <a:gd name="T2" fmla="*/ 323 w 323"/>
                <a:gd name="T3" fmla="*/ 3 h 1281"/>
                <a:gd name="T4" fmla="*/ 323 w 323"/>
                <a:gd name="T5" fmla="*/ 8 h 1281"/>
                <a:gd name="T6" fmla="*/ 321 w 323"/>
                <a:gd name="T7" fmla="*/ 16 h 1281"/>
                <a:gd name="T8" fmla="*/ 317 w 323"/>
                <a:gd name="T9" fmla="*/ 28 h 1281"/>
                <a:gd name="T10" fmla="*/ 313 w 323"/>
                <a:gd name="T11" fmla="*/ 44 h 1281"/>
                <a:gd name="T12" fmla="*/ 306 w 323"/>
                <a:gd name="T13" fmla="*/ 61 h 1281"/>
                <a:gd name="T14" fmla="*/ 296 w 323"/>
                <a:gd name="T15" fmla="*/ 82 h 1281"/>
                <a:gd name="T16" fmla="*/ 286 w 323"/>
                <a:gd name="T17" fmla="*/ 105 h 1281"/>
                <a:gd name="T18" fmla="*/ 273 w 323"/>
                <a:gd name="T19" fmla="*/ 131 h 1281"/>
                <a:gd name="T20" fmla="*/ 259 w 323"/>
                <a:gd name="T21" fmla="*/ 160 h 1281"/>
                <a:gd name="T22" fmla="*/ 243 w 323"/>
                <a:gd name="T23" fmla="*/ 192 h 1281"/>
                <a:gd name="T24" fmla="*/ 226 w 323"/>
                <a:gd name="T25" fmla="*/ 226 h 1281"/>
                <a:gd name="T26" fmla="*/ 209 w 323"/>
                <a:gd name="T27" fmla="*/ 261 h 1281"/>
                <a:gd name="T28" fmla="*/ 190 w 323"/>
                <a:gd name="T29" fmla="*/ 298 h 1281"/>
                <a:gd name="T30" fmla="*/ 168 w 323"/>
                <a:gd name="T31" fmla="*/ 337 h 1281"/>
                <a:gd name="T32" fmla="*/ 147 w 323"/>
                <a:gd name="T33" fmla="*/ 378 h 1281"/>
                <a:gd name="T34" fmla="*/ 125 w 323"/>
                <a:gd name="T35" fmla="*/ 420 h 1281"/>
                <a:gd name="T36" fmla="*/ 102 w 323"/>
                <a:gd name="T37" fmla="*/ 463 h 1281"/>
                <a:gd name="T38" fmla="*/ 77 w 323"/>
                <a:gd name="T39" fmla="*/ 506 h 1281"/>
                <a:gd name="T40" fmla="*/ 53 w 323"/>
                <a:gd name="T41" fmla="*/ 551 h 1281"/>
                <a:gd name="T42" fmla="*/ 27 w 323"/>
                <a:gd name="T43" fmla="*/ 596 h 1281"/>
                <a:gd name="T44" fmla="*/ 2 w 323"/>
                <a:gd name="T45" fmla="*/ 641 h 1281"/>
                <a:gd name="T46" fmla="*/ 0 w 323"/>
                <a:gd name="T47" fmla="*/ 641 h 1281"/>
                <a:gd name="T48" fmla="*/ 26 w 323"/>
                <a:gd name="T49" fmla="*/ 597 h 1281"/>
                <a:gd name="T50" fmla="*/ 50 w 323"/>
                <a:gd name="T51" fmla="*/ 553 h 1281"/>
                <a:gd name="T52" fmla="*/ 74 w 323"/>
                <a:gd name="T53" fmla="*/ 510 h 1281"/>
                <a:gd name="T54" fmla="*/ 98 w 323"/>
                <a:gd name="T55" fmla="*/ 467 h 1281"/>
                <a:gd name="T56" fmla="*/ 120 w 323"/>
                <a:gd name="T57" fmla="*/ 425 h 1281"/>
                <a:gd name="T58" fmla="*/ 143 w 323"/>
                <a:gd name="T59" fmla="*/ 384 h 1281"/>
                <a:gd name="T60" fmla="*/ 164 w 323"/>
                <a:gd name="T61" fmla="*/ 345 h 1281"/>
                <a:gd name="T62" fmla="*/ 184 w 323"/>
                <a:gd name="T63" fmla="*/ 306 h 1281"/>
                <a:gd name="T64" fmla="*/ 202 w 323"/>
                <a:gd name="T65" fmla="*/ 270 h 1281"/>
                <a:gd name="T66" fmla="*/ 221 w 323"/>
                <a:gd name="T67" fmla="*/ 235 h 1281"/>
                <a:gd name="T68" fmla="*/ 236 w 323"/>
                <a:gd name="T69" fmla="*/ 203 h 1281"/>
                <a:gd name="T70" fmla="*/ 252 w 323"/>
                <a:gd name="T71" fmla="*/ 172 h 1281"/>
                <a:gd name="T72" fmla="*/ 266 w 323"/>
                <a:gd name="T73" fmla="*/ 144 h 1281"/>
                <a:gd name="T74" fmla="*/ 277 w 323"/>
                <a:gd name="T75" fmla="*/ 119 h 1281"/>
                <a:gd name="T76" fmla="*/ 287 w 323"/>
                <a:gd name="T77" fmla="*/ 96 h 1281"/>
                <a:gd name="T78" fmla="*/ 296 w 323"/>
                <a:gd name="T79" fmla="*/ 75 h 1281"/>
                <a:gd name="T80" fmla="*/ 303 w 323"/>
                <a:gd name="T81" fmla="*/ 58 h 1281"/>
                <a:gd name="T82" fmla="*/ 308 w 323"/>
                <a:gd name="T83" fmla="*/ 44 h 1281"/>
                <a:gd name="T84" fmla="*/ 313 w 323"/>
                <a:gd name="T85" fmla="*/ 32 h 1281"/>
                <a:gd name="T86" fmla="*/ 314 w 323"/>
                <a:gd name="T87" fmla="*/ 24 h 1281"/>
                <a:gd name="T88" fmla="*/ 314 w 323"/>
                <a:gd name="T89" fmla="*/ 18 h 1281"/>
                <a:gd name="T90" fmla="*/ 311 w 323"/>
                <a:gd name="T91" fmla="*/ 16 h 1281"/>
                <a:gd name="T92" fmla="*/ 321 w 323"/>
                <a:gd name="T93" fmla="*/ 0 h 1281"/>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323" h="1281">
                  <a:moveTo>
                    <a:pt x="321" y="0"/>
                  </a:moveTo>
                  <a:lnTo>
                    <a:pt x="323" y="5"/>
                  </a:lnTo>
                  <a:lnTo>
                    <a:pt x="323" y="16"/>
                  </a:lnTo>
                  <a:lnTo>
                    <a:pt x="321" y="32"/>
                  </a:lnTo>
                  <a:lnTo>
                    <a:pt x="317" y="56"/>
                  </a:lnTo>
                  <a:lnTo>
                    <a:pt x="313" y="87"/>
                  </a:lnTo>
                  <a:lnTo>
                    <a:pt x="306" y="121"/>
                  </a:lnTo>
                  <a:lnTo>
                    <a:pt x="296" y="163"/>
                  </a:lnTo>
                  <a:lnTo>
                    <a:pt x="286" y="210"/>
                  </a:lnTo>
                  <a:lnTo>
                    <a:pt x="273" y="262"/>
                  </a:lnTo>
                  <a:lnTo>
                    <a:pt x="259" y="320"/>
                  </a:lnTo>
                  <a:lnTo>
                    <a:pt x="243" y="384"/>
                  </a:lnTo>
                  <a:lnTo>
                    <a:pt x="226" y="451"/>
                  </a:lnTo>
                  <a:lnTo>
                    <a:pt x="209" y="521"/>
                  </a:lnTo>
                  <a:lnTo>
                    <a:pt x="190" y="595"/>
                  </a:lnTo>
                  <a:lnTo>
                    <a:pt x="168" y="673"/>
                  </a:lnTo>
                  <a:lnTo>
                    <a:pt x="147" y="755"/>
                  </a:lnTo>
                  <a:lnTo>
                    <a:pt x="125" y="840"/>
                  </a:lnTo>
                  <a:lnTo>
                    <a:pt x="102" y="925"/>
                  </a:lnTo>
                  <a:lnTo>
                    <a:pt x="77" y="1012"/>
                  </a:lnTo>
                  <a:lnTo>
                    <a:pt x="53" y="1102"/>
                  </a:lnTo>
                  <a:lnTo>
                    <a:pt x="27" y="1191"/>
                  </a:lnTo>
                  <a:lnTo>
                    <a:pt x="2" y="1281"/>
                  </a:lnTo>
                  <a:lnTo>
                    <a:pt x="0" y="1281"/>
                  </a:lnTo>
                  <a:lnTo>
                    <a:pt x="26" y="1193"/>
                  </a:lnTo>
                  <a:lnTo>
                    <a:pt x="50" y="1106"/>
                  </a:lnTo>
                  <a:lnTo>
                    <a:pt x="74" y="1019"/>
                  </a:lnTo>
                  <a:lnTo>
                    <a:pt x="98" y="934"/>
                  </a:lnTo>
                  <a:lnTo>
                    <a:pt x="120" y="849"/>
                  </a:lnTo>
                  <a:lnTo>
                    <a:pt x="143" y="767"/>
                  </a:lnTo>
                  <a:lnTo>
                    <a:pt x="164" y="689"/>
                  </a:lnTo>
                  <a:lnTo>
                    <a:pt x="184" y="612"/>
                  </a:lnTo>
                  <a:lnTo>
                    <a:pt x="202" y="539"/>
                  </a:lnTo>
                  <a:lnTo>
                    <a:pt x="221" y="470"/>
                  </a:lnTo>
                  <a:lnTo>
                    <a:pt x="236" y="405"/>
                  </a:lnTo>
                  <a:lnTo>
                    <a:pt x="252" y="344"/>
                  </a:lnTo>
                  <a:lnTo>
                    <a:pt x="266" y="288"/>
                  </a:lnTo>
                  <a:lnTo>
                    <a:pt x="277" y="237"/>
                  </a:lnTo>
                  <a:lnTo>
                    <a:pt x="287" y="192"/>
                  </a:lnTo>
                  <a:lnTo>
                    <a:pt x="296" y="150"/>
                  </a:lnTo>
                  <a:lnTo>
                    <a:pt x="303" y="116"/>
                  </a:lnTo>
                  <a:lnTo>
                    <a:pt x="308" y="87"/>
                  </a:lnTo>
                  <a:lnTo>
                    <a:pt x="313" y="63"/>
                  </a:lnTo>
                  <a:lnTo>
                    <a:pt x="314" y="47"/>
                  </a:lnTo>
                  <a:lnTo>
                    <a:pt x="314" y="36"/>
                  </a:lnTo>
                  <a:lnTo>
                    <a:pt x="311" y="32"/>
                  </a:lnTo>
                  <a:lnTo>
                    <a:pt x="321" y="0"/>
                  </a:lnTo>
                  <a:close/>
                </a:path>
              </a:pathLst>
            </a:custGeom>
            <a:solidFill>
              <a:srgbClr val="0D83D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321" name="Freeform 86"/>
            <p:cNvSpPr>
              <a:spLocks/>
            </p:cNvSpPr>
            <p:nvPr/>
          </p:nvSpPr>
          <p:spPr bwMode="auto">
            <a:xfrm>
              <a:off x="2174" y="1416"/>
              <a:ext cx="314" cy="624"/>
            </a:xfrm>
            <a:custGeom>
              <a:avLst/>
              <a:gdLst>
                <a:gd name="T0" fmla="*/ 0 w 314"/>
                <a:gd name="T1" fmla="*/ 624 h 1249"/>
                <a:gd name="T2" fmla="*/ 26 w 314"/>
                <a:gd name="T3" fmla="*/ 580 h 1249"/>
                <a:gd name="T4" fmla="*/ 50 w 314"/>
                <a:gd name="T5" fmla="*/ 537 h 1249"/>
                <a:gd name="T6" fmla="*/ 74 w 314"/>
                <a:gd name="T7" fmla="*/ 493 h 1249"/>
                <a:gd name="T8" fmla="*/ 98 w 314"/>
                <a:gd name="T9" fmla="*/ 451 h 1249"/>
                <a:gd name="T10" fmla="*/ 120 w 314"/>
                <a:gd name="T11" fmla="*/ 408 h 1249"/>
                <a:gd name="T12" fmla="*/ 143 w 314"/>
                <a:gd name="T13" fmla="*/ 367 h 1249"/>
                <a:gd name="T14" fmla="*/ 164 w 314"/>
                <a:gd name="T15" fmla="*/ 328 h 1249"/>
                <a:gd name="T16" fmla="*/ 184 w 314"/>
                <a:gd name="T17" fmla="*/ 290 h 1249"/>
                <a:gd name="T18" fmla="*/ 202 w 314"/>
                <a:gd name="T19" fmla="*/ 253 h 1249"/>
                <a:gd name="T20" fmla="*/ 221 w 314"/>
                <a:gd name="T21" fmla="*/ 219 h 1249"/>
                <a:gd name="T22" fmla="*/ 236 w 314"/>
                <a:gd name="T23" fmla="*/ 186 h 1249"/>
                <a:gd name="T24" fmla="*/ 252 w 314"/>
                <a:gd name="T25" fmla="*/ 156 h 1249"/>
                <a:gd name="T26" fmla="*/ 266 w 314"/>
                <a:gd name="T27" fmla="*/ 128 h 1249"/>
                <a:gd name="T28" fmla="*/ 277 w 314"/>
                <a:gd name="T29" fmla="*/ 102 h 1249"/>
                <a:gd name="T30" fmla="*/ 287 w 314"/>
                <a:gd name="T31" fmla="*/ 80 h 1249"/>
                <a:gd name="T32" fmla="*/ 296 w 314"/>
                <a:gd name="T33" fmla="*/ 59 h 1249"/>
                <a:gd name="T34" fmla="*/ 303 w 314"/>
                <a:gd name="T35" fmla="*/ 42 h 1249"/>
                <a:gd name="T36" fmla="*/ 308 w 314"/>
                <a:gd name="T37" fmla="*/ 27 h 1249"/>
                <a:gd name="T38" fmla="*/ 313 w 314"/>
                <a:gd name="T39" fmla="*/ 15 h 1249"/>
                <a:gd name="T40" fmla="*/ 314 w 314"/>
                <a:gd name="T41" fmla="*/ 7 h 1249"/>
                <a:gd name="T42" fmla="*/ 314 w 314"/>
                <a:gd name="T43" fmla="*/ 2 h 1249"/>
                <a:gd name="T44" fmla="*/ 311 w 314"/>
                <a:gd name="T45" fmla="*/ 0 h 1249"/>
                <a:gd name="T46" fmla="*/ 303 w 314"/>
                <a:gd name="T47" fmla="*/ 16 h 1249"/>
                <a:gd name="T48" fmla="*/ 304 w 314"/>
                <a:gd name="T49" fmla="*/ 19 h 1249"/>
                <a:gd name="T50" fmla="*/ 304 w 314"/>
                <a:gd name="T51" fmla="*/ 24 h 1249"/>
                <a:gd name="T52" fmla="*/ 303 w 314"/>
                <a:gd name="T53" fmla="*/ 33 h 1249"/>
                <a:gd name="T54" fmla="*/ 299 w 314"/>
                <a:gd name="T55" fmla="*/ 45 h 1249"/>
                <a:gd name="T56" fmla="*/ 293 w 314"/>
                <a:gd name="T57" fmla="*/ 61 h 1249"/>
                <a:gd name="T58" fmla="*/ 284 w 314"/>
                <a:gd name="T59" fmla="*/ 80 h 1249"/>
                <a:gd name="T60" fmla="*/ 276 w 314"/>
                <a:gd name="T61" fmla="*/ 101 h 1249"/>
                <a:gd name="T62" fmla="*/ 265 w 314"/>
                <a:gd name="T63" fmla="*/ 126 h 1249"/>
                <a:gd name="T64" fmla="*/ 252 w 314"/>
                <a:gd name="T65" fmla="*/ 152 h 1249"/>
                <a:gd name="T66" fmla="*/ 238 w 314"/>
                <a:gd name="T67" fmla="*/ 182 h 1249"/>
                <a:gd name="T68" fmla="*/ 221 w 314"/>
                <a:gd name="T69" fmla="*/ 214 h 1249"/>
                <a:gd name="T70" fmla="*/ 204 w 314"/>
                <a:gd name="T71" fmla="*/ 249 h 1249"/>
                <a:gd name="T72" fmla="*/ 185 w 314"/>
                <a:gd name="T73" fmla="*/ 285 h 1249"/>
                <a:gd name="T74" fmla="*/ 164 w 314"/>
                <a:gd name="T75" fmla="*/ 323 h 1249"/>
                <a:gd name="T76" fmla="*/ 143 w 314"/>
                <a:gd name="T77" fmla="*/ 363 h 1249"/>
                <a:gd name="T78" fmla="*/ 122 w 314"/>
                <a:gd name="T79" fmla="*/ 405 h 1249"/>
                <a:gd name="T80" fmla="*/ 98 w 314"/>
                <a:gd name="T81" fmla="*/ 447 h 1249"/>
                <a:gd name="T82" fmla="*/ 75 w 314"/>
                <a:gd name="T83" fmla="*/ 491 h 1249"/>
                <a:gd name="T84" fmla="*/ 50 w 314"/>
                <a:gd name="T85" fmla="*/ 535 h 1249"/>
                <a:gd name="T86" fmla="*/ 26 w 314"/>
                <a:gd name="T87" fmla="*/ 579 h 1249"/>
                <a:gd name="T88" fmla="*/ 0 w 314"/>
                <a:gd name="T89" fmla="*/ 624 h 1249"/>
                <a:gd name="T90" fmla="*/ 0 w 314"/>
                <a:gd name="T91" fmla="*/ 624 h 124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314" h="1249">
                  <a:moveTo>
                    <a:pt x="0" y="1249"/>
                  </a:moveTo>
                  <a:lnTo>
                    <a:pt x="26" y="1161"/>
                  </a:lnTo>
                  <a:lnTo>
                    <a:pt x="50" y="1074"/>
                  </a:lnTo>
                  <a:lnTo>
                    <a:pt x="74" y="987"/>
                  </a:lnTo>
                  <a:lnTo>
                    <a:pt x="98" y="902"/>
                  </a:lnTo>
                  <a:lnTo>
                    <a:pt x="120" y="817"/>
                  </a:lnTo>
                  <a:lnTo>
                    <a:pt x="143" y="735"/>
                  </a:lnTo>
                  <a:lnTo>
                    <a:pt x="164" y="657"/>
                  </a:lnTo>
                  <a:lnTo>
                    <a:pt x="184" y="580"/>
                  </a:lnTo>
                  <a:lnTo>
                    <a:pt x="202" y="507"/>
                  </a:lnTo>
                  <a:lnTo>
                    <a:pt x="221" y="438"/>
                  </a:lnTo>
                  <a:lnTo>
                    <a:pt x="236" y="373"/>
                  </a:lnTo>
                  <a:lnTo>
                    <a:pt x="252" y="312"/>
                  </a:lnTo>
                  <a:lnTo>
                    <a:pt x="266" y="256"/>
                  </a:lnTo>
                  <a:lnTo>
                    <a:pt x="277" y="205"/>
                  </a:lnTo>
                  <a:lnTo>
                    <a:pt x="287" y="160"/>
                  </a:lnTo>
                  <a:lnTo>
                    <a:pt x="296" y="118"/>
                  </a:lnTo>
                  <a:lnTo>
                    <a:pt x="303" y="84"/>
                  </a:lnTo>
                  <a:lnTo>
                    <a:pt x="308" y="55"/>
                  </a:lnTo>
                  <a:lnTo>
                    <a:pt x="313" y="31"/>
                  </a:lnTo>
                  <a:lnTo>
                    <a:pt x="314" y="15"/>
                  </a:lnTo>
                  <a:lnTo>
                    <a:pt x="314" y="4"/>
                  </a:lnTo>
                  <a:lnTo>
                    <a:pt x="311" y="0"/>
                  </a:lnTo>
                  <a:lnTo>
                    <a:pt x="303" y="33"/>
                  </a:lnTo>
                  <a:lnTo>
                    <a:pt x="304" y="38"/>
                  </a:lnTo>
                  <a:lnTo>
                    <a:pt x="304" y="49"/>
                  </a:lnTo>
                  <a:lnTo>
                    <a:pt x="303" y="67"/>
                  </a:lnTo>
                  <a:lnTo>
                    <a:pt x="299" y="91"/>
                  </a:lnTo>
                  <a:lnTo>
                    <a:pt x="293" y="122"/>
                  </a:lnTo>
                  <a:lnTo>
                    <a:pt x="284" y="160"/>
                  </a:lnTo>
                  <a:lnTo>
                    <a:pt x="276" y="203"/>
                  </a:lnTo>
                  <a:lnTo>
                    <a:pt x="265" y="252"/>
                  </a:lnTo>
                  <a:lnTo>
                    <a:pt x="252" y="304"/>
                  </a:lnTo>
                  <a:lnTo>
                    <a:pt x="238" y="364"/>
                  </a:lnTo>
                  <a:lnTo>
                    <a:pt x="221" y="429"/>
                  </a:lnTo>
                  <a:lnTo>
                    <a:pt x="204" y="498"/>
                  </a:lnTo>
                  <a:lnTo>
                    <a:pt x="185" y="571"/>
                  </a:lnTo>
                  <a:lnTo>
                    <a:pt x="164" y="647"/>
                  </a:lnTo>
                  <a:lnTo>
                    <a:pt x="143" y="726"/>
                  </a:lnTo>
                  <a:lnTo>
                    <a:pt x="122" y="810"/>
                  </a:lnTo>
                  <a:lnTo>
                    <a:pt x="98" y="895"/>
                  </a:lnTo>
                  <a:lnTo>
                    <a:pt x="75" y="982"/>
                  </a:lnTo>
                  <a:lnTo>
                    <a:pt x="50" y="1070"/>
                  </a:lnTo>
                  <a:lnTo>
                    <a:pt x="26" y="1159"/>
                  </a:lnTo>
                  <a:lnTo>
                    <a:pt x="0" y="1248"/>
                  </a:lnTo>
                  <a:lnTo>
                    <a:pt x="0" y="1249"/>
                  </a:lnTo>
                  <a:close/>
                </a:path>
              </a:pathLst>
            </a:custGeom>
            <a:solidFill>
              <a:srgbClr val="1589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322" name="Freeform 87"/>
            <p:cNvSpPr>
              <a:spLocks/>
            </p:cNvSpPr>
            <p:nvPr/>
          </p:nvSpPr>
          <p:spPr bwMode="auto">
            <a:xfrm>
              <a:off x="2173" y="1432"/>
              <a:ext cx="305" cy="607"/>
            </a:xfrm>
            <a:custGeom>
              <a:avLst/>
              <a:gdLst>
                <a:gd name="T0" fmla="*/ 304 w 305"/>
                <a:gd name="T1" fmla="*/ 0 h 1215"/>
                <a:gd name="T2" fmla="*/ 305 w 305"/>
                <a:gd name="T3" fmla="*/ 2 h 1215"/>
                <a:gd name="T4" fmla="*/ 305 w 305"/>
                <a:gd name="T5" fmla="*/ 8 h 1215"/>
                <a:gd name="T6" fmla="*/ 304 w 305"/>
                <a:gd name="T7" fmla="*/ 17 h 1215"/>
                <a:gd name="T8" fmla="*/ 300 w 305"/>
                <a:gd name="T9" fmla="*/ 29 h 1215"/>
                <a:gd name="T10" fmla="*/ 294 w 305"/>
                <a:gd name="T11" fmla="*/ 44 h 1215"/>
                <a:gd name="T12" fmla="*/ 285 w 305"/>
                <a:gd name="T13" fmla="*/ 63 h 1215"/>
                <a:gd name="T14" fmla="*/ 277 w 305"/>
                <a:gd name="T15" fmla="*/ 85 h 1215"/>
                <a:gd name="T16" fmla="*/ 266 w 305"/>
                <a:gd name="T17" fmla="*/ 109 h 1215"/>
                <a:gd name="T18" fmla="*/ 253 w 305"/>
                <a:gd name="T19" fmla="*/ 135 h 1215"/>
                <a:gd name="T20" fmla="*/ 239 w 305"/>
                <a:gd name="T21" fmla="*/ 165 h 1215"/>
                <a:gd name="T22" fmla="*/ 222 w 305"/>
                <a:gd name="T23" fmla="*/ 198 h 1215"/>
                <a:gd name="T24" fmla="*/ 205 w 305"/>
                <a:gd name="T25" fmla="*/ 232 h 1215"/>
                <a:gd name="T26" fmla="*/ 186 w 305"/>
                <a:gd name="T27" fmla="*/ 269 h 1215"/>
                <a:gd name="T28" fmla="*/ 165 w 305"/>
                <a:gd name="T29" fmla="*/ 307 h 1215"/>
                <a:gd name="T30" fmla="*/ 144 w 305"/>
                <a:gd name="T31" fmla="*/ 346 h 1215"/>
                <a:gd name="T32" fmla="*/ 123 w 305"/>
                <a:gd name="T33" fmla="*/ 388 h 1215"/>
                <a:gd name="T34" fmla="*/ 99 w 305"/>
                <a:gd name="T35" fmla="*/ 431 h 1215"/>
                <a:gd name="T36" fmla="*/ 76 w 305"/>
                <a:gd name="T37" fmla="*/ 474 h 1215"/>
                <a:gd name="T38" fmla="*/ 51 w 305"/>
                <a:gd name="T39" fmla="*/ 518 h 1215"/>
                <a:gd name="T40" fmla="*/ 27 w 305"/>
                <a:gd name="T41" fmla="*/ 563 h 1215"/>
                <a:gd name="T42" fmla="*/ 1 w 305"/>
                <a:gd name="T43" fmla="*/ 607 h 1215"/>
                <a:gd name="T44" fmla="*/ 0 w 305"/>
                <a:gd name="T45" fmla="*/ 607 h 1215"/>
                <a:gd name="T46" fmla="*/ 24 w 305"/>
                <a:gd name="T47" fmla="*/ 564 h 1215"/>
                <a:gd name="T48" fmla="*/ 48 w 305"/>
                <a:gd name="T49" fmla="*/ 520 h 1215"/>
                <a:gd name="T50" fmla="*/ 72 w 305"/>
                <a:gd name="T51" fmla="*/ 478 h 1215"/>
                <a:gd name="T52" fmla="*/ 96 w 305"/>
                <a:gd name="T53" fmla="*/ 435 h 1215"/>
                <a:gd name="T54" fmla="*/ 119 w 305"/>
                <a:gd name="T55" fmla="*/ 394 h 1215"/>
                <a:gd name="T56" fmla="*/ 140 w 305"/>
                <a:gd name="T57" fmla="*/ 354 h 1215"/>
                <a:gd name="T58" fmla="*/ 160 w 305"/>
                <a:gd name="T59" fmla="*/ 316 h 1215"/>
                <a:gd name="T60" fmla="*/ 179 w 305"/>
                <a:gd name="T61" fmla="*/ 278 h 1215"/>
                <a:gd name="T62" fmla="*/ 198 w 305"/>
                <a:gd name="T63" fmla="*/ 243 h 1215"/>
                <a:gd name="T64" fmla="*/ 215 w 305"/>
                <a:gd name="T65" fmla="*/ 210 h 1215"/>
                <a:gd name="T66" fmla="*/ 230 w 305"/>
                <a:gd name="T67" fmla="*/ 178 h 1215"/>
                <a:gd name="T68" fmla="*/ 244 w 305"/>
                <a:gd name="T69" fmla="*/ 149 h 1215"/>
                <a:gd name="T70" fmla="*/ 257 w 305"/>
                <a:gd name="T71" fmla="*/ 123 h 1215"/>
                <a:gd name="T72" fmla="*/ 267 w 305"/>
                <a:gd name="T73" fmla="*/ 99 h 1215"/>
                <a:gd name="T74" fmla="*/ 277 w 305"/>
                <a:gd name="T75" fmla="*/ 78 h 1215"/>
                <a:gd name="T76" fmla="*/ 284 w 305"/>
                <a:gd name="T77" fmla="*/ 60 h 1215"/>
                <a:gd name="T78" fmla="*/ 290 w 305"/>
                <a:gd name="T79" fmla="*/ 46 h 1215"/>
                <a:gd name="T80" fmla="*/ 294 w 305"/>
                <a:gd name="T81" fmla="*/ 34 h 1215"/>
                <a:gd name="T82" fmla="*/ 295 w 305"/>
                <a:gd name="T83" fmla="*/ 25 h 1215"/>
                <a:gd name="T84" fmla="*/ 295 w 305"/>
                <a:gd name="T85" fmla="*/ 20 h 1215"/>
                <a:gd name="T86" fmla="*/ 294 w 305"/>
                <a:gd name="T87" fmla="*/ 17 h 1215"/>
                <a:gd name="T88" fmla="*/ 304 w 305"/>
                <a:gd name="T89" fmla="*/ 0 h 1215"/>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05" h="1215">
                  <a:moveTo>
                    <a:pt x="304" y="0"/>
                  </a:moveTo>
                  <a:lnTo>
                    <a:pt x="305" y="5"/>
                  </a:lnTo>
                  <a:lnTo>
                    <a:pt x="305" y="16"/>
                  </a:lnTo>
                  <a:lnTo>
                    <a:pt x="304" y="34"/>
                  </a:lnTo>
                  <a:lnTo>
                    <a:pt x="300" y="58"/>
                  </a:lnTo>
                  <a:lnTo>
                    <a:pt x="294" y="89"/>
                  </a:lnTo>
                  <a:lnTo>
                    <a:pt x="285" y="127"/>
                  </a:lnTo>
                  <a:lnTo>
                    <a:pt x="277" y="170"/>
                  </a:lnTo>
                  <a:lnTo>
                    <a:pt x="266" y="219"/>
                  </a:lnTo>
                  <a:lnTo>
                    <a:pt x="253" y="271"/>
                  </a:lnTo>
                  <a:lnTo>
                    <a:pt x="239" y="331"/>
                  </a:lnTo>
                  <a:lnTo>
                    <a:pt x="222" y="396"/>
                  </a:lnTo>
                  <a:lnTo>
                    <a:pt x="205" y="465"/>
                  </a:lnTo>
                  <a:lnTo>
                    <a:pt x="186" y="538"/>
                  </a:lnTo>
                  <a:lnTo>
                    <a:pt x="165" y="614"/>
                  </a:lnTo>
                  <a:lnTo>
                    <a:pt x="144" y="693"/>
                  </a:lnTo>
                  <a:lnTo>
                    <a:pt x="123" y="777"/>
                  </a:lnTo>
                  <a:lnTo>
                    <a:pt x="99" y="862"/>
                  </a:lnTo>
                  <a:lnTo>
                    <a:pt x="76" y="949"/>
                  </a:lnTo>
                  <a:lnTo>
                    <a:pt x="51" y="1037"/>
                  </a:lnTo>
                  <a:lnTo>
                    <a:pt x="27" y="1126"/>
                  </a:lnTo>
                  <a:lnTo>
                    <a:pt x="1" y="1215"/>
                  </a:lnTo>
                  <a:lnTo>
                    <a:pt x="0" y="1215"/>
                  </a:lnTo>
                  <a:lnTo>
                    <a:pt x="24" y="1128"/>
                  </a:lnTo>
                  <a:lnTo>
                    <a:pt x="48" y="1041"/>
                  </a:lnTo>
                  <a:lnTo>
                    <a:pt x="72" y="956"/>
                  </a:lnTo>
                  <a:lnTo>
                    <a:pt x="96" y="871"/>
                  </a:lnTo>
                  <a:lnTo>
                    <a:pt x="119" y="789"/>
                  </a:lnTo>
                  <a:lnTo>
                    <a:pt x="140" y="708"/>
                  </a:lnTo>
                  <a:lnTo>
                    <a:pt x="160" y="632"/>
                  </a:lnTo>
                  <a:lnTo>
                    <a:pt x="179" y="557"/>
                  </a:lnTo>
                  <a:lnTo>
                    <a:pt x="198" y="487"/>
                  </a:lnTo>
                  <a:lnTo>
                    <a:pt x="215" y="420"/>
                  </a:lnTo>
                  <a:lnTo>
                    <a:pt x="230" y="357"/>
                  </a:lnTo>
                  <a:lnTo>
                    <a:pt x="244" y="299"/>
                  </a:lnTo>
                  <a:lnTo>
                    <a:pt x="257" y="246"/>
                  </a:lnTo>
                  <a:lnTo>
                    <a:pt x="267" y="199"/>
                  </a:lnTo>
                  <a:lnTo>
                    <a:pt x="277" y="157"/>
                  </a:lnTo>
                  <a:lnTo>
                    <a:pt x="284" y="121"/>
                  </a:lnTo>
                  <a:lnTo>
                    <a:pt x="290" y="92"/>
                  </a:lnTo>
                  <a:lnTo>
                    <a:pt x="294" y="69"/>
                  </a:lnTo>
                  <a:lnTo>
                    <a:pt x="295" y="51"/>
                  </a:lnTo>
                  <a:lnTo>
                    <a:pt x="295" y="40"/>
                  </a:lnTo>
                  <a:lnTo>
                    <a:pt x="294" y="34"/>
                  </a:lnTo>
                  <a:lnTo>
                    <a:pt x="304" y="0"/>
                  </a:lnTo>
                  <a:close/>
                </a:path>
              </a:pathLst>
            </a:custGeom>
            <a:solidFill>
              <a:srgbClr val="1D8FD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323" name="Freeform 88"/>
            <p:cNvSpPr>
              <a:spLocks/>
            </p:cNvSpPr>
            <p:nvPr/>
          </p:nvSpPr>
          <p:spPr bwMode="auto">
            <a:xfrm>
              <a:off x="2171" y="1449"/>
              <a:ext cx="297" cy="590"/>
            </a:xfrm>
            <a:custGeom>
              <a:avLst/>
              <a:gdLst>
                <a:gd name="T0" fmla="*/ 2 w 297"/>
                <a:gd name="T1" fmla="*/ 590 h 1181"/>
                <a:gd name="T2" fmla="*/ 26 w 297"/>
                <a:gd name="T3" fmla="*/ 547 h 1181"/>
                <a:gd name="T4" fmla="*/ 50 w 297"/>
                <a:gd name="T5" fmla="*/ 503 h 1181"/>
                <a:gd name="T6" fmla="*/ 74 w 297"/>
                <a:gd name="T7" fmla="*/ 461 h 1181"/>
                <a:gd name="T8" fmla="*/ 98 w 297"/>
                <a:gd name="T9" fmla="*/ 418 h 1181"/>
                <a:gd name="T10" fmla="*/ 121 w 297"/>
                <a:gd name="T11" fmla="*/ 377 h 1181"/>
                <a:gd name="T12" fmla="*/ 142 w 297"/>
                <a:gd name="T13" fmla="*/ 337 h 1181"/>
                <a:gd name="T14" fmla="*/ 162 w 297"/>
                <a:gd name="T15" fmla="*/ 299 h 1181"/>
                <a:gd name="T16" fmla="*/ 181 w 297"/>
                <a:gd name="T17" fmla="*/ 261 h 1181"/>
                <a:gd name="T18" fmla="*/ 200 w 297"/>
                <a:gd name="T19" fmla="*/ 226 h 1181"/>
                <a:gd name="T20" fmla="*/ 217 w 297"/>
                <a:gd name="T21" fmla="*/ 193 h 1181"/>
                <a:gd name="T22" fmla="*/ 232 w 297"/>
                <a:gd name="T23" fmla="*/ 161 h 1181"/>
                <a:gd name="T24" fmla="*/ 246 w 297"/>
                <a:gd name="T25" fmla="*/ 132 h 1181"/>
                <a:gd name="T26" fmla="*/ 259 w 297"/>
                <a:gd name="T27" fmla="*/ 106 h 1181"/>
                <a:gd name="T28" fmla="*/ 269 w 297"/>
                <a:gd name="T29" fmla="*/ 82 h 1181"/>
                <a:gd name="T30" fmla="*/ 279 w 297"/>
                <a:gd name="T31" fmla="*/ 61 h 1181"/>
                <a:gd name="T32" fmla="*/ 286 w 297"/>
                <a:gd name="T33" fmla="*/ 43 h 1181"/>
                <a:gd name="T34" fmla="*/ 292 w 297"/>
                <a:gd name="T35" fmla="*/ 29 h 1181"/>
                <a:gd name="T36" fmla="*/ 296 w 297"/>
                <a:gd name="T37" fmla="*/ 17 h 1181"/>
                <a:gd name="T38" fmla="*/ 297 w 297"/>
                <a:gd name="T39" fmla="*/ 8 h 1181"/>
                <a:gd name="T40" fmla="*/ 297 w 297"/>
                <a:gd name="T41" fmla="*/ 3 h 1181"/>
                <a:gd name="T42" fmla="*/ 296 w 297"/>
                <a:gd name="T43" fmla="*/ 0 h 1181"/>
                <a:gd name="T44" fmla="*/ 285 w 297"/>
                <a:gd name="T45" fmla="*/ 19 h 1181"/>
                <a:gd name="T46" fmla="*/ 287 w 297"/>
                <a:gd name="T47" fmla="*/ 21 h 1181"/>
                <a:gd name="T48" fmla="*/ 287 w 297"/>
                <a:gd name="T49" fmla="*/ 26 h 1181"/>
                <a:gd name="T50" fmla="*/ 285 w 297"/>
                <a:gd name="T51" fmla="*/ 34 h 1181"/>
                <a:gd name="T52" fmla="*/ 282 w 297"/>
                <a:gd name="T53" fmla="*/ 46 h 1181"/>
                <a:gd name="T54" fmla="*/ 276 w 297"/>
                <a:gd name="T55" fmla="*/ 61 h 1181"/>
                <a:gd name="T56" fmla="*/ 269 w 297"/>
                <a:gd name="T57" fmla="*/ 78 h 1181"/>
                <a:gd name="T58" fmla="*/ 261 w 297"/>
                <a:gd name="T59" fmla="*/ 99 h 1181"/>
                <a:gd name="T60" fmla="*/ 249 w 297"/>
                <a:gd name="T61" fmla="*/ 121 h 1181"/>
                <a:gd name="T62" fmla="*/ 238 w 297"/>
                <a:gd name="T63" fmla="*/ 147 h 1181"/>
                <a:gd name="T64" fmla="*/ 224 w 297"/>
                <a:gd name="T65" fmla="*/ 175 h 1181"/>
                <a:gd name="T66" fmla="*/ 208 w 297"/>
                <a:gd name="T67" fmla="*/ 204 h 1181"/>
                <a:gd name="T68" fmla="*/ 193 w 297"/>
                <a:gd name="T69" fmla="*/ 237 h 1181"/>
                <a:gd name="T70" fmla="*/ 174 w 297"/>
                <a:gd name="T71" fmla="*/ 271 h 1181"/>
                <a:gd name="T72" fmla="*/ 156 w 297"/>
                <a:gd name="T73" fmla="*/ 308 h 1181"/>
                <a:gd name="T74" fmla="*/ 136 w 297"/>
                <a:gd name="T75" fmla="*/ 345 h 1181"/>
                <a:gd name="T76" fmla="*/ 115 w 297"/>
                <a:gd name="T77" fmla="*/ 384 h 1181"/>
                <a:gd name="T78" fmla="*/ 94 w 297"/>
                <a:gd name="T79" fmla="*/ 424 h 1181"/>
                <a:gd name="T80" fmla="*/ 71 w 297"/>
                <a:gd name="T81" fmla="*/ 464 h 1181"/>
                <a:gd name="T82" fmla="*/ 49 w 297"/>
                <a:gd name="T83" fmla="*/ 506 h 1181"/>
                <a:gd name="T84" fmla="*/ 24 w 297"/>
                <a:gd name="T85" fmla="*/ 548 h 1181"/>
                <a:gd name="T86" fmla="*/ 0 w 297"/>
                <a:gd name="T87" fmla="*/ 590 h 1181"/>
                <a:gd name="T88" fmla="*/ 2 w 297"/>
                <a:gd name="T89" fmla="*/ 590 h 118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97" h="1181">
                  <a:moveTo>
                    <a:pt x="2" y="1181"/>
                  </a:moveTo>
                  <a:lnTo>
                    <a:pt x="26" y="1094"/>
                  </a:lnTo>
                  <a:lnTo>
                    <a:pt x="50" y="1007"/>
                  </a:lnTo>
                  <a:lnTo>
                    <a:pt x="74" y="922"/>
                  </a:lnTo>
                  <a:lnTo>
                    <a:pt x="98" y="837"/>
                  </a:lnTo>
                  <a:lnTo>
                    <a:pt x="121" y="755"/>
                  </a:lnTo>
                  <a:lnTo>
                    <a:pt x="142" y="674"/>
                  </a:lnTo>
                  <a:lnTo>
                    <a:pt x="162" y="598"/>
                  </a:lnTo>
                  <a:lnTo>
                    <a:pt x="181" y="523"/>
                  </a:lnTo>
                  <a:lnTo>
                    <a:pt x="200" y="453"/>
                  </a:lnTo>
                  <a:lnTo>
                    <a:pt x="217" y="386"/>
                  </a:lnTo>
                  <a:lnTo>
                    <a:pt x="232" y="323"/>
                  </a:lnTo>
                  <a:lnTo>
                    <a:pt x="246" y="265"/>
                  </a:lnTo>
                  <a:lnTo>
                    <a:pt x="259" y="212"/>
                  </a:lnTo>
                  <a:lnTo>
                    <a:pt x="269" y="165"/>
                  </a:lnTo>
                  <a:lnTo>
                    <a:pt x="279" y="123"/>
                  </a:lnTo>
                  <a:lnTo>
                    <a:pt x="286" y="87"/>
                  </a:lnTo>
                  <a:lnTo>
                    <a:pt x="292" y="58"/>
                  </a:lnTo>
                  <a:lnTo>
                    <a:pt x="296" y="35"/>
                  </a:lnTo>
                  <a:lnTo>
                    <a:pt x="297" y="17"/>
                  </a:lnTo>
                  <a:lnTo>
                    <a:pt x="297" y="6"/>
                  </a:lnTo>
                  <a:lnTo>
                    <a:pt x="296" y="0"/>
                  </a:lnTo>
                  <a:lnTo>
                    <a:pt x="285" y="38"/>
                  </a:lnTo>
                  <a:lnTo>
                    <a:pt x="287" y="42"/>
                  </a:lnTo>
                  <a:lnTo>
                    <a:pt x="287" y="53"/>
                  </a:lnTo>
                  <a:lnTo>
                    <a:pt x="285" y="69"/>
                  </a:lnTo>
                  <a:lnTo>
                    <a:pt x="282" y="93"/>
                  </a:lnTo>
                  <a:lnTo>
                    <a:pt x="276" y="122"/>
                  </a:lnTo>
                  <a:lnTo>
                    <a:pt x="269" y="156"/>
                  </a:lnTo>
                  <a:lnTo>
                    <a:pt x="261" y="198"/>
                  </a:lnTo>
                  <a:lnTo>
                    <a:pt x="249" y="243"/>
                  </a:lnTo>
                  <a:lnTo>
                    <a:pt x="238" y="294"/>
                  </a:lnTo>
                  <a:lnTo>
                    <a:pt x="224" y="350"/>
                  </a:lnTo>
                  <a:lnTo>
                    <a:pt x="208" y="409"/>
                  </a:lnTo>
                  <a:lnTo>
                    <a:pt x="193" y="475"/>
                  </a:lnTo>
                  <a:lnTo>
                    <a:pt x="174" y="543"/>
                  </a:lnTo>
                  <a:lnTo>
                    <a:pt x="156" y="616"/>
                  </a:lnTo>
                  <a:lnTo>
                    <a:pt x="136" y="690"/>
                  </a:lnTo>
                  <a:lnTo>
                    <a:pt x="115" y="768"/>
                  </a:lnTo>
                  <a:lnTo>
                    <a:pt x="94" y="848"/>
                  </a:lnTo>
                  <a:lnTo>
                    <a:pt x="71" y="929"/>
                  </a:lnTo>
                  <a:lnTo>
                    <a:pt x="49" y="1012"/>
                  </a:lnTo>
                  <a:lnTo>
                    <a:pt x="24" y="1096"/>
                  </a:lnTo>
                  <a:lnTo>
                    <a:pt x="0" y="1181"/>
                  </a:lnTo>
                  <a:lnTo>
                    <a:pt x="2" y="1181"/>
                  </a:lnTo>
                  <a:close/>
                </a:path>
              </a:pathLst>
            </a:custGeom>
            <a:solidFill>
              <a:srgbClr val="2594D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324" name="Freeform 89"/>
            <p:cNvSpPr>
              <a:spLocks/>
            </p:cNvSpPr>
            <p:nvPr/>
          </p:nvSpPr>
          <p:spPr bwMode="auto">
            <a:xfrm>
              <a:off x="2170" y="1468"/>
              <a:ext cx="288" cy="571"/>
            </a:xfrm>
            <a:custGeom>
              <a:avLst/>
              <a:gdLst>
                <a:gd name="T0" fmla="*/ 286 w 288"/>
                <a:gd name="T1" fmla="*/ 0 h 1143"/>
                <a:gd name="T2" fmla="*/ 288 w 288"/>
                <a:gd name="T3" fmla="*/ 2 h 1143"/>
                <a:gd name="T4" fmla="*/ 288 w 288"/>
                <a:gd name="T5" fmla="*/ 7 h 1143"/>
                <a:gd name="T6" fmla="*/ 286 w 288"/>
                <a:gd name="T7" fmla="*/ 15 h 1143"/>
                <a:gd name="T8" fmla="*/ 283 w 288"/>
                <a:gd name="T9" fmla="*/ 27 h 1143"/>
                <a:gd name="T10" fmla="*/ 277 w 288"/>
                <a:gd name="T11" fmla="*/ 42 h 1143"/>
                <a:gd name="T12" fmla="*/ 270 w 288"/>
                <a:gd name="T13" fmla="*/ 59 h 1143"/>
                <a:gd name="T14" fmla="*/ 262 w 288"/>
                <a:gd name="T15" fmla="*/ 80 h 1143"/>
                <a:gd name="T16" fmla="*/ 250 w 288"/>
                <a:gd name="T17" fmla="*/ 102 h 1143"/>
                <a:gd name="T18" fmla="*/ 239 w 288"/>
                <a:gd name="T19" fmla="*/ 128 h 1143"/>
                <a:gd name="T20" fmla="*/ 225 w 288"/>
                <a:gd name="T21" fmla="*/ 156 h 1143"/>
                <a:gd name="T22" fmla="*/ 209 w 288"/>
                <a:gd name="T23" fmla="*/ 185 h 1143"/>
                <a:gd name="T24" fmla="*/ 194 w 288"/>
                <a:gd name="T25" fmla="*/ 218 h 1143"/>
                <a:gd name="T26" fmla="*/ 175 w 288"/>
                <a:gd name="T27" fmla="*/ 252 h 1143"/>
                <a:gd name="T28" fmla="*/ 157 w 288"/>
                <a:gd name="T29" fmla="*/ 289 h 1143"/>
                <a:gd name="T30" fmla="*/ 137 w 288"/>
                <a:gd name="T31" fmla="*/ 326 h 1143"/>
                <a:gd name="T32" fmla="*/ 116 w 288"/>
                <a:gd name="T33" fmla="*/ 365 h 1143"/>
                <a:gd name="T34" fmla="*/ 95 w 288"/>
                <a:gd name="T35" fmla="*/ 405 h 1143"/>
                <a:gd name="T36" fmla="*/ 72 w 288"/>
                <a:gd name="T37" fmla="*/ 445 h 1143"/>
                <a:gd name="T38" fmla="*/ 50 w 288"/>
                <a:gd name="T39" fmla="*/ 487 h 1143"/>
                <a:gd name="T40" fmla="*/ 25 w 288"/>
                <a:gd name="T41" fmla="*/ 529 h 1143"/>
                <a:gd name="T42" fmla="*/ 1 w 288"/>
                <a:gd name="T43" fmla="*/ 571 h 1143"/>
                <a:gd name="T44" fmla="*/ 0 w 288"/>
                <a:gd name="T45" fmla="*/ 570 h 1143"/>
                <a:gd name="T46" fmla="*/ 24 w 288"/>
                <a:gd name="T47" fmla="*/ 528 h 1143"/>
                <a:gd name="T48" fmla="*/ 48 w 288"/>
                <a:gd name="T49" fmla="*/ 485 h 1143"/>
                <a:gd name="T50" fmla="*/ 72 w 288"/>
                <a:gd name="T51" fmla="*/ 443 h 1143"/>
                <a:gd name="T52" fmla="*/ 95 w 288"/>
                <a:gd name="T53" fmla="*/ 402 h 1143"/>
                <a:gd name="T54" fmla="*/ 116 w 288"/>
                <a:gd name="T55" fmla="*/ 362 h 1143"/>
                <a:gd name="T56" fmla="*/ 137 w 288"/>
                <a:gd name="T57" fmla="*/ 323 h 1143"/>
                <a:gd name="T58" fmla="*/ 157 w 288"/>
                <a:gd name="T59" fmla="*/ 285 h 1143"/>
                <a:gd name="T60" fmla="*/ 175 w 288"/>
                <a:gd name="T61" fmla="*/ 250 h 1143"/>
                <a:gd name="T62" fmla="*/ 192 w 288"/>
                <a:gd name="T63" fmla="*/ 215 h 1143"/>
                <a:gd name="T64" fmla="*/ 209 w 288"/>
                <a:gd name="T65" fmla="*/ 184 h 1143"/>
                <a:gd name="T66" fmla="*/ 223 w 288"/>
                <a:gd name="T67" fmla="*/ 155 h 1143"/>
                <a:gd name="T68" fmla="*/ 236 w 288"/>
                <a:gd name="T69" fmla="*/ 128 h 1143"/>
                <a:gd name="T70" fmla="*/ 247 w 288"/>
                <a:gd name="T71" fmla="*/ 103 h 1143"/>
                <a:gd name="T72" fmla="*/ 257 w 288"/>
                <a:gd name="T73" fmla="*/ 81 h 1143"/>
                <a:gd name="T74" fmla="*/ 264 w 288"/>
                <a:gd name="T75" fmla="*/ 63 h 1143"/>
                <a:gd name="T76" fmla="*/ 270 w 288"/>
                <a:gd name="T77" fmla="*/ 48 h 1143"/>
                <a:gd name="T78" fmla="*/ 274 w 288"/>
                <a:gd name="T79" fmla="*/ 36 h 1143"/>
                <a:gd name="T80" fmla="*/ 277 w 288"/>
                <a:gd name="T81" fmla="*/ 27 h 1143"/>
                <a:gd name="T82" fmla="*/ 277 w 288"/>
                <a:gd name="T83" fmla="*/ 22 h 1143"/>
                <a:gd name="T84" fmla="*/ 276 w 288"/>
                <a:gd name="T85" fmla="*/ 19 h 1143"/>
                <a:gd name="T86" fmla="*/ 286 w 288"/>
                <a:gd name="T87" fmla="*/ 0 h 114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288" h="1143">
                  <a:moveTo>
                    <a:pt x="286" y="0"/>
                  </a:moveTo>
                  <a:lnTo>
                    <a:pt x="288" y="4"/>
                  </a:lnTo>
                  <a:lnTo>
                    <a:pt x="288" y="15"/>
                  </a:lnTo>
                  <a:lnTo>
                    <a:pt x="286" y="31"/>
                  </a:lnTo>
                  <a:lnTo>
                    <a:pt x="283" y="55"/>
                  </a:lnTo>
                  <a:lnTo>
                    <a:pt x="277" y="84"/>
                  </a:lnTo>
                  <a:lnTo>
                    <a:pt x="270" y="118"/>
                  </a:lnTo>
                  <a:lnTo>
                    <a:pt x="262" y="160"/>
                  </a:lnTo>
                  <a:lnTo>
                    <a:pt x="250" y="205"/>
                  </a:lnTo>
                  <a:lnTo>
                    <a:pt x="239" y="256"/>
                  </a:lnTo>
                  <a:lnTo>
                    <a:pt x="225" y="312"/>
                  </a:lnTo>
                  <a:lnTo>
                    <a:pt x="209" y="371"/>
                  </a:lnTo>
                  <a:lnTo>
                    <a:pt x="194" y="437"/>
                  </a:lnTo>
                  <a:lnTo>
                    <a:pt x="175" y="505"/>
                  </a:lnTo>
                  <a:lnTo>
                    <a:pt x="157" y="578"/>
                  </a:lnTo>
                  <a:lnTo>
                    <a:pt x="137" y="652"/>
                  </a:lnTo>
                  <a:lnTo>
                    <a:pt x="116" y="730"/>
                  </a:lnTo>
                  <a:lnTo>
                    <a:pt x="95" y="810"/>
                  </a:lnTo>
                  <a:lnTo>
                    <a:pt x="72" y="891"/>
                  </a:lnTo>
                  <a:lnTo>
                    <a:pt x="50" y="974"/>
                  </a:lnTo>
                  <a:lnTo>
                    <a:pt x="25" y="1058"/>
                  </a:lnTo>
                  <a:lnTo>
                    <a:pt x="1" y="1143"/>
                  </a:lnTo>
                  <a:lnTo>
                    <a:pt x="0" y="1141"/>
                  </a:lnTo>
                  <a:lnTo>
                    <a:pt x="24" y="1056"/>
                  </a:lnTo>
                  <a:lnTo>
                    <a:pt x="48" y="971"/>
                  </a:lnTo>
                  <a:lnTo>
                    <a:pt x="72" y="887"/>
                  </a:lnTo>
                  <a:lnTo>
                    <a:pt x="95" y="804"/>
                  </a:lnTo>
                  <a:lnTo>
                    <a:pt x="116" y="724"/>
                  </a:lnTo>
                  <a:lnTo>
                    <a:pt x="137" y="647"/>
                  </a:lnTo>
                  <a:lnTo>
                    <a:pt x="157" y="571"/>
                  </a:lnTo>
                  <a:lnTo>
                    <a:pt x="175" y="500"/>
                  </a:lnTo>
                  <a:lnTo>
                    <a:pt x="192" y="431"/>
                  </a:lnTo>
                  <a:lnTo>
                    <a:pt x="209" y="368"/>
                  </a:lnTo>
                  <a:lnTo>
                    <a:pt x="223" y="310"/>
                  </a:lnTo>
                  <a:lnTo>
                    <a:pt x="236" y="256"/>
                  </a:lnTo>
                  <a:lnTo>
                    <a:pt x="247" y="207"/>
                  </a:lnTo>
                  <a:lnTo>
                    <a:pt x="257" y="163"/>
                  </a:lnTo>
                  <a:lnTo>
                    <a:pt x="264" y="127"/>
                  </a:lnTo>
                  <a:lnTo>
                    <a:pt x="270" y="96"/>
                  </a:lnTo>
                  <a:lnTo>
                    <a:pt x="274" y="73"/>
                  </a:lnTo>
                  <a:lnTo>
                    <a:pt x="277" y="55"/>
                  </a:lnTo>
                  <a:lnTo>
                    <a:pt x="277" y="44"/>
                  </a:lnTo>
                  <a:lnTo>
                    <a:pt x="276" y="38"/>
                  </a:lnTo>
                  <a:lnTo>
                    <a:pt x="286" y="0"/>
                  </a:lnTo>
                  <a:close/>
                </a:path>
              </a:pathLst>
            </a:custGeom>
            <a:solidFill>
              <a:srgbClr val="2D9AE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325" name="Freeform 90"/>
            <p:cNvSpPr>
              <a:spLocks/>
            </p:cNvSpPr>
            <p:nvPr/>
          </p:nvSpPr>
          <p:spPr bwMode="auto">
            <a:xfrm>
              <a:off x="2169" y="1487"/>
              <a:ext cx="278" cy="551"/>
            </a:xfrm>
            <a:custGeom>
              <a:avLst/>
              <a:gdLst>
                <a:gd name="T0" fmla="*/ 1 w 278"/>
                <a:gd name="T1" fmla="*/ 551 h 1103"/>
                <a:gd name="T2" fmla="*/ 25 w 278"/>
                <a:gd name="T3" fmla="*/ 509 h 1103"/>
                <a:gd name="T4" fmla="*/ 49 w 278"/>
                <a:gd name="T5" fmla="*/ 466 h 1103"/>
                <a:gd name="T6" fmla="*/ 73 w 278"/>
                <a:gd name="T7" fmla="*/ 424 h 1103"/>
                <a:gd name="T8" fmla="*/ 96 w 278"/>
                <a:gd name="T9" fmla="*/ 383 h 1103"/>
                <a:gd name="T10" fmla="*/ 117 w 278"/>
                <a:gd name="T11" fmla="*/ 343 h 1103"/>
                <a:gd name="T12" fmla="*/ 138 w 278"/>
                <a:gd name="T13" fmla="*/ 304 h 1103"/>
                <a:gd name="T14" fmla="*/ 158 w 278"/>
                <a:gd name="T15" fmla="*/ 266 h 1103"/>
                <a:gd name="T16" fmla="*/ 176 w 278"/>
                <a:gd name="T17" fmla="*/ 231 h 1103"/>
                <a:gd name="T18" fmla="*/ 193 w 278"/>
                <a:gd name="T19" fmla="*/ 196 h 1103"/>
                <a:gd name="T20" fmla="*/ 210 w 278"/>
                <a:gd name="T21" fmla="*/ 165 h 1103"/>
                <a:gd name="T22" fmla="*/ 224 w 278"/>
                <a:gd name="T23" fmla="*/ 136 h 1103"/>
                <a:gd name="T24" fmla="*/ 237 w 278"/>
                <a:gd name="T25" fmla="*/ 109 h 1103"/>
                <a:gd name="T26" fmla="*/ 248 w 278"/>
                <a:gd name="T27" fmla="*/ 84 h 1103"/>
                <a:gd name="T28" fmla="*/ 258 w 278"/>
                <a:gd name="T29" fmla="*/ 62 h 1103"/>
                <a:gd name="T30" fmla="*/ 265 w 278"/>
                <a:gd name="T31" fmla="*/ 44 h 1103"/>
                <a:gd name="T32" fmla="*/ 271 w 278"/>
                <a:gd name="T33" fmla="*/ 29 h 1103"/>
                <a:gd name="T34" fmla="*/ 275 w 278"/>
                <a:gd name="T35" fmla="*/ 17 h 1103"/>
                <a:gd name="T36" fmla="*/ 278 w 278"/>
                <a:gd name="T37" fmla="*/ 8 h 1103"/>
                <a:gd name="T38" fmla="*/ 278 w 278"/>
                <a:gd name="T39" fmla="*/ 3 h 1103"/>
                <a:gd name="T40" fmla="*/ 277 w 278"/>
                <a:gd name="T41" fmla="*/ 0 h 1103"/>
                <a:gd name="T42" fmla="*/ 264 w 278"/>
                <a:gd name="T43" fmla="*/ 21 h 1103"/>
                <a:gd name="T44" fmla="*/ 267 w 278"/>
                <a:gd name="T45" fmla="*/ 23 h 1103"/>
                <a:gd name="T46" fmla="*/ 265 w 278"/>
                <a:gd name="T47" fmla="*/ 28 h 1103"/>
                <a:gd name="T48" fmla="*/ 264 w 278"/>
                <a:gd name="T49" fmla="*/ 36 h 1103"/>
                <a:gd name="T50" fmla="*/ 260 w 278"/>
                <a:gd name="T51" fmla="*/ 48 h 1103"/>
                <a:gd name="T52" fmla="*/ 254 w 278"/>
                <a:gd name="T53" fmla="*/ 63 h 1103"/>
                <a:gd name="T54" fmla="*/ 247 w 278"/>
                <a:gd name="T55" fmla="*/ 80 h 1103"/>
                <a:gd name="T56" fmla="*/ 238 w 278"/>
                <a:gd name="T57" fmla="*/ 101 h 1103"/>
                <a:gd name="T58" fmla="*/ 227 w 278"/>
                <a:gd name="T59" fmla="*/ 125 h 1103"/>
                <a:gd name="T60" fmla="*/ 214 w 278"/>
                <a:gd name="T61" fmla="*/ 151 h 1103"/>
                <a:gd name="T62" fmla="*/ 200 w 278"/>
                <a:gd name="T63" fmla="*/ 179 h 1103"/>
                <a:gd name="T64" fmla="*/ 185 w 278"/>
                <a:gd name="T65" fmla="*/ 210 h 1103"/>
                <a:gd name="T66" fmla="*/ 169 w 278"/>
                <a:gd name="T67" fmla="*/ 243 h 1103"/>
                <a:gd name="T68" fmla="*/ 151 w 278"/>
                <a:gd name="T69" fmla="*/ 277 h 1103"/>
                <a:gd name="T70" fmla="*/ 131 w 278"/>
                <a:gd name="T71" fmla="*/ 313 h 1103"/>
                <a:gd name="T72" fmla="*/ 111 w 278"/>
                <a:gd name="T73" fmla="*/ 350 h 1103"/>
                <a:gd name="T74" fmla="*/ 90 w 278"/>
                <a:gd name="T75" fmla="*/ 389 h 1103"/>
                <a:gd name="T76" fmla="*/ 69 w 278"/>
                <a:gd name="T77" fmla="*/ 429 h 1103"/>
                <a:gd name="T78" fmla="*/ 46 w 278"/>
                <a:gd name="T79" fmla="*/ 470 h 1103"/>
                <a:gd name="T80" fmla="*/ 24 w 278"/>
                <a:gd name="T81" fmla="*/ 510 h 1103"/>
                <a:gd name="T82" fmla="*/ 0 w 278"/>
                <a:gd name="T83" fmla="*/ 551 h 1103"/>
                <a:gd name="T84" fmla="*/ 1 w 278"/>
                <a:gd name="T85" fmla="*/ 551 h 1103"/>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278" h="1103">
                  <a:moveTo>
                    <a:pt x="1" y="1103"/>
                  </a:moveTo>
                  <a:lnTo>
                    <a:pt x="25" y="1018"/>
                  </a:lnTo>
                  <a:lnTo>
                    <a:pt x="49" y="933"/>
                  </a:lnTo>
                  <a:lnTo>
                    <a:pt x="73" y="849"/>
                  </a:lnTo>
                  <a:lnTo>
                    <a:pt x="96" y="766"/>
                  </a:lnTo>
                  <a:lnTo>
                    <a:pt x="117" y="686"/>
                  </a:lnTo>
                  <a:lnTo>
                    <a:pt x="138" y="609"/>
                  </a:lnTo>
                  <a:lnTo>
                    <a:pt x="158" y="533"/>
                  </a:lnTo>
                  <a:lnTo>
                    <a:pt x="176" y="462"/>
                  </a:lnTo>
                  <a:lnTo>
                    <a:pt x="193" y="393"/>
                  </a:lnTo>
                  <a:lnTo>
                    <a:pt x="210" y="330"/>
                  </a:lnTo>
                  <a:lnTo>
                    <a:pt x="224" y="272"/>
                  </a:lnTo>
                  <a:lnTo>
                    <a:pt x="237" y="218"/>
                  </a:lnTo>
                  <a:lnTo>
                    <a:pt x="248" y="169"/>
                  </a:lnTo>
                  <a:lnTo>
                    <a:pt x="258" y="125"/>
                  </a:lnTo>
                  <a:lnTo>
                    <a:pt x="265" y="89"/>
                  </a:lnTo>
                  <a:lnTo>
                    <a:pt x="271" y="58"/>
                  </a:lnTo>
                  <a:lnTo>
                    <a:pt x="275" y="35"/>
                  </a:lnTo>
                  <a:lnTo>
                    <a:pt x="278" y="17"/>
                  </a:lnTo>
                  <a:lnTo>
                    <a:pt x="278" y="6"/>
                  </a:lnTo>
                  <a:lnTo>
                    <a:pt x="277" y="0"/>
                  </a:lnTo>
                  <a:lnTo>
                    <a:pt x="264" y="42"/>
                  </a:lnTo>
                  <a:lnTo>
                    <a:pt x="267" y="46"/>
                  </a:lnTo>
                  <a:lnTo>
                    <a:pt x="265" y="56"/>
                  </a:lnTo>
                  <a:lnTo>
                    <a:pt x="264" y="73"/>
                  </a:lnTo>
                  <a:lnTo>
                    <a:pt x="260" y="96"/>
                  </a:lnTo>
                  <a:lnTo>
                    <a:pt x="254" y="127"/>
                  </a:lnTo>
                  <a:lnTo>
                    <a:pt x="247" y="161"/>
                  </a:lnTo>
                  <a:lnTo>
                    <a:pt x="238" y="203"/>
                  </a:lnTo>
                  <a:lnTo>
                    <a:pt x="227" y="250"/>
                  </a:lnTo>
                  <a:lnTo>
                    <a:pt x="214" y="303"/>
                  </a:lnTo>
                  <a:lnTo>
                    <a:pt x="200" y="359"/>
                  </a:lnTo>
                  <a:lnTo>
                    <a:pt x="185" y="420"/>
                  </a:lnTo>
                  <a:lnTo>
                    <a:pt x="169" y="486"/>
                  </a:lnTo>
                  <a:lnTo>
                    <a:pt x="151" y="554"/>
                  </a:lnTo>
                  <a:lnTo>
                    <a:pt x="131" y="627"/>
                  </a:lnTo>
                  <a:lnTo>
                    <a:pt x="111" y="701"/>
                  </a:lnTo>
                  <a:lnTo>
                    <a:pt x="90" y="779"/>
                  </a:lnTo>
                  <a:lnTo>
                    <a:pt x="69" y="858"/>
                  </a:lnTo>
                  <a:lnTo>
                    <a:pt x="46" y="940"/>
                  </a:lnTo>
                  <a:lnTo>
                    <a:pt x="24" y="1021"/>
                  </a:lnTo>
                  <a:lnTo>
                    <a:pt x="0" y="1103"/>
                  </a:lnTo>
                  <a:lnTo>
                    <a:pt x="1" y="1103"/>
                  </a:lnTo>
                  <a:close/>
                </a:path>
              </a:pathLst>
            </a:custGeom>
            <a:solidFill>
              <a:srgbClr val="35A0E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326" name="Freeform 91"/>
            <p:cNvSpPr>
              <a:spLocks/>
            </p:cNvSpPr>
            <p:nvPr/>
          </p:nvSpPr>
          <p:spPr bwMode="auto">
            <a:xfrm>
              <a:off x="2167" y="1508"/>
              <a:ext cx="269" cy="530"/>
            </a:xfrm>
            <a:custGeom>
              <a:avLst/>
              <a:gdLst>
                <a:gd name="T0" fmla="*/ 266 w 269"/>
                <a:gd name="T1" fmla="*/ 0 h 1061"/>
                <a:gd name="T2" fmla="*/ 269 w 269"/>
                <a:gd name="T3" fmla="*/ 2 h 1061"/>
                <a:gd name="T4" fmla="*/ 267 w 269"/>
                <a:gd name="T5" fmla="*/ 7 h 1061"/>
                <a:gd name="T6" fmla="*/ 266 w 269"/>
                <a:gd name="T7" fmla="*/ 15 h 1061"/>
                <a:gd name="T8" fmla="*/ 262 w 269"/>
                <a:gd name="T9" fmla="*/ 27 h 1061"/>
                <a:gd name="T10" fmla="*/ 256 w 269"/>
                <a:gd name="T11" fmla="*/ 42 h 1061"/>
                <a:gd name="T12" fmla="*/ 249 w 269"/>
                <a:gd name="T13" fmla="*/ 59 h 1061"/>
                <a:gd name="T14" fmla="*/ 240 w 269"/>
                <a:gd name="T15" fmla="*/ 80 h 1061"/>
                <a:gd name="T16" fmla="*/ 229 w 269"/>
                <a:gd name="T17" fmla="*/ 104 h 1061"/>
                <a:gd name="T18" fmla="*/ 216 w 269"/>
                <a:gd name="T19" fmla="*/ 130 h 1061"/>
                <a:gd name="T20" fmla="*/ 202 w 269"/>
                <a:gd name="T21" fmla="*/ 158 h 1061"/>
                <a:gd name="T22" fmla="*/ 187 w 269"/>
                <a:gd name="T23" fmla="*/ 189 h 1061"/>
                <a:gd name="T24" fmla="*/ 171 w 269"/>
                <a:gd name="T25" fmla="*/ 222 h 1061"/>
                <a:gd name="T26" fmla="*/ 153 w 269"/>
                <a:gd name="T27" fmla="*/ 256 h 1061"/>
                <a:gd name="T28" fmla="*/ 133 w 269"/>
                <a:gd name="T29" fmla="*/ 292 h 1061"/>
                <a:gd name="T30" fmla="*/ 113 w 269"/>
                <a:gd name="T31" fmla="*/ 329 h 1061"/>
                <a:gd name="T32" fmla="*/ 92 w 269"/>
                <a:gd name="T33" fmla="*/ 368 h 1061"/>
                <a:gd name="T34" fmla="*/ 71 w 269"/>
                <a:gd name="T35" fmla="*/ 408 h 1061"/>
                <a:gd name="T36" fmla="*/ 48 w 269"/>
                <a:gd name="T37" fmla="*/ 449 h 1061"/>
                <a:gd name="T38" fmla="*/ 26 w 269"/>
                <a:gd name="T39" fmla="*/ 489 h 1061"/>
                <a:gd name="T40" fmla="*/ 2 w 269"/>
                <a:gd name="T41" fmla="*/ 530 h 1061"/>
                <a:gd name="T42" fmla="*/ 0 w 269"/>
                <a:gd name="T43" fmla="*/ 530 h 1061"/>
                <a:gd name="T44" fmla="*/ 23 w 269"/>
                <a:gd name="T45" fmla="*/ 490 h 1061"/>
                <a:gd name="T46" fmla="*/ 45 w 269"/>
                <a:gd name="T47" fmla="*/ 451 h 1061"/>
                <a:gd name="T48" fmla="*/ 67 w 269"/>
                <a:gd name="T49" fmla="*/ 412 h 1061"/>
                <a:gd name="T50" fmla="*/ 88 w 269"/>
                <a:gd name="T51" fmla="*/ 374 h 1061"/>
                <a:gd name="T52" fmla="*/ 108 w 269"/>
                <a:gd name="T53" fmla="*/ 337 h 1061"/>
                <a:gd name="T54" fmla="*/ 127 w 269"/>
                <a:gd name="T55" fmla="*/ 301 h 1061"/>
                <a:gd name="T56" fmla="*/ 144 w 269"/>
                <a:gd name="T57" fmla="*/ 267 h 1061"/>
                <a:gd name="T58" fmla="*/ 163 w 269"/>
                <a:gd name="T59" fmla="*/ 233 h 1061"/>
                <a:gd name="T60" fmla="*/ 178 w 269"/>
                <a:gd name="T61" fmla="*/ 202 h 1061"/>
                <a:gd name="T62" fmla="*/ 192 w 269"/>
                <a:gd name="T63" fmla="*/ 173 h 1061"/>
                <a:gd name="T64" fmla="*/ 207 w 269"/>
                <a:gd name="T65" fmla="*/ 145 h 1061"/>
                <a:gd name="T66" fmla="*/ 218 w 269"/>
                <a:gd name="T67" fmla="*/ 121 h 1061"/>
                <a:gd name="T68" fmla="*/ 229 w 269"/>
                <a:gd name="T69" fmla="*/ 98 h 1061"/>
                <a:gd name="T70" fmla="*/ 238 w 269"/>
                <a:gd name="T71" fmla="*/ 78 h 1061"/>
                <a:gd name="T72" fmla="*/ 245 w 269"/>
                <a:gd name="T73" fmla="*/ 62 h 1061"/>
                <a:gd name="T74" fmla="*/ 250 w 269"/>
                <a:gd name="T75" fmla="*/ 48 h 1061"/>
                <a:gd name="T76" fmla="*/ 253 w 269"/>
                <a:gd name="T77" fmla="*/ 36 h 1061"/>
                <a:gd name="T78" fmla="*/ 256 w 269"/>
                <a:gd name="T79" fmla="*/ 28 h 1061"/>
                <a:gd name="T80" fmla="*/ 256 w 269"/>
                <a:gd name="T81" fmla="*/ 23 h 1061"/>
                <a:gd name="T82" fmla="*/ 255 w 269"/>
                <a:gd name="T83" fmla="*/ 21 h 1061"/>
                <a:gd name="T84" fmla="*/ 266 w 269"/>
                <a:gd name="T85" fmla="*/ 0 h 106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269" h="1061">
                  <a:moveTo>
                    <a:pt x="266" y="0"/>
                  </a:moveTo>
                  <a:lnTo>
                    <a:pt x="269" y="4"/>
                  </a:lnTo>
                  <a:lnTo>
                    <a:pt x="267" y="14"/>
                  </a:lnTo>
                  <a:lnTo>
                    <a:pt x="266" y="31"/>
                  </a:lnTo>
                  <a:lnTo>
                    <a:pt x="262" y="54"/>
                  </a:lnTo>
                  <a:lnTo>
                    <a:pt x="256" y="85"/>
                  </a:lnTo>
                  <a:lnTo>
                    <a:pt x="249" y="119"/>
                  </a:lnTo>
                  <a:lnTo>
                    <a:pt x="240" y="161"/>
                  </a:lnTo>
                  <a:lnTo>
                    <a:pt x="229" y="208"/>
                  </a:lnTo>
                  <a:lnTo>
                    <a:pt x="216" y="261"/>
                  </a:lnTo>
                  <a:lnTo>
                    <a:pt x="202" y="317"/>
                  </a:lnTo>
                  <a:lnTo>
                    <a:pt x="187" y="378"/>
                  </a:lnTo>
                  <a:lnTo>
                    <a:pt x="171" y="444"/>
                  </a:lnTo>
                  <a:lnTo>
                    <a:pt x="153" y="512"/>
                  </a:lnTo>
                  <a:lnTo>
                    <a:pt x="133" y="585"/>
                  </a:lnTo>
                  <a:lnTo>
                    <a:pt x="113" y="659"/>
                  </a:lnTo>
                  <a:lnTo>
                    <a:pt x="92" y="737"/>
                  </a:lnTo>
                  <a:lnTo>
                    <a:pt x="71" y="816"/>
                  </a:lnTo>
                  <a:lnTo>
                    <a:pt x="48" y="898"/>
                  </a:lnTo>
                  <a:lnTo>
                    <a:pt x="26" y="979"/>
                  </a:lnTo>
                  <a:lnTo>
                    <a:pt x="2" y="1061"/>
                  </a:lnTo>
                  <a:lnTo>
                    <a:pt x="0" y="1061"/>
                  </a:lnTo>
                  <a:lnTo>
                    <a:pt x="23" y="981"/>
                  </a:lnTo>
                  <a:lnTo>
                    <a:pt x="45" y="903"/>
                  </a:lnTo>
                  <a:lnTo>
                    <a:pt x="67" y="825"/>
                  </a:lnTo>
                  <a:lnTo>
                    <a:pt x="88" y="749"/>
                  </a:lnTo>
                  <a:lnTo>
                    <a:pt x="108" y="675"/>
                  </a:lnTo>
                  <a:lnTo>
                    <a:pt x="127" y="603"/>
                  </a:lnTo>
                  <a:lnTo>
                    <a:pt x="144" y="534"/>
                  </a:lnTo>
                  <a:lnTo>
                    <a:pt x="163" y="467"/>
                  </a:lnTo>
                  <a:lnTo>
                    <a:pt x="178" y="405"/>
                  </a:lnTo>
                  <a:lnTo>
                    <a:pt x="192" y="346"/>
                  </a:lnTo>
                  <a:lnTo>
                    <a:pt x="207" y="291"/>
                  </a:lnTo>
                  <a:lnTo>
                    <a:pt x="218" y="243"/>
                  </a:lnTo>
                  <a:lnTo>
                    <a:pt x="229" y="197"/>
                  </a:lnTo>
                  <a:lnTo>
                    <a:pt x="238" y="157"/>
                  </a:lnTo>
                  <a:lnTo>
                    <a:pt x="245" y="125"/>
                  </a:lnTo>
                  <a:lnTo>
                    <a:pt x="250" y="96"/>
                  </a:lnTo>
                  <a:lnTo>
                    <a:pt x="253" y="72"/>
                  </a:lnTo>
                  <a:lnTo>
                    <a:pt x="256" y="56"/>
                  </a:lnTo>
                  <a:lnTo>
                    <a:pt x="256" y="47"/>
                  </a:lnTo>
                  <a:lnTo>
                    <a:pt x="255" y="42"/>
                  </a:lnTo>
                  <a:lnTo>
                    <a:pt x="266" y="0"/>
                  </a:lnTo>
                  <a:close/>
                </a:path>
              </a:pathLst>
            </a:custGeom>
            <a:solidFill>
              <a:srgbClr val="3DA6E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327" name="Freeform 92"/>
            <p:cNvSpPr>
              <a:spLocks/>
            </p:cNvSpPr>
            <p:nvPr/>
          </p:nvSpPr>
          <p:spPr bwMode="auto">
            <a:xfrm>
              <a:off x="2166" y="1529"/>
              <a:ext cx="257" cy="509"/>
            </a:xfrm>
            <a:custGeom>
              <a:avLst/>
              <a:gdLst>
                <a:gd name="T0" fmla="*/ 1 w 257"/>
                <a:gd name="T1" fmla="*/ 509 h 1019"/>
                <a:gd name="T2" fmla="*/ 24 w 257"/>
                <a:gd name="T3" fmla="*/ 469 h 1019"/>
                <a:gd name="T4" fmla="*/ 46 w 257"/>
                <a:gd name="T5" fmla="*/ 430 h 1019"/>
                <a:gd name="T6" fmla="*/ 68 w 257"/>
                <a:gd name="T7" fmla="*/ 391 h 1019"/>
                <a:gd name="T8" fmla="*/ 89 w 257"/>
                <a:gd name="T9" fmla="*/ 353 h 1019"/>
                <a:gd name="T10" fmla="*/ 109 w 257"/>
                <a:gd name="T11" fmla="*/ 316 h 1019"/>
                <a:gd name="T12" fmla="*/ 128 w 257"/>
                <a:gd name="T13" fmla="*/ 280 h 1019"/>
                <a:gd name="T14" fmla="*/ 145 w 257"/>
                <a:gd name="T15" fmla="*/ 246 h 1019"/>
                <a:gd name="T16" fmla="*/ 164 w 257"/>
                <a:gd name="T17" fmla="*/ 212 h 1019"/>
                <a:gd name="T18" fmla="*/ 179 w 257"/>
                <a:gd name="T19" fmla="*/ 181 h 1019"/>
                <a:gd name="T20" fmla="*/ 193 w 257"/>
                <a:gd name="T21" fmla="*/ 152 h 1019"/>
                <a:gd name="T22" fmla="*/ 208 w 257"/>
                <a:gd name="T23" fmla="*/ 124 h 1019"/>
                <a:gd name="T24" fmla="*/ 219 w 257"/>
                <a:gd name="T25" fmla="*/ 100 h 1019"/>
                <a:gd name="T26" fmla="*/ 230 w 257"/>
                <a:gd name="T27" fmla="*/ 77 h 1019"/>
                <a:gd name="T28" fmla="*/ 239 w 257"/>
                <a:gd name="T29" fmla="*/ 57 h 1019"/>
                <a:gd name="T30" fmla="*/ 246 w 257"/>
                <a:gd name="T31" fmla="*/ 41 h 1019"/>
                <a:gd name="T32" fmla="*/ 251 w 257"/>
                <a:gd name="T33" fmla="*/ 27 h 1019"/>
                <a:gd name="T34" fmla="*/ 254 w 257"/>
                <a:gd name="T35" fmla="*/ 15 h 1019"/>
                <a:gd name="T36" fmla="*/ 257 w 257"/>
                <a:gd name="T37" fmla="*/ 7 h 1019"/>
                <a:gd name="T38" fmla="*/ 257 w 257"/>
                <a:gd name="T39" fmla="*/ 2 h 1019"/>
                <a:gd name="T40" fmla="*/ 256 w 257"/>
                <a:gd name="T41" fmla="*/ 0 h 1019"/>
                <a:gd name="T42" fmla="*/ 243 w 257"/>
                <a:gd name="T43" fmla="*/ 22 h 1019"/>
                <a:gd name="T44" fmla="*/ 244 w 257"/>
                <a:gd name="T45" fmla="*/ 25 h 1019"/>
                <a:gd name="T46" fmla="*/ 243 w 257"/>
                <a:gd name="T47" fmla="*/ 30 h 1019"/>
                <a:gd name="T48" fmla="*/ 241 w 257"/>
                <a:gd name="T49" fmla="*/ 38 h 1019"/>
                <a:gd name="T50" fmla="*/ 237 w 257"/>
                <a:gd name="T51" fmla="*/ 51 h 1019"/>
                <a:gd name="T52" fmla="*/ 232 w 257"/>
                <a:gd name="T53" fmla="*/ 66 h 1019"/>
                <a:gd name="T54" fmla="*/ 225 w 257"/>
                <a:gd name="T55" fmla="*/ 84 h 1019"/>
                <a:gd name="T56" fmla="*/ 215 w 257"/>
                <a:gd name="T57" fmla="*/ 105 h 1019"/>
                <a:gd name="T58" fmla="*/ 203 w 257"/>
                <a:gd name="T59" fmla="*/ 128 h 1019"/>
                <a:gd name="T60" fmla="*/ 191 w 257"/>
                <a:gd name="T61" fmla="*/ 153 h 1019"/>
                <a:gd name="T62" fmla="*/ 176 w 257"/>
                <a:gd name="T63" fmla="*/ 182 h 1019"/>
                <a:gd name="T64" fmla="*/ 161 w 257"/>
                <a:gd name="T65" fmla="*/ 213 h 1019"/>
                <a:gd name="T66" fmla="*/ 144 w 257"/>
                <a:gd name="T67" fmla="*/ 246 h 1019"/>
                <a:gd name="T68" fmla="*/ 126 w 257"/>
                <a:gd name="T69" fmla="*/ 280 h 1019"/>
                <a:gd name="T70" fmla="*/ 107 w 257"/>
                <a:gd name="T71" fmla="*/ 315 h 1019"/>
                <a:gd name="T72" fmla="*/ 87 w 257"/>
                <a:gd name="T73" fmla="*/ 353 h 1019"/>
                <a:gd name="T74" fmla="*/ 66 w 257"/>
                <a:gd name="T75" fmla="*/ 391 h 1019"/>
                <a:gd name="T76" fmla="*/ 45 w 257"/>
                <a:gd name="T77" fmla="*/ 430 h 1019"/>
                <a:gd name="T78" fmla="*/ 22 w 257"/>
                <a:gd name="T79" fmla="*/ 469 h 1019"/>
                <a:gd name="T80" fmla="*/ 0 w 257"/>
                <a:gd name="T81" fmla="*/ 508 h 1019"/>
                <a:gd name="T82" fmla="*/ 1 w 257"/>
                <a:gd name="T83" fmla="*/ 509 h 1019"/>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257" h="1019">
                  <a:moveTo>
                    <a:pt x="1" y="1019"/>
                  </a:moveTo>
                  <a:lnTo>
                    <a:pt x="24" y="939"/>
                  </a:lnTo>
                  <a:lnTo>
                    <a:pt x="46" y="861"/>
                  </a:lnTo>
                  <a:lnTo>
                    <a:pt x="68" y="783"/>
                  </a:lnTo>
                  <a:lnTo>
                    <a:pt x="89" y="707"/>
                  </a:lnTo>
                  <a:lnTo>
                    <a:pt x="109" y="633"/>
                  </a:lnTo>
                  <a:lnTo>
                    <a:pt x="128" y="561"/>
                  </a:lnTo>
                  <a:lnTo>
                    <a:pt x="145" y="492"/>
                  </a:lnTo>
                  <a:lnTo>
                    <a:pt x="164" y="425"/>
                  </a:lnTo>
                  <a:lnTo>
                    <a:pt x="179" y="363"/>
                  </a:lnTo>
                  <a:lnTo>
                    <a:pt x="193" y="304"/>
                  </a:lnTo>
                  <a:lnTo>
                    <a:pt x="208" y="249"/>
                  </a:lnTo>
                  <a:lnTo>
                    <a:pt x="219" y="201"/>
                  </a:lnTo>
                  <a:lnTo>
                    <a:pt x="230" y="155"/>
                  </a:lnTo>
                  <a:lnTo>
                    <a:pt x="239" y="115"/>
                  </a:lnTo>
                  <a:lnTo>
                    <a:pt x="246" y="83"/>
                  </a:lnTo>
                  <a:lnTo>
                    <a:pt x="251" y="54"/>
                  </a:lnTo>
                  <a:lnTo>
                    <a:pt x="254" y="30"/>
                  </a:lnTo>
                  <a:lnTo>
                    <a:pt x="257" y="14"/>
                  </a:lnTo>
                  <a:lnTo>
                    <a:pt x="257" y="5"/>
                  </a:lnTo>
                  <a:lnTo>
                    <a:pt x="256" y="0"/>
                  </a:lnTo>
                  <a:lnTo>
                    <a:pt x="243" y="45"/>
                  </a:lnTo>
                  <a:lnTo>
                    <a:pt x="244" y="50"/>
                  </a:lnTo>
                  <a:lnTo>
                    <a:pt x="243" y="61"/>
                  </a:lnTo>
                  <a:lnTo>
                    <a:pt x="241" y="77"/>
                  </a:lnTo>
                  <a:lnTo>
                    <a:pt x="237" y="103"/>
                  </a:lnTo>
                  <a:lnTo>
                    <a:pt x="232" y="132"/>
                  </a:lnTo>
                  <a:lnTo>
                    <a:pt x="225" y="168"/>
                  </a:lnTo>
                  <a:lnTo>
                    <a:pt x="215" y="210"/>
                  </a:lnTo>
                  <a:lnTo>
                    <a:pt x="203" y="257"/>
                  </a:lnTo>
                  <a:lnTo>
                    <a:pt x="191" y="307"/>
                  </a:lnTo>
                  <a:lnTo>
                    <a:pt x="176" y="365"/>
                  </a:lnTo>
                  <a:lnTo>
                    <a:pt x="161" y="427"/>
                  </a:lnTo>
                  <a:lnTo>
                    <a:pt x="144" y="492"/>
                  </a:lnTo>
                  <a:lnTo>
                    <a:pt x="126" y="561"/>
                  </a:lnTo>
                  <a:lnTo>
                    <a:pt x="107" y="631"/>
                  </a:lnTo>
                  <a:lnTo>
                    <a:pt x="87" y="706"/>
                  </a:lnTo>
                  <a:lnTo>
                    <a:pt x="66" y="782"/>
                  </a:lnTo>
                  <a:lnTo>
                    <a:pt x="45" y="860"/>
                  </a:lnTo>
                  <a:lnTo>
                    <a:pt x="22" y="939"/>
                  </a:lnTo>
                  <a:lnTo>
                    <a:pt x="0" y="1017"/>
                  </a:lnTo>
                  <a:lnTo>
                    <a:pt x="1" y="1019"/>
                  </a:lnTo>
                  <a:close/>
                </a:path>
              </a:pathLst>
            </a:custGeom>
            <a:solidFill>
              <a:srgbClr val="45ABE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328" name="Freeform 93"/>
            <p:cNvSpPr>
              <a:spLocks/>
            </p:cNvSpPr>
            <p:nvPr/>
          </p:nvSpPr>
          <p:spPr bwMode="auto">
            <a:xfrm>
              <a:off x="2164" y="1551"/>
              <a:ext cx="246" cy="487"/>
            </a:xfrm>
            <a:custGeom>
              <a:avLst/>
              <a:gdLst>
                <a:gd name="T0" fmla="*/ 245 w 246"/>
                <a:gd name="T1" fmla="*/ 0 h 972"/>
                <a:gd name="T2" fmla="*/ 246 w 246"/>
                <a:gd name="T3" fmla="*/ 3 h 972"/>
                <a:gd name="T4" fmla="*/ 245 w 246"/>
                <a:gd name="T5" fmla="*/ 8 h 972"/>
                <a:gd name="T6" fmla="*/ 243 w 246"/>
                <a:gd name="T7" fmla="*/ 16 h 972"/>
                <a:gd name="T8" fmla="*/ 239 w 246"/>
                <a:gd name="T9" fmla="*/ 29 h 972"/>
                <a:gd name="T10" fmla="*/ 234 w 246"/>
                <a:gd name="T11" fmla="*/ 44 h 972"/>
                <a:gd name="T12" fmla="*/ 227 w 246"/>
                <a:gd name="T13" fmla="*/ 62 h 972"/>
                <a:gd name="T14" fmla="*/ 217 w 246"/>
                <a:gd name="T15" fmla="*/ 83 h 972"/>
                <a:gd name="T16" fmla="*/ 205 w 246"/>
                <a:gd name="T17" fmla="*/ 106 h 972"/>
                <a:gd name="T18" fmla="*/ 193 w 246"/>
                <a:gd name="T19" fmla="*/ 131 h 972"/>
                <a:gd name="T20" fmla="*/ 178 w 246"/>
                <a:gd name="T21" fmla="*/ 160 h 972"/>
                <a:gd name="T22" fmla="*/ 163 w 246"/>
                <a:gd name="T23" fmla="*/ 191 h 972"/>
                <a:gd name="T24" fmla="*/ 146 w 246"/>
                <a:gd name="T25" fmla="*/ 224 h 972"/>
                <a:gd name="T26" fmla="*/ 128 w 246"/>
                <a:gd name="T27" fmla="*/ 259 h 972"/>
                <a:gd name="T28" fmla="*/ 109 w 246"/>
                <a:gd name="T29" fmla="*/ 294 h 972"/>
                <a:gd name="T30" fmla="*/ 89 w 246"/>
                <a:gd name="T31" fmla="*/ 331 h 972"/>
                <a:gd name="T32" fmla="*/ 68 w 246"/>
                <a:gd name="T33" fmla="*/ 369 h 972"/>
                <a:gd name="T34" fmla="*/ 47 w 246"/>
                <a:gd name="T35" fmla="*/ 408 h 972"/>
                <a:gd name="T36" fmla="*/ 24 w 246"/>
                <a:gd name="T37" fmla="*/ 448 h 972"/>
                <a:gd name="T38" fmla="*/ 2 w 246"/>
                <a:gd name="T39" fmla="*/ 487 h 972"/>
                <a:gd name="T40" fmla="*/ 0 w 246"/>
                <a:gd name="T41" fmla="*/ 487 h 972"/>
                <a:gd name="T42" fmla="*/ 22 w 246"/>
                <a:gd name="T43" fmla="*/ 449 h 972"/>
                <a:gd name="T44" fmla="*/ 43 w 246"/>
                <a:gd name="T45" fmla="*/ 412 h 972"/>
                <a:gd name="T46" fmla="*/ 64 w 246"/>
                <a:gd name="T47" fmla="*/ 375 h 972"/>
                <a:gd name="T48" fmla="*/ 84 w 246"/>
                <a:gd name="T49" fmla="*/ 338 h 972"/>
                <a:gd name="T50" fmla="*/ 102 w 246"/>
                <a:gd name="T51" fmla="*/ 303 h 972"/>
                <a:gd name="T52" fmla="*/ 121 w 246"/>
                <a:gd name="T53" fmla="*/ 270 h 972"/>
                <a:gd name="T54" fmla="*/ 137 w 246"/>
                <a:gd name="T55" fmla="*/ 236 h 972"/>
                <a:gd name="T56" fmla="*/ 153 w 246"/>
                <a:gd name="T57" fmla="*/ 206 h 972"/>
                <a:gd name="T58" fmla="*/ 169 w 246"/>
                <a:gd name="T59" fmla="*/ 177 h 972"/>
                <a:gd name="T60" fmla="*/ 181 w 246"/>
                <a:gd name="T61" fmla="*/ 150 h 972"/>
                <a:gd name="T62" fmla="*/ 194 w 246"/>
                <a:gd name="T63" fmla="*/ 124 h 972"/>
                <a:gd name="T64" fmla="*/ 204 w 246"/>
                <a:gd name="T65" fmla="*/ 102 h 972"/>
                <a:gd name="T66" fmla="*/ 214 w 246"/>
                <a:gd name="T67" fmla="*/ 83 h 972"/>
                <a:gd name="T68" fmla="*/ 221 w 246"/>
                <a:gd name="T69" fmla="*/ 65 h 972"/>
                <a:gd name="T70" fmla="*/ 227 w 246"/>
                <a:gd name="T71" fmla="*/ 51 h 972"/>
                <a:gd name="T72" fmla="*/ 229 w 246"/>
                <a:gd name="T73" fmla="*/ 40 h 972"/>
                <a:gd name="T74" fmla="*/ 232 w 246"/>
                <a:gd name="T75" fmla="*/ 32 h 972"/>
                <a:gd name="T76" fmla="*/ 232 w 246"/>
                <a:gd name="T77" fmla="*/ 26 h 972"/>
                <a:gd name="T78" fmla="*/ 231 w 246"/>
                <a:gd name="T79" fmla="*/ 25 h 972"/>
                <a:gd name="T80" fmla="*/ 245 w 246"/>
                <a:gd name="T81" fmla="*/ 0 h 97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46" h="972">
                  <a:moveTo>
                    <a:pt x="245" y="0"/>
                  </a:moveTo>
                  <a:lnTo>
                    <a:pt x="246" y="5"/>
                  </a:lnTo>
                  <a:lnTo>
                    <a:pt x="245" y="16"/>
                  </a:lnTo>
                  <a:lnTo>
                    <a:pt x="243" y="32"/>
                  </a:lnTo>
                  <a:lnTo>
                    <a:pt x="239" y="58"/>
                  </a:lnTo>
                  <a:lnTo>
                    <a:pt x="234" y="87"/>
                  </a:lnTo>
                  <a:lnTo>
                    <a:pt x="227" y="123"/>
                  </a:lnTo>
                  <a:lnTo>
                    <a:pt x="217" y="165"/>
                  </a:lnTo>
                  <a:lnTo>
                    <a:pt x="205" y="212"/>
                  </a:lnTo>
                  <a:lnTo>
                    <a:pt x="193" y="262"/>
                  </a:lnTo>
                  <a:lnTo>
                    <a:pt x="178" y="320"/>
                  </a:lnTo>
                  <a:lnTo>
                    <a:pt x="163" y="382"/>
                  </a:lnTo>
                  <a:lnTo>
                    <a:pt x="146" y="447"/>
                  </a:lnTo>
                  <a:lnTo>
                    <a:pt x="128" y="516"/>
                  </a:lnTo>
                  <a:lnTo>
                    <a:pt x="109" y="586"/>
                  </a:lnTo>
                  <a:lnTo>
                    <a:pt x="89" y="661"/>
                  </a:lnTo>
                  <a:lnTo>
                    <a:pt x="68" y="737"/>
                  </a:lnTo>
                  <a:lnTo>
                    <a:pt x="47" y="815"/>
                  </a:lnTo>
                  <a:lnTo>
                    <a:pt x="24" y="894"/>
                  </a:lnTo>
                  <a:lnTo>
                    <a:pt x="2" y="972"/>
                  </a:lnTo>
                  <a:lnTo>
                    <a:pt x="0" y="972"/>
                  </a:lnTo>
                  <a:lnTo>
                    <a:pt x="22" y="896"/>
                  </a:lnTo>
                  <a:lnTo>
                    <a:pt x="43" y="822"/>
                  </a:lnTo>
                  <a:lnTo>
                    <a:pt x="64" y="748"/>
                  </a:lnTo>
                  <a:lnTo>
                    <a:pt x="84" y="675"/>
                  </a:lnTo>
                  <a:lnTo>
                    <a:pt x="102" y="605"/>
                  </a:lnTo>
                  <a:lnTo>
                    <a:pt x="121" y="538"/>
                  </a:lnTo>
                  <a:lnTo>
                    <a:pt x="137" y="472"/>
                  </a:lnTo>
                  <a:lnTo>
                    <a:pt x="153" y="411"/>
                  </a:lnTo>
                  <a:lnTo>
                    <a:pt x="169" y="353"/>
                  </a:lnTo>
                  <a:lnTo>
                    <a:pt x="181" y="299"/>
                  </a:lnTo>
                  <a:lnTo>
                    <a:pt x="194" y="248"/>
                  </a:lnTo>
                  <a:lnTo>
                    <a:pt x="204" y="204"/>
                  </a:lnTo>
                  <a:lnTo>
                    <a:pt x="214" y="165"/>
                  </a:lnTo>
                  <a:lnTo>
                    <a:pt x="221" y="130"/>
                  </a:lnTo>
                  <a:lnTo>
                    <a:pt x="227" y="101"/>
                  </a:lnTo>
                  <a:lnTo>
                    <a:pt x="229" y="80"/>
                  </a:lnTo>
                  <a:lnTo>
                    <a:pt x="232" y="63"/>
                  </a:lnTo>
                  <a:lnTo>
                    <a:pt x="232" y="52"/>
                  </a:lnTo>
                  <a:lnTo>
                    <a:pt x="231" y="49"/>
                  </a:lnTo>
                  <a:lnTo>
                    <a:pt x="245" y="0"/>
                  </a:lnTo>
                  <a:close/>
                </a:path>
              </a:pathLst>
            </a:custGeom>
            <a:solidFill>
              <a:srgbClr val="4DB1E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329" name="Freeform 94"/>
            <p:cNvSpPr>
              <a:spLocks/>
            </p:cNvSpPr>
            <p:nvPr/>
          </p:nvSpPr>
          <p:spPr bwMode="auto">
            <a:xfrm>
              <a:off x="2163" y="1576"/>
              <a:ext cx="233" cy="462"/>
            </a:xfrm>
            <a:custGeom>
              <a:avLst/>
              <a:gdLst>
                <a:gd name="T0" fmla="*/ 1 w 233"/>
                <a:gd name="T1" fmla="*/ 462 h 923"/>
                <a:gd name="T2" fmla="*/ 23 w 233"/>
                <a:gd name="T3" fmla="*/ 424 h 923"/>
                <a:gd name="T4" fmla="*/ 44 w 233"/>
                <a:gd name="T5" fmla="*/ 387 h 923"/>
                <a:gd name="T6" fmla="*/ 65 w 233"/>
                <a:gd name="T7" fmla="*/ 350 h 923"/>
                <a:gd name="T8" fmla="*/ 85 w 233"/>
                <a:gd name="T9" fmla="*/ 313 h 923"/>
                <a:gd name="T10" fmla="*/ 103 w 233"/>
                <a:gd name="T11" fmla="*/ 278 h 923"/>
                <a:gd name="T12" fmla="*/ 122 w 233"/>
                <a:gd name="T13" fmla="*/ 245 h 923"/>
                <a:gd name="T14" fmla="*/ 138 w 233"/>
                <a:gd name="T15" fmla="*/ 212 h 923"/>
                <a:gd name="T16" fmla="*/ 154 w 233"/>
                <a:gd name="T17" fmla="*/ 181 h 923"/>
                <a:gd name="T18" fmla="*/ 170 w 233"/>
                <a:gd name="T19" fmla="*/ 152 h 923"/>
                <a:gd name="T20" fmla="*/ 182 w 233"/>
                <a:gd name="T21" fmla="*/ 125 h 923"/>
                <a:gd name="T22" fmla="*/ 195 w 233"/>
                <a:gd name="T23" fmla="*/ 100 h 923"/>
                <a:gd name="T24" fmla="*/ 205 w 233"/>
                <a:gd name="T25" fmla="*/ 78 h 923"/>
                <a:gd name="T26" fmla="*/ 215 w 233"/>
                <a:gd name="T27" fmla="*/ 58 h 923"/>
                <a:gd name="T28" fmla="*/ 222 w 233"/>
                <a:gd name="T29" fmla="*/ 41 h 923"/>
                <a:gd name="T30" fmla="*/ 228 w 233"/>
                <a:gd name="T31" fmla="*/ 26 h 923"/>
                <a:gd name="T32" fmla="*/ 230 w 233"/>
                <a:gd name="T33" fmla="*/ 16 h 923"/>
                <a:gd name="T34" fmla="*/ 233 w 233"/>
                <a:gd name="T35" fmla="*/ 7 h 923"/>
                <a:gd name="T36" fmla="*/ 233 w 233"/>
                <a:gd name="T37" fmla="*/ 2 h 923"/>
                <a:gd name="T38" fmla="*/ 232 w 233"/>
                <a:gd name="T39" fmla="*/ 0 h 923"/>
                <a:gd name="T40" fmla="*/ 218 w 233"/>
                <a:gd name="T41" fmla="*/ 25 h 923"/>
                <a:gd name="T42" fmla="*/ 219 w 233"/>
                <a:gd name="T43" fmla="*/ 27 h 923"/>
                <a:gd name="T44" fmla="*/ 218 w 233"/>
                <a:gd name="T45" fmla="*/ 33 h 923"/>
                <a:gd name="T46" fmla="*/ 216 w 233"/>
                <a:gd name="T47" fmla="*/ 42 h 923"/>
                <a:gd name="T48" fmla="*/ 212 w 233"/>
                <a:gd name="T49" fmla="*/ 54 h 923"/>
                <a:gd name="T50" fmla="*/ 206 w 233"/>
                <a:gd name="T51" fmla="*/ 68 h 923"/>
                <a:gd name="T52" fmla="*/ 198 w 233"/>
                <a:gd name="T53" fmla="*/ 86 h 923"/>
                <a:gd name="T54" fmla="*/ 188 w 233"/>
                <a:gd name="T55" fmla="*/ 107 h 923"/>
                <a:gd name="T56" fmla="*/ 178 w 233"/>
                <a:gd name="T57" fmla="*/ 130 h 923"/>
                <a:gd name="T58" fmla="*/ 165 w 233"/>
                <a:gd name="T59" fmla="*/ 156 h 923"/>
                <a:gd name="T60" fmla="*/ 151 w 233"/>
                <a:gd name="T61" fmla="*/ 184 h 923"/>
                <a:gd name="T62" fmla="*/ 136 w 233"/>
                <a:gd name="T63" fmla="*/ 214 h 923"/>
                <a:gd name="T64" fmla="*/ 119 w 233"/>
                <a:gd name="T65" fmla="*/ 245 h 923"/>
                <a:gd name="T66" fmla="*/ 100 w 233"/>
                <a:gd name="T67" fmla="*/ 279 h 923"/>
                <a:gd name="T68" fmla="*/ 82 w 233"/>
                <a:gd name="T69" fmla="*/ 314 h 923"/>
                <a:gd name="T70" fmla="*/ 62 w 233"/>
                <a:gd name="T71" fmla="*/ 350 h 923"/>
                <a:gd name="T72" fmla="*/ 42 w 233"/>
                <a:gd name="T73" fmla="*/ 387 h 923"/>
                <a:gd name="T74" fmla="*/ 21 w 233"/>
                <a:gd name="T75" fmla="*/ 424 h 923"/>
                <a:gd name="T76" fmla="*/ 0 w 233"/>
                <a:gd name="T77" fmla="*/ 462 h 923"/>
                <a:gd name="T78" fmla="*/ 1 w 233"/>
                <a:gd name="T79" fmla="*/ 462 h 923"/>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233" h="923">
                  <a:moveTo>
                    <a:pt x="1" y="923"/>
                  </a:moveTo>
                  <a:lnTo>
                    <a:pt x="23" y="847"/>
                  </a:lnTo>
                  <a:lnTo>
                    <a:pt x="44" y="773"/>
                  </a:lnTo>
                  <a:lnTo>
                    <a:pt x="65" y="699"/>
                  </a:lnTo>
                  <a:lnTo>
                    <a:pt x="85" y="626"/>
                  </a:lnTo>
                  <a:lnTo>
                    <a:pt x="103" y="556"/>
                  </a:lnTo>
                  <a:lnTo>
                    <a:pt x="122" y="489"/>
                  </a:lnTo>
                  <a:lnTo>
                    <a:pt x="138" y="423"/>
                  </a:lnTo>
                  <a:lnTo>
                    <a:pt x="154" y="362"/>
                  </a:lnTo>
                  <a:lnTo>
                    <a:pt x="170" y="304"/>
                  </a:lnTo>
                  <a:lnTo>
                    <a:pt x="182" y="250"/>
                  </a:lnTo>
                  <a:lnTo>
                    <a:pt x="195" y="199"/>
                  </a:lnTo>
                  <a:lnTo>
                    <a:pt x="205" y="155"/>
                  </a:lnTo>
                  <a:lnTo>
                    <a:pt x="215" y="116"/>
                  </a:lnTo>
                  <a:lnTo>
                    <a:pt x="222" y="81"/>
                  </a:lnTo>
                  <a:lnTo>
                    <a:pt x="228" y="52"/>
                  </a:lnTo>
                  <a:lnTo>
                    <a:pt x="230" y="31"/>
                  </a:lnTo>
                  <a:lnTo>
                    <a:pt x="233" y="14"/>
                  </a:lnTo>
                  <a:lnTo>
                    <a:pt x="233" y="3"/>
                  </a:lnTo>
                  <a:lnTo>
                    <a:pt x="232" y="0"/>
                  </a:lnTo>
                  <a:lnTo>
                    <a:pt x="218" y="50"/>
                  </a:lnTo>
                  <a:lnTo>
                    <a:pt x="219" y="54"/>
                  </a:lnTo>
                  <a:lnTo>
                    <a:pt x="218" y="65"/>
                  </a:lnTo>
                  <a:lnTo>
                    <a:pt x="216" y="83"/>
                  </a:lnTo>
                  <a:lnTo>
                    <a:pt x="212" y="107"/>
                  </a:lnTo>
                  <a:lnTo>
                    <a:pt x="206" y="136"/>
                  </a:lnTo>
                  <a:lnTo>
                    <a:pt x="198" y="172"/>
                  </a:lnTo>
                  <a:lnTo>
                    <a:pt x="188" y="213"/>
                  </a:lnTo>
                  <a:lnTo>
                    <a:pt x="178" y="259"/>
                  </a:lnTo>
                  <a:lnTo>
                    <a:pt x="165" y="311"/>
                  </a:lnTo>
                  <a:lnTo>
                    <a:pt x="151" y="367"/>
                  </a:lnTo>
                  <a:lnTo>
                    <a:pt x="136" y="427"/>
                  </a:lnTo>
                  <a:lnTo>
                    <a:pt x="119" y="490"/>
                  </a:lnTo>
                  <a:lnTo>
                    <a:pt x="100" y="557"/>
                  </a:lnTo>
                  <a:lnTo>
                    <a:pt x="82" y="628"/>
                  </a:lnTo>
                  <a:lnTo>
                    <a:pt x="62" y="700"/>
                  </a:lnTo>
                  <a:lnTo>
                    <a:pt x="42" y="773"/>
                  </a:lnTo>
                  <a:lnTo>
                    <a:pt x="21" y="847"/>
                  </a:lnTo>
                  <a:lnTo>
                    <a:pt x="0" y="923"/>
                  </a:lnTo>
                  <a:lnTo>
                    <a:pt x="1" y="923"/>
                  </a:lnTo>
                  <a:close/>
                </a:path>
              </a:pathLst>
            </a:custGeom>
            <a:solidFill>
              <a:srgbClr val="55B7E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330" name="Freeform 95"/>
            <p:cNvSpPr>
              <a:spLocks/>
            </p:cNvSpPr>
            <p:nvPr/>
          </p:nvSpPr>
          <p:spPr bwMode="auto">
            <a:xfrm>
              <a:off x="2162" y="1601"/>
              <a:ext cx="220" cy="437"/>
            </a:xfrm>
            <a:custGeom>
              <a:avLst/>
              <a:gdLst>
                <a:gd name="T0" fmla="*/ 219 w 220"/>
                <a:gd name="T1" fmla="*/ 0 h 873"/>
                <a:gd name="T2" fmla="*/ 220 w 220"/>
                <a:gd name="T3" fmla="*/ 2 h 873"/>
                <a:gd name="T4" fmla="*/ 219 w 220"/>
                <a:gd name="T5" fmla="*/ 8 h 873"/>
                <a:gd name="T6" fmla="*/ 217 w 220"/>
                <a:gd name="T7" fmla="*/ 17 h 873"/>
                <a:gd name="T8" fmla="*/ 213 w 220"/>
                <a:gd name="T9" fmla="*/ 29 h 873"/>
                <a:gd name="T10" fmla="*/ 207 w 220"/>
                <a:gd name="T11" fmla="*/ 43 h 873"/>
                <a:gd name="T12" fmla="*/ 199 w 220"/>
                <a:gd name="T13" fmla="*/ 61 h 873"/>
                <a:gd name="T14" fmla="*/ 189 w 220"/>
                <a:gd name="T15" fmla="*/ 82 h 873"/>
                <a:gd name="T16" fmla="*/ 179 w 220"/>
                <a:gd name="T17" fmla="*/ 105 h 873"/>
                <a:gd name="T18" fmla="*/ 166 w 220"/>
                <a:gd name="T19" fmla="*/ 131 h 873"/>
                <a:gd name="T20" fmla="*/ 152 w 220"/>
                <a:gd name="T21" fmla="*/ 159 h 873"/>
                <a:gd name="T22" fmla="*/ 137 w 220"/>
                <a:gd name="T23" fmla="*/ 189 h 873"/>
                <a:gd name="T24" fmla="*/ 120 w 220"/>
                <a:gd name="T25" fmla="*/ 220 h 873"/>
                <a:gd name="T26" fmla="*/ 101 w 220"/>
                <a:gd name="T27" fmla="*/ 254 h 873"/>
                <a:gd name="T28" fmla="*/ 83 w 220"/>
                <a:gd name="T29" fmla="*/ 289 h 873"/>
                <a:gd name="T30" fmla="*/ 63 w 220"/>
                <a:gd name="T31" fmla="*/ 325 h 873"/>
                <a:gd name="T32" fmla="*/ 43 w 220"/>
                <a:gd name="T33" fmla="*/ 362 h 873"/>
                <a:gd name="T34" fmla="*/ 22 w 220"/>
                <a:gd name="T35" fmla="*/ 399 h 873"/>
                <a:gd name="T36" fmla="*/ 1 w 220"/>
                <a:gd name="T37" fmla="*/ 437 h 873"/>
                <a:gd name="T38" fmla="*/ 0 w 220"/>
                <a:gd name="T39" fmla="*/ 436 h 873"/>
                <a:gd name="T40" fmla="*/ 19 w 220"/>
                <a:gd name="T41" fmla="*/ 401 h 873"/>
                <a:gd name="T42" fmla="*/ 39 w 220"/>
                <a:gd name="T43" fmla="*/ 366 h 873"/>
                <a:gd name="T44" fmla="*/ 58 w 220"/>
                <a:gd name="T45" fmla="*/ 332 h 873"/>
                <a:gd name="T46" fmla="*/ 76 w 220"/>
                <a:gd name="T47" fmla="*/ 298 h 873"/>
                <a:gd name="T48" fmla="*/ 94 w 220"/>
                <a:gd name="T49" fmla="*/ 266 h 873"/>
                <a:gd name="T50" fmla="*/ 110 w 220"/>
                <a:gd name="T51" fmla="*/ 234 h 873"/>
                <a:gd name="T52" fmla="*/ 127 w 220"/>
                <a:gd name="T53" fmla="*/ 204 h 873"/>
                <a:gd name="T54" fmla="*/ 141 w 220"/>
                <a:gd name="T55" fmla="*/ 176 h 873"/>
                <a:gd name="T56" fmla="*/ 154 w 220"/>
                <a:gd name="T57" fmla="*/ 150 h 873"/>
                <a:gd name="T58" fmla="*/ 166 w 220"/>
                <a:gd name="T59" fmla="*/ 125 h 873"/>
                <a:gd name="T60" fmla="*/ 176 w 220"/>
                <a:gd name="T61" fmla="*/ 104 h 873"/>
                <a:gd name="T62" fmla="*/ 185 w 220"/>
                <a:gd name="T63" fmla="*/ 85 h 873"/>
                <a:gd name="T64" fmla="*/ 192 w 220"/>
                <a:gd name="T65" fmla="*/ 67 h 873"/>
                <a:gd name="T66" fmla="*/ 197 w 220"/>
                <a:gd name="T67" fmla="*/ 54 h 873"/>
                <a:gd name="T68" fmla="*/ 202 w 220"/>
                <a:gd name="T69" fmla="*/ 43 h 873"/>
                <a:gd name="T70" fmla="*/ 205 w 220"/>
                <a:gd name="T71" fmla="*/ 35 h 873"/>
                <a:gd name="T72" fmla="*/ 205 w 220"/>
                <a:gd name="T73" fmla="*/ 29 h 873"/>
                <a:gd name="T74" fmla="*/ 203 w 220"/>
                <a:gd name="T75" fmla="*/ 28 h 873"/>
                <a:gd name="T76" fmla="*/ 219 w 220"/>
                <a:gd name="T77" fmla="*/ 0 h 87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20" h="873">
                  <a:moveTo>
                    <a:pt x="219" y="0"/>
                  </a:moveTo>
                  <a:lnTo>
                    <a:pt x="220" y="4"/>
                  </a:lnTo>
                  <a:lnTo>
                    <a:pt x="219" y="15"/>
                  </a:lnTo>
                  <a:lnTo>
                    <a:pt x="217" y="33"/>
                  </a:lnTo>
                  <a:lnTo>
                    <a:pt x="213" y="57"/>
                  </a:lnTo>
                  <a:lnTo>
                    <a:pt x="207" y="86"/>
                  </a:lnTo>
                  <a:lnTo>
                    <a:pt x="199" y="122"/>
                  </a:lnTo>
                  <a:lnTo>
                    <a:pt x="189" y="163"/>
                  </a:lnTo>
                  <a:lnTo>
                    <a:pt x="179" y="209"/>
                  </a:lnTo>
                  <a:lnTo>
                    <a:pt x="166" y="261"/>
                  </a:lnTo>
                  <a:lnTo>
                    <a:pt x="152" y="317"/>
                  </a:lnTo>
                  <a:lnTo>
                    <a:pt x="137" y="377"/>
                  </a:lnTo>
                  <a:lnTo>
                    <a:pt x="120" y="440"/>
                  </a:lnTo>
                  <a:lnTo>
                    <a:pt x="101" y="507"/>
                  </a:lnTo>
                  <a:lnTo>
                    <a:pt x="83" y="578"/>
                  </a:lnTo>
                  <a:lnTo>
                    <a:pt x="63" y="650"/>
                  </a:lnTo>
                  <a:lnTo>
                    <a:pt x="43" y="723"/>
                  </a:lnTo>
                  <a:lnTo>
                    <a:pt x="22" y="797"/>
                  </a:lnTo>
                  <a:lnTo>
                    <a:pt x="1" y="873"/>
                  </a:lnTo>
                  <a:lnTo>
                    <a:pt x="0" y="871"/>
                  </a:lnTo>
                  <a:lnTo>
                    <a:pt x="19" y="801"/>
                  </a:lnTo>
                  <a:lnTo>
                    <a:pt x="39" y="732"/>
                  </a:lnTo>
                  <a:lnTo>
                    <a:pt x="58" y="663"/>
                  </a:lnTo>
                  <a:lnTo>
                    <a:pt x="76" y="596"/>
                  </a:lnTo>
                  <a:lnTo>
                    <a:pt x="94" y="531"/>
                  </a:lnTo>
                  <a:lnTo>
                    <a:pt x="110" y="468"/>
                  </a:lnTo>
                  <a:lnTo>
                    <a:pt x="127" y="408"/>
                  </a:lnTo>
                  <a:lnTo>
                    <a:pt x="141" y="352"/>
                  </a:lnTo>
                  <a:lnTo>
                    <a:pt x="154" y="299"/>
                  </a:lnTo>
                  <a:lnTo>
                    <a:pt x="166" y="250"/>
                  </a:lnTo>
                  <a:lnTo>
                    <a:pt x="176" y="207"/>
                  </a:lnTo>
                  <a:lnTo>
                    <a:pt x="185" y="169"/>
                  </a:lnTo>
                  <a:lnTo>
                    <a:pt x="192" y="134"/>
                  </a:lnTo>
                  <a:lnTo>
                    <a:pt x="197" y="107"/>
                  </a:lnTo>
                  <a:lnTo>
                    <a:pt x="202" y="86"/>
                  </a:lnTo>
                  <a:lnTo>
                    <a:pt x="205" y="69"/>
                  </a:lnTo>
                  <a:lnTo>
                    <a:pt x="205" y="58"/>
                  </a:lnTo>
                  <a:lnTo>
                    <a:pt x="203" y="55"/>
                  </a:lnTo>
                  <a:lnTo>
                    <a:pt x="219" y="0"/>
                  </a:lnTo>
                  <a:close/>
                </a:path>
              </a:pathLst>
            </a:custGeom>
            <a:solidFill>
              <a:srgbClr val="5DBDE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331" name="Freeform 96"/>
            <p:cNvSpPr>
              <a:spLocks/>
            </p:cNvSpPr>
            <p:nvPr/>
          </p:nvSpPr>
          <p:spPr bwMode="auto">
            <a:xfrm>
              <a:off x="2160" y="1628"/>
              <a:ext cx="207" cy="409"/>
            </a:xfrm>
            <a:custGeom>
              <a:avLst/>
              <a:gdLst>
                <a:gd name="T0" fmla="*/ 2 w 207"/>
                <a:gd name="T1" fmla="*/ 409 h 816"/>
                <a:gd name="T2" fmla="*/ 21 w 207"/>
                <a:gd name="T3" fmla="*/ 374 h 816"/>
                <a:gd name="T4" fmla="*/ 41 w 207"/>
                <a:gd name="T5" fmla="*/ 339 h 816"/>
                <a:gd name="T6" fmla="*/ 60 w 207"/>
                <a:gd name="T7" fmla="*/ 305 h 816"/>
                <a:gd name="T8" fmla="*/ 78 w 207"/>
                <a:gd name="T9" fmla="*/ 271 h 816"/>
                <a:gd name="T10" fmla="*/ 96 w 207"/>
                <a:gd name="T11" fmla="*/ 239 h 816"/>
                <a:gd name="T12" fmla="*/ 112 w 207"/>
                <a:gd name="T13" fmla="*/ 207 h 816"/>
                <a:gd name="T14" fmla="*/ 129 w 207"/>
                <a:gd name="T15" fmla="*/ 177 h 816"/>
                <a:gd name="T16" fmla="*/ 143 w 207"/>
                <a:gd name="T17" fmla="*/ 149 h 816"/>
                <a:gd name="T18" fmla="*/ 156 w 207"/>
                <a:gd name="T19" fmla="*/ 122 h 816"/>
                <a:gd name="T20" fmla="*/ 168 w 207"/>
                <a:gd name="T21" fmla="*/ 98 h 816"/>
                <a:gd name="T22" fmla="*/ 178 w 207"/>
                <a:gd name="T23" fmla="*/ 76 h 816"/>
                <a:gd name="T24" fmla="*/ 187 w 207"/>
                <a:gd name="T25" fmla="*/ 57 h 816"/>
                <a:gd name="T26" fmla="*/ 194 w 207"/>
                <a:gd name="T27" fmla="*/ 40 h 816"/>
                <a:gd name="T28" fmla="*/ 199 w 207"/>
                <a:gd name="T29" fmla="*/ 26 h 816"/>
                <a:gd name="T30" fmla="*/ 204 w 207"/>
                <a:gd name="T31" fmla="*/ 16 h 816"/>
                <a:gd name="T32" fmla="*/ 207 w 207"/>
                <a:gd name="T33" fmla="*/ 7 h 816"/>
                <a:gd name="T34" fmla="*/ 207 w 207"/>
                <a:gd name="T35" fmla="*/ 2 h 816"/>
                <a:gd name="T36" fmla="*/ 205 w 207"/>
                <a:gd name="T37" fmla="*/ 0 h 816"/>
                <a:gd name="T38" fmla="*/ 188 w 207"/>
                <a:gd name="T39" fmla="*/ 29 h 816"/>
                <a:gd name="T40" fmla="*/ 190 w 207"/>
                <a:gd name="T41" fmla="*/ 31 h 816"/>
                <a:gd name="T42" fmla="*/ 190 w 207"/>
                <a:gd name="T43" fmla="*/ 36 h 816"/>
                <a:gd name="T44" fmla="*/ 187 w 207"/>
                <a:gd name="T45" fmla="*/ 44 h 816"/>
                <a:gd name="T46" fmla="*/ 182 w 207"/>
                <a:gd name="T47" fmla="*/ 56 h 816"/>
                <a:gd name="T48" fmla="*/ 177 w 207"/>
                <a:gd name="T49" fmla="*/ 71 h 816"/>
                <a:gd name="T50" fmla="*/ 170 w 207"/>
                <a:gd name="T51" fmla="*/ 88 h 816"/>
                <a:gd name="T52" fmla="*/ 160 w 207"/>
                <a:gd name="T53" fmla="*/ 108 h 816"/>
                <a:gd name="T54" fmla="*/ 149 w 207"/>
                <a:gd name="T55" fmla="*/ 130 h 816"/>
                <a:gd name="T56" fmla="*/ 137 w 207"/>
                <a:gd name="T57" fmla="*/ 155 h 816"/>
                <a:gd name="T58" fmla="*/ 123 w 207"/>
                <a:gd name="T59" fmla="*/ 182 h 816"/>
                <a:gd name="T60" fmla="*/ 108 w 207"/>
                <a:gd name="T61" fmla="*/ 211 h 816"/>
                <a:gd name="T62" fmla="*/ 92 w 207"/>
                <a:gd name="T63" fmla="*/ 241 h 816"/>
                <a:gd name="T64" fmla="*/ 75 w 207"/>
                <a:gd name="T65" fmla="*/ 273 h 816"/>
                <a:gd name="T66" fmla="*/ 57 w 207"/>
                <a:gd name="T67" fmla="*/ 306 h 816"/>
                <a:gd name="T68" fmla="*/ 38 w 207"/>
                <a:gd name="T69" fmla="*/ 340 h 816"/>
                <a:gd name="T70" fmla="*/ 19 w 207"/>
                <a:gd name="T71" fmla="*/ 374 h 816"/>
                <a:gd name="T72" fmla="*/ 0 w 207"/>
                <a:gd name="T73" fmla="*/ 409 h 816"/>
                <a:gd name="T74" fmla="*/ 2 w 207"/>
                <a:gd name="T75" fmla="*/ 409 h 81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07" h="816">
                  <a:moveTo>
                    <a:pt x="2" y="816"/>
                  </a:moveTo>
                  <a:lnTo>
                    <a:pt x="21" y="746"/>
                  </a:lnTo>
                  <a:lnTo>
                    <a:pt x="41" y="677"/>
                  </a:lnTo>
                  <a:lnTo>
                    <a:pt x="60" y="608"/>
                  </a:lnTo>
                  <a:lnTo>
                    <a:pt x="78" y="541"/>
                  </a:lnTo>
                  <a:lnTo>
                    <a:pt x="96" y="476"/>
                  </a:lnTo>
                  <a:lnTo>
                    <a:pt x="112" y="413"/>
                  </a:lnTo>
                  <a:lnTo>
                    <a:pt x="129" y="353"/>
                  </a:lnTo>
                  <a:lnTo>
                    <a:pt x="143" y="297"/>
                  </a:lnTo>
                  <a:lnTo>
                    <a:pt x="156" y="244"/>
                  </a:lnTo>
                  <a:lnTo>
                    <a:pt x="168" y="195"/>
                  </a:lnTo>
                  <a:lnTo>
                    <a:pt x="178" y="152"/>
                  </a:lnTo>
                  <a:lnTo>
                    <a:pt x="187" y="114"/>
                  </a:lnTo>
                  <a:lnTo>
                    <a:pt x="194" y="79"/>
                  </a:lnTo>
                  <a:lnTo>
                    <a:pt x="199" y="52"/>
                  </a:lnTo>
                  <a:lnTo>
                    <a:pt x="204" y="31"/>
                  </a:lnTo>
                  <a:lnTo>
                    <a:pt x="207" y="14"/>
                  </a:lnTo>
                  <a:lnTo>
                    <a:pt x="207" y="3"/>
                  </a:lnTo>
                  <a:lnTo>
                    <a:pt x="205" y="0"/>
                  </a:lnTo>
                  <a:lnTo>
                    <a:pt x="188" y="58"/>
                  </a:lnTo>
                  <a:lnTo>
                    <a:pt x="190" y="61"/>
                  </a:lnTo>
                  <a:lnTo>
                    <a:pt x="190" y="72"/>
                  </a:lnTo>
                  <a:lnTo>
                    <a:pt x="187" y="88"/>
                  </a:lnTo>
                  <a:lnTo>
                    <a:pt x="182" y="112"/>
                  </a:lnTo>
                  <a:lnTo>
                    <a:pt x="177" y="141"/>
                  </a:lnTo>
                  <a:lnTo>
                    <a:pt x="170" y="175"/>
                  </a:lnTo>
                  <a:lnTo>
                    <a:pt x="160" y="215"/>
                  </a:lnTo>
                  <a:lnTo>
                    <a:pt x="149" y="259"/>
                  </a:lnTo>
                  <a:lnTo>
                    <a:pt x="137" y="309"/>
                  </a:lnTo>
                  <a:lnTo>
                    <a:pt x="123" y="364"/>
                  </a:lnTo>
                  <a:lnTo>
                    <a:pt x="108" y="420"/>
                  </a:lnTo>
                  <a:lnTo>
                    <a:pt x="92" y="481"/>
                  </a:lnTo>
                  <a:lnTo>
                    <a:pt x="75" y="545"/>
                  </a:lnTo>
                  <a:lnTo>
                    <a:pt x="57" y="610"/>
                  </a:lnTo>
                  <a:lnTo>
                    <a:pt x="38" y="679"/>
                  </a:lnTo>
                  <a:lnTo>
                    <a:pt x="19" y="747"/>
                  </a:lnTo>
                  <a:lnTo>
                    <a:pt x="0" y="816"/>
                  </a:lnTo>
                  <a:lnTo>
                    <a:pt x="2" y="816"/>
                  </a:lnTo>
                  <a:close/>
                </a:path>
              </a:pathLst>
            </a:custGeom>
            <a:solidFill>
              <a:srgbClr val="65C3E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332" name="Freeform 97"/>
            <p:cNvSpPr>
              <a:spLocks/>
            </p:cNvSpPr>
            <p:nvPr/>
          </p:nvSpPr>
          <p:spPr bwMode="auto">
            <a:xfrm>
              <a:off x="2157" y="1657"/>
              <a:ext cx="193" cy="380"/>
            </a:xfrm>
            <a:custGeom>
              <a:avLst/>
              <a:gdLst>
                <a:gd name="T0" fmla="*/ 191 w 193"/>
                <a:gd name="T1" fmla="*/ 0 h 758"/>
                <a:gd name="T2" fmla="*/ 193 w 193"/>
                <a:gd name="T3" fmla="*/ 2 h 758"/>
                <a:gd name="T4" fmla="*/ 193 w 193"/>
                <a:gd name="T5" fmla="*/ 7 h 758"/>
                <a:gd name="T6" fmla="*/ 190 w 193"/>
                <a:gd name="T7" fmla="*/ 15 h 758"/>
                <a:gd name="T8" fmla="*/ 185 w 193"/>
                <a:gd name="T9" fmla="*/ 27 h 758"/>
                <a:gd name="T10" fmla="*/ 180 w 193"/>
                <a:gd name="T11" fmla="*/ 42 h 758"/>
                <a:gd name="T12" fmla="*/ 173 w 193"/>
                <a:gd name="T13" fmla="*/ 59 h 758"/>
                <a:gd name="T14" fmla="*/ 163 w 193"/>
                <a:gd name="T15" fmla="*/ 79 h 758"/>
                <a:gd name="T16" fmla="*/ 152 w 193"/>
                <a:gd name="T17" fmla="*/ 101 h 758"/>
                <a:gd name="T18" fmla="*/ 140 w 193"/>
                <a:gd name="T19" fmla="*/ 126 h 758"/>
                <a:gd name="T20" fmla="*/ 126 w 193"/>
                <a:gd name="T21" fmla="*/ 153 h 758"/>
                <a:gd name="T22" fmla="*/ 111 w 193"/>
                <a:gd name="T23" fmla="*/ 181 h 758"/>
                <a:gd name="T24" fmla="*/ 95 w 193"/>
                <a:gd name="T25" fmla="*/ 212 h 758"/>
                <a:gd name="T26" fmla="*/ 78 w 193"/>
                <a:gd name="T27" fmla="*/ 244 h 758"/>
                <a:gd name="T28" fmla="*/ 60 w 193"/>
                <a:gd name="T29" fmla="*/ 277 h 758"/>
                <a:gd name="T30" fmla="*/ 41 w 193"/>
                <a:gd name="T31" fmla="*/ 311 h 758"/>
                <a:gd name="T32" fmla="*/ 22 w 193"/>
                <a:gd name="T33" fmla="*/ 345 h 758"/>
                <a:gd name="T34" fmla="*/ 3 w 193"/>
                <a:gd name="T35" fmla="*/ 380 h 758"/>
                <a:gd name="T36" fmla="*/ 0 w 193"/>
                <a:gd name="T37" fmla="*/ 379 h 758"/>
                <a:gd name="T38" fmla="*/ 20 w 193"/>
                <a:gd name="T39" fmla="*/ 345 h 758"/>
                <a:gd name="T40" fmla="*/ 38 w 193"/>
                <a:gd name="T41" fmla="*/ 312 h 758"/>
                <a:gd name="T42" fmla="*/ 57 w 193"/>
                <a:gd name="T43" fmla="*/ 279 h 758"/>
                <a:gd name="T44" fmla="*/ 74 w 193"/>
                <a:gd name="T45" fmla="*/ 248 h 758"/>
                <a:gd name="T46" fmla="*/ 91 w 193"/>
                <a:gd name="T47" fmla="*/ 217 h 758"/>
                <a:gd name="T48" fmla="*/ 105 w 193"/>
                <a:gd name="T49" fmla="*/ 187 h 758"/>
                <a:gd name="T50" fmla="*/ 119 w 193"/>
                <a:gd name="T51" fmla="*/ 159 h 758"/>
                <a:gd name="T52" fmla="*/ 132 w 193"/>
                <a:gd name="T53" fmla="*/ 134 h 758"/>
                <a:gd name="T54" fmla="*/ 143 w 193"/>
                <a:gd name="T55" fmla="*/ 111 h 758"/>
                <a:gd name="T56" fmla="*/ 153 w 193"/>
                <a:gd name="T57" fmla="*/ 91 h 758"/>
                <a:gd name="T58" fmla="*/ 161 w 193"/>
                <a:gd name="T59" fmla="*/ 73 h 758"/>
                <a:gd name="T60" fmla="*/ 167 w 193"/>
                <a:gd name="T61" fmla="*/ 58 h 758"/>
                <a:gd name="T62" fmla="*/ 171 w 193"/>
                <a:gd name="T63" fmla="*/ 46 h 758"/>
                <a:gd name="T64" fmla="*/ 174 w 193"/>
                <a:gd name="T65" fmla="*/ 38 h 758"/>
                <a:gd name="T66" fmla="*/ 176 w 193"/>
                <a:gd name="T67" fmla="*/ 33 h 758"/>
                <a:gd name="T68" fmla="*/ 174 w 193"/>
                <a:gd name="T69" fmla="*/ 30 h 758"/>
                <a:gd name="T70" fmla="*/ 191 w 193"/>
                <a:gd name="T71" fmla="*/ 0 h 75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93" h="758">
                  <a:moveTo>
                    <a:pt x="191" y="0"/>
                  </a:moveTo>
                  <a:lnTo>
                    <a:pt x="193" y="3"/>
                  </a:lnTo>
                  <a:lnTo>
                    <a:pt x="193" y="14"/>
                  </a:lnTo>
                  <a:lnTo>
                    <a:pt x="190" y="30"/>
                  </a:lnTo>
                  <a:lnTo>
                    <a:pt x="185" y="54"/>
                  </a:lnTo>
                  <a:lnTo>
                    <a:pt x="180" y="83"/>
                  </a:lnTo>
                  <a:lnTo>
                    <a:pt x="173" y="117"/>
                  </a:lnTo>
                  <a:lnTo>
                    <a:pt x="163" y="157"/>
                  </a:lnTo>
                  <a:lnTo>
                    <a:pt x="152" y="201"/>
                  </a:lnTo>
                  <a:lnTo>
                    <a:pt x="140" y="251"/>
                  </a:lnTo>
                  <a:lnTo>
                    <a:pt x="126" y="306"/>
                  </a:lnTo>
                  <a:lnTo>
                    <a:pt x="111" y="362"/>
                  </a:lnTo>
                  <a:lnTo>
                    <a:pt x="95" y="423"/>
                  </a:lnTo>
                  <a:lnTo>
                    <a:pt x="78" y="487"/>
                  </a:lnTo>
                  <a:lnTo>
                    <a:pt x="60" y="552"/>
                  </a:lnTo>
                  <a:lnTo>
                    <a:pt x="41" y="621"/>
                  </a:lnTo>
                  <a:lnTo>
                    <a:pt x="22" y="689"/>
                  </a:lnTo>
                  <a:lnTo>
                    <a:pt x="3" y="758"/>
                  </a:lnTo>
                  <a:lnTo>
                    <a:pt x="0" y="756"/>
                  </a:lnTo>
                  <a:lnTo>
                    <a:pt x="20" y="689"/>
                  </a:lnTo>
                  <a:lnTo>
                    <a:pt x="38" y="622"/>
                  </a:lnTo>
                  <a:lnTo>
                    <a:pt x="57" y="557"/>
                  </a:lnTo>
                  <a:lnTo>
                    <a:pt x="74" y="494"/>
                  </a:lnTo>
                  <a:lnTo>
                    <a:pt x="91" y="432"/>
                  </a:lnTo>
                  <a:lnTo>
                    <a:pt x="105" y="374"/>
                  </a:lnTo>
                  <a:lnTo>
                    <a:pt x="119" y="318"/>
                  </a:lnTo>
                  <a:lnTo>
                    <a:pt x="132" y="268"/>
                  </a:lnTo>
                  <a:lnTo>
                    <a:pt x="143" y="222"/>
                  </a:lnTo>
                  <a:lnTo>
                    <a:pt x="153" y="181"/>
                  </a:lnTo>
                  <a:lnTo>
                    <a:pt x="161" y="146"/>
                  </a:lnTo>
                  <a:lnTo>
                    <a:pt x="167" y="116"/>
                  </a:lnTo>
                  <a:lnTo>
                    <a:pt x="171" y="92"/>
                  </a:lnTo>
                  <a:lnTo>
                    <a:pt x="174" y="76"/>
                  </a:lnTo>
                  <a:lnTo>
                    <a:pt x="176" y="65"/>
                  </a:lnTo>
                  <a:lnTo>
                    <a:pt x="174" y="59"/>
                  </a:lnTo>
                  <a:lnTo>
                    <a:pt x="191" y="0"/>
                  </a:lnTo>
                  <a:close/>
                </a:path>
              </a:pathLst>
            </a:custGeom>
            <a:solidFill>
              <a:srgbClr val="6DC8E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333" name="Freeform 98"/>
            <p:cNvSpPr>
              <a:spLocks/>
            </p:cNvSpPr>
            <p:nvPr/>
          </p:nvSpPr>
          <p:spPr bwMode="auto">
            <a:xfrm>
              <a:off x="2156" y="1687"/>
              <a:ext cx="177" cy="349"/>
            </a:xfrm>
            <a:custGeom>
              <a:avLst/>
              <a:gdLst>
                <a:gd name="T0" fmla="*/ 1 w 177"/>
                <a:gd name="T1" fmla="*/ 349 h 697"/>
                <a:gd name="T2" fmla="*/ 21 w 177"/>
                <a:gd name="T3" fmla="*/ 315 h 697"/>
                <a:gd name="T4" fmla="*/ 39 w 177"/>
                <a:gd name="T5" fmla="*/ 282 h 697"/>
                <a:gd name="T6" fmla="*/ 58 w 177"/>
                <a:gd name="T7" fmla="*/ 249 h 697"/>
                <a:gd name="T8" fmla="*/ 75 w 177"/>
                <a:gd name="T9" fmla="*/ 218 h 697"/>
                <a:gd name="T10" fmla="*/ 92 w 177"/>
                <a:gd name="T11" fmla="*/ 187 h 697"/>
                <a:gd name="T12" fmla="*/ 106 w 177"/>
                <a:gd name="T13" fmla="*/ 158 h 697"/>
                <a:gd name="T14" fmla="*/ 120 w 177"/>
                <a:gd name="T15" fmla="*/ 130 h 697"/>
                <a:gd name="T16" fmla="*/ 133 w 177"/>
                <a:gd name="T17" fmla="*/ 105 h 697"/>
                <a:gd name="T18" fmla="*/ 144 w 177"/>
                <a:gd name="T19" fmla="*/ 82 h 697"/>
                <a:gd name="T20" fmla="*/ 154 w 177"/>
                <a:gd name="T21" fmla="*/ 61 h 697"/>
                <a:gd name="T22" fmla="*/ 162 w 177"/>
                <a:gd name="T23" fmla="*/ 44 h 697"/>
                <a:gd name="T24" fmla="*/ 168 w 177"/>
                <a:gd name="T25" fmla="*/ 29 h 697"/>
                <a:gd name="T26" fmla="*/ 172 w 177"/>
                <a:gd name="T27" fmla="*/ 17 h 697"/>
                <a:gd name="T28" fmla="*/ 175 w 177"/>
                <a:gd name="T29" fmla="*/ 9 h 697"/>
                <a:gd name="T30" fmla="*/ 177 w 177"/>
                <a:gd name="T31" fmla="*/ 3 h 697"/>
                <a:gd name="T32" fmla="*/ 175 w 177"/>
                <a:gd name="T33" fmla="*/ 0 h 697"/>
                <a:gd name="T34" fmla="*/ 157 w 177"/>
                <a:gd name="T35" fmla="*/ 33 h 697"/>
                <a:gd name="T36" fmla="*/ 158 w 177"/>
                <a:gd name="T37" fmla="*/ 36 h 697"/>
                <a:gd name="T38" fmla="*/ 157 w 177"/>
                <a:gd name="T39" fmla="*/ 40 h 697"/>
                <a:gd name="T40" fmla="*/ 154 w 177"/>
                <a:gd name="T41" fmla="*/ 48 h 697"/>
                <a:gd name="T42" fmla="*/ 151 w 177"/>
                <a:gd name="T43" fmla="*/ 59 h 697"/>
                <a:gd name="T44" fmla="*/ 145 w 177"/>
                <a:gd name="T45" fmla="*/ 72 h 697"/>
                <a:gd name="T46" fmla="*/ 137 w 177"/>
                <a:gd name="T47" fmla="*/ 88 h 697"/>
                <a:gd name="T48" fmla="*/ 129 w 177"/>
                <a:gd name="T49" fmla="*/ 107 h 697"/>
                <a:gd name="T50" fmla="*/ 119 w 177"/>
                <a:gd name="T51" fmla="*/ 128 h 697"/>
                <a:gd name="T52" fmla="*/ 107 w 177"/>
                <a:gd name="T53" fmla="*/ 151 h 697"/>
                <a:gd name="T54" fmla="*/ 95 w 177"/>
                <a:gd name="T55" fmla="*/ 175 h 697"/>
                <a:gd name="T56" fmla="*/ 80 w 177"/>
                <a:gd name="T57" fmla="*/ 201 h 697"/>
                <a:gd name="T58" fmla="*/ 66 w 177"/>
                <a:gd name="T59" fmla="*/ 229 h 697"/>
                <a:gd name="T60" fmla="*/ 49 w 177"/>
                <a:gd name="T61" fmla="*/ 258 h 697"/>
                <a:gd name="T62" fmla="*/ 34 w 177"/>
                <a:gd name="T63" fmla="*/ 288 h 697"/>
                <a:gd name="T64" fmla="*/ 17 w 177"/>
                <a:gd name="T65" fmla="*/ 318 h 697"/>
                <a:gd name="T66" fmla="*/ 0 w 177"/>
                <a:gd name="T67" fmla="*/ 349 h 697"/>
                <a:gd name="T68" fmla="*/ 1 w 177"/>
                <a:gd name="T69" fmla="*/ 349 h 69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77" h="697">
                  <a:moveTo>
                    <a:pt x="1" y="697"/>
                  </a:moveTo>
                  <a:lnTo>
                    <a:pt x="21" y="630"/>
                  </a:lnTo>
                  <a:lnTo>
                    <a:pt x="39" y="563"/>
                  </a:lnTo>
                  <a:lnTo>
                    <a:pt x="58" y="498"/>
                  </a:lnTo>
                  <a:lnTo>
                    <a:pt x="75" y="435"/>
                  </a:lnTo>
                  <a:lnTo>
                    <a:pt x="92" y="373"/>
                  </a:lnTo>
                  <a:lnTo>
                    <a:pt x="106" y="315"/>
                  </a:lnTo>
                  <a:lnTo>
                    <a:pt x="120" y="259"/>
                  </a:lnTo>
                  <a:lnTo>
                    <a:pt x="133" y="209"/>
                  </a:lnTo>
                  <a:lnTo>
                    <a:pt x="144" y="163"/>
                  </a:lnTo>
                  <a:lnTo>
                    <a:pt x="154" y="122"/>
                  </a:lnTo>
                  <a:lnTo>
                    <a:pt x="162" y="87"/>
                  </a:lnTo>
                  <a:lnTo>
                    <a:pt x="168" y="57"/>
                  </a:lnTo>
                  <a:lnTo>
                    <a:pt x="172" y="33"/>
                  </a:lnTo>
                  <a:lnTo>
                    <a:pt x="175" y="17"/>
                  </a:lnTo>
                  <a:lnTo>
                    <a:pt x="177" y="6"/>
                  </a:lnTo>
                  <a:lnTo>
                    <a:pt x="175" y="0"/>
                  </a:lnTo>
                  <a:lnTo>
                    <a:pt x="157" y="66"/>
                  </a:lnTo>
                  <a:lnTo>
                    <a:pt x="158" y="71"/>
                  </a:lnTo>
                  <a:lnTo>
                    <a:pt x="157" y="80"/>
                  </a:lnTo>
                  <a:lnTo>
                    <a:pt x="154" y="96"/>
                  </a:lnTo>
                  <a:lnTo>
                    <a:pt x="151" y="118"/>
                  </a:lnTo>
                  <a:lnTo>
                    <a:pt x="145" y="143"/>
                  </a:lnTo>
                  <a:lnTo>
                    <a:pt x="137" y="176"/>
                  </a:lnTo>
                  <a:lnTo>
                    <a:pt x="129" y="214"/>
                  </a:lnTo>
                  <a:lnTo>
                    <a:pt x="119" y="256"/>
                  </a:lnTo>
                  <a:lnTo>
                    <a:pt x="107" y="301"/>
                  </a:lnTo>
                  <a:lnTo>
                    <a:pt x="95" y="350"/>
                  </a:lnTo>
                  <a:lnTo>
                    <a:pt x="80" y="402"/>
                  </a:lnTo>
                  <a:lnTo>
                    <a:pt x="66" y="458"/>
                  </a:lnTo>
                  <a:lnTo>
                    <a:pt x="49" y="516"/>
                  </a:lnTo>
                  <a:lnTo>
                    <a:pt x="34" y="576"/>
                  </a:lnTo>
                  <a:lnTo>
                    <a:pt x="17" y="636"/>
                  </a:lnTo>
                  <a:lnTo>
                    <a:pt x="0" y="697"/>
                  </a:lnTo>
                  <a:lnTo>
                    <a:pt x="1" y="697"/>
                  </a:lnTo>
                  <a:close/>
                </a:path>
              </a:pathLst>
            </a:custGeom>
            <a:solidFill>
              <a:srgbClr val="76CEF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334" name="Freeform 99"/>
            <p:cNvSpPr>
              <a:spLocks/>
            </p:cNvSpPr>
            <p:nvPr/>
          </p:nvSpPr>
          <p:spPr bwMode="auto">
            <a:xfrm>
              <a:off x="2153" y="1720"/>
              <a:ext cx="161" cy="316"/>
            </a:xfrm>
            <a:custGeom>
              <a:avLst/>
              <a:gdLst>
                <a:gd name="T0" fmla="*/ 160 w 161"/>
                <a:gd name="T1" fmla="*/ 0 h 631"/>
                <a:gd name="T2" fmla="*/ 161 w 161"/>
                <a:gd name="T3" fmla="*/ 3 h 631"/>
                <a:gd name="T4" fmla="*/ 160 w 161"/>
                <a:gd name="T5" fmla="*/ 7 h 631"/>
                <a:gd name="T6" fmla="*/ 157 w 161"/>
                <a:gd name="T7" fmla="*/ 15 h 631"/>
                <a:gd name="T8" fmla="*/ 154 w 161"/>
                <a:gd name="T9" fmla="*/ 26 h 631"/>
                <a:gd name="T10" fmla="*/ 148 w 161"/>
                <a:gd name="T11" fmla="*/ 39 h 631"/>
                <a:gd name="T12" fmla="*/ 140 w 161"/>
                <a:gd name="T13" fmla="*/ 55 h 631"/>
                <a:gd name="T14" fmla="*/ 132 w 161"/>
                <a:gd name="T15" fmla="*/ 74 h 631"/>
                <a:gd name="T16" fmla="*/ 122 w 161"/>
                <a:gd name="T17" fmla="*/ 95 h 631"/>
                <a:gd name="T18" fmla="*/ 110 w 161"/>
                <a:gd name="T19" fmla="*/ 118 h 631"/>
                <a:gd name="T20" fmla="*/ 98 w 161"/>
                <a:gd name="T21" fmla="*/ 142 h 631"/>
                <a:gd name="T22" fmla="*/ 83 w 161"/>
                <a:gd name="T23" fmla="*/ 168 h 631"/>
                <a:gd name="T24" fmla="*/ 69 w 161"/>
                <a:gd name="T25" fmla="*/ 196 h 631"/>
                <a:gd name="T26" fmla="*/ 52 w 161"/>
                <a:gd name="T27" fmla="*/ 225 h 631"/>
                <a:gd name="T28" fmla="*/ 37 w 161"/>
                <a:gd name="T29" fmla="*/ 255 h 631"/>
                <a:gd name="T30" fmla="*/ 20 w 161"/>
                <a:gd name="T31" fmla="*/ 285 h 631"/>
                <a:gd name="T32" fmla="*/ 3 w 161"/>
                <a:gd name="T33" fmla="*/ 316 h 631"/>
                <a:gd name="T34" fmla="*/ 0 w 161"/>
                <a:gd name="T35" fmla="*/ 315 h 631"/>
                <a:gd name="T36" fmla="*/ 17 w 161"/>
                <a:gd name="T37" fmla="*/ 286 h 631"/>
                <a:gd name="T38" fmla="*/ 33 w 161"/>
                <a:gd name="T39" fmla="*/ 258 h 631"/>
                <a:gd name="T40" fmla="*/ 48 w 161"/>
                <a:gd name="T41" fmla="*/ 230 h 631"/>
                <a:gd name="T42" fmla="*/ 62 w 161"/>
                <a:gd name="T43" fmla="*/ 203 h 631"/>
                <a:gd name="T44" fmla="*/ 76 w 161"/>
                <a:gd name="T45" fmla="*/ 177 h 631"/>
                <a:gd name="T46" fmla="*/ 89 w 161"/>
                <a:gd name="T47" fmla="*/ 152 h 631"/>
                <a:gd name="T48" fmla="*/ 100 w 161"/>
                <a:gd name="T49" fmla="*/ 129 h 631"/>
                <a:gd name="T50" fmla="*/ 112 w 161"/>
                <a:gd name="T51" fmla="*/ 109 h 631"/>
                <a:gd name="T52" fmla="*/ 120 w 161"/>
                <a:gd name="T53" fmla="*/ 91 h 631"/>
                <a:gd name="T54" fmla="*/ 127 w 161"/>
                <a:gd name="T55" fmla="*/ 74 h 631"/>
                <a:gd name="T56" fmla="*/ 133 w 161"/>
                <a:gd name="T57" fmla="*/ 61 h 631"/>
                <a:gd name="T58" fmla="*/ 137 w 161"/>
                <a:gd name="T59" fmla="*/ 50 h 631"/>
                <a:gd name="T60" fmla="*/ 140 w 161"/>
                <a:gd name="T61" fmla="*/ 43 h 631"/>
                <a:gd name="T62" fmla="*/ 140 w 161"/>
                <a:gd name="T63" fmla="*/ 37 h 631"/>
                <a:gd name="T64" fmla="*/ 140 w 161"/>
                <a:gd name="T65" fmla="*/ 35 h 631"/>
                <a:gd name="T66" fmla="*/ 160 w 161"/>
                <a:gd name="T67" fmla="*/ 0 h 63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61" h="631">
                  <a:moveTo>
                    <a:pt x="160" y="0"/>
                  </a:moveTo>
                  <a:lnTo>
                    <a:pt x="161" y="5"/>
                  </a:lnTo>
                  <a:lnTo>
                    <a:pt x="160" y="14"/>
                  </a:lnTo>
                  <a:lnTo>
                    <a:pt x="157" y="30"/>
                  </a:lnTo>
                  <a:lnTo>
                    <a:pt x="154" y="52"/>
                  </a:lnTo>
                  <a:lnTo>
                    <a:pt x="148" y="77"/>
                  </a:lnTo>
                  <a:lnTo>
                    <a:pt x="140" y="110"/>
                  </a:lnTo>
                  <a:lnTo>
                    <a:pt x="132" y="148"/>
                  </a:lnTo>
                  <a:lnTo>
                    <a:pt x="122" y="190"/>
                  </a:lnTo>
                  <a:lnTo>
                    <a:pt x="110" y="235"/>
                  </a:lnTo>
                  <a:lnTo>
                    <a:pt x="98" y="284"/>
                  </a:lnTo>
                  <a:lnTo>
                    <a:pt x="83" y="336"/>
                  </a:lnTo>
                  <a:lnTo>
                    <a:pt x="69" y="392"/>
                  </a:lnTo>
                  <a:lnTo>
                    <a:pt x="52" y="450"/>
                  </a:lnTo>
                  <a:lnTo>
                    <a:pt x="37" y="510"/>
                  </a:lnTo>
                  <a:lnTo>
                    <a:pt x="20" y="570"/>
                  </a:lnTo>
                  <a:lnTo>
                    <a:pt x="3" y="631"/>
                  </a:lnTo>
                  <a:lnTo>
                    <a:pt x="0" y="630"/>
                  </a:lnTo>
                  <a:lnTo>
                    <a:pt x="17" y="572"/>
                  </a:lnTo>
                  <a:lnTo>
                    <a:pt x="33" y="516"/>
                  </a:lnTo>
                  <a:lnTo>
                    <a:pt x="48" y="459"/>
                  </a:lnTo>
                  <a:lnTo>
                    <a:pt x="62" y="405"/>
                  </a:lnTo>
                  <a:lnTo>
                    <a:pt x="76" y="353"/>
                  </a:lnTo>
                  <a:lnTo>
                    <a:pt x="89" y="304"/>
                  </a:lnTo>
                  <a:lnTo>
                    <a:pt x="100" y="258"/>
                  </a:lnTo>
                  <a:lnTo>
                    <a:pt x="112" y="217"/>
                  </a:lnTo>
                  <a:lnTo>
                    <a:pt x="120" y="181"/>
                  </a:lnTo>
                  <a:lnTo>
                    <a:pt x="127" y="148"/>
                  </a:lnTo>
                  <a:lnTo>
                    <a:pt x="133" y="121"/>
                  </a:lnTo>
                  <a:lnTo>
                    <a:pt x="137" y="99"/>
                  </a:lnTo>
                  <a:lnTo>
                    <a:pt x="140" y="85"/>
                  </a:lnTo>
                  <a:lnTo>
                    <a:pt x="140" y="74"/>
                  </a:lnTo>
                  <a:lnTo>
                    <a:pt x="140" y="70"/>
                  </a:lnTo>
                  <a:lnTo>
                    <a:pt x="160" y="0"/>
                  </a:lnTo>
                  <a:close/>
                </a:path>
              </a:pathLst>
            </a:custGeom>
            <a:solidFill>
              <a:srgbClr val="7ED4F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335" name="Freeform 100"/>
            <p:cNvSpPr>
              <a:spLocks/>
            </p:cNvSpPr>
            <p:nvPr/>
          </p:nvSpPr>
          <p:spPr bwMode="auto">
            <a:xfrm>
              <a:off x="2152" y="1755"/>
              <a:ext cx="141" cy="280"/>
            </a:xfrm>
            <a:custGeom>
              <a:avLst/>
              <a:gdLst>
                <a:gd name="T0" fmla="*/ 1 w 141"/>
                <a:gd name="T1" fmla="*/ 280 h 560"/>
                <a:gd name="T2" fmla="*/ 18 w 141"/>
                <a:gd name="T3" fmla="*/ 251 h 560"/>
                <a:gd name="T4" fmla="*/ 34 w 141"/>
                <a:gd name="T5" fmla="*/ 223 h 560"/>
                <a:gd name="T6" fmla="*/ 49 w 141"/>
                <a:gd name="T7" fmla="*/ 195 h 560"/>
                <a:gd name="T8" fmla="*/ 63 w 141"/>
                <a:gd name="T9" fmla="*/ 168 h 560"/>
                <a:gd name="T10" fmla="*/ 77 w 141"/>
                <a:gd name="T11" fmla="*/ 142 h 560"/>
                <a:gd name="T12" fmla="*/ 90 w 141"/>
                <a:gd name="T13" fmla="*/ 117 h 560"/>
                <a:gd name="T14" fmla="*/ 101 w 141"/>
                <a:gd name="T15" fmla="*/ 94 h 560"/>
                <a:gd name="T16" fmla="*/ 113 w 141"/>
                <a:gd name="T17" fmla="*/ 74 h 560"/>
                <a:gd name="T18" fmla="*/ 121 w 141"/>
                <a:gd name="T19" fmla="*/ 56 h 560"/>
                <a:gd name="T20" fmla="*/ 128 w 141"/>
                <a:gd name="T21" fmla="*/ 39 h 560"/>
                <a:gd name="T22" fmla="*/ 134 w 141"/>
                <a:gd name="T23" fmla="*/ 26 h 560"/>
                <a:gd name="T24" fmla="*/ 138 w 141"/>
                <a:gd name="T25" fmla="*/ 15 h 560"/>
                <a:gd name="T26" fmla="*/ 141 w 141"/>
                <a:gd name="T27" fmla="*/ 8 h 560"/>
                <a:gd name="T28" fmla="*/ 141 w 141"/>
                <a:gd name="T29" fmla="*/ 2 h 560"/>
                <a:gd name="T30" fmla="*/ 141 w 141"/>
                <a:gd name="T31" fmla="*/ 0 h 560"/>
                <a:gd name="T32" fmla="*/ 120 w 141"/>
                <a:gd name="T33" fmla="*/ 38 h 560"/>
                <a:gd name="T34" fmla="*/ 120 w 141"/>
                <a:gd name="T35" fmla="*/ 40 h 560"/>
                <a:gd name="T36" fmla="*/ 120 w 141"/>
                <a:gd name="T37" fmla="*/ 45 h 560"/>
                <a:gd name="T38" fmla="*/ 117 w 141"/>
                <a:gd name="T39" fmla="*/ 53 h 560"/>
                <a:gd name="T40" fmla="*/ 113 w 141"/>
                <a:gd name="T41" fmla="*/ 63 h 560"/>
                <a:gd name="T42" fmla="*/ 107 w 141"/>
                <a:gd name="T43" fmla="*/ 76 h 560"/>
                <a:gd name="T44" fmla="*/ 99 w 141"/>
                <a:gd name="T45" fmla="*/ 92 h 560"/>
                <a:gd name="T46" fmla="*/ 90 w 141"/>
                <a:gd name="T47" fmla="*/ 110 h 560"/>
                <a:gd name="T48" fmla="*/ 80 w 141"/>
                <a:gd name="T49" fmla="*/ 131 h 560"/>
                <a:gd name="T50" fmla="*/ 69 w 141"/>
                <a:gd name="T51" fmla="*/ 152 h 560"/>
                <a:gd name="T52" fmla="*/ 56 w 141"/>
                <a:gd name="T53" fmla="*/ 176 h 560"/>
                <a:gd name="T54" fmla="*/ 43 w 141"/>
                <a:gd name="T55" fmla="*/ 200 h 560"/>
                <a:gd name="T56" fmla="*/ 29 w 141"/>
                <a:gd name="T57" fmla="*/ 227 h 560"/>
                <a:gd name="T58" fmla="*/ 14 w 141"/>
                <a:gd name="T59" fmla="*/ 253 h 560"/>
                <a:gd name="T60" fmla="*/ 0 w 141"/>
                <a:gd name="T61" fmla="*/ 279 h 560"/>
                <a:gd name="T62" fmla="*/ 1 w 141"/>
                <a:gd name="T63" fmla="*/ 280 h 56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41" h="560">
                  <a:moveTo>
                    <a:pt x="1" y="560"/>
                  </a:moveTo>
                  <a:lnTo>
                    <a:pt x="18" y="502"/>
                  </a:lnTo>
                  <a:lnTo>
                    <a:pt x="34" y="446"/>
                  </a:lnTo>
                  <a:lnTo>
                    <a:pt x="49" y="389"/>
                  </a:lnTo>
                  <a:lnTo>
                    <a:pt x="63" y="335"/>
                  </a:lnTo>
                  <a:lnTo>
                    <a:pt x="77" y="283"/>
                  </a:lnTo>
                  <a:lnTo>
                    <a:pt x="90" y="234"/>
                  </a:lnTo>
                  <a:lnTo>
                    <a:pt x="101" y="188"/>
                  </a:lnTo>
                  <a:lnTo>
                    <a:pt x="113" y="147"/>
                  </a:lnTo>
                  <a:lnTo>
                    <a:pt x="121" y="111"/>
                  </a:lnTo>
                  <a:lnTo>
                    <a:pt x="128" y="78"/>
                  </a:lnTo>
                  <a:lnTo>
                    <a:pt x="134" y="51"/>
                  </a:lnTo>
                  <a:lnTo>
                    <a:pt x="138" y="29"/>
                  </a:lnTo>
                  <a:lnTo>
                    <a:pt x="141" y="15"/>
                  </a:lnTo>
                  <a:lnTo>
                    <a:pt x="141" y="4"/>
                  </a:lnTo>
                  <a:lnTo>
                    <a:pt x="141" y="0"/>
                  </a:lnTo>
                  <a:lnTo>
                    <a:pt x="120" y="76"/>
                  </a:lnTo>
                  <a:lnTo>
                    <a:pt x="120" y="80"/>
                  </a:lnTo>
                  <a:lnTo>
                    <a:pt x="120" y="89"/>
                  </a:lnTo>
                  <a:lnTo>
                    <a:pt x="117" y="105"/>
                  </a:lnTo>
                  <a:lnTo>
                    <a:pt x="113" y="125"/>
                  </a:lnTo>
                  <a:lnTo>
                    <a:pt x="107" y="152"/>
                  </a:lnTo>
                  <a:lnTo>
                    <a:pt x="99" y="183"/>
                  </a:lnTo>
                  <a:lnTo>
                    <a:pt x="90" y="219"/>
                  </a:lnTo>
                  <a:lnTo>
                    <a:pt x="80" y="261"/>
                  </a:lnTo>
                  <a:lnTo>
                    <a:pt x="69" y="304"/>
                  </a:lnTo>
                  <a:lnTo>
                    <a:pt x="56" y="351"/>
                  </a:lnTo>
                  <a:lnTo>
                    <a:pt x="43" y="400"/>
                  </a:lnTo>
                  <a:lnTo>
                    <a:pt x="29" y="453"/>
                  </a:lnTo>
                  <a:lnTo>
                    <a:pt x="14" y="505"/>
                  </a:lnTo>
                  <a:lnTo>
                    <a:pt x="0" y="558"/>
                  </a:lnTo>
                  <a:lnTo>
                    <a:pt x="1" y="560"/>
                  </a:lnTo>
                  <a:close/>
                </a:path>
              </a:pathLst>
            </a:custGeom>
            <a:solidFill>
              <a:srgbClr val="86DAF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336" name="Freeform 101"/>
            <p:cNvSpPr>
              <a:spLocks/>
            </p:cNvSpPr>
            <p:nvPr/>
          </p:nvSpPr>
          <p:spPr bwMode="auto">
            <a:xfrm>
              <a:off x="2149" y="1793"/>
              <a:ext cx="123" cy="241"/>
            </a:xfrm>
            <a:custGeom>
              <a:avLst/>
              <a:gdLst>
                <a:gd name="T0" fmla="*/ 123 w 123"/>
                <a:gd name="T1" fmla="*/ 0 h 482"/>
                <a:gd name="T2" fmla="*/ 123 w 123"/>
                <a:gd name="T3" fmla="*/ 2 h 482"/>
                <a:gd name="T4" fmla="*/ 123 w 123"/>
                <a:gd name="T5" fmla="*/ 7 h 482"/>
                <a:gd name="T6" fmla="*/ 120 w 123"/>
                <a:gd name="T7" fmla="*/ 15 h 482"/>
                <a:gd name="T8" fmla="*/ 116 w 123"/>
                <a:gd name="T9" fmla="*/ 25 h 482"/>
                <a:gd name="T10" fmla="*/ 110 w 123"/>
                <a:gd name="T11" fmla="*/ 38 h 482"/>
                <a:gd name="T12" fmla="*/ 102 w 123"/>
                <a:gd name="T13" fmla="*/ 54 h 482"/>
                <a:gd name="T14" fmla="*/ 93 w 123"/>
                <a:gd name="T15" fmla="*/ 72 h 482"/>
                <a:gd name="T16" fmla="*/ 83 w 123"/>
                <a:gd name="T17" fmla="*/ 93 h 482"/>
                <a:gd name="T18" fmla="*/ 72 w 123"/>
                <a:gd name="T19" fmla="*/ 114 h 482"/>
                <a:gd name="T20" fmla="*/ 59 w 123"/>
                <a:gd name="T21" fmla="*/ 138 h 482"/>
                <a:gd name="T22" fmla="*/ 46 w 123"/>
                <a:gd name="T23" fmla="*/ 162 h 482"/>
                <a:gd name="T24" fmla="*/ 32 w 123"/>
                <a:gd name="T25" fmla="*/ 189 h 482"/>
                <a:gd name="T26" fmla="*/ 17 w 123"/>
                <a:gd name="T27" fmla="*/ 215 h 482"/>
                <a:gd name="T28" fmla="*/ 3 w 123"/>
                <a:gd name="T29" fmla="*/ 241 h 482"/>
                <a:gd name="T30" fmla="*/ 0 w 123"/>
                <a:gd name="T31" fmla="*/ 241 h 482"/>
                <a:gd name="T32" fmla="*/ 14 w 123"/>
                <a:gd name="T33" fmla="*/ 215 h 482"/>
                <a:gd name="T34" fmla="*/ 28 w 123"/>
                <a:gd name="T35" fmla="*/ 190 h 482"/>
                <a:gd name="T36" fmla="*/ 42 w 123"/>
                <a:gd name="T37" fmla="*/ 165 h 482"/>
                <a:gd name="T38" fmla="*/ 54 w 123"/>
                <a:gd name="T39" fmla="*/ 142 h 482"/>
                <a:gd name="T40" fmla="*/ 65 w 123"/>
                <a:gd name="T41" fmla="*/ 120 h 482"/>
                <a:gd name="T42" fmla="*/ 75 w 123"/>
                <a:gd name="T43" fmla="*/ 100 h 482"/>
                <a:gd name="T44" fmla="*/ 83 w 123"/>
                <a:gd name="T45" fmla="*/ 83 h 482"/>
                <a:gd name="T46" fmla="*/ 90 w 123"/>
                <a:gd name="T47" fmla="*/ 68 h 482"/>
                <a:gd name="T48" fmla="*/ 96 w 123"/>
                <a:gd name="T49" fmla="*/ 56 h 482"/>
                <a:gd name="T50" fmla="*/ 99 w 123"/>
                <a:gd name="T51" fmla="*/ 47 h 482"/>
                <a:gd name="T52" fmla="*/ 100 w 123"/>
                <a:gd name="T53" fmla="*/ 42 h 482"/>
                <a:gd name="T54" fmla="*/ 99 w 123"/>
                <a:gd name="T55" fmla="*/ 40 h 482"/>
                <a:gd name="T56" fmla="*/ 123 w 123"/>
                <a:gd name="T57" fmla="*/ 0 h 482"/>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23" h="482">
                  <a:moveTo>
                    <a:pt x="123" y="0"/>
                  </a:moveTo>
                  <a:lnTo>
                    <a:pt x="123" y="4"/>
                  </a:lnTo>
                  <a:lnTo>
                    <a:pt x="123" y="13"/>
                  </a:lnTo>
                  <a:lnTo>
                    <a:pt x="120" y="29"/>
                  </a:lnTo>
                  <a:lnTo>
                    <a:pt x="116" y="49"/>
                  </a:lnTo>
                  <a:lnTo>
                    <a:pt x="110" y="76"/>
                  </a:lnTo>
                  <a:lnTo>
                    <a:pt x="102" y="107"/>
                  </a:lnTo>
                  <a:lnTo>
                    <a:pt x="93" y="143"/>
                  </a:lnTo>
                  <a:lnTo>
                    <a:pt x="83" y="185"/>
                  </a:lnTo>
                  <a:lnTo>
                    <a:pt x="72" y="228"/>
                  </a:lnTo>
                  <a:lnTo>
                    <a:pt x="59" y="275"/>
                  </a:lnTo>
                  <a:lnTo>
                    <a:pt x="46" y="324"/>
                  </a:lnTo>
                  <a:lnTo>
                    <a:pt x="32" y="377"/>
                  </a:lnTo>
                  <a:lnTo>
                    <a:pt x="17" y="429"/>
                  </a:lnTo>
                  <a:lnTo>
                    <a:pt x="3" y="482"/>
                  </a:lnTo>
                  <a:lnTo>
                    <a:pt x="0" y="482"/>
                  </a:lnTo>
                  <a:lnTo>
                    <a:pt x="14" y="429"/>
                  </a:lnTo>
                  <a:lnTo>
                    <a:pt x="28" y="379"/>
                  </a:lnTo>
                  <a:lnTo>
                    <a:pt x="42" y="330"/>
                  </a:lnTo>
                  <a:lnTo>
                    <a:pt x="54" y="283"/>
                  </a:lnTo>
                  <a:lnTo>
                    <a:pt x="65" y="239"/>
                  </a:lnTo>
                  <a:lnTo>
                    <a:pt x="75" y="199"/>
                  </a:lnTo>
                  <a:lnTo>
                    <a:pt x="83" y="165"/>
                  </a:lnTo>
                  <a:lnTo>
                    <a:pt x="90" y="136"/>
                  </a:lnTo>
                  <a:lnTo>
                    <a:pt x="96" y="112"/>
                  </a:lnTo>
                  <a:lnTo>
                    <a:pt x="99" y="94"/>
                  </a:lnTo>
                  <a:lnTo>
                    <a:pt x="100" y="84"/>
                  </a:lnTo>
                  <a:lnTo>
                    <a:pt x="99" y="80"/>
                  </a:lnTo>
                  <a:lnTo>
                    <a:pt x="123" y="0"/>
                  </a:lnTo>
                  <a:close/>
                </a:path>
              </a:pathLst>
            </a:custGeom>
            <a:solidFill>
              <a:srgbClr val="8EE0F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337" name="Freeform 102"/>
            <p:cNvSpPr>
              <a:spLocks/>
            </p:cNvSpPr>
            <p:nvPr/>
          </p:nvSpPr>
          <p:spPr bwMode="auto">
            <a:xfrm>
              <a:off x="2146" y="1833"/>
              <a:ext cx="103" cy="201"/>
            </a:xfrm>
            <a:custGeom>
              <a:avLst/>
              <a:gdLst>
                <a:gd name="T0" fmla="*/ 3 w 103"/>
                <a:gd name="T1" fmla="*/ 201 h 402"/>
                <a:gd name="T2" fmla="*/ 17 w 103"/>
                <a:gd name="T3" fmla="*/ 175 h 402"/>
                <a:gd name="T4" fmla="*/ 31 w 103"/>
                <a:gd name="T5" fmla="*/ 150 h 402"/>
                <a:gd name="T6" fmla="*/ 45 w 103"/>
                <a:gd name="T7" fmla="*/ 125 h 402"/>
                <a:gd name="T8" fmla="*/ 57 w 103"/>
                <a:gd name="T9" fmla="*/ 102 h 402"/>
                <a:gd name="T10" fmla="*/ 68 w 103"/>
                <a:gd name="T11" fmla="*/ 80 h 402"/>
                <a:gd name="T12" fmla="*/ 78 w 103"/>
                <a:gd name="T13" fmla="*/ 60 h 402"/>
                <a:gd name="T14" fmla="*/ 86 w 103"/>
                <a:gd name="T15" fmla="*/ 43 h 402"/>
                <a:gd name="T16" fmla="*/ 93 w 103"/>
                <a:gd name="T17" fmla="*/ 28 h 402"/>
                <a:gd name="T18" fmla="*/ 99 w 103"/>
                <a:gd name="T19" fmla="*/ 16 h 402"/>
                <a:gd name="T20" fmla="*/ 102 w 103"/>
                <a:gd name="T21" fmla="*/ 7 h 402"/>
                <a:gd name="T22" fmla="*/ 103 w 103"/>
                <a:gd name="T23" fmla="*/ 2 h 402"/>
                <a:gd name="T24" fmla="*/ 102 w 103"/>
                <a:gd name="T25" fmla="*/ 0 h 402"/>
                <a:gd name="T26" fmla="*/ 78 w 103"/>
                <a:gd name="T27" fmla="*/ 44 h 402"/>
                <a:gd name="T28" fmla="*/ 78 w 103"/>
                <a:gd name="T29" fmla="*/ 45 h 402"/>
                <a:gd name="T30" fmla="*/ 76 w 103"/>
                <a:gd name="T31" fmla="*/ 51 h 402"/>
                <a:gd name="T32" fmla="*/ 74 w 103"/>
                <a:gd name="T33" fmla="*/ 59 h 402"/>
                <a:gd name="T34" fmla="*/ 69 w 103"/>
                <a:gd name="T35" fmla="*/ 70 h 402"/>
                <a:gd name="T36" fmla="*/ 62 w 103"/>
                <a:gd name="T37" fmla="*/ 83 h 402"/>
                <a:gd name="T38" fmla="*/ 55 w 103"/>
                <a:gd name="T39" fmla="*/ 99 h 402"/>
                <a:gd name="T40" fmla="*/ 45 w 103"/>
                <a:gd name="T41" fmla="*/ 117 h 402"/>
                <a:gd name="T42" fmla="*/ 35 w 103"/>
                <a:gd name="T43" fmla="*/ 136 h 402"/>
                <a:gd name="T44" fmla="*/ 24 w 103"/>
                <a:gd name="T45" fmla="*/ 157 h 402"/>
                <a:gd name="T46" fmla="*/ 13 w 103"/>
                <a:gd name="T47" fmla="*/ 179 h 402"/>
                <a:gd name="T48" fmla="*/ 0 w 103"/>
                <a:gd name="T49" fmla="*/ 200 h 402"/>
                <a:gd name="T50" fmla="*/ 3 w 103"/>
                <a:gd name="T51" fmla="*/ 201 h 40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03" h="402">
                  <a:moveTo>
                    <a:pt x="3" y="402"/>
                  </a:moveTo>
                  <a:lnTo>
                    <a:pt x="17" y="349"/>
                  </a:lnTo>
                  <a:lnTo>
                    <a:pt x="31" y="299"/>
                  </a:lnTo>
                  <a:lnTo>
                    <a:pt x="45" y="250"/>
                  </a:lnTo>
                  <a:lnTo>
                    <a:pt x="57" y="203"/>
                  </a:lnTo>
                  <a:lnTo>
                    <a:pt x="68" y="159"/>
                  </a:lnTo>
                  <a:lnTo>
                    <a:pt x="78" y="119"/>
                  </a:lnTo>
                  <a:lnTo>
                    <a:pt x="86" y="85"/>
                  </a:lnTo>
                  <a:lnTo>
                    <a:pt x="93" y="56"/>
                  </a:lnTo>
                  <a:lnTo>
                    <a:pt x="99" y="32"/>
                  </a:lnTo>
                  <a:lnTo>
                    <a:pt x="102" y="14"/>
                  </a:lnTo>
                  <a:lnTo>
                    <a:pt x="103" y="4"/>
                  </a:lnTo>
                  <a:lnTo>
                    <a:pt x="102" y="0"/>
                  </a:lnTo>
                  <a:lnTo>
                    <a:pt x="78" y="87"/>
                  </a:lnTo>
                  <a:lnTo>
                    <a:pt x="78" y="90"/>
                  </a:lnTo>
                  <a:lnTo>
                    <a:pt x="76" y="101"/>
                  </a:lnTo>
                  <a:lnTo>
                    <a:pt x="74" y="118"/>
                  </a:lnTo>
                  <a:lnTo>
                    <a:pt x="69" y="139"/>
                  </a:lnTo>
                  <a:lnTo>
                    <a:pt x="62" y="165"/>
                  </a:lnTo>
                  <a:lnTo>
                    <a:pt x="55" y="197"/>
                  </a:lnTo>
                  <a:lnTo>
                    <a:pt x="45" y="233"/>
                  </a:lnTo>
                  <a:lnTo>
                    <a:pt x="35" y="271"/>
                  </a:lnTo>
                  <a:lnTo>
                    <a:pt x="24" y="313"/>
                  </a:lnTo>
                  <a:lnTo>
                    <a:pt x="13" y="357"/>
                  </a:lnTo>
                  <a:lnTo>
                    <a:pt x="0" y="400"/>
                  </a:lnTo>
                  <a:lnTo>
                    <a:pt x="3" y="402"/>
                  </a:lnTo>
                  <a:close/>
                </a:path>
              </a:pathLst>
            </a:custGeom>
            <a:solidFill>
              <a:srgbClr val="96E6F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338" name="Freeform 103"/>
            <p:cNvSpPr>
              <a:spLocks/>
            </p:cNvSpPr>
            <p:nvPr/>
          </p:nvSpPr>
          <p:spPr bwMode="auto">
            <a:xfrm>
              <a:off x="2143" y="1876"/>
              <a:ext cx="81" cy="157"/>
            </a:xfrm>
            <a:custGeom>
              <a:avLst/>
              <a:gdLst>
                <a:gd name="T0" fmla="*/ 81 w 81"/>
                <a:gd name="T1" fmla="*/ 0 h 313"/>
                <a:gd name="T2" fmla="*/ 81 w 81"/>
                <a:gd name="T3" fmla="*/ 2 h 313"/>
                <a:gd name="T4" fmla="*/ 79 w 81"/>
                <a:gd name="T5" fmla="*/ 7 h 313"/>
                <a:gd name="T6" fmla="*/ 77 w 81"/>
                <a:gd name="T7" fmla="*/ 16 h 313"/>
                <a:gd name="T8" fmla="*/ 72 w 81"/>
                <a:gd name="T9" fmla="*/ 26 h 313"/>
                <a:gd name="T10" fmla="*/ 65 w 81"/>
                <a:gd name="T11" fmla="*/ 39 h 313"/>
                <a:gd name="T12" fmla="*/ 58 w 81"/>
                <a:gd name="T13" fmla="*/ 55 h 313"/>
                <a:gd name="T14" fmla="*/ 48 w 81"/>
                <a:gd name="T15" fmla="*/ 73 h 313"/>
                <a:gd name="T16" fmla="*/ 38 w 81"/>
                <a:gd name="T17" fmla="*/ 92 h 313"/>
                <a:gd name="T18" fmla="*/ 27 w 81"/>
                <a:gd name="T19" fmla="*/ 113 h 313"/>
                <a:gd name="T20" fmla="*/ 16 w 81"/>
                <a:gd name="T21" fmla="*/ 135 h 313"/>
                <a:gd name="T22" fmla="*/ 3 w 81"/>
                <a:gd name="T23" fmla="*/ 157 h 313"/>
                <a:gd name="T24" fmla="*/ 0 w 81"/>
                <a:gd name="T25" fmla="*/ 156 h 313"/>
                <a:gd name="T26" fmla="*/ 10 w 81"/>
                <a:gd name="T27" fmla="*/ 138 h 313"/>
                <a:gd name="T28" fmla="*/ 20 w 81"/>
                <a:gd name="T29" fmla="*/ 120 h 313"/>
                <a:gd name="T30" fmla="*/ 30 w 81"/>
                <a:gd name="T31" fmla="*/ 102 h 313"/>
                <a:gd name="T32" fmla="*/ 37 w 81"/>
                <a:gd name="T33" fmla="*/ 87 h 313"/>
                <a:gd name="T34" fmla="*/ 44 w 81"/>
                <a:gd name="T35" fmla="*/ 73 h 313"/>
                <a:gd name="T36" fmla="*/ 50 w 81"/>
                <a:gd name="T37" fmla="*/ 63 h 313"/>
                <a:gd name="T38" fmla="*/ 52 w 81"/>
                <a:gd name="T39" fmla="*/ 54 h 313"/>
                <a:gd name="T40" fmla="*/ 54 w 81"/>
                <a:gd name="T41" fmla="*/ 49 h 313"/>
                <a:gd name="T42" fmla="*/ 54 w 81"/>
                <a:gd name="T43" fmla="*/ 47 h 313"/>
                <a:gd name="T44" fmla="*/ 81 w 81"/>
                <a:gd name="T45" fmla="*/ 0 h 31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81" h="313">
                  <a:moveTo>
                    <a:pt x="81" y="0"/>
                  </a:moveTo>
                  <a:lnTo>
                    <a:pt x="81" y="3"/>
                  </a:lnTo>
                  <a:lnTo>
                    <a:pt x="79" y="14"/>
                  </a:lnTo>
                  <a:lnTo>
                    <a:pt x="77" y="31"/>
                  </a:lnTo>
                  <a:lnTo>
                    <a:pt x="72" y="52"/>
                  </a:lnTo>
                  <a:lnTo>
                    <a:pt x="65" y="78"/>
                  </a:lnTo>
                  <a:lnTo>
                    <a:pt x="58" y="110"/>
                  </a:lnTo>
                  <a:lnTo>
                    <a:pt x="48" y="146"/>
                  </a:lnTo>
                  <a:lnTo>
                    <a:pt x="38" y="184"/>
                  </a:lnTo>
                  <a:lnTo>
                    <a:pt x="27" y="226"/>
                  </a:lnTo>
                  <a:lnTo>
                    <a:pt x="16" y="270"/>
                  </a:lnTo>
                  <a:lnTo>
                    <a:pt x="3" y="313"/>
                  </a:lnTo>
                  <a:lnTo>
                    <a:pt x="0" y="311"/>
                  </a:lnTo>
                  <a:lnTo>
                    <a:pt x="10" y="275"/>
                  </a:lnTo>
                  <a:lnTo>
                    <a:pt x="20" y="239"/>
                  </a:lnTo>
                  <a:lnTo>
                    <a:pt x="30" y="204"/>
                  </a:lnTo>
                  <a:lnTo>
                    <a:pt x="37" y="174"/>
                  </a:lnTo>
                  <a:lnTo>
                    <a:pt x="44" y="146"/>
                  </a:lnTo>
                  <a:lnTo>
                    <a:pt x="50" y="125"/>
                  </a:lnTo>
                  <a:lnTo>
                    <a:pt x="52" y="108"/>
                  </a:lnTo>
                  <a:lnTo>
                    <a:pt x="54" y="98"/>
                  </a:lnTo>
                  <a:lnTo>
                    <a:pt x="54" y="94"/>
                  </a:lnTo>
                  <a:lnTo>
                    <a:pt x="81" y="0"/>
                  </a:lnTo>
                  <a:close/>
                </a:path>
              </a:pathLst>
            </a:custGeom>
            <a:solidFill>
              <a:srgbClr val="9FEBF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339" name="Freeform 104"/>
            <p:cNvSpPr>
              <a:spLocks/>
            </p:cNvSpPr>
            <p:nvPr/>
          </p:nvSpPr>
          <p:spPr bwMode="auto">
            <a:xfrm>
              <a:off x="2139" y="1923"/>
              <a:ext cx="58" cy="109"/>
            </a:xfrm>
            <a:custGeom>
              <a:avLst/>
              <a:gdLst>
                <a:gd name="T0" fmla="*/ 4 w 58"/>
                <a:gd name="T1" fmla="*/ 109 h 217"/>
                <a:gd name="T2" fmla="*/ 14 w 58"/>
                <a:gd name="T3" fmla="*/ 91 h 217"/>
                <a:gd name="T4" fmla="*/ 24 w 58"/>
                <a:gd name="T5" fmla="*/ 73 h 217"/>
                <a:gd name="T6" fmla="*/ 34 w 58"/>
                <a:gd name="T7" fmla="*/ 55 h 217"/>
                <a:gd name="T8" fmla="*/ 41 w 58"/>
                <a:gd name="T9" fmla="*/ 40 h 217"/>
                <a:gd name="T10" fmla="*/ 48 w 58"/>
                <a:gd name="T11" fmla="*/ 26 h 217"/>
                <a:gd name="T12" fmla="*/ 54 w 58"/>
                <a:gd name="T13" fmla="*/ 16 h 217"/>
                <a:gd name="T14" fmla="*/ 56 w 58"/>
                <a:gd name="T15" fmla="*/ 7 h 217"/>
                <a:gd name="T16" fmla="*/ 58 w 58"/>
                <a:gd name="T17" fmla="*/ 2 h 217"/>
                <a:gd name="T18" fmla="*/ 58 w 58"/>
                <a:gd name="T19" fmla="*/ 0 h 217"/>
                <a:gd name="T20" fmla="*/ 30 w 58"/>
                <a:gd name="T21" fmla="*/ 51 h 217"/>
                <a:gd name="T22" fmla="*/ 30 w 58"/>
                <a:gd name="T23" fmla="*/ 53 h 217"/>
                <a:gd name="T24" fmla="*/ 27 w 58"/>
                <a:gd name="T25" fmla="*/ 57 h 217"/>
                <a:gd name="T26" fmla="*/ 24 w 58"/>
                <a:gd name="T27" fmla="*/ 64 h 217"/>
                <a:gd name="T28" fmla="*/ 20 w 58"/>
                <a:gd name="T29" fmla="*/ 74 h 217"/>
                <a:gd name="T30" fmla="*/ 14 w 58"/>
                <a:gd name="T31" fmla="*/ 83 h 217"/>
                <a:gd name="T32" fmla="*/ 7 w 58"/>
                <a:gd name="T33" fmla="*/ 96 h 217"/>
                <a:gd name="T34" fmla="*/ 0 w 58"/>
                <a:gd name="T35" fmla="*/ 109 h 217"/>
                <a:gd name="T36" fmla="*/ 4 w 58"/>
                <a:gd name="T37" fmla="*/ 109 h 2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58" h="217">
                  <a:moveTo>
                    <a:pt x="4" y="217"/>
                  </a:moveTo>
                  <a:lnTo>
                    <a:pt x="14" y="181"/>
                  </a:lnTo>
                  <a:lnTo>
                    <a:pt x="24" y="145"/>
                  </a:lnTo>
                  <a:lnTo>
                    <a:pt x="34" y="110"/>
                  </a:lnTo>
                  <a:lnTo>
                    <a:pt x="41" y="80"/>
                  </a:lnTo>
                  <a:lnTo>
                    <a:pt x="48" y="52"/>
                  </a:lnTo>
                  <a:lnTo>
                    <a:pt x="54" y="31"/>
                  </a:lnTo>
                  <a:lnTo>
                    <a:pt x="56" y="14"/>
                  </a:lnTo>
                  <a:lnTo>
                    <a:pt x="58" y="4"/>
                  </a:lnTo>
                  <a:lnTo>
                    <a:pt x="58" y="0"/>
                  </a:lnTo>
                  <a:lnTo>
                    <a:pt x="30" y="101"/>
                  </a:lnTo>
                  <a:lnTo>
                    <a:pt x="30" y="105"/>
                  </a:lnTo>
                  <a:lnTo>
                    <a:pt x="27" y="114"/>
                  </a:lnTo>
                  <a:lnTo>
                    <a:pt x="24" y="128"/>
                  </a:lnTo>
                  <a:lnTo>
                    <a:pt x="20" y="147"/>
                  </a:lnTo>
                  <a:lnTo>
                    <a:pt x="14" y="166"/>
                  </a:lnTo>
                  <a:lnTo>
                    <a:pt x="7" y="192"/>
                  </a:lnTo>
                  <a:lnTo>
                    <a:pt x="0" y="217"/>
                  </a:lnTo>
                  <a:lnTo>
                    <a:pt x="4" y="217"/>
                  </a:lnTo>
                  <a:close/>
                </a:path>
              </a:pathLst>
            </a:custGeom>
            <a:solidFill>
              <a:srgbClr val="A7F1F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340" name="Freeform 105"/>
            <p:cNvSpPr>
              <a:spLocks/>
            </p:cNvSpPr>
            <p:nvPr/>
          </p:nvSpPr>
          <p:spPr bwMode="auto">
            <a:xfrm>
              <a:off x="2136" y="1974"/>
              <a:ext cx="33" cy="58"/>
            </a:xfrm>
            <a:custGeom>
              <a:avLst/>
              <a:gdLst>
                <a:gd name="T0" fmla="*/ 33 w 33"/>
                <a:gd name="T1" fmla="*/ 0 h 116"/>
                <a:gd name="T2" fmla="*/ 33 w 33"/>
                <a:gd name="T3" fmla="*/ 2 h 116"/>
                <a:gd name="T4" fmla="*/ 30 w 33"/>
                <a:gd name="T5" fmla="*/ 7 h 116"/>
                <a:gd name="T6" fmla="*/ 27 w 33"/>
                <a:gd name="T7" fmla="*/ 14 h 116"/>
                <a:gd name="T8" fmla="*/ 23 w 33"/>
                <a:gd name="T9" fmla="*/ 23 h 116"/>
                <a:gd name="T10" fmla="*/ 17 w 33"/>
                <a:gd name="T11" fmla="*/ 33 h 116"/>
                <a:gd name="T12" fmla="*/ 10 w 33"/>
                <a:gd name="T13" fmla="*/ 46 h 116"/>
                <a:gd name="T14" fmla="*/ 3 w 33"/>
                <a:gd name="T15" fmla="*/ 58 h 116"/>
                <a:gd name="T16" fmla="*/ 0 w 33"/>
                <a:gd name="T17" fmla="*/ 57 h 116"/>
                <a:gd name="T18" fmla="*/ 0 w 33"/>
                <a:gd name="T19" fmla="*/ 57 h 116"/>
                <a:gd name="T20" fmla="*/ 33 w 33"/>
                <a:gd name="T21" fmla="*/ 0 h 11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3" h="116">
                  <a:moveTo>
                    <a:pt x="33" y="0"/>
                  </a:moveTo>
                  <a:lnTo>
                    <a:pt x="33" y="4"/>
                  </a:lnTo>
                  <a:lnTo>
                    <a:pt x="30" y="13"/>
                  </a:lnTo>
                  <a:lnTo>
                    <a:pt x="27" y="27"/>
                  </a:lnTo>
                  <a:lnTo>
                    <a:pt x="23" y="46"/>
                  </a:lnTo>
                  <a:lnTo>
                    <a:pt x="17" y="65"/>
                  </a:lnTo>
                  <a:lnTo>
                    <a:pt x="10" y="91"/>
                  </a:lnTo>
                  <a:lnTo>
                    <a:pt x="3" y="116"/>
                  </a:lnTo>
                  <a:lnTo>
                    <a:pt x="0" y="114"/>
                  </a:lnTo>
                  <a:lnTo>
                    <a:pt x="0" y="113"/>
                  </a:lnTo>
                  <a:lnTo>
                    <a:pt x="33" y="0"/>
                  </a:lnTo>
                  <a:close/>
                </a:path>
              </a:pathLst>
            </a:custGeom>
            <a:solidFill>
              <a:srgbClr val="AFF7F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341" name="Freeform 106"/>
            <p:cNvSpPr>
              <a:spLocks/>
            </p:cNvSpPr>
            <p:nvPr/>
          </p:nvSpPr>
          <p:spPr bwMode="auto">
            <a:xfrm>
              <a:off x="2136" y="2030"/>
              <a:ext cx="1" cy="1"/>
            </a:xfrm>
            <a:custGeom>
              <a:avLst/>
              <a:gdLst>
                <a:gd name="T0" fmla="*/ 0 w 1"/>
                <a:gd name="T1" fmla="*/ 1 h 1"/>
                <a:gd name="T2" fmla="*/ 0 w 1"/>
                <a:gd name="T3" fmla="*/ 0 h 1"/>
                <a:gd name="T4" fmla="*/ 0 w 1"/>
                <a:gd name="T5" fmla="*/ 1 h 1"/>
                <a:gd name="T6" fmla="*/ 0 w 1"/>
                <a:gd name="T7" fmla="*/ 1 h 1"/>
                <a:gd name="T8" fmla="*/ 0 w 1"/>
                <a:gd name="T9" fmla="*/ 1 h 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 h="1">
                  <a:moveTo>
                    <a:pt x="0" y="1"/>
                  </a:moveTo>
                  <a:lnTo>
                    <a:pt x="0" y="0"/>
                  </a:lnTo>
                  <a:lnTo>
                    <a:pt x="0" y="1"/>
                  </a:lnTo>
                  <a:close/>
                </a:path>
              </a:pathLst>
            </a:custGeom>
            <a:solidFill>
              <a:srgbClr val="B0F8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342" name="Freeform 107"/>
            <p:cNvSpPr>
              <a:spLocks/>
            </p:cNvSpPr>
            <p:nvPr/>
          </p:nvSpPr>
          <p:spPr bwMode="auto">
            <a:xfrm>
              <a:off x="2159" y="1384"/>
              <a:ext cx="363" cy="656"/>
            </a:xfrm>
            <a:custGeom>
              <a:avLst/>
              <a:gdLst>
                <a:gd name="T0" fmla="*/ 18 w 363"/>
                <a:gd name="T1" fmla="*/ 656 h 1312"/>
                <a:gd name="T2" fmla="*/ 0 w 363"/>
                <a:gd name="T3" fmla="*/ 607 h 1312"/>
                <a:gd name="T4" fmla="*/ 345 w 363"/>
                <a:gd name="T5" fmla="*/ 0 h 1312"/>
                <a:gd name="T6" fmla="*/ 363 w 363"/>
                <a:gd name="T7" fmla="*/ 51 h 1312"/>
                <a:gd name="T8" fmla="*/ 18 w 363"/>
                <a:gd name="T9" fmla="*/ 656 h 13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63" h="1312">
                  <a:moveTo>
                    <a:pt x="18" y="1312"/>
                  </a:moveTo>
                  <a:lnTo>
                    <a:pt x="0" y="1213"/>
                  </a:lnTo>
                  <a:lnTo>
                    <a:pt x="345" y="0"/>
                  </a:lnTo>
                  <a:lnTo>
                    <a:pt x="363" y="101"/>
                  </a:lnTo>
                  <a:lnTo>
                    <a:pt x="18" y="1312"/>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ja-JP" altLang="en-US" sz="2400" smtClean="0">
                <a:solidFill>
                  <a:srgbClr val="000000"/>
                </a:solidFill>
              </a:endParaRPr>
            </a:p>
          </p:txBody>
        </p:sp>
        <p:sp>
          <p:nvSpPr>
            <p:cNvPr id="8343" name="Freeform 108"/>
            <p:cNvSpPr>
              <a:spLocks/>
            </p:cNvSpPr>
            <p:nvPr/>
          </p:nvSpPr>
          <p:spPr bwMode="auto">
            <a:xfrm>
              <a:off x="1499" y="1152"/>
              <a:ext cx="1005" cy="838"/>
            </a:xfrm>
            <a:custGeom>
              <a:avLst/>
              <a:gdLst>
                <a:gd name="T0" fmla="*/ 660 w 1005"/>
                <a:gd name="T1" fmla="*/ 838 h 1676"/>
                <a:gd name="T2" fmla="*/ 1005 w 1005"/>
                <a:gd name="T3" fmla="*/ 232 h 1676"/>
                <a:gd name="T4" fmla="*/ 8 w 1005"/>
                <a:gd name="T5" fmla="*/ 0 h 1676"/>
                <a:gd name="T6" fmla="*/ 0 w 1005"/>
                <a:gd name="T7" fmla="*/ 15 h 1676"/>
                <a:gd name="T8" fmla="*/ 69 w 1005"/>
                <a:gd name="T9" fmla="*/ 32 h 1676"/>
                <a:gd name="T10" fmla="*/ 135 w 1005"/>
                <a:gd name="T11" fmla="*/ 53 h 1676"/>
                <a:gd name="T12" fmla="*/ 199 w 1005"/>
                <a:gd name="T13" fmla="*/ 76 h 1676"/>
                <a:gd name="T14" fmla="*/ 261 w 1005"/>
                <a:gd name="T15" fmla="*/ 102 h 1676"/>
                <a:gd name="T16" fmla="*/ 319 w 1005"/>
                <a:gd name="T17" fmla="*/ 130 h 1676"/>
                <a:gd name="T18" fmla="*/ 374 w 1005"/>
                <a:gd name="T19" fmla="*/ 162 h 1676"/>
                <a:gd name="T20" fmla="*/ 425 w 1005"/>
                <a:gd name="T21" fmla="*/ 196 h 1676"/>
                <a:gd name="T22" fmla="*/ 473 w 1005"/>
                <a:gd name="T23" fmla="*/ 231 h 1676"/>
                <a:gd name="T24" fmla="*/ 516 w 1005"/>
                <a:gd name="T25" fmla="*/ 268 h 1676"/>
                <a:gd name="T26" fmla="*/ 555 w 1005"/>
                <a:gd name="T27" fmla="*/ 307 h 1676"/>
                <a:gd name="T28" fmla="*/ 589 w 1005"/>
                <a:gd name="T29" fmla="*/ 348 h 1676"/>
                <a:gd name="T30" fmla="*/ 619 w 1005"/>
                <a:gd name="T31" fmla="*/ 390 h 1676"/>
                <a:gd name="T32" fmla="*/ 644 w 1005"/>
                <a:gd name="T33" fmla="*/ 433 h 1676"/>
                <a:gd name="T34" fmla="*/ 664 w 1005"/>
                <a:gd name="T35" fmla="*/ 477 h 1676"/>
                <a:gd name="T36" fmla="*/ 680 w 1005"/>
                <a:gd name="T37" fmla="*/ 521 h 1676"/>
                <a:gd name="T38" fmla="*/ 688 w 1005"/>
                <a:gd name="T39" fmla="*/ 567 h 1676"/>
                <a:gd name="T40" fmla="*/ 692 w 1005"/>
                <a:gd name="T41" fmla="*/ 612 h 1676"/>
                <a:gd name="T42" fmla="*/ 692 w 1005"/>
                <a:gd name="T43" fmla="*/ 657 h 1676"/>
                <a:gd name="T44" fmla="*/ 687 w 1005"/>
                <a:gd name="T45" fmla="*/ 702 h 1676"/>
                <a:gd name="T46" fmla="*/ 675 w 1005"/>
                <a:gd name="T47" fmla="*/ 746 h 1676"/>
                <a:gd name="T48" fmla="*/ 658 w 1005"/>
                <a:gd name="T49" fmla="*/ 790 h 1676"/>
                <a:gd name="T50" fmla="*/ 637 w 1005"/>
                <a:gd name="T51" fmla="*/ 833 h 1676"/>
                <a:gd name="T52" fmla="*/ 660 w 1005"/>
                <a:gd name="T53" fmla="*/ 838 h 167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005" h="1676">
                  <a:moveTo>
                    <a:pt x="660" y="1676"/>
                  </a:moveTo>
                  <a:lnTo>
                    <a:pt x="1005" y="463"/>
                  </a:lnTo>
                  <a:lnTo>
                    <a:pt x="8" y="0"/>
                  </a:lnTo>
                  <a:lnTo>
                    <a:pt x="0" y="29"/>
                  </a:lnTo>
                  <a:lnTo>
                    <a:pt x="69" y="63"/>
                  </a:lnTo>
                  <a:lnTo>
                    <a:pt x="135" y="105"/>
                  </a:lnTo>
                  <a:lnTo>
                    <a:pt x="199" y="152"/>
                  </a:lnTo>
                  <a:lnTo>
                    <a:pt x="261" y="204"/>
                  </a:lnTo>
                  <a:lnTo>
                    <a:pt x="319" y="260"/>
                  </a:lnTo>
                  <a:lnTo>
                    <a:pt x="374" y="324"/>
                  </a:lnTo>
                  <a:lnTo>
                    <a:pt x="425" y="391"/>
                  </a:lnTo>
                  <a:lnTo>
                    <a:pt x="473" y="461"/>
                  </a:lnTo>
                  <a:lnTo>
                    <a:pt x="516" y="535"/>
                  </a:lnTo>
                  <a:lnTo>
                    <a:pt x="555" y="613"/>
                  </a:lnTo>
                  <a:lnTo>
                    <a:pt x="589" y="695"/>
                  </a:lnTo>
                  <a:lnTo>
                    <a:pt x="619" y="780"/>
                  </a:lnTo>
                  <a:lnTo>
                    <a:pt x="644" y="865"/>
                  </a:lnTo>
                  <a:lnTo>
                    <a:pt x="664" y="954"/>
                  </a:lnTo>
                  <a:lnTo>
                    <a:pt x="680" y="1042"/>
                  </a:lnTo>
                  <a:lnTo>
                    <a:pt x="688" y="1133"/>
                  </a:lnTo>
                  <a:lnTo>
                    <a:pt x="692" y="1223"/>
                  </a:lnTo>
                  <a:lnTo>
                    <a:pt x="692" y="1314"/>
                  </a:lnTo>
                  <a:lnTo>
                    <a:pt x="687" y="1403"/>
                  </a:lnTo>
                  <a:lnTo>
                    <a:pt x="675" y="1491"/>
                  </a:lnTo>
                  <a:lnTo>
                    <a:pt x="658" y="1580"/>
                  </a:lnTo>
                  <a:lnTo>
                    <a:pt x="637" y="1665"/>
                  </a:lnTo>
                  <a:lnTo>
                    <a:pt x="660" y="1676"/>
                  </a:lnTo>
                  <a:close/>
                </a:path>
              </a:pathLst>
            </a:custGeom>
            <a:solidFill>
              <a:srgbClr val="057ED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344" name="Freeform 109"/>
            <p:cNvSpPr>
              <a:spLocks/>
            </p:cNvSpPr>
            <p:nvPr/>
          </p:nvSpPr>
          <p:spPr bwMode="auto">
            <a:xfrm>
              <a:off x="1490" y="1167"/>
              <a:ext cx="701" cy="818"/>
            </a:xfrm>
            <a:custGeom>
              <a:avLst/>
              <a:gdLst>
                <a:gd name="T0" fmla="*/ 9 w 701"/>
                <a:gd name="T1" fmla="*/ 0 h 1636"/>
                <a:gd name="T2" fmla="*/ 78 w 701"/>
                <a:gd name="T3" fmla="*/ 17 h 1636"/>
                <a:gd name="T4" fmla="*/ 144 w 701"/>
                <a:gd name="T5" fmla="*/ 38 h 1636"/>
                <a:gd name="T6" fmla="*/ 208 w 701"/>
                <a:gd name="T7" fmla="*/ 62 h 1636"/>
                <a:gd name="T8" fmla="*/ 270 w 701"/>
                <a:gd name="T9" fmla="*/ 88 h 1636"/>
                <a:gd name="T10" fmla="*/ 328 w 701"/>
                <a:gd name="T11" fmla="*/ 116 h 1636"/>
                <a:gd name="T12" fmla="*/ 383 w 701"/>
                <a:gd name="T13" fmla="*/ 148 h 1636"/>
                <a:gd name="T14" fmla="*/ 434 w 701"/>
                <a:gd name="T15" fmla="*/ 181 h 1636"/>
                <a:gd name="T16" fmla="*/ 482 w 701"/>
                <a:gd name="T17" fmla="*/ 216 h 1636"/>
                <a:gd name="T18" fmla="*/ 525 w 701"/>
                <a:gd name="T19" fmla="*/ 253 h 1636"/>
                <a:gd name="T20" fmla="*/ 564 w 701"/>
                <a:gd name="T21" fmla="*/ 292 h 1636"/>
                <a:gd name="T22" fmla="*/ 598 w 701"/>
                <a:gd name="T23" fmla="*/ 333 h 1636"/>
                <a:gd name="T24" fmla="*/ 628 w 701"/>
                <a:gd name="T25" fmla="*/ 376 h 1636"/>
                <a:gd name="T26" fmla="*/ 653 w 701"/>
                <a:gd name="T27" fmla="*/ 418 h 1636"/>
                <a:gd name="T28" fmla="*/ 673 w 701"/>
                <a:gd name="T29" fmla="*/ 463 h 1636"/>
                <a:gd name="T30" fmla="*/ 689 w 701"/>
                <a:gd name="T31" fmla="*/ 507 h 1636"/>
                <a:gd name="T32" fmla="*/ 697 w 701"/>
                <a:gd name="T33" fmla="*/ 552 h 1636"/>
                <a:gd name="T34" fmla="*/ 701 w 701"/>
                <a:gd name="T35" fmla="*/ 597 h 1636"/>
                <a:gd name="T36" fmla="*/ 701 w 701"/>
                <a:gd name="T37" fmla="*/ 643 h 1636"/>
                <a:gd name="T38" fmla="*/ 696 w 701"/>
                <a:gd name="T39" fmla="*/ 687 h 1636"/>
                <a:gd name="T40" fmla="*/ 684 w 701"/>
                <a:gd name="T41" fmla="*/ 731 h 1636"/>
                <a:gd name="T42" fmla="*/ 667 w 701"/>
                <a:gd name="T43" fmla="*/ 776 h 1636"/>
                <a:gd name="T44" fmla="*/ 646 w 701"/>
                <a:gd name="T45" fmla="*/ 818 h 1636"/>
                <a:gd name="T46" fmla="*/ 621 w 701"/>
                <a:gd name="T47" fmla="*/ 813 h 1636"/>
                <a:gd name="T48" fmla="*/ 643 w 701"/>
                <a:gd name="T49" fmla="*/ 768 h 1636"/>
                <a:gd name="T50" fmla="*/ 659 w 701"/>
                <a:gd name="T51" fmla="*/ 724 h 1636"/>
                <a:gd name="T52" fmla="*/ 670 w 701"/>
                <a:gd name="T53" fmla="*/ 679 h 1636"/>
                <a:gd name="T54" fmla="*/ 676 w 701"/>
                <a:gd name="T55" fmla="*/ 633 h 1636"/>
                <a:gd name="T56" fmla="*/ 676 w 701"/>
                <a:gd name="T57" fmla="*/ 587 h 1636"/>
                <a:gd name="T58" fmla="*/ 670 w 701"/>
                <a:gd name="T59" fmla="*/ 540 h 1636"/>
                <a:gd name="T60" fmla="*/ 657 w 701"/>
                <a:gd name="T61" fmla="*/ 494 h 1636"/>
                <a:gd name="T62" fmla="*/ 640 w 701"/>
                <a:gd name="T63" fmla="*/ 449 h 1636"/>
                <a:gd name="T64" fmla="*/ 619 w 701"/>
                <a:gd name="T65" fmla="*/ 405 h 1636"/>
                <a:gd name="T66" fmla="*/ 591 w 701"/>
                <a:gd name="T67" fmla="*/ 361 h 1636"/>
                <a:gd name="T68" fmla="*/ 558 w 701"/>
                <a:gd name="T69" fmla="*/ 319 h 1636"/>
                <a:gd name="T70" fmla="*/ 520 w 701"/>
                <a:gd name="T71" fmla="*/ 278 h 1636"/>
                <a:gd name="T72" fmla="*/ 478 w 701"/>
                <a:gd name="T73" fmla="*/ 239 h 1636"/>
                <a:gd name="T74" fmla="*/ 431 w 701"/>
                <a:gd name="T75" fmla="*/ 203 h 1636"/>
                <a:gd name="T76" fmla="*/ 380 w 701"/>
                <a:gd name="T77" fmla="*/ 167 h 1636"/>
                <a:gd name="T78" fmla="*/ 324 w 701"/>
                <a:gd name="T79" fmla="*/ 135 h 1636"/>
                <a:gd name="T80" fmla="*/ 266 w 701"/>
                <a:gd name="T81" fmla="*/ 105 h 1636"/>
                <a:gd name="T82" fmla="*/ 204 w 701"/>
                <a:gd name="T83" fmla="*/ 78 h 1636"/>
                <a:gd name="T84" fmla="*/ 139 w 701"/>
                <a:gd name="T85" fmla="*/ 54 h 1636"/>
                <a:gd name="T86" fmla="*/ 71 w 701"/>
                <a:gd name="T87" fmla="*/ 33 h 1636"/>
                <a:gd name="T88" fmla="*/ 0 w 701"/>
                <a:gd name="T89" fmla="*/ 14 h 1636"/>
                <a:gd name="T90" fmla="*/ 9 w 701"/>
                <a:gd name="T91" fmla="*/ 0 h 16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701" h="1636">
                  <a:moveTo>
                    <a:pt x="9" y="0"/>
                  </a:moveTo>
                  <a:lnTo>
                    <a:pt x="78" y="34"/>
                  </a:lnTo>
                  <a:lnTo>
                    <a:pt x="144" y="76"/>
                  </a:lnTo>
                  <a:lnTo>
                    <a:pt x="208" y="123"/>
                  </a:lnTo>
                  <a:lnTo>
                    <a:pt x="270" y="175"/>
                  </a:lnTo>
                  <a:lnTo>
                    <a:pt x="328" y="231"/>
                  </a:lnTo>
                  <a:lnTo>
                    <a:pt x="383" y="295"/>
                  </a:lnTo>
                  <a:lnTo>
                    <a:pt x="434" y="362"/>
                  </a:lnTo>
                  <a:lnTo>
                    <a:pt x="482" y="432"/>
                  </a:lnTo>
                  <a:lnTo>
                    <a:pt x="525" y="506"/>
                  </a:lnTo>
                  <a:lnTo>
                    <a:pt x="564" y="584"/>
                  </a:lnTo>
                  <a:lnTo>
                    <a:pt x="598" y="666"/>
                  </a:lnTo>
                  <a:lnTo>
                    <a:pt x="628" y="751"/>
                  </a:lnTo>
                  <a:lnTo>
                    <a:pt x="653" y="836"/>
                  </a:lnTo>
                  <a:lnTo>
                    <a:pt x="673" y="925"/>
                  </a:lnTo>
                  <a:lnTo>
                    <a:pt x="689" y="1013"/>
                  </a:lnTo>
                  <a:lnTo>
                    <a:pt x="697" y="1104"/>
                  </a:lnTo>
                  <a:lnTo>
                    <a:pt x="701" y="1194"/>
                  </a:lnTo>
                  <a:lnTo>
                    <a:pt x="701" y="1285"/>
                  </a:lnTo>
                  <a:lnTo>
                    <a:pt x="696" y="1374"/>
                  </a:lnTo>
                  <a:lnTo>
                    <a:pt x="684" y="1462"/>
                  </a:lnTo>
                  <a:lnTo>
                    <a:pt x="667" y="1551"/>
                  </a:lnTo>
                  <a:lnTo>
                    <a:pt x="646" y="1636"/>
                  </a:lnTo>
                  <a:lnTo>
                    <a:pt x="621" y="1625"/>
                  </a:lnTo>
                  <a:lnTo>
                    <a:pt x="643" y="1536"/>
                  </a:lnTo>
                  <a:lnTo>
                    <a:pt x="659" y="1448"/>
                  </a:lnTo>
                  <a:lnTo>
                    <a:pt x="670" y="1357"/>
                  </a:lnTo>
                  <a:lnTo>
                    <a:pt x="676" y="1265"/>
                  </a:lnTo>
                  <a:lnTo>
                    <a:pt x="676" y="1173"/>
                  </a:lnTo>
                  <a:lnTo>
                    <a:pt x="670" y="1080"/>
                  </a:lnTo>
                  <a:lnTo>
                    <a:pt x="657" y="988"/>
                  </a:lnTo>
                  <a:lnTo>
                    <a:pt x="640" y="897"/>
                  </a:lnTo>
                  <a:lnTo>
                    <a:pt x="619" y="809"/>
                  </a:lnTo>
                  <a:lnTo>
                    <a:pt x="591" y="722"/>
                  </a:lnTo>
                  <a:lnTo>
                    <a:pt x="558" y="637"/>
                  </a:lnTo>
                  <a:lnTo>
                    <a:pt x="520" y="555"/>
                  </a:lnTo>
                  <a:lnTo>
                    <a:pt x="478" y="477"/>
                  </a:lnTo>
                  <a:lnTo>
                    <a:pt x="431" y="405"/>
                  </a:lnTo>
                  <a:lnTo>
                    <a:pt x="380" y="334"/>
                  </a:lnTo>
                  <a:lnTo>
                    <a:pt x="324" y="269"/>
                  </a:lnTo>
                  <a:lnTo>
                    <a:pt x="266" y="210"/>
                  </a:lnTo>
                  <a:lnTo>
                    <a:pt x="204" y="155"/>
                  </a:lnTo>
                  <a:lnTo>
                    <a:pt x="139" y="108"/>
                  </a:lnTo>
                  <a:lnTo>
                    <a:pt x="71" y="65"/>
                  </a:lnTo>
                  <a:lnTo>
                    <a:pt x="0" y="28"/>
                  </a:lnTo>
                  <a:lnTo>
                    <a:pt x="9" y="0"/>
                  </a:lnTo>
                  <a:close/>
                </a:path>
              </a:pathLst>
            </a:custGeom>
            <a:solidFill>
              <a:srgbClr val="0D83D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345" name="Freeform 110"/>
            <p:cNvSpPr>
              <a:spLocks/>
            </p:cNvSpPr>
            <p:nvPr/>
          </p:nvSpPr>
          <p:spPr bwMode="auto">
            <a:xfrm>
              <a:off x="1482" y="1181"/>
              <a:ext cx="684" cy="799"/>
            </a:xfrm>
            <a:custGeom>
              <a:avLst/>
              <a:gdLst>
                <a:gd name="T0" fmla="*/ 629 w 684"/>
                <a:gd name="T1" fmla="*/ 799 h 1597"/>
                <a:gd name="T2" fmla="*/ 651 w 684"/>
                <a:gd name="T3" fmla="*/ 754 h 1597"/>
                <a:gd name="T4" fmla="*/ 667 w 684"/>
                <a:gd name="T5" fmla="*/ 710 h 1597"/>
                <a:gd name="T6" fmla="*/ 678 w 684"/>
                <a:gd name="T7" fmla="*/ 665 h 1597"/>
                <a:gd name="T8" fmla="*/ 684 w 684"/>
                <a:gd name="T9" fmla="*/ 619 h 1597"/>
                <a:gd name="T10" fmla="*/ 684 w 684"/>
                <a:gd name="T11" fmla="*/ 573 h 1597"/>
                <a:gd name="T12" fmla="*/ 678 w 684"/>
                <a:gd name="T13" fmla="*/ 526 h 1597"/>
                <a:gd name="T14" fmla="*/ 665 w 684"/>
                <a:gd name="T15" fmla="*/ 480 h 1597"/>
                <a:gd name="T16" fmla="*/ 648 w 684"/>
                <a:gd name="T17" fmla="*/ 435 h 1597"/>
                <a:gd name="T18" fmla="*/ 627 w 684"/>
                <a:gd name="T19" fmla="*/ 391 h 1597"/>
                <a:gd name="T20" fmla="*/ 599 w 684"/>
                <a:gd name="T21" fmla="*/ 347 h 1597"/>
                <a:gd name="T22" fmla="*/ 566 w 684"/>
                <a:gd name="T23" fmla="*/ 305 h 1597"/>
                <a:gd name="T24" fmla="*/ 528 w 684"/>
                <a:gd name="T25" fmla="*/ 264 h 1597"/>
                <a:gd name="T26" fmla="*/ 486 w 684"/>
                <a:gd name="T27" fmla="*/ 225 h 1597"/>
                <a:gd name="T28" fmla="*/ 439 w 684"/>
                <a:gd name="T29" fmla="*/ 189 h 1597"/>
                <a:gd name="T30" fmla="*/ 388 w 684"/>
                <a:gd name="T31" fmla="*/ 153 h 1597"/>
                <a:gd name="T32" fmla="*/ 332 w 684"/>
                <a:gd name="T33" fmla="*/ 121 h 1597"/>
                <a:gd name="T34" fmla="*/ 274 w 684"/>
                <a:gd name="T35" fmla="*/ 91 h 1597"/>
                <a:gd name="T36" fmla="*/ 212 w 684"/>
                <a:gd name="T37" fmla="*/ 64 h 1597"/>
                <a:gd name="T38" fmla="*/ 147 w 684"/>
                <a:gd name="T39" fmla="*/ 40 h 1597"/>
                <a:gd name="T40" fmla="*/ 79 w 684"/>
                <a:gd name="T41" fmla="*/ 19 h 1597"/>
                <a:gd name="T42" fmla="*/ 8 w 684"/>
                <a:gd name="T43" fmla="*/ 0 h 1597"/>
                <a:gd name="T44" fmla="*/ 0 w 684"/>
                <a:gd name="T45" fmla="*/ 16 h 1597"/>
                <a:gd name="T46" fmla="*/ 68 w 684"/>
                <a:gd name="T47" fmla="*/ 34 h 1597"/>
                <a:gd name="T48" fmla="*/ 134 w 684"/>
                <a:gd name="T49" fmla="*/ 55 h 1597"/>
                <a:gd name="T50" fmla="*/ 198 w 684"/>
                <a:gd name="T51" fmla="*/ 78 h 1597"/>
                <a:gd name="T52" fmla="*/ 258 w 684"/>
                <a:gd name="T53" fmla="*/ 105 h 1597"/>
                <a:gd name="T54" fmla="*/ 315 w 684"/>
                <a:gd name="T55" fmla="*/ 134 h 1597"/>
                <a:gd name="T56" fmla="*/ 369 w 684"/>
                <a:gd name="T57" fmla="*/ 165 h 1597"/>
                <a:gd name="T58" fmla="*/ 418 w 684"/>
                <a:gd name="T59" fmla="*/ 199 h 1597"/>
                <a:gd name="T60" fmla="*/ 465 w 684"/>
                <a:gd name="T61" fmla="*/ 235 h 1597"/>
                <a:gd name="T62" fmla="*/ 506 w 684"/>
                <a:gd name="T63" fmla="*/ 273 h 1597"/>
                <a:gd name="T64" fmla="*/ 542 w 684"/>
                <a:gd name="T65" fmla="*/ 312 h 1597"/>
                <a:gd name="T66" fmla="*/ 574 w 684"/>
                <a:gd name="T67" fmla="*/ 353 h 1597"/>
                <a:gd name="T68" fmla="*/ 602 w 684"/>
                <a:gd name="T69" fmla="*/ 396 h 1597"/>
                <a:gd name="T70" fmla="*/ 623 w 684"/>
                <a:gd name="T71" fmla="*/ 439 h 1597"/>
                <a:gd name="T72" fmla="*/ 640 w 684"/>
                <a:gd name="T73" fmla="*/ 483 h 1597"/>
                <a:gd name="T74" fmla="*/ 651 w 684"/>
                <a:gd name="T75" fmla="*/ 527 h 1597"/>
                <a:gd name="T76" fmla="*/ 657 w 684"/>
                <a:gd name="T77" fmla="*/ 573 h 1597"/>
                <a:gd name="T78" fmla="*/ 657 w 684"/>
                <a:gd name="T79" fmla="*/ 618 h 1597"/>
                <a:gd name="T80" fmla="*/ 651 w 684"/>
                <a:gd name="T81" fmla="*/ 662 h 1597"/>
                <a:gd name="T82" fmla="*/ 641 w 684"/>
                <a:gd name="T83" fmla="*/ 707 h 1597"/>
                <a:gd name="T84" fmla="*/ 624 w 684"/>
                <a:gd name="T85" fmla="*/ 750 h 1597"/>
                <a:gd name="T86" fmla="*/ 603 w 684"/>
                <a:gd name="T87" fmla="*/ 792 h 1597"/>
                <a:gd name="T88" fmla="*/ 629 w 684"/>
                <a:gd name="T89" fmla="*/ 799 h 1597"/>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684" h="1597">
                  <a:moveTo>
                    <a:pt x="629" y="1597"/>
                  </a:moveTo>
                  <a:lnTo>
                    <a:pt x="651" y="1508"/>
                  </a:lnTo>
                  <a:lnTo>
                    <a:pt x="667" y="1420"/>
                  </a:lnTo>
                  <a:lnTo>
                    <a:pt x="678" y="1329"/>
                  </a:lnTo>
                  <a:lnTo>
                    <a:pt x="684" y="1237"/>
                  </a:lnTo>
                  <a:lnTo>
                    <a:pt x="684" y="1145"/>
                  </a:lnTo>
                  <a:lnTo>
                    <a:pt x="678" y="1052"/>
                  </a:lnTo>
                  <a:lnTo>
                    <a:pt x="665" y="960"/>
                  </a:lnTo>
                  <a:lnTo>
                    <a:pt x="648" y="869"/>
                  </a:lnTo>
                  <a:lnTo>
                    <a:pt x="627" y="781"/>
                  </a:lnTo>
                  <a:lnTo>
                    <a:pt x="599" y="694"/>
                  </a:lnTo>
                  <a:lnTo>
                    <a:pt x="566" y="609"/>
                  </a:lnTo>
                  <a:lnTo>
                    <a:pt x="528" y="527"/>
                  </a:lnTo>
                  <a:lnTo>
                    <a:pt x="486" y="449"/>
                  </a:lnTo>
                  <a:lnTo>
                    <a:pt x="439" y="377"/>
                  </a:lnTo>
                  <a:lnTo>
                    <a:pt x="388" y="306"/>
                  </a:lnTo>
                  <a:lnTo>
                    <a:pt x="332" y="241"/>
                  </a:lnTo>
                  <a:lnTo>
                    <a:pt x="274" y="182"/>
                  </a:lnTo>
                  <a:lnTo>
                    <a:pt x="212" y="127"/>
                  </a:lnTo>
                  <a:lnTo>
                    <a:pt x="147" y="80"/>
                  </a:lnTo>
                  <a:lnTo>
                    <a:pt x="79" y="37"/>
                  </a:lnTo>
                  <a:lnTo>
                    <a:pt x="8" y="0"/>
                  </a:lnTo>
                  <a:lnTo>
                    <a:pt x="0" y="31"/>
                  </a:lnTo>
                  <a:lnTo>
                    <a:pt x="68" y="67"/>
                  </a:lnTo>
                  <a:lnTo>
                    <a:pt x="134" y="109"/>
                  </a:lnTo>
                  <a:lnTo>
                    <a:pt x="198" y="156"/>
                  </a:lnTo>
                  <a:lnTo>
                    <a:pt x="258" y="209"/>
                  </a:lnTo>
                  <a:lnTo>
                    <a:pt x="315" y="267"/>
                  </a:lnTo>
                  <a:lnTo>
                    <a:pt x="369" y="330"/>
                  </a:lnTo>
                  <a:lnTo>
                    <a:pt x="418" y="397"/>
                  </a:lnTo>
                  <a:lnTo>
                    <a:pt x="465" y="469"/>
                  </a:lnTo>
                  <a:lnTo>
                    <a:pt x="506" y="545"/>
                  </a:lnTo>
                  <a:lnTo>
                    <a:pt x="542" y="623"/>
                  </a:lnTo>
                  <a:lnTo>
                    <a:pt x="574" y="706"/>
                  </a:lnTo>
                  <a:lnTo>
                    <a:pt x="602" y="792"/>
                  </a:lnTo>
                  <a:lnTo>
                    <a:pt x="623" y="877"/>
                  </a:lnTo>
                  <a:lnTo>
                    <a:pt x="640" y="965"/>
                  </a:lnTo>
                  <a:lnTo>
                    <a:pt x="651" y="1054"/>
                  </a:lnTo>
                  <a:lnTo>
                    <a:pt x="657" y="1145"/>
                  </a:lnTo>
                  <a:lnTo>
                    <a:pt x="657" y="1235"/>
                  </a:lnTo>
                  <a:lnTo>
                    <a:pt x="651" y="1324"/>
                  </a:lnTo>
                  <a:lnTo>
                    <a:pt x="641" y="1413"/>
                  </a:lnTo>
                  <a:lnTo>
                    <a:pt x="624" y="1499"/>
                  </a:lnTo>
                  <a:lnTo>
                    <a:pt x="603" y="1584"/>
                  </a:lnTo>
                  <a:lnTo>
                    <a:pt x="629" y="1597"/>
                  </a:lnTo>
                  <a:close/>
                </a:path>
              </a:pathLst>
            </a:custGeom>
            <a:solidFill>
              <a:srgbClr val="1589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346" name="Freeform 111"/>
            <p:cNvSpPr>
              <a:spLocks/>
            </p:cNvSpPr>
            <p:nvPr/>
          </p:nvSpPr>
          <p:spPr bwMode="auto">
            <a:xfrm>
              <a:off x="1473" y="1197"/>
              <a:ext cx="666" cy="776"/>
            </a:xfrm>
            <a:custGeom>
              <a:avLst/>
              <a:gdLst>
                <a:gd name="T0" fmla="*/ 9 w 666"/>
                <a:gd name="T1" fmla="*/ 0 h 1553"/>
                <a:gd name="T2" fmla="*/ 77 w 666"/>
                <a:gd name="T3" fmla="*/ 18 h 1553"/>
                <a:gd name="T4" fmla="*/ 143 w 666"/>
                <a:gd name="T5" fmla="*/ 39 h 1553"/>
                <a:gd name="T6" fmla="*/ 207 w 666"/>
                <a:gd name="T7" fmla="*/ 62 h 1553"/>
                <a:gd name="T8" fmla="*/ 267 w 666"/>
                <a:gd name="T9" fmla="*/ 89 h 1553"/>
                <a:gd name="T10" fmla="*/ 324 w 666"/>
                <a:gd name="T11" fmla="*/ 118 h 1553"/>
                <a:gd name="T12" fmla="*/ 378 w 666"/>
                <a:gd name="T13" fmla="*/ 149 h 1553"/>
                <a:gd name="T14" fmla="*/ 427 w 666"/>
                <a:gd name="T15" fmla="*/ 183 h 1553"/>
                <a:gd name="T16" fmla="*/ 474 w 666"/>
                <a:gd name="T17" fmla="*/ 219 h 1553"/>
                <a:gd name="T18" fmla="*/ 515 w 666"/>
                <a:gd name="T19" fmla="*/ 257 h 1553"/>
                <a:gd name="T20" fmla="*/ 551 w 666"/>
                <a:gd name="T21" fmla="*/ 296 h 1553"/>
                <a:gd name="T22" fmla="*/ 583 w 666"/>
                <a:gd name="T23" fmla="*/ 337 h 1553"/>
                <a:gd name="T24" fmla="*/ 611 w 666"/>
                <a:gd name="T25" fmla="*/ 380 h 1553"/>
                <a:gd name="T26" fmla="*/ 632 w 666"/>
                <a:gd name="T27" fmla="*/ 423 h 1553"/>
                <a:gd name="T28" fmla="*/ 649 w 666"/>
                <a:gd name="T29" fmla="*/ 467 h 1553"/>
                <a:gd name="T30" fmla="*/ 660 w 666"/>
                <a:gd name="T31" fmla="*/ 511 h 1553"/>
                <a:gd name="T32" fmla="*/ 666 w 666"/>
                <a:gd name="T33" fmla="*/ 557 h 1553"/>
                <a:gd name="T34" fmla="*/ 666 w 666"/>
                <a:gd name="T35" fmla="*/ 602 h 1553"/>
                <a:gd name="T36" fmla="*/ 660 w 666"/>
                <a:gd name="T37" fmla="*/ 646 h 1553"/>
                <a:gd name="T38" fmla="*/ 650 w 666"/>
                <a:gd name="T39" fmla="*/ 691 h 1553"/>
                <a:gd name="T40" fmla="*/ 633 w 666"/>
                <a:gd name="T41" fmla="*/ 734 h 1553"/>
                <a:gd name="T42" fmla="*/ 612 w 666"/>
                <a:gd name="T43" fmla="*/ 776 h 1553"/>
                <a:gd name="T44" fmla="*/ 585 w 666"/>
                <a:gd name="T45" fmla="*/ 770 h 1553"/>
                <a:gd name="T46" fmla="*/ 607 w 666"/>
                <a:gd name="T47" fmla="*/ 729 h 1553"/>
                <a:gd name="T48" fmla="*/ 622 w 666"/>
                <a:gd name="T49" fmla="*/ 687 h 1553"/>
                <a:gd name="T50" fmla="*/ 632 w 666"/>
                <a:gd name="T51" fmla="*/ 643 h 1553"/>
                <a:gd name="T52" fmla="*/ 638 w 666"/>
                <a:gd name="T53" fmla="*/ 600 h 1553"/>
                <a:gd name="T54" fmla="*/ 636 w 666"/>
                <a:gd name="T55" fmla="*/ 557 h 1553"/>
                <a:gd name="T56" fmla="*/ 631 w 666"/>
                <a:gd name="T57" fmla="*/ 513 h 1553"/>
                <a:gd name="T58" fmla="*/ 621 w 666"/>
                <a:gd name="T59" fmla="*/ 470 h 1553"/>
                <a:gd name="T60" fmla="*/ 604 w 666"/>
                <a:gd name="T61" fmla="*/ 427 h 1553"/>
                <a:gd name="T62" fmla="*/ 584 w 666"/>
                <a:gd name="T63" fmla="*/ 385 h 1553"/>
                <a:gd name="T64" fmla="*/ 557 w 666"/>
                <a:gd name="T65" fmla="*/ 344 h 1553"/>
                <a:gd name="T66" fmla="*/ 526 w 666"/>
                <a:gd name="T67" fmla="*/ 304 h 1553"/>
                <a:gd name="T68" fmla="*/ 491 w 666"/>
                <a:gd name="T69" fmla="*/ 266 h 1553"/>
                <a:gd name="T70" fmla="*/ 450 w 666"/>
                <a:gd name="T71" fmla="*/ 229 h 1553"/>
                <a:gd name="T72" fmla="*/ 406 w 666"/>
                <a:gd name="T73" fmla="*/ 194 h 1553"/>
                <a:gd name="T74" fmla="*/ 358 w 666"/>
                <a:gd name="T75" fmla="*/ 161 h 1553"/>
                <a:gd name="T76" fmla="*/ 306 w 666"/>
                <a:gd name="T77" fmla="*/ 130 h 1553"/>
                <a:gd name="T78" fmla="*/ 250 w 666"/>
                <a:gd name="T79" fmla="*/ 102 h 1553"/>
                <a:gd name="T80" fmla="*/ 191 w 666"/>
                <a:gd name="T81" fmla="*/ 77 h 1553"/>
                <a:gd name="T82" fmla="*/ 130 w 666"/>
                <a:gd name="T83" fmla="*/ 53 h 1553"/>
                <a:gd name="T84" fmla="*/ 65 w 666"/>
                <a:gd name="T85" fmla="*/ 33 h 1553"/>
                <a:gd name="T86" fmla="*/ 0 w 666"/>
                <a:gd name="T87" fmla="*/ 16 h 1553"/>
                <a:gd name="T88" fmla="*/ 9 w 666"/>
                <a:gd name="T89" fmla="*/ 0 h 155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666" h="1553">
                  <a:moveTo>
                    <a:pt x="9" y="0"/>
                  </a:moveTo>
                  <a:lnTo>
                    <a:pt x="77" y="36"/>
                  </a:lnTo>
                  <a:lnTo>
                    <a:pt x="143" y="78"/>
                  </a:lnTo>
                  <a:lnTo>
                    <a:pt x="207" y="125"/>
                  </a:lnTo>
                  <a:lnTo>
                    <a:pt x="267" y="178"/>
                  </a:lnTo>
                  <a:lnTo>
                    <a:pt x="324" y="236"/>
                  </a:lnTo>
                  <a:lnTo>
                    <a:pt x="378" y="299"/>
                  </a:lnTo>
                  <a:lnTo>
                    <a:pt x="427" y="366"/>
                  </a:lnTo>
                  <a:lnTo>
                    <a:pt x="474" y="438"/>
                  </a:lnTo>
                  <a:lnTo>
                    <a:pt x="515" y="514"/>
                  </a:lnTo>
                  <a:lnTo>
                    <a:pt x="551" y="592"/>
                  </a:lnTo>
                  <a:lnTo>
                    <a:pt x="583" y="675"/>
                  </a:lnTo>
                  <a:lnTo>
                    <a:pt x="611" y="761"/>
                  </a:lnTo>
                  <a:lnTo>
                    <a:pt x="632" y="846"/>
                  </a:lnTo>
                  <a:lnTo>
                    <a:pt x="649" y="934"/>
                  </a:lnTo>
                  <a:lnTo>
                    <a:pt x="660" y="1023"/>
                  </a:lnTo>
                  <a:lnTo>
                    <a:pt x="666" y="1114"/>
                  </a:lnTo>
                  <a:lnTo>
                    <a:pt x="666" y="1204"/>
                  </a:lnTo>
                  <a:lnTo>
                    <a:pt x="660" y="1293"/>
                  </a:lnTo>
                  <a:lnTo>
                    <a:pt x="650" y="1382"/>
                  </a:lnTo>
                  <a:lnTo>
                    <a:pt x="633" y="1468"/>
                  </a:lnTo>
                  <a:lnTo>
                    <a:pt x="612" y="1553"/>
                  </a:lnTo>
                  <a:lnTo>
                    <a:pt x="585" y="1541"/>
                  </a:lnTo>
                  <a:lnTo>
                    <a:pt x="607" y="1459"/>
                  </a:lnTo>
                  <a:lnTo>
                    <a:pt x="622" y="1374"/>
                  </a:lnTo>
                  <a:lnTo>
                    <a:pt x="632" y="1287"/>
                  </a:lnTo>
                  <a:lnTo>
                    <a:pt x="638" y="1200"/>
                  </a:lnTo>
                  <a:lnTo>
                    <a:pt x="636" y="1114"/>
                  </a:lnTo>
                  <a:lnTo>
                    <a:pt x="631" y="1027"/>
                  </a:lnTo>
                  <a:lnTo>
                    <a:pt x="621" y="940"/>
                  </a:lnTo>
                  <a:lnTo>
                    <a:pt x="604" y="855"/>
                  </a:lnTo>
                  <a:lnTo>
                    <a:pt x="584" y="770"/>
                  </a:lnTo>
                  <a:lnTo>
                    <a:pt x="557" y="688"/>
                  </a:lnTo>
                  <a:lnTo>
                    <a:pt x="526" y="609"/>
                  </a:lnTo>
                  <a:lnTo>
                    <a:pt x="491" y="532"/>
                  </a:lnTo>
                  <a:lnTo>
                    <a:pt x="450" y="458"/>
                  </a:lnTo>
                  <a:lnTo>
                    <a:pt x="406" y="388"/>
                  </a:lnTo>
                  <a:lnTo>
                    <a:pt x="358" y="322"/>
                  </a:lnTo>
                  <a:lnTo>
                    <a:pt x="306" y="261"/>
                  </a:lnTo>
                  <a:lnTo>
                    <a:pt x="250" y="205"/>
                  </a:lnTo>
                  <a:lnTo>
                    <a:pt x="191" y="154"/>
                  </a:lnTo>
                  <a:lnTo>
                    <a:pt x="130" y="107"/>
                  </a:lnTo>
                  <a:lnTo>
                    <a:pt x="65" y="67"/>
                  </a:lnTo>
                  <a:lnTo>
                    <a:pt x="0" y="33"/>
                  </a:lnTo>
                  <a:lnTo>
                    <a:pt x="9" y="0"/>
                  </a:lnTo>
                  <a:close/>
                </a:path>
              </a:pathLst>
            </a:custGeom>
            <a:solidFill>
              <a:srgbClr val="1D8FD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347" name="Freeform 112"/>
            <p:cNvSpPr>
              <a:spLocks/>
            </p:cNvSpPr>
            <p:nvPr/>
          </p:nvSpPr>
          <p:spPr bwMode="auto">
            <a:xfrm>
              <a:off x="1463" y="1213"/>
              <a:ext cx="648" cy="754"/>
            </a:xfrm>
            <a:custGeom>
              <a:avLst/>
              <a:gdLst>
                <a:gd name="T0" fmla="*/ 595 w 648"/>
                <a:gd name="T1" fmla="*/ 754 h 1508"/>
                <a:gd name="T2" fmla="*/ 617 w 648"/>
                <a:gd name="T3" fmla="*/ 713 h 1508"/>
                <a:gd name="T4" fmla="*/ 632 w 648"/>
                <a:gd name="T5" fmla="*/ 671 h 1508"/>
                <a:gd name="T6" fmla="*/ 642 w 648"/>
                <a:gd name="T7" fmla="*/ 627 h 1508"/>
                <a:gd name="T8" fmla="*/ 648 w 648"/>
                <a:gd name="T9" fmla="*/ 584 h 1508"/>
                <a:gd name="T10" fmla="*/ 646 w 648"/>
                <a:gd name="T11" fmla="*/ 541 h 1508"/>
                <a:gd name="T12" fmla="*/ 641 w 648"/>
                <a:gd name="T13" fmla="*/ 497 h 1508"/>
                <a:gd name="T14" fmla="*/ 631 w 648"/>
                <a:gd name="T15" fmla="*/ 454 h 1508"/>
                <a:gd name="T16" fmla="*/ 614 w 648"/>
                <a:gd name="T17" fmla="*/ 411 h 1508"/>
                <a:gd name="T18" fmla="*/ 594 w 648"/>
                <a:gd name="T19" fmla="*/ 369 h 1508"/>
                <a:gd name="T20" fmla="*/ 567 w 648"/>
                <a:gd name="T21" fmla="*/ 328 h 1508"/>
                <a:gd name="T22" fmla="*/ 536 w 648"/>
                <a:gd name="T23" fmla="*/ 288 h 1508"/>
                <a:gd name="T24" fmla="*/ 501 w 648"/>
                <a:gd name="T25" fmla="*/ 250 h 1508"/>
                <a:gd name="T26" fmla="*/ 460 w 648"/>
                <a:gd name="T27" fmla="*/ 213 h 1508"/>
                <a:gd name="T28" fmla="*/ 416 w 648"/>
                <a:gd name="T29" fmla="*/ 178 h 1508"/>
                <a:gd name="T30" fmla="*/ 368 w 648"/>
                <a:gd name="T31" fmla="*/ 145 h 1508"/>
                <a:gd name="T32" fmla="*/ 316 w 648"/>
                <a:gd name="T33" fmla="*/ 114 h 1508"/>
                <a:gd name="T34" fmla="*/ 260 w 648"/>
                <a:gd name="T35" fmla="*/ 86 h 1508"/>
                <a:gd name="T36" fmla="*/ 201 w 648"/>
                <a:gd name="T37" fmla="*/ 61 h 1508"/>
                <a:gd name="T38" fmla="*/ 140 w 648"/>
                <a:gd name="T39" fmla="*/ 37 h 1508"/>
                <a:gd name="T40" fmla="*/ 75 w 648"/>
                <a:gd name="T41" fmla="*/ 17 h 1508"/>
                <a:gd name="T42" fmla="*/ 10 w 648"/>
                <a:gd name="T43" fmla="*/ 0 h 1508"/>
                <a:gd name="T44" fmla="*/ 0 w 648"/>
                <a:gd name="T45" fmla="*/ 17 h 1508"/>
                <a:gd name="T46" fmla="*/ 64 w 648"/>
                <a:gd name="T47" fmla="*/ 35 h 1508"/>
                <a:gd name="T48" fmla="*/ 126 w 648"/>
                <a:gd name="T49" fmla="*/ 54 h 1508"/>
                <a:gd name="T50" fmla="*/ 185 w 648"/>
                <a:gd name="T51" fmla="*/ 76 h 1508"/>
                <a:gd name="T52" fmla="*/ 242 w 648"/>
                <a:gd name="T53" fmla="*/ 101 h 1508"/>
                <a:gd name="T54" fmla="*/ 296 w 648"/>
                <a:gd name="T55" fmla="*/ 128 h 1508"/>
                <a:gd name="T56" fmla="*/ 347 w 648"/>
                <a:gd name="T57" fmla="*/ 158 h 1508"/>
                <a:gd name="T58" fmla="*/ 393 w 648"/>
                <a:gd name="T59" fmla="*/ 189 h 1508"/>
                <a:gd name="T60" fmla="*/ 436 w 648"/>
                <a:gd name="T61" fmla="*/ 224 h 1508"/>
                <a:gd name="T62" fmla="*/ 475 w 648"/>
                <a:gd name="T63" fmla="*/ 259 h 1508"/>
                <a:gd name="T64" fmla="*/ 509 w 648"/>
                <a:gd name="T65" fmla="*/ 296 h 1508"/>
                <a:gd name="T66" fmla="*/ 540 w 648"/>
                <a:gd name="T67" fmla="*/ 335 h 1508"/>
                <a:gd name="T68" fmla="*/ 566 w 648"/>
                <a:gd name="T69" fmla="*/ 375 h 1508"/>
                <a:gd name="T70" fmla="*/ 585 w 648"/>
                <a:gd name="T71" fmla="*/ 416 h 1508"/>
                <a:gd name="T72" fmla="*/ 601 w 648"/>
                <a:gd name="T73" fmla="*/ 456 h 1508"/>
                <a:gd name="T74" fmla="*/ 611 w 648"/>
                <a:gd name="T75" fmla="*/ 499 h 1508"/>
                <a:gd name="T76" fmla="*/ 617 w 648"/>
                <a:gd name="T77" fmla="*/ 541 h 1508"/>
                <a:gd name="T78" fmla="*/ 617 w 648"/>
                <a:gd name="T79" fmla="*/ 583 h 1508"/>
                <a:gd name="T80" fmla="*/ 612 w 648"/>
                <a:gd name="T81" fmla="*/ 626 h 1508"/>
                <a:gd name="T82" fmla="*/ 602 w 648"/>
                <a:gd name="T83" fmla="*/ 666 h 1508"/>
                <a:gd name="T84" fmla="*/ 587 w 648"/>
                <a:gd name="T85" fmla="*/ 708 h 1508"/>
                <a:gd name="T86" fmla="*/ 567 w 648"/>
                <a:gd name="T87" fmla="*/ 748 h 1508"/>
                <a:gd name="T88" fmla="*/ 595 w 648"/>
                <a:gd name="T89" fmla="*/ 754 h 1508"/>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648" h="1508">
                  <a:moveTo>
                    <a:pt x="595" y="1508"/>
                  </a:moveTo>
                  <a:lnTo>
                    <a:pt x="617" y="1426"/>
                  </a:lnTo>
                  <a:lnTo>
                    <a:pt x="632" y="1341"/>
                  </a:lnTo>
                  <a:lnTo>
                    <a:pt x="642" y="1254"/>
                  </a:lnTo>
                  <a:lnTo>
                    <a:pt x="648" y="1167"/>
                  </a:lnTo>
                  <a:lnTo>
                    <a:pt x="646" y="1081"/>
                  </a:lnTo>
                  <a:lnTo>
                    <a:pt x="641" y="994"/>
                  </a:lnTo>
                  <a:lnTo>
                    <a:pt x="631" y="907"/>
                  </a:lnTo>
                  <a:lnTo>
                    <a:pt x="614" y="822"/>
                  </a:lnTo>
                  <a:lnTo>
                    <a:pt x="594" y="737"/>
                  </a:lnTo>
                  <a:lnTo>
                    <a:pt x="567" y="655"/>
                  </a:lnTo>
                  <a:lnTo>
                    <a:pt x="536" y="576"/>
                  </a:lnTo>
                  <a:lnTo>
                    <a:pt x="501" y="499"/>
                  </a:lnTo>
                  <a:lnTo>
                    <a:pt x="460" y="425"/>
                  </a:lnTo>
                  <a:lnTo>
                    <a:pt x="416" y="355"/>
                  </a:lnTo>
                  <a:lnTo>
                    <a:pt x="368" y="289"/>
                  </a:lnTo>
                  <a:lnTo>
                    <a:pt x="316" y="228"/>
                  </a:lnTo>
                  <a:lnTo>
                    <a:pt x="260" y="172"/>
                  </a:lnTo>
                  <a:lnTo>
                    <a:pt x="201" y="121"/>
                  </a:lnTo>
                  <a:lnTo>
                    <a:pt x="140" y="74"/>
                  </a:lnTo>
                  <a:lnTo>
                    <a:pt x="75" y="34"/>
                  </a:lnTo>
                  <a:lnTo>
                    <a:pt x="10" y="0"/>
                  </a:lnTo>
                  <a:lnTo>
                    <a:pt x="0" y="34"/>
                  </a:lnTo>
                  <a:lnTo>
                    <a:pt x="64" y="69"/>
                  </a:lnTo>
                  <a:lnTo>
                    <a:pt x="126" y="107"/>
                  </a:lnTo>
                  <a:lnTo>
                    <a:pt x="185" y="152"/>
                  </a:lnTo>
                  <a:lnTo>
                    <a:pt x="242" y="201"/>
                  </a:lnTo>
                  <a:lnTo>
                    <a:pt x="296" y="255"/>
                  </a:lnTo>
                  <a:lnTo>
                    <a:pt x="347" y="315"/>
                  </a:lnTo>
                  <a:lnTo>
                    <a:pt x="393" y="378"/>
                  </a:lnTo>
                  <a:lnTo>
                    <a:pt x="436" y="447"/>
                  </a:lnTo>
                  <a:lnTo>
                    <a:pt x="475" y="518"/>
                  </a:lnTo>
                  <a:lnTo>
                    <a:pt x="509" y="592"/>
                  </a:lnTo>
                  <a:lnTo>
                    <a:pt x="540" y="670"/>
                  </a:lnTo>
                  <a:lnTo>
                    <a:pt x="566" y="749"/>
                  </a:lnTo>
                  <a:lnTo>
                    <a:pt x="585" y="831"/>
                  </a:lnTo>
                  <a:lnTo>
                    <a:pt x="601" y="912"/>
                  </a:lnTo>
                  <a:lnTo>
                    <a:pt x="611" y="997"/>
                  </a:lnTo>
                  <a:lnTo>
                    <a:pt x="617" y="1081"/>
                  </a:lnTo>
                  <a:lnTo>
                    <a:pt x="617" y="1166"/>
                  </a:lnTo>
                  <a:lnTo>
                    <a:pt x="612" y="1251"/>
                  </a:lnTo>
                  <a:lnTo>
                    <a:pt x="602" y="1332"/>
                  </a:lnTo>
                  <a:lnTo>
                    <a:pt x="587" y="1415"/>
                  </a:lnTo>
                  <a:lnTo>
                    <a:pt x="567" y="1495"/>
                  </a:lnTo>
                  <a:lnTo>
                    <a:pt x="595" y="1508"/>
                  </a:lnTo>
                  <a:close/>
                </a:path>
              </a:pathLst>
            </a:custGeom>
            <a:solidFill>
              <a:srgbClr val="2594D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348" name="Freeform 113"/>
            <p:cNvSpPr>
              <a:spLocks/>
            </p:cNvSpPr>
            <p:nvPr/>
          </p:nvSpPr>
          <p:spPr bwMode="auto">
            <a:xfrm>
              <a:off x="1452" y="1230"/>
              <a:ext cx="628" cy="731"/>
            </a:xfrm>
            <a:custGeom>
              <a:avLst/>
              <a:gdLst>
                <a:gd name="T0" fmla="*/ 11 w 628"/>
                <a:gd name="T1" fmla="*/ 0 h 1461"/>
                <a:gd name="T2" fmla="*/ 75 w 628"/>
                <a:gd name="T3" fmla="*/ 18 h 1461"/>
                <a:gd name="T4" fmla="*/ 137 w 628"/>
                <a:gd name="T5" fmla="*/ 37 h 1461"/>
                <a:gd name="T6" fmla="*/ 196 w 628"/>
                <a:gd name="T7" fmla="*/ 59 h 1461"/>
                <a:gd name="T8" fmla="*/ 253 w 628"/>
                <a:gd name="T9" fmla="*/ 84 h 1461"/>
                <a:gd name="T10" fmla="*/ 307 w 628"/>
                <a:gd name="T11" fmla="*/ 111 h 1461"/>
                <a:gd name="T12" fmla="*/ 358 w 628"/>
                <a:gd name="T13" fmla="*/ 141 h 1461"/>
                <a:gd name="T14" fmla="*/ 404 w 628"/>
                <a:gd name="T15" fmla="*/ 172 h 1461"/>
                <a:gd name="T16" fmla="*/ 447 w 628"/>
                <a:gd name="T17" fmla="*/ 207 h 1461"/>
                <a:gd name="T18" fmla="*/ 486 w 628"/>
                <a:gd name="T19" fmla="*/ 242 h 1461"/>
                <a:gd name="T20" fmla="*/ 520 w 628"/>
                <a:gd name="T21" fmla="*/ 279 h 1461"/>
                <a:gd name="T22" fmla="*/ 551 w 628"/>
                <a:gd name="T23" fmla="*/ 318 h 1461"/>
                <a:gd name="T24" fmla="*/ 577 w 628"/>
                <a:gd name="T25" fmla="*/ 358 h 1461"/>
                <a:gd name="T26" fmla="*/ 596 w 628"/>
                <a:gd name="T27" fmla="*/ 399 h 1461"/>
                <a:gd name="T28" fmla="*/ 612 w 628"/>
                <a:gd name="T29" fmla="*/ 439 h 1461"/>
                <a:gd name="T30" fmla="*/ 622 w 628"/>
                <a:gd name="T31" fmla="*/ 482 h 1461"/>
                <a:gd name="T32" fmla="*/ 628 w 628"/>
                <a:gd name="T33" fmla="*/ 524 h 1461"/>
                <a:gd name="T34" fmla="*/ 628 w 628"/>
                <a:gd name="T35" fmla="*/ 566 h 1461"/>
                <a:gd name="T36" fmla="*/ 623 w 628"/>
                <a:gd name="T37" fmla="*/ 609 h 1461"/>
                <a:gd name="T38" fmla="*/ 613 w 628"/>
                <a:gd name="T39" fmla="*/ 649 h 1461"/>
                <a:gd name="T40" fmla="*/ 598 w 628"/>
                <a:gd name="T41" fmla="*/ 691 h 1461"/>
                <a:gd name="T42" fmla="*/ 578 w 628"/>
                <a:gd name="T43" fmla="*/ 731 h 1461"/>
                <a:gd name="T44" fmla="*/ 548 w 628"/>
                <a:gd name="T45" fmla="*/ 724 h 1461"/>
                <a:gd name="T46" fmla="*/ 568 w 628"/>
                <a:gd name="T47" fmla="*/ 683 h 1461"/>
                <a:gd name="T48" fmla="*/ 584 w 628"/>
                <a:gd name="T49" fmla="*/ 641 h 1461"/>
                <a:gd name="T50" fmla="*/ 594 w 628"/>
                <a:gd name="T51" fmla="*/ 600 h 1461"/>
                <a:gd name="T52" fmla="*/ 596 w 628"/>
                <a:gd name="T53" fmla="*/ 557 h 1461"/>
                <a:gd name="T54" fmla="*/ 595 w 628"/>
                <a:gd name="T55" fmla="*/ 514 h 1461"/>
                <a:gd name="T56" fmla="*/ 589 w 628"/>
                <a:gd name="T57" fmla="*/ 471 h 1461"/>
                <a:gd name="T58" fmla="*/ 577 w 628"/>
                <a:gd name="T59" fmla="*/ 429 h 1461"/>
                <a:gd name="T60" fmla="*/ 558 w 628"/>
                <a:gd name="T61" fmla="*/ 387 h 1461"/>
                <a:gd name="T62" fmla="*/ 536 w 628"/>
                <a:gd name="T63" fmla="*/ 346 h 1461"/>
                <a:gd name="T64" fmla="*/ 507 w 628"/>
                <a:gd name="T65" fmla="*/ 306 h 1461"/>
                <a:gd name="T66" fmla="*/ 475 w 628"/>
                <a:gd name="T67" fmla="*/ 267 h 1461"/>
                <a:gd name="T68" fmla="*/ 438 w 628"/>
                <a:gd name="T69" fmla="*/ 231 h 1461"/>
                <a:gd name="T70" fmla="*/ 396 w 628"/>
                <a:gd name="T71" fmla="*/ 196 h 1461"/>
                <a:gd name="T72" fmla="*/ 349 w 628"/>
                <a:gd name="T73" fmla="*/ 163 h 1461"/>
                <a:gd name="T74" fmla="*/ 300 w 628"/>
                <a:gd name="T75" fmla="*/ 133 h 1461"/>
                <a:gd name="T76" fmla="*/ 245 w 628"/>
                <a:gd name="T77" fmla="*/ 104 h 1461"/>
                <a:gd name="T78" fmla="*/ 188 w 628"/>
                <a:gd name="T79" fmla="*/ 78 h 1461"/>
                <a:gd name="T80" fmla="*/ 129 w 628"/>
                <a:gd name="T81" fmla="*/ 56 h 1461"/>
                <a:gd name="T82" fmla="*/ 65 w 628"/>
                <a:gd name="T83" fmla="*/ 36 h 1461"/>
                <a:gd name="T84" fmla="*/ 0 w 628"/>
                <a:gd name="T85" fmla="*/ 18 h 1461"/>
                <a:gd name="T86" fmla="*/ 11 w 628"/>
                <a:gd name="T87" fmla="*/ 0 h 1461"/>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628" h="1461">
                  <a:moveTo>
                    <a:pt x="11" y="0"/>
                  </a:moveTo>
                  <a:lnTo>
                    <a:pt x="75" y="35"/>
                  </a:lnTo>
                  <a:lnTo>
                    <a:pt x="137" y="73"/>
                  </a:lnTo>
                  <a:lnTo>
                    <a:pt x="196" y="118"/>
                  </a:lnTo>
                  <a:lnTo>
                    <a:pt x="253" y="167"/>
                  </a:lnTo>
                  <a:lnTo>
                    <a:pt x="307" y="221"/>
                  </a:lnTo>
                  <a:lnTo>
                    <a:pt x="358" y="281"/>
                  </a:lnTo>
                  <a:lnTo>
                    <a:pt x="404" y="344"/>
                  </a:lnTo>
                  <a:lnTo>
                    <a:pt x="447" y="413"/>
                  </a:lnTo>
                  <a:lnTo>
                    <a:pt x="486" y="484"/>
                  </a:lnTo>
                  <a:lnTo>
                    <a:pt x="520" y="558"/>
                  </a:lnTo>
                  <a:lnTo>
                    <a:pt x="551" y="636"/>
                  </a:lnTo>
                  <a:lnTo>
                    <a:pt x="577" y="715"/>
                  </a:lnTo>
                  <a:lnTo>
                    <a:pt x="596" y="797"/>
                  </a:lnTo>
                  <a:lnTo>
                    <a:pt x="612" y="878"/>
                  </a:lnTo>
                  <a:lnTo>
                    <a:pt x="622" y="963"/>
                  </a:lnTo>
                  <a:lnTo>
                    <a:pt x="628" y="1047"/>
                  </a:lnTo>
                  <a:lnTo>
                    <a:pt x="628" y="1132"/>
                  </a:lnTo>
                  <a:lnTo>
                    <a:pt x="623" y="1217"/>
                  </a:lnTo>
                  <a:lnTo>
                    <a:pt x="613" y="1298"/>
                  </a:lnTo>
                  <a:lnTo>
                    <a:pt x="598" y="1381"/>
                  </a:lnTo>
                  <a:lnTo>
                    <a:pt x="578" y="1461"/>
                  </a:lnTo>
                  <a:lnTo>
                    <a:pt x="548" y="1447"/>
                  </a:lnTo>
                  <a:lnTo>
                    <a:pt x="568" y="1365"/>
                  </a:lnTo>
                  <a:lnTo>
                    <a:pt x="584" y="1282"/>
                  </a:lnTo>
                  <a:lnTo>
                    <a:pt x="594" y="1199"/>
                  </a:lnTo>
                  <a:lnTo>
                    <a:pt x="596" y="1114"/>
                  </a:lnTo>
                  <a:lnTo>
                    <a:pt x="595" y="1027"/>
                  </a:lnTo>
                  <a:lnTo>
                    <a:pt x="589" y="942"/>
                  </a:lnTo>
                  <a:lnTo>
                    <a:pt x="577" y="857"/>
                  </a:lnTo>
                  <a:lnTo>
                    <a:pt x="558" y="773"/>
                  </a:lnTo>
                  <a:lnTo>
                    <a:pt x="536" y="692"/>
                  </a:lnTo>
                  <a:lnTo>
                    <a:pt x="507" y="612"/>
                  </a:lnTo>
                  <a:lnTo>
                    <a:pt x="475" y="534"/>
                  </a:lnTo>
                  <a:lnTo>
                    <a:pt x="438" y="462"/>
                  </a:lnTo>
                  <a:lnTo>
                    <a:pt x="396" y="391"/>
                  </a:lnTo>
                  <a:lnTo>
                    <a:pt x="349" y="326"/>
                  </a:lnTo>
                  <a:lnTo>
                    <a:pt x="300" y="265"/>
                  </a:lnTo>
                  <a:lnTo>
                    <a:pt x="245" y="208"/>
                  </a:lnTo>
                  <a:lnTo>
                    <a:pt x="188" y="156"/>
                  </a:lnTo>
                  <a:lnTo>
                    <a:pt x="129" y="111"/>
                  </a:lnTo>
                  <a:lnTo>
                    <a:pt x="65" y="71"/>
                  </a:lnTo>
                  <a:lnTo>
                    <a:pt x="0" y="36"/>
                  </a:lnTo>
                  <a:lnTo>
                    <a:pt x="11" y="0"/>
                  </a:lnTo>
                  <a:close/>
                </a:path>
              </a:pathLst>
            </a:custGeom>
            <a:solidFill>
              <a:srgbClr val="2D9AE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349" name="Freeform 114"/>
            <p:cNvSpPr>
              <a:spLocks/>
            </p:cNvSpPr>
            <p:nvPr/>
          </p:nvSpPr>
          <p:spPr bwMode="auto">
            <a:xfrm>
              <a:off x="1442" y="1248"/>
              <a:ext cx="606" cy="705"/>
            </a:xfrm>
            <a:custGeom>
              <a:avLst/>
              <a:gdLst>
                <a:gd name="T0" fmla="*/ 558 w 606"/>
                <a:gd name="T1" fmla="*/ 705 h 1411"/>
                <a:gd name="T2" fmla="*/ 578 w 606"/>
                <a:gd name="T3" fmla="*/ 664 h 1411"/>
                <a:gd name="T4" fmla="*/ 594 w 606"/>
                <a:gd name="T5" fmla="*/ 623 h 1411"/>
                <a:gd name="T6" fmla="*/ 604 w 606"/>
                <a:gd name="T7" fmla="*/ 581 h 1411"/>
                <a:gd name="T8" fmla="*/ 606 w 606"/>
                <a:gd name="T9" fmla="*/ 539 h 1411"/>
                <a:gd name="T10" fmla="*/ 605 w 606"/>
                <a:gd name="T11" fmla="*/ 495 h 1411"/>
                <a:gd name="T12" fmla="*/ 599 w 606"/>
                <a:gd name="T13" fmla="*/ 453 h 1411"/>
                <a:gd name="T14" fmla="*/ 587 w 606"/>
                <a:gd name="T15" fmla="*/ 410 h 1411"/>
                <a:gd name="T16" fmla="*/ 568 w 606"/>
                <a:gd name="T17" fmla="*/ 368 h 1411"/>
                <a:gd name="T18" fmla="*/ 546 w 606"/>
                <a:gd name="T19" fmla="*/ 328 h 1411"/>
                <a:gd name="T20" fmla="*/ 517 w 606"/>
                <a:gd name="T21" fmla="*/ 288 h 1411"/>
                <a:gd name="T22" fmla="*/ 485 w 606"/>
                <a:gd name="T23" fmla="*/ 249 h 1411"/>
                <a:gd name="T24" fmla="*/ 448 w 606"/>
                <a:gd name="T25" fmla="*/ 213 h 1411"/>
                <a:gd name="T26" fmla="*/ 406 w 606"/>
                <a:gd name="T27" fmla="*/ 177 h 1411"/>
                <a:gd name="T28" fmla="*/ 359 w 606"/>
                <a:gd name="T29" fmla="*/ 145 h 1411"/>
                <a:gd name="T30" fmla="*/ 310 w 606"/>
                <a:gd name="T31" fmla="*/ 114 h 1411"/>
                <a:gd name="T32" fmla="*/ 255 w 606"/>
                <a:gd name="T33" fmla="*/ 86 h 1411"/>
                <a:gd name="T34" fmla="*/ 198 w 606"/>
                <a:gd name="T35" fmla="*/ 60 h 1411"/>
                <a:gd name="T36" fmla="*/ 139 w 606"/>
                <a:gd name="T37" fmla="*/ 37 h 1411"/>
                <a:gd name="T38" fmla="*/ 75 w 606"/>
                <a:gd name="T39" fmla="*/ 17 h 1411"/>
                <a:gd name="T40" fmla="*/ 10 w 606"/>
                <a:gd name="T41" fmla="*/ 0 h 1411"/>
                <a:gd name="T42" fmla="*/ 0 w 606"/>
                <a:gd name="T43" fmla="*/ 19 h 1411"/>
                <a:gd name="T44" fmla="*/ 62 w 606"/>
                <a:gd name="T45" fmla="*/ 35 h 1411"/>
                <a:gd name="T46" fmla="*/ 122 w 606"/>
                <a:gd name="T47" fmla="*/ 55 h 1411"/>
                <a:gd name="T48" fmla="*/ 180 w 606"/>
                <a:gd name="T49" fmla="*/ 77 h 1411"/>
                <a:gd name="T50" fmla="*/ 235 w 606"/>
                <a:gd name="T51" fmla="*/ 101 h 1411"/>
                <a:gd name="T52" fmla="*/ 287 w 606"/>
                <a:gd name="T53" fmla="*/ 129 h 1411"/>
                <a:gd name="T54" fmla="*/ 335 w 606"/>
                <a:gd name="T55" fmla="*/ 158 h 1411"/>
                <a:gd name="T56" fmla="*/ 380 w 606"/>
                <a:gd name="T57" fmla="*/ 190 h 1411"/>
                <a:gd name="T58" fmla="*/ 420 w 606"/>
                <a:gd name="T59" fmla="*/ 224 h 1411"/>
                <a:gd name="T60" fmla="*/ 457 w 606"/>
                <a:gd name="T61" fmla="*/ 259 h 1411"/>
                <a:gd name="T62" fmla="*/ 488 w 606"/>
                <a:gd name="T63" fmla="*/ 296 h 1411"/>
                <a:gd name="T64" fmla="*/ 515 w 606"/>
                <a:gd name="T65" fmla="*/ 334 h 1411"/>
                <a:gd name="T66" fmla="*/ 537 w 606"/>
                <a:gd name="T67" fmla="*/ 374 h 1411"/>
                <a:gd name="T68" fmla="*/ 554 w 606"/>
                <a:gd name="T69" fmla="*/ 414 h 1411"/>
                <a:gd name="T70" fmla="*/ 565 w 606"/>
                <a:gd name="T71" fmla="*/ 454 h 1411"/>
                <a:gd name="T72" fmla="*/ 573 w 606"/>
                <a:gd name="T73" fmla="*/ 496 h 1411"/>
                <a:gd name="T74" fmla="*/ 574 w 606"/>
                <a:gd name="T75" fmla="*/ 537 h 1411"/>
                <a:gd name="T76" fmla="*/ 570 w 606"/>
                <a:gd name="T77" fmla="*/ 578 h 1411"/>
                <a:gd name="T78" fmla="*/ 561 w 606"/>
                <a:gd name="T79" fmla="*/ 619 h 1411"/>
                <a:gd name="T80" fmla="*/ 547 w 606"/>
                <a:gd name="T81" fmla="*/ 659 h 1411"/>
                <a:gd name="T82" fmla="*/ 527 w 606"/>
                <a:gd name="T83" fmla="*/ 698 h 1411"/>
                <a:gd name="T84" fmla="*/ 558 w 606"/>
                <a:gd name="T85" fmla="*/ 705 h 141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606" h="1411">
                  <a:moveTo>
                    <a:pt x="558" y="1411"/>
                  </a:moveTo>
                  <a:lnTo>
                    <a:pt x="578" y="1329"/>
                  </a:lnTo>
                  <a:lnTo>
                    <a:pt x="594" y="1246"/>
                  </a:lnTo>
                  <a:lnTo>
                    <a:pt x="604" y="1163"/>
                  </a:lnTo>
                  <a:lnTo>
                    <a:pt x="606" y="1078"/>
                  </a:lnTo>
                  <a:lnTo>
                    <a:pt x="605" y="991"/>
                  </a:lnTo>
                  <a:lnTo>
                    <a:pt x="599" y="906"/>
                  </a:lnTo>
                  <a:lnTo>
                    <a:pt x="587" y="821"/>
                  </a:lnTo>
                  <a:lnTo>
                    <a:pt x="568" y="737"/>
                  </a:lnTo>
                  <a:lnTo>
                    <a:pt x="546" y="656"/>
                  </a:lnTo>
                  <a:lnTo>
                    <a:pt x="517" y="576"/>
                  </a:lnTo>
                  <a:lnTo>
                    <a:pt x="485" y="498"/>
                  </a:lnTo>
                  <a:lnTo>
                    <a:pt x="448" y="426"/>
                  </a:lnTo>
                  <a:lnTo>
                    <a:pt x="406" y="355"/>
                  </a:lnTo>
                  <a:lnTo>
                    <a:pt x="359" y="290"/>
                  </a:lnTo>
                  <a:lnTo>
                    <a:pt x="310" y="229"/>
                  </a:lnTo>
                  <a:lnTo>
                    <a:pt x="255" y="172"/>
                  </a:lnTo>
                  <a:lnTo>
                    <a:pt x="198" y="120"/>
                  </a:lnTo>
                  <a:lnTo>
                    <a:pt x="139" y="75"/>
                  </a:lnTo>
                  <a:lnTo>
                    <a:pt x="75" y="35"/>
                  </a:lnTo>
                  <a:lnTo>
                    <a:pt x="10" y="0"/>
                  </a:lnTo>
                  <a:lnTo>
                    <a:pt x="0" y="38"/>
                  </a:lnTo>
                  <a:lnTo>
                    <a:pt x="62" y="71"/>
                  </a:lnTo>
                  <a:lnTo>
                    <a:pt x="122" y="111"/>
                  </a:lnTo>
                  <a:lnTo>
                    <a:pt x="180" y="154"/>
                  </a:lnTo>
                  <a:lnTo>
                    <a:pt x="235" y="203"/>
                  </a:lnTo>
                  <a:lnTo>
                    <a:pt x="287" y="258"/>
                  </a:lnTo>
                  <a:lnTo>
                    <a:pt x="335" y="317"/>
                  </a:lnTo>
                  <a:lnTo>
                    <a:pt x="380" y="381"/>
                  </a:lnTo>
                  <a:lnTo>
                    <a:pt x="420" y="448"/>
                  </a:lnTo>
                  <a:lnTo>
                    <a:pt x="457" y="518"/>
                  </a:lnTo>
                  <a:lnTo>
                    <a:pt x="488" y="592"/>
                  </a:lnTo>
                  <a:lnTo>
                    <a:pt x="515" y="668"/>
                  </a:lnTo>
                  <a:lnTo>
                    <a:pt x="537" y="748"/>
                  </a:lnTo>
                  <a:lnTo>
                    <a:pt x="554" y="828"/>
                  </a:lnTo>
                  <a:lnTo>
                    <a:pt x="565" y="909"/>
                  </a:lnTo>
                  <a:lnTo>
                    <a:pt x="573" y="992"/>
                  </a:lnTo>
                  <a:lnTo>
                    <a:pt x="574" y="1074"/>
                  </a:lnTo>
                  <a:lnTo>
                    <a:pt x="570" y="1157"/>
                  </a:lnTo>
                  <a:lnTo>
                    <a:pt x="561" y="1239"/>
                  </a:lnTo>
                  <a:lnTo>
                    <a:pt x="547" y="1318"/>
                  </a:lnTo>
                  <a:lnTo>
                    <a:pt x="527" y="1396"/>
                  </a:lnTo>
                  <a:lnTo>
                    <a:pt x="558" y="1411"/>
                  </a:lnTo>
                  <a:close/>
                </a:path>
              </a:pathLst>
            </a:custGeom>
            <a:solidFill>
              <a:srgbClr val="35A0E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350" name="Freeform 115"/>
            <p:cNvSpPr>
              <a:spLocks/>
            </p:cNvSpPr>
            <p:nvPr/>
          </p:nvSpPr>
          <p:spPr bwMode="auto">
            <a:xfrm>
              <a:off x="1431" y="1267"/>
              <a:ext cx="585" cy="679"/>
            </a:xfrm>
            <a:custGeom>
              <a:avLst/>
              <a:gdLst>
                <a:gd name="T0" fmla="*/ 11 w 585"/>
                <a:gd name="T1" fmla="*/ 0 h 1358"/>
                <a:gd name="T2" fmla="*/ 73 w 585"/>
                <a:gd name="T3" fmla="*/ 17 h 1358"/>
                <a:gd name="T4" fmla="*/ 133 w 585"/>
                <a:gd name="T5" fmla="*/ 37 h 1358"/>
                <a:gd name="T6" fmla="*/ 191 w 585"/>
                <a:gd name="T7" fmla="*/ 58 h 1358"/>
                <a:gd name="T8" fmla="*/ 246 w 585"/>
                <a:gd name="T9" fmla="*/ 83 h 1358"/>
                <a:gd name="T10" fmla="*/ 298 w 585"/>
                <a:gd name="T11" fmla="*/ 110 h 1358"/>
                <a:gd name="T12" fmla="*/ 346 w 585"/>
                <a:gd name="T13" fmla="*/ 140 h 1358"/>
                <a:gd name="T14" fmla="*/ 391 w 585"/>
                <a:gd name="T15" fmla="*/ 172 h 1358"/>
                <a:gd name="T16" fmla="*/ 431 w 585"/>
                <a:gd name="T17" fmla="*/ 205 h 1358"/>
                <a:gd name="T18" fmla="*/ 468 w 585"/>
                <a:gd name="T19" fmla="*/ 240 h 1358"/>
                <a:gd name="T20" fmla="*/ 499 w 585"/>
                <a:gd name="T21" fmla="*/ 277 h 1358"/>
                <a:gd name="T22" fmla="*/ 526 w 585"/>
                <a:gd name="T23" fmla="*/ 315 h 1358"/>
                <a:gd name="T24" fmla="*/ 548 w 585"/>
                <a:gd name="T25" fmla="*/ 355 h 1358"/>
                <a:gd name="T26" fmla="*/ 565 w 585"/>
                <a:gd name="T27" fmla="*/ 395 h 1358"/>
                <a:gd name="T28" fmla="*/ 576 w 585"/>
                <a:gd name="T29" fmla="*/ 436 h 1358"/>
                <a:gd name="T30" fmla="*/ 584 w 585"/>
                <a:gd name="T31" fmla="*/ 477 h 1358"/>
                <a:gd name="T32" fmla="*/ 585 w 585"/>
                <a:gd name="T33" fmla="*/ 518 h 1358"/>
                <a:gd name="T34" fmla="*/ 581 w 585"/>
                <a:gd name="T35" fmla="*/ 560 h 1358"/>
                <a:gd name="T36" fmla="*/ 572 w 585"/>
                <a:gd name="T37" fmla="*/ 601 h 1358"/>
                <a:gd name="T38" fmla="*/ 558 w 585"/>
                <a:gd name="T39" fmla="*/ 640 h 1358"/>
                <a:gd name="T40" fmla="*/ 538 w 585"/>
                <a:gd name="T41" fmla="*/ 679 h 1358"/>
                <a:gd name="T42" fmla="*/ 506 w 585"/>
                <a:gd name="T43" fmla="*/ 672 h 1358"/>
                <a:gd name="T44" fmla="*/ 524 w 585"/>
                <a:gd name="T45" fmla="*/ 632 h 1358"/>
                <a:gd name="T46" fmla="*/ 538 w 585"/>
                <a:gd name="T47" fmla="*/ 592 h 1358"/>
                <a:gd name="T48" fmla="*/ 547 w 585"/>
                <a:gd name="T49" fmla="*/ 551 h 1358"/>
                <a:gd name="T50" fmla="*/ 550 w 585"/>
                <a:gd name="T51" fmla="*/ 509 h 1358"/>
                <a:gd name="T52" fmla="*/ 547 w 585"/>
                <a:gd name="T53" fmla="*/ 468 h 1358"/>
                <a:gd name="T54" fmla="*/ 540 w 585"/>
                <a:gd name="T55" fmla="*/ 426 h 1358"/>
                <a:gd name="T56" fmla="*/ 526 w 585"/>
                <a:gd name="T57" fmla="*/ 385 h 1358"/>
                <a:gd name="T58" fmla="*/ 506 w 585"/>
                <a:gd name="T59" fmla="*/ 344 h 1358"/>
                <a:gd name="T60" fmla="*/ 482 w 585"/>
                <a:gd name="T61" fmla="*/ 306 h 1358"/>
                <a:gd name="T62" fmla="*/ 452 w 585"/>
                <a:gd name="T63" fmla="*/ 267 h 1358"/>
                <a:gd name="T64" fmla="*/ 418 w 585"/>
                <a:gd name="T65" fmla="*/ 231 h 1358"/>
                <a:gd name="T66" fmla="*/ 379 w 585"/>
                <a:gd name="T67" fmla="*/ 196 h 1358"/>
                <a:gd name="T68" fmla="*/ 335 w 585"/>
                <a:gd name="T69" fmla="*/ 163 h 1358"/>
                <a:gd name="T70" fmla="*/ 287 w 585"/>
                <a:gd name="T71" fmla="*/ 133 h 1358"/>
                <a:gd name="T72" fmla="*/ 236 w 585"/>
                <a:gd name="T73" fmla="*/ 105 h 1358"/>
                <a:gd name="T74" fmla="*/ 181 w 585"/>
                <a:gd name="T75" fmla="*/ 80 h 1358"/>
                <a:gd name="T76" fmla="*/ 123 w 585"/>
                <a:gd name="T77" fmla="*/ 58 h 1358"/>
                <a:gd name="T78" fmla="*/ 62 w 585"/>
                <a:gd name="T79" fmla="*/ 38 h 1358"/>
                <a:gd name="T80" fmla="*/ 0 w 585"/>
                <a:gd name="T81" fmla="*/ 21 h 1358"/>
                <a:gd name="T82" fmla="*/ 11 w 585"/>
                <a:gd name="T83" fmla="*/ 0 h 135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585" h="1358">
                  <a:moveTo>
                    <a:pt x="11" y="0"/>
                  </a:moveTo>
                  <a:lnTo>
                    <a:pt x="73" y="33"/>
                  </a:lnTo>
                  <a:lnTo>
                    <a:pt x="133" y="73"/>
                  </a:lnTo>
                  <a:lnTo>
                    <a:pt x="191" y="116"/>
                  </a:lnTo>
                  <a:lnTo>
                    <a:pt x="246" y="165"/>
                  </a:lnTo>
                  <a:lnTo>
                    <a:pt x="298" y="220"/>
                  </a:lnTo>
                  <a:lnTo>
                    <a:pt x="346" y="279"/>
                  </a:lnTo>
                  <a:lnTo>
                    <a:pt x="391" y="343"/>
                  </a:lnTo>
                  <a:lnTo>
                    <a:pt x="431" y="410"/>
                  </a:lnTo>
                  <a:lnTo>
                    <a:pt x="468" y="480"/>
                  </a:lnTo>
                  <a:lnTo>
                    <a:pt x="499" y="554"/>
                  </a:lnTo>
                  <a:lnTo>
                    <a:pt x="526" y="630"/>
                  </a:lnTo>
                  <a:lnTo>
                    <a:pt x="548" y="710"/>
                  </a:lnTo>
                  <a:lnTo>
                    <a:pt x="565" y="790"/>
                  </a:lnTo>
                  <a:lnTo>
                    <a:pt x="576" y="871"/>
                  </a:lnTo>
                  <a:lnTo>
                    <a:pt x="584" y="954"/>
                  </a:lnTo>
                  <a:lnTo>
                    <a:pt x="585" y="1036"/>
                  </a:lnTo>
                  <a:lnTo>
                    <a:pt x="581" y="1119"/>
                  </a:lnTo>
                  <a:lnTo>
                    <a:pt x="572" y="1201"/>
                  </a:lnTo>
                  <a:lnTo>
                    <a:pt x="558" y="1280"/>
                  </a:lnTo>
                  <a:lnTo>
                    <a:pt x="538" y="1358"/>
                  </a:lnTo>
                  <a:lnTo>
                    <a:pt x="506" y="1344"/>
                  </a:lnTo>
                  <a:lnTo>
                    <a:pt x="524" y="1264"/>
                  </a:lnTo>
                  <a:lnTo>
                    <a:pt x="538" y="1183"/>
                  </a:lnTo>
                  <a:lnTo>
                    <a:pt x="547" y="1101"/>
                  </a:lnTo>
                  <a:lnTo>
                    <a:pt x="550" y="1018"/>
                  </a:lnTo>
                  <a:lnTo>
                    <a:pt x="547" y="935"/>
                  </a:lnTo>
                  <a:lnTo>
                    <a:pt x="540" y="851"/>
                  </a:lnTo>
                  <a:lnTo>
                    <a:pt x="526" y="770"/>
                  </a:lnTo>
                  <a:lnTo>
                    <a:pt x="506" y="688"/>
                  </a:lnTo>
                  <a:lnTo>
                    <a:pt x="482" y="611"/>
                  </a:lnTo>
                  <a:lnTo>
                    <a:pt x="452" y="534"/>
                  </a:lnTo>
                  <a:lnTo>
                    <a:pt x="418" y="462"/>
                  </a:lnTo>
                  <a:lnTo>
                    <a:pt x="379" y="391"/>
                  </a:lnTo>
                  <a:lnTo>
                    <a:pt x="335" y="326"/>
                  </a:lnTo>
                  <a:lnTo>
                    <a:pt x="287" y="265"/>
                  </a:lnTo>
                  <a:lnTo>
                    <a:pt x="236" y="210"/>
                  </a:lnTo>
                  <a:lnTo>
                    <a:pt x="181" y="160"/>
                  </a:lnTo>
                  <a:lnTo>
                    <a:pt x="123" y="115"/>
                  </a:lnTo>
                  <a:lnTo>
                    <a:pt x="62" y="75"/>
                  </a:lnTo>
                  <a:lnTo>
                    <a:pt x="0" y="42"/>
                  </a:lnTo>
                  <a:lnTo>
                    <a:pt x="11" y="0"/>
                  </a:lnTo>
                  <a:close/>
                </a:path>
              </a:pathLst>
            </a:custGeom>
            <a:solidFill>
              <a:srgbClr val="3DA6E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351" name="Freeform 116"/>
            <p:cNvSpPr>
              <a:spLocks/>
            </p:cNvSpPr>
            <p:nvPr/>
          </p:nvSpPr>
          <p:spPr bwMode="auto">
            <a:xfrm>
              <a:off x="1418" y="1288"/>
              <a:ext cx="563" cy="651"/>
            </a:xfrm>
            <a:custGeom>
              <a:avLst/>
              <a:gdLst>
                <a:gd name="T0" fmla="*/ 519 w 563"/>
                <a:gd name="T1" fmla="*/ 651 h 1302"/>
                <a:gd name="T2" fmla="*/ 537 w 563"/>
                <a:gd name="T3" fmla="*/ 611 h 1302"/>
                <a:gd name="T4" fmla="*/ 551 w 563"/>
                <a:gd name="T5" fmla="*/ 571 h 1302"/>
                <a:gd name="T6" fmla="*/ 560 w 563"/>
                <a:gd name="T7" fmla="*/ 530 h 1302"/>
                <a:gd name="T8" fmla="*/ 563 w 563"/>
                <a:gd name="T9" fmla="*/ 488 h 1302"/>
                <a:gd name="T10" fmla="*/ 560 w 563"/>
                <a:gd name="T11" fmla="*/ 447 h 1302"/>
                <a:gd name="T12" fmla="*/ 553 w 563"/>
                <a:gd name="T13" fmla="*/ 405 h 1302"/>
                <a:gd name="T14" fmla="*/ 539 w 563"/>
                <a:gd name="T15" fmla="*/ 364 h 1302"/>
                <a:gd name="T16" fmla="*/ 519 w 563"/>
                <a:gd name="T17" fmla="*/ 323 h 1302"/>
                <a:gd name="T18" fmla="*/ 495 w 563"/>
                <a:gd name="T19" fmla="*/ 285 h 1302"/>
                <a:gd name="T20" fmla="*/ 465 w 563"/>
                <a:gd name="T21" fmla="*/ 246 h 1302"/>
                <a:gd name="T22" fmla="*/ 431 w 563"/>
                <a:gd name="T23" fmla="*/ 210 h 1302"/>
                <a:gd name="T24" fmla="*/ 392 w 563"/>
                <a:gd name="T25" fmla="*/ 175 h 1302"/>
                <a:gd name="T26" fmla="*/ 348 w 563"/>
                <a:gd name="T27" fmla="*/ 142 h 1302"/>
                <a:gd name="T28" fmla="*/ 300 w 563"/>
                <a:gd name="T29" fmla="*/ 112 h 1302"/>
                <a:gd name="T30" fmla="*/ 249 w 563"/>
                <a:gd name="T31" fmla="*/ 84 h 1302"/>
                <a:gd name="T32" fmla="*/ 194 w 563"/>
                <a:gd name="T33" fmla="*/ 59 h 1302"/>
                <a:gd name="T34" fmla="*/ 136 w 563"/>
                <a:gd name="T35" fmla="*/ 37 h 1302"/>
                <a:gd name="T36" fmla="*/ 75 w 563"/>
                <a:gd name="T37" fmla="*/ 17 h 1302"/>
                <a:gd name="T38" fmla="*/ 13 w 563"/>
                <a:gd name="T39" fmla="*/ 0 h 1302"/>
                <a:gd name="T40" fmla="*/ 0 w 563"/>
                <a:gd name="T41" fmla="*/ 21 h 1302"/>
                <a:gd name="T42" fmla="*/ 61 w 563"/>
                <a:gd name="T43" fmla="*/ 37 h 1302"/>
                <a:gd name="T44" fmla="*/ 119 w 563"/>
                <a:gd name="T45" fmla="*/ 56 h 1302"/>
                <a:gd name="T46" fmla="*/ 174 w 563"/>
                <a:gd name="T47" fmla="*/ 77 h 1302"/>
                <a:gd name="T48" fmla="*/ 226 w 563"/>
                <a:gd name="T49" fmla="*/ 102 h 1302"/>
                <a:gd name="T50" fmla="*/ 276 w 563"/>
                <a:gd name="T51" fmla="*/ 128 h 1302"/>
                <a:gd name="T52" fmla="*/ 321 w 563"/>
                <a:gd name="T53" fmla="*/ 158 h 1302"/>
                <a:gd name="T54" fmla="*/ 362 w 563"/>
                <a:gd name="T55" fmla="*/ 189 h 1302"/>
                <a:gd name="T56" fmla="*/ 400 w 563"/>
                <a:gd name="T57" fmla="*/ 222 h 1302"/>
                <a:gd name="T58" fmla="*/ 433 w 563"/>
                <a:gd name="T59" fmla="*/ 256 h 1302"/>
                <a:gd name="T60" fmla="*/ 461 w 563"/>
                <a:gd name="T61" fmla="*/ 293 h 1302"/>
                <a:gd name="T62" fmla="*/ 485 w 563"/>
                <a:gd name="T63" fmla="*/ 331 h 1302"/>
                <a:gd name="T64" fmla="*/ 502 w 563"/>
                <a:gd name="T65" fmla="*/ 369 h 1302"/>
                <a:gd name="T66" fmla="*/ 516 w 563"/>
                <a:gd name="T67" fmla="*/ 408 h 1302"/>
                <a:gd name="T68" fmla="*/ 523 w 563"/>
                <a:gd name="T69" fmla="*/ 447 h 1302"/>
                <a:gd name="T70" fmla="*/ 526 w 563"/>
                <a:gd name="T71" fmla="*/ 487 h 1302"/>
                <a:gd name="T72" fmla="*/ 523 w 563"/>
                <a:gd name="T73" fmla="*/ 527 h 1302"/>
                <a:gd name="T74" fmla="*/ 515 w 563"/>
                <a:gd name="T75" fmla="*/ 566 h 1302"/>
                <a:gd name="T76" fmla="*/ 502 w 563"/>
                <a:gd name="T77" fmla="*/ 605 h 1302"/>
                <a:gd name="T78" fmla="*/ 483 w 563"/>
                <a:gd name="T79" fmla="*/ 643 h 1302"/>
                <a:gd name="T80" fmla="*/ 519 w 563"/>
                <a:gd name="T81" fmla="*/ 651 h 130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563" h="1302">
                  <a:moveTo>
                    <a:pt x="519" y="1302"/>
                  </a:moveTo>
                  <a:lnTo>
                    <a:pt x="537" y="1222"/>
                  </a:lnTo>
                  <a:lnTo>
                    <a:pt x="551" y="1141"/>
                  </a:lnTo>
                  <a:lnTo>
                    <a:pt x="560" y="1059"/>
                  </a:lnTo>
                  <a:lnTo>
                    <a:pt x="563" y="976"/>
                  </a:lnTo>
                  <a:lnTo>
                    <a:pt x="560" y="893"/>
                  </a:lnTo>
                  <a:lnTo>
                    <a:pt x="553" y="809"/>
                  </a:lnTo>
                  <a:lnTo>
                    <a:pt x="539" y="728"/>
                  </a:lnTo>
                  <a:lnTo>
                    <a:pt x="519" y="646"/>
                  </a:lnTo>
                  <a:lnTo>
                    <a:pt x="495" y="569"/>
                  </a:lnTo>
                  <a:lnTo>
                    <a:pt x="465" y="492"/>
                  </a:lnTo>
                  <a:lnTo>
                    <a:pt x="431" y="420"/>
                  </a:lnTo>
                  <a:lnTo>
                    <a:pt x="392" y="349"/>
                  </a:lnTo>
                  <a:lnTo>
                    <a:pt x="348" y="284"/>
                  </a:lnTo>
                  <a:lnTo>
                    <a:pt x="300" y="223"/>
                  </a:lnTo>
                  <a:lnTo>
                    <a:pt x="249" y="168"/>
                  </a:lnTo>
                  <a:lnTo>
                    <a:pt x="194" y="118"/>
                  </a:lnTo>
                  <a:lnTo>
                    <a:pt x="136" y="73"/>
                  </a:lnTo>
                  <a:lnTo>
                    <a:pt x="75" y="33"/>
                  </a:lnTo>
                  <a:lnTo>
                    <a:pt x="13" y="0"/>
                  </a:lnTo>
                  <a:lnTo>
                    <a:pt x="0" y="42"/>
                  </a:lnTo>
                  <a:lnTo>
                    <a:pt x="61" y="74"/>
                  </a:lnTo>
                  <a:lnTo>
                    <a:pt x="119" y="111"/>
                  </a:lnTo>
                  <a:lnTo>
                    <a:pt x="174" y="154"/>
                  </a:lnTo>
                  <a:lnTo>
                    <a:pt x="226" y="203"/>
                  </a:lnTo>
                  <a:lnTo>
                    <a:pt x="276" y="255"/>
                  </a:lnTo>
                  <a:lnTo>
                    <a:pt x="321" y="315"/>
                  </a:lnTo>
                  <a:lnTo>
                    <a:pt x="362" y="377"/>
                  </a:lnTo>
                  <a:lnTo>
                    <a:pt x="400" y="444"/>
                  </a:lnTo>
                  <a:lnTo>
                    <a:pt x="433" y="512"/>
                  </a:lnTo>
                  <a:lnTo>
                    <a:pt x="461" y="585"/>
                  </a:lnTo>
                  <a:lnTo>
                    <a:pt x="485" y="661"/>
                  </a:lnTo>
                  <a:lnTo>
                    <a:pt x="502" y="737"/>
                  </a:lnTo>
                  <a:lnTo>
                    <a:pt x="516" y="815"/>
                  </a:lnTo>
                  <a:lnTo>
                    <a:pt x="523" y="894"/>
                  </a:lnTo>
                  <a:lnTo>
                    <a:pt x="526" y="974"/>
                  </a:lnTo>
                  <a:lnTo>
                    <a:pt x="523" y="1054"/>
                  </a:lnTo>
                  <a:lnTo>
                    <a:pt x="515" y="1132"/>
                  </a:lnTo>
                  <a:lnTo>
                    <a:pt x="502" y="1209"/>
                  </a:lnTo>
                  <a:lnTo>
                    <a:pt x="483" y="1285"/>
                  </a:lnTo>
                  <a:lnTo>
                    <a:pt x="519" y="1302"/>
                  </a:lnTo>
                  <a:close/>
                </a:path>
              </a:pathLst>
            </a:custGeom>
            <a:solidFill>
              <a:srgbClr val="45ABE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352" name="Freeform 117"/>
            <p:cNvSpPr>
              <a:spLocks/>
            </p:cNvSpPr>
            <p:nvPr/>
          </p:nvSpPr>
          <p:spPr bwMode="auto">
            <a:xfrm>
              <a:off x="1405" y="1309"/>
              <a:ext cx="539" cy="622"/>
            </a:xfrm>
            <a:custGeom>
              <a:avLst/>
              <a:gdLst>
                <a:gd name="T0" fmla="*/ 13 w 539"/>
                <a:gd name="T1" fmla="*/ 0 h 1243"/>
                <a:gd name="T2" fmla="*/ 74 w 539"/>
                <a:gd name="T3" fmla="*/ 16 h 1243"/>
                <a:gd name="T4" fmla="*/ 132 w 539"/>
                <a:gd name="T5" fmla="*/ 35 h 1243"/>
                <a:gd name="T6" fmla="*/ 187 w 539"/>
                <a:gd name="T7" fmla="*/ 56 h 1243"/>
                <a:gd name="T8" fmla="*/ 239 w 539"/>
                <a:gd name="T9" fmla="*/ 81 h 1243"/>
                <a:gd name="T10" fmla="*/ 289 w 539"/>
                <a:gd name="T11" fmla="*/ 107 h 1243"/>
                <a:gd name="T12" fmla="*/ 334 w 539"/>
                <a:gd name="T13" fmla="*/ 137 h 1243"/>
                <a:gd name="T14" fmla="*/ 375 w 539"/>
                <a:gd name="T15" fmla="*/ 168 h 1243"/>
                <a:gd name="T16" fmla="*/ 413 w 539"/>
                <a:gd name="T17" fmla="*/ 201 h 1243"/>
                <a:gd name="T18" fmla="*/ 446 w 539"/>
                <a:gd name="T19" fmla="*/ 235 h 1243"/>
                <a:gd name="T20" fmla="*/ 474 w 539"/>
                <a:gd name="T21" fmla="*/ 272 h 1243"/>
                <a:gd name="T22" fmla="*/ 498 w 539"/>
                <a:gd name="T23" fmla="*/ 310 h 1243"/>
                <a:gd name="T24" fmla="*/ 515 w 539"/>
                <a:gd name="T25" fmla="*/ 348 h 1243"/>
                <a:gd name="T26" fmla="*/ 529 w 539"/>
                <a:gd name="T27" fmla="*/ 387 h 1243"/>
                <a:gd name="T28" fmla="*/ 536 w 539"/>
                <a:gd name="T29" fmla="*/ 426 h 1243"/>
                <a:gd name="T30" fmla="*/ 539 w 539"/>
                <a:gd name="T31" fmla="*/ 466 h 1243"/>
                <a:gd name="T32" fmla="*/ 536 w 539"/>
                <a:gd name="T33" fmla="*/ 506 h 1243"/>
                <a:gd name="T34" fmla="*/ 528 w 539"/>
                <a:gd name="T35" fmla="*/ 545 h 1243"/>
                <a:gd name="T36" fmla="*/ 515 w 539"/>
                <a:gd name="T37" fmla="*/ 584 h 1243"/>
                <a:gd name="T38" fmla="*/ 496 w 539"/>
                <a:gd name="T39" fmla="*/ 622 h 1243"/>
                <a:gd name="T40" fmla="*/ 460 w 539"/>
                <a:gd name="T41" fmla="*/ 613 h 1243"/>
                <a:gd name="T42" fmla="*/ 477 w 539"/>
                <a:gd name="T43" fmla="*/ 578 h 1243"/>
                <a:gd name="T44" fmla="*/ 489 w 539"/>
                <a:gd name="T45" fmla="*/ 540 h 1243"/>
                <a:gd name="T46" fmla="*/ 498 w 539"/>
                <a:gd name="T47" fmla="*/ 503 h 1243"/>
                <a:gd name="T48" fmla="*/ 499 w 539"/>
                <a:gd name="T49" fmla="*/ 465 h 1243"/>
                <a:gd name="T50" fmla="*/ 498 w 539"/>
                <a:gd name="T51" fmla="*/ 428 h 1243"/>
                <a:gd name="T52" fmla="*/ 489 w 539"/>
                <a:gd name="T53" fmla="*/ 390 h 1243"/>
                <a:gd name="T54" fmla="*/ 478 w 539"/>
                <a:gd name="T55" fmla="*/ 353 h 1243"/>
                <a:gd name="T56" fmla="*/ 460 w 539"/>
                <a:gd name="T57" fmla="*/ 316 h 1243"/>
                <a:gd name="T58" fmla="*/ 439 w 539"/>
                <a:gd name="T59" fmla="*/ 281 h 1243"/>
                <a:gd name="T60" fmla="*/ 412 w 539"/>
                <a:gd name="T61" fmla="*/ 246 h 1243"/>
                <a:gd name="T62" fmla="*/ 381 w 539"/>
                <a:gd name="T63" fmla="*/ 213 h 1243"/>
                <a:gd name="T64" fmla="*/ 344 w 539"/>
                <a:gd name="T65" fmla="*/ 182 h 1243"/>
                <a:gd name="T66" fmla="*/ 304 w 539"/>
                <a:gd name="T67" fmla="*/ 152 h 1243"/>
                <a:gd name="T68" fmla="*/ 262 w 539"/>
                <a:gd name="T69" fmla="*/ 124 h 1243"/>
                <a:gd name="T70" fmla="*/ 215 w 539"/>
                <a:gd name="T71" fmla="*/ 99 h 1243"/>
                <a:gd name="T72" fmla="*/ 166 w 539"/>
                <a:gd name="T73" fmla="*/ 76 h 1243"/>
                <a:gd name="T74" fmla="*/ 112 w 539"/>
                <a:gd name="T75" fmla="*/ 55 h 1243"/>
                <a:gd name="T76" fmla="*/ 57 w 539"/>
                <a:gd name="T77" fmla="*/ 38 h 1243"/>
                <a:gd name="T78" fmla="*/ 0 w 539"/>
                <a:gd name="T79" fmla="*/ 23 h 1243"/>
                <a:gd name="T80" fmla="*/ 13 w 539"/>
                <a:gd name="T81" fmla="*/ 0 h 124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539" h="1243">
                  <a:moveTo>
                    <a:pt x="13" y="0"/>
                  </a:moveTo>
                  <a:lnTo>
                    <a:pt x="74" y="32"/>
                  </a:lnTo>
                  <a:lnTo>
                    <a:pt x="132" y="69"/>
                  </a:lnTo>
                  <a:lnTo>
                    <a:pt x="187" y="112"/>
                  </a:lnTo>
                  <a:lnTo>
                    <a:pt x="239" y="161"/>
                  </a:lnTo>
                  <a:lnTo>
                    <a:pt x="289" y="213"/>
                  </a:lnTo>
                  <a:lnTo>
                    <a:pt x="334" y="273"/>
                  </a:lnTo>
                  <a:lnTo>
                    <a:pt x="375" y="335"/>
                  </a:lnTo>
                  <a:lnTo>
                    <a:pt x="413" y="402"/>
                  </a:lnTo>
                  <a:lnTo>
                    <a:pt x="446" y="470"/>
                  </a:lnTo>
                  <a:lnTo>
                    <a:pt x="474" y="543"/>
                  </a:lnTo>
                  <a:lnTo>
                    <a:pt x="498" y="619"/>
                  </a:lnTo>
                  <a:lnTo>
                    <a:pt x="515" y="695"/>
                  </a:lnTo>
                  <a:lnTo>
                    <a:pt x="529" y="773"/>
                  </a:lnTo>
                  <a:lnTo>
                    <a:pt x="536" y="852"/>
                  </a:lnTo>
                  <a:lnTo>
                    <a:pt x="539" y="932"/>
                  </a:lnTo>
                  <a:lnTo>
                    <a:pt x="536" y="1012"/>
                  </a:lnTo>
                  <a:lnTo>
                    <a:pt x="528" y="1090"/>
                  </a:lnTo>
                  <a:lnTo>
                    <a:pt x="515" y="1167"/>
                  </a:lnTo>
                  <a:lnTo>
                    <a:pt x="496" y="1243"/>
                  </a:lnTo>
                  <a:lnTo>
                    <a:pt x="460" y="1225"/>
                  </a:lnTo>
                  <a:lnTo>
                    <a:pt x="477" y="1155"/>
                  </a:lnTo>
                  <a:lnTo>
                    <a:pt x="489" y="1080"/>
                  </a:lnTo>
                  <a:lnTo>
                    <a:pt x="498" y="1006"/>
                  </a:lnTo>
                  <a:lnTo>
                    <a:pt x="499" y="930"/>
                  </a:lnTo>
                  <a:lnTo>
                    <a:pt x="498" y="856"/>
                  </a:lnTo>
                  <a:lnTo>
                    <a:pt x="489" y="780"/>
                  </a:lnTo>
                  <a:lnTo>
                    <a:pt x="478" y="706"/>
                  </a:lnTo>
                  <a:lnTo>
                    <a:pt x="460" y="632"/>
                  </a:lnTo>
                  <a:lnTo>
                    <a:pt x="439" y="561"/>
                  </a:lnTo>
                  <a:lnTo>
                    <a:pt x="412" y="492"/>
                  </a:lnTo>
                  <a:lnTo>
                    <a:pt x="381" y="425"/>
                  </a:lnTo>
                  <a:lnTo>
                    <a:pt x="344" y="364"/>
                  </a:lnTo>
                  <a:lnTo>
                    <a:pt x="304" y="304"/>
                  </a:lnTo>
                  <a:lnTo>
                    <a:pt x="262" y="248"/>
                  </a:lnTo>
                  <a:lnTo>
                    <a:pt x="215" y="197"/>
                  </a:lnTo>
                  <a:lnTo>
                    <a:pt x="166" y="152"/>
                  </a:lnTo>
                  <a:lnTo>
                    <a:pt x="112" y="110"/>
                  </a:lnTo>
                  <a:lnTo>
                    <a:pt x="57" y="76"/>
                  </a:lnTo>
                  <a:lnTo>
                    <a:pt x="0" y="45"/>
                  </a:lnTo>
                  <a:lnTo>
                    <a:pt x="13" y="0"/>
                  </a:lnTo>
                  <a:close/>
                </a:path>
              </a:pathLst>
            </a:custGeom>
            <a:solidFill>
              <a:srgbClr val="4DB1E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353" name="Freeform 118"/>
            <p:cNvSpPr>
              <a:spLocks/>
            </p:cNvSpPr>
            <p:nvPr/>
          </p:nvSpPr>
          <p:spPr bwMode="auto">
            <a:xfrm>
              <a:off x="1391" y="1331"/>
              <a:ext cx="513" cy="591"/>
            </a:xfrm>
            <a:custGeom>
              <a:avLst/>
              <a:gdLst>
                <a:gd name="T0" fmla="*/ 474 w 513"/>
                <a:gd name="T1" fmla="*/ 591 h 1180"/>
                <a:gd name="T2" fmla="*/ 491 w 513"/>
                <a:gd name="T3" fmla="*/ 556 h 1180"/>
                <a:gd name="T4" fmla="*/ 503 w 513"/>
                <a:gd name="T5" fmla="*/ 518 h 1180"/>
                <a:gd name="T6" fmla="*/ 512 w 513"/>
                <a:gd name="T7" fmla="*/ 481 h 1180"/>
                <a:gd name="T8" fmla="*/ 513 w 513"/>
                <a:gd name="T9" fmla="*/ 443 h 1180"/>
                <a:gd name="T10" fmla="*/ 512 w 513"/>
                <a:gd name="T11" fmla="*/ 406 h 1180"/>
                <a:gd name="T12" fmla="*/ 503 w 513"/>
                <a:gd name="T13" fmla="*/ 368 h 1180"/>
                <a:gd name="T14" fmla="*/ 492 w 513"/>
                <a:gd name="T15" fmla="*/ 331 h 1180"/>
                <a:gd name="T16" fmla="*/ 474 w 513"/>
                <a:gd name="T17" fmla="*/ 294 h 1180"/>
                <a:gd name="T18" fmla="*/ 453 w 513"/>
                <a:gd name="T19" fmla="*/ 258 h 1180"/>
                <a:gd name="T20" fmla="*/ 426 w 513"/>
                <a:gd name="T21" fmla="*/ 224 h 1180"/>
                <a:gd name="T22" fmla="*/ 395 w 513"/>
                <a:gd name="T23" fmla="*/ 190 h 1180"/>
                <a:gd name="T24" fmla="*/ 358 w 513"/>
                <a:gd name="T25" fmla="*/ 160 h 1180"/>
                <a:gd name="T26" fmla="*/ 318 w 513"/>
                <a:gd name="T27" fmla="*/ 130 h 1180"/>
                <a:gd name="T28" fmla="*/ 276 w 513"/>
                <a:gd name="T29" fmla="*/ 102 h 1180"/>
                <a:gd name="T30" fmla="*/ 229 w 513"/>
                <a:gd name="T31" fmla="*/ 76 h 1180"/>
                <a:gd name="T32" fmla="*/ 180 w 513"/>
                <a:gd name="T33" fmla="*/ 54 h 1180"/>
                <a:gd name="T34" fmla="*/ 126 w 513"/>
                <a:gd name="T35" fmla="*/ 33 h 1180"/>
                <a:gd name="T36" fmla="*/ 71 w 513"/>
                <a:gd name="T37" fmla="*/ 16 h 1180"/>
                <a:gd name="T38" fmla="*/ 14 w 513"/>
                <a:gd name="T39" fmla="*/ 0 h 1180"/>
                <a:gd name="T40" fmla="*/ 0 w 513"/>
                <a:gd name="T41" fmla="*/ 24 h 1180"/>
                <a:gd name="T42" fmla="*/ 58 w 513"/>
                <a:gd name="T43" fmla="*/ 39 h 1180"/>
                <a:gd name="T44" fmla="*/ 112 w 513"/>
                <a:gd name="T45" fmla="*/ 57 h 1180"/>
                <a:gd name="T46" fmla="*/ 164 w 513"/>
                <a:gd name="T47" fmla="*/ 78 h 1180"/>
                <a:gd name="T48" fmla="*/ 214 w 513"/>
                <a:gd name="T49" fmla="*/ 102 h 1180"/>
                <a:gd name="T50" fmla="*/ 259 w 513"/>
                <a:gd name="T51" fmla="*/ 127 h 1180"/>
                <a:gd name="T52" fmla="*/ 301 w 513"/>
                <a:gd name="T53" fmla="*/ 155 h 1180"/>
                <a:gd name="T54" fmla="*/ 339 w 513"/>
                <a:gd name="T55" fmla="*/ 186 h 1180"/>
                <a:gd name="T56" fmla="*/ 373 w 513"/>
                <a:gd name="T57" fmla="*/ 217 h 1180"/>
                <a:gd name="T58" fmla="*/ 402 w 513"/>
                <a:gd name="T59" fmla="*/ 251 h 1180"/>
                <a:gd name="T60" fmla="*/ 426 w 513"/>
                <a:gd name="T61" fmla="*/ 286 h 1180"/>
                <a:gd name="T62" fmla="*/ 445 w 513"/>
                <a:gd name="T63" fmla="*/ 323 h 1180"/>
                <a:gd name="T64" fmla="*/ 460 w 513"/>
                <a:gd name="T65" fmla="*/ 360 h 1180"/>
                <a:gd name="T66" fmla="*/ 468 w 513"/>
                <a:gd name="T67" fmla="*/ 397 h 1180"/>
                <a:gd name="T68" fmla="*/ 472 w 513"/>
                <a:gd name="T69" fmla="*/ 434 h 1180"/>
                <a:gd name="T70" fmla="*/ 471 w 513"/>
                <a:gd name="T71" fmla="*/ 472 h 1180"/>
                <a:gd name="T72" fmla="*/ 464 w 513"/>
                <a:gd name="T73" fmla="*/ 509 h 1180"/>
                <a:gd name="T74" fmla="*/ 451 w 513"/>
                <a:gd name="T75" fmla="*/ 547 h 1180"/>
                <a:gd name="T76" fmla="*/ 434 w 513"/>
                <a:gd name="T77" fmla="*/ 582 h 1180"/>
                <a:gd name="T78" fmla="*/ 474 w 513"/>
                <a:gd name="T79" fmla="*/ 591 h 118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513" h="1180">
                  <a:moveTo>
                    <a:pt x="474" y="1180"/>
                  </a:moveTo>
                  <a:lnTo>
                    <a:pt x="491" y="1110"/>
                  </a:lnTo>
                  <a:lnTo>
                    <a:pt x="503" y="1035"/>
                  </a:lnTo>
                  <a:lnTo>
                    <a:pt x="512" y="961"/>
                  </a:lnTo>
                  <a:lnTo>
                    <a:pt x="513" y="885"/>
                  </a:lnTo>
                  <a:lnTo>
                    <a:pt x="512" y="811"/>
                  </a:lnTo>
                  <a:lnTo>
                    <a:pt x="503" y="735"/>
                  </a:lnTo>
                  <a:lnTo>
                    <a:pt x="492" y="661"/>
                  </a:lnTo>
                  <a:lnTo>
                    <a:pt x="474" y="587"/>
                  </a:lnTo>
                  <a:lnTo>
                    <a:pt x="453" y="516"/>
                  </a:lnTo>
                  <a:lnTo>
                    <a:pt x="426" y="447"/>
                  </a:lnTo>
                  <a:lnTo>
                    <a:pt x="395" y="380"/>
                  </a:lnTo>
                  <a:lnTo>
                    <a:pt x="358" y="319"/>
                  </a:lnTo>
                  <a:lnTo>
                    <a:pt x="318" y="259"/>
                  </a:lnTo>
                  <a:lnTo>
                    <a:pt x="276" y="203"/>
                  </a:lnTo>
                  <a:lnTo>
                    <a:pt x="229" y="152"/>
                  </a:lnTo>
                  <a:lnTo>
                    <a:pt x="180" y="107"/>
                  </a:lnTo>
                  <a:lnTo>
                    <a:pt x="126" y="65"/>
                  </a:lnTo>
                  <a:lnTo>
                    <a:pt x="71" y="31"/>
                  </a:lnTo>
                  <a:lnTo>
                    <a:pt x="14" y="0"/>
                  </a:lnTo>
                  <a:lnTo>
                    <a:pt x="0" y="47"/>
                  </a:lnTo>
                  <a:lnTo>
                    <a:pt x="58" y="78"/>
                  </a:lnTo>
                  <a:lnTo>
                    <a:pt x="112" y="114"/>
                  </a:lnTo>
                  <a:lnTo>
                    <a:pt x="164" y="156"/>
                  </a:lnTo>
                  <a:lnTo>
                    <a:pt x="214" y="203"/>
                  </a:lnTo>
                  <a:lnTo>
                    <a:pt x="259" y="253"/>
                  </a:lnTo>
                  <a:lnTo>
                    <a:pt x="301" y="310"/>
                  </a:lnTo>
                  <a:lnTo>
                    <a:pt x="339" y="371"/>
                  </a:lnTo>
                  <a:lnTo>
                    <a:pt x="373" y="434"/>
                  </a:lnTo>
                  <a:lnTo>
                    <a:pt x="402" y="501"/>
                  </a:lnTo>
                  <a:lnTo>
                    <a:pt x="426" y="572"/>
                  </a:lnTo>
                  <a:lnTo>
                    <a:pt x="445" y="644"/>
                  </a:lnTo>
                  <a:lnTo>
                    <a:pt x="460" y="719"/>
                  </a:lnTo>
                  <a:lnTo>
                    <a:pt x="468" y="793"/>
                  </a:lnTo>
                  <a:lnTo>
                    <a:pt x="472" y="867"/>
                  </a:lnTo>
                  <a:lnTo>
                    <a:pt x="471" y="943"/>
                  </a:lnTo>
                  <a:lnTo>
                    <a:pt x="464" y="1017"/>
                  </a:lnTo>
                  <a:lnTo>
                    <a:pt x="451" y="1092"/>
                  </a:lnTo>
                  <a:lnTo>
                    <a:pt x="434" y="1162"/>
                  </a:lnTo>
                  <a:lnTo>
                    <a:pt x="474" y="1180"/>
                  </a:lnTo>
                  <a:close/>
                </a:path>
              </a:pathLst>
            </a:custGeom>
            <a:solidFill>
              <a:srgbClr val="55B7E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354" name="Freeform 119"/>
            <p:cNvSpPr>
              <a:spLocks/>
            </p:cNvSpPr>
            <p:nvPr/>
          </p:nvSpPr>
          <p:spPr bwMode="auto">
            <a:xfrm>
              <a:off x="1377" y="1355"/>
              <a:ext cx="486" cy="558"/>
            </a:xfrm>
            <a:custGeom>
              <a:avLst/>
              <a:gdLst>
                <a:gd name="T0" fmla="*/ 14 w 486"/>
                <a:gd name="T1" fmla="*/ 0 h 1115"/>
                <a:gd name="T2" fmla="*/ 72 w 486"/>
                <a:gd name="T3" fmla="*/ 16 h 1115"/>
                <a:gd name="T4" fmla="*/ 126 w 486"/>
                <a:gd name="T5" fmla="*/ 34 h 1115"/>
                <a:gd name="T6" fmla="*/ 178 w 486"/>
                <a:gd name="T7" fmla="*/ 55 h 1115"/>
                <a:gd name="T8" fmla="*/ 228 w 486"/>
                <a:gd name="T9" fmla="*/ 78 h 1115"/>
                <a:gd name="T10" fmla="*/ 273 w 486"/>
                <a:gd name="T11" fmla="*/ 103 h 1115"/>
                <a:gd name="T12" fmla="*/ 315 w 486"/>
                <a:gd name="T13" fmla="*/ 132 h 1115"/>
                <a:gd name="T14" fmla="*/ 353 w 486"/>
                <a:gd name="T15" fmla="*/ 162 h 1115"/>
                <a:gd name="T16" fmla="*/ 387 w 486"/>
                <a:gd name="T17" fmla="*/ 194 h 1115"/>
                <a:gd name="T18" fmla="*/ 416 w 486"/>
                <a:gd name="T19" fmla="*/ 227 h 1115"/>
                <a:gd name="T20" fmla="*/ 440 w 486"/>
                <a:gd name="T21" fmla="*/ 263 h 1115"/>
                <a:gd name="T22" fmla="*/ 459 w 486"/>
                <a:gd name="T23" fmla="*/ 299 h 1115"/>
                <a:gd name="T24" fmla="*/ 474 w 486"/>
                <a:gd name="T25" fmla="*/ 336 h 1115"/>
                <a:gd name="T26" fmla="*/ 482 w 486"/>
                <a:gd name="T27" fmla="*/ 373 h 1115"/>
                <a:gd name="T28" fmla="*/ 486 w 486"/>
                <a:gd name="T29" fmla="*/ 410 h 1115"/>
                <a:gd name="T30" fmla="*/ 485 w 486"/>
                <a:gd name="T31" fmla="*/ 448 h 1115"/>
                <a:gd name="T32" fmla="*/ 478 w 486"/>
                <a:gd name="T33" fmla="*/ 485 h 1115"/>
                <a:gd name="T34" fmla="*/ 465 w 486"/>
                <a:gd name="T35" fmla="*/ 523 h 1115"/>
                <a:gd name="T36" fmla="*/ 448 w 486"/>
                <a:gd name="T37" fmla="*/ 558 h 1115"/>
                <a:gd name="T38" fmla="*/ 406 w 486"/>
                <a:gd name="T39" fmla="*/ 548 h 1115"/>
                <a:gd name="T40" fmla="*/ 424 w 486"/>
                <a:gd name="T41" fmla="*/ 513 h 1115"/>
                <a:gd name="T42" fmla="*/ 435 w 486"/>
                <a:gd name="T43" fmla="*/ 476 h 1115"/>
                <a:gd name="T44" fmla="*/ 441 w 486"/>
                <a:gd name="T45" fmla="*/ 439 h 1115"/>
                <a:gd name="T46" fmla="*/ 442 w 486"/>
                <a:gd name="T47" fmla="*/ 402 h 1115"/>
                <a:gd name="T48" fmla="*/ 437 w 486"/>
                <a:gd name="T49" fmla="*/ 365 h 1115"/>
                <a:gd name="T50" fmla="*/ 427 w 486"/>
                <a:gd name="T51" fmla="*/ 328 h 1115"/>
                <a:gd name="T52" fmla="*/ 410 w 486"/>
                <a:gd name="T53" fmla="*/ 292 h 1115"/>
                <a:gd name="T54" fmla="*/ 389 w 486"/>
                <a:gd name="T55" fmla="*/ 256 h 1115"/>
                <a:gd name="T56" fmla="*/ 362 w 486"/>
                <a:gd name="T57" fmla="*/ 222 h 1115"/>
                <a:gd name="T58" fmla="*/ 331 w 486"/>
                <a:gd name="T59" fmla="*/ 189 h 1115"/>
                <a:gd name="T60" fmla="*/ 296 w 486"/>
                <a:gd name="T61" fmla="*/ 159 h 1115"/>
                <a:gd name="T62" fmla="*/ 255 w 486"/>
                <a:gd name="T63" fmla="*/ 130 h 1115"/>
                <a:gd name="T64" fmla="*/ 211 w 486"/>
                <a:gd name="T65" fmla="*/ 103 h 1115"/>
                <a:gd name="T66" fmla="*/ 163 w 486"/>
                <a:gd name="T67" fmla="*/ 80 h 1115"/>
                <a:gd name="T68" fmla="*/ 110 w 486"/>
                <a:gd name="T69" fmla="*/ 59 h 1115"/>
                <a:gd name="T70" fmla="*/ 57 w 486"/>
                <a:gd name="T71" fmla="*/ 41 h 1115"/>
                <a:gd name="T72" fmla="*/ 0 w 486"/>
                <a:gd name="T73" fmla="*/ 26 h 1115"/>
                <a:gd name="T74" fmla="*/ 14 w 486"/>
                <a:gd name="T75" fmla="*/ 0 h 111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486" h="1115">
                  <a:moveTo>
                    <a:pt x="14" y="0"/>
                  </a:moveTo>
                  <a:lnTo>
                    <a:pt x="72" y="31"/>
                  </a:lnTo>
                  <a:lnTo>
                    <a:pt x="126" y="67"/>
                  </a:lnTo>
                  <a:lnTo>
                    <a:pt x="178" y="109"/>
                  </a:lnTo>
                  <a:lnTo>
                    <a:pt x="228" y="156"/>
                  </a:lnTo>
                  <a:lnTo>
                    <a:pt x="273" y="206"/>
                  </a:lnTo>
                  <a:lnTo>
                    <a:pt x="315" y="263"/>
                  </a:lnTo>
                  <a:lnTo>
                    <a:pt x="353" y="324"/>
                  </a:lnTo>
                  <a:lnTo>
                    <a:pt x="387" y="387"/>
                  </a:lnTo>
                  <a:lnTo>
                    <a:pt x="416" y="454"/>
                  </a:lnTo>
                  <a:lnTo>
                    <a:pt x="440" y="525"/>
                  </a:lnTo>
                  <a:lnTo>
                    <a:pt x="459" y="597"/>
                  </a:lnTo>
                  <a:lnTo>
                    <a:pt x="474" y="672"/>
                  </a:lnTo>
                  <a:lnTo>
                    <a:pt x="482" y="746"/>
                  </a:lnTo>
                  <a:lnTo>
                    <a:pt x="486" y="820"/>
                  </a:lnTo>
                  <a:lnTo>
                    <a:pt x="485" y="896"/>
                  </a:lnTo>
                  <a:lnTo>
                    <a:pt x="478" y="970"/>
                  </a:lnTo>
                  <a:lnTo>
                    <a:pt x="465" y="1045"/>
                  </a:lnTo>
                  <a:lnTo>
                    <a:pt x="448" y="1115"/>
                  </a:lnTo>
                  <a:lnTo>
                    <a:pt x="406" y="1095"/>
                  </a:lnTo>
                  <a:lnTo>
                    <a:pt x="424" y="1025"/>
                  </a:lnTo>
                  <a:lnTo>
                    <a:pt x="435" y="952"/>
                  </a:lnTo>
                  <a:lnTo>
                    <a:pt x="441" y="878"/>
                  </a:lnTo>
                  <a:lnTo>
                    <a:pt x="442" y="804"/>
                  </a:lnTo>
                  <a:lnTo>
                    <a:pt x="437" y="730"/>
                  </a:lnTo>
                  <a:lnTo>
                    <a:pt x="427" y="655"/>
                  </a:lnTo>
                  <a:lnTo>
                    <a:pt x="410" y="583"/>
                  </a:lnTo>
                  <a:lnTo>
                    <a:pt x="389" y="512"/>
                  </a:lnTo>
                  <a:lnTo>
                    <a:pt x="362" y="444"/>
                  </a:lnTo>
                  <a:lnTo>
                    <a:pt x="331" y="378"/>
                  </a:lnTo>
                  <a:lnTo>
                    <a:pt x="296" y="317"/>
                  </a:lnTo>
                  <a:lnTo>
                    <a:pt x="255" y="259"/>
                  </a:lnTo>
                  <a:lnTo>
                    <a:pt x="211" y="206"/>
                  </a:lnTo>
                  <a:lnTo>
                    <a:pt x="163" y="159"/>
                  </a:lnTo>
                  <a:lnTo>
                    <a:pt x="110" y="118"/>
                  </a:lnTo>
                  <a:lnTo>
                    <a:pt x="57" y="82"/>
                  </a:lnTo>
                  <a:lnTo>
                    <a:pt x="0" y="51"/>
                  </a:lnTo>
                  <a:lnTo>
                    <a:pt x="14" y="0"/>
                  </a:lnTo>
                  <a:close/>
                </a:path>
              </a:pathLst>
            </a:custGeom>
            <a:solidFill>
              <a:srgbClr val="5DBDE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355" name="Freeform 120"/>
            <p:cNvSpPr>
              <a:spLocks/>
            </p:cNvSpPr>
            <p:nvPr/>
          </p:nvSpPr>
          <p:spPr bwMode="auto">
            <a:xfrm>
              <a:off x="1362" y="1380"/>
              <a:ext cx="457" cy="523"/>
            </a:xfrm>
            <a:custGeom>
              <a:avLst/>
              <a:gdLst>
                <a:gd name="T0" fmla="*/ 421 w 457"/>
                <a:gd name="T1" fmla="*/ 523 h 1044"/>
                <a:gd name="T2" fmla="*/ 439 w 457"/>
                <a:gd name="T3" fmla="*/ 488 h 1044"/>
                <a:gd name="T4" fmla="*/ 450 w 457"/>
                <a:gd name="T5" fmla="*/ 451 h 1044"/>
                <a:gd name="T6" fmla="*/ 456 w 457"/>
                <a:gd name="T7" fmla="*/ 414 h 1044"/>
                <a:gd name="T8" fmla="*/ 457 w 457"/>
                <a:gd name="T9" fmla="*/ 377 h 1044"/>
                <a:gd name="T10" fmla="*/ 452 w 457"/>
                <a:gd name="T11" fmla="*/ 340 h 1044"/>
                <a:gd name="T12" fmla="*/ 442 w 457"/>
                <a:gd name="T13" fmla="*/ 303 h 1044"/>
                <a:gd name="T14" fmla="*/ 425 w 457"/>
                <a:gd name="T15" fmla="*/ 267 h 1044"/>
                <a:gd name="T16" fmla="*/ 404 w 457"/>
                <a:gd name="T17" fmla="*/ 231 h 1044"/>
                <a:gd name="T18" fmla="*/ 377 w 457"/>
                <a:gd name="T19" fmla="*/ 197 h 1044"/>
                <a:gd name="T20" fmla="*/ 346 w 457"/>
                <a:gd name="T21" fmla="*/ 164 h 1044"/>
                <a:gd name="T22" fmla="*/ 311 w 457"/>
                <a:gd name="T23" fmla="*/ 133 h 1044"/>
                <a:gd name="T24" fmla="*/ 270 w 457"/>
                <a:gd name="T25" fmla="*/ 104 h 1044"/>
                <a:gd name="T26" fmla="*/ 226 w 457"/>
                <a:gd name="T27" fmla="*/ 78 h 1044"/>
                <a:gd name="T28" fmla="*/ 178 w 457"/>
                <a:gd name="T29" fmla="*/ 54 h 1044"/>
                <a:gd name="T30" fmla="*/ 125 w 457"/>
                <a:gd name="T31" fmla="*/ 34 h 1044"/>
                <a:gd name="T32" fmla="*/ 72 w 457"/>
                <a:gd name="T33" fmla="*/ 16 h 1044"/>
                <a:gd name="T34" fmla="*/ 15 w 457"/>
                <a:gd name="T35" fmla="*/ 0 h 1044"/>
                <a:gd name="T36" fmla="*/ 0 w 457"/>
                <a:gd name="T37" fmla="*/ 27 h 1044"/>
                <a:gd name="T38" fmla="*/ 52 w 457"/>
                <a:gd name="T39" fmla="*/ 42 h 1044"/>
                <a:gd name="T40" fmla="*/ 103 w 457"/>
                <a:gd name="T41" fmla="*/ 58 h 1044"/>
                <a:gd name="T42" fmla="*/ 151 w 457"/>
                <a:gd name="T43" fmla="*/ 78 h 1044"/>
                <a:gd name="T44" fmla="*/ 195 w 457"/>
                <a:gd name="T45" fmla="*/ 100 h 1044"/>
                <a:gd name="T46" fmla="*/ 236 w 457"/>
                <a:gd name="T47" fmla="*/ 124 h 1044"/>
                <a:gd name="T48" fmla="*/ 274 w 457"/>
                <a:gd name="T49" fmla="*/ 150 h 1044"/>
                <a:gd name="T50" fmla="*/ 308 w 457"/>
                <a:gd name="T51" fmla="*/ 179 h 1044"/>
                <a:gd name="T52" fmla="*/ 336 w 457"/>
                <a:gd name="T53" fmla="*/ 209 h 1044"/>
                <a:gd name="T54" fmla="*/ 361 w 457"/>
                <a:gd name="T55" fmla="*/ 241 h 1044"/>
                <a:gd name="T56" fmla="*/ 381 w 457"/>
                <a:gd name="T57" fmla="*/ 274 h 1044"/>
                <a:gd name="T58" fmla="*/ 395 w 457"/>
                <a:gd name="T59" fmla="*/ 308 h 1044"/>
                <a:gd name="T60" fmla="*/ 405 w 457"/>
                <a:gd name="T61" fmla="*/ 343 h 1044"/>
                <a:gd name="T62" fmla="*/ 409 w 457"/>
                <a:gd name="T63" fmla="*/ 377 h 1044"/>
                <a:gd name="T64" fmla="*/ 409 w 457"/>
                <a:gd name="T65" fmla="*/ 412 h 1044"/>
                <a:gd name="T66" fmla="*/ 404 w 457"/>
                <a:gd name="T67" fmla="*/ 446 h 1044"/>
                <a:gd name="T68" fmla="*/ 392 w 457"/>
                <a:gd name="T69" fmla="*/ 479 h 1044"/>
                <a:gd name="T70" fmla="*/ 377 w 457"/>
                <a:gd name="T71" fmla="*/ 513 h 1044"/>
                <a:gd name="T72" fmla="*/ 421 w 457"/>
                <a:gd name="T73" fmla="*/ 523 h 104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457" h="1044">
                  <a:moveTo>
                    <a:pt x="421" y="1044"/>
                  </a:moveTo>
                  <a:lnTo>
                    <a:pt x="439" y="974"/>
                  </a:lnTo>
                  <a:lnTo>
                    <a:pt x="450" y="901"/>
                  </a:lnTo>
                  <a:lnTo>
                    <a:pt x="456" y="827"/>
                  </a:lnTo>
                  <a:lnTo>
                    <a:pt x="457" y="753"/>
                  </a:lnTo>
                  <a:lnTo>
                    <a:pt x="452" y="679"/>
                  </a:lnTo>
                  <a:lnTo>
                    <a:pt x="442" y="604"/>
                  </a:lnTo>
                  <a:lnTo>
                    <a:pt x="425" y="532"/>
                  </a:lnTo>
                  <a:lnTo>
                    <a:pt x="404" y="461"/>
                  </a:lnTo>
                  <a:lnTo>
                    <a:pt x="377" y="393"/>
                  </a:lnTo>
                  <a:lnTo>
                    <a:pt x="346" y="327"/>
                  </a:lnTo>
                  <a:lnTo>
                    <a:pt x="311" y="266"/>
                  </a:lnTo>
                  <a:lnTo>
                    <a:pt x="270" y="208"/>
                  </a:lnTo>
                  <a:lnTo>
                    <a:pt x="226" y="155"/>
                  </a:lnTo>
                  <a:lnTo>
                    <a:pt x="178" y="108"/>
                  </a:lnTo>
                  <a:lnTo>
                    <a:pt x="125" y="67"/>
                  </a:lnTo>
                  <a:lnTo>
                    <a:pt x="72" y="31"/>
                  </a:lnTo>
                  <a:lnTo>
                    <a:pt x="15" y="0"/>
                  </a:lnTo>
                  <a:lnTo>
                    <a:pt x="0" y="54"/>
                  </a:lnTo>
                  <a:lnTo>
                    <a:pt x="52" y="83"/>
                  </a:lnTo>
                  <a:lnTo>
                    <a:pt x="103" y="116"/>
                  </a:lnTo>
                  <a:lnTo>
                    <a:pt x="151" y="155"/>
                  </a:lnTo>
                  <a:lnTo>
                    <a:pt x="195" y="199"/>
                  </a:lnTo>
                  <a:lnTo>
                    <a:pt x="236" y="248"/>
                  </a:lnTo>
                  <a:lnTo>
                    <a:pt x="274" y="300"/>
                  </a:lnTo>
                  <a:lnTo>
                    <a:pt x="308" y="358"/>
                  </a:lnTo>
                  <a:lnTo>
                    <a:pt x="336" y="418"/>
                  </a:lnTo>
                  <a:lnTo>
                    <a:pt x="361" y="481"/>
                  </a:lnTo>
                  <a:lnTo>
                    <a:pt x="381" y="546"/>
                  </a:lnTo>
                  <a:lnTo>
                    <a:pt x="395" y="615"/>
                  </a:lnTo>
                  <a:lnTo>
                    <a:pt x="405" y="684"/>
                  </a:lnTo>
                  <a:lnTo>
                    <a:pt x="409" y="753"/>
                  </a:lnTo>
                  <a:lnTo>
                    <a:pt x="409" y="822"/>
                  </a:lnTo>
                  <a:lnTo>
                    <a:pt x="404" y="890"/>
                  </a:lnTo>
                  <a:lnTo>
                    <a:pt x="392" y="957"/>
                  </a:lnTo>
                  <a:lnTo>
                    <a:pt x="377" y="1024"/>
                  </a:lnTo>
                  <a:lnTo>
                    <a:pt x="421" y="1044"/>
                  </a:lnTo>
                  <a:close/>
                </a:path>
              </a:pathLst>
            </a:custGeom>
            <a:solidFill>
              <a:srgbClr val="65C3E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356" name="Freeform 121"/>
            <p:cNvSpPr>
              <a:spLocks/>
            </p:cNvSpPr>
            <p:nvPr/>
          </p:nvSpPr>
          <p:spPr bwMode="auto">
            <a:xfrm>
              <a:off x="1346" y="1408"/>
              <a:ext cx="425" cy="485"/>
            </a:xfrm>
            <a:custGeom>
              <a:avLst/>
              <a:gdLst>
                <a:gd name="T0" fmla="*/ 16 w 425"/>
                <a:gd name="T1" fmla="*/ 0 h 970"/>
                <a:gd name="T2" fmla="*/ 68 w 425"/>
                <a:gd name="T3" fmla="*/ 15 h 970"/>
                <a:gd name="T4" fmla="*/ 119 w 425"/>
                <a:gd name="T5" fmla="*/ 31 h 970"/>
                <a:gd name="T6" fmla="*/ 167 w 425"/>
                <a:gd name="T7" fmla="*/ 51 h 970"/>
                <a:gd name="T8" fmla="*/ 211 w 425"/>
                <a:gd name="T9" fmla="*/ 73 h 970"/>
                <a:gd name="T10" fmla="*/ 252 w 425"/>
                <a:gd name="T11" fmla="*/ 97 h 970"/>
                <a:gd name="T12" fmla="*/ 290 w 425"/>
                <a:gd name="T13" fmla="*/ 123 h 970"/>
                <a:gd name="T14" fmla="*/ 324 w 425"/>
                <a:gd name="T15" fmla="*/ 152 h 970"/>
                <a:gd name="T16" fmla="*/ 352 w 425"/>
                <a:gd name="T17" fmla="*/ 182 h 970"/>
                <a:gd name="T18" fmla="*/ 377 w 425"/>
                <a:gd name="T19" fmla="*/ 214 h 970"/>
                <a:gd name="T20" fmla="*/ 397 w 425"/>
                <a:gd name="T21" fmla="*/ 246 h 970"/>
                <a:gd name="T22" fmla="*/ 411 w 425"/>
                <a:gd name="T23" fmla="*/ 281 h 970"/>
                <a:gd name="T24" fmla="*/ 421 w 425"/>
                <a:gd name="T25" fmla="*/ 315 h 970"/>
                <a:gd name="T26" fmla="*/ 425 w 425"/>
                <a:gd name="T27" fmla="*/ 350 h 970"/>
                <a:gd name="T28" fmla="*/ 425 w 425"/>
                <a:gd name="T29" fmla="*/ 384 h 970"/>
                <a:gd name="T30" fmla="*/ 420 w 425"/>
                <a:gd name="T31" fmla="*/ 418 h 970"/>
                <a:gd name="T32" fmla="*/ 408 w 425"/>
                <a:gd name="T33" fmla="*/ 452 h 970"/>
                <a:gd name="T34" fmla="*/ 393 w 425"/>
                <a:gd name="T35" fmla="*/ 485 h 970"/>
                <a:gd name="T36" fmla="*/ 346 w 425"/>
                <a:gd name="T37" fmla="*/ 475 h 970"/>
                <a:gd name="T38" fmla="*/ 362 w 425"/>
                <a:gd name="T39" fmla="*/ 442 h 970"/>
                <a:gd name="T40" fmla="*/ 372 w 425"/>
                <a:gd name="T41" fmla="*/ 409 h 970"/>
                <a:gd name="T42" fmla="*/ 376 w 425"/>
                <a:gd name="T43" fmla="*/ 376 h 970"/>
                <a:gd name="T44" fmla="*/ 376 w 425"/>
                <a:gd name="T45" fmla="*/ 342 h 970"/>
                <a:gd name="T46" fmla="*/ 369 w 425"/>
                <a:gd name="T47" fmla="*/ 308 h 970"/>
                <a:gd name="T48" fmla="*/ 359 w 425"/>
                <a:gd name="T49" fmla="*/ 275 h 970"/>
                <a:gd name="T50" fmla="*/ 342 w 425"/>
                <a:gd name="T51" fmla="*/ 242 h 970"/>
                <a:gd name="T52" fmla="*/ 321 w 425"/>
                <a:gd name="T53" fmla="*/ 210 h 970"/>
                <a:gd name="T54" fmla="*/ 294 w 425"/>
                <a:gd name="T55" fmla="*/ 180 h 970"/>
                <a:gd name="T56" fmla="*/ 263 w 425"/>
                <a:gd name="T57" fmla="*/ 152 h 970"/>
                <a:gd name="T58" fmla="*/ 228 w 425"/>
                <a:gd name="T59" fmla="*/ 125 h 970"/>
                <a:gd name="T60" fmla="*/ 188 w 425"/>
                <a:gd name="T61" fmla="*/ 101 h 970"/>
                <a:gd name="T62" fmla="*/ 146 w 425"/>
                <a:gd name="T63" fmla="*/ 79 h 970"/>
                <a:gd name="T64" fmla="*/ 99 w 425"/>
                <a:gd name="T65" fmla="*/ 59 h 970"/>
                <a:gd name="T66" fmla="*/ 51 w 425"/>
                <a:gd name="T67" fmla="*/ 43 h 970"/>
                <a:gd name="T68" fmla="*/ 0 w 425"/>
                <a:gd name="T69" fmla="*/ 29 h 970"/>
                <a:gd name="T70" fmla="*/ 16 w 425"/>
                <a:gd name="T71" fmla="*/ 0 h 97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425" h="970">
                  <a:moveTo>
                    <a:pt x="16" y="0"/>
                  </a:moveTo>
                  <a:lnTo>
                    <a:pt x="68" y="29"/>
                  </a:lnTo>
                  <a:lnTo>
                    <a:pt x="119" y="62"/>
                  </a:lnTo>
                  <a:lnTo>
                    <a:pt x="167" y="101"/>
                  </a:lnTo>
                  <a:lnTo>
                    <a:pt x="211" y="145"/>
                  </a:lnTo>
                  <a:lnTo>
                    <a:pt x="252" y="194"/>
                  </a:lnTo>
                  <a:lnTo>
                    <a:pt x="290" y="246"/>
                  </a:lnTo>
                  <a:lnTo>
                    <a:pt x="324" y="304"/>
                  </a:lnTo>
                  <a:lnTo>
                    <a:pt x="352" y="364"/>
                  </a:lnTo>
                  <a:lnTo>
                    <a:pt x="377" y="427"/>
                  </a:lnTo>
                  <a:lnTo>
                    <a:pt x="397" y="492"/>
                  </a:lnTo>
                  <a:lnTo>
                    <a:pt x="411" y="561"/>
                  </a:lnTo>
                  <a:lnTo>
                    <a:pt x="421" y="630"/>
                  </a:lnTo>
                  <a:lnTo>
                    <a:pt x="425" y="699"/>
                  </a:lnTo>
                  <a:lnTo>
                    <a:pt x="425" y="768"/>
                  </a:lnTo>
                  <a:lnTo>
                    <a:pt x="420" y="836"/>
                  </a:lnTo>
                  <a:lnTo>
                    <a:pt x="408" y="903"/>
                  </a:lnTo>
                  <a:lnTo>
                    <a:pt x="393" y="970"/>
                  </a:lnTo>
                  <a:lnTo>
                    <a:pt x="346" y="949"/>
                  </a:lnTo>
                  <a:lnTo>
                    <a:pt x="362" y="883"/>
                  </a:lnTo>
                  <a:lnTo>
                    <a:pt x="372" y="818"/>
                  </a:lnTo>
                  <a:lnTo>
                    <a:pt x="376" y="751"/>
                  </a:lnTo>
                  <a:lnTo>
                    <a:pt x="376" y="683"/>
                  </a:lnTo>
                  <a:lnTo>
                    <a:pt x="369" y="616"/>
                  </a:lnTo>
                  <a:lnTo>
                    <a:pt x="359" y="549"/>
                  </a:lnTo>
                  <a:lnTo>
                    <a:pt x="342" y="483"/>
                  </a:lnTo>
                  <a:lnTo>
                    <a:pt x="321" y="420"/>
                  </a:lnTo>
                  <a:lnTo>
                    <a:pt x="294" y="360"/>
                  </a:lnTo>
                  <a:lnTo>
                    <a:pt x="263" y="304"/>
                  </a:lnTo>
                  <a:lnTo>
                    <a:pt x="228" y="250"/>
                  </a:lnTo>
                  <a:lnTo>
                    <a:pt x="188" y="201"/>
                  </a:lnTo>
                  <a:lnTo>
                    <a:pt x="146" y="158"/>
                  </a:lnTo>
                  <a:lnTo>
                    <a:pt x="99" y="118"/>
                  </a:lnTo>
                  <a:lnTo>
                    <a:pt x="51" y="85"/>
                  </a:lnTo>
                  <a:lnTo>
                    <a:pt x="0" y="58"/>
                  </a:lnTo>
                  <a:lnTo>
                    <a:pt x="16" y="0"/>
                  </a:lnTo>
                  <a:close/>
                </a:path>
              </a:pathLst>
            </a:custGeom>
            <a:solidFill>
              <a:srgbClr val="6DC8E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357" name="Freeform 122"/>
            <p:cNvSpPr>
              <a:spLocks/>
            </p:cNvSpPr>
            <p:nvPr/>
          </p:nvSpPr>
          <p:spPr bwMode="auto">
            <a:xfrm>
              <a:off x="1329" y="1436"/>
              <a:ext cx="393" cy="446"/>
            </a:xfrm>
            <a:custGeom>
              <a:avLst/>
              <a:gdLst>
                <a:gd name="T0" fmla="*/ 363 w 393"/>
                <a:gd name="T1" fmla="*/ 446 h 891"/>
                <a:gd name="T2" fmla="*/ 379 w 393"/>
                <a:gd name="T3" fmla="*/ 413 h 891"/>
                <a:gd name="T4" fmla="*/ 389 w 393"/>
                <a:gd name="T5" fmla="*/ 380 h 891"/>
                <a:gd name="T6" fmla="*/ 393 w 393"/>
                <a:gd name="T7" fmla="*/ 347 h 891"/>
                <a:gd name="T8" fmla="*/ 393 w 393"/>
                <a:gd name="T9" fmla="*/ 313 h 891"/>
                <a:gd name="T10" fmla="*/ 386 w 393"/>
                <a:gd name="T11" fmla="*/ 279 h 891"/>
                <a:gd name="T12" fmla="*/ 376 w 393"/>
                <a:gd name="T13" fmla="*/ 246 h 891"/>
                <a:gd name="T14" fmla="*/ 359 w 393"/>
                <a:gd name="T15" fmla="*/ 213 h 891"/>
                <a:gd name="T16" fmla="*/ 338 w 393"/>
                <a:gd name="T17" fmla="*/ 181 h 891"/>
                <a:gd name="T18" fmla="*/ 311 w 393"/>
                <a:gd name="T19" fmla="*/ 151 h 891"/>
                <a:gd name="T20" fmla="*/ 280 w 393"/>
                <a:gd name="T21" fmla="*/ 123 h 891"/>
                <a:gd name="T22" fmla="*/ 245 w 393"/>
                <a:gd name="T23" fmla="*/ 96 h 891"/>
                <a:gd name="T24" fmla="*/ 205 w 393"/>
                <a:gd name="T25" fmla="*/ 72 h 891"/>
                <a:gd name="T26" fmla="*/ 163 w 393"/>
                <a:gd name="T27" fmla="*/ 50 h 891"/>
                <a:gd name="T28" fmla="*/ 116 w 393"/>
                <a:gd name="T29" fmla="*/ 30 h 891"/>
                <a:gd name="T30" fmla="*/ 68 w 393"/>
                <a:gd name="T31" fmla="*/ 14 h 891"/>
                <a:gd name="T32" fmla="*/ 17 w 393"/>
                <a:gd name="T33" fmla="*/ 0 h 891"/>
                <a:gd name="T34" fmla="*/ 0 w 393"/>
                <a:gd name="T35" fmla="*/ 31 h 891"/>
                <a:gd name="T36" fmla="*/ 48 w 393"/>
                <a:gd name="T37" fmla="*/ 44 h 891"/>
                <a:gd name="T38" fmla="*/ 95 w 393"/>
                <a:gd name="T39" fmla="*/ 60 h 891"/>
                <a:gd name="T40" fmla="*/ 139 w 393"/>
                <a:gd name="T41" fmla="*/ 80 h 891"/>
                <a:gd name="T42" fmla="*/ 180 w 393"/>
                <a:gd name="T43" fmla="*/ 102 h 891"/>
                <a:gd name="T44" fmla="*/ 216 w 393"/>
                <a:gd name="T45" fmla="*/ 125 h 891"/>
                <a:gd name="T46" fmla="*/ 249 w 393"/>
                <a:gd name="T47" fmla="*/ 152 h 891"/>
                <a:gd name="T48" fmla="*/ 277 w 393"/>
                <a:gd name="T49" fmla="*/ 180 h 891"/>
                <a:gd name="T50" fmla="*/ 300 w 393"/>
                <a:gd name="T51" fmla="*/ 210 h 891"/>
                <a:gd name="T52" fmla="*/ 318 w 393"/>
                <a:gd name="T53" fmla="*/ 241 h 891"/>
                <a:gd name="T54" fmla="*/ 331 w 393"/>
                <a:gd name="T55" fmla="*/ 273 h 891"/>
                <a:gd name="T56" fmla="*/ 338 w 393"/>
                <a:gd name="T57" fmla="*/ 305 h 891"/>
                <a:gd name="T58" fmla="*/ 341 w 393"/>
                <a:gd name="T59" fmla="*/ 338 h 891"/>
                <a:gd name="T60" fmla="*/ 336 w 393"/>
                <a:gd name="T61" fmla="*/ 370 h 891"/>
                <a:gd name="T62" fmla="*/ 327 w 393"/>
                <a:gd name="T63" fmla="*/ 402 h 891"/>
                <a:gd name="T64" fmla="*/ 312 w 393"/>
                <a:gd name="T65" fmla="*/ 434 h 891"/>
                <a:gd name="T66" fmla="*/ 363 w 393"/>
                <a:gd name="T67" fmla="*/ 446 h 89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393" h="891">
                  <a:moveTo>
                    <a:pt x="363" y="891"/>
                  </a:moveTo>
                  <a:lnTo>
                    <a:pt x="379" y="825"/>
                  </a:lnTo>
                  <a:lnTo>
                    <a:pt x="389" y="760"/>
                  </a:lnTo>
                  <a:lnTo>
                    <a:pt x="393" y="693"/>
                  </a:lnTo>
                  <a:lnTo>
                    <a:pt x="393" y="625"/>
                  </a:lnTo>
                  <a:lnTo>
                    <a:pt x="386" y="558"/>
                  </a:lnTo>
                  <a:lnTo>
                    <a:pt x="376" y="491"/>
                  </a:lnTo>
                  <a:lnTo>
                    <a:pt x="359" y="425"/>
                  </a:lnTo>
                  <a:lnTo>
                    <a:pt x="338" y="362"/>
                  </a:lnTo>
                  <a:lnTo>
                    <a:pt x="311" y="302"/>
                  </a:lnTo>
                  <a:lnTo>
                    <a:pt x="280" y="246"/>
                  </a:lnTo>
                  <a:lnTo>
                    <a:pt x="245" y="192"/>
                  </a:lnTo>
                  <a:lnTo>
                    <a:pt x="205" y="143"/>
                  </a:lnTo>
                  <a:lnTo>
                    <a:pt x="163" y="100"/>
                  </a:lnTo>
                  <a:lnTo>
                    <a:pt x="116" y="60"/>
                  </a:lnTo>
                  <a:lnTo>
                    <a:pt x="68" y="27"/>
                  </a:lnTo>
                  <a:lnTo>
                    <a:pt x="17" y="0"/>
                  </a:lnTo>
                  <a:lnTo>
                    <a:pt x="0" y="62"/>
                  </a:lnTo>
                  <a:lnTo>
                    <a:pt x="48" y="87"/>
                  </a:lnTo>
                  <a:lnTo>
                    <a:pt x="95" y="119"/>
                  </a:lnTo>
                  <a:lnTo>
                    <a:pt x="139" y="159"/>
                  </a:lnTo>
                  <a:lnTo>
                    <a:pt x="180" y="203"/>
                  </a:lnTo>
                  <a:lnTo>
                    <a:pt x="216" y="250"/>
                  </a:lnTo>
                  <a:lnTo>
                    <a:pt x="249" y="304"/>
                  </a:lnTo>
                  <a:lnTo>
                    <a:pt x="277" y="360"/>
                  </a:lnTo>
                  <a:lnTo>
                    <a:pt x="300" y="420"/>
                  </a:lnTo>
                  <a:lnTo>
                    <a:pt x="318" y="482"/>
                  </a:lnTo>
                  <a:lnTo>
                    <a:pt x="331" y="545"/>
                  </a:lnTo>
                  <a:lnTo>
                    <a:pt x="338" y="610"/>
                  </a:lnTo>
                  <a:lnTo>
                    <a:pt x="341" y="675"/>
                  </a:lnTo>
                  <a:lnTo>
                    <a:pt x="336" y="740"/>
                  </a:lnTo>
                  <a:lnTo>
                    <a:pt x="327" y="804"/>
                  </a:lnTo>
                  <a:lnTo>
                    <a:pt x="312" y="867"/>
                  </a:lnTo>
                  <a:lnTo>
                    <a:pt x="363" y="891"/>
                  </a:lnTo>
                  <a:close/>
                </a:path>
              </a:pathLst>
            </a:custGeom>
            <a:solidFill>
              <a:srgbClr val="76CEF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358" name="Freeform 123"/>
            <p:cNvSpPr>
              <a:spLocks/>
            </p:cNvSpPr>
            <p:nvPr/>
          </p:nvSpPr>
          <p:spPr bwMode="auto">
            <a:xfrm>
              <a:off x="1309" y="1467"/>
              <a:ext cx="361" cy="403"/>
            </a:xfrm>
            <a:custGeom>
              <a:avLst/>
              <a:gdLst>
                <a:gd name="T0" fmla="*/ 20 w 361"/>
                <a:gd name="T1" fmla="*/ 0 h 805"/>
                <a:gd name="T2" fmla="*/ 68 w 361"/>
                <a:gd name="T3" fmla="*/ 13 h 805"/>
                <a:gd name="T4" fmla="*/ 115 w 361"/>
                <a:gd name="T5" fmla="*/ 29 h 805"/>
                <a:gd name="T6" fmla="*/ 159 w 361"/>
                <a:gd name="T7" fmla="*/ 49 h 805"/>
                <a:gd name="T8" fmla="*/ 200 w 361"/>
                <a:gd name="T9" fmla="*/ 71 h 805"/>
                <a:gd name="T10" fmla="*/ 236 w 361"/>
                <a:gd name="T11" fmla="*/ 94 h 805"/>
                <a:gd name="T12" fmla="*/ 269 w 361"/>
                <a:gd name="T13" fmla="*/ 121 h 805"/>
                <a:gd name="T14" fmla="*/ 297 w 361"/>
                <a:gd name="T15" fmla="*/ 149 h 805"/>
                <a:gd name="T16" fmla="*/ 320 w 361"/>
                <a:gd name="T17" fmla="*/ 179 h 805"/>
                <a:gd name="T18" fmla="*/ 338 w 361"/>
                <a:gd name="T19" fmla="*/ 210 h 805"/>
                <a:gd name="T20" fmla="*/ 351 w 361"/>
                <a:gd name="T21" fmla="*/ 242 h 805"/>
                <a:gd name="T22" fmla="*/ 358 w 361"/>
                <a:gd name="T23" fmla="*/ 274 h 805"/>
                <a:gd name="T24" fmla="*/ 361 w 361"/>
                <a:gd name="T25" fmla="*/ 307 h 805"/>
                <a:gd name="T26" fmla="*/ 356 w 361"/>
                <a:gd name="T27" fmla="*/ 339 h 805"/>
                <a:gd name="T28" fmla="*/ 347 w 361"/>
                <a:gd name="T29" fmla="*/ 371 h 805"/>
                <a:gd name="T30" fmla="*/ 332 w 361"/>
                <a:gd name="T31" fmla="*/ 403 h 805"/>
                <a:gd name="T32" fmla="*/ 279 w 361"/>
                <a:gd name="T33" fmla="*/ 390 h 805"/>
                <a:gd name="T34" fmla="*/ 291 w 361"/>
                <a:gd name="T35" fmla="*/ 362 h 805"/>
                <a:gd name="T36" fmla="*/ 300 w 361"/>
                <a:gd name="T37" fmla="*/ 334 h 805"/>
                <a:gd name="T38" fmla="*/ 303 w 361"/>
                <a:gd name="T39" fmla="*/ 305 h 805"/>
                <a:gd name="T40" fmla="*/ 301 w 361"/>
                <a:gd name="T41" fmla="*/ 276 h 805"/>
                <a:gd name="T42" fmla="*/ 296 w 361"/>
                <a:gd name="T43" fmla="*/ 247 h 805"/>
                <a:gd name="T44" fmla="*/ 284 w 361"/>
                <a:gd name="T45" fmla="*/ 219 h 805"/>
                <a:gd name="T46" fmla="*/ 267 w 361"/>
                <a:gd name="T47" fmla="*/ 192 h 805"/>
                <a:gd name="T48" fmla="*/ 248 w 361"/>
                <a:gd name="T49" fmla="*/ 166 h 805"/>
                <a:gd name="T50" fmla="*/ 222 w 361"/>
                <a:gd name="T51" fmla="*/ 140 h 805"/>
                <a:gd name="T52" fmla="*/ 194 w 361"/>
                <a:gd name="T53" fmla="*/ 117 h 805"/>
                <a:gd name="T54" fmla="*/ 161 w 361"/>
                <a:gd name="T55" fmla="*/ 95 h 805"/>
                <a:gd name="T56" fmla="*/ 125 w 361"/>
                <a:gd name="T57" fmla="*/ 76 h 805"/>
                <a:gd name="T58" fmla="*/ 86 w 361"/>
                <a:gd name="T59" fmla="*/ 59 h 805"/>
                <a:gd name="T60" fmla="*/ 44 w 361"/>
                <a:gd name="T61" fmla="*/ 44 h 805"/>
                <a:gd name="T62" fmla="*/ 0 w 361"/>
                <a:gd name="T63" fmla="*/ 33 h 805"/>
                <a:gd name="T64" fmla="*/ 20 w 361"/>
                <a:gd name="T65" fmla="*/ 0 h 80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61" h="805">
                  <a:moveTo>
                    <a:pt x="20" y="0"/>
                  </a:moveTo>
                  <a:lnTo>
                    <a:pt x="68" y="25"/>
                  </a:lnTo>
                  <a:lnTo>
                    <a:pt x="115" y="57"/>
                  </a:lnTo>
                  <a:lnTo>
                    <a:pt x="159" y="97"/>
                  </a:lnTo>
                  <a:lnTo>
                    <a:pt x="200" y="141"/>
                  </a:lnTo>
                  <a:lnTo>
                    <a:pt x="236" y="188"/>
                  </a:lnTo>
                  <a:lnTo>
                    <a:pt x="269" y="242"/>
                  </a:lnTo>
                  <a:lnTo>
                    <a:pt x="297" y="298"/>
                  </a:lnTo>
                  <a:lnTo>
                    <a:pt x="320" y="358"/>
                  </a:lnTo>
                  <a:lnTo>
                    <a:pt x="338" y="420"/>
                  </a:lnTo>
                  <a:lnTo>
                    <a:pt x="351" y="483"/>
                  </a:lnTo>
                  <a:lnTo>
                    <a:pt x="358" y="548"/>
                  </a:lnTo>
                  <a:lnTo>
                    <a:pt x="361" y="613"/>
                  </a:lnTo>
                  <a:lnTo>
                    <a:pt x="356" y="678"/>
                  </a:lnTo>
                  <a:lnTo>
                    <a:pt x="347" y="742"/>
                  </a:lnTo>
                  <a:lnTo>
                    <a:pt x="332" y="805"/>
                  </a:lnTo>
                  <a:lnTo>
                    <a:pt x="279" y="780"/>
                  </a:lnTo>
                  <a:lnTo>
                    <a:pt x="291" y="724"/>
                  </a:lnTo>
                  <a:lnTo>
                    <a:pt x="300" y="668"/>
                  </a:lnTo>
                  <a:lnTo>
                    <a:pt x="303" y="610"/>
                  </a:lnTo>
                  <a:lnTo>
                    <a:pt x="301" y="552"/>
                  </a:lnTo>
                  <a:lnTo>
                    <a:pt x="296" y="494"/>
                  </a:lnTo>
                  <a:lnTo>
                    <a:pt x="284" y="438"/>
                  </a:lnTo>
                  <a:lnTo>
                    <a:pt x="267" y="383"/>
                  </a:lnTo>
                  <a:lnTo>
                    <a:pt x="248" y="331"/>
                  </a:lnTo>
                  <a:lnTo>
                    <a:pt x="222" y="280"/>
                  </a:lnTo>
                  <a:lnTo>
                    <a:pt x="194" y="233"/>
                  </a:lnTo>
                  <a:lnTo>
                    <a:pt x="161" y="190"/>
                  </a:lnTo>
                  <a:lnTo>
                    <a:pt x="125" y="152"/>
                  </a:lnTo>
                  <a:lnTo>
                    <a:pt x="86" y="117"/>
                  </a:lnTo>
                  <a:lnTo>
                    <a:pt x="44" y="88"/>
                  </a:lnTo>
                  <a:lnTo>
                    <a:pt x="0" y="65"/>
                  </a:lnTo>
                  <a:lnTo>
                    <a:pt x="20" y="0"/>
                  </a:lnTo>
                  <a:close/>
                </a:path>
              </a:pathLst>
            </a:custGeom>
            <a:solidFill>
              <a:srgbClr val="7ED4F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359" name="Freeform 124"/>
            <p:cNvSpPr>
              <a:spLocks/>
            </p:cNvSpPr>
            <p:nvPr/>
          </p:nvSpPr>
          <p:spPr bwMode="auto">
            <a:xfrm>
              <a:off x="1289" y="1500"/>
              <a:ext cx="323" cy="357"/>
            </a:xfrm>
            <a:custGeom>
              <a:avLst/>
              <a:gdLst>
                <a:gd name="T0" fmla="*/ 299 w 323"/>
                <a:gd name="T1" fmla="*/ 357 h 715"/>
                <a:gd name="T2" fmla="*/ 311 w 323"/>
                <a:gd name="T3" fmla="*/ 329 h 715"/>
                <a:gd name="T4" fmla="*/ 320 w 323"/>
                <a:gd name="T5" fmla="*/ 301 h 715"/>
                <a:gd name="T6" fmla="*/ 323 w 323"/>
                <a:gd name="T7" fmla="*/ 272 h 715"/>
                <a:gd name="T8" fmla="*/ 321 w 323"/>
                <a:gd name="T9" fmla="*/ 243 h 715"/>
                <a:gd name="T10" fmla="*/ 316 w 323"/>
                <a:gd name="T11" fmla="*/ 214 h 715"/>
                <a:gd name="T12" fmla="*/ 304 w 323"/>
                <a:gd name="T13" fmla="*/ 186 h 715"/>
                <a:gd name="T14" fmla="*/ 287 w 323"/>
                <a:gd name="T15" fmla="*/ 159 h 715"/>
                <a:gd name="T16" fmla="*/ 268 w 323"/>
                <a:gd name="T17" fmla="*/ 133 h 715"/>
                <a:gd name="T18" fmla="*/ 242 w 323"/>
                <a:gd name="T19" fmla="*/ 107 h 715"/>
                <a:gd name="T20" fmla="*/ 214 w 323"/>
                <a:gd name="T21" fmla="*/ 84 h 715"/>
                <a:gd name="T22" fmla="*/ 181 w 323"/>
                <a:gd name="T23" fmla="*/ 62 h 715"/>
                <a:gd name="T24" fmla="*/ 145 w 323"/>
                <a:gd name="T25" fmla="*/ 43 h 715"/>
                <a:gd name="T26" fmla="*/ 106 w 323"/>
                <a:gd name="T27" fmla="*/ 26 h 715"/>
                <a:gd name="T28" fmla="*/ 64 w 323"/>
                <a:gd name="T29" fmla="*/ 11 h 715"/>
                <a:gd name="T30" fmla="*/ 20 w 323"/>
                <a:gd name="T31" fmla="*/ 0 h 715"/>
                <a:gd name="T32" fmla="*/ 0 w 323"/>
                <a:gd name="T33" fmla="*/ 35 h 715"/>
                <a:gd name="T34" fmla="*/ 41 w 323"/>
                <a:gd name="T35" fmla="*/ 46 h 715"/>
                <a:gd name="T36" fmla="*/ 80 w 323"/>
                <a:gd name="T37" fmla="*/ 59 h 715"/>
                <a:gd name="T38" fmla="*/ 115 w 323"/>
                <a:gd name="T39" fmla="*/ 76 h 715"/>
                <a:gd name="T40" fmla="*/ 147 w 323"/>
                <a:gd name="T41" fmla="*/ 94 h 715"/>
                <a:gd name="T42" fmla="*/ 177 w 323"/>
                <a:gd name="T43" fmla="*/ 115 h 715"/>
                <a:gd name="T44" fmla="*/ 201 w 323"/>
                <a:gd name="T45" fmla="*/ 137 h 715"/>
                <a:gd name="T46" fmla="*/ 222 w 323"/>
                <a:gd name="T47" fmla="*/ 161 h 715"/>
                <a:gd name="T48" fmla="*/ 239 w 323"/>
                <a:gd name="T49" fmla="*/ 186 h 715"/>
                <a:gd name="T50" fmla="*/ 252 w 323"/>
                <a:gd name="T51" fmla="*/ 211 h 715"/>
                <a:gd name="T52" fmla="*/ 259 w 323"/>
                <a:gd name="T53" fmla="*/ 239 h 715"/>
                <a:gd name="T54" fmla="*/ 262 w 323"/>
                <a:gd name="T55" fmla="*/ 265 h 715"/>
                <a:gd name="T56" fmla="*/ 259 w 323"/>
                <a:gd name="T57" fmla="*/ 292 h 715"/>
                <a:gd name="T58" fmla="*/ 252 w 323"/>
                <a:gd name="T59" fmla="*/ 318 h 715"/>
                <a:gd name="T60" fmla="*/ 241 w 323"/>
                <a:gd name="T61" fmla="*/ 344 h 715"/>
                <a:gd name="T62" fmla="*/ 299 w 323"/>
                <a:gd name="T63" fmla="*/ 357 h 71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323" h="715">
                  <a:moveTo>
                    <a:pt x="299" y="715"/>
                  </a:moveTo>
                  <a:lnTo>
                    <a:pt x="311" y="659"/>
                  </a:lnTo>
                  <a:lnTo>
                    <a:pt x="320" y="603"/>
                  </a:lnTo>
                  <a:lnTo>
                    <a:pt x="323" y="545"/>
                  </a:lnTo>
                  <a:lnTo>
                    <a:pt x="321" y="487"/>
                  </a:lnTo>
                  <a:lnTo>
                    <a:pt x="316" y="429"/>
                  </a:lnTo>
                  <a:lnTo>
                    <a:pt x="304" y="373"/>
                  </a:lnTo>
                  <a:lnTo>
                    <a:pt x="287" y="318"/>
                  </a:lnTo>
                  <a:lnTo>
                    <a:pt x="268" y="266"/>
                  </a:lnTo>
                  <a:lnTo>
                    <a:pt x="242" y="215"/>
                  </a:lnTo>
                  <a:lnTo>
                    <a:pt x="214" y="168"/>
                  </a:lnTo>
                  <a:lnTo>
                    <a:pt x="181" y="125"/>
                  </a:lnTo>
                  <a:lnTo>
                    <a:pt x="145" y="87"/>
                  </a:lnTo>
                  <a:lnTo>
                    <a:pt x="106" y="52"/>
                  </a:lnTo>
                  <a:lnTo>
                    <a:pt x="64" y="23"/>
                  </a:lnTo>
                  <a:lnTo>
                    <a:pt x="20" y="0"/>
                  </a:lnTo>
                  <a:lnTo>
                    <a:pt x="0" y="70"/>
                  </a:lnTo>
                  <a:lnTo>
                    <a:pt x="41" y="92"/>
                  </a:lnTo>
                  <a:lnTo>
                    <a:pt x="80" y="119"/>
                  </a:lnTo>
                  <a:lnTo>
                    <a:pt x="115" y="152"/>
                  </a:lnTo>
                  <a:lnTo>
                    <a:pt x="147" y="188"/>
                  </a:lnTo>
                  <a:lnTo>
                    <a:pt x="177" y="230"/>
                  </a:lnTo>
                  <a:lnTo>
                    <a:pt x="201" y="275"/>
                  </a:lnTo>
                  <a:lnTo>
                    <a:pt x="222" y="322"/>
                  </a:lnTo>
                  <a:lnTo>
                    <a:pt x="239" y="373"/>
                  </a:lnTo>
                  <a:lnTo>
                    <a:pt x="252" y="423"/>
                  </a:lnTo>
                  <a:lnTo>
                    <a:pt x="259" y="478"/>
                  </a:lnTo>
                  <a:lnTo>
                    <a:pt x="262" y="530"/>
                  </a:lnTo>
                  <a:lnTo>
                    <a:pt x="259" y="584"/>
                  </a:lnTo>
                  <a:lnTo>
                    <a:pt x="252" y="637"/>
                  </a:lnTo>
                  <a:lnTo>
                    <a:pt x="241" y="688"/>
                  </a:lnTo>
                  <a:lnTo>
                    <a:pt x="299" y="715"/>
                  </a:lnTo>
                  <a:close/>
                </a:path>
              </a:pathLst>
            </a:custGeom>
            <a:solidFill>
              <a:srgbClr val="86DAF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360" name="Freeform 125"/>
            <p:cNvSpPr>
              <a:spLocks/>
            </p:cNvSpPr>
            <p:nvPr/>
          </p:nvSpPr>
          <p:spPr bwMode="auto">
            <a:xfrm>
              <a:off x="1268" y="1535"/>
              <a:ext cx="283" cy="309"/>
            </a:xfrm>
            <a:custGeom>
              <a:avLst/>
              <a:gdLst>
                <a:gd name="T0" fmla="*/ 21 w 283"/>
                <a:gd name="T1" fmla="*/ 0 h 618"/>
                <a:gd name="T2" fmla="*/ 62 w 283"/>
                <a:gd name="T3" fmla="*/ 11 h 618"/>
                <a:gd name="T4" fmla="*/ 101 w 283"/>
                <a:gd name="T5" fmla="*/ 25 h 618"/>
                <a:gd name="T6" fmla="*/ 136 w 283"/>
                <a:gd name="T7" fmla="*/ 41 h 618"/>
                <a:gd name="T8" fmla="*/ 168 w 283"/>
                <a:gd name="T9" fmla="*/ 59 h 618"/>
                <a:gd name="T10" fmla="*/ 198 w 283"/>
                <a:gd name="T11" fmla="*/ 80 h 618"/>
                <a:gd name="T12" fmla="*/ 222 w 283"/>
                <a:gd name="T13" fmla="*/ 103 h 618"/>
                <a:gd name="T14" fmla="*/ 243 w 283"/>
                <a:gd name="T15" fmla="*/ 126 h 618"/>
                <a:gd name="T16" fmla="*/ 260 w 283"/>
                <a:gd name="T17" fmla="*/ 152 h 618"/>
                <a:gd name="T18" fmla="*/ 273 w 283"/>
                <a:gd name="T19" fmla="*/ 177 h 618"/>
                <a:gd name="T20" fmla="*/ 280 w 283"/>
                <a:gd name="T21" fmla="*/ 204 h 618"/>
                <a:gd name="T22" fmla="*/ 283 w 283"/>
                <a:gd name="T23" fmla="*/ 230 h 618"/>
                <a:gd name="T24" fmla="*/ 280 w 283"/>
                <a:gd name="T25" fmla="*/ 257 h 618"/>
                <a:gd name="T26" fmla="*/ 273 w 283"/>
                <a:gd name="T27" fmla="*/ 284 h 618"/>
                <a:gd name="T28" fmla="*/ 262 w 283"/>
                <a:gd name="T29" fmla="*/ 309 h 618"/>
                <a:gd name="T30" fmla="*/ 200 w 283"/>
                <a:gd name="T31" fmla="*/ 295 h 618"/>
                <a:gd name="T32" fmla="*/ 211 w 283"/>
                <a:gd name="T33" fmla="*/ 270 h 618"/>
                <a:gd name="T34" fmla="*/ 217 w 283"/>
                <a:gd name="T35" fmla="*/ 244 h 618"/>
                <a:gd name="T36" fmla="*/ 217 w 283"/>
                <a:gd name="T37" fmla="*/ 219 h 618"/>
                <a:gd name="T38" fmla="*/ 211 w 283"/>
                <a:gd name="T39" fmla="*/ 192 h 618"/>
                <a:gd name="T40" fmla="*/ 201 w 283"/>
                <a:gd name="T41" fmla="*/ 167 h 618"/>
                <a:gd name="T42" fmla="*/ 185 w 283"/>
                <a:gd name="T43" fmla="*/ 143 h 618"/>
                <a:gd name="T44" fmla="*/ 164 w 283"/>
                <a:gd name="T45" fmla="*/ 120 h 618"/>
                <a:gd name="T46" fmla="*/ 139 w 283"/>
                <a:gd name="T47" fmla="*/ 98 h 618"/>
                <a:gd name="T48" fmla="*/ 109 w 283"/>
                <a:gd name="T49" fmla="*/ 79 h 618"/>
                <a:gd name="T50" fmla="*/ 75 w 283"/>
                <a:gd name="T51" fmla="*/ 63 h 618"/>
                <a:gd name="T52" fmla="*/ 38 w 283"/>
                <a:gd name="T53" fmla="*/ 49 h 618"/>
                <a:gd name="T54" fmla="*/ 0 w 283"/>
                <a:gd name="T55" fmla="*/ 38 h 618"/>
                <a:gd name="T56" fmla="*/ 21 w 283"/>
                <a:gd name="T57" fmla="*/ 0 h 61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283" h="618">
                  <a:moveTo>
                    <a:pt x="21" y="0"/>
                  </a:moveTo>
                  <a:lnTo>
                    <a:pt x="62" y="22"/>
                  </a:lnTo>
                  <a:lnTo>
                    <a:pt x="101" y="49"/>
                  </a:lnTo>
                  <a:lnTo>
                    <a:pt x="136" y="82"/>
                  </a:lnTo>
                  <a:lnTo>
                    <a:pt x="168" y="118"/>
                  </a:lnTo>
                  <a:lnTo>
                    <a:pt x="198" y="160"/>
                  </a:lnTo>
                  <a:lnTo>
                    <a:pt x="222" y="205"/>
                  </a:lnTo>
                  <a:lnTo>
                    <a:pt x="243" y="252"/>
                  </a:lnTo>
                  <a:lnTo>
                    <a:pt x="260" y="303"/>
                  </a:lnTo>
                  <a:lnTo>
                    <a:pt x="273" y="353"/>
                  </a:lnTo>
                  <a:lnTo>
                    <a:pt x="280" y="408"/>
                  </a:lnTo>
                  <a:lnTo>
                    <a:pt x="283" y="460"/>
                  </a:lnTo>
                  <a:lnTo>
                    <a:pt x="280" y="514"/>
                  </a:lnTo>
                  <a:lnTo>
                    <a:pt x="273" y="567"/>
                  </a:lnTo>
                  <a:lnTo>
                    <a:pt x="262" y="618"/>
                  </a:lnTo>
                  <a:lnTo>
                    <a:pt x="200" y="589"/>
                  </a:lnTo>
                  <a:lnTo>
                    <a:pt x="211" y="540"/>
                  </a:lnTo>
                  <a:lnTo>
                    <a:pt x="217" y="487"/>
                  </a:lnTo>
                  <a:lnTo>
                    <a:pt x="217" y="437"/>
                  </a:lnTo>
                  <a:lnTo>
                    <a:pt x="211" y="384"/>
                  </a:lnTo>
                  <a:lnTo>
                    <a:pt x="201" y="333"/>
                  </a:lnTo>
                  <a:lnTo>
                    <a:pt x="185" y="285"/>
                  </a:lnTo>
                  <a:lnTo>
                    <a:pt x="164" y="239"/>
                  </a:lnTo>
                  <a:lnTo>
                    <a:pt x="139" y="196"/>
                  </a:lnTo>
                  <a:lnTo>
                    <a:pt x="109" y="158"/>
                  </a:lnTo>
                  <a:lnTo>
                    <a:pt x="75" y="125"/>
                  </a:lnTo>
                  <a:lnTo>
                    <a:pt x="38" y="98"/>
                  </a:lnTo>
                  <a:lnTo>
                    <a:pt x="0" y="76"/>
                  </a:lnTo>
                  <a:lnTo>
                    <a:pt x="21" y="0"/>
                  </a:lnTo>
                  <a:close/>
                </a:path>
              </a:pathLst>
            </a:custGeom>
            <a:solidFill>
              <a:srgbClr val="8EE0F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361" name="Freeform 126"/>
            <p:cNvSpPr>
              <a:spLocks/>
            </p:cNvSpPr>
            <p:nvPr/>
          </p:nvSpPr>
          <p:spPr bwMode="auto">
            <a:xfrm>
              <a:off x="1246" y="1573"/>
              <a:ext cx="239" cy="256"/>
            </a:xfrm>
            <a:custGeom>
              <a:avLst/>
              <a:gdLst>
                <a:gd name="T0" fmla="*/ 222 w 239"/>
                <a:gd name="T1" fmla="*/ 256 h 513"/>
                <a:gd name="T2" fmla="*/ 233 w 239"/>
                <a:gd name="T3" fmla="*/ 232 h 513"/>
                <a:gd name="T4" fmla="*/ 239 w 239"/>
                <a:gd name="T5" fmla="*/ 205 h 513"/>
                <a:gd name="T6" fmla="*/ 239 w 239"/>
                <a:gd name="T7" fmla="*/ 180 h 513"/>
                <a:gd name="T8" fmla="*/ 233 w 239"/>
                <a:gd name="T9" fmla="*/ 154 h 513"/>
                <a:gd name="T10" fmla="*/ 223 w 239"/>
                <a:gd name="T11" fmla="*/ 128 h 513"/>
                <a:gd name="T12" fmla="*/ 207 w 239"/>
                <a:gd name="T13" fmla="*/ 104 h 513"/>
                <a:gd name="T14" fmla="*/ 186 w 239"/>
                <a:gd name="T15" fmla="*/ 81 h 513"/>
                <a:gd name="T16" fmla="*/ 161 w 239"/>
                <a:gd name="T17" fmla="*/ 60 h 513"/>
                <a:gd name="T18" fmla="*/ 131 w 239"/>
                <a:gd name="T19" fmla="*/ 41 h 513"/>
                <a:gd name="T20" fmla="*/ 97 w 239"/>
                <a:gd name="T21" fmla="*/ 24 h 513"/>
                <a:gd name="T22" fmla="*/ 60 w 239"/>
                <a:gd name="T23" fmla="*/ 11 h 513"/>
                <a:gd name="T24" fmla="*/ 22 w 239"/>
                <a:gd name="T25" fmla="*/ 0 h 513"/>
                <a:gd name="T26" fmla="*/ 0 w 239"/>
                <a:gd name="T27" fmla="*/ 41 h 513"/>
                <a:gd name="T28" fmla="*/ 32 w 239"/>
                <a:gd name="T29" fmla="*/ 50 h 513"/>
                <a:gd name="T30" fmla="*/ 63 w 239"/>
                <a:gd name="T31" fmla="*/ 61 h 513"/>
                <a:gd name="T32" fmla="*/ 90 w 239"/>
                <a:gd name="T33" fmla="*/ 77 h 513"/>
                <a:gd name="T34" fmla="*/ 114 w 239"/>
                <a:gd name="T35" fmla="*/ 93 h 513"/>
                <a:gd name="T36" fmla="*/ 135 w 239"/>
                <a:gd name="T37" fmla="*/ 112 h 513"/>
                <a:gd name="T38" fmla="*/ 151 w 239"/>
                <a:gd name="T39" fmla="*/ 132 h 513"/>
                <a:gd name="T40" fmla="*/ 161 w 239"/>
                <a:gd name="T41" fmla="*/ 154 h 513"/>
                <a:gd name="T42" fmla="*/ 168 w 239"/>
                <a:gd name="T43" fmla="*/ 176 h 513"/>
                <a:gd name="T44" fmla="*/ 168 w 239"/>
                <a:gd name="T45" fmla="*/ 197 h 513"/>
                <a:gd name="T46" fmla="*/ 164 w 239"/>
                <a:gd name="T47" fmla="*/ 219 h 513"/>
                <a:gd name="T48" fmla="*/ 155 w 239"/>
                <a:gd name="T49" fmla="*/ 241 h 513"/>
                <a:gd name="T50" fmla="*/ 222 w 239"/>
                <a:gd name="T51" fmla="*/ 256 h 51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39" h="513">
                  <a:moveTo>
                    <a:pt x="222" y="513"/>
                  </a:moveTo>
                  <a:lnTo>
                    <a:pt x="233" y="464"/>
                  </a:lnTo>
                  <a:lnTo>
                    <a:pt x="239" y="411"/>
                  </a:lnTo>
                  <a:lnTo>
                    <a:pt x="239" y="361"/>
                  </a:lnTo>
                  <a:lnTo>
                    <a:pt x="233" y="308"/>
                  </a:lnTo>
                  <a:lnTo>
                    <a:pt x="223" y="257"/>
                  </a:lnTo>
                  <a:lnTo>
                    <a:pt x="207" y="209"/>
                  </a:lnTo>
                  <a:lnTo>
                    <a:pt x="186" y="163"/>
                  </a:lnTo>
                  <a:lnTo>
                    <a:pt x="161" y="120"/>
                  </a:lnTo>
                  <a:lnTo>
                    <a:pt x="131" y="82"/>
                  </a:lnTo>
                  <a:lnTo>
                    <a:pt x="97" y="49"/>
                  </a:lnTo>
                  <a:lnTo>
                    <a:pt x="60" y="22"/>
                  </a:lnTo>
                  <a:lnTo>
                    <a:pt x="22" y="0"/>
                  </a:lnTo>
                  <a:lnTo>
                    <a:pt x="0" y="82"/>
                  </a:lnTo>
                  <a:lnTo>
                    <a:pt x="32" y="100"/>
                  </a:lnTo>
                  <a:lnTo>
                    <a:pt x="63" y="123"/>
                  </a:lnTo>
                  <a:lnTo>
                    <a:pt x="90" y="154"/>
                  </a:lnTo>
                  <a:lnTo>
                    <a:pt x="114" y="187"/>
                  </a:lnTo>
                  <a:lnTo>
                    <a:pt x="135" y="225"/>
                  </a:lnTo>
                  <a:lnTo>
                    <a:pt x="151" y="265"/>
                  </a:lnTo>
                  <a:lnTo>
                    <a:pt x="161" y="308"/>
                  </a:lnTo>
                  <a:lnTo>
                    <a:pt x="168" y="352"/>
                  </a:lnTo>
                  <a:lnTo>
                    <a:pt x="168" y="395"/>
                  </a:lnTo>
                  <a:lnTo>
                    <a:pt x="164" y="438"/>
                  </a:lnTo>
                  <a:lnTo>
                    <a:pt x="155" y="482"/>
                  </a:lnTo>
                  <a:lnTo>
                    <a:pt x="222" y="513"/>
                  </a:lnTo>
                  <a:close/>
                </a:path>
              </a:pathLst>
            </a:custGeom>
            <a:solidFill>
              <a:srgbClr val="96E6F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grpSp>
          <p:nvGrpSpPr>
            <p:cNvPr id="8362" name="Group 127"/>
            <p:cNvGrpSpPr>
              <a:grpSpLocks/>
            </p:cNvGrpSpPr>
            <p:nvPr/>
          </p:nvGrpSpPr>
          <p:grpSpPr bwMode="auto">
            <a:xfrm>
              <a:off x="1145" y="1165"/>
              <a:ext cx="1342" cy="838"/>
              <a:chOff x="1145" y="1165"/>
              <a:chExt cx="1342" cy="838"/>
            </a:xfrm>
          </p:grpSpPr>
          <p:sp>
            <p:nvSpPr>
              <p:cNvPr id="9311" name="Freeform 128"/>
              <p:cNvSpPr>
                <a:spLocks/>
              </p:cNvSpPr>
              <p:nvPr/>
            </p:nvSpPr>
            <p:spPr bwMode="auto">
              <a:xfrm>
                <a:off x="1203" y="1627"/>
                <a:ext cx="194" cy="200"/>
              </a:xfrm>
              <a:custGeom>
                <a:avLst/>
                <a:gdLst>
                  <a:gd name="T0" fmla="*/ 26 w 194"/>
                  <a:gd name="T1" fmla="*/ 0 h 400"/>
                  <a:gd name="T2" fmla="*/ 58 w 194"/>
                  <a:gd name="T3" fmla="*/ 9 h 400"/>
                  <a:gd name="T4" fmla="*/ 89 w 194"/>
                  <a:gd name="T5" fmla="*/ 21 h 400"/>
                  <a:gd name="T6" fmla="*/ 116 w 194"/>
                  <a:gd name="T7" fmla="*/ 36 h 400"/>
                  <a:gd name="T8" fmla="*/ 140 w 194"/>
                  <a:gd name="T9" fmla="*/ 53 h 400"/>
                  <a:gd name="T10" fmla="*/ 161 w 194"/>
                  <a:gd name="T11" fmla="*/ 72 h 400"/>
                  <a:gd name="T12" fmla="*/ 177 w 194"/>
                  <a:gd name="T13" fmla="*/ 92 h 400"/>
                  <a:gd name="T14" fmla="*/ 187 w 194"/>
                  <a:gd name="T15" fmla="*/ 113 h 400"/>
                  <a:gd name="T16" fmla="*/ 194 w 194"/>
                  <a:gd name="T17" fmla="*/ 135 h 400"/>
                  <a:gd name="T18" fmla="*/ 194 w 194"/>
                  <a:gd name="T19" fmla="*/ 157 h 400"/>
                  <a:gd name="T20" fmla="*/ 190 w 194"/>
                  <a:gd name="T21" fmla="*/ 178 h 400"/>
                  <a:gd name="T22" fmla="*/ 181 w 194"/>
                  <a:gd name="T23" fmla="*/ 200 h 400"/>
                  <a:gd name="T24" fmla="*/ 108 w 194"/>
                  <a:gd name="T25" fmla="*/ 183 h 400"/>
                  <a:gd name="T26" fmla="*/ 116 w 194"/>
                  <a:gd name="T27" fmla="*/ 165 h 400"/>
                  <a:gd name="T28" fmla="*/ 118 w 194"/>
                  <a:gd name="T29" fmla="*/ 146 h 400"/>
                  <a:gd name="T30" fmla="*/ 115 w 194"/>
                  <a:gd name="T31" fmla="*/ 128 h 400"/>
                  <a:gd name="T32" fmla="*/ 106 w 194"/>
                  <a:gd name="T33" fmla="*/ 110 h 400"/>
                  <a:gd name="T34" fmla="*/ 93 w 194"/>
                  <a:gd name="T35" fmla="*/ 92 h 400"/>
                  <a:gd name="T36" fmla="*/ 75 w 194"/>
                  <a:gd name="T37" fmla="*/ 77 h 400"/>
                  <a:gd name="T38" fmla="*/ 52 w 194"/>
                  <a:gd name="T39" fmla="*/ 64 h 400"/>
                  <a:gd name="T40" fmla="*/ 28 w 194"/>
                  <a:gd name="T41" fmla="*/ 52 h 400"/>
                  <a:gd name="T42" fmla="*/ 0 w 194"/>
                  <a:gd name="T43" fmla="*/ 44 h 400"/>
                  <a:gd name="T44" fmla="*/ 26 w 194"/>
                  <a:gd name="T45" fmla="*/ 0 h 40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94" h="400">
                    <a:moveTo>
                      <a:pt x="26" y="0"/>
                    </a:moveTo>
                    <a:lnTo>
                      <a:pt x="58" y="18"/>
                    </a:lnTo>
                    <a:lnTo>
                      <a:pt x="89" y="41"/>
                    </a:lnTo>
                    <a:lnTo>
                      <a:pt x="116" y="72"/>
                    </a:lnTo>
                    <a:lnTo>
                      <a:pt x="140" y="105"/>
                    </a:lnTo>
                    <a:lnTo>
                      <a:pt x="161" y="143"/>
                    </a:lnTo>
                    <a:lnTo>
                      <a:pt x="177" y="183"/>
                    </a:lnTo>
                    <a:lnTo>
                      <a:pt x="187" y="226"/>
                    </a:lnTo>
                    <a:lnTo>
                      <a:pt x="194" y="270"/>
                    </a:lnTo>
                    <a:lnTo>
                      <a:pt x="194" y="313"/>
                    </a:lnTo>
                    <a:lnTo>
                      <a:pt x="190" y="356"/>
                    </a:lnTo>
                    <a:lnTo>
                      <a:pt x="181" y="400"/>
                    </a:lnTo>
                    <a:lnTo>
                      <a:pt x="108" y="365"/>
                    </a:lnTo>
                    <a:lnTo>
                      <a:pt x="116" y="329"/>
                    </a:lnTo>
                    <a:lnTo>
                      <a:pt x="118" y="291"/>
                    </a:lnTo>
                    <a:lnTo>
                      <a:pt x="115" y="255"/>
                    </a:lnTo>
                    <a:lnTo>
                      <a:pt x="106" y="219"/>
                    </a:lnTo>
                    <a:lnTo>
                      <a:pt x="93" y="184"/>
                    </a:lnTo>
                    <a:lnTo>
                      <a:pt x="75" y="154"/>
                    </a:lnTo>
                    <a:lnTo>
                      <a:pt x="52" y="127"/>
                    </a:lnTo>
                    <a:lnTo>
                      <a:pt x="28" y="103"/>
                    </a:lnTo>
                    <a:lnTo>
                      <a:pt x="0" y="87"/>
                    </a:lnTo>
                    <a:lnTo>
                      <a:pt x="26" y="0"/>
                    </a:lnTo>
                    <a:close/>
                  </a:path>
                </a:pathLst>
              </a:custGeom>
              <a:solidFill>
                <a:srgbClr val="9FEBF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312" name="Freeform 129"/>
              <p:cNvSpPr>
                <a:spLocks/>
              </p:cNvSpPr>
              <p:nvPr/>
            </p:nvSpPr>
            <p:spPr bwMode="auto">
              <a:xfrm>
                <a:off x="1176" y="1670"/>
                <a:ext cx="145" cy="140"/>
              </a:xfrm>
              <a:custGeom>
                <a:avLst/>
                <a:gdLst>
                  <a:gd name="T0" fmla="*/ 135 w 145"/>
                  <a:gd name="T1" fmla="*/ 140 h 278"/>
                  <a:gd name="T2" fmla="*/ 143 w 145"/>
                  <a:gd name="T3" fmla="*/ 122 h 278"/>
                  <a:gd name="T4" fmla="*/ 145 w 145"/>
                  <a:gd name="T5" fmla="*/ 103 h 278"/>
                  <a:gd name="T6" fmla="*/ 142 w 145"/>
                  <a:gd name="T7" fmla="*/ 85 h 278"/>
                  <a:gd name="T8" fmla="*/ 133 w 145"/>
                  <a:gd name="T9" fmla="*/ 66 h 278"/>
                  <a:gd name="T10" fmla="*/ 120 w 145"/>
                  <a:gd name="T11" fmla="*/ 49 h 278"/>
                  <a:gd name="T12" fmla="*/ 102 w 145"/>
                  <a:gd name="T13" fmla="*/ 34 h 278"/>
                  <a:gd name="T14" fmla="*/ 79 w 145"/>
                  <a:gd name="T15" fmla="*/ 20 h 278"/>
                  <a:gd name="T16" fmla="*/ 55 w 145"/>
                  <a:gd name="T17" fmla="*/ 8 h 278"/>
                  <a:gd name="T18" fmla="*/ 27 w 145"/>
                  <a:gd name="T19" fmla="*/ 0 h 278"/>
                  <a:gd name="T20" fmla="*/ 0 w 145"/>
                  <a:gd name="T21" fmla="*/ 48 h 278"/>
                  <a:gd name="T22" fmla="*/ 19 w 145"/>
                  <a:gd name="T23" fmla="*/ 54 h 278"/>
                  <a:gd name="T24" fmla="*/ 34 w 145"/>
                  <a:gd name="T25" fmla="*/ 63 h 278"/>
                  <a:gd name="T26" fmla="*/ 47 w 145"/>
                  <a:gd name="T27" fmla="*/ 73 h 278"/>
                  <a:gd name="T28" fmla="*/ 57 w 145"/>
                  <a:gd name="T29" fmla="*/ 85 h 278"/>
                  <a:gd name="T30" fmla="*/ 61 w 145"/>
                  <a:gd name="T31" fmla="*/ 97 h 278"/>
                  <a:gd name="T32" fmla="*/ 61 w 145"/>
                  <a:gd name="T33" fmla="*/ 109 h 278"/>
                  <a:gd name="T34" fmla="*/ 57 w 145"/>
                  <a:gd name="T35" fmla="*/ 122 h 278"/>
                  <a:gd name="T36" fmla="*/ 135 w 145"/>
                  <a:gd name="T37" fmla="*/ 140 h 27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45" h="278">
                    <a:moveTo>
                      <a:pt x="135" y="278"/>
                    </a:moveTo>
                    <a:lnTo>
                      <a:pt x="143" y="242"/>
                    </a:lnTo>
                    <a:lnTo>
                      <a:pt x="145" y="204"/>
                    </a:lnTo>
                    <a:lnTo>
                      <a:pt x="142" y="168"/>
                    </a:lnTo>
                    <a:lnTo>
                      <a:pt x="133" y="132"/>
                    </a:lnTo>
                    <a:lnTo>
                      <a:pt x="120" y="97"/>
                    </a:lnTo>
                    <a:lnTo>
                      <a:pt x="102" y="67"/>
                    </a:lnTo>
                    <a:lnTo>
                      <a:pt x="79" y="40"/>
                    </a:lnTo>
                    <a:lnTo>
                      <a:pt x="55" y="16"/>
                    </a:lnTo>
                    <a:lnTo>
                      <a:pt x="27" y="0"/>
                    </a:lnTo>
                    <a:lnTo>
                      <a:pt x="0" y="96"/>
                    </a:lnTo>
                    <a:lnTo>
                      <a:pt x="19" y="108"/>
                    </a:lnTo>
                    <a:lnTo>
                      <a:pt x="34" y="125"/>
                    </a:lnTo>
                    <a:lnTo>
                      <a:pt x="47" y="145"/>
                    </a:lnTo>
                    <a:lnTo>
                      <a:pt x="57" y="168"/>
                    </a:lnTo>
                    <a:lnTo>
                      <a:pt x="61" y="192"/>
                    </a:lnTo>
                    <a:lnTo>
                      <a:pt x="61" y="217"/>
                    </a:lnTo>
                    <a:lnTo>
                      <a:pt x="57" y="242"/>
                    </a:lnTo>
                    <a:lnTo>
                      <a:pt x="135" y="278"/>
                    </a:lnTo>
                    <a:close/>
                  </a:path>
                </a:pathLst>
              </a:custGeom>
              <a:solidFill>
                <a:srgbClr val="A7F1F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313" name="Freeform 130"/>
              <p:cNvSpPr>
                <a:spLocks/>
              </p:cNvSpPr>
              <p:nvPr/>
            </p:nvSpPr>
            <p:spPr bwMode="auto">
              <a:xfrm>
                <a:off x="1147" y="1718"/>
                <a:ext cx="90" cy="74"/>
              </a:xfrm>
              <a:custGeom>
                <a:avLst/>
                <a:gdLst>
                  <a:gd name="T0" fmla="*/ 29 w 90"/>
                  <a:gd name="T1" fmla="*/ 0 h 146"/>
                  <a:gd name="T2" fmla="*/ 48 w 90"/>
                  <a:gd name="T3" fmla="*/ 6 h 146"/>
                  <a:gd name="T4" fmla="*/ 63 w 90"/>
                  <a:gd name="T5" fmla="*/ 15 h 146"/>
                  <a:gd name="T6" fmla="*/ 76 w 90"/>
                  <a:gd name="T7" fmla="*/ 25 h 146"/>
                  <a:gd name="T8" fmla="*/ 86 w 90"/>
                  <a:gd name="T9" fmla="*/ 36 h 146"/>
                  <a:gd name="T10" fmla="*/ 90 w 90"/>
                  <a:gd name="T11" fmla="*/ 49 h 146"/>
                  <a:gd name="T12" fmla="*/ 90 w 90"/>
                  <a:gd name="T13" fmla="*/ 61 h 146"/>
                  <a:gd name="T14" fmla="*/ 86 w 90"/>
                  <a:gd name="T15" fmla="*/ 74 h 146"/>
                  <a:gd name="T16" fmla="*/ 0 w 90"/>
                  <a:gd name="T17" fmla="*/ 54 h 146"/>
                  <a:gd name="T18" fmla="*/ 0 w 90"/>
                  <a:gd name="T19" fmla="*/ 53 h 146"/>
                  <a:gd name="T20" fmla="*/ 29 w 90"/>
                  <a:gd name="T21" fmla="*/ 0 h 14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90" h="146">
                    <a:moveTo>
                      <a:pt x="29" y="0"/>
                    </a:moveTo>
                    <a:lnTo>
                      <a:pt x="48" y="12"/>
                    </a:lnTo>
                    <a:lnTo>
                      <a:pt x="63" y="29"/>
                    </a:lnTo>
                    <a:lnTo>
                      <a:pt x="76" y="49"/>
                    </a:lnTo>
                    <a:lnTo>
                      <a:pt x="86" y="72"/>
                    </a:lnTo>
                    <a:lnTo>
                      <a:pt x="90" y="96"/>
                    </a:lnTo>
                    <a:lnTo>
                      <a:pt x="90" y="121"/>
                    </a:lnTo>
                    <a:lnTo>
                      <a:pt x="86" y="146"/>
                    </a:lnTo>
                    <a:lnTo>
                      <a:pt x="0" y="106"/>
                    </a:lnTo>
                    <a:lnTo>
                      <a:pt x="0" y="105"/>
                    </a:lnTo>
                    <a:lnTo>
                      <a:pt x="29" y="0"/>
                    </a:lnTo>
                    <a:close/>
                  </a:path>
                </a:pathLst>
              </a:custGeom>
              <a:solidFill>
                <a:srgbClr val="AFF7F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314" name="Freeform 131"/>
              <p:cNvSpPr>
                <a:spLocks/>
              </p:cNvSpPr>
              <p:nvPr/>
            </p:nvSpPr>
            <p:spPr bwMode="auto">
              <a:xfrm>
                <a:off x="1145" y="1771"/>
                <a:ext cx="2" cy="1"/>
              </a:xfrm>
              <a:custGeom>
                <a:avLst/>
                <a:gdLst>
                  <a:gd name="T0" fmla="*/ 2 w 2"/>
                  <a:gd name="T1" fmla="*/ 1 h 1"/>
                  <a:gd name="T2" fmla="*/ 2 w 2"/>
                  <a:gd name="T3" fmla="*/ 0 h 1"/>
                  <a:gd name="T4" fmla="*/ 0 w 2"/>
                  <a:gd name="T5" fmla="*/ 0 h 1"/>
                  <a:gd name="T6" fmla="*/ 0 w 2"/>
                  <a:gd name="T7" fmla="*/ 0 h 1"/>
                  <a:gd name="T8" fmla="*/ 2 w 2"/>
                  <a:gd name="T9" fmla="*/ 1 h 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1">
                    <a:moveTo>
                      <a:pt x="2" y="1"/>
                    </a:moveTo>
                    <a:lnTo>
                      <a:pt x="2" y="0"/>
                    </a:lnTo>
                    <a:lnTo>
                      <a:pt x="0" y="0"/>
                    </a:lnTo>
                    <a:lnTo>
                      <a:pt x="2" y="1"/>
                    </a:lnTo>
                    <a:close/>
                  </a:path>
                </a:pathLst>
              </a:custGeom>
              <a:solidFill>
                <a:srgbClr val="B0F8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315" name="Freeform 132"/>
              <p:cNvSpPr>
                <a:spLocks/>
              </p:cNvSpPr>
              <p:nvPr/>
            </p:nvSpPr>
            <p:spPr bwMode="auto">
              <a:xfrm>
                <a:off x="1145" y="1165"/>
                <a:ext cx="1342" cy="838"/>
              </a:xfrm>
              <a:custGeom>
                <a:avLst/>
                <a:gdLst>
                  <a:gd name="T0" fmla="*/ 997 w 1342"/>
                  <a:gd name="T1" fmla="*/ 838 h 1676"/>
                  <a:gd name="T2" fmla="*/ 0 w 1342"/>
                  <a:gd name="T3" fmla="*/ 606 h 1676"/>
                  <a:gd name="T4" fmla="*/ 345 w 1342"/>
                  <a:gd name="T5" fmla="*/ 0 h 1676"/>
                  <a:gd name="T6" fmla="*/ 1342 w 1342"/>
                  <a:gd name="T7" fmla="*/ 232 h 1676"/>
                  <a:gd name="T8" fmla="*/ 997 w 1342"/>
                  <a:gd name="T9" fmla="*/ 838 h 167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42" h="1676">
                    <a:moveTo>
                      <a:pt x="997" y="1676"/>
                    </a:moveTo>
                    <a:lnTo>
                      <a:pt x="0" y="1211"/>
                    </a:lnTo>
                    <a:lnTo>
                      <a:pt x="345" y="0"/>
                    </a:lnTo>
                    <a:lnTo>
                      <a:pt x="1342" y="463"/>
                    </a:lnTo>
                    <a:lnTo>
                      <a:pt x="997" y="167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316" name="Freeform 133"/>
              <p:cNvSpPr>
                <a:spLocks/>
              </p:cNvSpPr>
              <p:nvPr/>
            </p:nvSpPr>
            <p:spPr bwMode="auto">
              <a:xfrm>
                <a:off x="1482" y="1165"/>
                <a:ext cx="1005" cy="838"/>
              </a:xfrm>
              <a:custGeom>
                <a:avLst/>
                <a:gdLst>
                  <a:gd name="T0" fmla="*/ 660 w 1005"/>
                  <a:gd name="T1" fmla="*/ 838 h 1676"/>
                  <a:gd name="T2" fmla="*/ 1005 w 1005"/>
                  <a:gd name="T3" fmla="*/ 232 h 1676"/>
                  <a:gd name="T4" fmla="*/ 8 w 1005"/>
                  <a:gd name="T5" fmla="*/ 0 h 1676"/>
                  <a:gd name="T6" fmla="*/ 0 w 1005"/>
                  <a:gd name="T7" fmla="*/ 15 h 1676"/>
                  <a:gd name="T8" fmla="*/ 69 w 1005"/>
                  <a:gd name="T9" fmla="*/ 32 h 1676"/>
                  <a:gd name="T10" fmla="*/ 135 w 1005"/>
                  <a:gd name="T11" fmla="*/ 53 h 1676"/>
                  <a:gd name="T12" fmla="*/ 199 w 1005"/>
                  <a:gd name="T13" fmla="*/ 76 h 1676"/>
                  <a:gd name="T14" fmla="*/ 261 w 1005"/>
                  <a:gd name="T15" fmla="*/ 102 h 1676"/>
                  <a:gd name="T16" fmla="*/ 319 w 1005"/>
                  <a:gd name="T17" fmla="*/ 130 h 1676"/>
                  <a:gd name="T18" fmla="*/ 374 w 1005"/>
                  <a:gd name="T19" fmla="*/ 162 h 1676"/>
                  <a:gd name="T20" fmla="*/ 425 w 1005"/>
                  <a:gd name="T21" fmla="*/ 196 h 1676"/>
                  <a:gd name="T22" fmla="*/ 473 w 1005"/>
                  <a:gd name="T23" fmla="*/ 231 h 1676"/>
                  <a:gd name="T24" fmla="*/ 516 w 1005"/>
                  <a:gd name="T25" fmla="*/ 268 h 1676"/>
                  <a:gd name="T26" fmla="*/ 555 w 1005"/>
                  <a:gd name="T27" fmla="*/ 307 h 1676"/>
                  <a:gd name="T28" fmla="*/ 589 w 1005"/>
                  <a:gd name="T29" fmla="*/ 348 h 1676"/>
                  <a:gd name="T30" fmla="*/ 619 w 1005"/>
                  <a:gd name="T31" fmla="*/ 390 h 1676"/>
                  <a:gd name="T32" fmla="*/ 644 w 1005"/>
                  <a:gd name="T33" fmla="*/ 433 h 1676"/>
                  <a:gd name="T34" fmla="*/ 664 w 1005"/>
                  <a:gd name="T35" fmla="*/ 477 h 1676"/>
                  <a:gd name="T36" fmla="*/ 680 w 1005"/>
                  <a:gd name="T37" fmla="*/ 521 h 1676"/>
                  <a:gd name="T38" fmla="*/ 688 w 1005"/>
                  <a:gd name="T39" fmla="*/ 567 h 1676"/>
                  <a:gd name="T40" fmla="*/ 692 w 1005"/>
                  <a:gd name="T41" fmla="*/ 612 h 1676"/>
                  <a:gd name="T42" fmla="*/ 692 w 1005"/>
                  <a:gd name="T43" fmla="*/ 657 h 1676"/>
                  <a:gd name="T44" fmla="*/ 687 w 1005"/>
                  <a:gd name="T45" fmla="*/ 702 h 1676"/>
                  <a:gd name="T46" fmla="*/ 675 w 1005"/>
                  <a:gd name="T47" fmla="*/ 746 h 1676"/>
                  <a:gd name="T48" fmla="*/ 658 w 1005"/>
                  <a:gd name="T49" fmla="*/ 790 h 1676"/>
                  <a:gd name="T50" fmla="*/ 637 w 1005"/>
                  <a:gd name="T51" fmla="*/ 833 h 1676"/>
                  <a:gd name="T52" fmla="*/ 660 w 1005"/>
                  <a:gd name="T53" fmla="*/ 838 h 167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005" h="1676">
                    <a:moveTo>
                      <a:pt x="660" y="1676"/>
                    </a:moveTo>
                    <a:lnTo>
                      <a:pt x="1005" y="463"/>
                    </a:lnTo>
                    <a:lnTo>
                      <a:pt x="8" y="0"/>
                    </a:lnTo>
                    <a:lnTo>
                      <a:pt x="0" y="29"/>
                    </a:lnTo>
                    <a:lnTo>
                      <a:pt x="69" y="63"/>
                    </a:lnTo>
                    <a:lnTo>
                      <a:pt x="135" y="105"/>
                    </a:lnTo>
                    <a:lnTo>
                      <a:pt x="199" y="152"/>
                    </a:lnTo>
                    <a:lnTo>
                      <a:pt x="261" y="204"/>
                    </a:lnTo>
                    <a:lnTo>
                      <a:pt x="319" y="260"/>
                    </a:lnTo>
                    <a:lnTo>
                      <a:pt x="374" y="324"/>
                    </a:lnTo>
                    <a:lnTo>
                      <a:pt x="425" y="391"/>
                    </a:lnTo>
                    <a:lnTo>
                      <a:pt x="473" y="461"/>
                    </a:lnTo>
                    <a:lnTo>
                      <a:pt x="516" y="535"/>
                    </a:lnTo>
                    <a:lnTo>
                      <a:pt x="555" y="613"/>
                    </a:lnTo>
                    <a:lnTo>
                      <a:pt x="589" y="695"/>
                    </a:lnTo>
                    <a:lnTo>
                      <a:pt x="619" y="780"/>
                    </a:lnTo>
                    <a:lnTo>
                      <a:pt x="644" y="865"/>
                    </a:lnTo>
                    <a:lnTo>
                      <a:pt x="664" y="954"/>
                    </a:lnTo>
                    <a:lnTo>
                      <a:pt x="680" y="1042"/>
                    </a:lnTo>
                    <a:lnTo>
                      <a:pt x="688" y="1133"/>
                    </a:lnTo>
                    <a:lnTo>
                      <a:pt x="692" y="1223"/>
                    </a:lnTo>
                    <a:lnTo>
                      <a:pt x="692" y="1314"/>
                    </a:lnTo>
                    <a:lnTo>
                      <a:pt x="687" y="1403"/>
                    </a:lnTo>
                    <a:lnTo>
                      <a:pt x="675" y="1491"/>
                    </a:lnTo>
                    <a:lnTo>
                      <a:pt x="658" y="1580"/>
                    </a:lnTo>
                    <a:lnTo>
                      <a:pt x="637" y="1665"/>
                    </a:lnTo>
                    <a:lnTo>
                      <a:pt x="660" y="1676"/>
                    </a:lnTo>
                    <a:close/>
                  </a:path>
                </a:pathLst>
              </a:custGeom>
              <a:solidFill>
                <a:srgbClr val="057ED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317" name="Freeform 134"/>
              <p:cNvSpPr>
                <a:spLocks/>
              </p:cNvSpPr>
              <p:nvPr/>
            </p:nvSpPr>
            <p:spPr bwMode="auto">
              <a:xfrm>
                <a:off x="1473" y="1180"/>
                <a:ext cx="701" cy="818"/>
              </a:xfrm>
              <a:custGeom>
                <a:avLst/>
                <a:gdLst>
                  <a:gd name="T0" fmla="*/ 9 w 701"/>
                  <a:gd name="T1" fmla="*/ 0 h 1636"/>
                  <a:gd name="T2" fmla="*/ 78 w 701"/>
                  <a:gd name="T3" fmla="*/ 17 h 1636"/>
                  <a:gd name="T4" fmla="*/ 144 w 701"/>
                  <a:gd name="T5" fmla="*/ 38 h 1636"/>
                  <a:gd name="T6" fmla="*/ 208 w 701"/>
                  <a:gd name="T7" fmla="*/ 62 h 1636"/>
                  <a:gd name="T8" fmla="*/ 270 w 701"/>
                  <a:gd name="T9" fmla="*/ 88 h 1636"/>
                  <a:gd name="T10" fmla="*/ 328 w 701"/>
                  <a:gd name="T11" fmla="*/ 116 h 1636"/>
                  <a:gd name="T12" fmla="*/ 383 w 701"/>
                  <a:gd name="T13" fmla="*/ 148 h 1636"/>
                  <a:gd name="T14" fmla="*/ 434 w 701"/>
                  <a:gd name="T15" fmla="*/ 181 h 1636"/>
                  <a:gd name="T16" fmla="*/ 482 w 701"/>
                  <a:gd name="T17" fmla="*/ 216 h 1636"/>
                  <a:gd name="T18" fmla="*/ 525 w 701"/>
                  <a:gd name="T19" fmla="*/ 253 h 1636"/>
                  <a:gd name="T20" fmla="*/ 564 w 701"/>
                  <a:gd name="T21" fmla="*/ 292 h 1636"/>
                  <a:gd name="T22" fmla="*/ 598 w 701"/>
                  <a:gd name="T23" fmla="*/ 333 h 1636"/>
                  <a:gd name="T24" fmla="*/ 628 w 701"/>
                  <a:gd name="T25" fmla="*/ 376 h 1636"/>
                  <a:gd name="T26" fmla="*/ 653 w 701"/>
                  <a:gd name="T27" fmla="*/ 418 h 1636"/>
                  <a:gd name="T28" fmla="*/ 673 w 701"/>
                  <a:gd name="T29" fmla="*/ 463 h 1636"/>
                  <a:gd name="T30" fmla="*/ 689 w 701"/>
                  <a:gd name="T31" fmla="*/ 507 h 1636"/>
                  <a:gd name="T32" fmla="*/ 697 w 701"/>
                  <a:gd name="T33" fmla="*/ 552 h 1636"/>
                  <a:gd name="T34" fmla="*/ 701 w 701"/>
                  <a:gd name="T35" fmla="*/ 597 h 1636"/>
                  <a:gd name="T36" fmla="*/ 701 w 701"/>
                  <a:gd name="T37" fmla="*/ 643 h 1636"/>
                  <a:gd name="T38" fmla="*/ 696 w 701"/>
                  <a:gd name="T39" fmla="*/ 687 h 1636"/>
                  <a:gd name="T40" fmla="*/ 684 w 701"/>
                  <a:gd name="T41" fmla="*/ 731 h 1636"/>
                  <a:gd name="T42" fmla="*/ 667 w 701"/>
                  <a:gd name="T43" fmla="*/ 776 h 1636"/>
                  <a:gd name="T44" fmla="*/ 646 w 701"/>
                  <a:gd name="T45" fmla="*/ 818 h 1636"/>
                  <a:gd name="T46" fmla="*/ 621 w 701"/>
                  <a:gd name="T47" fmla="*/ 813 h 1636"/>
                  <a:gd name="T48" fmla="*/ 643 w 701"/>
                  <a:gd name="T49" fmla="*/ 768 h 1636"/>
                  <a:gd name="T50" fmla="*/ 659 w 701"/>
                  <a:gd name="T51" fmla="*/ 724 h 1636"/>
                  <a:gd name="T52" fmla="*/ 670 w 701"/>
                  <a:gd name="T53" fmla="*/ 679 h 1636"/>
                  <a:gd name="T54" fmla="*/ 676 w 701"/>
                  <a:gd name="T55" fmla="*/ 633 h 1636"/>
                  <a:gd name="T56" fmla="*/ 676 w 701"/>
                  <a:gd name="T57" fmla="*/ 587 h 1636"/>
                  <a:gd name="T58" fmla="*/ 670 w 701"/>
                  <a:gd name="T59" fmla="*/ 540 h 1636"/>
                  <a:gd name="T60" fmla="*/ 657 w 701"/>
                  <a:gd name="T61" fmla="*/ 494 h 1636"/>
                  <a:gd name="T62" fmla="*/ 640 w 701"/>
                  <a:gd name="T63" fmla="*/ 449 h 1636"/>
                  <a:gd name="T64" fmla="*/ 619 w 701"/>
                  <a:gd name="T65" fmla="*/ 405 h 1636"/>
                  <a:gd name="T66" fmla="*/ 591 w 701"/>
                  <a:gd name="T67" fmla="*/ 361 h 1636"/>
                  <a:gd name="T68" fmla="*/ 558 w 701"/>
                  <a:gd name="T69" fmla="*/ 319 h 1636"/>
                  <a:gd name="T70" fmla="*/ 520 w 701"/>
                  <a:gd name="T71" fmla="*/ 278 h 1636"/>
                  <a:gd name="T72" fmla="*/ 478 w 701"/>
                  <a:gd name="T73" fmla="*/ 239 h 1636"/>
                  <a:gd name="T74" fmla="*/ 431 w 701"/>
                  <a:gd name="T75" fmla="*/ 203 h 1636"/>
                  <a:gd name="T76" fmla="*/ 380 w 701"/>
                  <a:gd name="T77" fmla="*/ 167 h 1636"/>
                  <a:gd name="T78" fmla="*/ 324 w 701"/>
                  <a:gd name="T79" fmla="*/ 135 h 1636"/>
                  <a:gd name="T80" fmla="*/ 266 w 701"/>
                  <a:gd name="T81" fmla="*/ 105 h 1636"/>
                  <a:gd name="T82" fmla="*/ 204 w 701"/>
                  <a:gd name="T83" fmla="*/ 78 h 1636"/>
                  <a:gd name="T84" fmla="*/ 139 w 701"/>
                  <a:gd name="T85" fmla="*/ 54 h 1636"/>
                  <a:gd name="T86" fmla="*/ 71 w 701"/>
                  <a:gd name="T87" fmla="*/ 33 h 1636"/>
                  <a:gd name="T88" fmla="*/ 0 w 701"/>
                  <a:gd name="T89" fmla="*/ 14 h 1636"/>
                  <a:gd name="T90" fmla="*/ 9 w 701"/>
                  <a:gd name="T91" fmla="*/ 0 h 16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701" h="1636">
                    <a:moveTo>
                      <a:pt x="9" y="0"/>
                    </a:moveTo>
                    <a:lnTo>
                      <a:pt x="78" y="34"/>
                    </a:lnTo>
                    <a:lnTo>
                      <a:pt x="144" y="76"/>
                    </a:lnTo>
                    <a:lnTo>
                      <a:pt x="208" y="123"/>
                    </a:lnTo>
                    <a:lnTo>
                      <a:pt x="270" y="175"/>
                    </a:lnTo>
                    <a:lnTo>
                      <a:pt x="328" y="231"/>
                    </a:lnTo>
                    <a:lnTo>
                      <a:pt x="383" y="295"/>
                    </a:lnTo>
                    <a:lnTo>
                      <a:pt x="434" y="362"/>
                    </a:lnTo>
                    <a:lnTo>
                      <a:pt x="482" y="432"/>
                    </a:lnTo>
                    <a:lnTo>
                      <a:pt x="525" y="506"/>
                    </a:lnTo>
                    <a:lnTo>
                      <a:pt x="564" y="584"/>
                    </a:lnTo>
                    <a:lnTo>
                      <a:pt x="598" y="666"/>
                    </a:lnTo>
                    <a:lnTo>
                      <a:pt x="628" y="751"/>
                    </a:lnTo>
                    <a:lnTo>
                      <a:pt x="653" y="836"/>
                    </a:lnTo>
                    <a:lnTo>
                      <a:pt x="673" y="925"/>
                    </a:lnTo>
                    <a:lnTo>
                      <a:pt x="689" y="1013"/>
                    </a:lnTo>
                    <a:lnTo>
                      <a:pt x="697" y="1104"/>
                    </a:lnTo>
                    <a:lnTo>
                      <a:pt x="701" y="1194"/>
                    </a:lnTo>
                    <a:lnTo>
                      <a:pt x="701" y="1285"/>
                    </a:lnTo>
                    <a:lnTo>
                      <a:pt x="696" y="1374"/>
                    </a:lnTo>
                    <a:lnTo>
                      <a:pt x="684" y="1462"/>
                    </a:lnTo>
                    <a:lnTo>
                      <a:pt x="667" y="1551"/>
                    </a:lnTo>
                    <a:lnTo>
                      <a:pt x="646" y="1636"/>
                    </a:lnTo>
                    <a:lnTo>
                      <a:pt x="621" y="1625"/>
                    </a:lnTo>
                    <a:lnTo>
                      <a:pt x="643" y="1536"/>
                    </a:lnTo>
                    <a:lnTo>
                      <a:pt x="659" y="1448"/>
                    </a:lnTo>
                    <a:lnTo>
                      <a:pt x="670" y="1357"/>
                    </a:lnTo>
                    <a:lnTo>
                      <a:pt x="676" y="1265"/>
                    </a:lnTo>
                    <a:lnTo>
                      <a:pt x="676" y="1173"/>
                    </a:lnTo>
                    <a:lnTo>
                      <a:pt x="670" y="1080"/>
                    </a:lnTo>
                    <a:lnTo>
                      <a:pt x="657" y="988"/>
                    </a:lnTo>
                    <a:lnTo>
                      <a:pt x="640" y="897"/>
                    </a:lnTo>
                    <a:lnTo>
                      <a:pt x="619" y="809"/>
                    </a:lnTo>
                    <a:lnTo>
                      <a:pt x="591" y="722"/>
                    </a:lnTo>
                    <a:lnTo>
                      <a:pt x="558" y="637"/>
                    </a:lnTo>
                    <a:lnTo>
                      <a:pt x="520" y="555"/>
                    </a:lnTo>
                    <a:lnTo>
                      <a:pt x="478" y="477"/>
                    </a:lnTo>
                    <a:lnTo>
                      <a:pt x="431" y="405"/>
                    </a:lnTo>
                    <a:lnTo>
                      <a:pt x="380" y="334"/>
                    </a:lnTo>
                    <a:lnTo>
                      <a:pt x="324" y="269"/>
                    </a:lnTo>
                    <a:lnTo>
                      <a:pt x="266" y="210"/>
                    </a:lnTo>
                    <a:lnTo>
                      <a:pt x="204" y="155"/>
                    </a:lnTo>
                    <a:lnTo>
                      <a:pt x="139" y="108"/>
                    </a:lnTo>
                    <a:lnTo>
                      <a:pt x="71" y="65"/>
                    </a:lnTo>
                    <a:lnTo>
                      <a:pt x="0" y="28"/>
                    </a:lnTo>
                    <a:lnTo>
                      <a:pt x="9" y="0"/>
                    </a:lnTo>
                    <a:close/>
                  </a:path>
                </a:pathLst>
              </a:custGeom>
              <a:solidFill>
                <a:srgbClr val="0D83D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318" name="Freeform 135"/>
              <p:cNvSpPr>
                <a:spLocks/>
              </p:cNvSpPr>
              <p:nvPr/>
            </p:nvSpPr>
            <p:spPr bwMode="auto">
              <a:xfrm>
                <a:off x="1465" y="1194"/>
                <a:ext cx="684" cy="799"/>
              </a:xfrm>
              <a:custGeom>
                <a:avLst/>
                <a:gdLst>
                  <a:gd name="T0" fmla="*/ 629 w 684"/>
                  <a:gd name="T1" fmla="*/ 799 h 1597"/>
                  <a:gd name="T2" fmla="*/ 651 w 684"/>
                  <a:gd name="T3" fmla="*/ 754 h 1597"/>
                  <a:gd name="T4" fmla="*/ 667 w 684"/>
                  <a:gd name="T5" fmla="*/ 710 h 1597"/>
                  <a:gd name="T6" fmla="*/ 678 w 684"/>
                  <a:gd name="T7" fmla="*/ 665 h 1597"/>
                  <a:gd name="T8" fmla="*/ 684 w 684"/>
                  <a:gd name="T9" fmla="*/ 619 h 1597"/>
                  <a:gd name="T10" fmla="*/ 684 w 684"/>
                  <a:gd name="T11" fmla="*/ 573 h 1597"/>
                  <a:gd name="T12" fmla="*/ 678 w 684"/>
                  <a:gd name="T13" fmla="*/ 526 h 1597"/>
                  <a:gd name="T14" fmla="*/ 665 w 684"/>
                  <a:gd name="T15" fmla="*/ 480 h 1597"/>
                  <a:gd name="T16" fmla="*/ 648 w 684"/>
                  <a:gd name="T17" fmla="*/ 435 h 1597"/>
                  <a:gd name="T18" fmla="*/ 627 w 684"/>
                  <a:gd name="T19" fmla="*/ 391 h 1597"/>
                  <a:gd name="T20" fmla="*/ 599 w 684"/>
                  <a:gd name="T21" fmla="*/ 347 h 1597"/>
                  <a:gd name="T22" fmla="*/ 566 w 684"/>
                  <a:gd name="T23" fmla="*/ 305 h 1597"/>
                  <a:gd name="T24" fmla="*/ 528 w 684"/>
                  <a:gd name="T25" fmla="*/ 264 h 1597"/>
                  <a:gd name="T26" fmla="*/ 486 w 684"/>
                  <a:gd name="T27" fmla="*/ 225 h 1597"/>
                  <a:gd name="T28" fmla="*/ 439 w 684"/>
                  <a:gd name="T29" fmla="*/ 189 h 1597"/>
                  <a:gd name="T30" fmla="*/ 388 w 684"/>
                  <a:gd name="T31" fmla="*/ 153 h 1597"/>
                  <a:gd name="T32" fmla="*/ 332 w 684"/>
                  <a:gd name="T33" fmla="*/ 121 h 1597"/>
                  <a:gd name="T34" fmla="*/ 274 w 684"/>
                  <a:gd name="T35" fmla="*/ 91 h 1597"/>
                  <a:gd name="T36" fmla="*/ 212 w 684"/>
                  <a:gd name="T37" fmla="*/ 64 h 1597"/>
                  <a:gd name="T38" fmla="*/ 147 w 684"/>
                  <a:gd name="T39" fmla="*/ 40 h 1597"/>
                  <a:gd name="T40" fmla="*/ 79 w 684"/>
                  <a:gd name="T41" fmla="*/ 19 h 1597"/>
                  <a:gd name="T42" fmla="*/ 8 w 684"/>
                  <a:gd name="T43" fmla="*/ 0 h 1597"/>
                  <a:gd name="T44" fmla="*/ 0 w 684"/>
                  <a:gd name="T45" fmla="*/ 16 h 1597"/>
                  <a:gd name="T46" fmla="*/ 68 w 684"/>
                  <a:gd name="T47" fmla="*/ 34 h 1597"/>
                  <a:gd name="T48" fmla="*/ 134 w 684"/>
                  <a:gd name="T49" fmla="*/ 55 h 1597"/>
                  <a:gd name="T50" fmla="*/ 198 w 684"/>
                  <a:gd name="T51" fmla="*/ 78 h 1597"/>
                  <a:gd name="T52" fmla="*/ 258 w 684"/>
                  <a:gd name="T53" fmla="*/ 105 h 1597"/>
                  <a:gd name="T54" fmla="*/ 315 w 684"/>
                  <a:gd name="T55" fmla="*/ 134 h 1597"/>
                  <a:gd name="T56" fmla="*/ 369 w 684"/>
                  <a:gd name="T57" fmla="*/ 165 h 1597"/>
                  <a:gd name="T58" fmla="*/ 418 w 684"/>
                  <a:gd name="T59" fmla="*/ 199 h 1597"/>
                  <a:gd name="T60" fmla="*/ 465 w 684"/>
                  <a:gd name="T61" fmla="*/ 235 h 1597"/>
                  <a:gd name="T62" fmla="*/ 506 w 684"/>
                  <a:gd name="T63" fmla="*/ 273 h 1597"/>
                  <a:gd name="T64" fmla="*/ 542 w 684"/>
                  <a:gd name="T65" fmla="*/ 312 h 1597"/>
                  <a:gd name="T66" fmla="*/ 574 w 684"/>
                  <a:gd name="T67" fmla="*/ 353 h 1597"/>
                  <a:gd name="T68" fmla="*/ 602 w 684"/>
                  <a:gd name="T69" fmla="*/ 396 h 1597"/>
                  <a:gd name="T70" fmla="*/ 623 w 684"/>
                  <a:gd name="T71" fmla="*/ 439 h 1597"/>
                  <a:gd name="T72" fmla="*/ 640 w 684"/>
                  <a:gd name="T73" fmla="*/ 483 h 1597"/>
                  <a:gd name="T74" fmla="*/ 651 w 684"/>
                  <a:gd name="T75" fmla="*/ 527 h 1597"/>
                  <a:gd name="T76" fmla="*/ 657 w 684"/>
                  <a:gd name="T77" fmla="*/ 573 h 1597"/>
                  <a:gd name="T78" fmla="*/ 657 w 684"/>
                  <a:gd name="T79" fmla="*/ 618 h 1597"/>
                  <a:gd name="T80" fmla="*/ 651 w 684"/>
                  <a:gd name="T81" fmla="*/ 662 h 1597"/>
                  <a:gd name="T82" fmla="*/ 641 w 684"/>
                  <a:gd name="T83" fmla="*/ 707 h 1597"/>
                  <a:gd name="T84" fmla="*/ 624 w 684"/>
                  <a:gd name="T85" fmla="*/ 750 h 1597"/>
                  <a:gd name="T86" fmla="*/ 603 w 684"/>
                  <a:gd name="T87" fmla="*/ 792 h 1597"/>
                  <a:gd name="T88" fmla="*/ 629 w 684"/>
                  <a:gd name="T89" fmla="*/ 799 h 1597"/>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684" h="1597">
                    <a:moveTo>
                      <a:pt x="629" y="1597"/>
                    </a:moveTo>
                    <a:lnTo>
                      <a:pt x="651" y="1508"/>
                    </a:lnTo>
                    <a:lnTo>
                      <a:pt x="667" y="1420"/>
                    </a:lnTo>
                    <a:lnTo>
                      <a:pt x="678" y="1329"/>
                    </a:lnTo>
                    <a:lnTo>
                      <a:pt x="684" y="1237"/>
                    </a:lnTo>
                    <a:lnTo>
                      <a:pt x="684" y="1145"/>
                    </a:lnTo>
                    <a:lnTo>
                      <a:pt x="678" y="1052"/>
                    </a:lnTo>
                    <a:lnTo>
                      <a:pt x="665" y="960"/>
                    </a:lnTo>
                    <a:lnTo>
                      <a:pt x="648" y="869"/>
                    </a:lnTo>
                    <a:lnTo>
                      <a:pt x="627" y="781"/>
                    </a:lnTo>
                    <a:lnTo>
                      <a:pt x="599" y="694"/>
                    </a:lnTo>
                    <a:lnTo>
                      <a:pt x="566" y="609"/>
                    </a:lnTo>
                    <a:lnTo>
                      <a:pt x="528" y="527"/>
                    </a:lnTo>
                    <a:lnTo>
                      <a:pt x="486" y="449"/>
                    </a:lnTo>
                    <a:lnTo>
                      <a:pt x="439" y="377"/>
                    </a:lnTo>
                    <a:lnTo>
                      <a:pt x="388" y="306"/>
                    </a:lnTo>
                    <a:lnTo>
                      <a:pt x="332" y="241"/>
                    </a:lnTo>
                    <a:lnTo>
                      <a:pt x="274" y="182"/>
                    </a:lnTo>
                    <a:lnTo>
                      <a:pt x="212" y="127"/>
                    </a:lnTo>
                    <a:lnTo>
                      <a:pt x="147" y="80"/>
                    </a:lnTo>
                    <a:lnTo>
                      <a:pt x="79" y="37"/>
                    </a:lnTo>
                    <a:lnTo>
                      <a:pt x="8" y="0"/>
                    </a:lnTo>
                    <a:lnTo>
                      <a:pt x="0" y="31"/>
                    </a:lnTo>
                    <a:lnTo>
                      <a:pt x="68" y="67"/>
                    </a:lnTo>
                    <a:lnTo>
                      <a:pt x="134" y="109"/>
                    </a:lnTo>
                    <a:lnTo>
                      <a:pt x="198" y="156"/>
                    </a:lnTo>
                    <a:lnTo>
                      <a:pt x="258" y="209"/>
                    </a:lnTo>
                    <a:lnTo>
                      <a:pt x="315" y="267"/>
                    </a:lnTo>
                    <a:lnTo>
                      <a:pt x="369" y="330"/>
                    </a:lnTo>
                    <a:lnTo>
                      <a:pt x="418" y="397"/>
                    </a:lnTo>
                    <a:lnTo>
                      <a:pt x="465" y="469"/>
                    </a:lnTo>
                    <a:lnTo>
                      <a:pt x="506" y="545"/>
                    </a:lnTo>
                    <a:lnTo>
                      <a:pt x="542" y="623"/>
                    </a:lnTo>
                    <a:lnTo>
                      <a:pt x="574" y="706"/>
                    </a:lnTo>
                    <a:lnTo>
                      <a:pt x="602" y="792"/>
                    </a:lnTo>
                    <a:lnTo>
                      <a:pt x="623" y="877"/>
                    </a:lnTo>
                    <a:lnTo>
                      <a:pt x="640" y="965"/>
                    </a:lnTo>
                    <a:lnTo>
                      <a:pt x="651" y="1054"/>
                    </a:lnTo>
                    <a:lnTo>
                      <a:pt x="657" y="1145"/>
                    </a:lnTo>
                    <a:lnTo>
                      <a:pt x="657" y="1235"/>
                    </a:lnTo>
                    <a:lnTo>
                      <a:pt x="651" y="1324"/>
                    </a:lnTo>
                    <a:lnTo>
                      <a:pt x="641" y="1413"/>
                    </a:lnTo>
                    <a:lnTo>
                      <a:pt x="624" y="1499"/>
                    </a:lnTo>
                    <a:lnTo>
                      <a:pt x="603" y="1584"/>
                    </a:lnTo>
                    <a:lnTo>
                      <a:pt x="629" y="1597"/>
                    </a:lnTo>
                    <a:close/>
                  </a:path>
                </a:pathLst>
              </a:custGeom>
              <a:solidFill>
                <a:srgbClr val="1589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319" name="Freeform 136"/>
              <p:cNvSpPr>
                <a:spLocks/>
              </p:cNvSpPr>
              <p:nvPr/>
            </p:nvSpPr>
            <p:spPr bwMode="auto">
              <a:xfrm>
                <a:off x="1456" y="1210"/>
                <a:ext cx="666" cy="776"/>
              </a:xfrm>
              <a:custGeom>
                <a:avLst/>
                <a:gdLst>
                  <a:gd name="T0" fmla="*/ 9 w 666"/>
                  <a:gd name="T1" fmla="*/ 0 h 1553"/>
                  <a:gd name="T2" fmla="*/ 77 w 666"/>
                  <a:gd name="T3" fmla="*/ 18 h 1553"/>
                  <a:gd name="T4" fmla="*/ 143 w 666"/>
                  <a:gd name="T5" fmla="*/ 39 h 1553"/>
                  <a:gd name="T6" fmla="*/ 207 w 666"/>
                  <a:gd name="T7" fmla="*/ 62 h 1553"/>
                  <a:gd name="T8" fmla="*/ 267 w 666"/>
                  <a:gd name="T9" fmla="*/ 89 h 1553"/>
                  <a:gd name="T10" fmla="*/ 324 w 666"/>
                  <a:gd name="T11" fmla="*/ 118 h 1553"/>
                  <a:gd name="T12" fmla="*/ 378 w 666"/>
                  <a:gd name="T13" fmla="*/ 149 h 1553"/>
                  <a:gd name="T14" fmla="*/ 427 w 666"/>
                  <a:gd name="T15" fmla="*/ 183 h 1553"/>
                  <a:gd name="T16" fmla="*/ 474 w 666"/>
                  <a:gd name="T17" fmla="*/ 219 h 1553"/>
                  <a:gd name="T18" fmla="*/ 515 w 666"/>
                  <a:gd name="T19" fmla="*/ 257 h 1553"/>
                  <a:gd name="T20" fmla="*/ 551 w 666"/>
                  <a:gd name="T21" fmla="*/ 296 h 1553"/>
                  <a:gd name="T22" fmla="*/ 583 w 666"/>
                  <a:gd name="T23" fmla="*/ 337 h 1553"/>
                  <a:gd name="T24" fmla="*/ 611 w 666"/>
                  <a:gd name="T25" fmla="*/ 380 h 1553"/>
                  <a:gd name="T26" fmla="*/ 632 w 666"/>
                  <a:gd name="T27" fmla="*/ 423 h 1553"/>
                  <a:gd name="T28" fmla="*/ 649 w 666"/>
                  <a:gd name="T29" fmla="*/ 467 h 1553"/>
                  <a:gd name="T30" fmla="*/ 660 w 666"/>
                  <a:gd name="T31" fmla="*/ 511 h 1553"/>
                  <a:gd name="T32" fmla="*/ 666 w 666"/>
                  <a:gd name="T33" fmla="*/ 557 h 1553"/>
                  <a:gd name="T34" fmla="*/ 666 w 666"/>
                  <a:gd name="T35" fmla="*/ 602 h 1553"/>
                  <a:gd name="T36" fmla="*/ 660 w 666"/>
                  <a:gd name="T37" fmla="*/ 646 h 1553"/>
                  <a:gd name="T38" fmla="*/ 650 w 666"/>
                  <a:gd name="T39" fmla="*/ 691 h 1553"/>
                  <a:gd name="T40" fmla="*/ 633 w 666"/>
                  <a:gd name="T41" fmla="*/ 734 h 1553"/>
                  <a:gd name="T42" fmla="*/ 612 w 666"/>
                  <a:gd name="T43" fmla="*/ 776 h 1553"/>
                  <a:gd name="T44" fmla="*/ 585 w 666"/>
                  <a:gd name="T45" fmla="*/ 770 h 1553"/>
                  <a:gd name="T46" fmla="*/ 607 w 666"/>
                  <a:gd name="T47" fmla="*/ 729 h 1553"/>
                  <a:gd name="T48" fmla="*/ 622 w 666"/>
                  <a:gd name="T49" fmla="*/ 687 h 1553"/>
                  <a:gd name="T50" fmla="*/ 632 w 666"/>
                  <a:gd name="T51" fmla="*/ 643 h 1553"/>
                  <a:gd name="T52" fmla="*/ 638 w 666"/>
                  <a:gd name="T53" fmla="*/ 600 h 1553"/>
                  <a:gd name="T54" fmla="*/ 636 w 666"/>
                  <a:gd name="T55" fmla="*/ 557 h 1553"/>
                  <a:gd name="T56" fmla="*/ 631 w 666"/>
                  <a:gd name="T57" fmla="*/ 513 h 1553"/>
                  <a:gd name="T58" fmla="*/ 621 w 666"/>
                  <a:gd name="T59" fmla="*/ 470 h 1553"/>
                  <a:gd name="T60" fmla="*/ 604 w 666"/>
                  <a:gd name="T61" fmla="*/ 427 h 1553"/>
                  <a:gd name="T62" fmla="*/ 584 w 666"/>
                  <a:gd name="T63" fmla="*/ 385 h 1553"/>
                  <a:gd name="T64" fmla="*/ 557 w 666"/>
                  <a:gd name="T65" fmla="*/ 344 h 1553"/>
                  <a:gd name="T66" fmla="*/ 526 w 666"/>
                  <a:gd name="T67" fmla="*/ 304 h 1553"/>
                  <a:gd name="T68" fmla="*/ 491 w 666"/>
                  <a:gd name="T69" fmla="*/ 266 h 1553"/>
                  <a:gd name="T70" fmla="*/ 450 w 666"/>
                  <a:gd name="T71" fmla="*/ 229 h 1553"/>
                  <a:gd name="T72" fmla="*/ 406 w 666"/>
                  <a:gd name="T73" fmla="*/ 194 h 1553"/>
                  <a:gd name="T74" fmla="*/ 358 w 666"/>
                  <a:gd name="T75" fmla="*/ 161 h 1553"/>
                  <a:gd name="T76" fmla="*/ 306 w 666"/>
                  <a:gd name="T77" fmla="*/ 130 h 1553"/>
                  <a:gd name="T78" fmla="*/ 250 w 666"/>
                  <a:gd name="T79" fmla="*/ 102 h 1553"/>
                  <a:gd name="T80" fmla="*/ 191 w 666"/>
                  <a:gd name="T81" fmla="*/ 77 h 1553"/>
                  <a:gd name="T82" fmla="*/ 130 w 666"/>
                  <a:gd name="T83" fmla="*/ 53 h 1553"/>
                  <a:gd name="T84" fmla="*/ 65 w 666"/>
                  <a:gd name="T85" fmla="*/ 33 h 1553"/>
                  <a:gd name="T86" fmla="*/ 0 w 666"/>
                  <a:gd name="T87" fmla="*/ 16 h 1553"/>
                  <a:gd name="T88" fmla="*/ 9 w 666"/>
                  <a:gd name="T89" fmla="*/ 0 h 155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666" h="1553">
                    <a:moveTo>
                      <a:pt x="9" y="0"/>
                    </a:moveTo>
                    <a:lnTo>
                      <a:pt x="77" y="36"/>
                    </a:lnTo>
                    <a:lnTo>
                      <a:pt x="143" y="78"/>
                    </a:lnTo>
                    <a:lnTo>
                      <a:pt x="207" y="125"/>
                    </a:lnTo>
                    <a:lnTo>
                      <a:pt x="267" y="178"/>
                    </a:lnTo>
                    <a:lnTo>
                      <a:pt x="324" y="236"/>
                    </a:lnTo>
                    <a:lnTo>
                      <a:pt x="378" y="299"/>
                    </a:lnTo>
                    <a:lnTo>
                      <a:pt x="427" y="366"/>
                    </a:lnTo>
                    <a:lnTo>
                      <a:pt x="474" y="438"/>
                    </a:lnTo>
                    <a:lnTo>
                      <a:pt x="515" y="514"/>
                    </a:lnTo>
                    <a:lnTo>
                      <a:pt x="551" y="592"/>
                    </a:lnTo>
                    <a:lnTo>
                      <a:pt x="583" y="675"/>
                    </a:lnTo>
                    <a:lnTo>
                      <a:pt x="611" y="761"/>
                    </a:lnTo>
                    <a:lnTo>
                      <a:pt x="632" y="846"/>
                    </a:lnTo>
                    <a:lnTo>
                      <a:pt x="649" y="934"/>
                    </a:lnTo>
                    <a:lnTo>
                      <a:pt x="660" y="1023"/>
                    </a:lnTo>
                    <a:lnTo>
                      <a:pt x="666" y="1114"/>
                    </a:lnTo>
                    <a:lnTo>
                      <a:pt x="666" y="1204"/>
                    </a:lnTo>
                    <a:lnTo>
                      <a:pt x="660" y="1293"/>
                    </a:lnTo>
                    <a:lnTo>
                      <a:pt x="650" y="1382"/>
                    </a:lnTo>
                    <a:lnTo>
                      <a:pt x="633" y="1468"/>
                    </a:lnTo>
                    <a:lnTo>
                      <a:pt x="612" y="1553"/>
                    </a:lnTo>
                    <a:lnTo>
                      <a:pt x="585" y="1541"/>
                    </a:lnTo>
                    <a:lnTo>
                      <a:pt x="607" y="1459"/>
                    </a:lnTo>
                    <a:lnTo>
                      <a:pt x="622" y="1374"/>
                    </a:lnTo>
                    <a:lnTo>
                      <a:pt x="632" y="1287"/>
                    </a:lnTo>
                    <a:lnTo>
                      <a:pt x="638" y="1200"/>
                    </a:lnTo>
                    <a:lnTo>
                      <a:pt x="636" y="1114"/>
                    </a:lnTo>
                    <a:lnTo>
                      <a:pt x="631" y="1027"/>
                    </a:lnTo>
                    <a:lnTo>
                      <a:pt x="621" y="940"/>
                    </a:lnTo>
                    <a:lnTo>
                      <a:pt x="604" y="855"/>
                    </a:lnTo>
                    <a:lnTo>
                      <a:pt x="584" y="770"/>
                    </a:lnTo>
                    <a:lnTo>
                      <a:pt x="557" y="688"/>
                    </a:lnTo>
                    <a:lnTo>
                      <a:pt x="526" y="609"/>
                    </a:lnTo>
                    <a:lnTo>
                      <a:pt x="491" y="532"/>
                    </a:lnTo>
                    <a:lnTo>
                      <a:pt x="450" y="458"/>
                    </a:lnTo>
                    <a:lnTo>
                      <a:pt x="406" y="388"/>
                    </a:lnTo>
                    <a:lnTo>
                      <a:pt x="358" y="322"/>
                    </a:lnTo>
                    <a:lnTo>
                      <a:pt x="306" y="261"/>
                    </a:lnTo>
                    <a:lnTo>
                      <a:pt x="250" y="205"/>
                    </a:lnTo>
                    <a:lnTo>
                      <a:pt x="191" y="154"/>
                    </a:lnTo>
                    <a:lnTo>
                      <a:pt x="130" y="107"/>
                    </a:lnTo>
                    <a:lnTo>
                      <a:pt x="65" y="67"/>
                    </a:lnTo>
                    <a:lnTo>
                      <a:pt x="0" y="33"/>
                    </a:lnTo>
                    <a:lnTo>
                      <a:pt x="9" y="0"/>
                    </a:lnTo>
                    <a:close/>
                  </a:path>
                </a:pathLst>
              </a:custGeom>
              <a:solidFill>
                <a:srgbClr val="1D8FD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320" name="Freeform 137"/>
              <p:cNvSpPr>
                <a:spLocks/>
              </p:cNvSpPr>
              <p:nvPr/>
            </p:nvSpPr>
            <p:spPr bwMode="auto">
              <a:xfrm>
                <a:off x="1446" y="1226"/>
                <a:ext cx="648" cy="754"/>
              </a:xfrm>
              <a:custGeom>
                <a:avLst/>
                <a:gdLst>
                  <a:gd name="T0" fmla="*/ 595 w 648"/>
                  <a:gd name="T1" fmla="*/ 754 h 1508"/>
                  <a:gd name="T2" fmla="*/ 617 w 648"/>
                  <a:gd name="T3" fmla="*/ 713 h 1508"/>
                  <a:gd name="T4" fmla="*/ 632 w 648"/>
                  <a:gd name="T5" fmla="*/ 671 h 1508"/>
                  <a:gd name="T6" fmla="*/ 642 w 648"/>
                  <a:gd name="T7" fmla="*/ 627 h 1508"/>
                  <a:gd name="T8" fmla="*/ 648 w 648"/>
                  <a:gd name="T9" fmla="*/ 584 h 1508"/>
                  <a:gd name="T10" fmla="*/ 646 w 648"/>
                  <a:gd name="T11" fmla="*/ 541 h 1508"/>
                  <a:gd name="T12" fmla="*/ 641 w 648"/>
                  <a:gd name="T13" fmla="*/ 497 h 1508"/>
                  <a:gd name="T14" fmla="*/ 631 w 648"/>
                  <a:gd name="T15" fmla="*/ 454 h 1508"/>
                  <a:gd name="T16" fmla="*/ 614 w 648"/>
                  <a:gd name="T17" fmla="*/ 411 h 1508"/>
                  <a:gd name="T18" fmla="*/ 594 w 648"/>
                  <a:gd name="T19" fmla="*/ 369 h 1508"/>
                  <a:gd name="T20" fmla="*/ 567 w 648"/>
                  <a:gd name="T21" fmla="*/ 328 h 1508"/>
                  <a:gd name="T22" fmla="*/ 536 w 648"/>
                  <a:gd name="T23" fmla="*/ 288 h 1508"/>
                  <a:gd name="T24" fmla="*/ 501 w 648"/>
                  <a:gd name="T25" fmla="*/ 250 h 1508"/>
                  <a:gd name="T26" fmla="*/ 460 w 648"/>
                  <a:gd name="T27" fmla="*/ 213 h 1508"/>
                  <a:gd name="T28" fmla="*/ 416 w 648"/>
                  <a:gd name="T29" fmla="*/ 178 h 1508"/>
                  <a:gd name="T30" fmla="*/ 368 w 648"/>
                  <a:gd name="T31" fmla="*/ 145 h 1508"/>
                  <a:gd name="T32" fmla="*/ 316 w 648"/>
                  <a:gd name="T33" fmla="*/ 114 h 1508"/>
                  <a:gd name="T34" fmla="*/ 260 w 648"/>
                  <a:gd name="T35" fmla="*/ 86 h 1508"/>
                  <a:gd name="T36" fmla="*/ 201 w 648"/>
                  <a:gd name="T37" fmla="*/ 61 h 1508"/>
                  <a:gd name="T38" fmla="*/ 140 w 648"/>
                  <a:gd name="T39" fmla="*/ 37 h 1508"/>
                  <a:gd name="T40" fmla="*/ 75 w 648"/>
                  <a:gd name="T41" fmla="*/ 17 h 1508"/>
                  <a:gd name="T42" fmla="*/ 10 w 648"/>
                  <a:gd name="T43" fmla="*/ 0 h 1508"/>
                  <a:gd name="T44" fmla="*/ 0 w 648"/>
                  <a:gd name="T45" fmla="*/ 17 h 1508"/>
                  <a:gd name="T46" fmla="*/ 64 w 648"/>
                  <a:gd name="T47" fmla="*/ 35 h 1508"/>
                  <a:gd name="T48" fmla="*/ 126 w 648"/>
                  <a:gd name="T49" fmla="*/ 54 h 1508"/>
                  <a:gd name="T50" fmla="*/ 185 w 648"/>
                  <a:gd name="T51" fmla="*/ 76 h 1508"/>
                  <a:gd name="T52" fmla="*/ 242 w 648"/>
                  <a:gd name="T53" fmla="*/ 101 h 1508"/>
                  <a:gd name="T54" fmla="*/ 296 w 648"/>
                  <a:gd name="T55" fmla="*/ 128 h 1508"/>
                  <a:gd name="T56" fmla="*/ 347 w 648"/>
                  <a:gd name="T57" fmla="*/ 158 h 1508"/>
                  <a:gd name="T58" fmla="*/ 393 w 648"/>
                  <a:gd name="T59" fmla="*/ 189 h 1508"/>
                  <a:gd name="T60" fmla="*/ 436 w 648"/>
                  <a:gd name="T61" fmla="*/ 224 h 1508"/>
                  <a:gd name="T62" fmla="*/ 475 w 648"/>
                  <a:gd name="T63" fmla="*/ 259 h 1508"/>
                  <a:gd name="T64" fmla="*/ 509 w 648"/>
                  <a:gd name="T65" fmla="*/ 296 h 1508"/>
                  <a:gd name="T66" fmla="*/ 540 w 648"/>
                  <a:gd name="T67" fmla="*/ 335 h 1508"/>
                  <a:gd name="T68" fmla="*/ 566 w 648"/>
                  <a:gd name="T69" fmla="*/ 375 h 1508"/>
                  <a:gd name="T70" fmla="*/ 585 w 648"/>
                  <a:gd name="T71" fmla="*/ 416 h 1508"/>
                  <a:gd name="T72" fmla="*/ 601 w 648"/>
                  <a:gd name="T73" fmla="*/ 456 h 1508"/>
                  <a:gd name="T74" fmla="*/ 611 w 648"/>
                  <a:gd name="T75" fmla="*/ 499 h 1508"/>
                  <a:gd name="T76" fmla="*/ 617 w 648"/>
                  <a:gd name="T77" fmla="*/ 541 h 1508"/>
                  <a:gd name="T78" fmla="*/ 617 w 648"/>
                  <a:gd name="T79" fmla="*/ 583 h 1508"/>
                  <a:gd name="T80" fmla="*/ 612 w 648"/>
                  <a:gd name="T81" fmla="*/ 626 h 1508"/>
                  <a:gd name="T82" fmla="*/ 602 w 648"/>
                  <a:gd name="T83" fmla="*/ 666 h 1508"/>
                  <a:gd name="T84" fmla="*/ 587 w 648"/>
                  <a:gd name="T85" fmla="*/ 708 h 1508"/>
                  <a:gd name="T86" fmla="*/ 567 w 648"/>
                  <a:gd name="T87" fmla="*/ 748 h 1508"/>
                  <a:gd name="T88" fmla="*/ 595 w 648"/>
                  <a:gd name="T89" fmla="*/ 754 h 1508"/>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648" h="1508">
                    <a:moveTo>
                      <a:pt x="595" y="1508"/>
                    </a:moveTo>
                    <a:lnTo>
                      <a:pt x="617" y="1426"/>
                    </a:lnTo>
                    <a:lnTo>
                      <a:pt x="632" y="1341"/>
                    </a:lnTo>
                    <a:lnTo>
                      <a:pt x="642" y="1254"/>
                    </a:lnTo>
                    <a:lnTo>
                      <a:pt x="648" y="1167"/>
                    </a:lnTo>
                    <a:lnTo>
                      <a:pt x="646" y="1081"/>
                    </a:lnTo>
                    <a:lnTo>
                      <a:pt x="641" y="994"/>
                    </a:lnTo>
                    <a:lnTo>
                      <a:pt x="631" y="907"/>
                    </a:lnTo>
                    <a:lnTo>
                      <a:pt x="614" y="822"/>
                    </a:lnTo>
                    <a:lnTo>
                      <a:pt x="594" y="737"/>
                    </a:lnTo>
                    <a:lnTo>
                      <a:pt x="567" y="655"/>
                    </a:lnTo>
                    <a:lnTo>
                      <a:pt x="536" y="576"/>
                    </a:lnTo>
                    <a:lnTo>
                      <a:pt x="501" y="499"/>
                    </a:lnTo>
                    <a:lnTo>
                      <a:pt x="460" y="425"/>
                    </a:lnTo>
                    <a:lnTo>
                      <a:pt x="416" y="355"/>
                    </a:lnTo>
                    <a:lnTo>
                      <a:pt x="368" y="289"/>
                    </a:lnTo>
                    <a:lnTo>
                      <a:pt x="316" y="228"/>
                    </a:lnTo>
                    <a:lnTo>
                      <a:pt x="260" y="172"/>
                    </a:lnTo>
                    <a:lnTo>
                      <a:pt x="201" y="121"/>
                    </a:lnTo>
                    <a:lnTo>
                      <a:pt x="140" y="74"/>
                    </a:lnTo>
                    <a:lnTo>
                      <a:pt x="75" y="34"/>
                    </a:lnTo>
                    <a:lnTo>
                      <a:pt x="10" y="0"/>
                    </a:lnTo>
                    <a:lnTo>
                      <a:pt x="0" y="34"/>
                    </a:lnTo>
                    <a:lnTo>
                      <a:pt x="64" y="69"/>
                    </a:lnTo>
                    <a:lnTo>
                      <a:pt x="126" y="107"/>
                    </a:lnTo>
                    <a:lnTo>
                      <a:pt x="185" y="152"/>
                    </a:lnTo>
                    <a:lnTo>
                      <a:pt x="242" y="201"/>
                    </a:lnTo>
                    <a:lnTo>
                      <a:pt x="296" y="255"/>
                    </a:lnTo>
                    <a:lnTo>
                      <a:pt x="347" y="315"/>
                    </a:lnTo>
                    <a:lnTo>
                      <a:pt x="393" y="378"/>
                    </a:lnTo>
                    <a:lnTo>
                      <a:pt x="436" y="447"/>
                    </a:lnTo>
                    <a:lnTo>
                      <a:pt x="475" y="518"/>
                    </a:lnTo>
                    <a:lnTo>
                      <a:pt x="509" y="592"/>
                    </a:lnTo>
                    <a:lnTo>
                      <a:pt x="540" y="670"/>
                    </a:lnTo>
                    <a:lnTo>
                      <a:pt x="566" y="749"/>
                    </a:lnTo>
                    <a:lnTo>
                      <a:pt x="585" y="831"/>
                    </a:lnTo>
                    <a:lnTo>
                      <a:pt x="601" y="912"/>
                    </a:lnTo>
                    <a:lnTo>
                      <a:pt x="611" y="997"/>
                    </a:lnTo>
                    <a:lnTo>
                      <a:pt x="617" y="1081"/>
                    </a:lnTo>
                    <a:lnTo>
                      <a:pt x="617" y="1166"/>
                    </a:lnTo>
                    <a:lnTo>
                      <a:pt x="612" y="1251"/>
                    </a:lnTo>
                    <a:lnTo>
                      <a:pt x="602" y="1332"/>
                    </a:lnTo>
                    <a:lnTo>
                      <a:pt x="587" y="1415"/>
                    </a:lnTo>
                    <a:lnTo>
                      <a:pt x="567" y="1495"/>
                    </a:lnTo>
                    <a:lnTo>
                      <a:pt x="595" y="1508"/>
                    </a:lnTo>
                    <a:close/>
                  </a:path>
                </a:pathLst>
              </a:custGeom>
              <a:solidFill>
                <a:srgbClr val="2594D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321" name="Freeform 138"/>
              <p:cNvSpPr>
                <a:spLocks/>
              </p:cNvSpPr>
              <p:nvPr/>
            </p:nvSpPr>
            <p:spPr bwMode="auto">
              <a:xfrm>
                <a:off x="1435" y="1243"/>
                <a:ext cx="628" cy="731"/>
              </a:xfrm>
              <a:custGeom>
                <a:avLst/>
                <a:gdLst>
                  <a:gd name="T0" fmla="*/ 11 w 628"/>
                  <a:gd name="T1" fmla="*/ 0 h 1461"/>
                  <a:gd name="T2" fmla="*/ 75 w 628"/>
                  <a:gd name="T3" fmla="*/ 18 h 1461"/>
                  <a:gd name="T4" fmla="*/ 137 w 628"/>
                  <a:gd name="T5" fmla="*/ 37 h 1461"/>
                  <a:gd name="T6" fmla="*/ 196 w 628"/>
                  <a:gd name="T7" fmla="*/ 59 h 1461"/>
                  <a:gd name="T8" fmla="*/ 253 w 628"/>
                  <a:gd name="T9" fmla="*/ 84 h 1461"/>
                  <a:gd name="T10" fmla="*/ 307 w 628"/>
                  <a:gd name="T11" fmla="*/ 111 h 1461"/>
                  <a:gd name="T12" fmla="*/ 358 w 628"/>
                  <a:gd name="T13" fmla="*/ 141 h 1461"/>
                  <a:gd name="T14" fmla="*/ 404 w 628"/>
                  <a:gd name="T15" fmla="*/ 172 h 1461"/>
                  <a:gd name="T16" fmla="*/ 447 w 628"/>
                  <a:gd name="T17" fmla="*/ 207 h 1461"/>
                  <a:gd name="T18" fmla="*/ 486 w 628"/>
                  <a:gd name="T19" fmla="*/ 242 h 1461"/>
                  <a:gd name="T20" fmla="*/ 520 w 628"/>
                  <a:gd name="T21" fmla="*/ 279 h 1461"/>
                  <a:gd name="T22" fmla="*/ 551 w 628"/>
                  <a:gd name="T23" fmla="*/ 318 h 1461"/>
                  <a:gd name="T24" fmla="*/ 577 w 628"/>
                  <a:gd name="T25" fmla="*/ 358 h 1461"/>
                  <a:gd name="T26" fmla="*/ 596 w 628"/>
                  <a:gd name="T27" fmla="*/ 399 h 1461"/>
                  <a:gd name="T28" fmla="*/ 612 w 628"/>
                  <a:gd name="T29" fmla="*/ 439 h 1461"/>
                  <a:gd name="T30" fmla="*/ 622 w 628"/>
                  <a:gd name="T31" fmla="*/ 482 h 1461"/>
                  <a:gd name="T32" fmla="*/ 628 w 628"/>
                  <a:gd name="T33" fmla="*/ 524 h 1461"/>
                  <a:gd name="T34" fmla="*/ 628 w 628"/>
                  <a:gd name="T35" fmla="*/ 566 h 1461"/>
                  <a:gd name="T36" fmla="*/ 623 w 628"/>
                  <a:gd name="T37" fmla="*/ 609 h 1461"/>
                  <a:gd name="T38" fmla="*/ 613 w 628"/>
                  <a:gd name="T39" fmla="*/ 649 h 1461"/>
                  <a:gd name="T40" fmla="*/ 598 w 628"/>
                  <a:gd name="T41" fmla="*/ 691 h 1461"/>
                  <a:gd name="T42" fmla="*/ 578 w 628"/>
                  <a:gd name="T43" fmla="*/ 731 h 1461"/>
                  <a:gd name="T44" fmla="*/ 548 w 628"/>
                  <a:gd name="T45" fmla="*/ 724 h 1461"/>
                  <a:gd name="T46" fmla="*/ 568 w 628"/>
                  <a:gd name="T47" fmla="*/ 683 h 1461"/>
                  <a:gd name="T48" fmla="*/ 584 w 628"/>
                  <a:gd name="T49" fmla="*/ 641 h 1461"/>
                  <a:gd name="T50" fmla="*/ 594 w 628"/>
                  <a:gd name="T51" fmla="*/ 600 h 1461"/>
                  <a:gd name="T52" fmla="*/ 596 w 628"/>
                  <a:gd name="T53" fmla="*/ 557 h 1461"/>
                  <a:gd name="T54" fmla="*/ 595 w 628"/>
                  <a:gd name="T55" fmla="*/ 514 h 1461"/>
                  <a:gd name="T56" fmla="*/ 589 w 628"/>
                  <a:gd name="T57" fmla="*/ 471 h 1461"/>
                  <a:gd name="T58" fmla="*/ 577 w 628"/>
                  <a:gd name="T59" fmla="*/ 429 h 1461"/>
                  <a:gd name="T60" fmla="*/ 558 w 628"/>
                  <a:gd name="T61" fmla="*/ 387 h 1461"/>
                  <a:gd name="T62" fmla="*/ 536 w 628"/>
                  <a:gd name="T63" fmla="*/ 346 h 1461"/>
                  <a:gd name="T64" fmla="*/ 507 w 628"/>
                  <a:gd name="T65" fmla="*/ 306 h 1461"/>
                  <a:gd name="T66" fmla="*/ 475 w 628"/>
                  <a:gd name="T67" fmla="*/ 267 h 1461"/>
                  <a:gd name="T68" fmla="*/ 438 w 628"/>
                  <a:gd name="T69" fmla="*/ 231 h 1461"/>
                  <a:gd name="T70" fmla="*/ 396 w 628"/>
                  <a:gd name="T71" fmla="*/ 196 h 1461"/>
                  <a:gd name="T72" fmla="*/ 349 w 628"/>
                  <a:gd name="T73" fmla="*/ 163 h 1461"/>
                  <a:gd name="T74" fmla="*/ 300 w 628"/>
                  <a:gd name="T75" fmla="*/ 133 h 1461"/>
                  <a:gd name="T76" fmla="*/ 245 w 628"/>
                  <a:gd name="T77" fmla="*/ 104 h 1461"/>
                  <a:gd name="T78" fmla="*/ 188 w 628"/>
                  <a:gd name="T79" fmla="*/ 78 h 1461"/>
                  <a:gd name="T80" fmla="*/ 129 w 628"/>
                  <a:gd name="T81" fmla="*/ 56 h 1461"/>
                  <a:gd name="T82" fmla="*/ 65 w 628"/>
                  <a:gd name="T83" fmla="*/ 36 h 1461"/>
                  <a:gd name="T84" fmla="*/ 0 w 628"/>
                  <a:gd name="T85" fmla="*/ 18 h 1461"/>
                  <a:gd name="T86" fmla="*/ 11 w 628"/>
                  <a:gd name="T87" fmla="*/ 0 h 1461"/>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628" h="1461">
                    <a:moveTo>
                      <a:pt x="11" y="0"/>
                    </a:moveTo>
                    <a:lnTo>
                      <a:pt x="75" y="35"/>
                    </a:lnTo>
                    <a:lnTo>
                      <a:pt x="137" y="73"/>
                    </a:lnTo>
                    <a:lnTo>
                      <a:pt x="196" y="118"/>
                    </a:lnTo>
                    <a:lnTo>
                      <a:pt x="253" y="167"/>
                    </a:lnTo>
                    <a:lnTo>
                      <a:pt x="307" y="221"/>
                    </a:lnTo>
                    <a:lnTo>
                      <a:pt x="358" y="281"/>
                    </a:lnTo>
                    <a:lnTo>
                      <a:pt x="404" y="344"/>
                    </a:lnTo>
                    <a:lnTo>
                      <a:pt x="447" y="413"/>
                    </a:lnTo>
                    <a:lnTo>
                      <a:pt x="486" y="484"/>
                    </a:lnTo>
                    <a:lnTo>
                      <a:pt x="520" y="558"/>
                    </a:lnTo>
                    <a:lnTo>
                      <a:pt x="551" y="636"/>
                    </a:lnTo>
                    <a:lnTo>
                      <a:pt x="577" y="715"/>
                    </a:lnTo>
                    <a:lnTo>
                      <a:pt x="596" y="797"/>
                    </a:lnTo>
                    <a:lnTo>
                      <a:pt x="612" y="878"/>
                    </a:lnTo>
                    <a:lnTo>
                      <a:pt x="622" y="963"/>
                    </a:lnTo>
                    <a:lnTo>
                      <a:pt x="628" y="1047"/>
                    </a:lnTo>
                    <a:lnTo>
                      <a:pt x="628" y="1132"/>
                    </a:lnTo>
                    <a:lnTo>
                      <a:pt x="623" y="1217"/>
                    </a:lnTo>
                    <a:lnTo>
                      <a:pt x="613" y="1298"/>
                    </a:lnTo>
                    <a:lnTo>
                      <a:pt x="598" y="1381"/>
                    </a:lnTo>
                    <a:lnTo>
                      <a:pt x="578" y="1461"/>
                    </a:lnTo>
                    <a:lnTo>
                      <a:pt x="548" y="1447"/>
                    </a:lnTo>
                    <a:lnTo>
                      <a:pt x="568" y="1365"/>
                    </a:lnTo>
                    <a:lnTo>
                      <a:pt x="584" y="1282"/>
                    </a:lnTo>
                    <a:lnTo>
                      <a:pt x="594" y="1199"/>
                    </a:lnTo>
                    <a:lnTo>
                      <a:pt x="596" y="1114"/>
                    </a:lnTo>
                    <a:lnTo>
                      <a:pt x="595" y="1027"/>
                    </a:lnTo>
                    <a:lnTo>
                      <a:pt x="589" y="942"/>
                    </a:lnTo>
                    <a:lnTo>
                      <a:pt x="577" y="857"/>
                    </a:lnTo>
                    <a:lnTo>
                      <a:pt x="558" y="773"/>
                    </a:lnTo>
                    <a:lnTo>
                      <a:pt x="536" y="692"/>
                    </a:lnTo>
                    <a:lnTo>
                      <a:pt x="507" y="612"/>
                    </a:lnTo>
                    <a:lnTo>
                      <a:pt x="475" y="534"/>
                    </a:lnTo>
                    <a:lnTo>
                      <a:pt x="438" y="462"/>
                    </a:lnTo>
                    <a:lnTo>
                      <a:pt x="396" y="391"/>
                    </a:lnTo>
                    <a:lnTo>
                      <a:pt x="349" y="326"/>
                    </a:lnTo>
                    <a:lnTo>
                      <a:pt x="300" y="265"/>
                    </a:lnTo>
                    <a:lnTo>
                      <a:pt x="245" y="208"/>
                    </a:lnTo>
                    <a:lnTo>
                      <a:pt x="188" y="156"/>
                    </a:lnTo>
                    <a:lnTo>
                      <a:pt x="129" y="111"/>
                    </a:lnTo>
                    <a:lnTo>
                      <a:pt x="65" y="71"/>
                    </a:lnTo>
                    <a:lnTo>
                      <a:pt x="0" y="36"/>
                    </a:lnTo>
                    <a:lnTo>
                      <a:pt x="11" y="0"/>
                    </a:lnTo>
                    <a:close/>
                  </a:path>
                </a:pathLst>
              </a:custGeom>
              <a:solidFill>
                <a:srgbClr val="2D9AE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322" name="Freeform 139"/>
              <p:cNvSpPr>
                <a:spLocks/>
              </p:cNvSpPr>
              <p:nvPr/>
            </p:nvSpPr>
            <p:spPr bwMode="auto">
              <a:xfrm>
                <a:off x="1425" y="1261"/>
                <a:ext cx="606" cy="705"/>
              </a:xfrm>
              <a:custGeom>
                <a:avLst/>
                <a:gdLst>
                  <a:gd name="T0" fmla="*/ 558 w 606"/>
                  <a:gd name="T1" fmla="*/ 705 h 1411"/>
                  <a:gd name="T2" fmla="*/ 578 w 606"/>
                  <a:gd name="T3" fmla="*/ 664 h 1411"/>
                  <a:gd name="T4" fmla="*/ 594 w 606"/>
                  <a:gd name="T5" fmla="*/ 623 h 1411"/>
                  <a:gd name="T6" fmla="*/ 604 w 606"/>
                  <a:gd name="T7" fmla="*/ 581 h 1411"/>
                  <a:gd name="T8" fmla="*/ 606 w 606"/>
                  <a:gd name="T9" fmla="*/ 539 h 1411"/>
                  <a:gd name="T10" fmla="*/ 605 w 606"/>
                  <a:gd name="T11" fmla="*/ 495 h 1411"/>
                  <a:gd name="T12" fmla="*/ 599 w 606"/>
                  <a:gd name="T13" fmla="*/ 453 h 1411"/>
                  <a:gd name="T14" fmla="*/ 587 w 606"/>
                  <a:gd name="T15" fmla="*/ 410 h 1411"/>
                  <a:gd name="T16" fmla="*/ 568 w 606"/>
                  <a:gd name="T17" fmla="*/ 368 h 1411"/>
                  <a:gd name="T18" fmla="*/ 546 w 606"/>
                  <a:gd name="T19" fmla="*/ 328 h 1411"/>
                  <a:gd name="T20" fmla="*/ 517 w 606"/>
                  <a:gd name="T21" fmla="*/ 288 h 1411"/>
                  <a:gd name="T22" fmla="*/ 485 w 606"/>
                  <a:gd name="T23" fmla="*/ 249 h 1411"/>
                  <a:gd name="T24" fmla="*/ 448 w 606"/>
                  <a:gd name="T25" fmla="*/ 213 h 1411"/>
                  <a:gd name="T26" fmla="*/ 406 w 606"/>
                  <a:gd name="T27" fmla="*/ 177 h 1411"/>
                  <a:gd name="T28" fmla="*/ 359 w 606"/>
                  <a:gd name="T29" fmla="*/ 145 h 1411"/>
                  <a:gd name="T30" fmla="*/ 310 w 606"/>
                  <a:gd name="T31" fmla="*/ 114 h 1411"/>
                  <a:gd name="T32" fmla="*/ 255 w 606"/>
                  <a:gd name="T33" fmla="*/ 86 h 1411"/>
                  <a:gd name="T34" fmla="*/ 198 w 606"/>
                  <a:gd name="T35" fmla="*/ 60 h 1411"/>
                  <a:gd name="T36" fmla="*/ 139 w 606"/>
                  <a:gd name="T37" fmla="*/ 37 h 1411"/>
                  <a:gd name="T38" fmla="*/ 75 w 606"/>
                  <a:gd name="T39" fmla="*/ 17 h 1411"/>
                  <a:gd name="T40" fmla="*/ 10 w 606"/>
                  <a:gd name="T41" fmla="*/ 0 h 1411"/>
                  <a:gd name="T42" fmla="*/ 0 w 606"/>
                  <a:gd name="T43" fmla="*/ 19 h 1411"/>
                  <a:gd name="T44" fmla="*/ 62 w 606"/>
                  <a:gd name="T45" fmla="*/ 35 h 1411"/>
                  <a:gd name="T46" fmla="*/ 122 w 606"/>
                  <a:gd name="T47" fmla="*/ 55 h 1411"/>
                  <a:gd name="T48" fmla="*/ 180 w 606"/>
                  <a:gd name="T49" fmla="*/ 77 h 1411"/>
                  <a:gd name="T50" fmla="*/ 235 w 606"/>
                  <a:gd name="T51" fmla="*/ 101 h 1411"/>
                  <a:gd name="T52" fmla="*/ 287 w 606"/>
                  <a:gd name="T53" fmla="*/ 129 h 1411"/>
                  <a:gd name="T54" fmla="*/ 335 w 606"/>
                  <a:gd name="T55" fmla="*/ 158 h 1411"/>
                  <a:gd name="T56" fmla="*/ 380 w 606"/>
                  <a:gd name="T57" fmla="*/ 190 h 1411"/>
                  <a:gd name="T58" fmla="*/ 420 w 606"/>
                  <a:gd name="T59" fmla="*/ 224 h 1411"/>
                  <a:gd name="T60" fmla="*/ 457 w 606"/>
                  <a:gd name="T61" fmla="*/ 259 h 1411"/>
                  <a:gd name="T62" fmla="*/ 488 w 606"/>
                  <a:gd name="T63" fmla="*/ 296 h 1411"/>
                  <a:gd name="T64" fmla="*/ 515 w 606"/>
                  <a:gd name="T65" fmla="*/ 334 h 1411"/>
                  <a:gd name="T66" fmla="*/ 537 w 606"/>
                  <a:gd name="T67" fmla="*/ 374 h 1411"/>
                  <a:gd name="T68" fmla="*/ 554 w 606"/>
                  <a:gd name="T69" fmla="*/ 414 h 1411"/>
                  <a:gd name="T70" fmla="*/ 565 w 606"/>
                  <a:gd name="T71" fmla="*/ 454 h 1411"/>
                  <a:gd name="T72" fmla="*/ 573 w 606"/>
                  <a:gd name="T73" fmla="*/ 496 h 1411"/>
                  <a:gd name="T74" fmla="*/ 574 w 606"/>
                  <a:gd name="T75" fmla="*/ 537 h 1411"/>
                  <a:gd name="T76" fmla="*/ 570 w 606"/>
                  <a:gd name="T77" fmla="*/ 578 h 1411"/>
                  <a:gd name="T78" fmla="*/ 561 w 606"/>
                  <a:gd name="T79" fmla="*/ 619 h 1411"/>
                  <a:gd name="T80" fmla="*/ 547 w 606"/>
                  <a:gd name="T81" fmla="*/ 659 h 1411"/>
                  <a:gd name="T82" fmla="*/ 527 w 606"/>
                  <a:gd name="T83" fmla="*/ 698 h 1411"/>
                  <a:gd name="T84" fmla="*/ 558 w 606"/>
                  <a:gd name="T85" fmla="*/ 705 h 141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606" h="1411">
                    <a:moveTo>
                      <a:pt x="558" y="1411"/>
                    </a:moveTo>
                    <a:lnTo>
                      <a:pt x="578" y="1329"/>
                    </a:lnTo>
                    <a:lnTo>
                      <a:pt x="594" y="1246"/>
                    </a:lnTo>
                    <a:lnTo>
                      <a:pt x="604" y="1163"/>
                    </a:lnTo>
                    <a:lnTo>
                      <a:pt x="606" y="1078"/>
                    </a:lnTo>
                    <a:lnTo>
                      <a:pt x="605" y="991"/>
                    </a:lnTo>
                    <a:lnTo>
                      <a:pt x="599" y="906"/>
                    </a:lnTo>
                    <a:lnTo>
                      <a:pt x="587" y="821"/>
                    </a:lnTo>
                    <a:lnTo>
                      <a:pt x="568" y="737"/>
                    </a:lnTo>
                    <a:lnTo>
                      <a:pt x="546" y="656"/>
                    </a:lnTo>
                    <a:lnTo>
                      <a:pt x="517" y="576"/>
                    </a:lnTo>
                    <a:lnTo>
                      <a:pt x="485" y="498"/>
                    </a:lnTo>
                    <a:lnTo>
                      <a:pt x="448" y="426"/>
                    </a:lnTo>
                    <a:lnTo>
                      <a:pt x="406" y="355"/>
                    </a:lnTo>
                    <a:lnTo>
                      <a:pt x="359" y="290"/>
                    </a:lnTo>
                    <a:lnTo>
                      <a:pt x="310" y="229"/>
                    </a:lnTo>
                    <a:lnTo>
                      <a:pt x="255" y="172"/>
                    </a:lnTo>
                    <a:lnTo>
                      <a:pt x="198" y="120"/>
                    </a:lnTo>
                    <a:lnTo>
                      <a:pt x="139" y="75"/>
                    </a:lnTo>
                    <a:lnTo>
                      <a:pt x="75" y="35"/>
                    </a:lnTo>
                    <a:lnTo>
                      <a:pt x="10" y="0"/>
                    </a:lnTo>
                    <a:lnTo>
                      <a:pt x="0" y="38"/>
                    </a:lnTo>
                    <a:lnTo>
                      <a:pt x="62" y="71"/>
                    </a:lnTo>
                    <a:lnTo>
                      <a:pt x="122" y="111"/>
                    </a:lnTo>
                    <a:lnTo>
                      <a:pt x="180" y="154"/>
                    </a:lnTo>
                    <a:lnTo>
                      <a:pt x="235" y="203"/>
                    </a:lnTo>
                    <a:lnTo>
                      <a:pt x="287" y="258"/>
                    </a:lnTo>
                    <a:lnTo>
                      <a:pt x="335" y="317"/>
                    </a:lnTo>
                    <a:lnTo>
                      <a:pt x="380" y="381"/>
                    </a:lnTo>
                    <a:lnTo>
                      <a:pt x="420" y="448"/>
                    </a:lnTo>
                    <a:lnTo>
                      <a:pt x="457" y="518"/>
                    </a:lnTo>
                    <a:lnTo>
                      <a:pt x="488" y="592"/>
                    </a:lnTo>
                    <a:lnTo>
                      <a:pt x="515" y="668"/>
                    </a:lnTo>
                    <a:lnTo>
                      <a:pt x="537" y="748"/>
                    </a:lnTo>
                    <a:lnTo>
                      <a:pt x="554" y="828"/>
                    </a:lnTo>
                    <a:lnTo>
                      <a:pt x="565" y="909"/>
                    </a:lnTo>
                    <a:lnTo>
                      <a:pt x="573" y="992"/>
                    </a:lnTo>
                    <a:lnTo>
                      <a:pt x="574" y="1074"/>
                    </a:lnTo>
                    <a:lnTo>
                      <a:pt x="570" y="1157"/>
                    </a:lnTo>
                    <a:lnTo>
                      <a:pt x="561" y="1239"/>
                    </a:lnTo>
                    <a:lnTo>
                      <a:pt x="547" y="1318"/>
                    </a:lnTo>
                    <a:lnTo>
                      <a:pt x="527" y="1396"/>
                    </a:lnTo>
                    <a:lnTo>
                      <a:pt x="558" y="1411"/>
                    </a:lnTo>
                    <a:close/>
                  </a:path>
                </a:pathLst>
              </a:custGeom>
              <a:solidFill>
                <a:srgbClr val="35A0E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323" name="Freeform 140"/>
              <p:cNvSpPr>
                <a:spLocks/>
              </p:cNvSpPr>
              <p:nvPr/>
            </p:nvSpPr>
            <p:spPr bwMode="auto">
              <a:xfrm>
                <a:off x="1414" y="1280"/>
                <a:ext cx="585" cy="679"/>
              </a:xfrm>
              <a:custGeom>
                <a:avLst/>
                <a:gdLst>
                  <a:gd name="T0" fmla="*/ 11 w 585"/>
                  <a:gd name="T1" fmla="*/ 0 h 1358"/>
                  <a:gd name="T2" fmla="*/ 73 w 585"/>
                  <a:gd name="T3" fmla="*/ 17 h 1358"/>
                  <a:gd name="T4" fmla="*/ 133 w 585"/>
                  <a:gd name="T5" fmla="*/ 37 h 1358"/>
                  <a:gd name="T6" fmla="*/ 191 w 585"/>
                  <a:gd name="T7" fmla="*/ 58 h 1358"/>
                  <a:gd name="T8" fmla="*/ 246 w 585"/>
                  <a:gd name="T9" fmla="*/ 83 h 1358"/>
                  <a:gd name="T10" fmla="*/ 298 w 585"/>
                  <a:gd name="T11" fmla="*/ 110 h 1358"/>
                  <a:gd name="T12" fmla="*/ 346 w 585"/>
                  <a:gd name="T13" fmla="*/ 140 h 1358"/>
                  <a:gd name="T14" fmla="*/ 391 w 585"/>
                  <a:gd name="T15" fmla="*/ 172 h 1358"/>
                  <a:gd name="T16" fmla="*/ 431 w 585"/>
                  <a:gd name="T17" fmla="*/ 205 h 1358"/>
                  <a:gd name="T18" fmla="*/ 468 w 585"/>
                  <a:gd name="T19" fmla="*/ 240 h 1358"/>
                  <a:gd name="T20" fmla="*/ 499 w 585"/>
                  <a:gd name="T21" fmla="*/ 277 h 1358"/>
                  <a:gd name="T22" fmla="*/ 526 w 585"/>
                  <a:gd name="T23" fmla="*/ 315 h 1358"/>
                  <a:gd name="T24" fmla="*/ 548 w 585"/>
                  <a:gd name="T25" fmla="*/ 355 h 1358"/>
                  <a:gd name="T26" fmla="*/ 565 w 585"/>
                  <a:gd name="T27" fmla="*/ 395 h 1358"/>
                  <a:gd name="T28" fmla="*/ 576 w 585"/>
                  <a:gd name="T29" fmla="*/ 436 h 1358"/>
                  <a:gd name="T30" fmla="*/ 584 w 585"/>
                  <a:gd name="T31" fmla="*/ 477 h 1358"/>
                  <a:gd name="T32" fmla="*/ 585 w 585"/>
                  <a:gd name="T33" fmla="*/ 518 h 1358"/>
                  <a:gd name="T34" fmla="*/ 581 w 585"/>
                  <a:gd name="T35" fmla="*/ 560 h 1358"/>
                  <a:gd name="T36" fmla="*/ 572 w 585"/>
                  <a:gd name="T37" fmla="*/ 601 h 1358"/>
                  <a:gd name="T38" fmla="*/ 558 w 585"/>
                  <a:gd name="T39" fmla="*/ 640 h 1358"/>
                  <a:gd name="T40" fmla="*/ 538 w 585"/>
                  <a:gd name="T41" fmla="*/ 679 h 1358"/>
                  <a:gd name="T42" fmla="*/ 506 w 585"/>
                  <a:gd name="T43" fmla="*/ 672 h 1358"/>
                  <a:gd name="T44" fmla="*/ 524 w 585"/>
                  <a:gd name="T45" fmla="*/ 632 h 1358"/>
                  <a:gd name="T46" fmla="*/ 538 w 585"/>
                  <a:gd name="T47" fmla="*/ 592 h 1358"/>
                  <a:gd name="T48" fmla="*/ 547 w 585"/>
                  <a:gd name="T49" fmla="*/ 551 h 1358"/>
                  <a:gd name="T50" fmla="*/ 550 w 585"/>
                  <a:gd name="T51" fmla="*/ 509 h 1358"/>
                  <a:gd name="T52" fmla="*/ 547 w 585"/>
                  <a:gd name="T53" fmla="*/ 468 h 1358"/>
                  <a:gd name="T54" fmla="*/ 540 w 585"/>
                  <a:gd name="T55" fmla="*/ 426 h 1358"/>
                  <a:gd name="T56" fmla="*/ 526 w 585"/>
                  <a:gd name="T57" fmla="*/ 385 h 1358"/>
                  <a:gd name="T58" fmla="*/ 506 w 585"/>
                  <a:gd name="T59" fmla="*/ 344 h 1358"/>
                  <a:gd name="T60" fmla="*/ 482 w 585"/>
                  <a:gd name="T61" fmla="*/ 306 h 1358"/>
                  <a:gd name="T62" fmla="*/ 452 w 585"/>
                  <a:gd name="T63" fmla="*/ 267 h 1358"/>
                  <a:gd name="T64" fmla="*/ 418 w 585"/>
                  <a:gd name="T65" fmla="*/ 231 h 1358"/>
                  <a:gd name="T66" fmla="*/ 379 w 585"/>
                  <a:gd name="T67" fmla="*/ 196 h 1358"/>
                  <a:gd name="T68" fmla="*/ 335 w 585"/>
                  <a:gd name="T69" fmla="*/ 163 h 1358"/>
                  <a:gd name="T70" fmla="*/ 287 w 585"/>
                  <a:gd name="T71" fmla="*/ 133 h 1358"/>
                  <a:gd name="T72" fmla="*/ 236 w 585"/>
                  <a:gd name="T73" fmla="*/ 105 h 1358"/>
                  <a:gd name="T74" fmla="*/ 181 w 585"/>
                  <a:gd name="T75" fmla="*/ 80 h 1358"/>
                  <a:gd name="T76" fmla="*/ 123 w 585"/>
                  <a:gd name="T77" fmla="*/ 58 h 1358"/>
                  <a:gd name="T78" fmla="*/ 62 w 585"/>
                  <a:gd name="T79" fmla="*/ 38 h 1358"/>
                  <a:gd name="T80" fmla="*/ 0 w 585"/>
                  <a:gd name="T81" fmla="*/ 21 h 1358"/>
                  <a:gd name="T82" fmla="*/ 11 w 585"/>
                  <a:gd name="T83" fmla="*/ 0 h 135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585" h="1358">
                    <a:moveTo>
                      <a:pt x="11" y="0"/>
                    </a:moveTo>
                    <a:lnTo>
                      <a:pt x="73" y="33"/>
                    </a:lnTo>
                    <a:lnTo>
                      <a:pt x="133" y="73"/>
                    </a:lnTo>
                    <a:lnTo>
                      <a:pt x="191" y="116"/>
                    </a:lnTo>
                    <a:lnTo>
                      <a:pt x="246" y="165"/>
                    </a:lnTo>
                    <a:lnTo>
                      <a:pt x="298" y="220"/>
                    </a:lnTo>
                    <a:lnTo>
                      <a:pt x="346" y="279"/>
                    </a:lnTo>
                    <a:lnTo>
                      <a:pt x="391" y="343"/>
                    </a:lnTo>
                    <a:lnTo>
                      <a:pt x="431" y="410"/>
                    </a:lnTo>
                    <a:lnTo>
                      <a:pt x="468" y="480"/>
                    </a:lnTo>
                    <a:lnTo>
                      <a:pt x="499" y="554"/>
                    </a:lnTo>
                    <a:lnTo>
                      <a:pt x="526" y="630"/>
                    </a:lnTo>
                    <a:lnTo>
                      <a:pt x="548" y="710"/>
                    </a:lnTo>
                    <a:lnTo>
                      <a:pt x="565" y="790"/>
                    </a:lnTo>
                    <a:lnTo>
                      <a:pt x="576" y="871"/>
                    </a:lnTo>
                    <a:lnTo>
                      <a:pt x="584" y="954"/>
                    </a:lnTo>
                    <a:lnTo>
                      <a:pt x="585" y="1036"/>
                    </a:lnTo>
                    <a:lnTo>
                      <a:pt x="581" y="1119"/>
                    </a:lnTo>
                    <a:lnTo>
                      <a:pt x="572" y="1201"/>
                    </a:lnTo>
                    <a:lnTo>
                      <a:pt x="558" y="1280"/>
                    </a:lnTo>
                    <a:lnTo>
                      <a:pt x="538" y="1358"/>
                    </a:lnTo>
                    <a:lnTo>
                      <a:pt x="506" y="1344"/>
                    </a:lnTo>
                    <a:lnTo>
                      <a:pt x="524" y="1264"/>
                    </a:lnTo>
                    <a:lnTo>
                      <a:pt x="538" y="1183"/>
                    </a:lnTo>
                    <a:lnTo>
                      <a:pt x="547" y="1101"/>
                    </a:lnTo>
                    <a:lnTo>
                      <a:pt x="550" y="1018"/>
                    </a:lnTo>
                    <a:lnTo>
                      <a:pt x="547" y="935"/>
                    </a:lnTo>
                    <a:lnTo>
                      <a:pt x="540" y="851"/>
                    </a:lnTo>
                    <a:lnTo>
                      <a:pt x="526" y="770"/>
                    </a:lnTo>
                    <a:lnTo>
                      <a:pt x="506" y="688"/>
                    </a:lnTo>
                    <a:lnTo>
                      <a:pt x="482" y="611"/>
                    </a:lnTo>
                    <a:lnTo>
                      <a:pt x="452" y="534"/>
                    </a:lnTo>
                    <a:lnTo>
                      <a:pt x="418" y="462"/>
                    </a:lnTo>
                    <a:lnTo>
                      <a:pt x="379" y="391"/>
                    </a:lnTo>
                    <a:lnTo>
                      <a:pt x="335" y="326"/>
                    </a:lnTo>
                    <a:lnTo>
                      <a:pt x="287" y="265"/>
                    </a:lnTo>
                    <a:lnTo>
                      <a:pt x="236" y="210"/>
                    </a:lnTo>
                    <a:lnTo>
                      <a:pt x="181" y="160"/>
                    </a:lnTo>
                    <a:lnTo>
                      <a:pt x="123" y="115"/>
                    </a:lnTo>
                    <a:lnTo>
                      <a:pt x="62" y="75"/>
                    </a:lnTo>
                    <a:lnTo>
                      <a:pt x="0" y="42"/>
                    </a:lnTo>
                    <a:lnTo>
                      <a:pt x="11" y="0"/>
                    </a:lnTo>
                    <a:close/>
                  </a:path>
                </a:pathLst>
              </a:custGeom>
              <a:solidFill>
                <a:srgbClr val="3DA6E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324" name="Freeform 141"/>
              <p:cNvSpPr>
                <a:spLocks/>
              </p:cNvSpPr>
              <p:nvPr/>
            </p:nvSpPr>
            <p:spPr bwMode="auto">
              <a:xfrm>
                <a:off x="1401" y="1301"/>
                <a:ext cx="563" cy="651"/>
              </a:xfrm>
              <a:custGeom>
                <a:avLst/>
                <a:gdLst>
                  <a:gd name="T0" fmla="*/ 519 w 563"/>
                  <a:gd name="T1" fmla="*/ 651 h 1302"/>
                  <a:gd name="T2" fmla="*/ 537 w 563"/>
                  <a:gd name="T3" fmla="*/ 611 h 1302"/>
                  <a:gd name="T4" fmla="*/ 551 w 563"/>
                  <a:gd name="T5" fmla="*/ 571 h 1302"/>
                  <a:gd name="T6" fmla="*/ 560 w 563"/>
                  <a:gd name="T7" fmla="*/ 530 h 1302"/>
                  <a:gd name="T8" fmla="*/ 563 w 563"/>
                  <a:gd name="T9" fmla="*/ 488 h 1302"/>
                  <a:gd name="T10" fmla="*/ 560 w 563"/>
                  <a:gd name="T11" fmla="*/ 447 h 1302"/>
                  <a:gd name="T12" fmla="*/ 553 w 563"/>
                  <a:gd name="T13" fmla="*/ 405 h 1302"/>
                  <a:gd name="T14" fmla="*/ 539 w 563"/>
                  <a:gd name="T15" fmla="*/ 364 h 1302"/>
                  <a:gd name="T16" fmla="*/ 519 w 563"/>
                  <a:gd name="T17" fmla="*/ 323 h 1302"/>
                  <a:gd name="T18" fmla="*/ 495 w 563"/>
                  <a:gd name="T19" fmla="*/ 285 h 1302"/>
                  <a:gd name="T20" fmla="*/ 465 w 563"/>
                  <a:gd name="T21" fmla="*/ 246 h 1302"/>
                  <a:gd name="T22" fmla="*/ 431 w 563"/>
                  <a:gd name="T23" fmla="*/ 210 h 1302"/>
                  <a:gd name="T24" fmla="*/ 392 w 563"/>
                  <a:gd name="T25" fmla="*/ 175 h 1302"/>
                  <a:gd name="T26" fmla="*/ 348 w 563"/>
                  <a:gd name="T27" fmla="*/ 142 h 1302"/>
                  <a:gd name="T28" fmla="*/ 300 w 563"/>
                  <a:gd name="T29" fmla="*/ 112 h 1302"/>
                  <a:gd name="T30" fmla="*/ 249 w 563"/>
                  <a:gd name="T31" fmla="*/ 84 h 1302"/>
                  <a:gd name="T32" fmla="*/ 194 w 563"/>
                  <a:gd name="T33" fmla="*/ 59 h 1302"/>
                  <a:gd name="T34" fmla="*/ 136 w 563"/>
                  <a:gd name="T35" fmla="*/ 37 h 1302"/>
                  <a:gd name="T36" fmla="*/ 75 w 563"/>
                  <a:gd name="T37" fmla="*/ 17 h 1302"/>
                  <a:gd name="T38" fmla="*/ 13 w 563"/>
                  <a:gd name="T39" fmla="*/ 0 h 1302"/>
                  <a:gd name="T40" fmla="*/ 0 w 563"/>
                  <a:gd name="T41" fmla="*/ 21 h 1302"/>
                  <a:gd name="T42" fmla="*/ 61 w 563"/>
                  <a:gd name="T43" fmla="*/ 37 h 1302"/>
                  <a:gd name="T44" fmla="*/ 119 w 563"/>
                  <a:gd name="T45" fmla="*/ 56 h 1302"/>
                  <a:gd name="T46" fmla="*/ 174 w 563"/>
                  <a:gd name="T47" fmla="*/ 77 h 1302"/>
                  <a:gd name="T48" fmla="*/ 226 w 563"/>
                  <a:gd name="T49" fmla="*/ 102 h 1302"/>
                  <a:gd name="T50" fmla="*/ 276 w 563"/>
                  <a:gd name="T51" fmla="*/ 128 h 1302"/>
                  <a:gd name="T52" fmla="*/ 321 w 563"/>
                  <a:gd name="T53" fmla="*/ 158 h 1302"/>
                  <a:gd name="T54" fmla="*/ 362 w 563"/>
                  <a:gd name="T55" fmla="*/ 189 h 1302"/>
                  <a:gd name="T56" fmla="*/ 400 w 563"/>
                  <a:gd name="T57" fmla="*/ 222 h 1302"/>
                  <a:gd name="T58" fmla="*/ 433 w 563"/>
                  <a:gd name="T59" fmla="*/ 256 h 1302"/>
                  <a:gd name="T60" fmla="*/ 461 w 563"/>
                  <a:gd name="T61" fmla="*/ 293 h 1302"/>
                  <a:gd name="T62" fmla="*/ 485 w 563"/>
                  <a:gd name="T63" fmla="*/ 331 h 1302"/>
                  <a:gd name="T64" fmla="*/ 502 w 563"/>
                  <a:gd name="T65" fmla="*/ 369 h 1302"/>
                  <a:gd name="T66" fmla="*/ 516 w 563"/>
                  <a:gd name="T67" fmla="*/ 408 h 1302"/>
                  <a:gd name="T68" fmla="*/ 523 w 563"/>
                  <a:gd name="T69" fmla="*/ 447 h 1302"/>
                  <a:gd name="T70" fmla="*/ 526 w 563"/>
                  <a:gd name="T71" fmla="*/ 487 h 1302"/>
                  <a:gd name="T72" fmla="*/ 523 w 563"/>
                  <a:gd name="T73" fmla="*/ 527 h 1302"/>
                  <a:gd name="T74" fmla="*/ 515 w 563"/>
                  <a:gd name="T75" fmla="*/ 566 h 1302"/>
                  <a:gd name="T76" fmla="*/ 502 w 563"/>
                  <a:gd name="T77" fmla="*/ 605 h 1302"/>
                  <a:gd name="T78" fmla="*/ 483 w 563"/>
                  <a:gd name="T79" fmla="*/ 643 h 1302"/>
                  <a:gd name="T80" fmla="*/ 519 w 563"/>
                  <a:gd name="T81" fmla="*/ 651 h 130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563" h="1302">
                    <a:moveTo>
                      <a:pt x="519" y="1302"/>
                    </a:moveTo>
                    <a:lnTo>
                      <a:pt x="537" y="1222"/>
                    </a:lnTo>
                    <a:lnTo>
                      <a:pt x="551" y="1141"/>
                    </a:lnTo>
                    <a:lnTo>
                      <a:pt x="560" y="1059"/>
                    </a:lnTo>
                    <a:lnTo>
                      <a:pt x="563" y="976"/>
                    </a:lnTo>
                    <a:lnTo>
                      <a:pt x="560" y="893"/>
                    </a:lnTo>
                    <a:lnTo>
                      <a:pt x="553" y="809"/>
                    </a:lnTo>
                    <a:lnTo>
                      <a:pt x="539" y="728"/>
                    </a:lnTo>
                    <a:lnTo>
                      <a:pt x="519" y="646"/>
                    </a:lnTo>
                    <a:lnTo>
                      <a:pt x="495" y="569"/>
                    </a:lnTo>
                    <a:lnTo>
                      <a:pt x="465" y="492"/>
                    </a:lnTo>
                    <a:lnTo>
                      <a:pt x="431" y="420"/>
                    </a:lnTo>
                    <a:lnTo>
                      <a:pt x="392" y="349"/>
                    </a:lnTo>
                    <a:lnTo>
                      <a:pt x="348" y="284"/>
                    </a:lnTo>
                    <a:lnTo>
                      <a:pt x="300" y="223"/>
                    </a:lnTo>
                    <a:lnTo>
                      <a:pt x="249" y="168"/>
                    </a:lnTo>
                    <a:lnTo>
                      <a:pt x="194" y="118"/>
                    </a:lnTo>
                    <a:lnTo>
                      <a:pt x="136" y="73"/>
                    </a:lnTo>
                    <a:lnTo>
                      <a:pt x="75" y="33"/>
                    </a:lnTo>
                    <a:lnTo>
                      <a:pt x="13" y="0"/>
                    </a:lnTo>
                    <a:lnTo>
                      <a:pt x="0" y="42"/>
                    </a:lnTo>
                    <a:lnTo>
                      <a:pt x="61" y="74"/>
                    </a:lnTo>
                    <a:lnTo>
                      <a:pt x="119" y="111"/>
                    </a:lnTo>
                    <a:lnTo>
                      <a:pt x="174" y="154"/>
                    </a:lnTo>
                    <a:lnTo>
                      <a:pt x="226" y="203"/>
                    </a:lnTo>
                    <a:lnTo>
                      <a:pt x="276" y="255"/>
                    </a:lnTo>
                    <a:lnTo>
                      <a:pt x="321" y="315"/>
                    </a:lnTo>
                    <a:lnTo>
                      <a:pt x="362" y="377"/>
                    </a:lnTo>
                    <a:lnTo>
                      <a:pt x="400" y="444"/>
                    </a:lnTo>
                    <a:lnTo>
                      <a:pt x="433" y="512"/>
                    </a:lnTo>
                    <a:lnTo>
                      <a:pt x="461" y="585"/>
                    </a:lnTo>
                    <a:lnTo>
                      <a:pt x="485" y="661"/>
                    </a:lnTo>
                    <a:lnTo>
                      <a:pt x="502" y="737"/>
                    </a:lnTo>
                    <a:lnTo>
                      <a:pt x="516" y="815"/>
                    </a:lnTo>
                    <a:lnTo>
                      <a:pt x="523" y="894"/>
                    </a:lnTo>
                    <a:lnTo>
                      <a:pt x="526" y="974"/>
                    </a:lnTo>
                    <a:lnTo>
                      <a:pt x="523" y="1054"/>
                    </a:lnTo>
                    <a:lnTo>
                      <a:pt x="515" y="1132"/>
                    </a:lnTo>
                    <a:lnTo>
                      <a:pt x="502" y="1209"/>
                    </a:lnTo>
                    <a:lnTo>
                      <a:pt x="483" y="1285"/>
                    </a:lnTo>
                    <a:lnTo>
                      <a:pt x="519" y="1302"/>
                    </a:lnTo>
                    <a:close/>
                  </a:path>
                </a:pathLst>
              </a:custGeom>
              <a:solidFill>
                <a:srgbClr val="45ABE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325" name="Freeform 142"/>
              <p:cNvSpPr>
                <a:spLocks/>
              </p:cNvSpPr>
              <p:nvPr/>
            </p:nvSpPr>
            <p:spPr bwMode="auto">
              <a:xfrm>
                <a:off x="1388" y="1322"/>
                <a:ext cx="539" cy="622"/>
              </a:xfrm>
              <a:custGeom>
                <a:avLst/>
                <a:gdLst>
                  <a:gd name="T0" fmla="*/ 13 w 539"/>
                  <a:gd name="T1" fmla="*/ 0 h 1243"/>
                  <a:gd name="T2" fmla="*/ 74 w 539"/>
                  <a:gd name="T3" fmla="*/ 16 h 1243"/>
                  <a:gd name="T4" fmla="*/ 132 w 539"/>
                  <a:gd name="T5" fmla="*/ 35 h 1243"/>
                  <a:gd name="T6" fmla="*/ 187 w 539"/>
                  <a:gd name="T7" fmla="*/ 56 h 1243"/>
                  <a:gd name="T8" fmla="*/ 239 w 539"/>
                  <a:gd name="T9" fmla="*/ 81 h 1243"/>
                  <a:gd name="T10" fmla="*/ 289 w 539"/>
                  <a:gd name="T11" fmla="*/ 107 h 1243"/>
                  <a:gd name="T12" fmla="*/ 334 w 539"/>
                  <a:gd name="T13" fmla="*/ 137 h 1243"/>
                  <a:gd name="T14" fmla="*/ 375 w 539"/>
                  <a:gd name="T15" fmla="*/ 168 h 1243"/>
                  <a:gd name="T16" fmla="*/ 413 w 539"/>
                  <a:gd name="T17" fmla="*/ 201 h 1243"/>
                  <a:gd name="T18" fmla="*/ 446 w 539"/>
                  <a:gd name="T19" fmla="*/ 235 h 1243"/>
                  <a:gd name="T20" fmla="*/ 474 w 539"/>
                  <a:gd name="T21" fmla="*/ 272 h 1243"/>
                  <a:gd name="T22" fmla="*/ 498 w 539"/>
                  <a:gd name="T23" fmla="*/ 310 h 1243"/>
                  <a:gd name="T24" fmla="*/ 515 w 539"/>
                  <a:gd name="T25" fmla="*/ 348 h 1243"/>
                  <a:gd name="T26" fmla="*/ 529 w 539"/>
                  <a:gd name="T27" fmla="*/ 387 h 1243"/>
                  <a:gd name="T28" fmla="*/ 536 w 539"/>
                  <a:gd name="T29" fmla="*/ 426 h 1243"/>
                  <a:gd name="T30" fmla="*/ 539 w 539"/>
                  <a:gd name="T31" fmla="*/ 466 h 1243"/>
                  <a:gd name="T32" fmla="*/ 536 w 539"/>
                  <a:gd name="T33" fmla="*/ 506 h 1243"/>
                  <a:gd name="T34" fmla="*/ 528 w 539"/>
                  <a:gd name="T35" fmla="*/ 545 h 1243"/>
                  <a:gd name="T36" fmla="*/ 515 w 539"/>
                  <a:gd name="T37" fmla="*/ 584 h 1243"/>
                  <a:gd name="T38" fmla="*/ 496 w 539"/>
                  <a:gd name="T39" fmla="*/ 622 h 1243"/>
                  <a:gd name="T40" fmla="*/ 460 w 539"/>
                  <a:gd name="T41" fmla="*/ 613 h 1243"/>
                  <a:gd name="T42" fmla="*/ 477 w 539"/>
                  <a:gd name="T43" fmla="*/ 578 h 1243"/>
                  <a:gd name="T44" fmla="*/ 489 w 539"/>
                  <a:gd name="T45" fmla="*/ 540 h 1243"/>
                  <a:gd name="T46" fmla="*/ 498 w 539"/>
                  <a:gd name="T47" fmla="*/ 503 h 1243"/>
                  <a:gd name="T48" fmla="*/ 499 w 539"/>
                  <a:gd name="T49" fmla="*/ 465 h 1243"/>
                  <a:gd name="T50" fmla="*/ 498 w 539"/>
                  <a:gd name="T51" fmla="*/ 428 h 1243"/>
                  <a:gd name="T52" fmla="*/ 489 w 539"/>
                  <a:gd name="T53" fmla="*/ 390 h 1243"/>
                  <a:gd name="T54" fmla="*/ 478 w 539"/>
                  <a:gd name="T55" fmla="*/ 353 h 1243"/>
                  <a:gd name="T56" fmla="*/ 460 w 539"/>
                  <a:gd name="T57" fmla="*/ 316 h 1243"/>
                  <a:gd name="T58" fmla="*/ 439 w 539"/>
                  <a:gd name="T59" fmla="*/ 281 h 1243"/>
                  <a:gd name="T60" fmla="*/ 412 w 539"/>
                  <a:gd name="T61" fmla="*/ 246 h 1243"/>
                  <a:gd name="T62" fmla="*/ 381 w 539"/>
                  <a:gd name="T63" fmla="*/ 213 h 1243"/>
                  <a:gd name="T64" fmla="*/ 344 w 539"/>
                  <a:gd name="T65" fmla="*/ 182 h 1243"/>
                  <a:gd name="T66" fmla="*/ 304 w 539"/>
                  <a:gd name="T67" fmla="*/ 152 h 1243"/>
                  <a:gd name="T68" fmla="*/ 262 w 539"/>
                  <a:gd name="T69" fmla="*/ 124 h 1243"/>
                  <a:gd name="T70" fmla="*/ 215 w 539"/>
                  <a:gd name="T71" fmla="*/ 99 h 1243"/>
                  <a:gd name="T72" fmla="*/ 166 w 539"/>
                  <a:gd name="T73" fmla="*/ 76 h 1243"/>
                  <a:gd name="T74" fmla="*/ 112 w 539"/>
                  <a:gd name="T75" fmla="*/ 55 h 1243"/>
                  <a:gd name="T76" fmla="*/ 57 w 539"/>
                  <a:gd name="T77" fmla="*/ 38 h 1243"/>
                  <a:gd name="T78" fmla="*/ 0 w 539"/>
                  <a:gd name="T79" fmla="*/ 23 h 1243"/>
                  <a:gd name="T80" fmla="*/ 13 w 539"/>
                  <a:gd name="T81" fmla="*/ 0 h 124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539" h="1243">
                    <a:moveTo>
                      <a:pt x="13" y="0"/>
                    </a:moveTo>
                    <a:lnTo>
                      <a:pt x="74" y="32"/>
                    </a:lnTo>
                    <a:lnTo>
                      <a:pt x="132" y="69"/>
                    </a:lnTo>
                    <a:lnTo>
                      <a:pt x="187" y="112"/>
                    </a:lnTo>
                    <a:lnTo>
                      <a:pt x="239" y="161"/>
                    </a:lnTo>
                    <a:lnTo>
                      <a:pt x="289" y="213"/>
                    </a:lnTo>
                    <a:lnTo>
                      <a:pt x="334" y="273"/>
                    </a:lnTo>
                    <a:lnTo>
                      <a:pt x="375" y="335"/>
                    </a:lnTo>
                    <a:lnTo>
                      <a:pt x="413" y="402"/>
                    </a:lnTo>
                    <a:lnTo>
                      <a:pt x="446" y="470"/>
                    </a:lnTo>
                    <a:lnTo>
                      <a:pt x="474" y="543"/>
                    </a:lnTo>
                    <a:lnTo>
                      <a:pt x="498" y="619"/>
                    </a:lnTo>
                    <a:lnTo>
                      <a:pt x="515" y="695"/>
                    </a:lnTo>
                    <a:lnTo>
                      <a:pt x="529" y="773"/>
                    </a:lnTo>
                    <a:lnTo>
                      <a:pt x="536" y="852"/>
                    </a:lnTo>
                    <a:lnTo>
                      <a:pt x="539" y="932"/>
                    </a:lnTo>
                    <a:lnTo>
                      <a:pt x="536" y="1012"/>
                    </a:lnTo>
                    <a:lnTo>
                      <a:pt x="528" y="1090"/>
                    </a:lnTo>
                    <a:lnTo>
                      <a:pt x="515" y="1167"/>
                    </a:lnTo>
                    <a:lnTo>
                      <a:pt x="496" y="1243"/>
                    </a:lnTo>
                    <a:lnTo>
                      <a:pt x="460" y="1225"/>
                    </a:lnTo>
                    <a:lnTo>
                      <a:pt x="477" y="1155"/>
                    </a:lnTo>
                    <a:lnTo>
                      <a:pt x="489" y="1080"/>
                    </a:lnTo>
                    <a:lnTo>
                      <a:pt x="498" y="1006"/>
                    </a:lnTo>
                    <a:lnTo>
                      <a:pt x="499" y="930"/>
                    </a:lnTo>
                    <a:lnTo>
                      <a:pt x="498" y="856"/>
                    </a:lnTo>
                    <a:lnTo>
                      <a:pt x="489" y="780"/>
                    </a:lnTo>
                    <a:lnTo>
                      <a:pt x="478" y="706"/>
                    </a:lnTo>
                    <a:lnTo>
                      <a:pt x="460" y="632"/>
                    </a:lnTo>
                    <a:lnTo>
                      <a:pt x="439" y="561"/>
                    </a:lnTo>
                    <a:lnTo>
                      <a:pt x="412" y="492"/>
                    </a:lnTo>
                    <a:lnTo>
                      <a:pt x="381" y="425"/>
                    </a:lnTo>
                    <a:lnTo>
                      <a:pt x="344" y="364"/>
                    </a:lnTo>
                    <a:lnTo>
                      <a:pt x="304" y="304"/>
                    </a:lnTo>
                    <a:lnTo>
                      <a:pt x="262" y="248"/>
                    </a:lnTo>
                    <a:lnTo>
                      <a:pt x="215" y="197"/>
                    </a:lnTo>
                    <a:lnTo>
                      <a:pt x="166" y="152"/>
                    </a:lnTo>
                    <a:lnTo>
                      <a:pt x="112" y="110"/>
                    </a:lnTo>
                    <a:lnTo>
                      <a:pt x="57" y="76"/>
                    </a:lnTo>
                    <a:lnTo>
                      <a:pt x="0" y="45"/>
                    </a:lnTo>
                    <a:lnTo>
                      <a:pt x="13" y="0"/>
                    </a:lnTo>
                    <a:close/>
                  </a:path>
                </a:pathLst>
              </a:custGeom>
              <a:solidFill>
                <a:srgbClr val="4DB1E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326" name="Freeform 143"/>
              <p:cNvSpPr>
                <a:spLocks/>
              </p:cNvSpPr>
              <p:nvPr/>
            </p:nvSpPr>
            <p:spPr bwMode="auto">
              <a:xfrm>
                <a:off x="1374" y="1344"/>
                <a:ext cx="513" cy="591"/>
              </a:xfrm>
              <a:custGeom>
                <a:avLst/>
                <a:gdLst>
                  <a:gd name="T0" fmla="*/ 474 w 513"/>
                  <a:gd name="T1" fmla="*/ 591 h 1180"/>
                  <a:gd name="T2" fmla="*/ 491 w 513"/>
                  <a:gd name="T3" fmla="*/ 556 h 1180"/>
                  <a:gd name="T4" fmla="*/ 503 w 513"/>
                  <a:gd name="T5" fmla="*/ 518 h 1180"/>
                  <a:gd name="T6" fmla="*/ 512 w 513"/>
                  <a:gd name="T7" fmla="*/ 481 h 1180"/>
                  <a:gd name="T8" fmla="*/ 513 w 513"/>
                  <a:gd name="T9" fmla="*/ 443 h 1180"/>
                  <a:gd name="T10" fmla="*/ 512 w 513"/>
                  <a:gd name="T11" fmla="*/ 406 h 1180"/>
                  <a:gd name="T12" fmla="*/ 503 w 513"/>
                  <a:gd name="T13" fmla="*/ 368 h 1180"/>
                  <a:gd name="T14" fmla="*/ 492 w 513"/>
                  <a:gd name="T15" fmla="*/ 331 h 1180"/>
                  <a:gd name="T16" fmla="*/ 474 w 513"/>
                  <a:gd name="T17" fmla="*/ 294 h 1180"/>
                  <a:gd name="T18" fmla="*/ 453 w 513"/>
                  <a:gd name="T19" fmla="*/ 258 h 1180"/>
                  <a:gd name="T20" fmla="*/ 426 w 513"/>
                  <a:gd name="T21" fmla="*/ 224 h 1180"/>
                  <a:gd name="T22" fmla="*/ 395 w 513"/>
                  <a:gd name="T23" fmla="*/ 190 h 1180"/>
                  <a:gd name="T24" fmla="*/ 358 w 513"/>
                  <a:gd name="T25" fmla="*/ 160 h 1180"/>
                  <a:gd name="T26" fmla="*/ 318 w 513"/>
                  <a:gd name="T27" fmla="*/ 130 h 1180"/>
                  <a:gd name="T28" fmla="*/ 276 w 513"/>
                  <a:gd name="T29" fmla="*/ 102 h 1180"/>
                  <a:gd name="T30" fmla="*/ 229 w 513"/>
                  <a:gd name="T31" fmla="*/ 76 h 1180"/>
                  <a:gd name="T32" fmla="*/ 180 w 513"/>
                  <a:gd name="T33" fmla="*/ 54 h 1180"/>
                  <a:gd name="T34" fmla="*/ 126 w 513"/>
                  <a:gd name="T35" fmla="*/ 33 h 1180"/>
                  <a:gd name="T36" fmla="*/ 71 w 513"/>
                  <a:gd name="T37" fmla="*/ 16 h 1180"/>
                  <a:gd name="T38" fmla="*/ 14 w 513"/>
                  <a:gd name="T39" fmla="*/ 0 h 1180"/>
                  <a:gd name="T40" fmla="*/ 0 w 513"/>
                  <a:gd name="T41" fmla="*/ 24 h 1180"/>
                  <a:gd name="T42" fmla="*/ 58 w 513"/>
                  <a:gd name="T43" fmla="*/ 39 h 1180"/>
                  <a:gd name="T44" fmla="*/ 112 w 513"/>
                  <a:gd name="T45" fmla="*/ 57 h 1180"/>
                  <a:gd name="T46" fmla="*/ 164 w 513"/>
                  <a:gd name="T47" fmla="*/ 78 h 1180"/>
                  <a:gd name="T48" fmla="*/ 214 w 513"/>
                  <a:gd name="T49" fmla="*/ 102 h 1180"/>
                  <a:gd name="T50" fmla="*/ 259 w 513"/>
                  <a:gd name="T51" fmla="*/ 127 h 1180"/>
                  <a:gd name="T52" fmla="*/ 301 w 513"/>
                  <a:gd name="T53" fmla="*/ 155 h 1180"/>
                  <a:gd name="T54" fmla="*/ 339 w 513"/>
                  <a:gd name="T55" fmla="*/ 186 h 1180"/>
                  <a:gd name="T56" fmla="*/ 373 w 513"/>
                  <a:gd name="T57" fmla="*/ 217 h 1180"/>
                  <a:gd name="T58" fmla="*/ 402 w 513"/>
                  <a:gd name="T59" fmla="*/ 251 h 1180"/>
                  <a:gd name="T60" fmla="*/ 426 w 513"/>
                  <a:gd name="T61" fmla="*/ 286 h 1180"/>
                  <a:gd name="T62" fmla="*/ 445 w 513"/>
                  <a:gd name="T63" fmla="*/ 323 h 1180"/>
                  <a:gd name="T64" fmla="*/ 460 w 513"/>
                  <a:gd name="T65" fmla="*/ 360 h 1180"/>
                  <a:gd name="T66" fmla="*/ 468 w 513"/>
                  <a:gd name="T67" fmla="*/ 397 h 1180"/>
                  <a:gd name="T68" fmla="*/ 472 w 513"/>
                  <a:gd name="T69" fmla="*/ 434 h 1180"/>
                  <a:gd name="T70" fmla="*/ 471 w 513"/>
                  <a:gd name="T71" fmla="*/ 472 h 1180"/>
                  <a:gd name="T72" fmla="*/ 464 w 513"/>
                  <a:gd name="T73" fmla="*/ 509 h 1180"/>
                  <a:gd name="T74" fmla="*/ 451 w 513"/>
                  <a:gd name="T75" fmla="*/ 547 h 1180"/>
                  <a:gd name="T76" fmla="*/ 434 w 513"/>
                  <a:gd name="T77" fmla="*/ 582 h 1180"/>
                  <a:gd name="T78" fmla="*/ 474 w 513"/>
                  <a:gd name="T79" fmla="*/ 591 h 118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513" h="1180">
                    <a:moveTo>
                      <a:pt x="474" y="1180"/>
                    </a:moveTo>
                    <a:lnTo>
                      <a:pt x="491" y="1110"/>
                    </a:lnTo>
                    <a:lnTo>
                      <a:pt x="503" y="1035"/>
                    </a:lnTo>
                    <a:lnTo>
                      <a:pt x="512" y="961"/>
                    </a:lnTo>
                    <a:lnTo>
                      <a:pt x="513" y="885"/>
                    </a:lnTo>
                    <a:lnTo>
                      <a:pt x="512" y="811"/>
                    </a:lnTo>
                    <a:lnTo>
                      <a:pt x="503" y="735"/>
                    </a:lnTo>
                    <a:lnTo>
                      <a:pt x="492" y="661"/>
                    </a:lnTo>
                    <a:lnTo>
                      <a:pt x="474" y="587"/>
                    </a:lnTo>
                    <a:lnTo>
                      <a:pt x="453" y="516"/>
                    </a:lnTo>
                    <a:lnTo>
                      <a:pt x="426" y="447"/>
                    </a:lnTo>
                    <a:lnTo>
                      <a:pt x="395" y="380"/>
                    </a:lnTo>
                    <a:lnTo>
                      <a:pt x="358" y="319"/>
                    </a:lnTo>
                    <a:lnTo>
                      <a:pt x="318" y="259"/>
                    </a:lnTo>
                    <a:lnTo>
                      <a:pt x="276" y="203"/>
                    </a:lnTo>
                    <a:lnTo>
                      <a:pt x="229" y="152"/>
                    </a:lnTo>
                    <a:lnTo>
                      <a:pt x="180" y="107"/>
                    </a:lnTo>
                    <a:lnTo>
                      <a:pt x="126" y="65"/>
                    </a:lnTo>
                    <a:lnTo>
                      <a:pt x="71" y="31"/>
                    </a:lnTo>
                    <a:lnTo>
                      <a:pt x="14" y="0"/>
                    </a:lnTo>
                    <a:lnTo>
                      <a:pt x="0" y="47"/>
                    </a:lnTo>
                    <a:lnTo>
                      <a:pt x="58" y="78"/>
                    </a:lnTo>
                    <a:lnTo>
                      <a:pt x="112" y="114"/>
                    </a:lnTo>
                    <a:lnTo>
                      <a:pt x="164" y="156"/>
                    </a:lnTo>
                    <a:lnTo>
                      <a:pt x="214" y="203"/>
                    </a:lnTo>
                    <a:lnTo>
                      <a:pt x="259" y="253"/>
                    </a:lnTo>
                    <a:lnTo>
                      <a:pt x="301" y="310"/>
                    </a:lnTo>
                    <a:lnTo>
                      <a:pt x="339" y="371"/>
                    </a:lnTo>
                    <a:lnTo>
                      <a:pt x="373" y="434"/>
                    </a:lnTo>
                    <a:lnTo>
                      <a:pt x="402" y="501"/>
                    </a:lnTo>
                    <a:lnTo>
                      <a:pt x="426" y="572"/>
                    </a:lnTo>
                    <a:lnTo>
                      <a:pt x="445" y="644"/>
                    </a:lnTo>
                    <a:lnTo>
                      <a:pt x="460" y="719"/>
                    </a:lnTo>
                    <a:lnTo>
                      <a:pt x="468" y="793"/>
                    </a:lnTo>
                    <a:lnTo>
                      <a:pt x="472" y="867"/>
                    </a:lnTo>
                    <a:lnTo>
                      <a:pt x="471" y="943"/>
                    </a:lnTo>
                    <a:lnTo>
                      <a:pt x="464" y="1017"/>
                    </a:lnTo>
                    <a:lnTo>
                      <a:pt x="451" y="1092"/>
                    </a:lnTo>
                    <a:lnTo>
                      <a:pt x="434" y="1162"/>
                    </a:lnTo>
                    <a:lnTo>
                      <a:pt x="474" y="1180"/>
                    </a:lnTo>
                    <a:close/>
                  </a:path>
                </a:pathLst>
              </a:custGeom>
              <a:solidFill>
                <a:srgbClr val="55B7E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327" name="Freeform 144"/>
              <p:cNvSpPr>
                <a:spLocks/>
              </p:cNvSpPr>
              <p:nvPr/>
            </p:nvSpPr>
            <p:spPr bwMode="auto">
              <a:xfrm>
                <a:off x="1360" y="1368"/>
                <a:ext cx="486" cy="558"/>
              </a:xfrm>
              <a:custGeom>
                <a:avLst/>
                <a:gdLst>
                  <a:gd name="T0" fmla="*/ 14 w 486"/>
                  <a:gd name="T1" fmla="*/ 0 h 1115"/>
                  <a:gd name="T2" fmla="*/ 72 w 486"/>
                  <a:gd name="T3" fmla="*/ 16 h 1115"/>
                  <a:gd name="T4" fmla="*/ 126 w 486"/>
                  <a:gd name="T5" fmla="*/ 34 h 1115"/>
                  <a:gd name="T6" fmla="*/ 178 w 486"/>
                  <a:gd name="T7" fmla="*/ 55 h 1115"/>
                  <a:gd name="T8" fmla="*/ 228 w 486"/>
                  <a:gd name="T9" fmla="*/ 78 h 1115"/>
                  <a:gd name="T10" fmla="*/ 273 w 486"/>
                  <a:gd name="T11" fmla="*/ 103 h 1115"/>
                  <a:gd name="T12" fmla="*/ 315 w 486"/>
                  <a:gd name="T13" fmla="*/ 132 h 1115"/>
                  <a:gd name="T14" fmla="*/ 353 w 486"/>
                  <a:gd name="T15" fmla="*/ 162 h 1115"/>
                  <a:gd name="T16" fmla="*/ 387 w 486"/>
                  <a:gd name="T17" fmla="*/ 194 h 1115"/>
                  <a:gd name="T18" fmla="*/ 416 w 486"/>
                  <a:gd name="T19" fmla="*/ 227 h 1115"/>
                  <a:gd name="T20" fmla="*/ 440 w 486"/>
                  <a:gd name="T21" fmla="*/ 263 h 1115"/>
                  <a:gd name="T22" fmla="*/ 459 w 486"/>
                  <a:gd name="T23" fmla="*/ 299 h 1115"/>
                  <a:gd name="T24" fmla="*/ 474 w 486"/>
                  <a:gd name="T25" fmla="*/ 336 h 1115"/>
                  <a:gd name="T26" fmla="*/ 482 w 486"/>
                  <a:gd name="T27" fmla="*/ 373 h 1115"/>
                  <a:gd name="T28" fmla="*/ 486 w 486"/>
                  <a:gd name="T29" fmla="*/ 410 h 1115"/>
                  <a:gd name="T30" fmla="*/ 485 w 486"/>
                  <a:gd name="T31" fmla="*/ 448 h 1115"/>
                  <a:gd name="T32" fmla="*/ 478 w 486"/>
                  <a:gd name="T33" fmla="*/ 485 h 1115"/>
                  <a:gd name="T34" fmla="*/ 465 w 486"/>
                  <a:gd name="T35" fmla="*/ 523 h 1115"/>
                  <a:gd name="T36" fmla="*/ 448 w 486"/>
                  <a:gd name="T37" fmla="*/ 558 h 1115"/>
                  <a:gd name="T38" fmla="*/ 406 w 486"/>
                  <a:gd name="T39" fmla="*/ 548 h 1115"/>
                  <a:gd name="T40" fmla="*/ 424 w 486"/>
                  <a:gd name="T41" fmla="*/ 513 h 1115"/>
                  <a:gd name="T42" fmla="*/ 435 w 486"/>
                  <a:gd name="T43" fmla="*/ 476 h 1115"/>
                  <a:gd name="T44" fmla="*/ 441 w 486"/>
                  <a:gd name="T45" fmla="*/ 439 h 1115"/>
                  <a:gd name="T46" fmla="*/ 442 w 486"/>
                  <a:gd name="T47" fmla="*/ 402 h 1115"/>
                  <a:gd name="T48" fmla="*/ 437 w 486"/>
                  <a:gd name="T49" fmla="*/ 365 h 1115"/>
                  <a:gd name="T50" fmla="*/ 427 w 486"/>
                  <a:gd name="T51" fmla="*/ 328 h 1115"/>
                  <a:gd name="T52" fmla="*/ 410 w 486"/>
                  <a:gd name="T53" fmla="*/ 292 h 1115"/>
                  <a:gd name="T54" fmla="*/ 389 w 486"/>
                  <a:gd name="T55" fmla="*/ 256 h 1115"/>
                  <a:gd name="T56" fmla="*/ 362 w 486"/>
                  <a:gd name="T57" fmla="*/ 222 h 1115"/>
                  <a:gd name="T58" fmla="*/ 331 w 486"/>
                  <a:gd name="T59" fmla="*/ 189 h 1115"/>
                  <a:gd name="T60" fmla="*/ 296 w 486"/>
                  <a:gd name="T61" fmla="*/ 159 h 1115"/>
                  <a:gd name="T62" fmla="*/ 255 w 486"/>
                  <a:gd name="T63" fmla="*/ 130 h 1115"/>
                  <a:gd name="T64" fmla="*/ 211 w 486"/>
                  <a:gd name="T65" fmla="*/ 103 h 1115"/>
                  <a:gd name="T66" fmla="*/ 163 w 486"/>
                  <a:gd name="T67" fmla="*/ 80 h 1115"/>
                  <a:gd name="T68" fmla="*/ 110 w 486"/>
                  <a:gd name="T69" fmla="*/ 59 h 1115"/>
                  <a:gd name="T70" fmla="*/ 57 w 486"/>
                  <a:gd name="T71" fmla="*/ 41 h 1115"/>
                  <a:gd name="T72" fmla="*/ 0 w 486"/>
                  <a:gd name="T73" fmla="*/ 26 h 1115"/>
                  <a:gd name="T74" fmla="*/ 14 w 486"/>
                  <a:gd name="T75" fmla="*/ 0 h 111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486" h="1115">
                    <a:moveTo>
                      <a:pt x="14" y="0"/>
                    </a:moveTo>
                    <a:lnTo>
                      <a:pt x="72" y="31"/>
                    </a:lnTo>
                    <a:lnTo>
                      <a:pt x="126" y="67"/>
                    </a:lnTo>
                    <a:lnTo>
                      <a:pt x="178" y="109"/>
                    </a:lnTo>
                    <a:lnTo>
                      <a:pt x="228" y="156"/>
                    </a:lnTo>
                    <a:lnTo>
                      <a:pt x="273" y="206"/>
                    </a:lnTo>
                    <a:lnTo>
                      <a:pt x="315" y="263"/>
                    </a:lnTo>
                    <a:lnTo>
                      <a:pt x="353" y="324"/>
                    </a:lnTo>
                    <a:lnTo>
                      <a:pt x="387" y="387"/>
                    </a:lnTo>
                    <a:lnTo>
                      <a:pt x="416" y="454"/>
                    </a:lnTo>
                    <a:lnTo>
                      <a:pt x="440" y="525"/>
                    </a:lnTo>
                    <a:lnTo>
                      <a:pt x="459" y="597"/>
                    </a:lnTo>
                    <a:lnTo>
                      <a:pt x="474" y="672"/>
                    </a:lnTo>
                    <a:lnTo>
                      <a:pt x="482" y="746"/>
                    </a:lnTo>
                    <a:lnTo>
                      <a:pt x="486" y="820"/>
                    </a:lnTo>
                    <a:lnTo>
                      <a:pt x="485" y="896"/>
                    </a:lnTo>
                    <a:lnTo>
                      <a:pt x="478" y="970"/>
                    </a:lnTo>
                    <a:lnTo>
                      <a:pt x="465" y="1045"/>
                    </a:lnTo>
                    <a:lnTo>
                      <a:pt x="448" y="1115"/>
                    </a:lnTo>
                    <a:lnTo>
                      <a:pt x="406" y="1095"/>
                    </a:lnTo>
                    <a:lnTo>
                      <a:pt x="424" y="1025"/>
                    </a:lnTo>
                    <a:lnTo>
                      <a:pt x="435" y="952"/>
                    </a:lnTo>
                    <a:lnTo>
                      <a:pt x="441" y="878"/>
                    </a:lnTo>
                    <a:lnTo>
                      <a:pt x="442" y="804"/>
                    </a:lnTo>
                    <a:lnTo>
                      <a:pt x="437" y="730"/>
                    </a:lnTo>
                    <a:lnTo>
                      <a:pt x="427" y="655"/>
                    </a:lnTo>
                    <a:lnTo>
                      <a:pt x="410" y="583"/>
                    </a:lnTo>
                    <a:lnTo>
                      <a:pt x="389" y="512"/>
                    </a:lnTo>
                    <a:lnTo>
                      <a:pt x="362" y="444"/>
                    </a:lnTo>
                    <a:lnTo>
                      <a:pt x="331" y="378"/>
                    </a:lnTo>
                    <a:lnTo>
                      <a:pt x="296" y="317"/>
                    </a:lnTo>
                    <a:lnTo>
                      <a:pt x="255" y="259"/>
                    </a:lnTo>
                    <a:lnTo>
                      <a:pt x="211" y="206"/>
                    </a:lnTo>
                    <a:lnTo>
                      <a:pt x="163" y="159"/>
                    </a:lnTo>
                    <a:lnTo>
                      <a:pt x="110" y="118"/>
                    </a:lnTo>
                    <a:lnTo>
                      <a:pt x="57" y="82"/>
                    </a:lnTo>
                    <a:lnTo>
                      <a:pt x="0" y="51"/>
                    </a:lnTo>
                    <a:lnTo>
                      <a:pt x="14" y="0"/>
                    </a:lnTo>
                    <a:close/>
                  </a:path>
                </a:pathLst>
              </a:custGeom>
              <a:solidFill>
                <a:srgbClr val="5DBDE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328" name="Freeform 145"/>
              <p:cNvSpPr>
                <a:spLocks/>
              </p:cNvSpPr>
              <p:nvPr/>
            </p:nvSpPr>
            <p:spPr bwMode="auto">
              <a:xfrm>
                <a:off x="1345" y="1393"/>
                <a:ext cx="457" cy="523"/>
              </a:xfrm>
              <a:custGeom>
                <a:avLst/>
                <a:gdLst>
                  <a:gd name="T0" fmla="*/ 421 w 457"/>
                  <a:gd name="T1" fmla="*/ 523 h 1044"/>
                  <a:gd name="T2" fmla="*/ 439 w 457"/>
                  <a:gd name="T3" fmla="*/ 488 h 1044"/>
                  <a:gd name="T4" fmla="*/ 450 w 457"/>
                  <a:gd name="T5" fmla="*/ 451 h 1044"/>
                  <a:gd name="T6" fmla="*/ 456 w 457"/>
                  <a:gd name="T7" fmla="*/ 414 h 1044"/>
                  <a:gd name="T8" fmla="*/ 457 w 457"/>
                  <a:gd name="T9" fmla="*/ 377 h 1044"/>
                  <a:gd name="T10" fmla="*/ 452 w 457"/>
                  <a:gd name="T11" fmla="*/ 340 h 1044"/>
                  <a:gd name="T12" fmla="*/ 442 w 457"/>
                  <a:gd name="T13" fmla="*/ 303 h 1044"/>
                  <a:gd name="T14" fmla="*/ 425 w 457"/>
                  <a:gd name="T15" fmla="*/ 267 h 1044"/>
                  <a:gd name="T16" fmla="*/ 404 w 457"/>
                  <a:gd name="T17" fmla="*/ 231 h 1044"/>
                  <a:gd name="T18" fmla="*/ 377 w 457"/>
                  <a:gd name="T19" fmla="*/ 197 h 1044"/>
                  <a:gd name="T20" fmla="*/ 346 w 457"/>
                  <a:gd name="T21" fmla="*/ 164 h 1044"/>
                  <a:gd name="T22" fmla="*/ 311 w 457"/>
                  <a:gd name="T23" fmla="*/ 133 h 1044"/>
                  <a:gd name="T24" fmla="*/ 270 w 457"/>
                  <a:gd name="T25" fmla="*/ 104 h 1044"/>
                  <a:gd name="T26" fmla="*/ 226 w 457"/>
                  <a:gd name="T27" fmla="*/ 78 h 1044"/>
                  <a:gd name="T28" fmla="*/ 178 w 457"/>
                  <a:gd name="T29" fmla="*/ 54 h 1044"/>
                  <a:gd name="T30" fmla="*/ 125 w 457"/>
                  <a:gd name="T31" fmla="*/ 34 h 1044"/>
                  <a:gd name="T32" fmla="*/ 72 w 457"/>
                  <a:gd name="T33" fmla="*/ 16 h 1044"/>
                  <a:gd name="T34" fmla="*/ 15 w 457"/>
                  <a:gd name="T35" fmla="*/ 0 h 1044"/>
                  <a:gd name="T36" fmla="*/ 0 w 457"/>
                  <a:gd name="T37" fmla="*/ 27 h 1044"/>
                  <a:gd name="T38" fmla="*/ 52 w 457"/>
                  <a:gd name="T39" fmla="*/ 42 h 1044"/>
                  <a:gd name="T40" fmla="*/ 103 w 457"/>
                  <a:gd name="T41" fmla="*/ 58 h 1044"/>
                  <a:gd name="T42" fmla="*/ 151 w 457"/>
                  <a:gd name="T43" fmla="*/ 78 h 1044"/>
                  <a:gd name="T44" fmla="*/ 195 w 457"/>
                  <a:gd name="T45" fmla="*/ 100 h 1044"/>
                  <a:gd name="T46" fmla="*/ 236 w 457"/>
                  <a:gd name="T47" fmla="*/ 124 h 1044"/>
                  <a:gd name="T48" fmla="*/ 274 w 457"/>
                  <a:gd name="T49" fmla="*/ 150 h 1044"/>
                  <a:gd name="T50" fmla="*/ 308 w 457"/>
                  <a:gd name="T51" fmla="*/ 179 h 1044"/>
                  <a:gd name="T52" fmla="*/ 336 w 457"/>
                  <a:gd name="T53" fmla="*/ 209 h 1044"/>
                  <a:gd name="T54" fmla="*/ 361 w 457"/>
                  <a:gd name="T55" fmla="*/ 241 h 1044"/>
                  <a:gd name="T56" fmla="*/ 381 w 457"/>
                  <a:gd name="T57" fmla="*/ 274 h 1044"/>
                  <a:gd name="T58" fmla="*/ 395 w 457"/>
                  <a:gd name="T59" fmla="*/ 308 h 1044"/>
                  <a:gd name="T60" fmla="*/ 405 w 457"/>
                  <a:gd name="T61" fmla="*/ 343 h 1044"/>
                  <a:gd name="T62" fmla="*/ 409 w 457"/>
                  <a:gd name="T63" fmla="*/ 377 h 1044"/>
                  <a:gd name="T64" fmla="*/ 409 w 457"/>
                  <a:gd name="T65" fmla="*/ 412 h 1044"/>
                  <a:gd name="T66" fmla="*/ 404 w 457"/>
                  <a:gd name="T67" fmla="*/ 446 h 1044"/>
                  <a:gd name="T68" fmla="*/ 392 w 457"/>
                  <a:gd name="T69" fmla="*/ 479 h 1044"/>
                  <a:gd name="T70" fmla="*/ 377 w 457"/>
                  <a:gd name="T71" fmla="*/ 513 h 1044"/>
                  <a:gd name="T72" fmla="*/ 421 w 457"/>
                  <a:gd name="T73" fmla="*/ 523 h 104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457" h="1044">
                    <a:moveTo>
                      <a:pt x="421" y="1044"/>
                    </a:moveTo>
                    <a:lnTo>
                      <a:pt x="439" y="974"/>
                    </a:lnTo>
                    <a:lnTo>
                      <a:pt x="450" y="901"/>
                    </a:lnTo>
                    <a:lnTo>
                      <a:pt x="456" y="827"/>
                    </a:lnTo>
                    <a:lnTo>
                      <a:pt x="457" y="753"/>
                    </a:lnTo>
                    <a:lnTo>
                      <a:pt x="452" y="679"/>
                    </a:lnTo>
                    <a:lnTo>
                      <a:pt x="442" y="604"/>
                    </a:lnTo>
                    <a:lnTo>
                      <a:pt x="425" y="532"/>
                    </a:lnTo>
                    <a:lnTo>
                      <a:pt x="404" y="461"/>
                    </a:lnTo>
                    <a:lnTo>
                      <a:pt x="377" y="393"/>
                    </a:lnTo>
                    <a:lnTo>
                      <a:pt x="346" y="327"/>
                    </a:lnTo>
                    <a:lnTo>
                      <a:pt x="311" y="266"/>
                    </a:lnTo>
                    <a:lnTo>
                      <a:pt x="270" y="208"/>
                    </a:lnTo>
                    <a:lnTo>
                      <a:pt x="226" y="155"/>
                    </a:lnTo>
                    <a:lnTo>
                      <a:pt x="178" y="108"/>
                    </a:lnTo>
                    <a:lnTo>
                      <a:pt x="125" y="67"/>
                    </a:lnTo>
                    <a:lnTo>
                      <a:pt x="72" y="31"/>
                    </a:lnTo>
                    <a:lnTo>
                      <a:pt x="15" y="0"/>
                    </a:lnTo>
                    <a:lnTo>
                      <a:pt x="0" y="54"/>
                    </a:lnTo>
                    <a:lnTo>
                      <a:pt x="52" y="83"/>
                    </a:lnTo>
                    <a:lnTo>
                      <a:pt x="103" y="116"/>
                    </a:lnTo>
                    <a:lnTo>
                      <a:pt x="151" y="155"/>
                    </a:lnTo>
                    <a:lnTo>
                      <a:pt x="195" y="199"/>
                    </a:lnTo>
                    <a:lnTo>
                      <a:pt x="236" y="248"/>
                    </a:lnTo>
                    <a:lnTo>
                      <a:pt x="274" y="300"/>
                    </a:lnTo>
                    <a:lnTo>
                      <a:pt x="308" y="358"/>
                    </a:lnTo>
                    <a:lnTo>
                      <a:pt x="336" y="418"/>
                    </a:lnTo>
                    <a:lnTo>
                      <a:pt x="361" y="481"/>
                    </a:lnTo>
                    <a:lnTo>
                      <a:pt x="381" y="546"/>
                    </a:lnTo>
                    <a:lnTo>
                      <a:pt x="395" y="615"/>
                    </a:lnTo>
                    <a:lnTo>
                      <a:pt x="405" y="684"/>
                    </a:lnTo>
                    <a:lnTo>
                      <a:pt x="409" y="753"/>
                    </a:lnTo>
                    <a:lnTo>
                      <a:pt x="409" y="822"/>
                    </a:lnTo>
                    <a:lnTo>
                      <a:pt x="404" y="890"/>
                    </a:lnTo>
                    <a:lnTo>
                      <a:pt x="392" y="957"/>
                    </a:lnTo>
                    <a:lnTo>
                      <a:pt x="377" y="1024"/>
                    </a:lnTo>
                    <a:lnTo>
                      <a:pt x="421" y="1044"/>
                    </a:lnTo>
                    <a:close/>
                  </a:path>
                </a:pathLst>
              </a:custGeom>
              <a:solidFill>
                <a:srgbClr val="65C3E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329" name="Freeform 146"/>
              <p:cNvSpPr>
                <a:spLocks/>
              </p:cNvSpPr>
              <p:nvPr/>
            </p:nvSpPr>
            <p:spPr bwMode="auto">
              <a:xfrm>
                <a:off x="1329" y="1421"/>
                <a:ext cx="425" cy="485"/>
              </a:xfrm>
              <a:custGeom>
                <a:avLst/>
                <a:gdLst>
                  <a:gd name="T0" fmla="*/ 16 w 425"/>
                  <a:gd name="T1" fmla="*/ 0 h 970"/>
                  <a:gd name="T2" fmla="*/ 68 w 425"/>
                  <a:gd name="T3" fmla="*/ 15 h 970"/>
                  <a:gd name="T4" fmla="*/ 119 w 425"/>
                  <a:gd name="T5" fmla="*/ 31 h 970"/>
                  <a:gd name="T6" fmla="*/ 167 w 425"/>
                  <a:gd name="T7" fmla="*/ 51 h 970"/>
                  <a:gd name="T8" fmla="*/ 211 w 425"/>
                  <a:gd name="T9" fmla="*/ 73 h 970"/>
                  <a:gd name="T10" fmla="*/ 252 w 425"/>
                  <a:gd name="T11" fmla="*/ 97 h 970"/>
                  <a:gd name="T12" fmla="*/ 290 w 425"/>
                  <a:gd name="T13" fmla="*/ 123 h 970"/>
                  <a:gd name="T14" fmla="*/ 324 w 425"/>
                  <a:gd name="T15" fmla="*/ 152 h 970"/>
                  <a:gd name="T16" fmla="*/ 352 w 425"/>
                  <a:gd name="T17" fmla="*/ 182 h 970"/>
                  <a:gd name="T18" fmla="*/ 377 w 425"/>
                  <a:gd name="T19" fmla="*/ 214 h 970"/>
                  <a:gd name="T20" fmla="*/ 397 w 425"/>
                  <a:gd name="T21" fmla="*/ 246 h 970"/>
                  <a:gd name="T22" fmla="*/ 411 w 425"/>
                  <a:gd name="T23" fmla="*/ 281 h 970"/>
                  <a:gd name="T24" fmla="*/ 421 w 425"/>
                  <a:gd name="T25" fmla="*/ 315 h 970"/>
                  <a:gd name="T26" fmla="*/ 425 w 425"/>
                  <a:gd name="T27" fmla="*/ 350 h 970"/>
                  <a:gd name="T28" fmla="*/ 425 w 425"/>
                  <a:gd name="T29" fmla="*/ 384 h 970"/>
                  <a:gd name="T30" fmla="*/ 420 w 425"/>
                  <a:gd name="T31" fmla="*/ 418 h 970"/>
                  <a:gd name="T32" fmla="*/ 408 w 425"/>
                  <a:gd name="T33" fmla="*/ 452 h 970"/>
                  <a:gd name="T34" fmla="*/ 393 w 425"/>
                  <a:gd name="T35" fmla="*/ 485 h 970"/>
                  <a:gd name="T36" fmla="*/ 346 w 425"/>
                  <a:gd name="T37" fmla="*/ 475 h 970"/>
                  <a:gd name="T38" fmla="*/ 362 w 425"/>
                  <a:gd name="T39" fmla="*/ 442 h 970"/>
                  <a:gd name="T40" fmla="*/ 372 w 425"/>
                  <a:gd name="T41" fmla="*/ 409 h 970"/>
                  <a:gd name="T42" fmla="*/ 376 w 425"/>
                  <a:gd name="T43" fmla="*/ 376 h 970"/>
                  <a:gd name="T44" fmla="*/ 376 w 425"/>
                  <a:gd name="T45" fmla="*/ 342 h 970"/>
                  <a:gd name="T46" fmla="*/ 369 w 425"/>
                  <a:gd name="T47" fmla="*/ 308 h 970"/>
                  <a:gd name="T48" fmla="*/ 359 w 425"/>
                  <a:gd name="T49" fmla="*/ 275 h 970"/>
                  <a:gd name="T50" fmla="*/ 342 w 425"/>
                  <a:gd name="T51" fmla="*/ 242 h 970"/>
                  <a:gd name="T52" fmla="*/ 321 w 425"/>
                  <a:gd name="T53" fmla="*/ 210 h 970"/>
                  <a:gd name="T54" fmla="*/ 294 w 425"/>
                  <a:gd name="T55" fmla="*/ 180 h 970"/>
                  <a:gd name="T56" fmla="*/ 263 w 425"/>
                  <a:gd name="T57" fmla="*/ 152 h 970"/>
                  <a:gd name="T58" fmla="*/ 228 w 425"/>
                  <a:gd name="T59" fmla="*/ 125 h 970"/>
                  <a:gd name="T60" fmla="*/ 188 w 425"/>
                  <a:gd name="T61" fmla="*/ 101 h 970"/>
                  <a:gd name="T62" fmla="*/ 146 w 425"/>
                  <a:gd name="T63" fmla="*/ 79 h 970"/>
                  <a:gd name="T64" fmla="*/ 99 w 425"/>
                  <a:gd name="T65" fmla="*/ 59 h 970"/>
                  <a:gd name="T66" fmla="*/ 51 w 425"/>
                  <a:gd name="T67" fmla="*/ 43 h 970"/>
                  <a:gd name="T68" fmla="*/ 0 w 425"/>
                  <a:gd name="T69" fmla="*/ 29 h 970"/>
                  <a:gd name="T70" fmla="*/ 16 w 425"/>
                  <a:gd name="T71" fmla="*/ 0 h 97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425" h="970">
                    <a:moveTo>
                      <a:pt x="16" y="0"/>
                    </a:moveTo>
                    <a:lnTo>
                      <a:pt x="68" y="29"/>
                    </a:lnTo>
                    <a:lnTo>
                      <a:pt x="119" y="62"/>
                    </a:lnTo>
                    <a:lnTo>
                      <a:pt x="167" y="101"/>
                    </a:lnTo>
                    <a:lnTo>
                      <a:pt x="211" y="145"/>
                    </a:lnTo>
                    <a:lnTo>
                      <a:pt x="252" y="194"/>
                    </a:lnTo>
                    <a:lnTo>
                      <a:pt x="290" y="246"/>
                    </a:lnTo>
                    <a:lnTo>
                      <a:pt x="324" y="304"/>
                    </a:lnTo>
                    <a:lnTo>
                      <a:pt x="352" y="364"/>
                    </a:lnTo>
                    <a:lnTo>
                      <a:pt x="377" y="427"/>
                    </a:lnTo>
                    <a:lnTo>
                      <a:pt x="397" y="492"/>
                    </a:lnTo>
                    <a:lnTo>
                      <a:pt x="411" y="561"/>
                    </a:lnTo>
                    <a:lnTo>
                      <a:pt x="421" y="630"/>
                    </a:lnTo>
                    <a:lnTo>
                      <a:pt x="425" y="699"/>
                    </a:lnTo>
                    <a:lnTo>
                      <a:pt x="425" y="768"/>
                    </a:lnTo>
                    <a:lnTo>
                      <a:pt x="420" y="836"/>
                    </a:lnTo>
                    <a:lnTo>
                      <a:pt x="408" y="903"/>
                    </a:lnTo>
                    <a:lnTo>
                      <a:pt x="393" y="970"/>
                    </a:lnTo>
                    <a:lnTo>
                      <a:pt x="346" y="949"/>
                    </a:lnTo>
                    <a:lnTo>
                      <a:pt x="362" y="883"/>
                    </a:lnTo>
                    <a:lnTo>
                      <a:pt x="372" y="818"/>
                    </a:lnTo>
                    <a:lnTo>
                      <a:pt x="376" y="751"/>
                    </a:lnTo>
                    <a:lnTo>
                      <a:pt x="376" y="683"/>
                    </a:lnTo>
                    <a:lnTo>
                      <a:pt x="369" y="616"/>
                    </a:lnTo>
                    <a:lnTo>
                      <a:pt x="359" y="549"/>
                    </a:lnTo>
                    <a:lnTo>
                      <a:pt x="342" y="483"/>
                    </a:lnTo>
                    <a:lnTo>
                      <a:pt x="321" y="420"/>
                    </a:lnTo>
                    <a:lnTo>
                      <a:pt x="294" y="360"/>
                    </a:lnTo>
                    <a:lnTo>
                      <a:pt x="263" y="304"/>
                    </a:lnTo>
                    <a:lnTo>
                      <a:pt x="228" y="250"/>
                    </a:lnTo>
                    <a:lnTo>
                      <a:pt x="188" y="201"/>
                    </a:lnTo>
                    <a:lnTo>
                      <a:pt x="146" y="158"/>
                    </a:lnTo>
                    <a:lnTo>
                      <a:pt x="99" y="118"/>
                    </a:lnTo>
                    <a:lnTo>
                      <a:pt x="51" y="85"/>
                    </a:lnTo>
                    <a:lnTo>
                      <a:pt x="0" y="58"/>
                    </a:lnTo>
                    <a:lnTo>
                      <a:pt x="16" y="0"/>
                    </a:lnTo>
                    <a:close/>
                  </a:path>
                </a:pathLst>
              </a:custGeom>
              <a:solidFill>
                <a:srgbClr val="6DC8E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330" name="Freeform 147"/>
              <p:cNvSpPr>
                <a:spLocks/>
              </p:cNvSpPr>
              <p:nvPr/>
            </p:nvSpPr>
            <p:spPr bwMode="auto">
              <a:xfrm>
                <a:off x="1312" y="1449"/>
                <a:ext cx="393" cy="446"/>
              </a:xfrm>
              <a:custGeom>
                <a:avLst/>
                <a:gdLst>
                  <a:gd name="T0" fmla="*/ 363 w 393"/>
                  <a:gd name="T1" fmla="*/ 446 h 891"/>
                  <a:gd name="T2" fmla="*/ 379 w 393"/>
                  <a:gd name="T3" fmla="*/ 413 h 891"/>
                  <a:gd name="T4" fmla="*/ 389 w 393"/>
                  <a:gd name="T5" fmla="*/ 380 h 891"/>
                  <a:gd name="T6" fmla="*/ 393 w 393"/>
                  <a:gd name="T7" fmla="*/ 347 h 891"/>
                  <a:gd name="T8" fmla="*/ 393 w 393"/>
                  <a:gd name="T9" fmla="*/ 313 h 891"/>
                  <a:gd name="T10" fmla="*/ 386 w 393"/>
                  <a:gd name="T11" fmla="*/ 279 h 891"/>
                  <a:gd name="T12" fmla="*/ 376 w 393"/>
                  <a:gd name="T13" fmla="*/ 246 h 891"/>
                  <a:gd name="T14" fmla="*/ 359 w 393"/>
                  <a:gd name="T15" fmla="*/ 213 h 891"/>
                  <a:gd name="T16" fmla="*/ 338 w 393"/>
                  <a:gd name="T17" fmla="*/ 181 h 891"/>
                  <a:gd name="T18" fmla="*/ 311 w 393"/>
                  <a:gd name="T19" fmla="*/ 151 h 891"/>
                  <a:gd name="T20" fmla="*/ 280 w 393"/>
                  <a:gd name="T21" fmla="*/ 123 h 891"/>
                  <a:gd name="T22" fmla="*/ 245 w 393"/>
                  <a:gd name="T23" fmla="*/ 96 h 891"/>
                  <a:gd name="T24" fmla="*/ 205 w 393"/>
                  <a:gd name="T25" fmla="*/ 72 h 891"/>
                  <a:gd name="T26" fmla="*/ 163 w 393"/>
                  <a:gd name="T27" fmla="*/ 50 h 891"/>
                  <a:gd name="T28" fmla="*/ 116 w 393"/>
                  <a:gd name="T29" fmla="*/ 30 h 891"/>
                  <a:gd name="T30" fmla="*/ 68 w 393"/>
                  <a:gd name="T31" fmla="*/ 14 h 891"/>
                  <a:gd name="T32" fmla="*/ 17 w 393"/>
                  <a:gd name="T33" fmla="*/ 0 h 891"/>
                  <a:gd name="T34" fmla="*/ 0 w 393"/>
                  <a:gd name="T35" fmla="*/ 31 h 891"/>
                  <a:gd name="T36" fmla="*/ 48 w 393"/>
                  <a:gd name="T37" fmla="*/ 44 h 891"/>
                  <a:gd name="T38" fmla="*/ 95 w 393"/>
                  <a:gd name="T39" fmla="*/ 60 h 891"/>
                  <a:gd name="T40" fmla="*/ 139 w 393"/>
                  <a:gd name="T41" fmla="*/ 80 h 891"/>
                  <a:gd name="T42" fmla="*/ 180 w 393"/>
                  <a:gd name="T43" fmla="*/ 102 h 891"/>
                  <a:gd name="T44" fmla="*/ 216 w 393"/>
                  <a:gd name="T45" fmla="*/ 125 h 891"/>
                  <a:gd name="T46" fmla="*/ 249 w 393"/>
                  <a:gd name="T47" fmla="*/ 152 h 891"/>
                  <a:gd name="T48" fmla="*/ 277 w 393"/>
                  <a:gd name="T49" fmla="*/ 180 h 891"/>
                  <a:gd name="T50" fmla="*/ 300 w 393"/>
                  <a:gd name="T51" fmla="*/ 210 h 891"/>
                  <a:gd name="T52" fmla="*/ 318 w 393"/>
                  <a:gd name="T53" fmla="*/ 241 h 891"/>
                  <a:gd name="T54" fmla="*/ 331 w 393"/>
                  <a:gd name="T55" fmla="*/ 273 h 891"/>
                  <a:gd name="T56" fmla="*/ 338 w 393"/>
                  <a:gd name="T57" fmla="*/ 305 h 891"/>
                  <a:gd name="T58" fmla="*/ 341 w 393"/>
                  <a:gd name="T59" fmla="*/ 338 h 891"/>
                  <a:gd name="T60" fmla="*/ 336 w 393"/>
                  <a:gd name="T61" fmla="*/ 370 h 891"/>
                  <a:gd name="T62" fmla="*/ 327 w 393"/>
                  <a:gd name="T63" fmla="*/ 402 h 891"/>
                  <a:gd name="T64" fmla="*/ 312 w 393"/>
                  <a:gd name="T65" fmla="*/ 434 h 891"/>
                  <a:gd name="T66" fmla="*/ 363 w 393"/>
                  <a:gd name="T67" fmla="*/ 446 h 89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393" h="891">
                    <a:moveTo>
                      <a:pt x="363" y="891"/>
                    </a:moveTo>
                    <a:lnTo>
                      <a:pt x="379" y="825"/>
                    </a:lnTo>
                    <a:lnTo>
                      <a:pt x="389" y="760"/>
                    </a:lnTo>
                    <a:lnTo>
                      <a:pt x="393" y="693"/>
                    </a:lnTo>
                    <a:lnTo>
                      <a:pt x="393" y="625"/>
                    </a:lnTo>
                    <a:lnTo>
                      <a:pt x="386" y="558"/>
                    </a:lnTo>
                    <a:lnTo>
                      <a:pt x="376" y="491"/>
                    </a:lnTo>
                    <a:lnTo>
                      <a:pt x="359" y="425"/>
                    </a:lnTo>
                    <a:lnTo>
                      <a:pt x="338" y="362"/>
                    </a:lnTo>
                    <a:lnTo>
                      <a:pt x="311" y="302"/>
                    </a:lnTo>
                    <a:lnTo>
                      <a:pt x="280" y="246"/>
                    </a:lnTo>
                    <a:lnTo>
                      <a:pt x="245" y="192"/>
                    </a:lnTo>
                    <a:lnTo>
                      <a:pt x="205" y="143"/>
                    </a:lnTo>
                    <a:lnTo>
                      <a:pt x="163" y="100"/>
                    </a:lnTo>
                    <a:lnTo>
                      <a:pt x="116" y="60"/>
                    </a:lnTo>
                    <a:lnTo>
                      <a:pt x="68" y="27"/>
                    </a:lnTo>
                    <a:lnTo>
                      <a:pt x="17" y="0"/>
                    </a:lnTo>
                    <a:lnTo>
                      <a:pt x="0" y="62"/>
                    </a:lnTo>
                    <a:lnTo>
                      <a:pt x="48" y="87"/>
                    </a:lnTo>
                    <a:lnTo>
                      <a:pt x="95" y="119"/>
                    </a:lnTo>
                    <a:lnTo>
                      <a:pt x="139" y="159"/>
                    </a:lnTo>
                    <a:lnTo>
                      <a:pt x="180" y="203"/>
                    </a:lnTo>
                    <a:lnTo>
                      <a:pt x="216" y="250"/>
                    </a:lnTo>
                    <a:lnTo>
                      <a:pt x="249" y="304"/>
                    </a:lnTo>
                    <a:lnTo>
                      <a:pt x="277" y="360"/>
                    </a:lnTo>
                    <a:lnTo>
                      <a:pt x="300" y="420"/>
                    </a:lnTo>
                    <a:lnTo>
                      <a:pt x="318" y="482"/>
                    </a:lnTo>
                    <a:lnTo>
                      <a:pt x="331" y="545"/>
                    </a:lnTo>
                    <a:lnTo>
                      <a:pt x="338" y="610"/>
                    </a:lnTo>
                    <a:lnTo>
                      <a:pt x="341" y="675"/>
                    </a:lnTo>
                    <a:lnTo>
                      <a:pt x="336" y="740"/>
                    </a:lnTo>
                    <a:lnTo>
                      <a:pt x="327" y="804"/>
                    </a:lnTo>
                    <a:lnTo>
                      <a:pt x="312" y="867"/>
                    </a:lnTo>
                    <a:lnTo>
                      <a:pt x="363" y="891"/>
                    </a:lnTo>
                    <a:close/>
                  </a:path>
                </a:pathLst>
              </a:custGeom>
              <a:solidFill>
                <a:srgbClr val="76CEF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331" name="Freeform 148"/>
              <p:cNvSpPr>
                <a:spLocks/>
              </p:cNvSpPr>
              <p:nvPr/>
            </p:nvSpPr>
            <p:spPr bwMode="auto">
              <a:xfrm>
                <a:off x="1292" y="1480"/>
                <a:ext cx="361" cy="403"/>
              </a:xfrm>
              <a:custGeom>
                <a:avLst/>
                <a:gdLst>
                  <a:gd name="T0" fmla="*/ 20 w 361"/>
                  <a:gd name="T1" fmla="*/ 0 h 805"/>
                  <a:gd name="T2" fmla="*/ 68 w 361"/>
                  <a:gd name="T3" fmla="*/ 13 h 805"/>
                  <a:gd name="T4" fmla="*/ 115 w 361"/>
                  <a:gd name="T5" fmla="*/ 29 h 805"/>
                  <a:gd name="T6" fmla="*/ 159 w 361"/>
                  <a:gd name="T7" fmla="*/ 49 h 805"/>
                  <a:gd name="T8" fmla="*/ 200 w 361"/>
                  <a:gd name="T9" fmla="*/ 71 h 805"/>
                  <a:gd name="T10" fmla="*/ 236 w 361"/>
                  <a:gd name="T11" fmla="*/ 94 h 805"/>
                  <a:gd name="T12" fmla="*/ 269 w 361"/>
                  <a:gd name="T13" fmla="*/ 121 h 805"/>
                  <a:gd name="T14" fmla="*/ 297 w 361"/>
                  <a:gd name="T15" fmla="*/ 149 h 805"/>
                  <a:gd name="T16" fmla="*/ 320 w 361"/>
                  <a:gd name="T17" fmla="*/ 179 h 805"/>
                  <a:gd name="T18" fmla="*/ 338 w 361"/>
                  <a:gd name="T19" fmla="*/ 210 h 805"/>
                  <a:gd name="T20" fmla="*/ 351 w 361"/>
                  <a:gd name="T21" fmla="*/ 242 h 805"/>
                  <a:gd name="T22" fmla="*/ 358 w 361"/>
                  <a:gd name="T23" fmla="*/ 274 h 805"/>
                  <a:gd name="T24" fmla="*/ 361 w 361"/>
                  <a:gd name="T25" fmla="*/ 307 h 805"/>
                  <a:gd name="T26" fmla="*/ 356 w 361"/>
                  <a:gd name="T27" fmla="*/ 339 h 805"/>
                  <a:gd name="T28" fmla="*/ 347 w 361"/>
                  <a:gd name="T29" fmla="*/ 371 h 805"/>
                  <a:gd name="T30" fmla="*/ 332 w 361"/>
                  <a:gd name="T31" fmla="*/ 403 h 805"/>
                  <a:gd name="T32" fmla="*/ 279 w 361"/>
                  <a:gd name="T33" fmla="*/ 390 h 805"/>
                  <a:gd name="T34" fmla="*/ 291 w 361"/>
                  <a:gd name="T35" fmla="*/ 362 h 805"/>
                  <a:gd name="T36" fmla="*/ 300 w 361"/>
                  <a:gd name="T37" fmla="*/ 334 h 805"/>
                  <a:gd name="T38" fmla="*/ 303 w 361"/>
                  <a:gd name="T39" fmla="*/ 305 h 805"/>
                  <a:gd name="T40" fmla="*/ 301 w 361"/>
                  <a:gd name="T41" fmla="*/ 276 h 805"/>
                  <a:gd name="T42" fmla="*/ 296 w 361"/>
                  <a:gd name="T43" fmla="*/ 247 h 805"/>
                  <a:gd name="T44" fmla="*/ 284 w 361"/>
                  <a:gd name="T45" fmla="*/ 219 h 805"/>
                  <a:gd name="T46" fmla="*/ 267 w 361"/>
                  <a:gd name="T47" fmla="*/ 192 h 805"/>
                  <a:gd name="T48" fmla="*/ 248 w 361"/>
                  <a:gd name="T49" fmla="*/ 166 h 805"/>
                  <a:gd name="T50" fmla="*/ 222 w 361"/>
                  <a:gd name="T51" fmla="*/ 140 h 805"/>
                  <a:gd name="T52" fmla="*/ 194 w 361"/>
                  <a:gd name="T53" fmla="*/ 117 h 805"/>
                  <a:gd name="T54" fmla="*/ 161 w 361"/>
                  <a:gd name="T55" fmla="*/ 95 h 805"/>
                  <a:gd name="T56" fmla="*/ 125 w 361"/>
                  <a:gd name="T57" fmla="*/ 76 h 805"/>
                  <a:gd name="T58" fmla="*/ 86 w 361"/>
                  <a:gd name="T59" fmla="*/ 59 h 805"/>
                  <a:gd name="T60" fmla="*/ 44 w 361"/>
                  <a:gd name="T61" fmla="*/ 44 h 805"/>
                  <a:gd name="T62" fmla="*/ 0 w 361"/>
                  <a:gd name="T63" fmla="*/ 33 h 805"/>
                  <a:gd name="T64" fmla="*/ 20 w 361"/>
                  <a:gd name="T65" fmla="*/ 0 h 80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61" h="805">
                    <a:moveTo>
                      <a:pt x="20" y="0"/>
                    </a:moveTo>
                    <a:lnTo>
                      <a:pt x="68" y="25"/>
                    </a:lnTo>
                    <a:lnTo>
                      <a:pt x="115" y="57"/>
                    </a:lnTo>
                    <a:lnTo>
                      <a:pt x="159" y="97"/>
                    </a:lnTo>
                    <a:lnTo>
                      <a:pt x="200" y="141"/>
                    </a:lnTo>
                    <a:lnTo>
                      <a:pt x="236" y="188"/>
                    </a:lnTo>
                    <a:lnTo>
                      <a:pt x="269" y="242"/>
                    </a:lnTo>
                    <a:lnTo>
                      <a:pt x="297" y="298"/>
                    </a:lnTo>
                    <a:lnTo>
                      <a:pt x="320" y="358"/>
                    </a:lnTo>
                    <a:lnTo>
                      <a:pt x="338" y="420"/>
                    </a:lnTo>
                    <a:lnTo>
                      <a:pt x="351" y="483"/>
                    </a:lnTo>
                    <a:lnTo>
                      <a:pt x="358" y="548"/>
                    </a:lnTo>
                    <a:lnTo>
                      <a:pt x="361" y="613"/>
                    </a:lnTo>
                    <a:lnTo>
                      <a:pt x="356" y="678"/>
                    </a:lnTo>
                    <a:lnTo>
                      <a:pt x="347" y="742"/>
                    </a:lnTo>
                    <a:lnTo>
                      <a:pt x="332" y="805"/>
                    </a:lnTo>
                    <a:lnTo>
                      <a:pt x="279" y="780"/>
                    </a:lnTo>
                    <a:lnTo>
                      <a:pt x="291" y="724"/>
                    </a:lnTo>
                    <a:lnTo>
                      <a:pt x="300" y="668"/>
                    </a:lnTo>
                    <a:lnTo>
                      <a:pt x="303" y="610"/>
                    </a:lnTo>
                    <a:lnTo>
                      <a:pt x="301" y="552"/>
                    </a:lnTo>
                    <a:lnTo>
                      <a:pt x="296" y="494"/>
                    </a:lnTo>
                    <a:lnTo>
                      <a:pt x="284" y="438"/>
                    </a:lnTo>
                    <a:lnTo>
                      <a:pt x="267" y="383"/>
                    </a:lnTo>
                    <a:lnTo>
                      <a:pt x="248" y="331"/>
                    </a:lnTo>
                    <a:lnTo>
                      <a:pt x="222" y="280"/>
                    </a:lnTo>
                    <a:lnTo>
                      <a:pt x="194" y="233"/>
                    </a:lnTo>
                    <a:lnTo>
                      <a:pt x="161" y="190"/>
                    </a:lnTo>
                    <a:lnTo>
                      <a:pt x="125" y="152"/>
                    </a:lnTo>
                    <a:lnTo>
                      <a:pt x="86" y="117"/>
                    </a:lnTo>
                    <a:lnTo>
                      <a:pt x="44" y="88"/>
                    </a:lnTo>
                    <a:lnTo>
                      <a:pt x="0" y="65"/>
                    </a:lnTo>
                    <a:lnTo>
                      <a:pt x="20" y="0"/>
                    </a:lnTo>
                    <a:close/>
                  </a:path>
                </a:pathLst>
              </a:custGeom>
              <a:solidFill>
                <a:srgbClr val="7ED4F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332" name="Freeform 149"/>
              <p:cNvSpPr>
                <a:spLocks/>
              </p:cNvSpPr>
              <p:nvPr/>
            </p:nvSpPr>
            <p:spPr bwMode="auto">
              <a:xfrm>
                <a:off x="1272" y="1513"/>
                <a:ext cx="323" cy="357"/>
              </a:xfrm>
              <a:custGeom>
                <a:avLst/>
                <a:gdLst>
                  <a:gd name="T0" fmla="*/ 299 w 323"/>
                  <a:gd name="T1" fmla="*/ 357 h 715"/>
                  <a:gd name="T2" fmla="*/ 311 w 323"/>
                  <a:gd name="T3" fmla="*/ 329 h 715"/>
                  <a:gd name="T4" fmla="*/ 320 w 323"/>
                  <a:gd name="T5" fmla="*/ 301 h 715"/>
                  <a:gd name="T6" fmla="*/ 323 w 323"/>
                  <a:gd name="T7" fmla="*/ 272 h 715"/>
                  <a:gd name="T8" fmla="*/ 321 w 323"/>
                  <a:gd name="T9" fmla="*/ 243 h 715"/>
                  <a:gd name="T10" fmla="*/ 316 w 323"/>
                  <a:gd name="T11" fmla="*/ 214 h 715"/>
                  <a:gd name="T12" fmla="*/ 304 w 323"/>
                  <a:gd name="T13" fmla="*/ 186 h 715"/>
                  <a:gd name="T14" fmla="*/ 287 w 323"/>
                  <a:gd name="T15" fmla="*/ 159 h 715"/>
                  <a:gd name="T16" fmla="*/ 268 w 323"/>
                  <a:gd name="T17" fmla="*/ 133 h 715"/>
                  <a:gd name="T18" fmla="*/ 242 w 323"/>
                  <a:gd name="T19" fmla="*/ 107 h 715"/>
                  <a:gd name="T20" fmla="*/ 214 w 323"/>
                  <a:gd name="T21" fmla="*/ 84 h 715"/>
                  <a:gd name="T22" fmla="*/ 181 w 323"/>
                  <a:gd name="T23" fmla="*/ 62 h 715"/>
                  <a:gd name="T24" fmla="*/ 145 w 323"/>
                  <a:gd name="T25" fmla="*/ 43 h 715"/>
                  <a:gd name="T26" fmla="*/ 106 w 323"/>
                  <a:gd name="T27" fmla="*/ 26 h 715"/>
                  <a:gd name="T28" fmla="*/ 64 w 323"/>
                  <a:gd name="T29" fmla="*/ 11 h 715"/>
                  <a:gd name="T30" fmla="*/ 20 w 323"/>
                  <a:gd name="T31" fmla="*/ 0 h 715"/>
                  <a:gd name="T32" fmla="*/ 0 w 323"/>
                  <a:gd name="T33" fmla="*/ 35 h 715"/>
                  <a:gd name="T34" fmla="*/ 41 w 323"/>
                  <a:gd name="T35" fmla="*/ 46 h 715"/>
                  <a:gd name="T36" fmla="*/ 80 w 323"/>
                  <a:gd name="T37" fmla="*/ 59 h 715"/>
                  <a:gd name="T38" fmla="*/ 115 w 323"/>
                  <a:gd name="T39" fmla="*/ 76 h 715"/>
                  <a:gd name="T40" fmla="*/ 147 w 323"/>
                  <a:gd name="T41" fmla="*/ 94 h 715"/>
                  <a:gd name="T42" fmla="*/ 177 w 323"/>
                  <a:gd name="T43" fmla="*/ 115 h 715"/>
                  <a:gd name="T44" fmla="*/ 201 w 323"/>
                  <a:gd name="T45" fmla="*/ 137 h 715"/>
                  <a:gd name="T46" fmla="*/ 222 w 323"/>
                  <a:gd name="T47" fmla="*/ 161 h 715"/>
                  <a:gd name="T48" fmla="*/ 239 w 323"/>
                  <a:gd name="T49" fmla="*/ 186 h 715"/>
                  <a:gd name="T50" fmla="*/ 252 w 323"/>
                  <a:gd name="T51" fmla="*/ 211 h 715"/>
                  <a:gd name="T52" fmla="*/ 259 w 323"/>
                  <a:gd name="T53" fmla="*/ 239 h 715"/>
                  <a:gd name="T54" fmla="*/ 262 w 323"/>
                  <a:gd name="T55" fmla="*/ 265 h 715"/>
                  <a:gd name="T56" fmla="*/ 259 w 323"/>
                  <a:gd name="T57" fmla="*/ 292 h 715"/>
                  <a:gd name="T58" fmla="*/ 252 w 323"/>
                  <a:gd name="T59" fmla="*/ 318 h 715"/>
                  <a:gd name="T60" fmla="*/ 241 w 323"/>
                  <a:gd name="T61" fmla="*/ 344 h 715"/>
                  <a:gd name="T62" fmla="*/ 299 w 323"/>
                  <a:gd name="T63" fmla="*/ 357 h 71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323" h="715">
                    <a:moveTo>
                      <a:pt x="299" y="715"/>
                    </a:moveTo>
                    <a:lnTo>
                      <a:pt x="311" y="659"/>
                    </a:lnTo>
                    <a:lnTo>
                      <a:pt x="320" y="603"/>
                    </a:lnTo>
                    <a:lnTo>
                      <a:pt x="323" y="545"/>
                    </a:lnTo>
                    <a:lnTo>
                      <a:pt x="321" y="487"/>
                    </a:lnTo>
                    <a:lnTo>
                      <a:pt x="316" y="429"/>
                    </a:lnTo>
                    <a:lnTo>
                      <a:pt x="304" y="373"/>
                    </a:lnTo>
                    <a:lnTo>
                      <a:pt x="287" y="318"/>
                    </a:lnTo>
                    <a:lnTo>
                      <a:pt x="268" y="266"/>
                    </a:lnTo>
                    <a:lnTo>
                      <a:pt x="242" y="215"/>
                    </a:lnTo>
                    <a:lnTo>
                      <a:pt x="214" y="168"/>
                    </a:lnTo>
                    <a:lnTo>
                      <a:pt x="181" y="125"/>
                    </a:lnTo>
                    <a:lnTo>
                      <a:pt x="145" y="87"/>
                    </a:lnTo>
                    <a:lnTo>
                      <a:pt x="106" y="52"/>
                    </a:lnTo>
                    <a:lnTo>
                      <a:pt x="64" y="23"/>
                    </a:lnTo>
                    <a:lnTo>
                      <a:pt x="20" y="0"/>
                    </a:lnTo>
                    <a:lnTo>
                      <a:pt x="0" y="70"/>
                    </a:lnTo>
                    <a:lnTo>
                      <a:pt x="41" y="92"/>
                    </a:lnTo>
                    <a:lnTo>
                      <a:pt x="80" y="119"/>
                    </a:lnTo>
                    <a:lnTo>
                      <a:pt x="115" y="152"/>
                    </a:lnTo>
                    <a:lnTo>
                      <a:pt x="147" y="188"/>
                    </a:lnTo>
                    <a:lnTo>
                      <a:pt x="177" y="230"/>
                    </a:lnTo>
                    <a:lnTo>
                      <a:pt x="201" y="275"/>
                    </a:lnTo>
                    <a:lnTo>
                      <a:pt x="222" y="322"/>
                    </a:lnTo>
                    <a:lnTo>
                      <a:pt x="239" y="373"/>
                    </a:lnTo>
                    <a:lnTo>
                      <a:pt x="252" y="423"/>
                    </a:lnTo>
                    <a:lnTo>
                      <a:pt x="259" y="478"/>
                    </a:lnTo>
                    <a:lnTo>
                      <a:pt x="262" y="530"/>
                    </a:lnTo>
                    <a:lnTo>
                      <a:pt x="259" y="584"/>
                    </a:lnTo>
                    <a:lnTo>
                      <a:pt x="252" y="637"/>
                    </a:lnTo>
                    <a:lnTo>
                      <a:pt x="241" y="688"/>
                    </a:lnTo>
                    <a:lnTo>
                      <a:pt x="299" y="715"/>
                    </a:lnTo>
                    <a:close/>
                  </a:path>
                </a:pathLst>
              </a:custGeom>
              <a:solidFill>
                <a:srgbClr val="86DAF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333" name="Freeform 150"/>
              <p:cNvSpPr>
                <a:spLocks/>
              </p:cNvSpPr>
              <p:nvPr/>
            </p:nvSpPr>
            <p:spPr bwMode="auto">
              <a:xfrm>
                <a:off x="1251" y="1548"/>
                <a:ext cx="283" cy="309"/>
              </a:xfrm>
              <a:custGeom>
                <a:avLst/>
                <a:gdLst>
                  <a:gd name="T0" fmla="*/ 21 w 283"/>
                  <a:gd name="T1" fmla="*/ 0 h 618"/>
                  <a:gd name="T2" fmla="*/ 62 w 283"/>
                  <a:gd name="T3" fmla="*/ 11 h 618"/>
                  <a:gd name="T4" fmla="*/ 101 w 283"/>
                  <a:gd name="T5" fmla="*/ 25 h 618"/>
                  <a:gd name="T6" fmla="*/ 136 w 283"/>
                  <a:gd name="T7" fmla="*/ 41 h 618"/>
                  <a:gd name="T8" fmla="*/ 168 w 283"/>
                  <a:gd name="T9" fmla="*/ 59 h 618"/>
                  <a:gd name="T10" fmla="*/ 198 w 283"/>
                  <a:gd name="T11" fmla="*/ 80 h 618"/>
                  <a:gd name="T12" fmla="*/ 222 w 283"/>
                  <a:gd name="T13" fmla="*/ 103 h 618"/>
                  <a:gd name="T14" fmla="*/ 243 w 283"/>
                  <a:gd name="T15" fmla="*/ 126 h 618"/>
                  <a:gd name="T16" fmla="*/ 260 w 283"/>
                  <a:gd name="T17" fmla="*/ 152 h 618"/>
                  <a:gd name="T18" fmla="*/ 273 w 283"/>
                  <a:gd name="T19" fmla="*/ 177 h 618"/>
                  <a:gd name="T20" fmla="*/ 280 w 283"/>
                  <a:gd name="T21" fmla="*/ 204 h 618"/>
                  <a:gd name="T22" fmla="*/ 283 w 283"/>
                  <a:gd name="T23" fmla="*/ 230 h 618"/>
                  <a:gd name="T24" fmla="*/ 280 w 283"/>
                  <a:gd name="T25" fmla="*/ 257 h 618"/>
                  <a:gd name="T26" fmla="*/ 273 w 283"/>
                  <a:gd name="T27" fmla="*/ 284 h 618"/>
                  <a:gd name="T28" fmla="*/ 262 w 283"/>
                  <a:gd name="T29" fmla="*/ 309 h 618"/>
                  <a:gd name="T30" fmla="*/ 200 w 283"/>
                  <a:gd name="T31" fmla="*/ 295 h 618"/>
                  <a:gd name="T32" fmla="*/ 211 w 283"/>
                  <a:gd name="T33" fmla="*/ 270 h 618"/>
                  <a:gd name="T34" fmla="*/ 217 w 283"/>
                  <a:gd name="T35" fmla="*/ 244 h 618"/>
                  <a:gd name="T36" fmla="*/ 217 w 283"/>
                  <a:gd name="T37" fmla="*/ 219 h 618"/>
                  <a:gd name="T38" fmla="*/ 211 w 283"/>
                  <a:gd name="T39" fmla="*/ 192 h 618"/>
                  <a:gd name="T40" fmla="*/ 201 w 283"/>
                  <a:gd name="T41" fmla="*/ 167 h 618"/>
                  <a:gd name="T42" fmla="*/ 185 w 283"/>
                  <a:gd name="T43" fmla="*/ 143 h 618"/>
                  <a:gd name="T44" fmla="*/ 164 w 283"/>
                  <a:gd name="T45" fmla="*/ 120 h 618"/>
                  <a:gd name="T46" fmla="*/ 139 w 283"/>
                  <a:gd name="T47" fmla="*/ 98 h 618"/>
                  <a:gd name="T48" fmla="*/ 109 w 283"/>
                  <a:gd name="T49" fmla="*/ 79 h 618"/>
                  <a:gd name="T50" fmla="*/ 75 w 283"/>
                  <a:gd name="T51" fmla="*/ 63 h 618"/>
                  <a:gd name="T52" fmla="*/ 38 w 283"/>
                  <a:gd name="T53" fmla="*/ 49 h 618"/>
                  <a:gd name="T54" fmla="*/ 0 w 283"/>
                  <a:gd name="T55" fmla="*/ 38 h 618"/>
                  <a:gd name="T56" fmla="*/ 21 w 283"/>
                  <a:gd name="T57" fmla="*/ 0 h 61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283" h="618">
                    <a:moveTo>
                      <a:pt x="21" y="0"/>
                    </a:moveTo>
                    <a:lnTo>
                      <a:pt x="62" y="22"/>
                    </a:lnTo>
                    <a:lnTo>
                      <a:pt x="101" y="49"/>
                    </a:lnTo>
                    <a:lnTo>
                      <a:pt x="136" y="82"/>
                    </a:lnTo>
                    <a:lnTo>
                      <a:pt x="168" y="118"/>
                    </a:lnTo>
                    <a:lnTo>
                      <a:pt x="198" y="160"/>
                    </a:lnTo>
                    <a:lnTo>
                      <a:pt x="222" y="205"/>
                    </a:lnTo>
                    <a:lnTo>
                      <a:pt x="243" y="252"/>
                    </a:lnTo>
                    <a:lnTo>
                      <a:pt x="260" y="303"/>
                    </a:lnTo>
                    <a:lnTo>
                      <a:pt x="273" y="353"/>
                    </a:lnTo>
                    <a:lnTo>
                      <a:pt x="280" y="408"/>
                    </a:lnTo>
                    <a:lnTo>
                      <a:pt x="283" y="460"/>
                    </a:lnTo>
                    <a:lnTo>
                      <a:pt x="280" y="514"/>
                    </a:lnTo>
                    <a:lnTo>
                      <a:pt x="273" y="567"/>
                    </a:lnTo>
                    <a:lnTo>
                      <a:pt x="262" y="618"/>
                    </a:lnTo>
                    <a:lnTo>
                      <a:pt x="200" y="589"/>
                    </a:lnTo>
                    <a:lnTo>
                      <a:pt x="211" y="540"/>
                    </a:lnTo>
                    <a:lnTo>
                      <a:pt x="217" y="487"/>
                    </a:lnTo>
                    <a:lnTo>
                      <a:pt x="217" y="437"/>
                    </a:lnTo>
                    <a:lnTo>
                      <a:pt x="211" y="384"/>
                    </a:lnTo>
                    <a:lnTo>
                      <a:pt x="201" y="333"/>
                    </a:lnTo>
                    <a:lnTo>
                      <a:pt x="185" y="285"/>
                    </a:lnTo>
                    <a:lnTo>
                      <a:pt x="164" y="239"/>
                    </a:lnTo>
                    <a:lnTo>
                      <a:pt x="139" y="196"/>
                    </a:lnTo>
                    <a:lnTo>
                      <a:pt x="109" y="158"/>
                    </a:lnTo>
                    <a:lnTo>
                      <a:pt x="75" y="125"/>
                    </a:lnTo>
                    <a:lnTo>
                      <a:pt x="38" y="98"/>
                    </a:lnTo>
                    <a:lnTo>
                      <a:pt x="0" y="76"/>
                    </a:lnTo>
                    <a:lnTo>
                      <a:pt x="21" y="0"/>
                    </a:lnTo>
                    <a:close/>
                  </a:path>
                </a:pathLst>
              </a:custGeom>
              <a:solidFill>
                <a:srgbClr val="8EE0F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334" name="Freeform 151"/>
              <p:cNvSpPr>
                <a:spLocks/>
              </p:cNvSpPr>
              <p:nvPr/>
            </p:nvSpPr>
            <p:spPr bwMode="auto">
              <a:xfrm>
                <a:off x="1229" y="1586"/>
                <a:ext cx="239" cy="256"/>
              </a:xfrm>
              <a:custGeom>
                <a:avLst/>
                <a:gdLst>
                  <a:gd name="T0" fmla="*/ 222 w 239"/>
                  <a:gd name="T1" fmla="*/ 256 h 513"/>
                  <a:gd name="T2" fmla="*/ 233 w 239"/>
                  <a:gd name="T3" fmla="*/ 232 h 513"/>
                  <a:gd name="T4" fmla="*/ 239 w 239"/>
                  <a:gd name="T5" fmla="*/ 205 h 513"/>
                  <a:gd name="T6" fmla="*/ 239 w 239"/>
                  <a:gd name="T7" fmla="*/ 180 h 513"/>
                  <a:gd name="T8" fmla="*/ 233 w 239"/>
                  <a:gd name="T9" fmla="*/ 154 h 513"/>
                  <a:gd name="T10" fmla="*/ 223 w 239"/>
                  <a:gd name="T11" fmla="*/ 128 h 513"/>
                  <a:gd name="T12" fmla="*/ 207 w 239"/>
                  <a:gd name="T13" fmla="*/ 104 h 513"/>
                  <a:gd name="T14" fmla="*/ 186 w 239"/>
                  <a:gd name="T15" fmla="*/ 81 h 513"/>
                  <a:gd name="T16" fmla="*/ 161 w 239"/>
                  <a:gd name="T17" fmla="*/ 60 h 513"/>
                  <a:gd name="T18" fmla="*/ 131 w 239"/>
                  <a:gd name="T19" fmla="*/ 41 h 513"/>
                  <a:gd name="T20" fmla="*/ 97 w 239"/>
                  <a:gd name="T21" fmla="*/ 24 h 513"/>
                  <a:gd name="T22" fmla="*/ 60 w 239"/>
                  <a:gd name="T23" fmla="*/ 11 h 513"/>
                  <a:gd name="T24" fmla="*/ 22 w 239"/>
                  <a:gd name="T25" fmla="*/ 0 h 513"/>
                  <a:gd name="T26" fmla="*/ 0 w 239"/>
                  <a:gd name="T27" fmla="*/ 41 h 513"/>
                  <a:gd name="T28" fmla="*/ 32 w 239"/>
                  <a:gd name="T29" fmla="*/ 50 h 513"/>
                  <a:gd name="T30" fmla="*/ 63 w 239"/>
                  <a:gd name="T31" fmla="*/ 61 h 513"/>
                  <a:gd name="T32" fmla="*/ 90 w 239"/>
                  <a:gd name="T33" fmla="*/ 77 h 513"/>
                  <a:gd name="T34" fmla="*/ 114 w 239"/>
                  <a:gd name="T35" fmla="*/ 93 h 513"/>
                  <a:gd name="T36" fmla="*/ 135 w 239"/>
                  <a:gd name="T37" fmla="*/ 112 h 513"/>
                  <a:gd name="T38" fmla="*/ 151 w 239"/>
                  <a:gd name="T39" fmla="*/ 132 h 513"/>
                  <a:gd name="T40" fmla="*/ 161 w 239"/>
                  <a:gd name="T41" fmla="*/ 154 h 513"/>
                  <a:gd name="T42" fmla="*/ 168 w 239"/>
                  <a:gd name="T43" fmla="*/ 176 h 513"/>
                  <a:gd name="T44" fmla="*/ 168 w 239"/>
                  <a:gd name="T45" fmla="*/ 197 h 513"/>
                  <a:gd name="T46" fmla="*/ 164 w 239"/>
                  <a:gd name="T47" fmla="*/ 219 h 513"/>
                  <a:gd name="T48" fmla="*/ 155 w 239"/>
                  <a:gd name="T49" fmla="*/ 241 h 513"/>
                  <a:gd name="T50" fmla="*/ 222 w 239"/>
                  <a:gd name="T51" fmla="*/ 256 h 51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39" h="513">
                    <a:moveTo>
                      <a:pt x="222" y="513"/>
                    </a:moveTo>
                    <a:lnTo>
                      <a:pt x="233" y="464"/>
                    </a:lnTo>
                    <a:lnTo>
                      <a:pt x="239" y="411"/>
                    </a:lnTo>
                    <a:lnTo>
                      <a:pt x="239" y="361"/>
                    </a:lnTo>
                    <a:lnTo>
                      <a:pt x="233" y="308"/>
                    </a:lnTo>
                    <a:lnTo>
                      <a:pt x="223" y="257"/>
                    </a:lnTo>
                    <a:lnTo>
                      <a:pt x="207" y="209"/>
                    </a:lnTo>
                    <a:lnTo>
                      <a:pt x="186" y="163"/>
                    </a:lnTo>
                    <a:lnTo>
                      <a:pt x="161" y="120"/>
                    </a:lnTo>
                    <a:lnTo>
                      <a:pt x="131" y="82"/>
                    </a:lnTo>
                    <a:lnTo>
                      <a:pt x="97" y="49"/>
                    </a:lnTo>
                    <a:lnTo>
                      <a:pt x="60" y="22"/>
                    </a:lnTo>
                    <a:lnTo>
                      <a:pt x="22" y="0"/>
                    </a:lnTo>
                    <a:lnTo>
                      <a:pt x="0" y="82"/>
                    </a:lnTo>
                    <a:lnTo>
                      <a:pt x="32" y="100"/>
                    </a:lnTo>
                    <a:lnTo>
                      <a:pt x="63" y="123"/>
                    </a:lnTo>
                    <a:lnTo>
                      <a:pt x="90" y="154"/>
                    </a:lnTo>
                    <a:lnTo>
                      <a:pt x="114" y="187"/>
                    </a:lnTo>
                    <a:lnTo>
                      <a:pt x="135" y="225"/>
                    </a:lnTo>
                    <a:lnTo>
                      <a:pt x="151" y="265"/>
                    </a:lnTo>
                    <a:lnTo>
                      <a:pt x="161" y="308"/>
                    </a:lnTo>
                    <a:lnTo>
                      <a:pt x="168" y="352"/>
                    </a:lnTo>
                    <a:lnTo>
                      <a:pt x="168" y="395"/>
                    </a:lnTo>
                    <a:lnTo>
                      <a:pt x="164" y="438"/>
                    </a:lnTo>
                    <a:lnTo>
                      <a:pt x="155" y="482"/>
                    </a:lnTo>
                    <a:lnTo>
                      <a:pt x="222" y="513"/>
                    </a:lnTo>
                    <a:close/>
                  </a:path>
                </a:pathLst>
              </a:custGeom>
              <a:solidFill>
                <a:srgbClr val="96E6F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335" name="Freeform 152"/>
              <p:cNvSpPr>
                <a:spLocks/>
              </p:cNvSpPr>
              <p:nvPr/>
            </p:nvSpPr>
            <p:spPr bwMode="auto">
              <a:xfrm>
                <a:off x="1203" y="1627"/>
                <a:ext cx="194" cy="200"/>
              </a:xfrm>
              <a:custGeom>
                <a:avLst/>
                <a:gdLst>
                  <a:gd name="T0" fmla="*/ 26 w 194"/>
                  <a:gd name="T1" fmla="*/ 0 h 400"/>
                  <a:gd name="T2" fmla="*/ 58 w 194"/>
                  <a:gd name="T3" fmla="*/ 9 h 400"/>
                  <a:gd name="T4" fmla="*/ 89 w 194"/>
                  <a:gd name="T5" fmla="*/ 21 h 400"/>
                  <a:gd name="T6" fmla="*/ 116 w 194"/>
                  <a:gd name="T7" fmla="*/ 36 h 400"/>
                  <a:gd name="T8" fmla="*/ 140 w 194"/>
                  <a:gd name="T9" fmla="*/ 53 h 400"/>
                  <a:gd name="T10" fmla="*/ 161 w 194"/>
                  <a:gd name="T11" fmla="*/ 72 h 400"/>
                  <a:gd name="T12" fmla="*/ 177 w 194"/>
                  <a:gd name="T13" fmla="*/ 92 h 400"/>
                  <a:gd name="T14" fmla="*/ 187 w 194"/>
                  <a:gd name="T15" fmla="*/ 113 h 400"/>
                  <a:gd name="T16" fmla="*/ 194 w 194"/>
                  <a:gd name="T17" fmla="*/ 135 h 400"/>
                  <a:gd name="T18" fmla="*/ 194 w 194"/>
                  <a:gd name="T19" fmla="*/ 157 h 400"/>
                  <a:gd name="T20" fmla="*/ 190 w 194"/>
                  <a:gd name="T21" fmla="*/ 178 h 400"/>
                  <a:gd name="T22" fmla="*/ 181 w 194"/>
                  <a:gd name="T23" fmla="*/ 200 h 400"/>
                  <a:gd name="T24" fmla="*/ 108 w 194"/>
                  <a:gd name="T25" fmla="*/ 183 h 400"/>
                  <a:gd name="T26" fmla="*/ 116 w 194"/>
                  <a:gd name="T27" fmla="*/ 165 h 400"/>
                  <a:gd name="T28" fmla="*/ 118 w 194"/>
                  <a:gd name="T29" fmla="*/ 146 h 400"/>
                  <a:gd name="T30" fmla="*/ 115 w 194"/>
                  <a:gd name="T31" fmla="*/ 128 h 400"/>
                  <a:gd name="T32" fmla="*/ 106 w 194"/>
                  <a:gd name="T33" fmla="*/ 110 h 400"/>
                  <a:gd name="T34" fmla="*/ 93 w 194"/>
                  <a:gd name="T35" fmla="*/ 92 h 400"/>
                  <a:gd name="T36" fmla="*/ 75 w 194"/>
                  <a:gd name="T37" fmla="*/ 77 h 400"/>
                  <a:gd name="T38" fmla="*/ 52 w 194"/>
                  <a:gd name="T39" fmla="*/ 64 h 400"/>
                  <a:gd name="T40" fmla="*/ 28 w 194"/>
                  <a:gd name="T41" fmla="*/ 52 h 400"/>
                  <a:gd name="T42" fmla="*/ 0 w 194"/>
                  <a:gd name="T43" fmla="*/ 44 h 400"/>
                  <a:gd name="T44" fmla="*/ 26 w 194"/>
                  <a:gd name="T45" fmla="*/ 0 h 40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94" h="400">
                    <a:moveTo>
                      <a:pt x="26" y="0"/>
                    </a:moveTo>
                    <a:lnTo>
                      <a:pt x="58" y="18"/>
                    </a:lnTo>
                    <a:lnTo>
                      <a:pt x="89" y="41"/>
                    </a:lnTo>
                    <a:lnTo>
                      <a:pt x="116" y="72"/>
                    </a:lnTo>
                    <a:lnTo>
                      <a:pt x="140" y="105"/>
                    </a:lnTo>
                    <a:lnTo>
                      <a:pt x="161" y="143"/>
                    </a:lnTo>
                    <a:lnTo>
                      <a:pt x="177" y="183"/>
                    </a:lnTo>
                    <a:lnTo>
                      <a:pt x="187" y="226"/>
                    </a:lnTo>
                    <a:lnTo>
                      <a:pt x="194" y="270"/>
                    </a:lnTo>
                    <a:lnTo>
                      <a:pt x="194" y="313"/>
                    </a:lnTo>
                    <a:lnTo>
                      <a:pt x="190" y="356"/>
                    </a:lnTo>
                    <a:lnTo>
                      <a:pt x="181" y="400"/>
                    </a:lnTo>
                    <a:lnTo>
                      <a:pt x="108" y="365"/>
                    </a:lnTo>
                    <a:lnTo>
                      <a:pt x="116" y="329"/>
                    </a:lnTo>
                    <a:lnTo>
                      <a:pt x="118" y="291"/>
                    </a:lnTo>
                    <a:lnTo>
                      <a:pt x="115" y="255"/>
                    </a:lnTo>
                    <a:lnTo>
                      <a:pt x="106" y="219"/>
                    </a:lnTo>
                    <a:lnTo>
                      <a:pt x="93" y="184"/>
                    </a:lnTo>
                    <a:lnTo>
                      <a:pt x="75" y="154"/>
                    </a:lnTo>
                    <a:lnTo>
                      <a:pt x="52" y="127"/>
                    </a:lnTo>
                    <a:lnTo>
                      <a:pt x="28" y="103"/>
                    </a:lnTo>
                    <a:lnTo>
                      <a:pt x="0" y="87"/>
                    </a:lnTo>
                    <a:lnTo>
                      <a:pt x="26" y="0"/>
                    </a:lnTo>
                    <a:close/>
                  </a:path>
                </a:pathLst>
              </a:custGeom>
              <a:solidFill>
                <a:srgbClr val="9FEBF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336" name="Freeform 153"/>
              <p:cNvSpPr>
                <a:spLocks/>
              </p:cNvSpPr>
              <p:nvPr/>
            </p:nvSpPr>
            <p:spPr bwMode="auto">
              <a:xfrm>
                <a:off x="1176" y="1670"/>
                <a:ext cx="145" cy="140"/>
              </a:xfrm>
              <a:custGeom>
                <a:avLst/>
                <a:gdLst>
                  <a:gd name="T0" fmla="*/ 135 w 145"/>
                  <a:gd name="T1" fmla="*/ 140 h 278"/>
                  <a:gd name="T2" fmla="*/ 143 w 145"/>
                  <a:gd name="T3" fmla="*/ 122 h 278"/>
                  <a:gd name="T4" fmla="*/ 145 w 145"/>
                  <a:gd name="T5" fmla="*/ 103 h 278"/>
                  <a:gd name="T6" fmla="*/ 142 w 145"/>
                  <a:gd name="T7" fmla="*/ 85 h 278"/>
                  <a:gd name="T8" fmla="*/ 133 w 145"/>
                  <a:gd name="T9" fmla="*/ 66 h 278"/>
                  <a:gd name="T10" fmla="*/ 120 w 145"/>
                  <a:gd name="T11" fmla="*/ 49 h 278"/>
                  <a:gd name="T12" fmla="*/ 102 w 145"/>
                  <a:gd name="T13" fmla="*/ 34 h 278"/>
                  <a:gd name="T14" fmla="*/ 79 w 145"/>
                  <a:gd name="T15" fmla="*/ 20 h 278"/>
                  <a:gd name="T16" fmla="*/ 55 w 145"/>
                  <a:gd name="T17" fmla="*/ 8 h 278"/>
                  <a:gd name="T18" fmla="*/ 27 w 145"/>
                  <a:gd name="T19" fmla="*/ 0 h 278"/>
                  <a:gd name="T20" fmla="*/ 0 w 145"/>
                  <a:gd name="T21" fmla="*/ 48 h 278"/>
                  <a:gd name="T22" fmla="*/ 19 w 145"/>
                  <a:gd name="T23" fmla="*/ 54 h 278"/>
                  <a:gd name="T24" fmla="*/ 34 w 145"/>
                  <a:gd name="T25" fmla="*/ 63 h 278"/>
                  <a:gd name="T26" fmla="*/ 47 w 145"/>
                  <a:gd name="T27" fmla="*/ 73 h 278"/>
                  <a:gd name="T28" fmla="*/ 57 w 145"/>
                  <a:gd name="T29" fmla="*/ 85 h 278"/>
                  <a:gd name="T30" fmla="*/ 61 w 145"/>
                  <a:gd name="T31" fmla="*/ 97 h 278"/>
                  <a:gd name="T32" fmla="*/ 61 w 145"/>
                  <a:gd name="T33" fmla="*/ 109 h 278"/>
                  <a:gd name="T34" fmla="*/ 57 w 145"/>
                  <a:gd name="T35" fmla="*/ 122 h 278"/>
                  <a:gd name="T36" fmla="*/ 135 w 145"/>
                  <a:gd name="T37" fmla="*/ 140 h 27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45" h="278">
                    <a:moveTo>
                      <a:pt x="135" y="278"/>
                    </a:moveTo>
                    <a:lnTo>
                      <a:pt x="143" y="242"/>
                    </a:lnTo>
                    <a:lnTo>
                      <a:pt x="145" y="204"/>
                    </a:lnTo>
                    <a:lnTo>
                      <a:pt x="142" y="168"/>
                    </a:lnTo>
                    <a:lnTo>
                      <a:pt x="133" y="132"/>
                    </a:lnTo>
                    <a:lnTo>
                      <a:pt x="120" y="97"/>
                    </a:lnTo>
                    <a:lnTo>
                      <a:pt x="102" y="67"/>
                    </a:lnTo>
                    <a:lnTo>
                      <a:pt x="79" y="40"/>
                    </a:lnTo>
                    <a:lnTo>
                      <a:pt x="55" y="16"/>
                    </a:lnTo>
                    <a:lnTo>
                      <a:pt x="27" y="0"/>
                    </a:lnTo>
                    <a:lnTo>
                      <a:pt x="0" y="96"/>
                    </a:lnTo>
                    <a:lnTo>
                      <a:pt x="19" y="108"/>
                    </a:lnTo>
                    <a:lnTo>
                      <a:pt x="34" y="125"/>
                    </a:lnTo>
                    <a:lnTo>
                      <a:pt x="47" y="145"/>
                    </a:lnTo>
                    <a:lnTo>
                      <a:pt x="57" y="168"/>
                    </a:lnTo>
                    <a:lnTo>
                      <a:pt x="61" y="192"/>
                    </a:lnTo>
                    <a:lnTo>
                      <a:pt x="61" y="217"/>
                    </a:lnTo>
                    <a:lnTo>
                      <a:pt x="57" y="242"/>
                    </a:lnTo>
                    <a:lnTo>
                      <a:pt x="135" y="278"/>
                    </a:lnTo>
                    <a:close/>
                  </a:path>
                </a:pathLst>
              </a:custGeom>
              <a:solidFill>
                <a:srgbClr val="A7F1F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337" name="Freeform 154"/>
              <p:cNvSpPr>
                <a:spLocks/>
              </p:cNvSpPr>
              <p:nvPr/>
            </p:nvSpPr>
            <p:spPr bwMode="auto">
              <a:xfrm>
                <a:off x="1147" y="1718"/>
                <a:ext cx="90" cy="74"/>
              </a:xfrm>
              <a:custGeom>
                <a:avLst/>
                <a:gdLst>
                  <a:gd name="T0" fmla="*/ 29 w 90"/>
                  <a:gd name="T1" fmla="*/ 0 h 146"/>
                  <a:gd name="T2" fmla="*/ 48 w 90"/>
                  <a:gd name="T3" fmla="*/ 6 h 146"/>
                  <a:gd name="T4" fmla="*/ 63 w 90"/>
                  <a:gd name="T5" fmla="*/ 15 h 146"/>
                  <a:gd name="T6" fmla="*/ 76 w 90"/>
                  <a:gd name="T7" fmla="*/ 25 h 146"/>
                  <a:gd name="T8" fmla="*/ 86 w 90"/>
                  <a:gd name="T9" fmla="*/ 36 h 146"/>
                  <a:gd name="T10" fmla="*/ 90 w 90"/>
                  <a:gd name="T11" fmla="*/ 49 h 146"/>
                  <a:gd name="T12" fmla="*/ 90 w 90"/>
                  <a:gd name="T13" fmla="*/ 61 h 146"/>
                  <a:gd name="T14" fmla="*/ 86 w 90"/>
                  <a:gd name="T15" fmla="*/ 74 h 146"/>
                  <a:gd name="T16" fmla="*/ 0 w 90"/>
                  <a:gd name="T17" fmla="*/ 54 h 146"/>
                  <a:gd name="T18" fmla="*/ 0 w 90"/>
                  <a:gd name="T19" fmla="*/ 53 h 146"/>
                  <a:gd name="T20" fmla="*/ 29 w 90"/>
                  <a:gd name="T21" fmla="*/ 0 h 14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90" h="146">
                    <a:moveTo>
                      <a:pt x="29" y="0"/>
                    </a:moveTo>
                    <a:lnTo>
                      <a:pt x="48" y="12"/>
                    </a:lnTo>
                    <a:lnTo>
                      <a:pt x="63" y="29"/>
                    </a:lnTo>
                    <a:lnTo>
                      <a:pt x="76" y="49"/>
                    </a:lnTo>
                    <a:lnTo>
                      <a:pt x="86" y="72"/>
                    </a:lnTo>
                    <a:lnTo>
                      <a:pt x="90" y="96"/>
                    </a:lnTo>
                    <a:lnTo>
                      <a:pt x="90" y="121"/>
                    </a:lnTo>
                    <a:lnTo>
                      <a:pt x="86" y="146"/>
                    </a:lnTo>
                    <a:lnTo>
                      <a:pt x="0" y="106"/>
                    </a:lnTo>
                    <a:lnTo>
                      <a:pt x="0" y="105"/>
                    </a:lnTo>
                    <a:lnTo>
                      <a:pt x="29" y="0"/>
                    </a:lnTo>
                    <a:close/>
                  </a:path>
                </a:pathLst>
              </a:custGeom>
              <a:solidFill>
                <a:srgbClr val="AFF7F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338" name="Freeform 155"/>
              <p:cNvSpPr>
                <a:spLocks/>
              </p:cNvSpPr>
              <p:nvPr/>
            </p:nvSpPr>
            <p:spPr bwMode="auto">
              <a:xfrm>
                <a:off x="1145" y="1771"/>
                <a:ext cx="2" cy="1"/>
              </a:xfrm>
              <a:custGeom>
                <a:avLst/>
                <a:gdLst>
                  <a:gd name="T0" fmla="*/ 2 w 2"/>
                  <a:gd name="T1" fmla="*/ 1 h 1"/>
                  <a:gd name="T2" fmla="*/ 2 w 2"/>
                  <a:gd name="T3" fmla="*/ 0 h 1"/>
                  <a:gd name="T4" fmla="*/ 0 w 2"/>
                  <a:gd name="T5" fmla="*/ 0 h 1"/>
                  <a:gd name="T6" fmla="*/ 0 w 2"/>
                  <a:gd name="T7" fmla="*/ 0 h 1"/>
                  <a:gd name="T8" fmla="*/ 2 w 2"/>
                  <a:gd name="T9" fmla="*/ 1 h 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1">
                    <a:moveTo>
                      <a:pt x="2" y="1"/>
                    </a:moveTo>
                    <a:lnTo>
                      <a:pt x="2" y="0"/>
                    </a:lnTo>
                    <a:lnTo>
                      <a:pt x="0" y="0"/>
                    </a:lnTo>
                    <a:lnTo>
                      <a:pt x="2" y="1"/>
                    </a:lnTo>
                    <a:close/>
                  </a:path>
                </a:pathLst>
              </a:custGeom>
              <a:solidFill>
                <a:srgbClr val="B0F8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339" name="Freeform 156"/>
              <p:cNvSpPr>
                <a:spLocks/>
              </p:cNvSpPr>
              <p:nvPr/>
            </p:nvSpPr>
            <p:spPr bwMode="auto">
              <a:xfrm>
                <a:off x="1145" y="1165"/>
                <a:ext cx="1342" cy="838"/>
              </a:xfrm>
              <a:custGeom>
                <a:avLst/>
                <a:gdLst>
                  <a:gd name="T0" fmla="*/ 997 w 1342"/>
                  <a:gd name="T1" fmla="*/ 838 h 1676"/>
                  <a:gd name="T2" fmla="*/ 0 w 1342"/>
                  <a:gd name="T3" fmla="*/ 606 h 1676"/>
                  <a:gd name="T4" fmla="*/ 345 w 1342"/>
                  <a:gd name="T5" fmla="*/ 0 h 1676"/>
                  <a:gd name="T6" fmla="*/ 1342 w 1342"/>
                  <a:gd name="T7" fmla="*/ 232 h 1676"/>
                  <a:gd name="T8" fmla="*/ 997 w 1342"/>
                  <a:gd name="T9" fmla="*/ 838 h 167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42" h="1676">
                    <a:moveTo>
                      <a:pt x="997" y="1676"/>
                    </a:moveTo>
                    <a:lnTo>
                      <a:pt x="0" y="1211"/>
                    </a:lnTo>
                    <a:lnTo>
                      <a:pt x="345" y="0"/>
                    </a:lnTo>
                    <a:lnTo>
                      <a:pt x="1342" y="463"/>
                    </a:lnTo>
                    <a:lnTo>
                      <a:pt x="997" y="1676"/>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ja-JP" altLang="en-US" sz="2400" smtClean="0">
                  <a:solidFill>
                    <a:srgbClr val="000000"/>
                  </a:solidFill>
                </a:endParaRPr>
              </a:p>
            </p:txBody>
          </p:sp>
          <p:sp>
            <p:nvSpPr>
              <p:cNvPr id="9340" name="Line 157"/>
              <p:cNvSpPr>
                <a:spLocks noChangeShapeType="1"/>
              </p:cNvSpPr>
              <p:nvPr/>
            </p:nvSpPr>
            <p:spPr bwMode="auto">
              <a:xfrm flipH="1">
                <a:off x="1357" y="1214"/>
                <a:ext cx="345" cy="61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2400" smtClean="0">
                  <a:solidFill>
                    <a:srgbClr val="000000"/>
                  </a:solidFill>
                </a:endParaRPr>
              </a:p>
            </p:txBody>
          </p:sp>
          <p:sp>
            <p:nvSpPr>
              <p:cNvPr id="9341" name="Line 158"/>
              <p:cNvSpPr>
                <a:spLocks noChangeShapeType="1"/>
              </p:cNvSpPr>
              <p:nvPr/>
            </p:nvSpPr>
            <p:spPr bwMode="auto">
              <a:xfrm flipH="1">
                <a:off x="1370" y="1222"/>
                <a:ext cx="345" cy="61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2400" smtClean="0">
                  <a:solidFill>
                    <a:srgbClr val="000000"/>
                  </a:solidFill>
                </a:endParaRPr>
              </a:p>
            </p:txBody>
          </p:sp>
          <p:sp>
            <p:nvSpPr>
              <p:cNvPr id="9342" name="Line 159"/>
              <p:cNvSpPr>
                <a:spLocks noChangeShapeType="1"/>
              </p:cNvSpPr>
              <p:nvPr/>
            </p:nvSpPr>
            <p:spPr bwMode="auto">
              <a:xfrm flipH="1">
                <a:off x="1343" y="1206"/>
                <a:ext cx="345" cy="61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2400" smtClean="0">
                  <a:solidFill>
                    <a:srgbClr val="000000"/>
                  </a:solidFill>
                </a:endParaRPr>
              </a:p>
            </p:txBody>
          </p:sp>
          <p:sp>
            <p:nvSpPr>
              <p:cNvPr id="9343" name="Line 160"/>
              <p:cNvSpPr>
                <a:spLocks noChangeShapeType="1"/>
              </p:cNvSpPr>
              <p:nvPr/>
            </p:nvSpPr>
            <p:spPr bwMode="auto">
              <a:xfrm flipH="1">
                <a:off x="1384" y="1222"/>
                <a:ext cx="344" cy="61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2400" smtClean="0">
                  <a:solidFill>
                    <a:srgbClr val="000000"/>
                  </a:solidFill>
                </a:endParaRPr>
              </a:p>
            </p:txBody>
          </p:sp>
          <p:sp>
            <p:nvSpPr>
              <p:cNvPr id="9344" name="Line 161"/>
              <p:cNvSpPr>
                <a:spLocks noChangeShapeType="1"/>
              </p:cNvSpPr>
              <p:nvPr/>
            </p:nvSpPr>
            <p:spPr bwMode="auto">
              <a:xfrm flipH="1">
                <a:off x="1767" y="1307"/>
                <a:ext cx="345" cy="61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2400" smtClean="0">
                  <a:solidFill>
                    <a:srgbClr val="000000"/>
                  </a:solidFill>
                </a:endParaRPr>
              </a:p>
            </p:txBody>
          </p:sp>
          <p:sp>
            <p:nvSpPr>
              <p:cNvPr id="9345" name="Line 162"/>
              <p:cNvSpPr>
                <a:spLocks noChangeShapeType="1"/>
              </p:cNvSpPr>
              <p:nvPr/>
            </p:nvSpPr>
            <p:spPr bwMode="auto">
              <a:xfrm flipH="1">
                <a:off x="1781" y="1316"/>
                <a:ext cx="345" cy="61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2400" smtClean="0">
                  <a:solidFill>
                    <a:srgbClr val="000000"/>
                  </a:solidFill>
                </a:endParaRPr>
              </a:p>
            </p:txBody>
          </p:sp>
          <p:sp>
            <p:nvSpPr>
              <p:cNvPr id="9346" name="Line 163"/>
              <p:cNvSpPr>
                <a:spLocks noChangeShapeType="1"/>
              </p:cNvSpPr>
              <p:nvPr/>
            </p:nvSpPr>
            <p:spPr bwMode="auto">
              <a:xfrm flipH="1">
                <a:off x="1754" y="1299"/>
                <a:ext cx="345" cy="61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2400" smtClean="0">
                  <a:solidFill>
                    <a:srgbClr val="000000"/>
                  </a:solidFill>
                </a:endParaRPr>
              </a:p>
            </p:txBody>
          </p:sp>
          <p:sp>
            <p:nvSpPr>
              <p:cNvPr id="9347" name="Line 164"/>
              <p:cNvSpPr>
                <a:spLocks noChangeShapeType="1"/>
              </p:cNvSpPr>
              <p:nvPr/>
            </p:nvSpPr>
            <p:spPr bwMode="auto">
              <a:xfrm flipH="1">
                <a:off x="1794" y="1316"/>
                <a:ext cx="345" cy="61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2400" smtClean="0">
                  <a:solidFill>
                    <a:srgbClr val="000000"/>
                  </a:solidFill>
                </a:endParaRPr>
              </a:p>
            </p:txBody>
          </p:sp>
          <p:sp>
            <p:nvSpPr>
              <p:cNvPr id="9348" name="Line 165"/>
              <p:cNvSpPr>
                <a:spLocks noChangeShapeType="1"/>
              </p:cNvSpPr>
              <p:nvPr/>
            </p:nvSpPr>
            <p:spPr bwMode="auto">
              <a:xfrm flipH="1">
                <a:off x="1974" y="1353"/>
                <a:ext cx="344" cy="61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2400" smtClean="0">
                  <a:solidFill>
                    <a:srgbClr val="000000"/>
                  </a:solidFill>
                </a:endParaRPr>
              </a:p>
            </p:txBody>
          </p:sp>
          <p:sp>
            <p:nvSpPr>
              <p:cNvPr id="9349" name="Line 166"/>
              <p:cNvSpPr>
                <a:spLocks noChangeShapeType="1"/>
              </p:cNvSpPr>
              <p:nvPr/>
            </p:nvSpPr>
            <p:spPr bwMode="auto">
              <a:xfrm flipH="1">
                <a:off x="1986" y="1362"/>
                <a:ext cx="345" cy="61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2400" smtClean="0">
                  <a:solidFill>
                    <a:srgbClr val="000000"/>
                  </a:solidFill>
                </a:endParaRPr>
              </a:p>
            </p:txBody>
          </p:sp>
          <p:sp>
            <p:nvSpPr>
              <p:cNvPr id="9350" name="Line 167"/>
              <p:cNvSpPr>
                <a:spLocks noChangeShapeType="1"/>
              </p:cNvSpPr>
              <p:nvPr/>
            </p:nvSpPr>
            <p:spPr bwMode="auto">
              <a:xfrm flipH="1">
                <a:off x="1959" y="1344"/>
                <a:ext cx="345" cy="61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2400" smtClean="0">
                  <a:solidFill>
                    <a:srgbClr val="000000"/>
                  </a:solidFill>
                </a:endParaRPr>
              </a:p>
            </p:txBody>
          </p:sp>
          <p:sp>
            <p:nvSpPr>
              <p:cNvPr id="9351" name="Line 168"/>
              <p:cNvSpPr>
                <a:spLocks noChangeShapeType="1"/>
              </p:cNvSpPr>
              <p:nvPr/>
            </p:nvSpPr>
            <p:spPr bwMode="auto">
              <a:xfrm flipH="1">
                <a:off x="2000" y="1362"/>
                <a:ext cx="344" cy="61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2400" smtClean="0">
                  <a:solidFill>
                    <a:srgbClr val="000000"/>
                  </a:solidFill>
                </a:endParaRPr>
              </a:p>
            </p:txBody>
          </p:sp>
          <p:sp>
            <p:nvSpPr>
              <p:cNvPr id="9352" name="Line 169"/>
              <p:cNvSpPr>
                <a:spLocks noChangeShapeType="1"/>
              </p:cNvSpPr>
              <p:nvPr/>
            </p:nvSpPr>
            <p:spPr bwMode="auto">
              <a:xfrm flipH="1">
                <a:off x="1569" y="1259"/>
                <a:ext cx="345" cy="61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2400" smtClean="0">
                  <a:solidFill>
                    <a:srgbClr val="000000"/>
                  </a:solidFill>
                </a:endParaRPr>
              </a:p>
            </p:txBody>
          </p:sp>
          <p:sp>
            <p:nvSpPr>
              <p:cNvPr id="9353" name="Line 170"/>
              <p:cNvSpPr>
                <a:spLocks noChangeShapeType="1"/>
              </p:cNvSpPr>
              <p:nvPr/>
            </p:nvSpPr>
            <p:spPr bwMode="auto">
              <a:xfrm flipH="1">
                <a:off x="1582" y="1268"/>
                <a:ext cx="345" cy="61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2400" smtClean="0">
                  <a:solidFill>
                    <a:srgbClr val="000000"/>
                  </a:solidFill>
                </a:endParaRPr>
              </a:p>
            </p:txBody>
          </p:sp>
          <p:sp>
            <p:nvSpPr>
              <p:cNvPr id="9354" name="Line 171"/>
              <p:cNvSpPr>
                <a:spLocks noChangeShapeType="1"/>
              </p:cNvSpPr>
              <p:nvPr/>
            </p:nvSpPr>
            <p:spPr bwMode="auto">
              <a:xfrm flipH="1">
                <a:off x="1555" y="1251"/>
                <a:ext cx="345" cy="61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2400" smtClean="0">
                  <a:solidFill>
                    <a:srgbClr val="000000"/>
                  </a:solidFill>
                </a:endParaRPr>
              </a:p>
            </p:txBody>
          </p:sp>
          <p:sp>
            <p:nvSpPr>
              <p:cNvPr id="9355" name="Line 172"/>
              <p:cNvSpPr>
                <a:spLocks noChangeShapeType="1"/>
              </p:cNvSpPr>
              <p:nvPr/>
            </p:nvSpPr>
            <p:spPr bwMode="auto">
              <a:xfrm flipH="1">
                <a:off x="1596" y="1268"/>
                <a:ext cx="344" cy="61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2400" smtClean="0">
                  <a:solidFill>
                    <a:srgbClr val="000000"/>
                  </a:solidFill>
                </a:endParaRPr>
              </a:p>
            </p:txBody>
          </p:sp>
          <p:sp>
            <p:nvSpPr>
              <p:cNvPr id="9356" name="Freeform 173"/>
              <p:cNvSpPr>
                <a:spLocks/>
              </p:cNvSpPr>
              <p:nvPr/>
            </p:nvSpPr>
            <p:spPr bwMode="auto">
              <a:xfrm>
                <a:off x="1181" y="1688"/>
                <a:ext cx="1013" cy="236"/>
              </a:xfrm>
              <a:custGeom>
                <a:avLst/>
                <a:gdLst>
                  <a:gd name="T0" fmla="*/ 0 w 1013"/>
                  <a:gd name="T1" fmla="*/ 13 h 471"/>
                  <a:gd name="T2" fmla="*/ 7 w 1013"/>
                  <a:gd name="T3" fmla="*/ 0 h 471"/>
                  <a:gd name="T4" fmla="*/ 1013 w 1013"/>
                  <a:gd name="T5" fmla="*/ 236 h 471"/>
                  <a:gd name="T6" fmla="*/ 1012 w 1013"/>
                  <a:gd name="T7" fmla="*/ 236 h 471"/>
                  <a:gd name="T8" fmla="*/ 25 w 1013"/>
                  <a:gd name="T9" fmla="*/ 5 h 471"/>
                  <a:gd name="T10" fmla="*/ 19 w 1013"/>
                  <a:gd name="T11" fmla="*/ 17 h 471"/>
                  <a:gd name="T12" fmla="*/ 0 w 1013"/>
                  <a:gd name="T13" fmla="*/ 13 h 47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13" h="471">
                    <a:moveTo>
                      <a:pt x="0" y="25"/>
                    </a:moveTo>
                    <a:lnTo>
                      <a:pt x="7" y="0"/>
                    </a:lnTo>
                    <a:lnTo>
                      <a:pt x="1013" y="471"/>
                    </a:lnTo>
                    <a:lnTo>
                      <a:pt x="1012" y="471"/>
                    </a:lnTo>
                    <a:lnTo>
                      <a:pt x="25" y="9"/>
                    </a:lnTo>
                    <a:lnTo>
                      <a:pt x="19" y="34"/>
                    </a:lnTo>
                    <a:lnTo>
                      <a:pt x="0" y="25"/>
                    </a:lnTo>
                    <a:close/>
                  </a:path>
                </a:pathLst>
              </a:custGeom>
              <a:solidFill>
                <a:srgbClr val="B3B3B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357" name="Freeform 174"/>
              <p:cNvSpPr>
                <a:spLocks/>
              </p:cNvSpPr>
              <p:nvPr/>
            </p:nvSpPr>
            <p:spPr bwMode="auto">
              <a:xfrm>
                <a:off x="1200" y="1693"/>
                <a:ext cx="993" cy="231"/>
              </a:xfrm>
              <a:custGeom>
                <a:avLst/>
                <a:gdLst>
                  <a:gd name="T0" fmla="*/ 0 w 993"/>
                  <a:gd name="T1" fmla="*/ 13 h 462"/>
                  <a:gd name="T2" fmla="*/ 6 w 993"/>
                  <a:gd name="T3" fmla="*/ 0 h 462"/>
                  <a:gd name="T4" fmla="*/ 993 w 993"/>
                  <a:gd name="T5" fmla="*/ 231 h 462"/>
                  <a:gd name="T6" fmla="*/ 993 w 993"/>
                  <a:gd name="T7" fmla="*/ 231 h 462"/>
                  <a:gd name="T8" fmla="*/ 26 w 993"/>
                  <a:gd name="T9" fmla="*/ 5 h 462"/>
                  <a:gd name="T10" fmla="*/ 20 w 993"/>
                  <a:gd name="T11" fmla="*/ 17 h 462"/>
                  <a:gd name="T12" fmla="*/ 0 w 993"/>
                  <a:gd name="T13" fmla="*/ 13 h 4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93" h="462">
                    <a:moveTo>
                      <a:pt x="0" y="25"/>
                    </a:moveTo>
                    <a:lnTo>
                      <a:pt x="6" y="0"/>
                    </a:lnTo>
                    <a:lnTo>
                      <a:pt x="993" y="462"/>
                    </a:lnTo>
                    <a:lnTo>
                      <a:pt x="26" y="9"/>
                    </a:lnTo>
                    <a:lnTo>
                      <a:pt x="20" y="34"/>
                    </a:lnTo>
                    <a:lnTo>
                      <a:pt x="0" y="25"/>
                    </a:lnTo>
                    <a:close/>
                  </a:path>
                </a:pathLst>
              </a:custGeom>
              <a:solidFill>
                <a:srgbClr val="B5B5B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358" name="Freeform 175"/>
              <p:cNvSpPr>
                <a:spLocks/>
              </p:cNvSpPr>
              <p:nvPr/>
            </p:nvSpPr>
            <p:spPr bwMode="auto">
              <a:xfrm>
                <a:off x="1220" y="1697"/>
                <a:ext cx="973" cy="227"/>
              </a:xfrm>
              <a:custGeom>
                <a:avLst/>
                <a:gdLst>
                  <a:gd name="T0" fmla="*/ 0 w 973"/>
                  <a:gd name="T1" fmla="*/ 13 h 453"/>
                  <a:gd name="T2" fmla="*/ 6 w 973"/>
                  <a:gd name="T3" fmla="*/ 0 h 453"/>
                  <a:gd name="T4" fmla="*/ 973 w 973"/>
                  <a:gd name="T5" fmla="*/ 227 h 453"/>
                  <a:gd name="T6" fmla="*/ 973 w 973"/>
                  <a:gd name="T7" fmla="*/ 227 h 453"/>
                  <a:gd name="T8" fmla="*/ 26 w 973"/>
                  <a:gd name="T9" fmla="*/ 6 h 453"/>
                  <a:gd name="T10" fmla="*/ 20 w 973"/>
                  <a:gd name="T11" fmla="*/ 17 h 453"/>
                  <a:gd name="T12" fmla="*/ 0 w 973"/>
                  <a:gd name="T13" fmla="*/ 13 h 45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73" h="453">
                    <a:moveTo>
                      <a:pt x="0" y="25"/>
                    </a:moveTo>
                    <a:lnTo>
                      <a:pt x="6" y="0"/>
                    </a:lnTo>
                    <a:lnTo>
                      <a:pt x="973" y="453"/>
                    </a:lnTo>
                    <a:lnTo>
                      <a:pt x="26" y="11"/>
                    </a:lnTo>
                    <a:lnTo>
                      <a:pt x="20" y="34"/>
                    </a:lnTo>
                    <a:lnTo>
                      <a:pt x="0" y="25"/>
                    </a:lnTo>
                    <a:close/>
                  </a:path>
                </a:pathLst>
              </a:custGeom>
              <a:solidFill>
                <a:srgbClr val="B6B6B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359" name="Freeform 176"/>
              <p:cNvSpPr>
                <a:spLocks/>
              </p:cNvSpPr>
              <p:nvPr/>
            </p:nvSpPr>
            <p:spPr bwMode="auto">
              <a:xfrm>
                <a:off x="1240" y="1703"/>
                <a:ext cx="953" cy="222"/>
              </a:xfrm>
              <a:custGeom>
                <a:avLst/>
                <a:gdLst>
                  <a:gd name="T0" fmla="*/ 0 w 953"/>
                  <a:gd name="T1" fmla="*/ 12 h 443"/>
                  <a:gd name="T2" fmla="*/ 6 w 953"/>
                  <a:gd name="T3" fmla="*/ 0 h 443"/>
                  <a:gd name="T4" fmla="*/ 953 w 953"/>
                  <a:gd name="T5" fmla="*/ 221 h 443"/>
                  <a:gd name="T6" fmla="*/ 953 w 953"/>
                  <a:gd name="T7" fmla="*/ 222 h 443"/>
                  <a:gd name="T8" fmla="*/ 25 w 953"/>
                  <a:gd name="T9" fmla="*/ 5 h 443"/>
                  <a:gd name="T10" fmla="*/ 20 w 953"/>
                  <a:gd name="T11" fmla="*/ 16 h 443"/>
                  <a:gd name="T12" fmla="*/ 0 w 953"/>
                  <a:gd name="T13" fmla="*/ 12 h 4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53" h="443">
                    <a:moveTo>
                      <a:pt x="0" y="23"/>
                    </a:moveTo>
                    <a:lnTo>
                      <a:pt x="6" y="0"/>
                    </a:lnTo>
                    <a:lnTo>
                      <a:pt x="953" y="442"/>
                    </a:lnTo>
                    <a:lnTo>
                      <a:pt x="953" y="443"/>
                    </a:lnTo>
                    <a:lnTo>
                      <a:pt x="25" y="9"/>
                    </a:lnTo>
                    <a:lnTo>
                      <a:pt x="20" y="32"/>
                    </a:lnTo>
                    <a:lnTo>
                      <a:pt x="0" y="23"/>
                    </a:lnTo>
                    <a:close/>
                  </a:path>
                </a:pathLst>
              </a:custGeom>
              <a:solidFill>
                <a:srgbClr val="B8B8B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360" name="Freeform 177"/>
              <p:cNvSpPr>
                <a:spLocks/>
              </p:cNvSpPr>
              <p:nvPr/>
            </p:nvSpPr>
            <p:spPr bwMode="auto">
              <a:xfrm>
                <a:off x="1260" y="1707"/>
                <a:ext cx="933" cy="218"/>
              </a:xfrm>
              <a:custGeom>
                <a:avLst/>
                <a:gdLst>
                  <a:gd name="T0" fmla="*/ 0 w 933"/>
                  <a:gd name="T1" fmla="*/ 12 h 434"/>
                  <a:gd name="T2" fmla="*/ 5 w 933"/>
                  <a:gd name="T3" fmla="*/ 0 h 434"/>
                  <a:gd name="T4" fmla="*/ 933 w 933"/>
                  <a:gd name="T5" fmla="*/ 218 h 434"/>
                  <a:gd name="T6" fmla="*/ 933 w 933"/>
                  <a:gd name="T7" fmla="*/ 218 h 434"/>
                  <a:gd name="T8" fmla="*/ 25 w 933"/>
                  <a:gd name="T9" fmla="*/ 6 h 434"/>
                  <a:gd name="T10" fmla="*/ 20 w 933"/>
                  <a:gd name="T11" fmla="*/ 16 h 434"/>
                  <a:gd name="T12" fmla="*/ 0 w 933"/>
                  <a:gd name="T13" fmla="*/ 12 h 43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33" h="434">
                    <a:moveTo>
                      <a:pt x="0" y="23"/>
                    </a:moveTo>
                    <a:lnTo>
                      <a:pt x="5" y="0"/>
                    </a:lnTo>
                    <a:lnTo>
                      <a:pt x="933" y="434"/>
                    </a:lnTo>
                    <a:lnTo>
                      <a:pt x="25" y="11"/>
                    </a:lnTo>
                    <a:lnTo>
                      <a:pt x="20" y="32"/>
                    </a:lnTo>
                    <a:lnTo>
                      <a:pt x="0" y="23"/>
                    </a:lnTo>
                    <a:close/>
                  </a:path>
                </a:pathLst>
              </a:custGeom>
              <a:solidFill>
                <a:srgbClr val="BABAB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361" name="Freeform 178"/>
              <p:cNvSpPr>
                <a:spLocks/>
              </p:cNvSpPr>
              <p:nvPr/>
            </p:nvSpPr>
            <p:spPr bwMode="auto">
              <a:xfrm>
                <a:off x="1280" y="1713"/>
                <a:ext cx="913" cy="212"/>
              </a:xfrm>
              <a:custGeom>
                <a:avLst/>
                <a:gdLst>
                  <a:gd name="T0" fmla="*/ 0 w 913"/>
                  <a:gd name="T1" fmla="*/ 11 h 423"/>
                  <a:gd name="T2" fmla="*/ 5 w 913"/>
                  <a:gd name="T3" fmla="*/ 0 h 423"/>
                  <a:gd name="T4" fmla="*/ 913 w 913"/>
                  <a:gd name="T5" fmla="*/ 212 h 423"/>
                  <a:gd name="T6" fmla="*/ 913 w 913"/>
                  <a:gd name="T7" fmla="*/ 212 h 423"/>
                  <a:gd name="T8" fmla="*/ 25 w 913"/>
                  <a:gd name="T9" fmla="*/ 5 h 423"/>
                  <a:gd name="T10" fmla="*/ 19 w 913"/>
                  <a:gd name="T11" fmla="*/ 16 h 423"/>
                  <a:gd name="T12" fmla="*/ 0 w 913"/>
                  <a:gd name="T13" fmla="*/ 11 h 42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13" h="423">
                    <a:moveTo>
                      <a:pt x="0" y="21"/>
                    </a:moveTo>
                    <a:lnTo>
                      <a:pt x="5" y="0"/>
                    </a:lnTo>
                    <a:lnTo>
                      <a:pt x="913" y="423"/>
                    </a:lnTo>
                    <a:lnTo>
                      <a:pt x="25" y="9"/>
                    </a:lnTo>
                    <a:lnTo>
                      <a:pt x="19" y="31"/>
                    </a:lnTo>
                    <a:lnTo>
                      <a:pt x="0" y="21"/>
                    </a:lnTo>
                    <a:close/>
                  </a:path>
                </a:pathLst>
              </a:custGeom>
              <a:solidFill>
                <a:srgbClr val="BCBCB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362" name="Freeform 179"/>
              <p:cNvSpPr>
                <a:spLocks/>
              </p:cNvSpPr>
              <p:nvPr/>
            </p:nvSpPr>
            <p:spPr bwMode="auto">
              <a:xfrm>
                <a:off x="1299" y="1717"/>
                <a:ext cx="894" cy="208"/>
              </a:xfrm>
              <a:custGeom>
                <a:avLst/>
                <a:gdLst>
                  <a:gd name="T0" fmla="*/ 0 w 894"/>
                  <a:gd name="T1" fmla="*/ 11 h 414"/>
                  <a:gd name="T2" fmla="*/ 6 w 894"/>
                  <a:gd name="T3" fmla="*/ 0 h 414"/>
                  <a:gd name="T4" fmla="*/ 894 w 894"/>
                  <a:gd name="T5" fmla="*/ 208 h 414"/>
                  <a:gd name="T6" fmla="*/ 894 w 894"/>
                  <a:gd name="T7" fmla="*/ 208 h 414"/>
                  <a:gd name="T8" fmla="*/ 26 w 894"/>
                  <a:gd name="T9" fmla="*/ 5 h 414"/>
                  <a:gd name="T10" fmla="*/ 20 w 894"/>
                  <a:gd name="T11" fmla="*/ 16 h 414"/>
                  <a:gd name="T12" fmla="*/ 0 w 894"/>
                  <a:gd name="T13" fmla="*/ 11 h 41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94" h="414">
                    <a:moveTo>
                      <a:pt x="0" y="22"/>
                    </a:moveTo>
                    <a:lnTo>
                      <a:pt x="6" y="0"/>
                    </a:lnTo>
                    <a:lnTo>
                      <a:pt x="894" y="414"/>
                    </a:lnTo>
                    <a:lnTo>
                      <a:pt x="26" y="9"/>
                    </a:lnTo>
                    <a:lnTo>
                      <a:pt x="20" y="31"/>
                    </a:lnTo>
                    <a:lnTo>
                      <a:pt x="0" y="22"/>
                    </a:lnTo>
                    <a:close/>
                  </a:path>
                </a:pathLst>
              </a:custGeom>
              <a:solidFill>
                <a:srgbClr val="BEBEB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363" name="Freeform 180"/>
              <p:cNvSpPr>
                <a:spLocks/>
              </p:cNvSpPr>
              <p:nvPr/>
            </p:nvSpPr>
            <p:spPr bwMode="auto">
              <a:xfrm>
                <a:off x="1319" y="1722"/>
                <a:ext cx="874" cy="204"/>
              </a:xfrm>
              <a:custGeom>
                <a:avLst/>
                <a:gdLst>
                  <a:gd name="T0" fmla="*/ 0 w 874"/>
                  <a:gd name="T1" fmla="*/ 11 h 407"/>
                  <a:gd name="T2" fmla="*/ 6 w 874"/>
                  <a:gd name="T3" fmla="*/ 0 h 407"/>
                  <a:gd name="T4" fmla="*/ 874 w 874"/>
                  <a:gd name="T5" fmla="*/ 203 h 407"/>
                  <a:gd name="T6" fmla="*/ 874 w 874"/>
                  <a:gd name="T7" fmla="*/ 204 h 407"/>
                  <a:gd name="T8" fmla="*/ 27 w 874"/>
                  <a:gd name="T9" fmla="*/ 6 h 407"/>
                  <a:gd name="T10" fmla="*/ 21 w 874"/>
                  <a:gd name="T11" fmla="*/ 16 h 407"/>
                  <a:gd name="T12" fmla="*/ 0 w 874"/>
                  <a:gd name="T13" fmla="*/ 11 h 40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74" h="407">
                    <a:moveTo>
                      <a:pt x="0" y="22"/>
                    </a:moveTo>
                    <a:lnTo>
                      <a:pt x="6" y="0"/>
                    </a:lnTo>
                    <a:lnTo>
                      <a:pt x="874" y="405"/>
                    </a:lnTo>
                    <a:lnTo>
                      <a:pt x="874" y="407"/>
                    </a:lnTo>
                    <a:lnTo>
                      <a:pt x="27" y="11"/>
                    </a:lnTo>
                    <a:lnTo>
                      <a:pt x="21" y="32"/>
                    </a:lnTo>
                    <a:lnTo>
                      <a:pt x="0" y="22"/>
                    </a:lnTo>
                    <a:close/>
                  </a:path>
                </a:pathLst>
              </a:custGeom>
              <a:solidFill>
                <a:srgbClr val="BFB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364" name="Freeform 181"/>
              <p:cNvSpPr>
                <a:spLocks/>
              </p:cNvSpPr>
              <p:nvPr/>
            </p:nvSpPr>
            <p:spPr bwMode="auto">
              <a:xfrm>
                <a:off x="1340" y="1727"/>
                <a:ext cx="853" cy="199"/>
              </a:xfrm>
              <a:custGeom>
                <a:avLst/>
                <a:gdLst>
                  <a:gd name="T0" fmla="*/ 0 w 853"/>
                  <a:gd name="T1" fmla="*/ 11 h 396"/>
                  <a:gd name="T2" fmla="*/ 6 w 853"/>
                  <a:gd name="T3" fmla="*/ 0 h 396"/>
                  <a:gd name="T4" fmla="*/ 853 w 853"/>
                  <a:gd name="T5" fmla="*/ 199 h 396"/>
                  <a:gd name="T6" fmla="*/ 853 w 853"/>
                  <a:gd name="T7" fmla="*/ 199 h 396"/>
                  <a:gd name="T8" fmla="*/ 27 w 853"/>
                  <a:gd name="T9" fmla="*/ 6 h 396"/>
                  <a:gd name="T10" fmla="*/ 22 w 853"/>
                  <a:gd name="T11" fmla="*/ 16 h 396"/>
                  <a:gd name="T12" fmla="*/ 0 w 853"/>
                  <a:gd name="T13" fmla="*/ 11 h 3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53" h="396">
                    <a:moveTo>
                      <a:pt x="0" y="21"/>
                    </a:moveTo>
                    <a:lnTo>
                      <a:pt x="6" y="0"/>
                    </a:lnTo>
                    <a:lnTo>
                      <a:pt x="853" y="396"/>
                    </a:lnTo>
                    <a:lnTo>
                      <a:pt x="27" y="11"/>
                    </a:lnTo>
                    <a:lnTo>
                      <a:pt x="22" y="31"/>
                    </a:lnTo>
                    <a:lnTo>
                      <a:pt x="0" y="21"/>
                    </a:lnTo>
                    <a:close/>
                  </a:path>
                </a:pathLst>
              </a:custGeom>
              <a:solidFill>
                <a:srgbClr val="C1C1C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365" name="Freeform 182"/>
              <p:cNvSpPr>
                <a:spLocks/>
              </p:cNvSpPr>
              <p:nvPr/>
            </p:nvSpPr>
            <p:spPr bwMode="auto">
              <a:xfrm>
                <a:off x="1362" y="1733"/>
                <a:ext cx="831" cy="193"/>
              </a:xfrm>
              <a:custGeom>
                <a:avLst/>
                <a:gdLst>
                  <a:gd name="T0" fmla="*/ 0 w 831"/>
                  <a:gd name="T1" fmla="*/ 10 h 385"/>
                  <a:gd name="T2" fmla="*/ 5 w 831"/>
                  <a:gd name="T3" fmla="*/ 0 h 385"/>
                  <a:gd name="T4" fmla="*/ 831 w 831"/>
                  <a:gd name="T5" fmla="*/ 193 h 385"/>
                  <a:gd name="T6" fmla="*/ 829 w 831"/>
                  <a:gd name="T7" fmla="*/ 193 h 385"/>
                  <a:gd name="T8" fmla="*/ 26 w 831"/>
                  <a:gd name="T9" fmla="*/ 5 h 385"/>
                  <a:gd name="T10" fmla="*/ 21 w 831"/>
                  <a:gd name="T11" fmla="*/ 15 h 385"/>
                  <a:gd name="T12" fmla="*/ 0 w 831"/>
                  <a:gd name="T13" fmla="*/ 10 h 38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31" h="385">
                    <a:moveTo>
                      <a:pt x="0" y="20"/>
                    </a:moveTo>
                    <a:lnTo>
                      <a:pt x="5" y="0"/>
                    </a:lnTo>
                    <a:lnTo>
                      <a:pt x="831" y="385"/>
                    </a:lnTo>
                    <a:lnTo>
                      <a:pt x="829" y="385"/>
                    </a:lnTo>
                    <a:lnTo>
                      <a:pt x="26" y="10"/>
                    </a:lnTo>
                    <a:lnTo>
                      <a:pt x="21" y="30"/>
                    </a:lnTo>
                    <a:lnTo>
                      <a:pt x="0" y="20"/>
                    </a:lnTo>
                    <a:close/>
                  </a:path>
                </a:pathLst>
              </a:custGeom>
              <a:solidFill>
                <a:srgbClr val="C2C2C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366" name="Freeform 183"/>
              <p:cNvSpPr>
                <a:spLocks/>
              </p:cNvSpPr>
              <p:nvPr/>
            </p:nvSpPr>
            <p:spPr bwMode="auto">
              <a:xfrm>
                <a:off x="1383" y="1738"/>
                <a:ext cx="808" cy="188"/>
              </a:xfrm>
              <a:custGeom>
                <a:avLst/>
                <a:gdLst>
                  <a:gd name="T0" fmla="*/ 0 w 808"/>
                  <a:gd name="T1" fmla="*/ 10 h 375"/>
                  <a:gd name="T2" fmla="*/ 5 w 808"/>
                  <a:gd name="T3" fmla="*/ 0 h 375"/>
                  <a:gd name="T4" fmla="*/ 808 w 808"/>
                  <a:gd name="T5" fmla="*/ 188 h 375"/>
                  <a:gd name="T6" fmla="*/ 808 w 808"/>
                  <a:gd name="T7" fmla="*/ 188 h 375"/>
                  <a:gd name="T8" fmla="*/ 28 w 808"/>
                  <a:gd name="T9" fmla="*/ 6 h 375"/>
                  <a:gd name="T10" fmla="*/ 22 w 808"/>
                  <a:gd name="T11" fmla="*/ 16 h 375"/>
                  <a:gd name="T12" fmla="*/ 0 w 808"/>
                  <a:gd name="T13" fmla="*/ 10 h 37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08" h="375">
                    <a:moveTo>
                      <a:pt x="0" y="20"/>
                    </a:moveTo>
                    <a:lnTo>
                      <a:pt x="5" y="0"/>
                    </a:lnTo>
                    <a:lnTo>
                      <a:pt x="808" y="375"/>
                    </a:lnTo>
                    <a:lnTo>
                      <a:pt x="28" y="11"/>
                    </a:lnTo>
                    <a:lnTo>
                      <a:pt x="22" y="31"/>
                    </a:lnTo>
                    <a:lnTo>
                      <a:pt x="0" y="20"/>
                    </a:lnTo>
                    <a:close/>
                  </a:path>
                </a:pathLst>
              </a:custGeom>
              <a:solidFill>
                <a:srgbClr val="C4C4C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367" name="Freeform 184"/>
              <p:cNvSpPr>
                <a:spLocks/>
              </p:cNvSpPr>
              <p:nvPr/>
            </p:nvSpPr>
            <p:spPr bwMode="auto">
              <a:xfrm>
                <a:off x="1405" y="1744"/>
                <a:ext cx="786" cy="183"/>
              </a:xfrm>
              <a:custGeom>
                <a:avLst/>
                <a:gdLst>
                  <a:gd name="T0" fmla="*/ 0 w 786"/>
                  <a:gd name="T1" fmla="*/ 10 h 366"/>
                  <a:gd name="T2" fmla="*/ 6 w 786"/>
                  <a:gd name="T3" fmla="*/ 0 h 366"/>
                  <a:gd name="T4" fmla="*/ 786 w 786"/>
                  <a:gd name="T5" fmla="*/ 182 h 366"/>
                  <a:gd name="T6" fmla="*/ 786 w 786"/>
                  <a:gd name="T7" fmla="*/ 183 h 366"/>
                  <a:gd name="T8" fmla="*/ 30 w 786"/>
                  <a:gd name="T9" fmla="*/ 6 h 366"/>
                  <a:gd name="T10" fmla="*/ 24 w 786"/>
                  <a:gd name="T11" fmla="*/ 16 h 366"/>
                  <a:gd name="T12" fmla="*/ 0 w 786"/>
                  <a:gd name="T13" fmla="*/ 10 h 36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86" h="366">
                    <a:moveTo>
                      <a:pt x="0" y="20"/>
                    </a:moveTo>
                    <a:lnTo>
                      <a:pt x="6" y="0"/>
                    </a:lnTo>
                    <a:lnTo>
                      <a:pt x="786" y="364"/>
                    </a:lnTo>
                    <a:lnTo>
                      <a:pt x="786" y="366"/>
                    </a:lnTo>
                    <a:lnTo>
                      <a:pt x="30" y="11"/>
                    </a:lnTo>
                    <a:lnTo>
                      <a:pt x="24" y="31"/>
                    </a:lnTo>
                    <a:lnTo>
                      <a:pt x="0" y="20"/>
                    </a:lnTo>
                    <a:close/>
                  </a:path>
                </a:pathLst>
              </a:custGeom>
              <a:solidFill>
                <a:srgbClr val="C6C6C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368" name="Freeform 185"/>
              <p:cNvSpPr>
                <a:spLocks/>
              </p:cNvSpPr>
              <p:nvPr/>
            </p:nvSpPr>
            <p:spPr bwMode="auto">
              <a:xfrm>
                <a:off x="1429" y="1749"/>
                <a:ext cx="762" cy="178"/>
              </a:xfrm>
              <a:custGeom>
                <a:avLst/>
                <a:gdLst>
                  <a:gd name="T0" fmla="*/ 0 w 762"/>
                  <a:gd name="T1" fmla="*/ 10 h 355"/>
                  <a:gd name="T2" fmla="*/ 6 w 762"/>
                  <a:gd name="T3" fmla="*/ 0 h 355"/>
                  <a:gd name="T4" fmla="*/ 762 w 762"/>
                  <a:gd name="T5" fmla="*/ 178 h 355"/>
                  <a:gd name="T6" fmla="*/ 762 w 762"/>
                  <a:gd name="T7" fmla="*/ 178 h 355"/>
                  <a:gd name="T8" fmla="*/ 30 w 762"/>
                  <a:gd name="T9" fmla="*/ 7 h 355"/>
                  <a:gd name="T10" fmla="*/ 24 w 762"/>
                  <a:gd name="T11" fmla="*/ 16 h 355"/>
                  <a:gd name="T12" fmla="*/ 0 w 762"/>
                  <a:gd name="T13" fmla="*/ 10 h 35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62" h="355">
                    <a:moveTo>
                      <a:pt x="0" y="20"/>
                    </a:moveTo>
                    <a:lnTo>
                      <a:pt x="6" y="0"/>
                    </a:lnTo>
                    <a:lnTo>
                      <a:pt x="762" y="355"/>
                    </a:lnTo>
                    <a:lnTo>
                      <a:pt x="30" y="13"/>
                    </a:lnTo>
                    <a:lnTo>
                      <a:pt x="24" y="31"/>
                    </a:lnTo>
                    <a:lnTo>
                      <a:pt x="0" y="20"/>
                    </a:lnTo>
                    <a:close/>
                  </a:path>
                </a:pathLst>
              </a:custGeom>
              <a:solidFill>
                <a:srgbClr val="C7C7C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369" name="Freeform 186"/>
              <p:cNvSpPr>
                <a:spLocks/>
              </p:cNvSpPr>
              <p:nvPr/>
            </p:nvSpPr>
            <p:spPr bwMode="auto">
              <a:xfrm>
                <a:off x="1453" y="1755"/>
                <a:ext cx="738" cy="172"/>
              </a:xfrm>
              <a:custGeom>
                <a:avLst/>
                <a:gdLst>
                  <a:gd name="T0" fmla="*/ 0 w 738"/>
                  <a:gd name="T1" fmla="*/ 9 h 342"/>
                  <a:gd name="T2" fmla="*/ 6 w 738"/>
                  <a:gd name="T3" fmla="*/ 0 h 342"/>
                  <a:gd name="T4" fmla="*/ 738 w 738"/>
                  <a:gd name="T5" fmla="*/ 172 h 342"/>
                  <a:gd name="T6" fmla="*/ 738 w 738"/>
                  <a:gd name="T7" fmla="*/ 172 h 342"/>
                  <a:gd name="T8" fmla="*/ 31 w 738"/>
                  <a:gd name="T9" fmla="*/ 7 h 342"/>
                  <a:gd name="T10" fmla="*/ 26 w 738"/>
                  <a:gd name="T11" fmla="*/ 15 h 342"/>
                  <a:gd name="T12" fmla="*/ 0 w 738"/>
                  <a:gd name="T13" fmla="*/ 9 h 34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38" h="342">
                    <a:moveTo>
                      <a:pt x="0" y="18"/>
                    </a:moveTo>
                    <a:lnTo>
                      <a:pt x="6" y="0"/>
                    </a:lnTo>
                    <a:lnTo>
                      <a:pt x="738" y="342"/>
                    </a:lnTo>
                    <a:lnTo>
                      <a:pt x="31" y="13"/>
                    </a:lnTo>
                    <a:lnTo>
                      <a:pt x="26" y="29"/>
                    </a:lnTo>
                    <a:lnTo>
                      <a:pt x="0" y="18"/>
                    </a:lnTo>
                    <a:close/>
                  </a:path>
                </a:pathLst>
              </a:custGeom>
              <a:solidFill>
                <a:srgbClr val="C9C9C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370" name="Freeform 187"/>
              <p:cNvSpPr>
                <a:spLocks/>
              </p:cNvSpPr>
              <p:nvPr/>
            </p:nvSpPr>
            <p:spPr bwMode="auto">
              <a:xfrm>
                <a:off x="1479" y="1762"/>
                <a:ext cx="712" cy="165"/>
              </a:xfrm>
              <a:custGeom>
                <a:avLst/>
                <a:gdLst>
                  <a:gd name="T0" fmla="*/ 0 w 712"/>
                  <a:gd name="T1" fmla="*/ 8 h 331"/>
                  <a:gd name="T2" fmla="*/ 5 w 712"/>
                  <a:gd name="T3" fmla="*/ 0 h 331"/>
                  <a:gd name="T4" fmla="*/ 712 w 712"/>
                  <a:gd name="T5" fmla="*/ 164 h 331"/>
                  <a:gd name="T6" fmla="*/ 712 w 712"/>
                  <a:gd name="T7" fmla="*/ 165 h 331"/>
                  <a:gd name="T8" fmla="*/ 31 w 712"/>
                  <a:gd name="T9" fmla="*/ 6 h 331"/>
                  <a:gd name="T10" fmla="*/ 27 w 712"/>
                  <a:gd name="T11" fmla="*/ 14 h 331"/>
                  <a:gd name="T12" fmla="*/ 0 w 712"/>
                  <a:gd name="T13" fmla="*/ 8 h 33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12" h="331">
                    <a:moveTo>
                      <a:pt x="0" y="16"/>
                    </a:moveTo>
                    <a:lnTo>
                      <a:pt x="5" y="0"/>
                    </a:lnTo>
                    <a:lnTo>
                      <a:pt x="712" y="329"/>
                    </a:lnTo>
                    <a:lnTo>
                      <a:pt x="712" y="331"/>
                    </a:lnTo>
                    <a:lnTo>
                      <a:pt x="31" y="12"/>
                    </a:lnTo>
                    <a:lnTo>
                      <a:pt x="27" y="28"/>
                    </a:lnTo>
                    <a:lnTo>
                      <a:pt x="0" y="16"/>
                    </a:lnTo>
                    <a:close/>
                  </a:path>
                </a:pathLst>
              </a:custGeom>
              <a:solidFill>
                <a:srgbClr val="CACAC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371" name="Freeform 188"/>
              <p:cNvSpPr>
                <a:spLocks/>
              </p:cNvSpPr>
              <p:nvPr/>
            </p:nvSpPr>
            <p:spPr bwMode="auto">
              <a:xfrm>
                <a:off x="1506" y="1768"/>
                <a:ext cx="685" cy="159"/>
              </a:xfrm>
              <a:custGeom>
                <a:avLst/>
                <a:gdLst>
                  <a:gd name="T0" fmla="*/ 0 w 685"/>
                  <a:gd name="T1" fmla="*/ 8 h 319"/>
                  <a:gd name="T2" fmla="*/ 4 w 685"/>
                  <a:gd name="T3" fmla="*/ 0 h 319"/>
                  <a:gd name="T4" fmla="*/ 685 w 685"/>
                  <a:gd name="T5" fmla="*/ 159 h 319"/>
                  <a:gd name="T6" fmla="*/ 685 w 685"/>
                  <a:gd name="T7" fmla="*/ 159 h 319"/>
                  <a:gd name="T8" fmla="*/ 32 w 685"/>
                  <a:gd name="T9" fmla="*/ 6 h 319"/>
                  <a:gd name="T10" fmla="*/ 27 w 685"/>
                  <a:gd name="T11" fmla="*/ 14 h 319"/>
                  <a:gd name="T12" fmla="*/ 0 w 685"/>
                  <a:gd name="T13" fmla="*/ 8 h 31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5" h="319">
                    <a:moveTo>
                      <a:pt x="0" y="16"/>
                    </a:moveTo>
                    <a:lnTo>
                      <a:pt x="4" y="0"/>
                    </a:lnTo>
                    <a:lnTo>
                      <a:pt x="685" y="319"/>
                    </a:lnTo>
                    <a:lnTo>
                      <a:pt x="32" y="13"/>
                    </a:lnTo>
                    <a:lnTo>
                      <a:pt x="27" y="29"/>
                    </a:lnTo>
                    <a:lnTo>
                      <a:pt x="0" y="16"/>
                    </a:lnTo>
                    <a:close/>
                  </a:path>
                </a:pathLst>
              </a:custGeom>
              <a:solidFill>
                <a:srgbClr val="CCCC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372" name="Freeform 189"/>
              <p:cNvSpPr>
                <a:spLocks/>
              </p:cNvSpPr>
              <p:nvPr/>
            </p:nvSpPr>
            <p:spPr bwMode="auto">
              <a:xfrm>
                <a:off x="1533" y="1774"/>
                <a:ext cx="658" cy="153"/>
              </a:xfrm>
              <a:custGeom>
                <a:avLst/>
                <a:gdLst>
                  <a:gd name="T0" fmla="*/ 0 w 658"/>
                  <a:gd name="T1" fmla="*/ 8 h 306"/>
                  <a:gd name="T2" fmla="*/ 5 w 658"/>
                  <a:gd name="T3" fmla="*/ 0 h 306"/>
                  <a:gd name="T4" fmla="*/ 658 w 658"/>
                  <a:gd name="T5" fmla="*/ 153 h 306"/>
                  <a:gd name="T6" fmla="*/ 658 w 658"/>
                  <a:gd name="T7" fmla="*/ 153 h 306"/>
                  <a:gd name="T8" fmla="*/ 33 w 658"/>
                  <a:gd name="T9" fmla="*/ 7 h 306"/>
                  <a:gd name="T10" fmla="*/ 29 w 658"/>
                  <a:gd name="T11" fmla="*/ 16 h 306"/>
                  <a:gd name="T12" fmla="*/ 0 w 658"/>
                  <a:gd name="T13" fmla="*/ 8 h 30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58" h="306">
                    <a:moveTo>
                      <a:pt x="0" y="16"/>
                    </a:moveTo>
                    <a:lnTo>
                      <a:pt x="5" y="0"/>
                    </a:lnTo>
                    <a:lnTo>
                      <a:pt x="658" y="306"/>
                    </a:lnTo>
                    <a:lnTo>
                      <a:pt x="33" y="14"/>
                    </a:lnTo>
                    <a:lnTo>
                      <a:pt x="29" y="31"/>
                    </a:lnTo>
                    <a:lnTo>
                      <a:pt x="0" y="16"/>
                    </a:lnTo>
                    <a:close/>
                  </a:path>
                </a:pathLst>
              </a:custGeom>
              <a:solidFill>
                <a:srgbClr val="CECEC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373" name="Freeform 190"/>
              <p:cNvSpPr>
                <a:spLocks/>
              </p:cNvSpPr>
              <p:nvPr/>
            </p:nvSpPr>
            <p:spPr bwMode="auto">
              <a:xfrm>
                <a:off x="1562" y="1782"/>
                <a:ext cx="629" cy="146"/>
              </a:xfrm>
              <a:custGeom>
                <a:avLst/>
                <a:gdLst>
                  <a:gd name="T0" fmla="*/ 0 w 629"/>
                  <a:gd name="T1" fmla="*/ 8 h 294"/>
                  <a:gd name="T2" fmla="*/ 4 w 629"/>
                  <a:gd name="T3" fmla="*/ 0 h 294"/>
                  <a:gd name="T4" fmla="*/ 629 w 629"/>
                  <a:gd name="T5" fmla="*/ 145 h 294"/>
                  <a:gd name="T6" fmla="*/ 628 w 629"/>
                  <a:gd name="T7" fmla="*/ 146 h 294"/>
                  <a:gd name="T8" fmla="*/ 34 w 629"/>
                  <a:gd name="T9" fmla="*/ 7 h 294"/>
                  <a:gd name="T10" fmla="*/ 30 w 629"/>
                  <a:gd name="T11" fmla="*/ 14 h 294"/>
                  <a:gd name="T12" fmla="*/ 0 w 629"/>
                  <a:gd name="T13" fmla="*/ 8 h 29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29" h="294">
                    <a:moveTo>
                      <a:pt x="0" y="17"/>
                    </a:moveTo>
                    <a:lnTo>
                      <a:pt x="4" y="0"/>
                    </a:lnTo>
                    <a:lnTo>
                      <a:pt x="629" y="292"/>
                    </a:lnTo>
                    <a:lnTo>
                      <a:pt x="628" y="294"/>
                    </a:lnTo>
                    <a:lnTo>
                      <a:pt x="34" y="15"/>
                    </a:lnTo>
                    <a:lnTo>
                      <a:pt x="30" y="29"/>
                    </a:lnTo>
                    <a:lnTo>
                      <a:pt x="0" y="17"/>
                    </a:lnTo>
                    <a:close/>
                  </a:path>
                </a:pathLst>
              </a:custGeom>
              <a:solidFill>
                <a:srgbClr val="CFCFC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374" name="Freeform 191"/>
              <p:cNvSpPr>
                <a:spLocks/>
              </p:cNvSpPr>
              <p:nvPr/>
            </p:nvSpPr>
            <p:spPr bwMode="auto">
              <a:xfrm>
                <a:off x="1592" y="1789"/>
                <a:ext cx="598" cy="139"/>
              </a:xfrm>
              <a:custGeom>
                <a:avLst/>
                <a:gdLst>
                  <a:gd name="T0" fmla="*/ 0 w 598"/>
                  <a:gd name="T1" fmla="*/ 7 h 279"/>
                  <a:gd name="T2" fmla="*/ 4 w 598"/>
                  <a:gd name="T3" fmla="*/ 0 h 279"/>
                  <a:gd name="T4" fmla="*/ 598 w 598"/>
                  <a:gd name="T5" fmla="*/ 139 h 279"/>
                  <a:gd name="T6" fmla="*/ 598 w 598"/>
                  <a:gd name="T7" fmla="*/ 139 h 279"/>
                  <a:gd name="T8" fmla="*/ 35 w 598"/>
                  <a:gd name="T9" fmla="*/ 8 h 279"/>
                  <a:gd name="T10" fmla="*/ 31 w 598"/>
                  <a:gd name="T11" fmla="*/ 14 h 279"/>
                  <a:gd name="T12" fmla="*/ 0 w 598"/>
                  <a:gd name="T13" fmla="*/ 7 h 27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98" h="279">
                    <a:moveTo>
                      <a:pt x="0" y="14"/>
                    </a:moveTo>
                    <a:lnTo>
                      <a:pt x="4" y="0"/>
                    </a:lnTo>
                    <a:lnTo>
                      <a:pt x="598" y="279"/>
                    </a:lnTo>
                    <a:lnTo>
                      <a:pt x="35" y="16"/>
                    </a:lnTo>
                    <a:lnTo>
                      <a:pt x="31" y="29"/>
                    </a:lnTo>
                    <a:lnTo>
                      <a:pt x="0" y="14"/>
                    </a:lnTo>
                    <a:close/>
                  </a:path>
                </a:pathLst>
              </a:custGeom>
              <a:solidFill>
                <a:srgbClr val="D1D1D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375" name="Freeform 192"/>
              <p:cNvSpPr>
                <a:spLocks/>
              </p:cNvSpPr>
              <p:nvPr/>
            </p:nvSpPr>
            <p:spPr bwMode="auto">
              <a:xfrm>
                <a:off x="1623" y="1797"/>
                <a:ext cx="567" cy="132"/>
              </a:xfrm>
              <a:custGeom>
                <a:avLst/>
                <a:gdLst>
                  <a:gd name="T0" fmla="*/ 0 w 567"/>
                  <a:gd name="T1" fmla="*/ 7 h 264"/>
                  <a:gd name="T2" fmla="*/ 4 w 567"/>
                  <a:gd name="T3" fmla="*/ 0 h 264"/>
                  <a:gd name="T4" fmla="*/ 567 w 567"/>
                  <a:gd name="T5" fmla="*/ 132 h 264"/>
                  <a:gd name="T6" fmla="*/ 567 w 567"/>
                  <a:gd name="T7" fmla="*/ 132 h 264"/>
                  <a:gd name="T8" fmla="*/ 37 w 567"/>
                  <a:gd name="T9" fmla="*/ 8 h 264"/>
                  <a:gd name="T10" fmla="*/ 33 w 567"/>
                  <a:gd name="T11" fmla="*/ 15 h 264"/>
                  <a:gd name="T12" fmla="*/ 0 w 567"/>
                  <a:gd name="T13" fmla="*/ 7 h 2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67" h="264">
                    <a:moveTo>
                      <a:pt x="0" y="13"/>
                    </a:moveTo>
                    <a:lnTo>
                      <a:pt x="4" y="0"/>
                    </a:lnTo>
                    <a:lnTo>
                      <a:pt x="567" y="263"/>
                    </a:lnTo>
                    <a:lnTo>
                      <a:pt x="567" y="264"/>
                    </a:lnTo>
                    <a:lnTo>
                      <a:pt x="37" y="15"/>
                    </a:lnTo>
                    <a:lnTo>
                      <a:pt x="33" y="29"/>
                    </a:lnTo>
                    <a:lnTo>
                      <a:pt x="0" y="13"/>
                    </a:lnTo>
                    <a:close/>
                  </a:path>
                </a:pathLst>
              </a:custGeom>
              <a:solidFill>
                <a:srgbClr val="D2D2D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376" name="Freeform 193"/>
              <p:cNvSpPr>
                <a:spLocks/>
              </p:cNvSpPr>
              <p:nvPr/>
            </p:nvSpPr>
            <p:spPr bwMode="auto">
              <a:xfrm>
                <a:off x="1656" y="1804"/>
                <a:ext cx="534" cy="125"/>
              </a:xfrm>
              <a:custGeom>
                <a:avLst/>
                <a:gdLst>
                  <a:gd name="T0" fmla="*/ 0 w 534"/>
                  <a:gd name="T1" fmla="*/ 7 h 249"/>
                  <a:gd name="T2" fmla="*/ 4 w 534"/>
                  <a:gd name="T3" fmla="*/ 0 h 249"/>
                  <a:gd name="T4" fmla="*/ 534 w 534"/>
                  <a:gd name="T5" fmla="*/ 125 h 249"/>
                  <a:gd name="T6" fmla="*/ 534 w 534"/>
                  <a:gd name="T7" fmla="*/ 125 h 249"/>
                  <a:gd name="T8" fmla="*/ 36 w 534"/>
                  <a:gd name="T9" fmla="*/ 9 h 249"/>
                  <a:gd name="T10" fmla="*/ 33 w 534"/>
                  <a:gd name="T11" fmla="*/ 15 h 249"/>
                  <a:gd name="T12" fmla="*/ 0 w 534"/>
                  <a:gd name="T13" fmla="*/ 7 h 24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4" h="249">
                    <a:moveTo>
                      <a:pt x="0" y="14"/>
                    </a:moveTo>
                    <a:lnTo>
                      <a:pt x="4" y="0"/>
                    </a:lnTo>
                    <a:lnTo>
                      <a:pt x="534" y="249"/>
                    </a:lnTo>
                    <a:lnTo>
                      <a:pt x="36" y="18"/>
                    </a:lnTo>
                    <a:lnTo>
                      <a:pt x="33" y="30"/>
                    </a:lnTo>
                    <a:lnTo>
                      <a:pt x="0" y="14"/>
                    </a:lnTo>
                    <a:close/>
                  </a:path>
                </a:pathLst>
              </a:custGeom>
              <a:solidFill>
                <a:srgbClr val="D4D4D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377" name="Freeform 194"/>
              <p:cNvSpPr>
                <a:spLocks/>
              </p:cNvSpPr>
              <p:nvPr/>
            </p:nvSpPr>
            <p:spPr bwMode="auto">
              <a:xfrm>
                <a:off x="1689" y="1813"/>
                <a:ext cx="501" cy="117"/>
              </a:xfrm>
              <a:custGeom>
                <a:avLst/>
                <a:gdLst>
                  <a:gd name="T0" fmla="*/ 0 w 501"/>
                  <a:gd name="T1" fmla="*/ 6 h 233"/>
                  <a:gd name="T2" fmla="*/ 3 w 501"/>
                  <a:gd name="T3" fmla="*/ 0 h 233"/>
                  <a:gd name="T4" fmla="*/ 501 w 501"/>
                  <a:gd name="T5" fmla="*/ 116 h 233"/>
                  <a:gd name="T6" fmla="*/ 501 w 501"/>
                  <a:gd name="T7" fmla="*/ 117 h 233"/>
                  <a:gd name="T8" fmla="*/ 40 w 501"/>
                  <a:gd name="T9" fmla="*/ 8 h 233"/>
                  <a:gd name="T10" fmla="*/ 36 w 501"/>
                  <a:gd name="T11" fmla="*/ 15 h 233"/>
                  <a:gd name="T12" fmla="*/ 0 w 501"/>
                  <a:gd name="T13" fmla="*/ 6 h 23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01" h="233">
                    <a:moveTo>
                      <a:pt x="0" y="12"/>
                    </a:moveTo>
                    <a:lnTo>
                      <a:pt x="3" y="0"/>
                    </a:lnTo>
                    <a:lnTo>
                      <a:pt x="501" y="231"/>
                    </a:lnTo>
                    <a:lnTo>
                      <a:pt x="501" y="233"/>
                    </a:lnTo>
                    <a:lnTo>
                      <a:pt x="40" y="16"/>
                    </a:lnTo>
                    <a:lnTo>
                      <a:pt x="36" y="29"/>
                    </a:lnTo>
                    <a:lnTo>
                      <a:pt x="0" y="12"/>
                    </a:lnTo>
                    <a:close/>
                  </a:path>
                </a:pathLst>
              </a:custGeom>
              <a:solidFill>
                <a:srgbClr val="D6D6D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378" name="Freeform 195"/>
              <p:cNvSpPr>
                <a:spLocks/>
              </p:cNvSpPr>
              <p:nvPr/>
            </p:nvSpPr>
            <p:spPr bwMode="auto">
              <a:xfrm>
                <a:off x="1725" y="1822"/>
                <a:ext cx="465" cy="108"/>
              </a:xfrm>
              <a:custGeom>
                <a:avLst/>
                <a:gdLst>
                  <a:gd name="T0" fmla="*/ 0 w 465"/>
                  <a:gd name="T1" fmla="*/ 6 h 217"/>
                  <a:gd name="T2" fmla="*/ 4 w 465"/>
                  <a:gd name="T3" fmla="*/ 0 h 217"/>
                  <a:gd name="T4" fmla="*/ 465 w 465"/>
                  <a:gd name="T5" fmla="*/ 108 h 217"/>
                  <a:gd name="T6" fmla="*/ 465 w 465"/>
                  <a:gd name="T7" fmla="*/ 108 h 217"/>
                  <a:gd name="T8" fmla="*/ 41 w 465"/>
                  <a:gd name="T9" fmla="*/ 10 h 217"/>
                  <a:gd name="T10" fmla="*/ 38 w 465"/>
                  <a:gd name="T11" fmla="*/ 14 h 217"/>
                  <a:gd name="T12" fmla="*/ 0 w 465"/>
                  <a:gd name="T13" fmla="*/ 6 h 2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65" h="217">
                    <a:moveTo>
                      <a:pt x="0" y="13"/>
                    </a:moveTo>
                    <a:lnTo>
                      <a:pt x="4" y="0"/>
                    </a:lnTo>
                    <a:lnTo>
                      <a:pt x="465" y="217"/>
                    </a:lnTo>
                    <a:lnTo>
                      <a:pt x="41" y="20"/>
                    </a:lnTo>
                    <a:lnTo>
                      <a:pt x="38" y="29"/>
                    </a:lnTo>
                    <a:lnTo>
                      <a:pt x="0" y="13"/>
                    </a:lnTo>
                    <a:close/>
                  </a:path>
                </a:pathLst>
              </a:custGeom>
              <a:solidFill>
                <a:srgbClr val="D7D7D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379" name="Freeform 196"/>
              <p:cNvSpPr>
                <a:spLocks/>
              </p:cNvSpPr>
              <p:nvPr/>
            </p:nvSpPr>
            <p:spPr bwMode="auto">
              <a:xfrm>
                <a:off x="1763" y="1831"/>
                <a:ext cx="427" cy="100"/>
              </a:xfrm>
              <a:custGeom>
                <a:avLst/>
                <a:gdLst>
                  <a:gd name="T0" fmla="*/ 0 w 427"/>
                  <a:gd name="T1" fmla="*/ 5 h 199"/>
                  <a:gd name="T2" fmla="*/ 3 w 427"/>
                  <a:gd name="T3" fmla="*/ 0 h 199"/>
                  <a:gd name="T4" fmla="*/ 427 w 427"/>
                  <a:gd name="T5" fmla="*/ 99 h 199"/>
                  <a:gd name="T6" fmla="*/ 425 w 427"/>
                  <a:gd name="T7" fmla="*/ 100 h 199"/>
                  <a:gd name="T8" fmla="*/ 41 w 427"/>
                  <a:gd name="T9" fmla="*/ 9 h 199"/>
                  <a:gd name="T10" fmla="*/ 38 w 427"/>
                  <a:gd name="T11" fmla="*/ 15 h 199"/>
                  <a:gd name="T12" fmla="*/ 0 w 427"/>
                  <a:gd name="T13" fmla="*/ 5 h 19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27" h="199">
                    <a:moveTo>
                      <a:pt x="0" y="9"/>
                    </a:moveTo>
                    <a:lnTo>
                      <a:pt x="3" y="0"/>
                    </a:lnTo>
                    <a:lnTo>
                      <a:pt x="427" y="197"/>
                    </a:lnTo>
                    <a:lnTo>
                      <a:pt x="425" y="199"/>
                    </a:lnTo>
                    <a:lnTo>
                      <a:pt x="41" y="18"/>
                    </a:lnTo>
                    <a:lnTo>
                      <a:pt x="38" y="29"/>
                    </a:lnTo>
                    <a:lnTo>
                      <a:pt x="0" y="9"/>
                    </a:lnTo>
                    <a:close/>
                  </a:path>
                </a:pathLst>
              </a:custGeom>
              <a:solidFill>
                <a:srgbClr val="D9D9D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380" name="Freeform 197"/>
              <p:cNvSpPr>
                <a:spLocks/>
              </p:cNvSpPr>
              <p:nvPr/>
            </p:nvSpPr>
            <p:spPr bwMode="auto">
              <a:xfrm>
                <a:off x="1801" y="1841"/>
                <a:ext cx="387" cy="90"/>
              </a:xfrm>
              <a:custGeom>
                <a:avLst/>
                <a:gdLst>
                  <a:gd name="T0" fmla="*/ 0 w 387"/>
                  <a:gd name="T1" fmla="*/ 5 h 181"/>
                  <a:gd name="T2" fmla="*/ 3 w 387"/>
                  <a:gd name="T3" fmla="*/ 0 h 181"/>
                  <a:gd name="T4" fmla="*/ 387 w 387"/>
                  <a:gd name="T5" fmla="*/ 90 h 181"/>
                  <a:gd name="T6" fmla="*/ 387 w 387"/>
                  <a:gd name="T7" fmla="*/ 90 h 181"/>
                  <a:gd name="T8" fmla="*/ 44 w 387"/>
                  <a:gd name="T9" fmla="*/ 10 h 181"/>
                  <a:gd name="T10" fmla="*/ 42 w 387"/>
                  <a:gd name="T11" fmla="*/ 14 h 181"/>
                  <a:gd name="T12" fmla="*/ 0 w 387"/>
                  <a:gd name="T13" fmla="*/ 5 h 18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87" h="181">
                    <a:moveTo>
                      <a:pt x="0" y="11"/>
                    </a:moveTo>
                    <a:lnTo>
                      <a:pt x="3" y="0"/>
                    </a:lnTo>
                    <a:lnTo>
                      <a:pt x="387" y="181"/>
                    </a:lnTo>
                    <a:lnTo>
                      <a:pt x="44" y="20"/>
                    </a:lnTo>
                    <a:lnTo>
                      <a:pt x="42" y="29"/>
                    </a:lnTo>
                    <a:lnTo>
                      <a:pt x="0" y="11"/>
                    </a:lnTo>
                    <a:close/>
                  </a:path>
                </a:pathLst>
              </a:custGeom>
              <a:solidFill>
                <a:srgbClr val="DADAD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381" name="Freeform 198"/>
              <p:cNvSpPr>
                <a:spLocks/>
              </p:cNvSpPr>
              <p:nvPr/>
            </p:nvSpPr>
            <p:spPr bwMode="auto">
              <a:xfrm>
                <a:off x="1843" y="1850"/>
                <a:ext cx="345" cy="82"/>
              </a:xfrm>
              <a:custGeom>
                <a:avLst/>
                <a:gdLst>
                  <a:gd name="T0" fmla="*/ 0 w 345"/>
                  <a:gd name="T1" fmla="*/ 5 h 163"/>
                  <a:gd name="T2" fmla="*/ 2 w 345"/>
                  <a:gd name="T3" fmla="*/ 0 h 163"/>
                  <a:gd name="T4" fmla="*/ 345 w 345"/>
                  <a:gd name="T5" fmla="*/ 81 h 163"/>
                  <a:gd name="T6" fmla="*/ 345 w 345"/>
                  <a:gd name="T7" fmla="*/ 82 h 163"/>
                  <a:gd name="T8" fmla="*/ 46 w 345"/>
                  <a:gd name="T9" fmla="*/ 11 h 163"/>
                  <a:gd name="T10" fmla="*/ 43 w 345"/>
                  <a:gd name="T11" fmla="*/ 15 h 163"/>
                  <a:gd name="T12" fmla="*/ 0 w 345"/>
                  <a:gd name="T13" fmla="*/ 5 h 16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45" h="163">
                    <a:moveTo>
                      <a:pt x="0" y="9"/>
                    </a:moveTo>
                    <a:lnTo>
                      <a:pt x="2" y="0"/>
                    </a:lnTo>
                    <a:lnTo>
                      <a:pt x="345" y="161"/>
                    </a:lnTo>
                    <a:lnTo>
                      <a:pt x="345" y="163"/>
                    </a:lnTo>
                    <a:lnTo>
                      <a:pt x="46" y="22"/>
                    </a:lnTo>
                    <a:lnTo>
                      <a:pt x="43" y="29"/>
                    </a:lnTo>
                    <a:lnTo>
                      <a:pt x="0" y="9"/>
                    </a:lnTo>
                    <a:close/>
                  </a:path>
                </a:pathLst>
              </a:custGeom>
              <a:solidFill>
                <a:srgbClr val="DCDCD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382" name="Freeform 199"/>
              <p:cNvSpPr>
                <a:spLocks/>
              </p:cNvSpPr>
              <p:nvPr/>
            </p:nvSpPr>
            <p:spPr bwMode="auto">
              <a:xfrm>
                <a:off x="1886" y="1861"/>
                <a:ext cx="302" cy="71"/>
              </a:xfrm>
              <a:custGeom>
                <a:avLst/>
                <a:gdLst>
                  <a:gd name="T0" fmla="*/ 0 w 302"/>
                  <a:gd name="T1" fmla="*/ 4 h 141"/>
                  <a:gd name="T2" fmla="*/ 3 w 302"/>
                  <a:gd name="T3" fmla="*/ 0 h 141"/>
                  <a:gd name="T4" fmla="*/ 302 w 302"/>
                  <a:gd name="T5" fmla="*/ 71 h 141"/>
                  <a:gd name="T6" fmla="*/ 302 w 302"/>
                  <a:gd name="T7" fmla="*/ 71 h 141"/>
                  <a:gd name="T8" fmla="*/ 48 w 302"/>
                  <a:gd name="T9" fmla="*/ 11 h 141"/>
                  <a:gd name="T10" fmla="*/ 45 w 302"/>
                  <a:gd name="T11" fmla="*/ 15 h 141"/>
                  <a:gd name="T12" fmla="*/ 0 w 302"/>
                  <a:gd name="T13" fmla="*/ 4 h 14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2" h="141">
                    <a:moveTo>
                      <a:pt x="0" y="7"/>
                    </a:moveTo>
                    <a:lnTo>
                      <a:pt x="3" y="0"/>
                    </a:lnTo>
                    <a:lnTo>
                      <a:pt x="302" y="141"/>
                    </a:lnTo>
                    <a:lnTo>
                      <a:pt x="48" y="21"/>
                    </a:lnTo>
                    <a:lnTo>
                      <a:pt x="45" y="29"/>
                    </a:lnTo>
                    <a:lnTo>
                      <a:pt x="0" y="7"/>
                    </a:lnTo>
                    <a:close/>
                  </a:path>
                </a:pathLst>
              </a:custGeom>
              <a:solidFill>
                <a:srgbClr val="DEDED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383" name="Freeform 200"/>
              <p:cNvSpPr>
                <a:spLocks/>
              </p:cNvSpPr>
              <p:nvPr/>
            </p:nvSpPr>
            <p:spPr bwMode="auto">
              <a:xfrm>
                <a:off x="1931" y="1872"/>
                <a:ext cx="257" cy="61"/>
              </a:xfrm>
              <a:custGeom>
                <a:avLst/>
                <a:gdLst>
                  <a:gd name="T0" fmla="*/ 0 w 257"/>
                  <a:gd name="T1" fmla="*/ 4 h 122"/>
                  <a:gd name="T2" fmla="*/ 3 w 257"/>
                  <a:gd name="T3" fmla="*/ 0 h 122"/>
                  <a:gd name="T4" fmla="*/ 257 w 257"/>
                  <a:gd name="T5" fmla="*/ 60 h 122"/>
                  <a:gd name="T6" fmla="*/ 257 w 257"/>
                  <a:gd name="T7" fmla="*/ 61 h 122"/>
                  <a:gd name="T8" fmla="*/ 50 w 257"/>
                  <a:gd name="T9" fmla="*/ 12 h 122"/>
                  <a:gd name="T10" fmla="*/ 48 w 257"/>
                  <a:gd name="T11" fmla="*/ 15 h 122"/>
                  <a:gd name="T12" fmla="*/ 0 w 257"/>
                  <a:gd name="T13" fmla="*/ 4 h 12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57" h="122">
                    <a:moveTo>
                      <a:pt x="0" y="8"/>
                    </a:moveTo>
                    <a:lnTo>
                      <a:pt x="3" y="0"/>
                    </a:lnTo>
                    <a:lnTo>
                      <a:pt x="257" y="120"/>
                    </a:lnTo>
                    <a:lnTo>
                      <a:pt x="257" y="122"/>
                    </a:lnTo>
                    <a:lnTo>
                      <a:pt x="50" y="24"/>
                    </a:lnTo>
                    <a:lnTo>
                      <a:pt x="48" y="29"/>
                    </a:lnTo>
                    <a:lnTo>
                      <a:pt x="0" y="8"/>
                    </a:lnTo>
                    <a:close/>
                  </a:path>
                </a:pathLst>
              </a:custGeom>
              <a:solidFill>
                <a:srgbClr val="DFDFD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384" name="Freeform 201"/>
              <p:cNvSpPr>
                <a:spLocks/>
              </p:cNvSpPr>
              <p:nvPr/>
            </p:nvSpPr>
            <p:spPr bwMode="auto">
              <a:xfrm>
                <a:off x="1979" y="1884"/>
                <a:ext cx="209" cy="49"/>
              </a:xfrm>
              <a:custGeom>
                <a:avLst/>
                <a:gdLst>
                  <a:gd name="T0" fmla="*/ 0 w 209"/>
                  <a:gd name="T1" fmla="*/ 3 h 98"/>
                  <a:gd name="T2" fmla="*/ 2 w 209"/>
                  <a:gd name="T3" fmla="*/ 0 h 98"/>
                  <a:gd name="T4" fmla="*/ 209 w 209"/>
                  <a:gd name="T5" fmla="*/ 49 h 98"/>
                  <a:gd name="T6" fmla="*/ 208 w 209"/>
                  <a:gd name="T7" fmla="*/ 49 h 98"/>
                  <a:gd name="T8" fmla="*/ 52 w 209"/>
                  <a:gd name="T9" fmla="*/ 13 h 98"/>
                  <a:gd name="T10" fmla="*/ 51 w 209"/>
                  <a:gd name="T11" fmla="*/ 15 h 98"/>
                  <a:gd name="T12" fmla="*/ 0 w 209"/>
                  <a:gd name="T13" fmla="*/ 3 h 9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9" h="98">
                    <a:moveTo>
                      <a:pt x="0" y="5"/>
                    </a:moveTo>
                    <a:lnTo>
                      <a:pt x="2" y="0"/>
                    </a:lnTo>
                    <a:lnTo>
                      <a:pt x="209" y="98"/>
                    </a:lnTo>
                    <a:lnTo>
                      <a:pt x="208" y="98"/>
                    </a:lnTo>
                    <a:lnTo>
                      <a:pt x="52" y="25"/>
                    </a:lnTo>
                    <a:lnTo>
                      <a:pt x="51" y="29"/>
                    </a:lnTo>
                    <a:lnTo>
                      <a:pt x="0" y="5"/>
                    </a:lnTo>
                    <a:close/>
                  </a:path>
                </a:pathLst>
              </a:custGeom>
              <a:solidFill>
                <a:srgbClr val="E1E1E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385" name="Freeform 202"/>
              <p:cNvSpPr>
                <a:spLocks/>
              </p:cNvSpPr>
              <p:nvPr/>
            </p:nvSpPr>
            <p:spPr bwMode="auto">
              <a:xfrm>
                <a:off x="2030" y="1897"/>
                <a:ext cx="157" cy="37"/>
              </a:xfrm>
              <a:custGeom>
                <a:avLst/>
                <a:gdLst>
                  <a:gd name="T0" fmla="*/ 0 w 157"/>
                  <a:gd name="T1" fmla="*/ 2 h 74"/>
                  <a:gd name="T2" fmla="*/ 1 w 157"/>
                  <a:gd name="T3" fmla="*/ 0 h 74"/>
                  <a:gd name="T4" fmla="*/ 157 w 157"/>
                  <a:gd name="T5" fmla="*/ 37 h 74"/>
                  <a:gd name="T6" fmla="*/ 157 w 157"/>
                  <a:gd name="T7" fmla="*/ 37 h 74"/>
                  <a:gd name="T8" fmla="*/ 55 w 157"/>
                  <a:gd name="T9" fmla="*/ 14 h 74"/>
                  <a:gd name="T10" fmla="*/ 54 w 157"/>
                  <a:gd name="T11" fmla="*/ 15 h 74"/>
                  <a:gd name="T12" fmla="*/ 0 w 157"/>
                  <a:gd name="T13" fmla="*/ 2 h 7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7" h="74">
                    <a:moveTo>
                      <a:pt x="0" y="4"/>
                    </a:moveTo>
                    <a:lnTo>
                      <a:pt x="1" y="0"/>
                    </a:lnTo>
                    <a:lnTo>
                      <a:pt x="157" y="73"/>
                    </a:lnTo>
                    <a:lnTo>
                      <a:pt x="157" y="74"/>
                    </a:lnTo>
                    <a:lnTo>
                      <a:pt x="55" y="27"/>
                    </a:lnTo>
                    <a:lnTo>
                      <a:pt x="54" y="29"/>
                    </a:lnTo>
                    <a:lnTo>
                      <a:pt x="0" y="4"/>
                    </a:lnTo>
                    <a:close/>
                  </a:path>
                </a:pathLst>
              </a:custGeom>
              <a:solidFill>
                <a:srgbClr val="E3E3E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386" name="Freeform 203"/>
              <p:cNvSpPr>
                <a:spLocks/>
              </p:cNvSpPr>
              <p:nvPr/>
            </p:nvSpPr>
            <p:spPr bwMode="auto">
              <a:xfrm>
                <a:off x="2084" y="1910"/>
                <a:ext cx="103" cy="25"/>
              </a:xfrm>
              <a:custGeom>
                <a:avLst/>
                <a:gdLst>
                  <a:gd name="T0" fmla="*/ 0 w 103"/>
                  <a:gd name="T1" fmla="*/ 1 h 49"/>
                  <a:gd name="T2" fmla="*/ 1 w 103"/>
                  <a:gd name="T3" fmla="*/ 0 h 49"/>
                  <a:gd name="T4" fmla="*/ 103 w 103"/>
                  <a:gd name="T5" fmla="*/ 24 h 49"/>
                  <a:gd name="T6" fmla="*/ 103 w 103"/>
                  <a:gd name="T7" fmla="*/ 25 h 49"/>
                  <a:gd name="T8" fmla="*/ 56 w 103"/>
                  <a:gd name="T9" fmla="*/ 14 h 49"/>
                  <a:gd name="T10" fmla="*/ 56 w 103"/>
                  <a:gd name="T11" fmla="*/ 15 h 49"/>
                  <a:gd name="T12" fmla="*/ 0 w 103"/>
                  <a:gd name="T13" fmla="*/ 1 h 4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3" h="49">
                    <a:moveTo>
                      <a:pt x="0" y="2"/>
                    </a:moveTo>
                    <a:lnTo>
                      <a:pt x="1" y="0"/>
                    </a:lnTo>
                    <a:lnTo>
                      <a:pt x="103" y="47"/>
                    </a:lnTo>
                    <a:lnTo>
                      <a:pt x="103" y="49"/>
                    </a:lnTo>
                    <a:lnTo>
                      <a:pt x="56" y="28"/>
                    </a:lnTo>
                    <a:lnTo>
                      <a:pt x="56" y="29"/>
                    </a:lnTo>
                    <a:lnTo>
                      <a:pt x="0" y="2"/>
                    </a:lnTo>
                    <a:close/>
                  </a:path>
                </a:pathLst>
              </a:custGeom>
              <a:solidFill>
                <a:srgbClr val="E4E4E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387" name="Freeform 204"/>
              <p:cNvSpPr>
                <a:spLocks/>
              </p:cNvSpPr>
              <p:nvPr/>
            </p:nvSpPr>
            <p:spPr bwMode="auto">
              <a:xfrm>
                <a:off x="2140" y="1924"/>
                <a:ext cx="47" cy="12"/>
              </a:xfrm>
              <a:custGeom>
                <a:avLst/>
                <a:gdLst>
                  <a:gd name="T0" fmla="*/ 0 w 47"/>
                  <a:gd name="T1" fmla="*/ 1 h 23"/>
                  <a:gd name="T2" fmla="*/ 0 w 47"/>
                  <a:gd name="T3" fmla="*/ 0 h 23"/>
                  <a:gd name="T4" fmla="*/ 47 w 47"/>
                  <a:gd name="T5" fmla="*/ 11 h 23"/>
                  <a:gd name="T6" fmla="*/ 47 w 47"/>
                  <a:gd name="T7" fmla="*/ 12 h 23"/>
                  <a:gd name="T8" fmla="*/ 47 w 47"/>
                  <a:gd name="T9" fmla="*/ 12 h 23"/>
                  <a:gd name="T10" fmla="*/ 47 w 47"/>
                  <a:gd name="T11" fmla="*/ 12 h 23"/>
                  <a:gd name="T12" fmla="*/ 0 w 47"/>
                  <a:gd name="T13" fmla="*/ 1 h 2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7" h="23">
                    <a:moveTo>
                      <a:pt x="0" y="1"/>
                    </a:moveTo>
                    <a:lnTo>
                      <a:pt x="0" y="0"/>
                    </a:lnTo>
                    <a:lnTo>
                      <a:pt x="47" y="21"/>
                    </a:lnTo>
                    <a:lnTo>
                      <a:pt x="47" y="23"/>
                    </a:lnTo>
                    <a:lnTo>
                      <a:pt x="0" y="1"/>
                    </a:lnTo>
                    <a:close/>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388" name="Freeform 205"/>
              <p:cNvSpPr>
                <a:spLocks/>
              </p:cNvSpPr>
              <p:nvPr/>
            </p:nvSpPr>
            <p:spPr bwMode="auto">
              <a:xfrm>
                <a:off x="1188" y="1688"/>
                <a:ext cx="999" cy="248"/>
              </a:xfrm>
              <a:custGeom>
                <a:avLst/>
                <a:gdLst>
                  <a:gd name="T0" fmla="*/ 996 w 999"/>
                  <a:gd name="T1" fmla="*/ 233 h 494"/>
                  <a:gd name="T2" fmla="*/ 0 w 999"/>
                  <a:gd name="T3" fmla="*/ 0 h 494"/>
                  <a:gd name="T4" fmla="*/ 2 w 999"/>
                  <a:gd name="T5" fmla="*/ 15 h 494"/>
                  <a:gd name="T6" fmla="*/ 999 w 999"/>
                  <a:gd name="T7" fmla="*/ 248 h 494"/>
                  <a:gd name="T8" fmla="*/ 996 w 999"/>
                  <a:gd name="T9" fmla="*/ 233 h 49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99" h="494">
                    <a:moveTo>
                      <a:pt x="996" y="465"/>
                    </a:moveTo>
                    <a:lnTo>
                      <a:pt x="0" y="0"/>
                    </a:lnTo>
                    <a:lnTo>
                      <a:pt x="2" y="29"/>
                    </a:lnTo>
                    <a:lnTo>
                      <a:pt x="999" y="494"/>
                    </a:lnTo>
                    <a:lnTo>
                      <a:pt x="996" y="46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389" name="Freeform 206"/>
              <p:cNvSpPr>
                <a:spLocks/>
              </p:cNvSpPr>
              <p:nvPr/>
            </p:nvSpPr>
            <p:spPr bwMode="auto">
              <a:xfrm>
                <a:off x="1181" y="1688"/>
                <a:ext cx="1013" cy="236"/>
              </a:xfrm>
              <a:custGeom>
                <a:avLst/>
                <a:gdLst>
                  <a:gd name="T0" fmla="*/ 0 w 1013"/>
                  <a:gd name="T1" fmla="*/ 13 h 471"/>
                  <a:gd name="T2" fmla="*/ 7 w 1013"/>
                  <a:gd name="T3" fmla="*/ 0 h 471"/>
                  <a:gd name="T4" fmla="*/ 1013 w 1013"/>
                  <a:gd name="T5" fmla="*/ 236 h 471"/>
                  <a:gd name="T6" fmla="*/ 1012 w 1013"/>
                  <a:gd name="T7" fmla="*/ 236 h 471"/>
                  <a:gd name="T8" fmla="*/ 25 w 1013"/>
                  <a:gd name="T9" fmla="*/ 5 h 471"/>
                  <a:gd name="T10" fmla="*/ 19 w 1013"/>
                  <a:gd name="T11" fmla="*/ 17 h 471"/>
                  <a:gd name="T12" fmla="*/ 0 w 1013"/>
                  <a:gd name="T13" fmla="*/ 13 h 47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13" h="471">
                    <a:moveTo>
                      <a:pt x="0" y="25"/>
                    </a:moveTo>
                    <a:lnTo>
                      <a:pt x="7" y="0"/>
                    </a:lnTo>
                    <a:lnTo>
                      <a:pt x="1013" y="471"/>
                    </a:lnTo>
                    <a:lnTo>
                      <a:pt x="1012" y="471"/>
                    </a:lnTo>
                    <a:lnTo>
                      <a:pt x="25" y="9"/>
                    </a:lnTo>
                    <a:lnTo>
                      <a:pt x="19" y="34"/>
                    </a:lnTo>
                    <a:lnTo>
                      <a:pt x="0" y="25"/>
                    </a:lnTo>
                    <a:close/>
                  </a:path>
                </a:pathLst>
              </a:custGeom>
              <a:solidFill>
                <a:srgbClr val="B3B3B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390" name="Freeform 207"/>
              <p:cNvSpPr>
                <a:spLocks/>
              </p:cNvSpPr>
              <p:nvPr/>
            </p:nvSpPr>
            <p:spPr bwMode="auto">
              <a:xfrm>
                <a:off x="1200" y="1693"/>
                <a:ext cx="993" cy="231"/>
              </a:xfrm>
              <a:custGeom>
                <a:avLst/>
                <a:gdLst>
                  <a:gd name="T0" fmla="*/ 0 w 993"/>
                  <a:gd name="T1" fmla="*/ 13 h 462"/>
                  <a:gd name="T2" fmla="*/ 6 w 993"/>
                  <a:gd name="T3" fmla="*/ 0 h 462"/>
                  <a:gd name="T4" fmla="*/ 993 w 993"/>
                  <a:gd name="T5" fmla="*/ 231 h 462"/>
                  <a:gd name="T6" fmla="*/ 993 w 993"/>
                  <a:gd name="T7" fmla="*/ 231 h 462"/>
                  <a:gd name="T8" fmla="*/ 26 w 993"/>
                  <a:gd name="T9" fmla="*/ 5 h 462"/>
                  <a:gd name="T10" fmla="*/ 20 w 993"/>
                  <a:gd name="T11" fmla="*/ 17 h 462"/>
                  <a:gd name="T12" fmla="*/ 0 w 993"/>
                  <a:gd name="T13" fmla="*/ 13 h 4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93" h="462">
                    <a:moveTo>
                      <a:pt x="0" y="25"/>
                    </a:moveTo>
                    <a:lnTo>
                      <a:pt x="6" y="0"/>
                    </a:lnTo>
                    <a:lnTo>
                      <a:pt x="993" y="462"/>
                    </a:lnTo>
                    <a:lnTo>
                      <a:pt x="26" y="9"/>
                    </a:lnTo>
                    <a:lnTo>
                      <a:pt x="20" y="34"/>
                    </a:lnTo>
                    <a:lnTo>
                      <a:pt x="0" y="25"/>
                    </a:lnTo>
                    <a:close/>
                  </a:path>
                </a:pathLst>
              </a:custGeom>
              <a:solidFill>
                <a:srgbClr val="B5B5B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391" name="Freeform 208"/>
              <p:cNvSpPr>
                <a:spLocks/>
              </p:cNvSpPr>
              <p:nvPr/>
            </p:nvSpPr>
            <p:spPr bwMode="auto">
              <a:xfrm>
                <a:off x="1220" y="1697"/>
                <a:ext cx="973" cy="227"/>
              </a:xfrm>
              <a:custGeom>
                <a:avLst/>
                <a:gdLst>
                  <a:gd name="T0" fmla="*/ 0 w 973"/>
                  <a:gd name="T1" fmla="*/ 13 h 453"/>
                  <a:gd name="T2" fmla="*/ 6 w 973"/>
                  <a:gd name="T3" fmla="*/ 0 h 453"/>
                  <a:gd name="T4" fmla="*/ 973 w 973"/>
                  <a:gd name="T5" fmla="*/ 227 h 453"/>
                  <a:gd name="T6" fmla="*/ 973 w 973"/>
                  <a:gd name="T7" fmla="*/ 227 h 453"/>
                  <a:gd name="T8" fmla="*/ 26 w 973"/>
                  <a:gd name="T9" fmla="*/ 6 h 453"/>
                  <a:gd name="T10" fmla="*/ 20 w 973"/>
                  <a:gd name="T11" fmla="*/ 17 h 453"/>
                  <a:gd name="T12" fmla="*/ 0 w 973"/>
                  <a:gd name="T13" fmla="*/ 13 h 45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73" h="453">
                    <a:moveTo>
                      <a:pt x="0" y="25"/>
                    </a:moveTo>
                    <a:lnTo>
                      <a:pt x="6" y="0"/>
                    </a:lnTo>
                    <a:lnTo>
                      <a:pt x="973" y="453"/>
                    </a:lnTo>
                    <a:lnTo>
                      <a:pt x="26" y="11"/>
                    </a:lnTo>
                    <a:lnTo>
                      <a:pt x="20" y="34"/>
                    </a:lnTo>
                    <a:lnTo>
                      <a:pt x="0" y="25"/>
                    </a:lnTo>
                    <a:close/>
                  </a:path>
                </a:pathLst>
              </a:custGeom>
              <a:solidFill>
                <a:srgbClr val="B6B6B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392" name="Freeform 209"/>
              <p:cNvSpPr>
                <a:spLocks/>
              </p:cNvSpPr>
              <p:nvPr/>
            </p:nvSpPr>
            <p:spPr bwMode="auto">
              <a:xfrm>
                <a:off x="1240" y="1703"/>
                <a:ext cx="953" cy="222"/>
              </a:xfrm>
              <a:custGeom>
                <a:avLst/>
                <a:gdLst>
                  <a:gd name="T0" fmla="*/ 0 w 953"/>
                  <a:gd name="T1" fmla="*/ 12 h 443"/>
                  <a:gd name="T2" fmla="*/ 6 w 953"/>
                  <a:gd name="T3" fmla="*/ 0 h 443"/>
                  <a:gd name="T4" fmla="*/ 953 w 953"/>
                  <a:gd name="T5" fmla="*/ 221 h 443"/>
                  <a:gd name="T6" fmla="*/ 953 w 953"/>
                  <a:gd name="T7" fmla="*/ 222 h 443"/>
                  <a:gd name="T8" fmla="*/ 25 w 953"/>
                  <a:gd name="T9" fmla="*/ 5 h 443"/>
                  <a:gd name="T10" fmla="*/ 20 w 953"/>
                  <a:gd name="T11" fmla="*/ 16 h 443"/>
                  <a:gd name="T12" fmla="*/ 0 w 953"/>
                  <a:gd name="T13" fmla="*/ 12 h 4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53" h="443">
                    <a:moveTo>
                      <a:pt x="0" y="23"/>
                    </a:moveTo>
                    <a:lnTo>
                      <a:pt x="6" y="0"/>
                    </a:lnTo>
                    <a:lnTo>
                      <a:pt x="953" y="442"/>
                    </a:lnTo>
                    <a:lnTo>
                      <a:pt x="953" y="443"/>
                    </a:lnTo>
                    <a:lnTo>
                      <a:pt x="25" y="9"/>
                    </a:lnTo>
                    <a:lnTo>
                      <a:pt x="20" y="32"/>
                    </a:lnTo>
                    <a:lnTo>
                      <a:pt x="0" y="23"/>
                    </a:lnTo>
                    <a:close/>
                  </a:path>
                </a:pathLst>
              </a:custGeom>
              <a:solidFill>
                <a:srgbClr val="B8B8B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393" name="Freeform 210"/>
              <p:cNvSpPr>
                <a:spLocks/>
              </p:cNvSpPr>
              <p:nvPr/>
            </p:nvSpPr>
            <p:spPr bwMode="auto">
              <a:xfrm>
                <a:off x="1260" y="1707"/>
                <a:ext cx="933" cy="218"/>
              </a:xfrm>
              <a:custGeom>
                <a:avLst/>
                <a:gdLst>
                  <a:gd name="T0" fmla="*/ 0 w 933"/>
                  <a:gd name="T1" fmla="*/ 12 h 434"/>
                  <a:gd name="T2" fmla="*/ 5 w 933"/>
                  <a:gd name="T3" fmla="*/ 0 h 434"/>
                  <a:gd name="T4" fmla="*/ 933 w 933"/>
                  <a:gd name="T5" fmla="*/ 218 h 434"/>
                  <a:gd name="T6" fmla="*/ 933 w 933"/>
                  <a:gd name="T7" fmla="*/ 218 h 434"/>
                  <a:gd name="T8" fmla="*/ 25 w 933"/>
                  <a:gd name="T9" fmla="*/ 6 h 434"/>
                  <a:gd name="T10" fmla="*/ 20 w 933"/>
                  <a:gd name="T11" fmla="*/ 16 h 434"/>
                  <a:gd name="T12" fmla="*/ 0 w 933"/>
                  <a:gd name="T13" fmla="*/ 12 h 43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33" h="434">
                    <a:moveTo>
                      <a:pt x="0" y="23"/>
                    </a:moveTo>
                    <a:lnTo>
                      <a:pt x="5" y="0"/>
                    </a:lnTo>
                    <a:lnTo>
                      <a:pt x="933" y="434"/>
                    </a:lnTo>
                    <a:lnTo>
                      <a:pt x="25" y="11"/>
                    </a:lnTo>
                    <a:lnTo>
                      <a:pt x="20" y="32"/>
                    </a:lnTo>
                    <a:lnTo>
                      <a:pt x="0" y="23"/>
                    </a:lnTo>
                    <a:close/>
                  </a:path>
                </a:pathLst>
              </a:custGeom>
              <a:solidFill>
                <a:srgbClr val="BABAB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394" name="Freeform 211"/>
              <p:cNvSpPr>
                <a:spLocks/>
              </p:cNvSpPr>
              <p:nvPr/>
            </p:nvSpPr>
            <p:spPr bwMode="auto">
              <a:xfrm>
                <a:off x="1280" y="1713"/>
                <a:ext cx="913" cy="212"/>
              </a:xfrm>
              <a:custGeom>
                <a:avLst/>
                <a:gdLst>
                  <a:gd name="T0" fmla="*/ 0 w 913"/>
                  <a:gd name="T1" fmla="*/ 11 h 423"/>
                  <a:gd name="T2" fmla="*/ 5 w 913"/>
                  <a:gd name="T3" fmla="*/ 0 h 423"/>
                  <a:gd name="T4" fmla="*/ 913 w 913"/>
                  <a:gd name="T5" fmla="*/ 212 h 423"/>
                  <a:gd name="T6" fmla="*/ 913 w 913"/>
                  <a:gd name="T7" fmla="*/ 212 h 423"/>
                  <a:gd name="T8" fmla="*/ 25 w 913"/>
                  <a:gd name="T9" fmla="*/ 5 h 423"/>
                  <a:gd name="T10" fmla="*/ 19 w 913"/>
                  <a:gd name="T11" fmla="*/ 16 h 423"/>
                  <a:gd name="T12" fmla="*/ 0 w 913"/>
                  <a:gd name="T13" fmla="*/ 11 h 42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13" h="423">
                    <a:moveTo>
                      <a:pt x="0" y="21"/>
                    </a:moveTo>
                    <a:lnTo>
                      <a:pt x="5" y="0"/>
                    </a:lnTo>
                    <a:lnTo>
                      <a:pt x="913" y="423"/>
                    </a:lnTo>
                    <a:lnTo>
                      <a:pt x="25" y="9"/>
                    </a:lnTo>
                    <a:lnTo>
                      <a:pt x="19" y="31"/>
                    </a:lnTo>
                    <a:lnTo>
                      <a:pt x="0" y="21"/>
                    </a:lnTo>
                    <a:close/>
                  </a:path>
                </a:pathLst>
              </a:custGeom>
              <a:solidFill>
                <a:srgbClr val="BCBCB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395" name="Freeform 212"/>
              <p:cNvSpPr>
                <a:spLocks/>
              </p:cNvSpPr>
              <p:nvPr/>
            </p:nvSpPr>
            <p:spPr bwMode="auto">
              <a:xfrm>
                <a:off x="1299" y="1717"/>
                <a:ext cx="894" cy="208"/>
              </a:xfrm>
              <a:custGeom>
                <a:avLst/>
                <a:gdLst>
                  <a:gd name="T0" fmla="*/ 0 w 894"/>
                  <a:gd name="T1" fmla="*/ 11 h 414"/>
                  <a:gd name="T2" fmla="*/ 6 w 894"/>
                  <a:gd name="T3" fmla="*/ 0 h 414"/>
                  <a:gd name="T4" fmla="*/ 894 w 894"/>
                  <a:gd name="T5" fmla="*/ 208 h 414"/>
                  <a:gd name="T6" fmla="*/ 894 w 894"/>
                  <a:gd name="T7" fmla="*/ 208 h 414"/>
                  <a:gd name="T8" fmla="*/ 26 w 894"/>
                  <a:gd name="T9" fmla="*/ 5 h 414"/>
                  <a:gd name="T10" fmla="*/ 20 w 894"/>
                  <a:gd name="T11" fmla="*/ 16 h 414"/>
                  <a:gd name="T12" fmla="*/ 0 w 894"/>
                  <a:gd name="T13" fmla="*/ 11 h 41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94" h="414">
                    <a:moveTo>
                      <a:pt x="0" y="22"/>
                    </a:moveTo>
                    <a:lnTo>
                      <a:pt x="6" y="0"/>
                    </a:lnTo>
                    <a:lnTo>
                      <a:pt x="894" y="414"/>
                    </a:lnTo>
                    <a:lnTo>
                      <a:pt x="26" y="9"/>
                    </a:lnTo>
                    <a:lnTo>
                      <a:pt x="20" y="31"/>
                    </a:lnTo>
                    <a:lnTo>
                      <a:pt x="0" y="22"/>
                    </a:lnTo>
                    <a:close/>
                  </a:path>
                </a:pathLst>
              </a:custGeom>
              <a:solidFill>
                <a:srgbClr val="BEBEB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396" name="Freeform 213"/>
              <p:cNvSpPr>
                <a:spLocks/>
              </p:cNvSpPr>
              <p:nvPr/>
            </p:nvSpPr>
            <p:spPr bwMode="auto">
              <a:xfrm>
                <a:off x="1319" y="1722"/>
                <a:ext cx="874" cy="204"/>
              </a:xfrm>
              <a:custGeom>
                <a:avLst/>
                <a:gdLst>
                  <a:gd name="T0" fmla="*/ 0 w 874"/>
                  <a:gd name="T1" fmla="*/ 11 h 407"/>
                  <a:gd name="T2" fmla="*/ 6 w 874"/>
                  <a:gd name="T3" fmla="*/ 0 h 407"/>
                  <a:gd name="T4" fmla="*/ 874 w 874"/>
                  <a:gd name="T5" fmla="*/ 203 h 407"/>
                  <a:gd name="T6" fmla="*/ 874 w 874"/>
                  <a:gd name="T7" fmla="*/ 204 h 407"/>
                  <a:gd name="T8" fmla="*/ 27 w 874"/>
                  <a:gd name="T9" fmla="*/ 6 h 407"/>
                  <a:gd name="T10" fmla="*/ 21 w 874"/>
                  <a:gd name="T11" fmla="*/ 16 h 407"/>
                  <a:gd name="T12" fmla="*/ 0 w 874"/>
                  <a:gd name="T13" fmla="*/ 11 h 40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74" h="407">
                    <a:moveTo>
                      <a:pt x="0" y="22"/>
                    </a:moveTo>
                    <a:lnTo>
                      <a:pt x="6" y="0"/>
                    </a:lnTo>
                    <a:lnTo>
                      <a:pt x="874" y="405"/>
                    </a:lnTo>
                    <a:lnTo>
                      <a:pt x="874" y="407"/>
                    </a:lnTo>
                    <a:lnTo>
                      <a:pt x="27" y="11"/>
                    </a:lnTo>
                    <a:lnTo>
                      <a:pt x="21" y="32"/>
                    </a:lnTo>
                    <a:lnTo>
                      <a:pt x="0" y="22"/>
                    </a:lnTo>
                    <a:close/>
                  </a:path>
                </a:pathLst>
              </a:custGeom>
              <a:solidFill>
                <a:srgbClr val="BFB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397" name="Freeform 214"/>
              <p:cNvSpPr>
                <a:spLocks/>
              </p:cNvSpPr>
              <p:nvPr/>
            </p:nvSpPr>
            <p:spPr bwMode="auto">
              <a:xfrm>
                <a:off x="1340" y="1727"/>
                <a:ext cx="853" cy="199"/>
              </a:xfrm>
              <a:custGeom>
                <a:avLst/>
                <a:gdLst>
                  <a:gd name="T0" fmla="*/ 0 w 853"/>
                  <a:gd name="T1" fmla="*/ 11 h 396"/>
                  <a:gd name="T2" fmla="*/ 6 w 853"/>
                  <a:gd name="T3" fmla="*/ 0 h 396"/>
                  <a:gd name="T4" fmla="*/ 853 w 853"/>
                  <a:gd name="T5" fmla="*/ 199 h 396"/>
                  <a:gd name="T6" fmla="*/ 853 w 853"/>
                  <a:gd name="T7" fmla="*/ 199 h 396"/>
                  <a:gd name="T8" fmla="*/ 27 w 853"/>
                  <a:gd name="T9" fmla="*/ 6 h 396"/>
                  <a:gd name="T10" fmla="*/ 22 w 853"/>
                  <a:gd name="T11" fmla="*/ 16 h 396"/>
                  <a:gd name="T12" fmla="*/ 0 w 853"/>
                  <a:gd name="T13" fmla="*/ 11 h 3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53" h="396">
                    <a:moveTo>
                      <a:pt x="0" y="21"/>
                    </a:moveTo>
                    <a:lnTo>
                      <a:pt x="6" y="0"/>
                    </a:lnTo>
                    <a:lnTo>
                      <a:pt x="853" y="396"/>
                    </a:lnTo>
                    <a:lnTo>
                      <a:pt x="27" y="11"/>
                    </a:lnTo>
                    <a:lnTo>
                      <a:pt x="22" y="31"/>
                    </a:lnTo>
                    <a:lnTo>
                      <a:pt x="0" y="21"/>
                    </a:lnTo>
                    <a:close/>
                  </a:path>
                </a:pathLst>
              </a:custGeom>
              <a:solidFill>
                <a:srgbClr val="C1C1C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398" name="Freeform 215"/>
              <p:cNvSpPr>
                <a:spLocks/>
              </p:cNvSpPr>
              <p:nvPr/>
            </p:nvSpPr>
            <p:spPr bwMode="auto">
              <a:xfrm>
                <a:off x="1362" y="1733"/>
                <a:ext cx="831" cy="193"/>
              </a:xfrm>
              <a:custGeom>
                <a:avLst/>
                <a:gdLst>
                  <a:gd name="T0" fmla="*/ 0 w 831"/>
                  <a:gd name="T1" fmla="*/ 10 h 385"/>
                  <a:gd name="T2" fmla="*/ 5 w 831"/>
                  <a:gd name="T3" fmla="*/ 0 h 385"/>
                  <a:gd name="T4" fmla="*/ 831 w 831"/>
                  <a:gd name="T5" fmla="*/ 193 h 385"/>
                  <a:gd name="T6" fmla="*/ 829 w 831"/>
                  <a:gd name="T7" fmla="*/ 193 h 385"/>
                  <a:gd name="T8" fmla="*/ 26 w 831"/>
                  <a:gd name="T9" fmla="*/ 5 h 385"/>
                  <a:gd name="T10" fmla="*/ 21 w 831"/>
                  <a:gd name="T11" fmla="*/ 15 h 385"/>
                  <a:gd name="T12" fmla="*/ 0 w 831"/>
                  <a:gd name="T13" fmla="*/ 10 h 38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31" h="385">
                    <a:moveTo>
                      <a:pt x="0" y="20"/>
                    </a:moveTo>
                    <a:lnTo>
                      <a:pt x="5" y="0"/>
                    </a:lnTo>
                    <a:lnTo>
                      <a:pt x="831" y="385"/>
                    </a:lnTo>
                    <a:lnTo>
                      <a:pt x="829" y="385"/>
                    </a:lnTo>
                    <a:lnTo>
                      <a:pt x="26" y="10"/>
                    </a:lnTo>
                    <a:lnTo>
                      <a:pt x="21" y="30"/>
                    </a:lnTo>
                    <a:lnTo>
                      <a:pt x="0" y="20"/>
                    </a:lnTo>
                    <a:close/>
                  </a:path>
                </a:pathLst>
              </a:custGeom>
              <a:solidFill>
                <a:srgbClr val="C2C2C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399" name="Freeform 216"/>
              <p:cNvSpPr>
                <a:spLocks/>
              </p:cNvSpPr>
              <p:nvPr/>
            </p:nvSpPr>
            <p:spPr bwMode="auto">
              <a:xfrm>
                <a:off x="1383" y="1738"/>
                <a:ext cx="808" cy="188"/>
              </a:xfrm>
              <a:custGeom>
                <a:avLst/>
                <a:gdLst>
                  <a:gd name="T0" fmla="*/ 0 w 808"/>
                  <a:gd name="T1" fmla="*/ 10 h 375"/>
                  <a:gd name="T2" fmla="*/ 5 w 808"/>
                  <a:gd name="T3" fmla="*/ 0 h 375"/>
                  <a:gd name="T4" fmla="*/ 808 w 808"/>
                  <a:gd name="T5" fmla="*/ 188 h 375"/>
                  <a:gd name="T6" fmla="*/ 808 w 808"/>
                  <a:gd name="T7" fmla="*/ 188 h 375"/>
                  <a:gd name="T8" fmla="*/ 28 w 808"/>
                  <a:gd name="T9" fmla="*/ 6 h 375"/>
                  <a:gd name="T10" fmla="*/ 22 w 808"/>
                  <a:gd name="T11" fmla="*/ 16 h 375"/>
                  <a:gd name="T12" fmla="*/ 0 w 808"/>
                  <a:gd name="T13" fmla="*/ 10 h 37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08" h="375">
                    <a:moveTo>
                      <a:pt x="0" y="20"/>
                    </a:moveTo>
                    <a:lnTo>
                      <a:pt x="5" y="0"/>
                    </a:lnTo>
                    <a:lnTo>
                      <a:pt x="808" y="375"/>
                    </a:lnTo>
                    <a:lnTo>
                      <a:pt x="28" y="11"/>
                    </a:lnTo>
                    <a:lnTo>
                      <a:pt x="22" y="31"/>
                    </a:lnTo>
                    <a:lnTo>
                      <a:pt x="0" y="20"/>
                    </a:lnTo>
                    <a:close/>
                  </a:path>
                </a:pathLst>
              </a:custGeom>
              <a:solidFill>
                <a:srgbClr val="C4C4C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400" name="Freeform 217"/>
              <p:cNvSpPr>
                <a:spLocks/>
              </p:cNvSpPr>
              <p:nvPr/>
            </p:nvSpPr>
            <p:spPr bwMode="auto">
              <a:xfrm>
                <a:off x="1405" y="1744"/>
                <a:ext cx="786" cy="183"/>
              </a:xfrm>
              <a:custGeom>
                <a:avLst/>
                <a:gdLst>
                  <a:gd name="T0" fmla="*/ 0 w 786"/>
                  <a:gd name="T1" fmla="*/ 10 h 366"/>
                  <a:gd name="T2" fmla="*/ 6 w 786"/>
                  <a:gd name="T3" fmla="*/ 0 h 366"/>
                  <a:gd name="T4" fmla="*/ 786 w 786"/>
                  <a:gd name="T5" fmla="*/ 182 h 366"/>
                  <a:gd name="T6" fmla="*/ 786 w 786"/>
                  <a:gd name="T7" fmla="*/ 183 h 366"/>
                  <a:gd name="T8" fmla="*/ 30 w 786"/>
                  <a:gd name="T9" fmla="*/ 6 h 366"/>
                  <a:gd name="T10" fmla="*/ 24 w 786"/>
                  <a:gd name="T11" fmla="*/ 16 h 366"/>
                  <a:gd name="T12" fmla="*/ 0 w 786"/>
                  <a:gd name="T13" fmla="*/ 10 h 36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86" h="366">
                    <a:moveTo>
                      <a:pt x="0" y="20"/>
                    </a:moveTo>
                    <a:lnTo>
                      <a:pt x="6" y="0"/>
                    </a:lnTo>
                    <a:lnTo>
                      <a:pt x="786" y="364"/>
                    </a:lnTo>
                    <a:lnTo>
                      <a:pt x="786" y="366"/>
                    </a:lnTo>
                    <a:lnTo>
                      <a:pt x="30" y="11"/>
                    </a:lnTo>
                    <a:lnTo>
                      <a:pt x="24" y="31"/>
                    </a:lnTo>
                    <a:lnTo>
                      <a:pt x="0" y="20"/>
                    </a:lnTo>
                    <a:close/>
                  </a:path>
                </a:pathLst>
              </a:custGeom>
              <a:solidFill>
                <a:srgbClr val="C6C6C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401" name="Freeform 218"/>
              <p:cNvSpPr>
                <a:spLocks/>
              </p:cNvSpPr>
              <p:nvPr/>
            </p:nvSpPr>
            <p:spPr bwMode="auto">
              <a:xfrm>
                <a:off x="1429" y="1749"/>
                <a:ext cx="762" cy="178"/>
              </a:xfrm>
              <a:custGeom>
                <a:avLst/>
                <a:gdLst>
                  <a:gd name="T0" fmla="*/ 0 w 762"/>
                  <a:gd name="T1" fmla="*/ 10 h 355"/>
                  <a:gd name="T2" fmla="*/ 6 w 762"/>
                  <a:gd name="T3" fmla="*/ 0 h 355"/>
                  <a:gd name="T4" fmla="*/ 762 w 762"/>
                  <a:gd name="T5" fmla="*/ 178 h 355"/>
                  <a:gd name="T6" fmla="*/ 762 w 762"/>
                  <a:gd name="T7" fmla="*/ 178 h 355"/>
                  <a:gd name="T8" fmla="*/ 30 w 762"/>
                  <a:gd name="T9" fmla="*/ 7 h 355"/>
                  <a:gd name="T10" fmla="*/ 24 w 762"/>
                  <a:gd name="T11" fmla="*/ 16 h 355"/>
                  <a:gd name="T12" fmla="*/ 0 w 762"/>
                  <a:gd name="T13" fmla="*/ 10 h 35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62" h="355">
                    <a:moveTo>
                      <a:pt x="0" y="20"/>
                    </a:moveTo>
                    <a:lnTo>
                      <a:pt x="6" y="0"/>
                    </a:lnTo>
                    <a:lnTo>
                      <a:pt x="762" y="355"/>
                    </a:lnTo>
                    <a:lnTo>
                      <a:pt x="30" y="13"/>
                    </a:lnTo>
                    <a:lnTo>
                      <a:pt x="24" y="31"/>
                    </a:lnTo>
                    <a:lnTo>
                      <a:pt x="0" y="20"/>
                    </a:lnTo>
                    <a:close/>
                  </a:path>
                </a:pathLst>
              </a:custGeom>
              <a:solidFill>
                <a:srgbClr val="C7C7C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402" name="Freeform 219"/>
              <p:cNvSpPr>
                <a:spLocks/>
              </p:cNvSpPr>
              <p:nvPr/>
            </p:nvSpPr>
            <p:spPr bwMode="auto">
              <a:xfrm>
                <a:off x="1453" y="1755"/>
                <a:ext cx="738" cy="172"/>
              </a:xfrm>
              <a:custGeom>
                <a:avLst/>
                <a:gdLst>
                  <a:gd name="T0" fmla="*/ 0 w 738"/>
                  <a:gd name="T1" fmla="*/ 9 h 342"/>
                  <a:gd name="T2" fmla="*/ 6 w 738"/>
                  <a:gd name="T3" fmla="*/ 0 h 342"/>
                  <a:gd name="T4" fmla="*/ 738 w 738"/>
                  <a:gd name="T5" fmla="*/ 172 h 342"/>
                  <a:gd name="T6" fmla="*/ 738 w 738"/>
                  <a:gd name="T7" fmla="*/ 172 h 342"/>
                  <a:gd name="T8" fmla="*/ 31 w 738"/>
                  <a:gd name="T9" fmla="*/ 7 h 342"/>
                  <a:gd name="T10" fmla="*/ 26 w 738"/>
                  <a:gd name="T11" fmla="*/ 15 h 342"/>
                  <a:gd name="T12" fmla="*/ 0 w 738"/>
                  <a:gd name="T13" fmla="*/ 9 h 34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38" h="342">
                    <a:moveTo>
                      <a:pt x="0" y="18"/>
                    </a:moveTo>
                    <a:lnTo>
                      <a:pt x="6" y="0"/>
                    </a:lnTo>
                    <a:lnTo>
                      <a:pt x="738" y="342"/>
                    </a:lnTo>
                    <a:lnTo>
                      <a:pt x="31" y="13"/>
                    </a:lnTo>
                    <a:lnTo>
                      <a:pt x="26" y="29"/>
                    </a:lnTo>
                    <a:lnTo>
                      <a:pt x="0" y="18"/>
                    </a:lnTo>
                    <a:close/>
                  </a:path>
                </a:pathLst>
              </a:custGeom>
              <a:solidFill>
                <a:srgbClr val="C9C9C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403" name="Freeform 220"/>
              <p:cNvSpPr>
                <a:spLocks/>
              </p:cNvSpPr>
              <p:nvPr/>
            </p:nvSpPr>
            <p:spPr bwMode="auto">
              <a:xfrm>
                <a:off x="1479" y="1762"/>
                <a:ext cx="712" cy="165"/>
              </a:xfrm>
              <a:custGeom>
                <a:avLst/>
                <a:gdLst>
                  <a:gd name="T0" fmla="*/ 0 w 712"/>
                  <a:gd name="T1" fmla="*/ 8 h 331"/>
                  <a:gd name="T2" fmla="*/ 5 w 712"/>
                  <a:gd name="T3" fmla="*/ 0 h 331"/>
                  <a:gd name="T4" fmla="*/ 712 w 712"/>
                  <a:gd name="T5" fmla="*/ 164 h 331"/>
                  <a:gd name="T6" fmla="*/ 712 w 712"/>
                  <a:gd name="T7" fmla="*/ 165 h 331"/>
                  <a:gd name="T8" fmla="*/ 31 w 712"/>
                  <a:gd name="T9" fmla="*/ 6 h 331"/>
                  <a:gd name="T10" fmla="*/ 27 w 712"/>
                  <a:gd name="T11" fmla="*/ 14 h 331"/>
                  <a:gd name="T12" fmla="*/ 0 w 712"/>
                  <a:gd name="T13" fmla="*/ 8 h 33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12" h="331">
                    <a:moveTo>
                      <a:pt x="0" y="16"/>
                    </a:moveTo>
                    <a:lnTo>
                      <a:pt x="5" y="0"/>
                    </a:lnTo>
                    <a:lnTo>
                      <a:pt x="712" y="329"/>
                    </a:lnTo>
                    <a:lnTo>
                      <a:pt x="712" y="331"/>
                    </a:lnTo>
                    <a:lnTo>
                      <a:pt x="31" y="12"/>
                    </a:lnTo>
                    <a:lnTo>
                      <a:pt x="27" y="28"/>
                    </a:lnTo>
                    <a:lnTo>
                      <a:pt x="0" y="16"/>
                    </a:lnTo>
                    <a:close/>
                  </a:path>
                </a:pathLst>
              </a:custGeom>
              <a:solidFill>
                <a:srgbClr val="CACAC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404" name="Freeform 221"/>
              <p:cNvSpPr>
                <a:spLocks/>
              </p:cNvSpPr>
              <p:nvPr/>
            </p:nvSpPr>
            <p:spPr bwMode="auto">
              <a:xfrm>
                <a:off x="1506" y="1768"/>
                <a:ext cx="685" cy="159"/>
              </a:xfrm>
              <a:custGeom>
                <a:avLst/>
                <a:gdLst>
                  <a:gd name="T0" fmla="*/ 0 w 685"/>
                  <a:gd name="T1" fmla="*/ 8 h 319"/>
                  <a:gd name="T2" fmla="*/ 4 w 685"/>
                  <a:gd name="T3" fmla="*/ 0 h 319"/>
                  <a:gd name="T4" fmla="*/ 685 w 685"/>
                  <a:gd name="T5" fmla="*/ 159 h 319"/>
                  <a:gd name="T6" fmla="*/ 685 w 685"/>
                  <a:gd name="T7" fmla="*/ 159 h 319"/>
                  <a:gd name="T8" fmla="*/ 32 w 685"/>
                  <a:gd name="T9" fmla="*/ 6 h 319"/>
                  <a:gd name="T10" fmla="*/ 27 w 685"/>
                  <a:gd name="T11" fmla="*/ 14 h 319"/>
                  <a:gd name="T12" fmla="*/ 0 w 685"/>
                  <a:gd name="T13" fmla="*/ 8 h 31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5" h="319">
                    <a:moveTo>
                      <a:pt x="0" y="16"/>
                    </a:moveTo>
                    <a:lnTo>
                      <a:pt x="4" y="0"/>
                    </a:lnTo>
                    <a:lnTo>
                      <a:pt x="685" y="319"/>
                    </a:lnTo>
                    <a:lnTo>
                      <a:pt x="32" y="13"/>
                    </a:lnTo>
                    <a:lnTo>
                      <a:pt x="27" y="29"/>
                    </a:lnTo>
                    <a:lnTo>
                      <a:pt x="0" y="16"/>
                    </a:lnTo>
                    <a:close/>
                  </a:path>
                </a:pathLst>
              </a:custGeom>
              <a:solidFill>
                <a:srgbClr val="CCCC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405" name="Freeform 222"/>
              <p:cNvSpPr>
                <a:spLocks/>
              </p:cNvSpPr>
              <p:nvPr/>
            </p:nvSpPr>
            <p:spPr bwMode="auto">
              <a:xfrm>
                <a:off x="1533" y="1774"/>
                <a:ext cx="658" cy="153"/>
              </a:xfrm>
              <a:custGeom>
                <a:avLst/>
                <a:gdLst>
                  <a:gd name="T0" fmla="*/ 0 w 658"/>
                  <a:gd name="T1" fmla="*/ 8 h 306"/>
                  <a:gd name="T2" fmla="*/ 5 w 658"/>
                  <a:gd name="T3" fmla="*/ 0 h 306"/>
                  <a:gd name="T4" fmla="*/ 658 w 658"/>
                  <a:gd name="T5" fmla="*/ 153 h 306"/>
                  <a:gd name="T6" fmla="*/ 658 w 658"/>
                  <a:gd name="T7" fmla="*/ 153 h 306"/>
                  <a:gd name="T8" fmla="*/ 33 w 658"/>
                  <a:gd name="T9" fmla="*/ 7 h 306"/>
                  <a:gd name="T10" fmla="*/ 29 w 658"/>
                  <a:gd name="T11" fmla="*/ 16 h 306"/>
                  <a:gd name="T12" fmla="*/ 0 w 658"/>
                  <a:gd name="T13" fmla="*/ 8 h 30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58" h="306">
                    <a:moveTo>
                      <a:pt x="0" y="16"/>
                    </a:moveTo>
                    <a:lnTo>
                      <a:pt x="5" y="0"/>
                    </a:lnTo>
                    <a:lnTo>
                      <a:pt x="658" y="306"/>
                    </a:lnTo>
                    <a:lnTo>
                      <a:pt x="33" y="14"/>
                    </a:lnTo>
                    <a:lnTo>
                      <a:pt x="29" y="31"/>
                    </a:lnTo>
                    <a:lnTo>
                      <a:pt x="0" y="16"/>
                    </a:lnTo>
                    <a:close/>
                  </a:path>
                </a:pathLst>
              </a:custGeom>
              <a:solidFill>
                <a:srgbClr val="CECEC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406" name="Freeform 223"/>
              <p:cNvSpPr>
                <a:spLocks/>
              </p:cNvSpPr>
              <p:nvPr/>
            </p:nvSpPr>
            <p:spPr bwMode="auto">
              <a:xfrm>
                <a:off x="1562" y="1782"/>
                <a:ext cx="629" cy="146"/>
              </a:xfrm>
              <a:custGeom>
                <a:avLst/>
                <a:gdLst>
                  <a:gd name="T0" fmla="*/ 0 w 629"/>
                  <a:gd name="T1" fmla="*/ 8 h 294"/>
                  <a:gd name="T2" fmla="*/ 4 w 629"/>
                  <a:gd name="T3" fmla="*/ 0 h 294"/>
                  <a:gd name="T4" fmla="*/ 629 w 629"/>
                  <a:gd name="T5" fmla="*/ 145 h 294"/>
                  <a:gd name="T6" fmla="*/ 628 w 629"/>
                  <a:gd name="T7" fmla="*/ 146 h 294"/>
                  <a:gd name="T8" fmla="*/ 34 w 629"/>
                  <a:gd name="T9" fmla="*/ 7 h 294"/>
                  <a:gd name="T10" fmla="*/ 30 w 629"/>
                  <a:gd name="T11" fmla="*/ 14 h 294"/>
                  <a:gd name="T12" fmla="*/ 0 w 629"/>
                  <a:gd name="T13" fmla="*/ 8 h 29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29" h="294">
                    <a:moveTo>
                      <a:pt x="0" y="17"/>
                    </a:moveTo>
                    <a:lnTo>
                      <a:pt x="4" y="0"/>
                    </a:lnTo>
                    <a:lnTo>
                      <a:pt x="629" y="292"/>
                    </a:lnTo>
                    <a:lnTo>
                      <a:pt x="628" y="294"/>
                    </a:lnTo>
                    <a:lnTo>
                      <a:pt x="34" y="15"/>
                    </a:lnTo>
                    <a:lnTo>
                      <a:pt x="30" y="29"/>
                    </a:lnTo>
                    <a:lnTo>
                      <a:pt x="0" y="17"/>
                    </a:lnTo>
                    <a:close/>
                  </a:path>
                </a:pathLst>
              </a:custGeom>
              <a:solidFill>
                <a:srgbClr val="CFCFC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407" name="Freeform 224"/>
              <p:cNvSpPr>
                <a:spLocks/>
              </p:cNvSpPr>
              <p:nvPr/>
            </p:nvSpPr>
            <p:spPr bwMode="auto">
              <a:xfrm>
                <a:off x="1592" y="1789"/>
                <a:ext cx="598" cy="139"/>
              </a:xfrm>
              <a:custGeom>
                <a:avLst/>
                <a:gdLst>
                  <a:gd name="T0" fmla="*/ 0 w 598"/>
                  <a:gd name="T1" fmla="*/ 7 h 279"/>
                  <a:gd name="T2" fmla="*/ 4 w 598"/>
                  <a:gd name="T3" fmla="*/ 0 h 279"/>
                  <a:gd name="T4" fmla="*/ 598 w 598"/>
                  <a:gd name="T5" fmla="*/ 139 h 279"/>
                  <a:gd name="T6" fmla="*/ 598 w 598"/>
                  <a:gd name="T7" fmla="*/ 139 h 279"/>
                  <a:gd name="T8" fmla="*/ 35 w 598"/>
                  <a:gd name="T9" fmla="*/ 8 h 279"/>
                  <a:gd name="T10" fmla="*/ 31 w 598"/>
                  <a:gd name="T11" fmla="*/ 14 h 279"/>
                  <a:gd name="T12" fmla="*/ 0 w 598"/>
                  <a:gd name="T13" fmla="*/ 7 h 27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98" h="279">
                    <a:moveTo>
                      <a:pt x="0" y="14"/>
                    </a:moveTo>
                    <a:lnTo>
                      <a:pt x="4" y="0"/>
                    </a:lnTo>
                    <a:lnTo>
                      <a:pt x="598" y="279"/>
                    </a:lnTo>
                    <a:lnTo>
                      <a:pt x="35" y="16"/>
                    </a:lnTo>
                    <a:lnTo>
                      <a:pt x="31" y="29"/>
                    </a:lnTo>
                    <a:lnTo>
                      <a:pt x="0" y="14"/>
                    </a:lnTo>
                    <a:close/>
                  </a:path>
                </a:pathLst>
              </a:custGeom>
              <a:solidFill>
                <a:srgbClr val="D1D1D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408" name="Freeform 225"/>
              <p:cNvSpPr>
                <a:spLocks/>
              </p:cNvSpPr>
              <p:nvPr/>
            </p:nvSpPr>
            <p:spPr bwMode="auto">
              <a:xfrm>
                <a:off x="1623" y="1797"/>
                <a:ext cx="567" cy="132"/>
              </a:xfrm>
              <a:custGeom>
                <a:avLst/>
                <a:gdLst>
                  <a:gd name="T0" fmla="*/ 0 w 567"/>
                  <a:gd name="T1" fmla="*/ 7 h 264"/>
                  <a:gd name="T2" fmla="*/ 4 w 567"/>
                  <a:gd name="T3" fmla="*/ 0 h 264"/>
                  <a:gd name="T4" fmla="*/ 567 w 567"/>
                  <a:gd name="T5" fmla="*/ 132 h 264"/>
                  <a:gd name="T6" fmla="*/ 567 w 567"/>
                  <a:gd name="T7" fmla="*/ 132 h 264"/>
                  <a:gd name="T8" fmla="*/ 37 w 567"/>
                  <a:gd name="T9" fmla="*/ 8 h 264"/>
                  <a:gd name="T10" fmla="*/ 33 w 567"/>
                  <a:gd name="T11" fmla="*/ 15 h 264"/>
                  <a:gd name="T12" fmla="*/ 0 w 567"/>
                  <a:gd name="T13" fmla="*/ 7 h 2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67" h="264">
                    <a:moveTo>
                      <a:pt x="0" y="13"/>
                    </a:moveTo>
                    <a:lnTo>
                      <a:pt x="4" y="0"/>
                    </a:lnTo>
                    <a:lnTo>
                      <a:pt x="567" y="263"/>
                    </a:lnTo>
                    <a:lnTo>
                      <a:pt x="567" y="264"/>
                    </a:lnTo>
                    <a:lnTo>
                      <a:pt x="37" y="15"/>
                    </a:lnTo>
                    <a:lnTo>
                      <a:pt x="33" y="29"/>
                    </a:lnTo>
                    <a:lnTo>
                      <a:pt x="0" y="13"/>
                    </a:lnTo>
                    <a:close/>
                  </a:path>
                </a:pathLst>
              </a:custGeom>
              <a:solidFill>
                <a:srgbClr val="D2D2D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409" name="Freeform 226"/>
              <p:cNvSpPr>
                <a:spLocks/>
              </p:cNvSpPr>
              <p:nvPr/>
            </p:nvSpPr>
            <p:spPr bwMode="auto">
              <a:xfrm>
                <a:off x="1656" y="1804"/>
                <a:ext cx="534" cy="125"/>
              </a:xfrm>
              <a:custGeom>
                <a:avLst/>
                <a:gdLst>
                  <a:gd name="T0" fmla="*/ 0 w 534"/>
                  <a:gd name="T1" fmla="*/ 7 h 249"/>
                  <a:gd name="T2" fmla="*/ 4 w 534"/>
                  <a:gd name="T3" fmla="*/ 0 h 249"/>
                  <a:gd name="T4" fmla="*/ 534 w 534"/>
                  <a:gd name="T5" fmla="*/ 125 h 249"/>
                  <a:gd name="T6" fmla="*/ 534 w 534"/>
                  <a:gd name="T7" fmla="*/ 125 h 249"/>
                  <a:gd name="T8" fmla="*/ 36 w 534"/>
                  <a:gd name="T9" fmla="*/ 9 h 249"/>
                  <a:gd name="T10" fmla="*/ 33 w 534"/>
                  <a:gd name="T11" fmla="*/ 15 h 249"/>
                  <a:gd name="T12" fmla="*/ 0 w 534"/>
                  <a:gd name="T13" fmla="*/ 7 h 24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4" h="249">
                    <a:moveTo>
                      <a:pt x="0" y="14"/>
                    </a:moveTo>
                    <a:lnTo>
                      <a:pt x="4" y="0"/>
                    </a:lnTo>
                    <a:lnTo>
                      <a:pt x="534" y="249"/>
                    </a:lnTo>
                    <a:lnTo>
                      <a:pt x="36" y="18"/>
                    </a:lnTo>
                    <a:lnTo>
                      <a:pt x="33" y="30"/>
                    </a:lnTo>
                    <a:lnTo>
                      <a:pt x="0" y="14"/>
                    </a:lnTo>
                    <a:close/>
                  </a:path>
                </a:pathLst>
              </a:custGeom>
              <a:solidFill>
                <a:srgbClr val="D4D4D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410" name="Freeform 227"/>
              <p:cNvSpPr>
                <a:spLocks/>
              </p:cNvSpPr>
              <p:nvPr/>
            </p:nvSpPr>
            <p:spPr bwMode="auto">
              <a:xfrm>
                <a:off x="1689" y="1813"/>
                <a:ext cx="501" cy="117"/>
              </a:xfrm>
              <a:custGeom>
                <a:avLst/>
                <a:gdLst>
                  <a:gd name="T0" fmla="*/ 0 w 501"/>
                  <a:gd name="T1" fmla="*/ 6 h 233"/>
                  <a:gd name="T2" fmla="*/ 3 w 501"/>
                  <a:gd name="T3" fmla="*/ 0 h 233"/>
                  <a:gd name="T4" fmla="*/ 501 w 501"/>
                  <a:gd name="T5" fmla="*/ 116 h 233"/>
                  <a:gd name="T6" fmla="*/ 501 w 501"/>
                  <a:gd name="T7" fmla="*/ 117 h 233"/>
                  <a:gd name="T8" fmla="*/ 40 w 501"/>
                  <a:gd name="T9" fmla="*/ 8 h 233"/>
                  <a:gd name="T10" fmla="*/ 36 w 501"/>
                  <a:gd name="T11" fmla="*/ 15 h 233"/>
                  <a:gd name="T12" fmla="*/ 0 w 501"/>
                  <a:gd name="T13" fmla="*/ 6 h 23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01" h="233">
                    <a:moveTo>
                      <a:pt x="0" y="12"/>
                    </a:moveTo>
                    <a:lnTo>
                      <a:pt x="3" y="0"/>
                    </a:lnTo>
                    <a:lnTo>
                      <a:pt x="501" y="231"/>
                    </a:lnTo>
                    <a:lnTo>
                      <a:pt x="501" y="233"/>
                    </a:lnTo>
                    <a:lnTo>
                      <a:pt x="40" y="16"/>
                    </a:lnTo>
                    <a:lnTo>
                      <a:pt x="36" y="29"/>
                    </a:lnTo>
                    <a:lnTo>
                      <a:pt x="0" y="12"/>
                    </a:lnTo>
                    <a:close/>
                  </a:path>
                </a:pathLst>
              </a:custGeom>
              <a:solidFill>
                <a:srgbClr val="D6D6D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411" name="Freeform 228"/>
              <p:cNvSpPr>
                <a:spLocks/>
              </p:cNvSpPr>
              <p:nvPr/>
            </p:nvSpPr>
            <p:spPr bwMode="auto">
              <a:xfrm>
                <a:off x="1725" y="1822"/>
                <a:ext cx="465" cy="108"/>
              </a:xfrm>
              <a:custGeom>
                <a:avLst/>
                <a:gdLst>
                  <a:gd name="T0" fmla="*/ 0 w 465"/>
                  <a:gd name="T1" fmla="*/ 6 h 217"/>
                  <a:gd name="T2" fmla="*/ 4 w 465"/>
                  <a:gd name="T3" fmla="*/ 0 h 217"/>
                  <a:gd name="T4" fmla="*/ 465 w 465"/>
                  <a:gd name="T5" fmla="*/ 108 h 217"/>
                  <a:gd name="T6" fmla="*/ 465 w 465"/>
                  <a:gd name="T7" fmla="*/ 108 h 217"/>
                  <a:gd name="T8" fmla="*/ 41 w 465"/>
                  <a:gd name="T9" fmla="*/ 10 h 217"/>
                  <a:gd name="T10" fmla="*/ 38 w 465"/>
                  <a:gd name="T11" fmla="*/ 14 h 217"/>
                  <a:gd name="T12" fmla="*/ 0 w 465"/>
                  <a:gd name="T13" fmla="*/ 6 h 2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65" h="217">
                    <a:moveTo>
                      <a:pt x="0" y="13"/>
                    </a:moveTo>
                    <a:lnTo>
                      <a:pt x="4" y="0"/>
                    </a:lnTo>
                    <a:lnTo>
                      <a:pt x="465" y="217"/>
                    </a:lnTo>
                    <a:lnTo>
                      <a:pt x="41" y="20"/>
                    </a:lnTo>
                    <a:lnTo>
                      <a:pt x="38" y="29"/>
                    </a:lnTo>
                    <a:lnTo>
                      <a:pt x="0" y="13"/>
                    </a:lnTo>
                    <a:close/>
                  </a:path>
                </a:pathLst>
              </a:custGeom>
              <a:solidFill>
                <a:srgbClr val="D7D7D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412" name="Freeform 229"/>
              <p:cNvSpPr>
                <a:spLocks/>
              </p:cNvSpPr>
              <p:nvPr/>
            </p:nvSpPr>
            <p:spPr bwMode="auto">
              <a:xfrm>
                <a:off x="1763" y="1831"/>
                <a:ext cx="427" cy="100"/>
              </a:xfrm>
              <a:custGeom>
                <a:avLst/>
                <a:gdLst>
                  <a:gd name="T0" fmla="*/ 0 w 427"/>
                  <a:gd name="T1" fmla="*/ 5 h 199"/>
                  <a:gd name="T2" fmla="*/ 3 w 427"/>
                  <a:gd name="T3" fmla="*/ 0 h 199"/>
                  <a:gd name="T4" fmla="*/ 427 w 427"/>
                  <a:gd name="T5" fmla="*/ 99 h 199"/>
                  <a:gd name="T6" fmla="*/ 425 w 427"/>
                  <a:gd name="T7" fmla="*/ 100 h 199"/>
                  <a:gd name="T8" fmla="*/ 41 w 427"/>
                  <a:gd name="T9" fmla="*/ 9 h 199"/>
                  <a:gd name="T10" fmla="*/ 38 w 427"/>
                  <a:gd name="T11" fmla="*/ 15 h 199"/>
                  <a:gd name="T12" fmla="*/ 0 w 427"/>
                  <a:gd name="T13" fmla="*/ 5 h 19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27" h="199">
                    <a:moveTo>
                      <a:pt x="0" y="9"/>
                    </a:moveTo>
                    <a:lnTo>
                      <a:pt x="3" y="0"/>
                    </a:lnTo>
                    <a:lnTo>
                      <a:pt x="427" y="197"/>
                    </a:lnTo>
                    <a:lnTo>
                      <a:pt x="425" y="199"/>
                    </a:lnTo>
                    <a:lnTo>
                      <a:pt x="41" y="18"/>
                    </a:lnTo>
                    <a:lnTo>
                      <a:pt x="38" y="29"/>
                    </a:lnTo>
                    <a:lnTo>
                      <a:pt x="0" y="9"/>
                    </a:lnTo>
                    <a:close/>
                  </a:path>
                </a:pathLst>
              </a:custGeom>
              <a:solidFill>
                <a:srgbClr val="D9D9D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413" name="Freeform 230"/>
              <p:cNvSpPr>
                <a:spLocks/>
              </p:cNvSpPr>
              <p:nvPr/>
            </p:nvSpPr>
            <p:spPr bwMode="auto">
              <a:xfrm>
                <a:off x="1801" y="1841"/>
                <a:ext cx="387" cy="90"/>
              </a:xfrm>
              <a:custGeom>
                <a:avLst/>
                <a:gdLst>
                  <a:gd name="T0" fmla="*/ 0 w 387"/>
                  <a:gd name="T1" fmla="*/ 5 h 181"/>
                  <a:gd name="T2" fmla="*/ 3 w 387"/>
                  <a:gd name="T3" fmla="*/ 0 h 181"/>
                  <a:gd name="T4" fmla="*/ 387 w 387"/>
                  <a:gd name="T5" fmla="*/ 90 h 181"/>
                  <a:gd name="T6" fmla="*/ 387 w 387"/>
                  <a:gd name="T7" fmla="*/ 90 h 181"/>
                  <a:gd name="T8" fmla="*/ 44 w 387"/>
                  <a:gd name="T9" fmla="*/ 10 h 181"/>
                  <a:gd name="T10" fmla="*/ 42 w 387"/>
                  <a:gd name="T11" fmla="*/ 14 h 181"/>
                  <a:gd name="T12" fmla="*/ 0 w 387"/>
                  <a:gd name="T13" fmla="*/ 5 h 18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87" h="181">
                    <a:moveTo>
                      <a:pt x="0" y="11"/>
                    </a:moveTo>
                    <a:lnTo>
                      <a:pt x="3" y="0"/>
                    </a:lnTo>
                    <a:lnTo>
                      <a:pt x="387" y="181"/>
                    </a:lnTo>
                    <a:lnTo>
                      <a:pt x="44" y="20"/>
                    </a:lnTo>
                    <a:lnTo>
                      <a:pt x="42" y="29"/>
                    </a:lnTo>
                    <a:lnTo>
                      <a:pt x="0" y="11"/>
                    </a:lnTo>
                    <a:close/>
                  </a:path>
                </a:pathLst>
              </a:custGeom>
              <a:solidFill>
                <a:srgbClr val="DADAD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414" name="Freeform 231"/>
              <p:cNvSpPr>
                <a:spLocks/>
              </p:cNvSpPr>
              <p:nvPr/>
            </p:nvSpPr>
            <p:spPr bwMode="auto">
              <a:xfrm>
                <a:off x="1843" y="1850"/>
                <a:ext cx="345" cy="82"/>
              </a:xfrm>
              <a:custGeom>
                <a:avLst/>
                <a:gdLst>
                  <a:gd name="T0" fmla="*/ 0 w 345"/>
                  <a:gd name="T1" fmla="*/ 5 h 163"/>
                  <a:gd name="T2" fmla="*/ 2 w 345"/>
                  <a:gd name="T3" fmla="*/ 0 h 163"/>
                  <a:gd name="T4" fmla="*/ 345 w 345"/>
                  <a:gd name="T5" fmla="*/ 81 h 163"/>
                  <a:gd name="T6" fmla="*/ 345 w 345"/>
                  <a:gd name="T7" fmla="*/ 82 h 163"/>
                  <a:gd name="T8" fmla="*/ 46 w 345"/>
                  <a:gd name="T9" fmla="*/ 11 h 163"/>
                  <a:gd name="T10" fmla="*/ 43 w 345"/>
                  <a:gd name="T11" fmla="*/ 15 h 163"/>
                  <a:gd name="T12" fmla="*/ 0 w 345"/>
                  <a:gd name="T13" fmla="*/ 5 h 16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45" h="163">
                    <a:moveTo>
                      <a:pt x="0" y="9"/>
                    </a:moveTo>
                    <a:lnTo>
                      <a:pt x="2" y="0"/>
                    </a:lnTo>
                    <a:lnTo>
                      <a:pt x="345" y="161"/>
                    </a:lnTo>
                    <a:lnTo>
                      <a:pt x="345" y="163"/>
                    </a:lnTo>
                    <a:lnTo>
                      <a:pt x="46" y="22"/>
                    </a:lnTo>
                    <a:lnTo>
                      <a:pt x="43" y="29"/>
                    </a:lnTo>
                    <a:lnTo>
                      <a:pt x="0" y="9"/>
                    </a:lnTo>
                    <a:close/>
                  </a:path>
                </a:pathLst>
              </a:custGeom>
              <a:solidFill>
                <a:srgbClr val="DCDCD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415" name="Freeform 232"/>
              <p:cNvSpPr>
                <a:spLocks/>
              </p:cNvSpPr>
              <p:nvPr/>
            </p:nvSpPr>
            <p:spPr bwMode="auto">
              <a:xfrm>
                <a:off x="1886" y="1861"/>
                <a:ext cx="302" cy="71"/>
              </a:xfrm>
              <a:custGeom>
                <a:avLst/>
                <a:gdLst>
                  <a:gd name="T0" fmla="*/ 0 w 302"/>
                  <a:gd name="T1" fmla="*/ 4 h 141"/>
                  <a:gd name="T2" fmla="*/ 3 w 302"/>
                  <a:gd name="T3" fmla="*/ 0 h 141"/>
                  <a:gd name="T4" fmla="*/ 302 w 302"/>
                  <a:gd name="T5" fmla="*/ 71 h 141"/>
                  <a:gd name="T6" fmla="*/ 302 w 302"/>
                  <a:gd name="T7" fmla="*/ 71 h 141"/>
                  <a:gd name="T8" fmla="*/ 48 w 302"/>
                  <a:gd name="T9" fmla="*/ 11 h 141"/>
                  <a:gd name="T10" fmla="*/ 45 w 302"/>
                  <a:gd name="T11" fmla="*/ 15 h 141"/>
                  <a:gd name="T12" fmla="*/ 0 w 302"/>
                  <a:gd name="T13" fmla="*/ 4 h 14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2" h="141">
                    <a:moveTo>
                      <a:pt x="0" y="7"/>
                    </a:moveTo>
                    <a:lnTo>
                      <a:pt x="3" y="0"/>
                    </a:lnTo>
                    <a:lnTo>
                      <a:pt x="302" y="141"/>
                    </a:lnTo>
                    <a:lnTo>
                      <a:pt x="48" y="21"/>
                    </a:lnTo>
                    <a:lnTo>
                      <a:pt x="45" y="29"/>
                    </a:lnTo>
                    <a:lnTo>
                      <a:pt x="0" y="7"/>
                    </a:lnTo>
                    <a:close/>
                  </a:path>
                </a:pathLst>
              </a:custGeom>
              <a:solidFill>
                <a:srgbClr val="DEDED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416" name="Freeform 233"/>
              <p:cNvSpPr>
                <a:spLocks/>
              </p:cNvSpPr>
              <p:nvPr/>
            </p:nvSpPr>
            <p:spPr bwMode="auto">
              <a:xfrm>
                <a:off x="1931" y="1872"/>
                <a:ext cx="257" cy="61"/>
              </a:xfrm>
              <a:custGeom>
                <a:avLst/>
                <a:gdLst>
                  <a:gd name="T0" fmla="*/ 0 w 257"/>
                  <a:gd name="T1" fmla="*/ 4 h 122"/>
                  <a:gd name="T2" fmla="*/ 3 w 257"/>
                  <a:gd name="T3" fmla="*/ 0 h 122"/>
                  <a:gd name="T4" fmla="*/ 257 w 257"/>
                  <a:gd name="T5" fmla="*/ 60 h 122"/>
                  <a:gd name="T6" fmla="*/ 257 w 257"/>
                  <a:gd name="T7" fmla="*/ 61 h 122"/>
                  <a:gd name="T8" fmla="*/ 50 w 257"/>
                  <a:gd name="T9" fmla="*/ 12 h 122"/>
                  <a:gd name="T10" fmla="*/ 48 w 257"/>
                  <a:gd name="T11" fmla="*/ 15 h 122"/>
                  <a:gd name="T12" fmla="*/ 0 w 257"/>
                  <a:gd name="T13" fmla="*/ 4 h 12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57" h="122">
                    <a:moveTo>
                      <a:pt x="0" y="8"/>
                    </a:moveTo>
                    <a:lnTo>
                      <a:pt x="3" y="0"/>
                    </a:lnTo>
                    <a:lnTo>
                      <a:pt x="257" y="120"/>
                    </a:lnTo>
                    <a:lnTo>
                      <a:pt x="257" y="122"/>
                    </a:lnTo>
                    <a:lnTo>
                      <a:pt x="50" y="24"/>
                    </a:lnTo>
                    <a:lnTo>
                      <a:pt x="48" y="29"/>
                    </a:lnTo>
                    <a:lnTo>
                      <a:pt x="0" y="8"/>
                    </a:lnTo>
                    <a:close/>
                  </a:path>
                </a:pathLst>
              </a:custGeom>
              <a:solidFill>
                <a:srgbClr val="DFDFD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417" name="Freeform 234"/>
              <p:cNvSpPr>
                <a:spLocks/>
              </p:cNvSpPr>
              <p:nvPr/>
            </p:nvSpPr>
            <p:spPr bwMode="auto">
              <a:xfrm>
                <a:off x="1979" y="1884"/>
                <a:ext cx="209" cy="49"/>
              </a:xfrm>
              <a:custGeom>
                <a:avLst/>
                <a:gdLst>
                  <a:gd name="T0" fmla="*/ 0 w 209"/>
                  <a:gd name="T1" fmla="*/ 3 h 98"/>
                  <a:gd name="T2" fmla="*/ 2 w 209"/>
                  <a:gd name="T3" fmla="*/ 0 h 98"/>
                  <a:gd name="T4" fmla="*/ 209 w 209"/>
                  <a:gd name="T5" fmla="*/ 49 h 98"/>
                  <a:gd name="T6" fmla="*/ 208 w 209"/>
                  <a:gd name="T7" fmla="*/ 49 h 98"/>
                  <a:gd name="T8" fmla="*/ 52 w 209"/>
                  <a:gd name="T9" fmla="*/ 13 h 98"/>
                  <a:gd name="T10" fmla="*/ 51 w 209"/>
                  <a:gd name="T11" fmla="*/ 15 h 98"/>
                  <a:gd name="T12" fmla="*/ 0 w 209"/>
                  <a:gd name="T13" fmla="*/ 3 h 9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9" h="98">
                    <a:moveTo>
                      <a:pt x="0" y="5"/>
                    </a:moveTo>
                    <a:lnTo>
                      <a:pt x="2" y="0"/>
                    </a:lnTo>
                    <a:lnTo>
                      <a:pt x="209" y="98"/>
                    </a:lnTo>
                    <a:lnTo>
                      <a:pt x="208" y="98"/>
                    </a:lnTo>
                    <a:lnTo>
                      <a:pt x="52" y="25"/>
                    </a:lnTo>
                    <a:lnTo>
                      <a:pt x="51" y="29"/>
                    </a:lnTo>
                    <a:lnTo>
                      <a:pt x="0" y="5"/>
                    </a:lnTo>
                    <a:close/>
                  </a:path>
                </a:pathLst>
              </a:custGeom>
              <a:solidFill>
                <a:srgbClr val="E1E1E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418" name="Freeform 235"/>
              <p:cNvSpPr>
                <a:spLocks/>
              </p:cNvSpPr>
              <p:nvPr/>
            </p:nvSpPr>
            <p:spPr bwMode="auto">
              <a:xfrm>
                <a:off x="2030" y="1897"/>
                <a:ext cx="157" cy="37"/>
              </a:xfrm>
              <a:custGeom>
                <a:avLst/>
                <a:gdLst>
                  <a:gd name="T0" fmla="*/ 0 w 157"/>
                  <a:gd name="T1" fmla="*/ 2 h 74"/>
                  <a:gd name="T2" fmla="*/ 1 w 157"/>
                  <a:gd name="T3" fmla="*/ 0 h 74"/>
                  <a:gd name="T4" fmla="*/ 157 w 157"/>
                  <a:gd name="T5" fmla="*/ 37 h 74"/>
                  <a:gd name="T6" fmla="*/ 157 w 157"/>
                  <a:gd name="T7" fmla="*/ 37 h 74"/>
                  <a:gd name="T8" fmla="*/ 55 w 157"/>
                  <a:gd name="T9" fmla="*/ 14 h 74"/>
                  <a:gd name="T10" fmla="*/ 54 w 157"/>
                  <a:gd name="T11" fmla="*/ 15 h 74"/>
                  <a:gd name="T12" fmla="*/ 0 w 157"/>
                  <a:gd name="T13" fmla="*/ 2 h 7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7" h="74">
                    <a:moveTo>
                      <a:pt x="0" y="4"/>
                    </a:moveTo>
                    <a:lnTo>
                      <a:pt x="1" y="0"/>
                    </a:lnTo>
                    <a:lnTo>
                      <a:pt x="157" y="73"/>
                    </a:lnTo>
                    <a:lnTo>
                      <a:pt x="157" y="74"/>
                    </a:lnTo>
                    <a:lnTo>
                      <a:pt x="55" y="27"/>
                    </a:lnTo>
                    <a:lnTo>
                      <a:pt x="54" y="29"/>
                    </a:lnTo>
                    <a:lnTo>
                      <a:pt x="0" y="4"/>
                    </a:lnTo>
                    <a:close/>
                  </a:path>
                </a:pathLst>
              </a:custGeom>
              <a:solidFill>
                <a:srgbClr val="E3E3E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419" name="Freeform 236"/>
              <p:cNvSpPr>
                <a:spLocks/>
              </p:cNvSpPr>
              <p:nvPr/>
            </p:nvSpPr>
            <p:spPr bwMode="auto">
              <a:xfrm>
                <a:off x="2084" y="1910"/>
                <a:ext cx="103" cy="25"/>
              </a:xfrm>
              <a:custGeom>
                <a:avLst/>
                <a:gdLst>
                  <a:gd name="T0" fmla="*/ 0 w 103"/>
                  <a:gd name="T1" fmla="*/ 1 h 49"/>
                  <a:gd name="T2" fmla="*/ 1 w 103"/>
                  <a:gd name="T3" fmla="*/ 0 h 49"/>
                  <a:gd name="T4" fmla="*/ 103 w 103"/>
                  <a:gd name="T5" fmla="*/ 24 h 49"/>
                  <a:gd name="T6" fmla="*/ 103 w 103"/>
                  <a:gd name="T7" fmla="*/ 25 h 49"/>
                  <a:gd name="T8" fmla="*/ 56 w 103"/>
                  <a:gd name="T9" fmla="*/ 14 h 49"/>
                  <a:gd name="T10" fmla="*/ 56 w 103"/>
                  <a:gd name="T11" fmla="*/ 15 h 49"/>
                  <a:gd name="T12" fmla="*/ 0 w 103"/>
                  <a:gd name="T13" fmla="*/ 1 h 4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3" h="49">
                    <a:moveTo>
                      <a:pt x="0" y="2"/>
                    </a:moveTo>
                    <a:lnTo>
                      <a:pt x="1" y="0"/>
                    </a:lnTo>
                    <a:lnTo>
                      <a:pt x="103" y="47"/>
                    </a:lnTo>
                    <a:lnTo>
                      <a:pt x="103" y="49"/>
                    </a:lnTo>
                    <a:lnTo>
                      <a:pt x="56" y="28"/>
                    </a:lnTo>
                    <a:lnTo>
                      <a:pt x="56" y="29"/>
                    </a:lnTo>
                    <a:lnTo>
                      <a:pt x="0" y="2"/>
                    </a:lnTo>
                    <a:close/>
                  </a:path>
                </a:pathLst>
              </a:custGeom>
              <a:solidFill>
                <a:srgbClr val="E4E4E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420" name="Freeform 237"/>
              <p:cNvSpPr>
                <a:spLocks/>
              </p:cNvSpPr>
              <p:nvPr/>
            </p:nvSpPr>
            <p:spPr bwMode="auto">
              <a:xfrm>
                <a:off x="2140" y="1924"/>
                <a:ext cx="47" cy="12"/>
              </a:xfrm>
              <a:custGeom>
                <a:avLst/>
                <a:gdLst>
                  <a:gd name="T0" fmla="*/ 0 w 47"/>
                  <a:gd name="T1" fmla="*/ 1 h 23"/>
                  <a:gd name="T2" fmla="*/ 0 w 47"/>
                  <a:gd name="T3" fmla="*/ 0 h 23"/>
                  <a:gd name="T4" fmla="*/ 47 w 47"/>
                  <a:gd name="T5" fmla="*/ 11 h 23"/>
                  <a:gd name="T6" fmla="*/ 47 w 47"/>
                  <a:gd name="T7" fmla="*/ 12 h 23"/>
                  <a:gd name="T8" fmla="*/ 47 w 47"/>
                  <a:gd name="T9" fmla="*/ 12 h 23"/>
                  <a:gd name="T10" fmla="*/ 47 w 47"/>
                  <a:gd name="T11" fmla="*/ 12 h 23"/>
                  <a:gd name="T12" fmla="*/ 0 w 47"/>
                  <a:gd name="T13" fmla="*/ 1 h 2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7" h="23">
                    <a:moveTo>
                      <a:pt x="0" y="1"/>
                    </a:moveTo>
                    <a:lnTo>
                      <a:pt x="0" y="0"/>
                    </a:lnTo>
                    <a:lnTo>
                      <a:pt x="47" y="21"/>
                    </a:lnTo>
                    <a:lnTo>
                      <a:pt x="47" y="23"/>
                    </a:lnTo>
                    <a:lnTo>
                      <a:pt x="0" y="1"/>
                    </a:lnTo>
                    <a:close/>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421" name="Freeform 238"/>
              <p:cNvSpPr>
                <a:spLocks/>
              </p:cNvSpPr>
              <p:nvPr/>
            </p:nvSpPr>
            <p:spPr bwMode="auto">
              <a:xfrm>
                <a:off x="1188" y="1688"/>
                <a:ext cx="999" cy="248"/>
              </a:xfrm>
              <a:custGeom>
                <a:avLst/>
                <a:gdLst>
                  <a:gd name="T0" fmla="*/ 996 w 999"/>
                  <a:gd name="T1" fmla="*/ 233 h 494"/>
                  <a:gd name="T2" fmla="*/ 0 w 999"/>
                  <a:gd name="T3" fmla="*/ 0 h 494"/>
                  <a:gd name="T4" fmla="*/ 2 w 999"/>
                  <a:gd name="T5" fmla="*/ 15 h 494"/>
                  <a:gd name="T6" fmla="*/ 999 w 999"/>
                  <a:gd name="T7" fmla="*/ 248 h 494"/>
                  <a:gd name="T8" fmla="*/ 996 w 999"/>
                  <a:gd name="T9" fmla="*/ 233 h 49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99" h="494">
                    <a:moveTo>
                      <a:pt x="996" y="465"/>
                    </a:moveTo>
                    <a:lnTo>
                      <a:pt x="0" y="0"/>
                    </a:lnTo>
                    <a:lnTo>
                      <a:pt x="2" y="29"/>
                    </a:lnTo>
                    <a:lnTo>
                      <a:pt x="999" y="494"/>
                    </a:lnTo>
                    <a:lnTo>
                      <a:pt x="996" y="465"/>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ja-JP" altLang="en-US" sz="2400" smtClean="0">
                  <a:solidFill>
                    <a:srgbClr val="000000"/>
                  </a:solidFill>
                </a:endParaRPr>
              </a:p>
            </p:txBody>
          </p:sp>
          <p:sp>
            <p:nvSpPr>
              <p:cNvPr id="9422" name="Freeform 239"/>
              <p:cNvSpPr>
                <a:spLocks/>
              </p:cNvSpPr>
              <p:nvPr/>
            </p:nvSpPr>
            <p:spPr bwMode="auto">
              <a:xfrm>
                <a:off x="2177" y="1881"/>
                <a:ext cx="40" cy="52"/>
              </a:xfrm>
              <a:custGeom>
                <a:avLst/>
                <a:gdLst>
                  <a:gd name="T0" fmla="*/ 0 w 40"/>
                  <a:gd name="T1" fmla="*/ 52 h 104"/>
                  <a:gd name="T2" fmla="*/ 28 w 40"/>
                  <a:gd name="T3" fmla="*/ 0 h 104"/>
                  <a:gd name="T4" fmla="*/ 40 w 40"/>
                  <a:gd name="T5" fmla="*/ 3 h 104"/>
                  <a:gd name="T6" fmla="*/ 38 w 40"/>
                  <a:gd name="T7" fmla="*/ 3 h 104"/>
                  <a:gd name="T8" fmla="*/ 27 w 40"/>
                  <a:gd name="T9" fmla="*/ 0 h 104"/>
                  <a:gd name="T10" fmla="*/ 0 w 40"/>
                  <a:gd name="T11" fmla="*/ 52 h 104"/>
                  <a:gd name="T12" fmla="*/ 0 w 40"/>
                  <a:gd name="T13" fmla="*/ 52 h 10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0" h="104">
                    <a:moveTo>
                      <a:pt x="0" y="104"/>
                    </a:moveTo>
                    <a:lnTo>
                      <a:pt x="28" y="0"/>
                    </a:lnTo>
                    <a:lnTo>
                      <a:pt x="40" y="6"/>
                    </a:lnTo>
                    <a:lnTo>
                      <a:pt x="38" y="6"/>
                    </a:lnTo>
                    <a:lnTo>
                      <a:pt x="27" y="0"/>
                    </a:lnTo>
                    <a:lnTo>
                      <a:pt x="0" y="104"/>
                    </a:lnTo>
                    <a:close/>
                  </a:path>
                </a:pathLst>
              </a:custGeom>
              <a:solidFill>
                <a:srgbClr val="B3B3B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423" name="Freeform 240"/>
              <p:cNvSpPr>
                <a:spLocks/>
              </p:cNvSpPr>
              <p:nvPr/>
            </p:nvSpPr>
            <p:spPr bwMode="auto">
              <a:xfrm>
                <a:off x="2177" y="1881"/>
                <a:ext cx="38" cy="52"/>
              </a:xfrm>
              <a:custGeom>
                <a:avLst/>
                <a:gdLst>
                  <a:gd name="T0" fmla="*/ 0 w 38"/>
                  <a:gd name="T1" fmla="*/ 52 h 104"/>
                  <a:gd name="T2" fmla="*/ 27 w 38"/>
                  <a:gd name="T3" fmla="*/ 0 h 104"/>
                  <a:gd name="T4" fmla="*/ 38 w 38"/>
                  <a:gd name="T5" fmla="*/ 3 h 104"/>
                  <a:gd name="T6" fmla="*/ 38 w 38"/>
                  <a:gd name="T7" fmla="*/ 4 h 104"/>
                  <a:gd name="T8" fmla="*/ 27 w 38"/>
                  <a:gd name="T9" fmla="*/ 1 h 104"/>
                  <a:gd name="T10" fmla="*/ 0 w 38"/>
                  <a:gd name="T11" fmla="*/ 52 h 104"/>
                  <a:gd name="T12" fmla="*/ 0 w 38"/>
                  <a:gd name="T13" fmla="*/ 52 h 10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8" h="104">
                    <a:moveTo>
                      <a:pt x="0" y="104"/>
                    </a:moveTo>
                    <a:lnTo>
                      <a:pt x="27" y="0"/>
                    </a:lnTo>
                    <a:lnTo>
                      <a:pt x="38" y="6"/>
                    </a:lnTo>
                    <a:lnTo>
                      <a:pt x="38" y="8"/>
                    </a:lnTo>
                    <a:lnTo>
                      <a:pt x="27" y="2"/>
                    </a:lnTo>
                    <a:lnTo>
                      <a:pt x="0" y="104"/>
                    </a:lnTo>
                    <a:close/>
                  </a:path>
                </a:pathLst>
              </a:custGeom>
              <a:solidFill>
                <a:srgbClr val="B4B4B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424" name="Freeform 241"/>
              <p:cNvSpPr>
                <a:spLocks/>
              </p:cNvSpPr>
              <p:nvPr/>
            </p:nvSpPr>
            <p:spPr bwMode="auto">
              <a:xfrm>
                <a:off x="2177" y="1882"/>
                <a:ext cx="38" cy="51"/>
              </a:xfrm>
              <a:custGeom>
                <a:avLst/>
                <a:gdLst>
                  <a:gd name="T0" fmla="*/ 0 w 38"/>
                  <a:gd name="T1" fmla="*/ 51 h 102"/>
                  <a:gd name="T2" fmla="*/ 27 w 38"/>
                  <a:gd name="T3" fmla="*/ 0 h 102"/>
                  <a:gd name="T4" fmla="*/ 38 w 38"/>
                  <a:gd name="T5" fmla="*/ 3 h 102"/>
                  <a:gd name="T6" fmla="*/ 37 w 38"/>
                  <a:gd name="T7" fmla="*/ 4 h 102"/>
                  <a:gd name="T8" fmla="*/ 27 w 38"/>
                  <a:gd name="T9" fmla="*/ 1 h 102"/>
                  <a:gd name="T10" fmla="*/ 0 w 38"/>
                  <a:gd name="T11" fmla="*/ 51 h 102"/>
                  <a:gd name="T12" fmla="*/ 0 w 38"/>
                  <a:gd name="T13" fmla="*/ 51 h 10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8" h="102">
                    <a:moveTo>
                      <a:pt x="0" y="102"/>
                    </a:moveTo>
                    <a:lnTo>
                      <a:pt x="27" y="0"/>
                    </a:lnTo>
                    <a:lnTo>
                      <a:pt x="38" y="6"/>
                    </a:lnTo>
                    <a:lnTo>
                      <a:pt x="37" y="8"/>
                    </a:lnTo>
                    <a:lnTo>
                      <a:pt x="27" y="2"/>
                    </a:lnTo>
                    <a:lnTo>
                      <a:pt x="0" y="102"/>
                    </a:lnTo>
                    <a:close/>
                  </a:path>
                </a:pathLst>
              </a:custGeom>
              <a:solidFill>
                <a:srgbClr val="B6B6B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425" name="Freeform 242"/>
              <p:cNvSpPr>
                <a:spLocks/>
              </p:cNvSpPr>
              <p:nvPr/>
            </p:nvSpPr>
            <p:spPr bwMode="auto">
              <a:xfrm>
                <a:off x="2177" y="1883"/>
                <a:ext cx="37" cy="50"/>
              </a:xfrm>
              <a:custGeom>
                <a:avLst/>
                <a:gdLst>
                  <a:gd name="T0" fmla="*/ 0 w 37"/>
                  <a:gd name="T1" fmla="*/ 50 h 100"/>
                  <a:gd name="T2" fmla="*/ 27 w 37"/>
                  <a:gd name="T3" fmla="*/ 0 h 100"/>
                  <a:gd name="T4" fmla="*/ 37 w 37"/>
                  <a:gd name="T5" fmla="*/ 3 h 100"/>
                  <a:gd name="T6" fmla="*/ 37 w 37"/>
                  <a:gd name="T7" fmla="*/ 4 h 100"/>
                  <a:gd name="T8" fmla="*/ 27 w 37"/>
                  <a:gd name="T9" fmla="*/ 2 h 100"/>
                  <a:gd name="T10" fmla="*/ 0 w 37"/>
                  <a:gd name="T11" fmla="*/ 50 h 100"/>
                  <a:gd name="T12" fmla="*/ 0 w 37"/>
                  <a:gd name="T13" fmla="*/ 50 h 10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100">
                    <a:moveTo>
                      <a:pt x="0" y="100"/>
                    </a:moveTo>
                    <a:lnTo>
                      <a:pt x="27" y="0"/>
                    </a:lnTo>
                    <a:lnTo>
                      <a:pt x="37" y="6"/>
                    </a:lnTo>
                    <a:lnTo>
                      <a:pt x="37" y="7"/>
                    </a:lnTo>
                    <a:lnTo>
                      <a:pt x="27" y="4"/>
                    </a:lnTo>
                    <a:lnTo>
                      <a:pt x="0" y="100"/>
                    </a:lnTo>
                    <a:close/>
                  </a:path>
                </a:pathLst>
              </a:custGeom>
              <a:solidFill>
                <a:srgbClr val="B7B7B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426" name="Freeform 243"/>
              <p:cNvSpPr>
                <a:spLocks/>
              </p:cNvSpPr>
              <p:nvPr/>
            </p:nvSpPr>
            <p:spPr bwMode="auto">
              <a:xfrm>
                <a:off x="2177" y="1885"/>
                <a:ext cx="37" cy="48"/>
              </a:xfrm>
              <a:custGeom>
                <a:avLst/>
                <a:gdLst>
                  <a:gd name="T0" fmla="*/ 0 w 37"/>
                  <a:gd name="T1" fmla="*/ 48 h 96"/>
                  <a:gd name="T2" fmla="*/ 27 w 37"/>
                  <a:gd name="T3" fmla="*/ 0 h 96"/>
                  <a:gd name="T4" fmla="*/ 37 w 37"/>
                  <a:gd name="T5" fmla="*/ 2 h 96"/>
                  <a:gd name="T6" fmla="*/ 37 w 37"/>
                  <a:gd name="T7" fmla="*/ 3 h 96"/>
                  <a:gd name="T8" fmla="*/ 26 w 37"/>
                  <a:gd name="T9" fmla="*/ 1 h 96"/>
                  <a:gd name="T10" fmla="*/ 0 w 37"/>
                  <a:gd name="T11" fmla="*/ 48 h 96"/>
                  <a:gd name="T12" fmla="*/ 0 w 37"/>
                  <a:gd name="T13" fmla="*/ 48 h 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96">
                    <a:moveTo>
                      <a:pt x="0" y="96"/>
                    </a:moveTo>
                    <a:lnTo>
                      <a:pt x="27" y="0"/>
                    </a:lnTo>
                    <a:lnTo>
                      <a:pt x="37" y="3"/>
                    </a:lnTo>
                    <a:lnTo>
                      <a:pt x="37" y="5"/>
                    </a:lnTo>
                    <a:lnTo>
                      <a:pt x="26" y="2"/>
                    </a:lnTo>
                    <a:lnTo>
                      <a:pt x="0" y="96"/>
                    </a:lnTo>
                    <a:close/>
                  </a:path>
                </a:pathLst>
              </a:custGeom>
              <a:solidFill>
                <a:srgbClr val="B9B9B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427" name="Freeform 244"/>
              <p:cNvSpPr>
                <a:spLocks/>
              </p:cNvSpPr>
              <p:nvPr/>
            </p:nvSpPr>
            <p:spPr bwMode="auto">
              <a:xfrm>
                <a:off x="2177" y="1886"/>
                <a:ext cx="37" cy="47"/>
              </a:xfrm>
              <a:custGeom>
                <a:avLst/>
                <a:gdLst>
                  <a:gd name="T0" fmla="*/ 0 w 37"/>
                  <a:gd name="T1" fmla="*/ 47 h 94"/>
                  <a:gd name="T2" fmla="*/ 26 w 37"/>
                  <a:gd name="T3" fmla="*/ 0 h 94"/>
                  <a:gd name="T4" fmla="*/ 37 w 37"/>
                  <a:gd name="T5" fmla="*/ 2 h 94"/>
                  <a:gd name="T6" fmla="*/ 35 w 37"/>
                  <a:gd name="T7" fmla="*/ 3 h 94"/>
                  <a:gd name="T8" fmla="*/ 26 w 37"/>
                  <a:gd name="T9" fmla="*/ 1 h 94"/>
                  <a:gd name="T10" fmla="*/ 0 w 37"/>
                  <a:gd name="T11" fmla="*/ 47 h 94"/>
                  <a:gd name="T12" fmla="*/ 0 w 37"/>
                  <a:gd name="T13" fmla="*/ 47 h 9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94">
                    <a:moveTo>
                      <a:pt x="0" y="94"/>
                    </a:moveTo>
                    <a:lnTo>
                      <a:pt x="26" y="0"/>
                    </a:lnTo>
                    <a:lnTo>
                      <a:pt x="37" y="3"/>
                    </a:lnTo>
                    <a:lnTo>
                      <a:pt x="35" y="5"/>
                    </a:lnTo>
                    <a:lnTo>
                      <a:pt x="26" y="1"/>
                    </a:lnTo>
                    <a:lnTo>
                      <a:pt x="0" y="94"/>
                    </a:lnTo>
                    <a:close/>
                  </a:path>
                </a:pathLst>
              </a:custGeom>
              <a:solidFill>
                <a:srgbClr val="BBBBB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428" name="Freeform 245"/>
              <p:cNvSpPr>
                <a:spLocks/>
              </p:cNvSpPr>
              <p:nvPr/>
            </p:nvSpPr>
            <p:spPr bwMode="auto">
              <a:xfrm>
                <a:off x="2177" y="1887"/>
                <a:ext cx="35" cy="46"/>
              </a:xfrm>
              <a:custGeom>
                <a:avLst/>
                <a:gdLst>
                  <a:gd name="T0" fmla="*/ 0 w 35"/>
                  <a:gd name="T1" fmla="*/ 46 h 93"/>
                  <a:gd name="T2" fmla="*/ 26 w 35"/>
                  <a:gd name="T3" fmla="*/ 0 h 93"/>
                  <a:gd name="T4" fmla="*/ 35 w 35"/>
                  <a:gd name="T5" fmla="*/ 2 h 93"/>
                  <a:gd name="T6" fmla="*/ 35 w 35"/>
                  <a:gd name="T7" fmla="*/ 3 h 93"/>
                  <a:gd name="T8" fmla="*/ 26 w 35"/>
                  <a:gd name="T9" fmla="*/ 1 h 93"/>
                  <a:gd name="T10" fmla="*/ 0 w 35"/>
                  <a:gd name="T11" fmla="*/ 46 h 93"/>
                  <a:gd name="T12" fmla="*/ 0 w 35"/>
                  <a:gd name="T13" fmla="*/ 46 h 9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5" h="93">
                    <a:moveTo>
                      <a:pt x="0" y="93"/>
                    </a:moveTo>
                    <a:lnTo>
                      <a:pt x="26" y="0"/>
                    </a:lnTo>
                    <a:lnTo>
                      <a:pt x="35" y="4"/>
                    </a:lnTo>
                    <a:lnTo>
                      <a:pt x="35" y="6"/>
                    </a:lnTo>
                    <a:lnTo>
                      <a:pt x="26" y="2"/>
                    </a:lnTo>
                    <a:lnTo>
                      <a:pt x="0" y="93"/>
                    </a:lnTo>
                    <a:close/>
                  </a:path>
                </a:pathLst>
              </a:custGeom>
              <a:solidFill>
                <a:srgbClr val="BCBCB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429" name="Freeform 246"/>
              <p:cNvSpPr>
                <a:spLocks/>
              </p:cNvSpPr>
              <p:nvPr/>
            </p:nvSpPr>
            <p:spPr bwMode="auto">
              <a:xfrm>
                <a:off x="2177" y="1888"/>
                <a:ext cx="35" cy="45"/>
              </a:xfrm>
              <a:custGeom>
                <a:avLst/>
                <a:gdLst>
                  <a:gd name="T0" fmla="*/ 0 w 35"/>
                  <a:gd name="T1" fmla="*/ 45 h 91"/>
                  <a:gd name="T2" fmla="*/ 26 w 35"/>
                  <a:gd name="T3" fmla="*/ 0 h 91"/>
                  <a:gd name="T4" fmla="*/ 35 w 35"/>
                  <a:gd name="T5" fmla="*/ 2 h 91"/>
                  <a:gd name="T6" fmla="*/ 35 w 35"/>
                  <a:gd name="T7" fmla="*/ 3 h 91"/>
                  <a:gd name="T8" fmla="*/ 26 w 35"/>
                  <a:gd name="T9" fmla="*/ 1 h 91"/>
                  <a:gd name="T10" fmla="*/ 0 w 35"/>
                  <a:gd name="T11" fmla="*/ 45 h 91"/>
                  <a:gd name="T12" fmla="*/ 0 w 35"/>
                  <a:gd name="T13" fmla="*/ 45 h 9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5" h="91">
                    <a:moveTo>
                      <a:pt x="0" y="91"/>
                    </a:moveTo>
                    <a:lnTo>
                      <a:pt x="26" y="0"/>
                    </a:lnTo>
                    <a:lnTo>
                      <a:pt x="35" y="4"/>
                    </a:lnTo>
                    <a:lnTo>
                      <a:pt x="35" y="7"/>
                    </a:lnTo>
                    <a:lnTo>
                      <a:pt x="26" y="2"/>
                    </a:lnTo>
                    <a:lnTo>
                      <a:pt x="0" y="91"/>
                    </a:lnTo>
                    <a:close/>
                  </a:path>
                </a:pathLst>
              </a:custGeom>
              <a:solidFill>
                <a:srgbClr val="BEBEB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430" name="Freeform 247"/>
              <p:cNvSpPr>
                <a:spLocks/>
              </p:cNvSpPr>
              <p:nvPr/>
            </p:nvSpPr>
            <p:spPr bwMode="auto">
              <a:xfrm>
                <a:off x="2177" y="1888"/>
                <a:ext cx="35" cy="45"/>
              </a:xfrm>
              <a:custGeom>
                <a:avLst/>
                <a:gdLst>
                  <a:gd name="T0" fmla="*/ 0 w 35"/>
                  <a:gd name="T1" fmla="*/ 45 h 89"/>
                  <a:gd name="T2" fmla="*/ 26 w 35"/>
                  <a:gd name="T3" fmla="*/ 0 h 89"/>
                  <a:gd name="T4" fmla="*/ 35 w 35"/>
                  <a:gd name="T5" fmla="*/ 3 h 89"/>
                  <a:gd name="T6" fmla="*/ 34 w 35"/>
                  <a:gd name="T7" fmla="*/ 4 h 89"/>
                  <a:gd name="T8" fmla="*/ 24 w 35"/>
                  <a:gd name="T9" fmla="*/ 1 h 89"/>
                  <a:gd name="T10" fmla="*/ 1 w 35"/>
                  <a:gd name="T11" fmla="*/ 45 h 89"/>
                  <a:gd name="T12" fmla="*/ 0 w 35"/>
                  <a:gd name="T13" fmla="*/ 45 h 8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5" h="89">
                    <a:moveTo>
                      <a:pt x="0" y="89"/>
                    </a:moveTo>
                    <a:lnTo>
                      <a:pt x="26" y="0"/>
                    </a:lnTo>
                    <a:lnTo>
                      <a:pt x="35" y="5"/>
                    </a:lnTo>
                    <a:lnTo>
                      <a:pt x="34" y="7"/>
                    </a:lnTo>
                    <a:lnTo>
                      <a:pt x="24" y="2"/>
                    </a:lnTo>
                    <a:lnTo>
                      <a:pt x="1" y="89"/>
                    </a:lnTo>
                    <a:lnTo>
                      <a:pt x="0" y="89"/>
                    </a:lnTo>
                    <a:close/>
                  </a:path>
                </a:pathLst>
              </a:custGeom>
              <a:solidFill>
                <a:srgbClr val="BFB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431" name="Freeform 248"/>
              <p:cNvSpPr>
                <a:spLocks/>
              </p:cNvSpPr>
              <p:nvPr/>
            </p:nvSpPr>
            <p:spPr bwMode="auto">
              <a:xfrm>
                <a:off x="2178" y="1889"/>
                <a:ext cx="33" cy="44"/>
              </a:xfrm>
              <a:custGeom>
                <a:avLst/>
                <a:gdLst>
                  <a:gd name="T0" fmla="*/ 0 w 33"/>
                  <a:gd name="T1" fmla="*/ 44 h 87"/>
                  <a:gd name="T2" fmla="*/ 23 w 33"/>
                  <a:gd name="T3" fmla="*/ 0 h 87"/>
                  <a:gd name="T4" fmla="*/ 33 w 33"/>
                  <a:gd name="T5" fmla="*/ 3 h 87"/>
                  <a:gd name="T6" fmla="*/ 33 w 33"/>
                  <a:gd name="T7" fmla="*/ 4 h 87"/>
                  <a:gd name="T8" fmla="*/ 23 w 33"/>
                  <a:gd name="T9" fmla="*/ 1 h 87"/>
                  <a:gd name="T10" fmla="*/ 0 w 33"/>
                  <a:gd name="T11" fmla="*/ 44 h 87"/>
                  <a:gd name="T12" fmla="*/ 0 w 33"/>
                  <a:gd name="T13" fmla="*/ 44 h 8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3" h="87">
                    <a:moveTo>
                      <a:pt x="0" y="87"/>
                    </a:moveTo>
                    <a:lnTo>
                      <a:pt x="23" y="0"/>
                    </a:lnTo>
                    <a:lnTo>
                      <a:pt x="33" y="5"/>
                    </a:lnTo>
                    <a:lnTo>
                      <a:pt x="33" y="7"/>
                    </a:lnTo>
                    <a:lnTo>
                      <a:pt x="23" y="2"/>
                    </a:lnTo>
                    <a:lnTo>
                      <a:pt x="0" y="87"/>
                    </a:lnTo>
                    <a:close/>
                  </a:path>
                </a:pathLst>
              </a:custGeom>
              <a:solidFill>
                <a:srgbClr val="C1C1C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432" name="Freeform 249"/>
              <p:cNvSpPr>
                <a:spLocks/>
              </p:cNvSpPr>
              <p:nvPr/>
            </p:nvSpPr>
            <p:spPr bwMode="auto">
              <a:xfrm>
                <a:off x="2178" y="1890"/>
                <a:ext cx="33" cy="43"/>
              </a:xfrm>
              <a:custGeom>
                <a:avLst/>
                <a:gdLst>
                  <a:gd name="T0" fmla="*/ 0 w 33"/>
                  <a:gd name="T1" fmla="*/ 43 h 85"/>
                  <a:gd name="T2" fmla="*/ 23 w 33"/>
                  <a:gd name="T3" fmla="*/ 0 h 85"/>
                  <a:gd name="T4" fmla="*/ 33 w 33"/>
                  <a:gd name="T5" fmla="*/ 3 h 85"/>
                  <a:gd name="T6" fmla="*/ 32 w 33"/>
                  <a:gd name="T7" fmla="*/ 4 h 85"/>
                  <a:gd name="T8" fmla="*/ 23 w 33"/>
                  <a:gd name="T9" fmla="*/ 2 h 85"/>
                  <a:gd name="T10" fmla="*/ 0 w 33"/>
                  <a:gd name="T11" fmla="*/ 43 h 85"/>
                  <a:gd name="T12" fmla="*/ 0 w 33"/>
                  <a:gd name="T13" fmla="*/ 43 h 8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3" h="85">
                    <a:moveTo>
                      <a:pt x="0" y="85"/>
                    </a:moveTo>
                    <a:lnTo>
                      <a:pt x="23" y="0"/>
                    </a:lnTo>
                    <a:lnTo>
                      <a:pt x="33" y="5"/>
                    </a:lnTo>
                    <a:lnTo>
                      <a:pt x="32" y="7"/>
                    </a:lnTo>
                    <a:lnTo>
                      <a:pt x="23" y="3"/>
                    </a:lnTo>
                    <a:lnTo>
                      <a:pt x="0" y="85"/>
                    </a:lnTo>
                    <a:close/>
                  </a:path>
                </a:pathLst>
              </a:custGeom>
              <a:solidFill>
                <a:srgbClr val="C3C3C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433" name="Freeform 250"/>
              <p:cNvSpPr>
                <a:spLocks/>
              </p:cNvSpPr>
              <p:nvPr/>
            </p:nvSpPr>
            <p:spPr bwMode="auto">
              <a:xfrm>
                <a:off x="2178" y="1892"/>
                <a:ext cx="32" cy="41"/>
              </a:xfrm>
              <a:custGeom>
                <a:avLst/>
                <a:gdLst>
                  <a:gd name="T0" fmla="*/ 0 w 32"/>
                  <a:gd name="T1" fmla="*/ 41 h 82"/>
                  <a:gd name="T2" fmla="*/ 23 w 32"/>
                  <a:gd name="T3" fmla="*/ 0 h 82"/>
                  <a:gd name="T4" fmla="*/ 32 w 32"/>
                  <a:gd name="T5" fmla="*/ 2 h 82"/>
                  <a:gd name="T6" fmla="*/ 32 w 32"/>
                  <a:gd name="T7" fmla="*/ 3 h 82"/>
                  <a:gd name="T8" fmla="*/ 23 w 32"/>
                  <a:gd name="T9" fmla="*/ 1 h 82"/>
                  <a:gd name="T10" fmla="*/ 0 w 32"/>
                  <a:gd name="T11" fmla="*/ 41 h 82"/>
                  <a:gd name="T12" fmla="*/ 0 w 32"/>
                  <a:gd name="T13" fmla="*/ 41 h 8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2" h="82">
                    <a:moveTo>
                      <a:pt x="0" y="82"/>
                    </a:moveTo>
                    <a:lnTo>
                      <a:pt x="23" y="0"/>
                    </a:lnTo>
                    <a:lnTo>
                      <a:pt x="32" y="4"/>
                    </a:lnTo>
                    <a:lnTo>
                      <a:pt x="32" y="6"/>
                    </a:lnTo>
                    <a:lnTo>
                      <a:pt x="23" y="2"/>
                    </a:lnTo>
                    <a:lnTo>
                      <a:pt x="0" y="82"/>
                    </a:lnTo>
                    <a:close/>
                  </a:path>
                </a:pathLst>
              </a:custGeom>
              <a:solidFill>
                <a:srgbClr val="C4C4C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434" name="Freeform 251"/>
              <p:cNvSpPr>
                <a:spLocks/>
              </p:cNvSpPr>
              <p:nvPr/>
            </p:nvSpPr>
            <p:spPr bwMode="auto">
              <a:xfrm>
                <a:off x="2178" y="1893"/>
                <a:ext cx="32" cy="40"/>
              </a:xfrm>
              <a:custGeom>
                <a:avLst/>
                <a:gdLst>
                  <a:gd name="T0" fmla="*/ 0 w 32"/>
                  <a:gd name="T1" fmla="*/ 40 h 80"/>
                  <a:gd name="T2" fmla="*/ 23 w 32"/>
                  <a:gd name="T3" fmla="*/ 0 h 80"/>
                  <a:gd name="T4" fmla="*/ 32 w 32"/>
                  <a:gd name="T5" fmla="*/ 2 h 80"/>
                  <a:gd name="T6" fmla="*/ 30 w 32"/>
                  <a:gd name="T7" fmla="*/ 4 h 80"/>
                  <a:gd name="T8" fmla="*/ 22 w 32"/>
                  <a:gd name="T9" fmla="*/ 2 h 80"/>
                  <a:gd name="T10" fmla="*/ 0 w 32"/>
                  <a:gd name="T11" fmla="*/ 40 h 80"/>
                  <a:gd name="T12" fmla="*/ 0 w 32"/>
                  <a:gd name="T13" fmla="*/ 40 h 8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2" h="80">
                    <a:moveTo>
                      <a:pt x="0" y="80"/>
                    </a:moveTo>
                    <a:lnTo>
                      <a:pt x="23" y="0"/>
                    </a:lnTo>
                    <a:lnTo>
                      <a:pt x="32" y="4"/>
                    </a:lnTo>
                    <a:lnTo>
                      <a:pt x="30" y="7"/>
                    </a:lnTo>
                    <a:lnTo>
                      <a:pt x="22" y="4"/>
                    </a:lnTo>
                    <a:lnTo>
                      <a:pt x="0" y="80"/>
                    </a:lnTo>
                    <a:close/>
                  </a:path>
                </a:pathLst>
              </a:custGeom>
              <a:solidFill>
                <a:srgbClr val="C6C6C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435" name="Freeform 252"/>
              <p:cNvSpPr>
                <a:spLocks/>
              </p:cNvSpPr>
              <p:nvPr/>
            </p:nvSpPr>
            <p:spPr bwMode="auto">
              <a:xfrm>
                <a:off x="2178" y="1895"/>
                <a:ext cx="30" cy="38"/>
              </a:xfrm>
              <a:custGeom>
                <a:avLst/>
                <a:gdLst>
                  <a:gd name="T0" fmla="*/ 0 w 30"/>
                  <a:gd name="T1" fmla="*/ 38 h 76"/>
                  <a:gd name="T2" fmla="*/ 22 w 30"/>
                  <a:gd name="T3" fmla="*/ 0 h 76"/>
                  <a:gd name="T4" fmla="*/ 30 w 30"/>
                  <a:gd name="T5" fmla="*/ 2 h 76"/>
                  <a:gd name="T6" fmla="*/ 30 w 30"/>
                  <a:gd name="T7" fmla="*/ 3 h 76"/>
                  <a:gd name="T8" fmla="*/ 22 w 30"/>
                  <a:gd name="T9" fmla="*/ 1 h 76"/>
                  <a:gd name="T10" fmla="*/ 0 w 30"/>
                  <a:gd name="T11" fmla="*/ 38 h 76"/>
                  <a:gd name="T12" fmla="*/ 0 w 30"/>
                  <a:gd name="T13" fmla="*/ 38 h 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76">
                    <a:moveTo>
                      <a:pt x="0" y="76"/>
                    </a:moveTo>
                    <a:lnTo>
                      <a:pt x="22" y="0"/>
                    </a:lnTo>
                    <a:lnTo>
                      <a:pt x="30" y="3"/>
                    </a:lnTo>
                    <a:lnTo>
                      <a:pt x="30" y="5"/>
                    </a:lnTo>
                    <a:lnTo>
                      <a:pt x="22" y="1"/>
                    </a:lnTo>
                    <a:lnTo>
                      <a:pt x="0" y="76"/>
                    </a:lnTo>
                    <a:close/>
                  </a:path>
                </a:pathLst>
              </a:custGeom>
              <a:solidFill>
                <a:srgbClr val="C7C7C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436" name="Freeform 253"/>
              <p:cNvSpPr>
                <a:spLocks/>
              </p:cNvSpPr>
              <p:nvPr/>
            </p:nvSpPr>
            <p:spPr bwMode="auto">
              <a:xfrm>
                <a:off x="2178" y="1896"/>
                <a:ext cx="30" cy="37"/>
              </a:xfrm>
              <a:custGeom>
                <a:avLst/>
                <a:gdLst>
                  <a:gd name="T0" fmla="*/ 0 w 30"/>
                  <a:gd name="T1" fmla="*/ 37 h 75"/>
                  <a:gd name="T2" fmla="*/ 22 w 30"/>
                  <a:gd name="T3" fmla="*/ 0 h 75"/>
                  <a:gd name="T4" fmla="*/ 30 w 30"/>
                  <a:gd name="T5" fmla="*/ 2 h 75"/>
                  <a:gd name="T6" fmla="*/ 29 w 30"/>
                  <a:gd name="T7" fmla="*/ 4 h 75"/>
                  <a:gd name="T8" fmla="*/ 22 w 30"/>
                  <a:gd name="T9" fmla="*/ 2 h 75"/>
                  <a:gd name="T10" fmla="*/ 2 w 30"/>
                  <a:gd name="T11" fmla="*/ 37 h 75"/>
                  <a:gd name="T12" fmla="*/ 0 w 30"/>
                  <a:gd name="T13" fmla="*/ 37 h 7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75">
                    <a:moveTo>
                      <a:pt x="0" y="75"/>
                    </a:moveTo>
                    <a:lnTo>
                      <a:pt x="22" y="0"/>
                    </a:lnTo>
                    <a:lnTo>
                      <a:pt x="30" y="4"/>
                    </a:lnTo>
                    <a:lnTo>
                      <a:pt x="29" y="8"/>
                    </a:lnTo>
                    <a:lnTo>
                      <a:pt x="22" y="4"/>
                    </a:lnTo>
                    <a:lnTo>
                      <a:pt x="2" y="75"/>
                    </a:lnTo>
                    <a:lnTo>
                      <a:pt x="0" y="75"/>
                    </a:lnTo>
                    <a:close/>
                  </a:path>
                </a:pathLst>
              </a:custGeom>
              <a:solidFill>
                <a:srgbClr val="C9C9C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437" name="Freeform 254"/>
              <p:cNvSpPr>
                <a:spLocks/>
              </p:cNvSpPr>
              <p:nvPr/>
            </p:nvSpPr>
            <p:spPr bwMode="auto">
              <a:xfrm>
                <a:off x="2180" y="1898"/>
                <a:ext cx="27" cy="35"/>
              </a:xfrm>
              <a:custGeom>
                <a:avLst/>
                <a:gdLst>
                  <a:gd name="T0" fmla="*/ 0 w 27"/>
                  <a:gd name="T1" fmla="*/ 35 h 71"/>
                  <a:gd name="T2" fmla="*/ 20 w 27"/>
                  <a:gd name="T3" fmla="*/ 0 h 71"/>
                  <a:gd name="T4" fmla="*/ 27 w 27"/>
                  <a:gd name="T5" fmla="*/ 2 h 71"/>
                  <a:gd name="T6" fmla="*/ 27 w 27"/>
                  <a:gd name="T7" fmla="*/ 3 h 71"/>
                  <a:gd name="T8" fmla="*/ 18 w 27"/>
                  <a:gd name="T9" fmla="*/ 1 h 71"/>
                  <a:gd name="T10" fmla="*/ 0 w 27"/>
                  <a:gd name="T11" fmla="*/ 35 h 71"/>
                  <a:gd name="T12" fmla="*/ 0 w 27"/>
                  <a:gd name="T13" fmla="*/ 35 h 7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7" h="71">
                    <a:moveTo>
                      <a:pt x="0" y="71"/>
                    </a:moveTo>
                    <a:lnTo>
                      <a:pt x="20" y="0"/>
                    </a:lnTo>
                    <a:lnTo>
                      <a:pt x="27" y="4"/>
                    </a:lnTo>
                    <a:lnTo>
                      <a:pt x="27" y="6"/>
                    </a:lnTo>
                    <a:lnTo>
                      <a:pt x="18" y="2"/>
                    </a:lnTo>
                    <a:lnTo>
                      <a:pt x="0" y="71"/>
                    </a:lnTo>
                    <a:close/>
                  </a:path>
                </a:pathLst>
              </a:custGeom>
              <a:solidFill>
                <a:srgbClr val="CBCBC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438" name="Freeform 255"/>
              <p:cNvSpPr>
                <a:spLocks/>
              </p:cNvSpPr>
              <p:nvPr/>
            </p:nvSpPr>
            <p:spPr bwMode="auto">
              <a:xfrm>
                <a:off x="2180" y="1898"/>
                <a:ext cx="27" cy="36"/>
              </a:xfrm>
              <a:custGeom>
                <a:avLst/>
                <a:gdLst>
                  <a:gd name="T0" fmla="*/ 0 w 27"/>
                  <a:gd name="T1" fmla="*/ 35 h 70"/>
                  <a:gd name="T2" fmla="*/ 18 w 27"/>
                  <a:gd name="T3" fmla="*/ 0 h 70"/>
                  <a:gd name="T4" fmla="*/ 27 w 27"/>
                  <a:gd name="T5" fmla="*/ 2 h 70"/>
                  <a:gd name="T6" fmla="*/ 25 w 27"/>
                  <a:gd name="T7" fmla="*/ 4 h 70"/>
                  <a:gd name="T8" fmla="*/ 18 w 27"/>
                  <a:gd name="T9" fmla="*/ 2 h 70"/>
                  <a:gd name="T10" fmla="*/ 0 w 27"/>
                  <a:gd name="T11" fmla="*/ 36 h 70"/>
                  <a:gd name="T12" fmla="*/ 0 w 27"/>
                  <a:gd name="T13" fmla="*/ 35 h 7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7" h="70">
                    <a:moveTo>
                      <a:pt x="0" y="69"/>
                    </a:moveTo>
                    <a:lnTo>
                      <a:pt x="18" y="0"/>
                    </a:lnTo>
                    <a:lnTo>
                      <a:pt x="27" y="4"/>
                    </a:lnTo>
                    <a:lnTo>
                      <a:pt x="25" y="7"/>
                    </a:lnTo>
                    <a:lnTo>
                      <a:pt x="18" y="4"/>
                    </a:lnTo>
                    <a:lnTo>
                      <a:pt x="0" y="70"/>
                    </a:lnTo>
                    <a:lnTo>
                      <a:pt x="0" y="69"/>
                    </a:lnTo>
                    <a:close/>
                  </a:path>
                </a:pathLst>
              </a:custGeom>
              <a:solidFill>
                <a:srgbClr val="CCCC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439" name="Freeform 256"/>
              <p:cNvSpPr>
                <a:spLocks/>
              </p:cNvSpPr>
              <p:nvPr/>
            </p:nvSpPr>
            <p:spPr bwMode="auto">
              <a:xfrm>
                <a:off x="2180" y="1900"/>
                <a:ext cx="25" cy="34"/>
              </a:xfrm>
              <a:custGeom>
                <a:avLst/>
                <a:gdLst>
                  <a:gd name="T0" fmla="*/ 0 w 25"/>
                  <a:gd name="T1" fmla="*/ 34 h 66"/>
                  <a:gd name="T2" fmla="*/ 18 w 25"/>
                  <a:gd name="T3" fmla="*/ 0 h 66"/>
                  <a:gd name="T4" fmla="*/ 25 w 25"/>
                  <a:gd name="T5" fmla="*/ 2 h 66"/>
                  <a:gd name="T6" fmla="*/ 24 w 25"/>
                  <a:gd name="T7" fmla="*/ 3 h 66"/>
                  <a:gd name="T8" fmla="*/ 18 w 25"/>
                  <a:gd name="T9" fmla="*/ 2 h 66"/>
                  <a:gd name="T10" fmla="*/ 0 w 25"/>
                  <a:gd name="T11" fmla="*/ 34 h 66"/>
                  <a:gd name="T12" fmla="*/ 0 w 25"/>
                  <a:gd name="T13" fmla="*/ 34 h 6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5" h="66">
                    <a:moveTo>
                      <a:pt x="0" y="66"/>
                    </a:moveTo>
                    <a:lnTo>
                      <a:pt x="18" y="0"/>
                    </a:lnTo>
                    <a:lnTo>
                      <a:pt x="25" y="3"/>
                    </a:lnTo>
                    <a:lnTo>
                      <a:pt x="24" y="5"/>
                    </a:lnTo>
                    <a:lnTo>
                      <a:pt x="18" y="3"/>
                    </a:lnTo>
                    <a:lnTo>
                      <a:pt x="0" y="66"/>
                    </a:lnTo>
                    <a:close/>
                  </a:path>
                </a:pathLst>
              </a:custGeom>
              <a:solidFill>
                <a:srgbClr val="CECEC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440" name="Freeform 257"/>
              <p:cNvSpPr>
                <a:spLocks/>
              </p:cNvSpPr>
              <p:nvPr/>
            </p:nvSpPr>
            <p:spPr bwMode="auto">
              <a:xfrm>
                <a:off x="2180" y="1902"/>
                <a:ext cx="24" cy="32"/>
              </a:xfrm>
              <a:custGeom>
                <a:avLst/>
                <a:gdLst>
                  <a:gd name="T0" fmla="*/ 0 w 24"/>
                  <a:gd name="T1" fmla="*/ 32 h 63"/>
                  <a:gd name="T2" fmla="*/ 18 w 24"/>
                  <a:gd name="T3" fmla="*/ 0 h 63"/>
                  <a:gd name="T4" fmla="*/ 24 w 24"/>
                  <a:gd name="T5" fmla="*/ 1 h 63"/>
                  <a:gd name="T6" fmla="*/ 24 w 24"/>
                  <a:gd name="T7" fmla="*/ 3 h 63"/>
                  <a:gd name="T8" fmla="*/ 17 w 24"/>
                  <a:gd name="T9" fmla="*/ 1 h 63"/>
                  <a:gd name="T10" fmla="*/ 0 w 24"/>
                  <a:gd name="T11" fmla="*/ 32 h 63"/>
                  <a:gd name="T12" fmla="*/ 0 w 24"/>
                  <a:gd name="T13" fmla="*/ 32 h 6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4" h="63">
                    <a:moveTo>
                      <a:pt x="0" y="63"/>
                    </a:moveTo>
                    <a:lnTo>
                      <a:pt x="18" y="0"/>
                    </a:lnTo>
                    <a:lnTo>
                      <a:pt x="24" y="2"/>
                    </a:lnTo>
                    <a:lnTo>
                      <a:pt x="24" y="6"/>
                    </a:lnTo>
                    <a:lnTo>
                      <a:pt x="17" y="2"/>
                    </a:lnTo>
                    <a:lnTo>
                      <a:pt x="0" y="63"/>
                    </a:lnTo>
                    <a:close/>
                  </a:path>
                </a:pathLst>
              </a:custGeom>
              <a:solidFill>
                <a:srgbClr val="CFCFC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441" name="Freeform 258"/>
              <p:cNvSpPr>
                <a:spLocks/>
              </p:cNvSpPr>
              <p:nvPr/>
            </p:nvSpPr>
            <p:spPr bwMode="auto">
              <a:xfrm>
                <a:off x="2180" y="1903"/>
                <a:ext cx="24" cy="31"/>
              </a:xfrm>
              <a:custGeom>
                <a:avLst/>
                <a:gdLst>
                  <a:gd name="T0" fmla="*/ 0 w 24"/>
                  <a:gd name="T1" fmla="*/ 31 h 61"/>
                  <a:gd name="T2" fmla="*/ 17 w 24"/>
                  <a:gd name="T3" fmla="*/ 0 h 61"/>
                  <a:gd name="T4" fmla="*/ 24 w 24"/>
                  <a:gd name="T5" fmla="*/ 2 h 61"/>
                  <a:gd name="T6" fmla="*/ 23 w 24"/>
                  <a:gd name="T7" fmla="*/ 4 h 61"/>
                  <a:gd name="T8" fmla="*/ 17 w 24"/>
                  <a:gd name="T9" fmla="*/ 2 h 61"/>
                  <a:gd name="T10" fmla="*/ 1 w 24"/>
                  <a:gd name="T11" fmla="*/ 31 h 61"/>
                  <a:gd name="T12" fmla="*/ 0 w 24"/>
                  <a:gd name="T13" fmla="*/ 31 h 6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4" h="61">
                    <a:moveTo>
                      <a:pt x="0" y="61"/>
                    </a:moveTo>
                    <a:lnTo>
                      <a:pt x="17" y="0"/>
                    </a:lnTo>
                    <a:lnTo>
                      <a:pt x="24" y="4"/>
                    </a:lnTo>
                    <a:lnTo>
                      <a:pt x="23" y="7"/>
                    </a:lnTo>
                    <a:lnTo>
                      <a:pt x="17" y="4"/>
                    </a:lnTo>
                    <a:lnTo>
                      <a:pt x="1" y="61"/>
                    </a:lnTo>
                    <a:lnTo>
                      <a:pt x="0" y="61"/>
                    </a:lnTo>
                    <a:close/>
                  </a:path>
                </a:pathLst>
              </a:custGeom>
              <a:solidFill>
                <a:srgbClr val="D1D1D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442" name="Freeform 259"/>
              <p:cNvSpPr>
                <a:spLocks/>
              </p:cNvSpPr>
              <p:nvPr/>
            </p:nvSpPr>
            <p:spPr bwMode="auto">
              <a:xfrm>
                <a:off x="2181" y="1905"/>
                <a:ext cx="22" cy="29"/>
              </a:xfrm>
              <a:custGeom>
                <a:avLst/>
                <a:gdLst>
                  <a:gd name="T0" fmla="*/ 0 w 22"/>
                  <a:gd name="T1" fmla="*/ 29 h 57"/>
                  <a:gd name="T2" fmla="*/ 16 w 22"/>
                  <a:gd name="T3" fmla="*/ 0 h 57"/>
                  <a:gd name="T4" fmla="*/ 22 w 22"/>
                  <a:gd name="T5" fmla="*/ 2 h 57"/>
                  <a:gd name="T6" fmla="*/ 20 w 22"/>
                  <a:gd name="T7" fmla="*/ 4 h 57"/>
                  <a:gd name="T8" fmla="*/ 14 w 22"/>
                  <a:gd name="T9" fmla="*/ 2 h 57"/>
                  <a:gd name="T10" fmla="*/ 0 w 22"/>
                  <a:gd name="T11" fmla="*/ 29 h 57"/>
                  <a:gd name="T12" fmla="*/ 0 w 22"/>
                  <a:gd name="T13" fmla="*/ 29 h 5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2" h="57">
                    <a:moveTo>
                      <a:pt x="0" y="57"/>
                    </a:moveTo>
                    <a:lnTo>
                      <a:pt x="16" y="0"/>
                    </a:lnTo>
                    <a:lnTo>
                      <a:pt x="22" y="3"/>
                    </a:lnTo>
                    <a:lnTo>
                      <a:pt x="20" y="7"/>
                    </a:lnTo>
                    <a:lnTo>
                      <a:pt x="14" y="3"/>
                    </a:lnTo>
                    <a:lnTo>
                      <a:pt x="0" y="57"/>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443" name="Freeform 260"/>
              <p:cNvSpPr>
                <a:spLocks/>
              </p:cNvSpPr>
              <p:nvPr/>
            </p:nvSpPr>
            <p:spPr bwMode="auto">
              <a:xfrm>
                <a:off x="2181" y="1907"/>
                <a:ext cx="20" cy="27"/>
              </a:xfrm>
              <a:custGeom>
                <a:avLst/>
                <a:gdLst>
                  <a:gd name="T0" fmla="*/ 0 w 20"/>
                  <a:gd name="T1" fmla="*/ 27 h 54"/>
                  <a:gd name="T2" fmla="*/ 14 w 20"/>
                  <a:gd name="T3" fmla="*/ 0 h 54"/>
                  <a:gd name="T4" fmla="*/ 20 w 20"/>
                  <a:gd name="T5" fmla="*/ 2 h 54"/>
                  <a:gd name="T6" fmla="*/ 20 w 20"/>
                  <a:gd name="T7" fmla="*/ 4 h 54"/>
                  <a:gd name="T8" fmla="*/ 14 w 20"/>
                  <a:gd name="T9" fmla="*/ 2 h 54"/>
                  <a:gd name="T10" fmla="*/ 0 w 20"/>
                  <a:gd name="T11" fmla="*/ 27 h 54"/>
                  <a:gd name="T12" fmla="*/ 0 w 20"/>
                  <a:gd name="T13" fmla="*/ 27 h 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 h="54">
                    <a:moveTo>
                      <a:pt x="0" y="54"/>
                    </a:moveTo>
                    <a:lnTo>
                      <a:pt x="14" y="0"/>
                    </a:lnTo>
                    <a:lnTo>
                      <a:pt x="20" y="4"/>
                    </a:lnTo>
                    <a:lnTo>
                      <a:pt x="20" y="7"/>
                    </a:lnTo>
                    <a:lnTo>
                      <a:pt x="14" y="4"/>
                    </a:lnTo>
                    <a:lnTo>
                      <a:pt x="0" y="54"/>
                    </a:lnTo>
                    <a:close/>
                  </a:path>
                </a:pathLst>
              </a:custGeom>
              <a:solidFill>
                <a:srgbClr val="D4D4D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444" name="Freeform 261"/>
              <p:cNvSpPr>
                <a:spLocks/>
              </p:cNvSpPr>
              <p:nvPr/>
            </p:nvSpPr>
            <p:spPr bwMode="auto">
              <a:xfrm>
                <a:off x="2181" y="1908"/>
                <a:ext cx="20" cy="26"/>
              </a:xfrm>
              <a:custGeom>
                <a:avLst/>
                <a:gdLst>
                  <a:gd name="T0" fmla="*/ 0 w 20"/>
                  <a:gd name="T1" fmla="*/ 26 h 50"/>
                  <a:gd name="T2" fmla="*/ 14 w 20"/>
                  <a:gd name="T3" fmla="*/ 0 h 50"/>
                  <a:gd name="T4" fmla="*/ 20 w 20"/>
                  <a:gd name="T5" fmla="*/ 2 h 50"/>
                  <a:gd name="T6" fmla="*/ 19 w 20"/>
                  <a:gd name="T7" fmla="*/ 4 h 50"/>
                  <a:gd name="T8" fmla="*/ 13 w 20"/>
                  <a:gd name="T9" fmla="*/ 2 h 50"/>
                  <a:gd name="T10" fmla="*/ 0 w 20"/>
                  <a:gd name="T11" fmla="*/ 26 h 50"/>
                  <a:gd name="T12" fmla="*/ 0 w 20"/>
                  <a:gd name="T13" fmla="*/ 26 h 5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 h="50">
                    <a:moveTo>
                      <a:pt x="0" y="50"/>
                    </a:moveTo>
                    <a:lnTo>
                      <a:pt x="14" y="0"/>
                    </a:lnTo>
                    <a:lnTo>
                      <a:pt x="20" y="3"/>
                    </a:lnTo>
                    <a:lnTo>
                      <a:pt x="19" y="7"/>
                    </a:lnTo>
                    <a:lnTo>
                      <a:pt x="13" y="3"/>
                    </a:lnTo>
                    <a:lnTo>
                      <a:pt x="0" y="50"/>
                    </a:lnTo>
                    <a:close/>
                  </a:path>
                </a:pathLst>
              </a:custGeom>
              <a:solidFill>
                <a:srgbClr val="D6D6D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445" name="Freeform 262"/>
              <p:cNvSpPr>
                <a:spLocks/>
              </p:cNvSpPr>
              <p:nvPr/>
            </p:nvSpPr>
            <p:spPr bwMode="auto">
              <a:xfrm>
                <a:off x="2181" y="1910"/>
                <a:ext cx="19" cy="24"/>
              </a:xfrm>
              <a:custGeom>
                <a:avLst/>
                <a:gdLst>
                  <a:gd name="T0" fmla="*/ 0 w 19"/>
                  <a:gd name="T1" fmla="*/ 24 h 47"/>
                  <a:gd name="T2" fmla="*/ 13 w 19"/>
                  <a:gd name="T3" fmla="*/ 0 h 47"/>
                  <a:gd name="T4" fmla="*/ 19 w 19"/>
                  <a:gd name="T5" fmla="*/ 2 h 47"/>
                  <a:gd name="T6" fmla="*/ 17 w 19"/>
                  <a:gd name="T7" fmla="*/ 4 h 47"/>
                  <a:gd name="T8" fmla="*/ 13 w 19"/>
                  <a:gd name="T9" fmla="*/ 3 h 47"/>
                  <a:gd name="T10" fmla="*/ 2 w 19"/>
                  <a:gd name="T11" fmla="*/ 24 h 47"/>
                  <a:gd name="T12" fmla="*/ 0 w 19"/>
                  <a:gd name="T13" fmla="*/ 24 h 4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9" h="47">
                    <a:moveTo>
                      <a:pt x="0" y="47"/>
                    </a:moveTo>
                    <a:lnTo>
                      <a:pt x="13" y="0"/>
                    </a:lnTo>
                    <a:lnTo>
                      <a:pt x="19" y="4"/>
                    </a:lnTo>
                    <a:lnTo>
                      <a:pt x="17" y="8"/>
                    </a:lnTo>
                    <a:lnTo>
                      <a:pt x="13" y="6"/>
                    </a:lnTo>
                    <a:lnTo>
                      <a:pt x="2" y="47"/>
                    </a:lnTo>
                    <a:lnTo>
                      <a:pt x="0" y="47"/>
                    </a:lnTo>
                    <a:close/>
                  </a:path>
                </a:pathLst>
              </a:custGeom>
              <a:solidFill>
                <a:srgbClr val="D7D7D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446" name="Freeform 263"/>
              <p:cNvSpPr>
                <a:spLocks/>
              </p:cNvSpPr>
              <p:nvPr/>
            </p:nvSpPr>
            <p:spPr bwMode="auto">
              <a:xfrm>
                <a:off x="2183" y="1913"/>
                <a:ext cx="15" cy="21"/>
              </a:xfrm>
              <a:custGeom>
                <a:avLst/>
                <a:gdLst>
                  <a:gd name="T0" fmla="*/ 0 w 15"/>
                  <a:gd name="T1" fmla="*/ 21 h 41"/>
                  <a:gd name="T2" fmla="*/ 11 w 15"/>
                  <a:gd name="T3" fmla="*/ 0 h 41"/>
                  <a:gd name="T4" fmla="*/ 15 w 15"/>
                  <a:gd name="T5" fmla="*/ 1 h 41"/>
                  <a:gd name="T6" fmla="*/ 14 w 15"/>
                  <a:gd name="T7" fmla="*/ 3 h 41"/>
                  <a:gd name="T8" fmla="*/ 10 w 15"/>
                  <a:gd name="T9" fmla="*/ 2 h 41"/>
                  <a:gd name="T10" fmla="*/ 0 w 15"/>
                  <a:gd name="T11" fmla="*/ 21 h 41"/>
                  <a:gd name="T12" fmla="*/ 0 w 15"/>
                  <a:gd name="T13" fmla="*/ 21 h 4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 h="41">
                    <a:moveTo>
                      <a:pt x="0" y="41"/>
                    </a:moveTo>
                    <a:lnTo>
                      <a:pt x="11" y="0"/>
                    </a:lnTo>
                    <a:lnTo>
                      <a:pt x="15" y="2"/>
                    </a:lnTo>
                    <a:lnTo>
                      <a:pt x="14" y="5"/>
                    </a:lnTo>
                    <a:lnTo>
                      <a:pt x="10" y="3"/>
                    </a:lnTo>
                    <a:lnTo>
                      <a:pt x="0" y="41"/>
                    </a:lnTo>
                    <a:close/>
                  </a:path>
                </a:pathLst>
              </a:custGeom>
              <a:solidFill>
                <a:srgbClr val="D9D9D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447" name="Freeform 264"/>
              <p:cNvSpPr>
                <a:spLocks/>
              </p:cNvSpPr>
              <p:nvPr/>
            </p:nvSpPr>
            <p:spPr bwMode="auto">
              <a:xfrm>
                <a:off x="2183" y="1915"/>
                <a:ext cx="14" cy="19"/>
              </a:xfrm>
              <a:custGeom>
                <a:avLst/>
                <a:gdLst>
                  <a:gd name="T0" fmla="*/ 0 w 14"/>
                  <a:gd name="T1" fmla="*/ 19 h 38"/>
                  <a:gd name="T2" fmla="*/ 10 w 14"/>
                  <a:gd name="T3" fmla="*/ 0 h 38"/>
                  <a:gd name="T4" fmla="*/ 14 w 14"/>
                  <a:gd name="T5" fmla="*/ 1 h 38"/>
                  <a:gd name="T6" fmla="*/ 14 w 14"/>
                  <a:gd name="T7" fmla="*/ 3 h 38"/>
                  <a:gd name="T8" fmla="*/ 10 w 14"/>
                  <a:gd name="T9" fmla="*/ 2 h 38"/>
                  <a:gd name="T10" fmla="*/ 0 w 14"/>
                  <a:gd name="T11" fmla="*/ 19 h 38"/>
                  <a:gd name="T12" fmla="*/ 0 w 14"/>
                  <a:gd name="T13" fmla="*/ 19 h 3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4" h="38">
                    <a:moveTo>
                      <a:pt x="0" y="38"/>
                    </a:moveTo>
                    <a:lnTo>
                      <a:pt x="10" y="0"/>
                    </a:lnTo>
                    <a:lnTo>
                      <a:pt x="14" y="2"/>
                    </a:lnTo>
                    <a:lnTo>
                      <a:pt x="14" y="6"/>
                    </a:lnTo>
                    <a:lnTo>
                      <a:pt x="10" y="4"/>
                    </a:lnTo>
                    <a:lnTo>
                      <a:pt x="0" y="38"/>
                    </a:lnTo>
                    <a:close/>
                  </a:path>
                </a:pathLst>
              </a:custGeom>
              <a:solidFill>
                <a:srgbClr val="DBDB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448" name="Freeform 265"/>
              <p:cNvSpPr>
                <a:spLocks/>
              </p:cNvSpPr>
              <p:nvPr/>
            </p:nvSpPr>
            <p:spPr bwMode="auto">
              <a:xfrm>
                <a:off x="2183" y="1917"/>
                <a:ext cx="14" cy="18"/>
              </a:xfrm>
              <a:custGeom>
                <a:avLst/>
                <a:gdLst>
                  <a:gd name="T0" fmla="*/ 0 w 14"/>
                  <a:gd name="T1" fmla="*/ 17 h 36"/>
                  <a:gd name="T2" fmla="*/ 10 w 14"/>
                  <a:gd name="T3" fmla="*/ 0 h 36"/>
                  <a:gd name="T4" fmla="*/ 14 w 14"/>
                  <a:gd name="T5" fmla="*/ 1 h 36"/>
                  <a:gd name="T6" fmla="*/ 12 w 14"/>
                  <a:gd name="T7" fmla="*/ 4 h 36"/>
                  <a:gd name="T8" fmla="*/ 8 w 14"/>
                  <a:gd name="T9" fmla="*/ 3 h 36"/>
                  <a:gd name="T10" fmla="*/ 0 w 14"/>
                  <a:gd name="T11" fmla="*/ 18 h 36"/>
                  <a:gd name="T12" fmla="*/ 0 w 14"/>
                  <a:gd name="T13" fmla="*/ 17 h 3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4" h="36">
                    <a:moveTo>
                      <a:pt x="0" y="34"/>
                    </a:moveTo>
                    <a:lnTo>
                      <a:pt x="10" y="0"/>
                    </a:lnTo>
                    <a:lnTo>
                      <a:pt x="14" y="2"/>
                    </a:lnTo>
                    <a:lnTo>
                      <a:pt x="12" y="7"/>
                    </a:lnTo>
                    <a:lnTo>
                      <a:pt x="8" y="6"/>
                    </a:lnTo>
                    <a:lnTo>
                      <a:pt x="0" y="36"/>
                    </a:lnTo>
                    <a:lnTo>
                      <a:pt x="0" y="34"/>
                    </a:lnTo>
                    <a:close/>
                  </a:path>
                </a:pathLst>
              </a:custGeom>
              <a:solidFill>
                <a:srgbClr val="DCDCD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449" name="Freeform 266"/>
              <p:cNvSpPr>
                <a:spLocks/>
              </p:cNvSpPr>
              <p:nvPr/>
            </p:nvSpPr>
            <p:spPr bwMode="auto">
              <a:xfrm>
                <a:off x="2183" y="1919"/>
                <a:ext cx="12" cy="16"/>
              </a:xfrm>
              <a:custGeom>
                <a:avLst/>
                <a:gdLst>
                  <a:gd name="T0" fmla="*/ 0 w 12"/>
                  <a:gd name="T1" fmla="*/ 16 h 30"/>
                  <a:gd name="T2" fmla="*/ 8 w 12"/>
                  <a:gd name="T3" fmla="*/ 0 h 30"/>
                  <a:gd name="T4" fmla="*/ 12 w 12"/>
                  <a:gd name="T5" fmla="*/ 1 h 30"/>
                  <a:gd name="T6" fmla="*/ 11 w 12"/>
                  <a:gd name="T7" fmla="*/ 3 h 30"/>
                  <a:gd name="T8" fmla="*/ 8 w 12"/>
                  <a:gd name="T9" fmla="*/ 3 h 30"/>
                  <a:gd name="T10" fmla="*/ 1 w 12"/>
                  <a:gd name="T11" fmla="*/ 16 h 30"/>
                  <a:gd name="T12" fmla="*/ 0 w 12"/>
                  <a:gd name="T13" fmla="*/ 16 h 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 h="30">
                    <a:moveTo>
                      <a:pt x="0" y="30"/>
                    </a:moveTo>
                    <a:lnTo>
                      <a:pt x="8" y="0"/>
                    </a:lnTo>
                    <a:lnTo>
                      <a:pt x="12" y="1"/>
                    </a:lnTo>
                    <a:lnTo>
                      <a:pt x="11" y="5"/>
                    </a:lnTo>
                    <a:lnTo>
                      <a:pt x="8" y="5"/>
                    </a:lnTo>
                    <a:lnTo>
                      <a:pt x="1" y="30"/>
                    </a:lnTo>
                    <a:lnTo>
                      <a:pt x="0" y="30"/>
                    </a:lnTo>
                    <a:close/>
                  </a:path>
                </a:pathLst>
              </a:custGeom>
              <a:solidFill>
                <a:srgbClr val="DEDED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450" name="Freeform 267"/>
              <p:cNvSpPr>
                <a:spLocks/>
              </p:cNvSpPr>
              <p:nvPr/>
            </p:nvSpPr>
            <p:spPr bwMode="auto">
              <a:xfrm>
                <a:off x="2184" y="1922"/>
                <a:ext cx="10" cy="13"/>
              </a:xfrm>
              <a:custGeom>
                <a:avLst/>
                <a:gdLst>
                  <a:gd name="T0" fmla="*/ 0 w 10"/>
                  <a:gd name="T1" fmla="*/ 13 h 25"/>
                  <a:gd name="T2" fmla="*/ 7 w 10"/>
                  <a:gd name="T3" fmla="*/ 0 h 25"/>
                  <a:gd name="T4" fmla="*/ 10 w 10"/>
                  <a:gd name="T5" fmla="*/ 0 h 25"/>
                  <a:gd name="T6" fmla="*/ 9 w 10"/>
                  <a:gd name="T7" fmla="*/ 3 h 25"/>
                  <a:gd name="T8" fmla="*/ 6 w 10"/>
                  <a:gd name="T9" fmla="*/ 3 h 25"/>
                  <a:gd name="T10" fmla="*/ 0 w 10"/>
                  <a:gd name="T11" fmla="*/ 13 h 25"/>
                  <a:gd name="T12" fmla="*/ 0 w 10"/>
                  <a:gd name="T13" fmla="*/ 13 h 2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25">
                    <a:moveTo>
                      <a:pt x="0" y="25"/>
                    </a:moveTo>
                    <a:lnTo>
                      <a:pt x="7" y="0"/>
                    </a:lnTo>
                    <a:lnTo>
                      <a:pt x="10" y="0"/>
                    </a:lnTo>
                    <a:lnTo>
                      <a:pt x="9" y="5"/>
                    </a:lnTo>
                    <a:lnTo>
                      <a:pt x="6" y="5"/>
                    </a:lnTo>
                    <a:lnTo>
                      <a:pt x="0" y="25"/>
                    </a:lnTo>
                    <a:close/>
                  </a:path>
                </a:pathLst>
              </a:custGeom>
              <a:solidFill>
                <a:srgbClr val="E0E0E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451" name="Freeform 268"/>
              <p:cNvSpPr>
                <a:spLocks/>
              </p:cNvSpPr>
              <p:nvPr/>
            </p:nvSpPr>
            <p:spPr bwMode="auto">
              <a:xfrm>
                <a:off x="2184" y="1925"/>
                <a:ext cx="9" cy="10"/>
              </a:xfrm>
              <a:custGeom>
                <a:avLst/>
                <a:gdLst>
                  <a:gd name="T0" fmla="*/ 0 w 9"/>
                  <a:gd name="T1" fmla="*/ 10 h 20"/>
                  <a:gd name="T2" fmla="*/ 6 w 9"/>
                  <a:gd name="T3" fmla="*/ 0 h 20"/>
                  <a:gd name="T4" fmla="*/ 9 w 9"/>
                  <a:gd name="T5" fmla="*/ 0 h 20"/>
                  <a:gd name="T6" fmla="*/ 7 w 9"/>
                  <a:gd name="T7" fmla="*/ 3 h 20"/>
                  <a:gd name="T8" fmla="*/ 4 w 9"/>
                  <a:gd name="T9" fmla="*/ 3 h 20"/>
                  <a:gd name="T10" fmla="*/ 0 w 9"/>
                  <a:gd name="T11" fmla="*/ 10 h 20"/>
                  <a:gd name="T12" fmla="*/ 0 w 9"/>
                  <a:gd name="T13" fmla="*/ 10 h 2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 h="20">
                    <a:moveTo>
                      <a:pt x="0" y="20"/>
                    </a:moveTo>
                    <a:lnTo>
                      <a:pt x="6" y="0"/>
                    </a:lnTo>
                    <a:lnTo>
                      <a:pt x="9" y="0"/>
                    </a:lnTo>
                    <a:lnTo>
                      <a:pt x="7" y="6"/>
                    </a:lnTo>
                    <a:lnTo>
                      <a:pt x="4" y="6"/>
                    </a:lnTo>
                    <a:lnTo>
                      <a:pt x="0" y="20"/>
                    </a:lnTo>
                    <a:close/>
                  </a:path>
                </a:pathLst>
              </a:custGeom>
              <a:solidFill>
                <a:srgbClr val="E1E1E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452" name="Freeform 269"/>
              <p:cNvSpPr>
                <a:spLocks/>
              </p:cNvSpPr>
              <p:nvPr/>
            </p:nvSpPr>
            <p:spPr bwMode="auto">
              <a:xfrm>
                <a:off x="2184" y="1927"/>
                <a:ext cx="7" cy="8"/>
              </a:xfrm>
              <a:custGeom>
                <a:avLst/>
                <a:gdLst>
                  <a:gd name="T0" fmla="*/ 0 w 7"/>
                  <a:gd name="T1" fmla="*/ 8 h 14"/>
                  <a:gd name="T2" fmla="*/ 4 w 7"/>
                  <a:gd name="T3" fmla="*/ 0 h 14"/>
                  <a:gd name="T4" fmla="*/ 7 w 7"/>
                  <a:gd name="T5" fmla="*/ 0 h 14"/>
                  <a:gd name="T6" fmla="*/ 4 w 7"/>
                  <a:gd name="T7" fmla="*/ 3 h 14"/>
                  <a:gd name="T8" fmla="*/ 4 w 7"/>
                  <a:gd name="T9" fmla="*/ 3 h 14"/>
                  <a:gd name="T10" fmla="*/ 2 w 7"/>
                  <a:gd name="T11" fmla="*/ 8 h 14"/>
                  <a:gd name="T12" fmla="*/ 0 w 7"/>
                  <a:gd name="T13" fmla="*/ 8 h 1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 h="14">
                    <a:moveTo>
                      <a:pt x="0" y="14"/>
                    </a:moveTo>
                    <a:lnTo>
                      <a:pt x="4" y="0"/>
                    </a:lnTo>
                    <a:lnTo>
                      <a:pt x="7" y="0"/>
                    </a:lnTo>
                    <a:lnTo>
                      <a:pt x="4" y="5"/>
                    </a:lnTo>
                    <a:lnTo>
                      <a:pt x="2" y="14"/>
                    </a:lnTo>
                    <a:lnTo>
                      <a:pt x="0" y="14"/>
                    </a:lnTo>
                    <a:close/>
                  </a:path>
                </a:pathLst>
              </a:custGeom>
              <a:solidFill>
                <a:srgbClr val="E3E3E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453" name="Freeform 270"/>
              <p:cNvSpPr>
                <a:spLocks/>
              </p:cNvSpPr>
              <p:nvPr/>
            </p:nvSpPr>
            <p:spPr bwMode="auto">
              <a:xfrm>
                <a:off x="2186" y="1930"/>
                <a:ext cx="2" cy="5"/>
              </a:xfrm>
              <a:custGeom>
                <a:avLst/>
                <a:gdLst>
                  <a:gd name="T0" fmla="*/ 0 w 2"/>
                  <a:gd name="T1" fmla="*/ 5 h 9"/>
                  <a:gd name="T2" fmla="*/ 2 w 2"/>
                  <a:gd name="T3" fmla="*/ 0 h 9"/>
                  <a:gd name="T4" fmla="*/ 2 w 2"/>
                  <a:gd name="T5" fmla="*/ 0 h 9"/>
                  <a:gd name="T6" fmla="*/ 1 w 2"/>
                  <a:gd name="T7" fmla="*/ 3 h 9"/>
                  <a:gd name="T8" fmla="*/ 1 w 2"/>
                  <a:gd name="T9" fmla="*/ 3 h 9"/>
                  <a:gd name="T10" fmla="*/ 0 w 2"/>
                  <a:gd name="T11" fmla="*/ 5 h 9"/>
                  <a:gd name="T12" fmla="*/ 0 w 2"/>
                  <a:gd name="T13" fmla="*/ 5 h 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 h="9">
                    <a:moveTo>
                      <a:pt x="0" y="9"/>
                    </a:moveTo>
                    <a:lnTo>
                      <a:pt x="2" y="0"/>
                    </a:lnTo>
                    <a:lnTo>
                      <a:pt x="1" y="6"/>
                    </a:lnTo>
                    <a:lnTo>
                      <a:pt x="0" y="9"/>
                    </a:lnTo>
                    <a:close/>
                  </a:path>
                </a:pathLst>
              </a:custGeom>
              <a:solidFill>
                <a:srgbClr val="E4E4E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454" name="Freeform 271"/>
              <p:cNvSpPr>
                <a:spLocks/>
              </p:cNvSpPr>
              <p:nvPr/>
            </p:nvSpPr>
            <p:spPr bwMode="auto">
              <a:xfrm>
                <a:off x="2186" y="1933"/>
                <a:ext cx="1" cy="3"/>
              </a:xfrm>
              <a:custGeom>
                <a:avLst/>
                <a:gdLst>
                  <a:gd name="T0" fmla="*/ 0 w 1"/>
                  <a:gd name="T1" fmla="*/ 2 h 5"/>
                  <a:gd name="T2" fmla="*/ 1 w 1"/>
                  <a:gd name="T3" fmla="*/ 0 h 5"/>
                  <a:gd name="T4" fmla="*/ 1 w 1"/>
                  <a:gd name="T5" fmla="*/ 0 h 5"/>
                  <a:gd name="T6" fmla="*/ 1 w 1"/>
                  <a:gd name="T7" fmla="*/ 3 h 5"/>
                  <a:gd name="T8" fmla="*/ 1 w 1"/>
                  <a:gd name="T9" fmla="*/ 3 h 5"/>
                  <a:gd name="T10" fmla="*/ 1 w 1"/>
                  <a:gd name="T11" fmla="*/ 3 h 5"/>
                  <a:gd name="T12" fmla="*/ 0 w 1"/>
                  <a:gd name="T13" fmla="*/ 2 h 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 h="5">
                    <a:moveTo>
                      <a:pt x="0" y="3"/>
                    </a:moveTo>
                    <a:lnTo>
                      <a:pt x="1" y="0"/>
                    </a:lnTo>
                    <a:lnTo>
                      <a:pt x="1" y="5"/>
                    </a:lnTo>
                    <a:lnTo>
                      <a:pt x="0" y="3"/>
                    </a:lnTo>
                    <a:close/>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455" name="Freeform 272"/>
              <p:cNvSpPr>
                <a:spLocks/>
              </p:cNvSpPr>
              <p:nvPr/>
            </p:nvSpPr>
            <p:spPr bwMode="auto">
              <a:xfrm>
                <a:off x="2184" y="1881"/>
                <a:ext cx="26" cy="55"/>
              </a:xfrm>
              <a:custGeom>
                <a:avLst/>
                <a:gdLst>
                  <a:gd name="T0" fmla="*/ 3 w 26"/>
                  <a:gd name="T1" fmla="*/ 55 h 109"/>
                  <a:gd name="T2" fmla="*/ 0 w 26"/>
                  <a:gd name="T3" fmla="*/ 40 h 109"/>
                  <a:gd name="T4" fmla="*/ 21 w 26"/>
                  <a:gd name="T5" fmla="*/ 0 h 109"/>
                  <a:gd name="T6" fmla="*/ 26 w 26"/>
                  <a:gd name="T7" fmla="*/ 15 h 109"/>
                  <a:gd name="T8" fmla="*/ 3 w 26"/>
                  <a:gd name="T9" fmla="*/ 55 h 10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109">
                    <a:moveTo>
                      <a:pt x="3" y="109"/>
                    </a:moveTo>
                    <a:lnTo>
                      <a:pt x="0" y="80"/>
                    </a:lnTo>
                    <a:lnTo>
                      <a:pt x="21" y="0"/>
                    </a:lnTo>
                    <a:lnTo>
                      <a:pt x="26" y="29"/>
                    </a:lnTo>
                    <a:lnTo>
                      <a:pt x="3" y="10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456" name="Freeform 273"/>
              <p:cNvSpPr>
                <a:spLocks/>
              </p:cNvSpPr>
              <p:nvPr/>
            </p:nvSpPr>
            <p:spPr bwMode="auto">
              <a:xfrm>
                <a:off x="2177" y="1881"/>
                <a:ext cx="40" cy="52"/>
              </a:xfrm>
              <a:custGeom>
                <a:avLst/>
                <a:gdLst>
                  <a:gd name="T0" fmla="*/ 0 w 40"/>
                  <a:gd name="T1" fmla="*/ 52 h 104"/>
                  <a:gd name="T2" fmla="*/ 28 w 40"/>
                  <a:gd name="T3" fmla="*/ 0 h 104"/>
                  <a:gd name="T4" fmla="*/ 40 w 40"/>
                  <a:gd name="T5" fmla="*/ 3 h 104"/>
                  <a:gd name="T6" fmla="*/ 38 w 40"/>
                  <a:gd name="T7" fmla="*/ 3 h 104"/>
                  <a:gd name="T8" fmla="*/ 27 w 40"/>
                  <a:gd name="T9" fmla="*/ 0 h 104"/>
                  <a:gd name="T10" fmla="*/ 0 w 40"/>
                  <a:gd name="T11" fmla="*/ 52 h 104"/>
                  <a:gd name="T12" fmla="*/ 0 w 40"/>
                  <a:gd name="T13" fmla="*/ 52 h 10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0" h="104">
                    <a:moveTo>
                      <a:pt x="0" y="104"/>
                    </a:moveTo>
                    <a:lnTo>
                      <a:pt x="28" y="0"/>
                    </a:lnTo>
                    <a:lnTo>
                      <a:pt x="40" y="6"/>
                    </a:lnTo>
                    <a:lnTo>
                      <a:pt x="38" y="6"/>
                    </a:lnTo>
                    <a:lnTo>
                      <a:pt x="27" y="0"/>
                    </a:lnTo>
                    <a:lnTo>
                      <a:pt x="0" y="104"/>
                    </a:lnTo>
                    <a:close/>
                  </a:path>
                </a:pathLst>
              </a:custGeom>
              <a:solidFill>
                <a:srgbClr val="B3B3B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457" name="Freeform 274"/>
              <p:cNvSpPr>
                <a:spLocks/>
              </p:cNvSpPr>
              <p:nvPr/>
            </p:nvSpPr>
            <p:spPr bwMode="auto">
              <a:xfrm>
                <a:off x="2177" y="1881"/>
                <a:ext cx="38" cy="52"/>
              </a:xfrm>
              <a:custGeom>
                <a:avLst/>
                <a:gdLst>
                  <a:gd name="T0" fmla="*/ 0 w 38"/>
                  <a:gd name="T1" fmla="*/ 52 h 104"/>
                  <a:gd name="T2" fmla="*/ 27 w 38"/>
                  <a:gd name="T3" fmla="*/ 0 h 104"/>
                  <a:gd name="T4" fmla="*/ 38 w 38"/>
                  <a:gd name="T5" fmla="*/ 3 h 104"/>
                  <a:gd name="T6" fmla="*/ 38 w 38"/>
                  <a:gd name="T7" fmla="*/ 4 h 104"/>
                  <a:gd name="T8" fmla="*/ 27 w 38"/>
                  <a:gd name="T9" fmla="*/ 1 h 104"/>
                  <a:gd name="T10" fmla="*/ 0 w 38"/>
                  <a:gd name="T11" fmla="*/ 52 h 104"/>
                  <a:gd name="T12" fmla="*/ 0 w 38"/>
                  <a:gd name="T13" fmla="*/ 52 h 10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8" h="104">
                    <a:moveTo>
                      <a:pt x="0" y="104"/>
                    </a:moveTo>
                    <a:lnTo>
                      <a:pt x="27" y="0"/>
                    </a:lnTo>
                    <a:lnTo>
                      <a:pt x="38" y="6"/>
                    </a:lnTo>
                    <a:lnTo>
                      <a:pt x="38" y="8"/>
                    </a:lnTo>
                    <a:lnTo>
                      <a:pt x="27" y="2"/>
                    </a:lnTo>
                    <a:lnTo>
                      <a:pt x="0" y="104"/>
                    </a:lnTo>
                    <a:close/>
                  </a:path>
                </a:pathLst>
              </a:custGeom>
              <a:solidFill>
                <a:srgbClr val="B4B4B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458" name="Freeform 275"/>
              <p:cNvSpPr>
                <a:spLocks/>
              </p:cNvSpPr>
              <p:nvPr/>
            </p:nvSpPr>
            <p:spPr bwMode="auto">
              <a:xfrm>
                <a:off x="2177" y="1882"/>
                <a:ext cx="38" cy="51"/>
              </a:xfrm>
              <a:custGeom>
                <a:avLst/>
                <a:gdLst>
                  <a:gd name="T0" fmla="*/ 0 w 38"/>
                  <a:gd name="T1" fmla="*/ 51 h 102"/>
                  <a:gd name="T2" fmla="*/ 27 w 38"/>
                  <a:gd name="T3" fmla="*/ 0 h 102"/>
                  <a:gd name="T4" fmla="*/ 38 w 38"/>
                  <a:gd name="T5" fmla="*/ 3 h 102"/>
                  <a:gd name="T6" fmla="*/ 37 w 38"/>
                  <a:gd name="T7" fmla="*/ 4 h 102"/>
                  <a:gd name="T8" fmla="*/ 27 w 38"/>
                  <a:gd name="T9" fmla="*/ 1 h 102"/>
                  <a:gd name="T10" fmla="*/ 0 w 38"/>
                  <a:gd name="T11" fmla="*/ 51 h 102"/>
                  <a:gd name="T12" fmla="*/ 0 w 38"/>
                  <a:gd name="T13" fmla="*/ 51 h 10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8" h="102">
                    <a:moveTo>
                      <a:pt x="0" y="102"/>
                    </a:moveTo>
                    <a:lnTo>
                      <a:pt x="27" y="0"/>
                    </a:lnTo>
                    <a:lnTo>
                      <a:pt x="38" y="6"/>
                    </a:lnTo>
                    <a:lnTo>
                      <a:pt x="37" y="8"/>
                    </a:lnTo>
                    <a:lnTo>
                      <a:pt x="27" y="2"/>
                    </a:lnTo>
                    <a:lnTo>
                      <a:pt x="0" y="102"/>
                    </a:lnTo>
                    <a:close/>
                  </a:path>
                </a:pathLst>
              </a:custGeom>
              <a:solidFill>
                <a:srgbClr val="B6B6B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459" name="Freeform 276"/>
              <p:cNvSpPr>
                <a:spLocks/>
              </p:cNvSpPr>
              <p:nvPr/>
            </p:nvSpPr>
            <p:spPr bwMode="auto">
              <a:xfrm>
                <a:off x="2177" y="1883"/>
                <a:ext cx="37" cy="50"/>
              </a:xfrm>
              <a:custGeom>
                <a:avLst/>
                <a:gdLst>
                  <a:gd name="T0" fmla="*/ 0 w 37"/>
                  <a:gd name="T1" fmla="*/ 50 h 100"/>
                  <a:gd name="T2" fmla="*/ 27 w 37"/>
                  <a:gd name="T3" fmla="*/ 0 h 100"/>
                  <a:gd name="T4" fmla="*/ 37 w 37"/>
                  <a:gd name="T5" fmla="*/ 3 h 100"/>
                  <a:gd name="T6" fmla="*/ 37 w 37"/>
                  <a:gd name="T7" fmla="*/ 4 h 100"/>
                  <a:gd name="T8" fmla="*/ 27 w 37"/>
                  <a:gd name="T9" fmla="*/ 2 h 100"/>
                  <a:gd name="T10" fmla="*/ 0 w 37"/>
                  <a:gd name="T11" fmla="*/ 50 h 100"/>
                  <a:gd name="T12" fmla="*/ 0 w 37"/>
                  <a:gd name="T13" fmla="*/ 50 h 10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100">
                    <a:moveTo>
                      <a:pt x="0" y="100"/>
                    </a:moveTo>
                    <a:lnTo>
                      <a:pt x="27" y="0"/>
                    </a:lnTo>
                    <a:lnTo>
                      <a:pt x="37" y="6"/>
                    </a:lnTo>
                    <a:lnTo>
                      <a:pt x="37" y="7"/>
                    </a:lnTo>
                    <a:lnTo>
                      <a:pt x="27" y="4"/>
                    </a:lnTo>
                    <a:lnTo>
                      <a:pt x="0" y="100"/>
                    </a:lnTo>
                    <a:close/>
                  </a:path>
                </a:pathLst>
              </a:custGeom>
              <a:solidFill>
                <a:srgbClr val="B7B7B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460" name="Freeform 277"/>
              <p:cNvSpPr>
                <a:spLocks/>
              </p:cNvSpPr>
              <p:nvPr/>
            </p:nvSpPr>
            <p:spPr bwMode="auto">
              <a:xfrm>
                <a:off x="2177" y="1885"/>
                <a:ext cx="37" cy="48"/>
              </a:xfrm>
              <a:custGeom>
                <a:avLst/>
                <a:gdLst>
                  <a:gd name="T0" fmla="*/ 0 w 37"/>
                  <a:gd name="T1" fmla="*/ 48 h 96"/>
                  <a:gd name="T2" fmla="*/ 27 w 37"/>
                  <a:gd name="T3" fmla="*/ 0 h 96"/>
                  <a:gd name="T4" fmla="*/ 37 w 37"/>
                  <a:gd name="T5" fmla="*/ 2 h 96"/>
                  <a:gd name="T6" fmla="*/ 37 w 37"/>
                  <a:gd name="T7" fmla="*/ 3 h 96"/>
                  <a:gd name="T8" fmla="*/ 26 w 37"/>
                  <a:gd name="T9" fmla="*/ 1 h 96"/>
                  <a:gd name="T10" fmla="*/ 0 w 37"/>
                  <a:gd name="T11" fmla="*/ 48 h 96"/>
                  <a:gd name="T12" fmla="*/ 0 w 37"/>
                  <a:gd name="T13" fmla="*/ 48 h 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96">
                    <a:moveTo>
                      <a:pt x="0" y="96"/>
                    </a:moveTo>
                    <a:lnTo>
                      <a:pt x="27" y="0"/>
                    </a:lnTo>
                    <a:lnTo>
                      <a:pt x="37" y="3"/>
                    </a:lnTo>
                    <a:lnTo>
                      <a:pt x="37" y="5"/>
                    </a:lnTo>
                    <a:lnTo>
                      <a:pt x="26" y="2"/>
                    </a:lnTo>
                    <a:lnTo>
                      <a:pt x="0" y="96"/>
                    </a:lnTo>
                    <a:close/>
                  </a:path>
                </a:pathLst>
              </a:custGeom>
              <a:solidFill>
                <a:srgbClr val="B9B9B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461" name="Freeform 278"/>
              <p:cNvSpPr>
                <a:spLocks/>
              </p:cNvSpPr>
              <p:nvPr/>
            </p:nvSpPr>
            <p:spPr bwMode="auto">
              <a:xfrm>
                <a:off x="2177" y="1886"/>
                <a:ext cx="37" cy="47"/>
              </a:xfrm>
              <a:custGeom>
                <a:avLst/>
                <a:gdLst>
                  <a:gd name="T0" fmla="*/ 0 w 37"/>
                  <a:gd name="T1" fmla="*/ 47 h 94"/>
                  <a:gd name="T2" fmla="*/ 26 w 37"/>
                  <a:gd name="T3" fmla="*/ 0 h 94"/>
                  <a:gd name="T4" fmla="*/ 37 w 37"/>
                  <a:gd name="T5" fmla="*/ 2 h 94"/>
                  <a:gd name="T6" fmla="*/ 35 w 37"/>
                  <a:gd name="T7" fmla="*/ 3 h 94"/>
                  <a:gd name="T8" fmla="*/ 26 w 37"/>
                  <a:gd name="T9" fmla="*/ 1 h 94"/>
                  <a:gd name="T10" fmla="*/ 0 w 37"/>
                  <a:gd name="T11" fmla="*/ 47 h 94"/>
                  <a:gd name="T12" fmla="*/ 0 w 37"/>
                  <a:gd name="T13" fmla="*/ 47 h 9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94">
                    <a:moveTo>
                      <a:pt x="0" y="94"/>
                    </a:moveTo>
                    <a:lnTo>
                      <a:pt x="26" y="0"/>
                    </a:lnTo>
                    <a:lnTo>
                      <a:pt x="37" y="3"/>
                    </a:lnTo>
                    <a:lnTo>
                      <a:pt x="35" y="5"/>
                    </a:lnTo>
                    <a:lnTo>
                      <a:pt x="26" y="1"/>
                    </a:lnTo>
                    <a:lnTo>
                      <a:pt x="0" y="94"/>
                    </a:lnTo>
                    <a:close/>
                  </a:path>
                </a:pathLst>
              </a:custGeom>
              <a:solidFill>
                <a:srgbClr val="BBBBB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462" name="Freeform 279"/>
              <p:cNvSpPr>
                <a:spLocks/>
              </p:cNvSpPr>
              <p:nvPr/>
            </p:nvSpPr>
            <p:spPr bwMode="auto">
              <a:xfrm>
                <a:off x="2177" y="1887"/>
                <a:ext cx="35" cy="46"/>
              </a:xfrm>
              <a:custGeom>
                <a:avLst/>
                <a:gdLst>
                  <a:gd name="T0" fmla="*/ 0 w 35"/>
                  <a:gd name="T1" fmla="*/ 46 h 93"/>
                  <a:gd name="T2" fmla="*/ 26 w 35"/>
                  <a:gd name="T3" fmla="*/ 0 h 93"/>
                  <a:gd name="T4" fmla="*/ 35 w 35"/>
                  <a:gd name="T5" fmla="*/ 2 h 93"/>
                  <a:gd name="T6" fmla="*/ 35 w 35"/>
                  <a:gd name="T7" fmla="*/ 3 h 93"/>
                  <a:gd name="T8" fmla="*/ 26 w 35"/>
                  <a:gd name="T9" fmla="*/ 1 h 93"/>
                  <a:gd name="T10" fmla="*/ 0 w 35"/>
                  <a:gd name="T11" fmla="*/ 46 h 93"/>
                  <a:gd name="T12" fmla="*/ 0 w 35"/>
                  <a:gd name="T13" fmla="*/ 46 h 9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5" h="93">
                    <a:moveTo>
                      <a:pt x="0" y="93"/>
                    </a:moveTo>
                    <a:lnTo>
                      <a:pt x="26" y="0"/>
                    </a:lnTo>
                    <a:lnTo>
                      <a:pt x="35" y="4"/>
                    </a:lnTo>
                    <a:lnTo>
                      <a:pt x="35" y="6"/>
                    </a:lnTo>
                    <a:lnTo>
                      <a:pt x="26" y="2"/>
                    </a:lnTo>
                    <a:lnTo>
                      <a:pt x="0" y="93"/>
                    </a:lnTo>
                    <a:close/>
                  </a:path>
                </a:pathLst>
              </a:custGeom>
              <a:solidFill>
                <a:srgbClr val="BCBCB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463" name="Freeform 280"/>
              <p:cNvSpPr>
                <a:spLocks/>
              </p:cNvSpPr>
              <p:nvPr/>
            </p:nvSpPr>
            <p:spPr bwMode="auto">
              <a:xfrm>
                <a:off x="2177" y="1888"/>
                <a:ext cx="35" cy="45"/>
              </a:xfrm>
              <a:custGeom>
                <a:avLst/>
                <a:gdLst>
                  <a:gd name="T0" fmla="*/ 0 w 35"/>
                  <a:gd name="T1" fmla="*/ 45 h 91"/>
                  <a:gd name="T2" fmla="*/ 26 w 35"/>
                  <a:gd name="T3" fmla="*/ 0 h 91"/>
                  <a:gd name="T4" fmla="*/ 35 w 35"/>
                  <a:gd name="T5" fmla="*/ 2 h 91"/>
                  <a:gd name="T6" fmla="*/ 35 w 35"/>
                  <a:gd name="T7" fmla="*/ 3 h 91"/>
                  <a:gd name="T8" fmla="*/ 26 w 35"/>
                  <a:gd name="T9" fmla="*/ 1 h 91"/>
                  <a:gd name="T10" fmla="*/ 0 w 35"/>
                  <a:gd name="T11" fmla="*/ 45 h 91"/>
                  <a:gd name="T12" fmla="*/ 0 w 35"/>
                  <a:gd name="T13" fmla="*/ 45 h 9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5" h="91">
                    <a:moveTo>
                      <a:pt x="0" y="91"/>
                    </a:moveTo>
                    <a:lnTo>
                      <a:pt x="26" y="0"/>
                    </a:lnTo>
                    <a:lnTo>
                      <a:pt x="35" y="4"/>
                    </a:lnTo>
                    <a:lnTo>
                      <a:pt x="35" y="7"/>
                    </a:lnTo>
                    <a:lnTo>
                      <a:pt x="26" y="2"/>
                    </a:lnTo>
                    <a:lnTo>
                      <a:pt x="0" y="91"/>
                    </a:lnTo>
                    <a:close/>
                  </a:path>
                </a:pathLst>
              </a:custGeom>
              <a:solidFill>
                <a:srgbClr val="BEBEB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464" name="Freeform 281"/>
              <p:cNvSpPr>
                <a:spLocks/>
              </p:cNvSpPr>
              <p:nvPr/>
            </p:nvSpPr>
            <p:spPr bwMode="auto">
              <a:xfrm>
                <a:off x="2177" y="1888"/>
                <a:ext cx="35" cy="45"/>
              </a:xfrm>
              <a:custGeom>
                <a:avLst/>
                <a:gdLst>
                  <a:gd name="T0" fmla="*/ 0 w 35"/>
                  <a:gd name="T1" fmla="*/ 45 h 89"/>
                  <a:gd name="T2" fmla="*/ 26 w 35"/>
                  <a:gd name="T3" fmla="*/ 0 h 89"/>
                  <a:gd name="T4" fmla="*/ 35 w 35"/>
                  <a:gd name="T5" fmla="*/ 3 h 89"/>
                  <a:gd name="T6" fmla="*/ 34 w 35"/>
                  <a:gd name="T7" fmla="*/ 4 h 89"/>
                  <a:gd name="T8" fmla="*/ 24 w 35"/>
                  <a:gd name="T9" fmla="*/ 1 h 89"/>
                  <a:gd name="T10" fmla="*/ 1 w 35"/>
                  <a:gd name="T11" fmla="*/ 45 h 89"/>
                  <a:gd name="T12" fmla="*/ 0 w 35"/>
                  <a:gd name="T13" fmla="*/ 45 h 8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5" h="89">
                    <a:moveTo>
                      <a:pt x="0" y="89"/>
                    </a:moveTo>
                    <a:lnTo>
                      <a:pt x="26" y="0"/>
                    </a:lnTo>
                    <a:lnTo>
                      <a:pt x="35" y="5"/>
                    </a:lnTo>
                    <a:lnTo>
                      <a:pt x="34" y="7"/>
                    </a:lnTo>
                    <a:lnTo>
                      <a:pt x="24" y="2"/>
                    </a:lnTo>
                    <a:lnTo>
                      <a:pt x="1" y="89"/>
                    </a:lnTo>
                    <a:lnTo>
                      <a:pt x="0" y="89"/>
                    </a:lnTo>
                    <a:close/>
                  </a:path>
                </a:pathLst>
              </a:custGeom>
              <a:solidFill>
                <a:srgbClr val="BFB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465" name="Freeform 282"/>
              <p:cNvSpPr>
                <a:spLocks/>
              </p:cNvSpPr>
              <p:nvPr/>
            </p:nvSpPr>
            <p:spPr bwMode="auto">
              <a:xfrm>
                <a:off x="2178" y="1889"/>
                <a:ext cx="33" cy="44"/>
              </a:xfrm>
              <a:custGeom>
                <a:avLst/>
                <a:gdLst>
                  <a:gd name="T0" fmla="*/ 0 w 33"/>
                  <a:gd name="T1" fmla="*/ 44 h 87"/>
                  <a:gd name="T2" fmla="*/ 23 w 33"/>
                  <a:gd name="T3" fmla="*/ 0 h 87"/>
                  <a:gd name="T4" fmla="*/ 33 w 33"/>
                  <a:gd name="T5" fmla="*/ 3 h 87"/>
                  <a:gd name="T6" fmla="*/ 33 w 33"/>
                  <a:gd name="T7" fmla="*/ 4 h 87"/>
                  <a:gd name="T8" fmla="*/ 23 w 33"/>
                  <a:gd name="T9" fmla="*/ 1 h 87"/>
                  <a:gd name="T10" fmla="*/ 0 w 33"/>
                  <a:gd name="T11" fmla="*/ 44 h 87"/>
                  <a:gd name="T12" fmla="*/ 0 w 33"/>
                  <a:gd name="T13" fmla="*/ 44 h 8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3" h="87">
                    <a:moveTo>
                      <a:pt x="0" y="87"/>
                    </a:moveTo>
                    <a:lnTo>
                      <a:pt x="23" y="0"/>
                    </a:lnTo>
                    <a:lnTo>
                      <a:pt x="33" y="5"/>
                    </a:lnTo>
                    <a:lnTo>
                      <a:pt x="33" y="7"/>
                    </a:lnTo>
                    <a:lnTo>
                      <a:pt x="23" y="2"/>
                    </a:lnTo>
                    <a:lnTo>
                      <a:pt x="0" y="87"/>
                    </a:lnTo>
                    <a:close/>
                  </a:path>
                </a:pathLst>
              </a:custGeom>
              <a:solidFill>
                <a:srgbClr val="C1C1C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466" name="Freeform 283"/>
              <p:cNvSpPr>
                <a:spLocks/>
              </p:cNvSpPr>
              <p:nvPr/>
            </p:nvSpPr>
            <p:spPr bwMode="auto">
              <a:xfrm>
                <a:off x="2178" y="1890"/>
                <a:ext cx="33" cy="43"/>
              </a:xfrm>
              <a:custGeom>
                <a:avLst/>
                <a:gdLst>
                  <a:gd name="T0" fmla="*/ 0 w 33"/>
                  <a:gd name="T1" fmla="*/ 43 h 85"/>
                  <a:gd name="T2" fmla="*/ 23 w 33"/>
                  <a:gd name="T3" fmla="*/ 0 h 85"/>
                  <a:gd name="T4" fmla="*/ 33 w 33"/>
                  <a:gd name="T5" fmla="*/ 3 h 85"/>
                  <a:gd name="T6" fmla="*/ 32 w 33"/>
                  <a:gd name="T7" fmla="*/ 4 h 85"/>
                  <a:gd name="T8" fmla="*/ 23 w 33"/>
                  <a:gd name="T9" fmla="*/ 2 h 85"/>
                  <a:gd name="T10" fmla="*/ 0 w 33"/>
                  <a:gd name="T11" fmla="*/ 43 h 85"/>
                  <a:gd name="T12" fmla="*/ 0 w 33"/>
                  <a:gd name="T13" fmla="*/ 43 h 8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3" h="85">
                    <a:moveTo>
                      <a:pt x="0" y="85"/>
                    </a:moveTo>
                    <a:lnTo>
                      <a:pt x="23" y="0"/>
                    </a:lnTo>
                    <a:lnTo>
                      <a:pt x="33" y="5"/>
                    </a:lnTo>
                    <a:lnTo>
                      <a:pt x="32" y="7"/>
                    </a:lnTo>
                    <a:lnTo>
                      <a:pt x="23" y="3"/>
                    </a:lnTo>
                    <a:lnTo>
                      <a:pt x="0" y="85"/>
                    </a:lnTo>
                    <a:close/>
                  </a:path>
                </a:pathLst>
              </a:custGeom>
              <a:solidFill>
                <a:srgbClr val="C3C3C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467" name="Freeform 284"/>
              <p:cNvSpPr>
                <a:spLocks/>
              </p:cNvSpPr>
              <p:nvPr/>
            </p:nvSpPr>
            <p:spPr bwMode="auto">
              <a:xfrm>
                <a:off x="2178" y="1892"/>
                <a:ext cx="32" cy="41"/>
              </a:xfrm>
              <a:custGeom>
                <a:avLst/>
                <a:gdLst>
                  <a:gd name="T0" fmla="*/ 0 w 32"/>
                  <a:gd name="T1" fmla="*/ 41 h 82"/>
                  <a:gd name="T2" fmla="*/ 23 w 32"/>
                  <a:gd name="T3" fmla="*/ 0 h 82"/>
                  <a:gd name="T4" fmla="*/ 32 w 32"/>
                  <a:gd name="T5" fmla="*/ 2 h 82"/>
                  <a:gd name="T6" fmla="*/ 32 w 32"/>
                  <a:gd name="T7" fmla="*/ 3 h 82"/>
                  <a:gd name="T8" fmla="*/ 23 w 32"/>
                  <a:gd name="T9" fmla="*/ 1 h 82"/>
                  <a:gd name="T10" fmla="*/ 0 w 32"/>
                  <a:gd name="T11" fmla="*/ 41 h 82"/>
                  <a:gd name="T12" fmla="*/ 0 w 32"/>
                  <a:gd name="T13" fmla="*/ 41 h 8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2" h="82">
                    <a:moveTo>
                      <a:pt x="0" y="82"/>
                    </a:moveTo>
                    <a:lnTo>
                      <a:pt x="23" y="0"/>
                    </a:lnTo>
                    <a:lnTo>
                      <a:pt x="32" y="4"/>
                    </a:lnTo>
                    <a:lnTo>
                      <a:pt x="32" y="6"/>
                    </a:lnTo>
                    <a:lnTo>
                      <a:pt x="23" y="2"/>
                    </a:lnTo>
                    <a:lnTo>
                      <a:pt x="0" y="82"/>
                    </a:lnTo>
                    <a:close/>
                  </a:path>
                </a:pathLst>
              </a:custGeom>
              <a:solidFill>
                <a:srgbClr val="C4C4C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468" name="Freeform 285"/>
              <p:cNvSpPr>
                <a:spLocks/>
              </p:cNvSpPr>
              <p:nvPr/>
            </p:nvSpPr>
            <p:spPr bwMode="auto">
              <a:xfrm>
                <a:off x="2178" y="1893"/>
                <a:ext cx="32" cy="40"/>
              </a:xfrm>
              <a:custGeom>
                <a:avLst/>
                <a:gdLst>
                  <a:gd name="T0" fmla="*/ 0 w 32"/>
                  <a:gd name="T1" fmla="*/ 40 h 80"/>
                  <a:gd name="T2" fmla="*/ 23 w 32"/>
                  <a:gd name="T3" fmla="*/ 0 h 80"/>
                  <a:gd name="T4" fmla="*/ 32 w 32"/>
                  <a:gd name="T5" fmla="*/ 2 h 80"/>
                  <a:gd name="T6" fmla="*/ 30 w 32"/>
                  <a:gd name="T7" fmla="*/ 4 h 80"/>
                  <a:gd name="T8" fmla="*/ 22 w 32"/>
                  <a:gd name="T9" fmla="*/ 2 h 80"/>
                  <a:gd name="T10" fmla="*/ 0 w 32"/>
                  <a:gd name="T11" fmla="*/ 40 h 80"/>
                  <a:gd name="T12" fmla="*/ 0 w 32"/>
                  <a:gd name="T13" fmla="*/ 40 h 8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2" h="80">
                    <a:moveTo>
                      <a:pt x="0" y="80"/>
                    </a:moveTo>
                    <a:lnTo>
                      <a:pt x="23" y="0"/>
                    </a:lnTo>
                    <a:lnTo>
                      <a:pt x="32" y="4"/>
                    </a:lnTo>
                    <a:lnTo>
                      <a:pt x="30" y="7"/>
                    </a:lnTo>
                    <a:lnTo>
                      <a:pt x="22" y="4"/>
                    </a:lnTo>
                    <a:lnTo>
                      <a:pt x="0" y="80"/>
                    </a:lnTo>
                    <a:close/>
                  </a:path>
                </a:pathLst>
              </a:custGeom>
              <a:solidFill>
                <a:srgbClr val="C6C6C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469" name="Freeform 286"/>
              <p:cNvSpPr>
                <a:spLocks/>
              </p:cNvSpPr>
              <p:nvPr/>
            </p:nvSpPr>
            <p:spPr bwMode="auto">
              <a:xfrm>
                <a:off x="2178" y="1895"/>
                <a:ext cx="30" cy="38"/>
              </a:xfrm>
              <a:custGeom>
                <a:avLst/>
                <a:gdLst>
                  <a:gd name="T0" fmla="*/ 0 w 30"/>
                  <a:gd name="T1" fmla="*/ 38 h 76"/>
                  <a:gd name="T2" fmla="*/ 22 w 30"/>
                  <a:gd name="T3" fmla="*/ 0 h 76"/>
                  <a:gd name="T4" fmla="*/ 30 w 30"/>
                  <a:gd name="T5" fmla="*/ 2 h 76"/>
                  <a:gd name="T6" fmla="*/ 30 w 30"/>
                  <a:gd name="T7" fmla="*/ 3 h 76"/>
                  <a:gd name="T8" fmla="*/ 22 w 30"/>
                  <a:gd name="T9" fmla="*/ 1 h 76"/>
                  <a:gd name="T10" fmla="*/ 0 w 30"/>
                  <a:gd name="T11" fmla="*/ 38 h 76"/>
                  <a:gd name="T12" fmla="*/ 0 w 30"/>
                  <a:gd name="T13" fmla="*/ 38 h 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76">
                    <a:moveTo>
                      <a:pt x="0" y="76"/>
                    </a:moveTo>
                    <a:lnTo>
                      <a:pt x="22" y="0"/>
                    </a:lnTo>
                    <a:lnTo>
                      <a:pt x="30" y="3"/>
                    </a:lnTo>
                    <a:lnTo>
                      <a:pt x="30" y="5"/>
                    </a:lnTo>
                    <a:lnTo>
                      <a:pt x="22" y="1"/>
                    </a:lnTo>
                    <a:lnTo>
                      <a:pt x="0" y="76"/>
                    </a:lnTo>
                    <a:close/>
                  </a:path>
                </a:pathLst>
              </a:custGeom>
              <a:solidFill>
                <a:srgbClr val="C7C7C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470" name="Freeform 287"/>
              <p:cNvSpPr>
                <a:spLocks/>
              </p:cNvSpPr>
              <p:nvPr/>
            </p:nvSpPr>
            <p:spPr bwMode="auto">
              <a:xfrm>
                <a:off x="2178" y="1896"/>
                <a:ext cx="30" cy="37"/>
              </a:xfrm>
              <a:custGeom>
                <a:avLst/>
                <a:gdLst>
                  <a:gd name="T0" fmla="*/ 0 w 30"/>
                  <a:gd name="T1" fmla="*/ 37 h 75"/>
                  <a:gd name="T2" fmla="*/ 22 w 30"/>
                  <a:gd name="T3" fmla="*/ 0 h 75"/>
                  <a:gd name="T4" fmla="*/ 30 w 30"/>
                  <a:gd name="T5" fmla="*/ 2 h 75"/>
                  <a:gd name="T6" fmla="*/ 29 w 30"/>
                  <a:gd name="T7" fmla="*/ 4 h 75"/>
                  <a:gd name="T8" fmla="*/ 22 w 30"/>
                  <a:gd name="T9" fmla="*/ 2 h 75"/>
                  <a:gd name="T10" fmla="*/ 2 w 30"/>
                  <a:gd name="T11" fmla="*/ 37 h 75"/>
                  <a:gd name="T12" fmla="*/ 0 w 30"/>
                  <a:gd name="T13" fmla="*/ 37 h 7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75">
                    <a:moveTo>
                      <a:pt x="0" y="75"/>
                    </a:moveTo>
                    <a:lnTo>
                      <a:pt x="22" y="0"/>
                    </a:lnTo>
                    <a:lnTo>
                      <a:pt x="30" y="4"/>
                    </a:lnTo>
                    <a:lnTo>
                      <a:pt x="29" y="8"/>
                    </a:lnTo>
                    <a:lnTo>
                      <a:pt x="22" y="4"/>
                    </a:lnTo>
                    <a:lnTo>
                      <a:pt x="2" y="75"/>
                    </a:lnTo>
                    <a:lnTo>
                      <a:pt x="0" y="75"/>
                    </a:lnTo>
                    <a:close/>
                  </a:path>
                </a:pathLst>
              </a:custGeom>
              <a:solidFill>
                <a:srgbClr val="C9C9C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471" name="Freeform 288"/>
              <p:cNvSpPr>
                <a:spLocks/>
              </p:cNvSpPr>
              <p:nvPr/>
            </p:nvSpPr>
            <p:spPr bwMode="auto">
              <a:xfrm>
                <a:off x="2180" y="1898"/>
                <a:ext cx="27" cy="35"/>
              </a:xfrm>
              <a:custGeom>
                <a:avLst/>
                <a:gdLst>
                  <a:gd name="T0" fmla="*/ 0 w 27"/>
                  <a:gd name="T1" fmla="*/ 35 h 71"/>
                  <a:gd name="T2" fmla="*/ 20 w 27"/>
                  <a:gd name="T3" fmla="*/ 0 h 71"/>
                  <a:gd name="T4" fmla="*/ 27 w 27"/>
                  <a:gd name="T5" fmla="*/ 2 h 71"/>
                  <a:gd name="T6" fmla="*/ 27 w 27"/>
                  <a:gd name="T7" fmla="*/ 3 h 71"/>
                  <a:gd name="T8" fmla="*/ 18 w 27"/>
                  <a:gd name="T9" fmla="*/ 1 h 71"/>
                  <a:gd name="T10" fmla="*/ 0 w 27"/>
                  <a:gd name="T11" fmla="*/ 35 h 71"/>
                  <a:gd name="T12" fmla="*/ 0 w 27"/>
                  <a:gd name="T13" fmla="*/ 35 h 7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7" h="71">
                    <a:moveTo>
                      <a:pt x="0" y="71"/>
                    </a:moveTo>
                    <a:lnTo>
                      <a:pt x="20" y="0"/>
                    </a:lnTo>
                    <a:lnTo>
                      <a:pt x="27" y="4"/>
                    </a:lnTo>
                    <a:lnTo>
                      <a:pt x="27" y="6"/>
                    </a:lnTo>
                    <a:lnTo>
                      <a:pt x="18" y="2"/>
                    </a:lnTo>
                    <a:lnTo>
                      <a:pt x="0" y="71"/>
                    </a:lnTo>
                    <a:close/>
                  </a:path>
                </a:pathLst>
              </a:custGeom>
              <a:solidFill>
                <a:srgbClr val="CBCBC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472" name="Freeform 289"/>
              <p:cNvSpPr>
                <a:spLocks/>
              </p:cNvSpPr>
              <p:nvPr/>
            </p:nvSpPr>
            <p:spPr bwMode="auto">
              <a:xfrm>
                <a:off x="2180" y="1898"/>
                <a:ext cx="27" cy="36"/>
              </a:xfrm>
              <a:custGeom>
                <a:avLst/>
                <a:gdLst>
                  <a:gd name="T0" fmla="*/ 0 w 27"/>
                  <a:gd name="T1" fmla="*/ 35 h 70"/>
                  <a:gd name="T2" fmla="*/ 18 w 27"/>
                  <a:gd name="T3" fmla="*/ 0 h 70"/>
                  <a:gd name="T4" fmla="*/ 27 w 27"/>
                  <a:gd name="T5" fmla="*/ 2 h 70"/>
                  <a:gd name="T6" fmla="*/ 25 w 27"/>
                  <a:gd name="T7" fmla="*/ 4 h 70"/>
                  <a:gd name="T8" fmla="*/ 18 w 27"/>
                  <a:gd name="T9" fmla="*/ 2 h 70"/>
                  <a:gd name="T10" fmla="*/ 0 w 27"/>
                  <a:gd name="T11" fmla="*/ 36 h 70"/>
                  <a:gd name="T12" fmla="*/ 0 w 27"/>
                  <a:gd name="T13" fmla="*/ 35 h 7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7" h="70">
                    <a:moveTo>
                      <a:pt x="0" y="69"/>
                    </a:moveTo>
                    <a:lnTo>
                      <a:pt x="18" y="0"/>
                    </a:lnTo>
                    <a:lnTo>
                      <a:pt x="27" y="4"/>
                    </a:lnTo>
                    <a:lnTo>
                      <a:pt x="25" y="7"/>
                    </a:lnTo>
                    <a:lnTo>
                      <a:pt x="18" y="4"/>
                    </a:lnTo>
                    <a:lnTo>
                      <a:pt x="0" y="70"/>
                    </a:lnTo>
                    <a:lnTo>
                      <a:pt x="0" y="69"/>
                    </a:lnTo>
                    <a:close/>
                  </a:path>
                </a:pathLst>
              </a:custGeom>
              <a:solidFill>
                <a:srgbClr val="CCCC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473" name="Freeform 290"/>
              <p:cNvSpPr>
                <a:spLocks/>
              </p:cNvSpPr>
              <p:nvPr/>
            </p:nvSpPr>
            <p:spPr bwMode="auto">
              <a:xfrm>
                <a:off x="2180" y="1900"/>
                <a:ext cx="25" cy="34"/>
              </a:xfrm>
              <a:custGeom>
                <a:avLst/>
                <a:gdLst>
                  <a:gd name="T0" fmla="*/ 0 w 25"/>
                  <a:gd name="T1" fmla="*/ 34 h 66"/>
                  <a:gd name="T2" fmla="*/ 18 w 25"/>
                  <a:gd name="T3" fmla="*/ 0 h 66"/>
                  <a:gd name="T4" fmla="*/ 25 w 25"/>
                  <a:gd name="T5" fmla="*/ 2 h 66"/>
                  <a:gd name="T6" fmla="*/ 24 w 25"/>
                  <a:gd name="T7" fmla="*/ 3 h 66"/>
                  <a:gd name="T8" fmla="*/ 18 w 25"/>
                  <a:gd name="T9" fmla="*/ 2 h 66"/>
                  <a:gd name="T10" fmla="*/ 0 w 25"/>
                  <a:gd name="T11" fmla="*/ 34 h 66"/>
                  <a:gd name="T12" fmla="*/ 0 w 25"/>
                  <a:gd name="T13" fmla="*/ 34 h 6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5" h="66">
                    <a:moveTo>
                      <a:pt x="0" y="66"/>
                    </a:moveTo>
                    <a:lnTo>
                      <a:pt x="18" y="0"/>
                    </a:lnTo>
                    <a:lnTo>
                      <a:pt x="25" y="3"/>
                    </a:lnTo>
                    <a:lnTo>
                      <a:pt x="24" y="5"/>
                    </a:lnTo>
                    <a:lnTo>
                      <a:pt x="18" y="3"/>
                    </a:lnTo>
                    <a:lnTo>
                      <a:pt x="0" y="66"/>
                    </a:lnTo>
                    <a:close/>
                  </a:path>
                </a:pathLst>
              </a:custGeom>
              <a:solidFill>
                <a:srgbClr val="CECEC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474" name="Freeform 291"/>
              <p:cNvSpPr>
                <a:spLocks/>
              </p:cNvSpPr>
              <p:nvPr/>
            </p:nvSpPr>
            <p:spPr bwMode="auto">
              <a:xfrm>
                <a:off x="2180" y="1902"/>
                <a:ext cx="24" cy="32"/>
              </a:xfrm>
              <a:custGeom>
                <a:avLst/>
                <a:gdLst>
                  <a:gd name="T0" fmla="*/ 0 w 24"/>
                  <a:gd name="T1" fmla="*/ 32 h 63"/>
                  <a:gd name="T2" fmla="*/ 18 w 24"/>
                  <a:gd name="T3" fmla="*/ 0 h 63"/>
                  <a:gd name="T4" fmla="*/ 24 w 24"/>
                  <a:gd name="T5" fmla="*/ 1 h 63"/>
                  <a:gd name="T6" fmla="*/ 24 w 24"/>
                  <a:gd name="T7" fmla="*/ 3 h 63"/>
                  <a:gd name="T8" fmla="*/ 17 w 24"/>
                  <a:gd name="T9" fmla="*/ 1 h 63"/>
                  <a:gd name="T10" fmla="*/ 0 w 24"/>
                  <a:gd name="T11" fmla="*/ 32 h 63"/>
                  <a:gd name="T12" fmla="*/ 0 w 24"/>
                  <a:gd name="T13" fmla="*/ 32 h 6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4" h="63">
                    <a:moveTo>
                      <a:pt x="0" y="63"/>
                    </a:moveTo>
                    <a:lnTo>
                      <a:pt x="18" y="0"/>
                    </a:lnTo>
                    <a:lnTo>
                      <a:pt x="24" y="2"/>
                    </a:lnTo>
                    <a:lnTo>
                      <a:pt x="24" y="6"/>
                    </a:lnTo>
                    <a:lnTo>
                      <a:pt x="17" y="2"/>
                    </a:lnTo>
                    <a:lnTo>
                      <a:pt x="0" y="63"/>
                    </a:lnTo>
                    <a:close/>
                  </a:path>
                </a:pathLst>
              </a:custGeom>
              <a:solidFill>
                <a:srgbClr val="CFCFC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475" name="Freeform 292"/>
              <p:cNvSpPr>
                <a:spLocks/>
              </p:cNvSpPr>
              <p:nvPr/>
            </p:nvSpPr>
            <p:spPr bwMode="auto">
              <a:xfrm>
                <a:off x="2180" y="1903"/>
                <a:ext cx="24" cy="31"/>
              </a:xfrm>
              <a:custGeom>
                <a:avLst/>
                <a:gdLst>
                  <a:gd name="T0" fmla="*/ 0 w 24"/>
                  <a:gd name="T1" fmla="*/ 31 h 61"/>
                  <a:gd name="T2" fmla="*/ 17 w 24"/>
                  <a:gd name="T3" fmla="*/ 0 h 61"/>
                  <a:gd name="T4" fmla="*/ 24 w 24"/>
                  <a:gd name="T5" fmla="*/ 2 h 61"/>
                  <a:gd name="T6" fmla="*/ 23 w 24"/>
                  <a:gd name="T7" fmla="*/ 4 h 61"/>
                  <a:gd name="T8" fmla="*/ 17 w 24"/>
                  <a:gd name="T9" fmla="*/ 2 h 61"/>
                  <a:gd name="T10" fmla="*/ 1 w 24"/>
                  <a:gd name="T11" fmla="*/ 31 h 61"/>
                  <a:gd name="T12" fmla="*/ 0 w 24"/>
                  <a:gd name="T13" fmla="*/ 31 h 6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4" h="61">
                    <a:moveTo>
                      <a:pt x="0" y="61"/>
                    </a:moveTo>
                    <a:lnTo>
                      <a:pt x="17" y="0"/>
                    </a:lnTo>
                    <a:lnTo>
                      <a:pt x="24" y="4"/>
                    </a:lnTo>
                    <a:lnTo>
                      <a:pt x="23" y="7"/>
                    </a:lnTo>
                    <a:lnTo>
                      <a:pt x="17" y="4"/>
                    </a:lnTo>
                    <a:lnTo>
                      <a:pt x="1" y="61"/>
                    </a:lnTo>
                    <a:lnTo>
                      <a:pt x="0" y="61"/>
                    </a:lnTo>
                    <a:close/>
                  </a:path>
                </a:pathLst>
              </a:custGeom>
              <a:solidFill>
                <a:srgbClr val="D1D1D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476" name="Freeform 293"/>
              <p:cNvSpPr>
                <a:spLocks/>
              </p:cNvSpPr>
              <p:nvPr/>
            </p:nvSpPr>
            <p:spPr bwMode="auto">
              <a:xfrm>
                <a:off x="2181" y="1905"/>
                <a:ext cx="22" cy="29"/>
              </a:xfrm>
              <a:custGeom>
                <a:avLst/>
                <a:gdLst>
                  <a:gd name="T0" fmla="*/ 0 w 22"/>
                  <a:gd name="T1" fmla="*/ 29 h 57"/>
                  <a:gd name="T2" fmla="*/ 16 w 22"/>
                  <a:gd name="T3" fmla="*/ 0 h 57"/>
                  <a:gd name="T4" fmla="*/ 22 w 22"/>
                  <a:gd name="T5" fmla="*/ 2 h 57"/>
                  <a:gd name="T6" fmla="*/ 20 w 22"/>
                  <a:gd name="T7" fmla="*/ 4 h 57"/>
                  <a:gd name="T8" fmla="*/ 14 w 22"/>
                  <a:gd name="T9" fmla="*/ 2 h 57"/>
                  <a:gd name="T10" fmla="*/ 0 w 22"/>
                  <a:gd name="T11" fmla="*/ 29 h 57"/>
                  <a:gd name="T12" fmla="*/ 0 w 22"/>
                  <a:gd name="T13" fmla="*/ 29 h 5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2" h="57">
                    <a:moveTo>
                      <a:pt x="0" y="57"/>
                    </a:moveTo>
                    <a:lnTo>
                      <a:pt x="16" y="0"/>
                    </a:lnTo>
                    <a:lnTo>
                      <a:pt x="22" y="3"/>
                    </a:lnTo>
                    <a:lnTo>
                      <a:pt x="20" y="7"/>
                    </a:lnTo>
                    <a:lnTo>
                      <a:pt x="14" y="3"/>
                    </a:lnTo>
                    <a:lnTo>
                      <a:pt x="0" y="57"/>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477" name="Freeform 294"/>
              <p:cNvSpPr>
                <a:spLocks/>
              </p:cNvSpPr>
              <p:nvPr/>
            </p:nvSpPr>
            <p:spPr bwMode="auto">
              <a:xfrm>
                <a:off x="2181" y="1907"/>
                <a:ext cx="20" cy="27"/>
              </a:xfrm>
              <a:custGeom>
                <a:avLst/>
                <a:gdLst>
                  <a:gd name="T0" fmla="*/ 0 w 20"/>
                  <a:gd name="T1" fmla="*/ 27 h 54"/>
                  <a:gd name="T2" fmla="*/ 14 w 20"/>
                  <a:gd name="T3" fmla="*/ 0 h 54"/>
                  <a:gd name="T4" fmla="*/ 20 w 20"/>
                  <a:gd name="T5" fmla="*/ 2 h 54"/>
                  <a:gd name="T6" fmla="*/ 20 w 20"/>
                  <a:gd name="T7" fmla="*/ 4 h 54"/>
                  <a:gd name="T8" fmla="*/ 14 w 20"/>
                  <a:gd name="T9" fmla="*/ 2 h 54"/>
                  <a:gd name="T10" fmla="*/ 0 w 20"/>
                  <a:gd name="T11" fmla="*/ 27 h 54"/>
                  <a:gd name="T12" fmla="*/ 0 w 20"/>
                  <a:gd name="T13" fmla="*/ 27 h 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 h="54">
                    <a:moveTo>
                      <a:pt x="0" y="54"/>
                    </a:moveTo>
                    <a:lnTo>
                      <a:pt x="14" y="0"/>
                    </a:lnTo>
                    <a:lnTo>
                      <a:pt x="20" y="4"/>
                    </a:lnTo>
                    <a:lnTo>
                      <a:pt x="20" y="7"/>
                    </a:lnTo>
                    <a:lnTo>
                      <a:pt x="14" y="4"/>
                    </a:lnTo>
                    <a:lnTo>
                      <a:pt x="0" y="54"/>
                    </a:lnTo>
                    <a:close/>
                  </a:path>
                </a:pathLst>
              </a:custGeom>
              <a:solidFill>
                <a:srgbClr val="D4D4D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478" name="Freeform 295"/>
              <p:cNvSpPr>
                <a:spLocks/>
              </p:cNvSpPr>
              <p:nvPr/>
            </p:nvSpPr>
            <p:spPr bwMode="auto">
              <a:xfrm>
                <a:off x="2181" y="1908"/>
                <a:ext cx="20" cy="26"/>
              </a:xfrm>
              <a:custGeom>
                <a:avLst/>
                <a:gdLst>
                  <a:gd name="T0" fmla="*/ 0 w 20"/>
                  <a:gd name="T1" fmla="*/ 26 h 50"/>
                  <a:gd name="T2" fmla="*/ 14 w 20"/>
                  <a:gd name="T3" fmla="*/ 0 h 50"/>
                  <a:gd name="T4" fmla="*/ 20 w 20"/>
                  <a:gd name="T5" fmla="*/ 2 h 50"/>
                  <a:gd name="T6" fmla="*/ 19 w 20"/>
                  <a:gd name="T7" fmla="*/ 4 h 50"/>
                  <a:gd name="T8" fmla="*/ 13 w 20"/>
                  <a:gd name="T9" fmla="*/ 2 h 50"/>
                  <a:gd name="T10" fmla="*/ 0 w 20"/>
                  <a:gd name="T11" fmla="*/ 26 h 50"/>
                  <a:gd name="T12" fmla="*/ 0 w 20"/>
                  <a:gd name="T13" fmla="*/ 26 h 5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 h="50">
                    <a:moveTo>
                      <a:pt x="0" y="50"/>
                    </a:moveTo>
                    <a:lnTo>
                      <a:pt x="14" y="0"/>
                    </a:lnTo>
                    <a:lnTo>
                      <a:pt x="20" y="3"/>
                    </a:lnTo>
                    <a:lnTo>
                      <a:pt x="19" y="7"/>
                    </a:lnTo>
                    <a:lnTo>
                      <a:pt x="13" y="3"/>
                    </a:lnTo>
                    <a:lnTo>
                      <a:pt x="0" y="50"/>
                    </a:lnTo>
                    <a:close/>
                  </a:path>
                </a:pathLst>
              </a:custGeom>
              <a:solidFill>
                <a:srgbClr val="D6D6D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479" name="Freeform 296"/>
              <p:cNvSpPr>
                <a:spLocks/>
              </p:cNvSpPr>
              <p:nvPr/>
            </p:nvSpPr>
            <p:spPr bwMode="auto">
              <a:xfrm>
                <a:off x="2181" y="1910"/>
                <a:ext cx="19" cy="24"/>
              </a:xfrm>
              <a:custGeom>
                <a:avLst/>
                <a:gdLst>
                  <a:gd name="T0" fmla="*/ 0 w 19"/>
                  <a:gd name="T1" fmla="*/ 24 h 47"/>
                  <a:gd name="T2" fmla="*/ 13 w 19"/>
                  <a:gd name="T3" fmla="*/ 0 h 47"/>
                  <a:gd name="T4" fmla="*/ 19 w 19"/>
                  <a:gd name="T5" fmla="*/ 2 h 47"/>
                  <a:gd name="T6" fmla="*/ 17 w 19"/>
                  <a:gd name="T7" fmla="*/ 4 h 47"/>
                  <a:gd name="T8" fmla="*/ 13 w 19"/>
                  <a:gd name="T9" fmla="*/ 3 h 47"/>
                  <a:gd name="T10" fmla="*/ 2 w 19"/>
                  <a:gd name="T11" fmla="*/ 24 h 47"/>
                  <a:gd name="T12" fmla="*/ 0 w 19"/>
                  <a:gd name="T13" fmla="*/ 24 h 4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9" h="47">
                    <a:moveTo>
                      <a:pt x="0" y="47"/>
                    </a:moveTo>
                    <a:lnTo>
                      <a:pt x="13" y="0"/>
                    </a:lnTo>
                    <a:lnTo>
                      <a:pt x="19" y="4"/>
                    </a:lnTo>
                    <a:lnTo>
                      <a:pt x="17" y="8"/>
                    </a:lnTo>
                    <a:lnTo>
                      <a:pt x="13" y="6"/>
                    </a:lnTo>
                    <a:lnTo>
                      <a:pt x="2" y="47"/>
                    </a:lnTo>
                    <a:lnTo>
                      <a:pt x="0" y="47"/>
                    </a:lnTo>
                    <a:close/>
                  </a:path>
                </a:pathLst>
              </a:custGeom>
              <a:solidFill>
                <a:srgbClr val="D7D7D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480" name="Freeform 297"/>
              <p:cNvSpPr>
                <a:spLocks/>
              </p:cNvSpPr>
              <p:nvPr/>
            </p:nvSpPr>
            <p:spPr bwMode="auto">
              <a:xfrm>
                <a:off x="2183" y="1913"/>
                <a:ext cx="15" cy="21"/>
              </a:xfrm>
              <a:custGeom>
                <a:avLst/>
                <a:gdLst>
                  <a:gd name="T0" fmla="*/ 0 w 15"/>
                  <a:gd name="T1" fmla="*/ 21 h 41"/>
                  <a:gd name="T2" fmla="*/ 11 w 15"/>
                  <a:gd name="T3" fmla="*/ 0 h 41"/>
                  <a:gd name="T4" fmla="*/ 15 w 15"/>
                  <a:gd name="T5" fmla="*/ 1 h 41"/>
                  <a:gd name="T6" fmla="*/ 14 w 15"/>
                  <a:gd name="T7" fmla="*/ 3 h 41"/>
                  <a:gd name="T8" fmla="*/ 10 w 15"/>
                  <a:gd name="T9" fmla="*/ 2 h 41"/>
                  <a:gd name="T10" fmla="*/ 0 w 15"/>
                  <a:gd name="T11" fmla="*/ 21 h 41"/>
                  <a:gd name="T12" fmla="*/ 0 w 15"/>
                  <a:gd name="T13" fmla="*/ 21 h 4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 h="41">
                    <a:moveTo>
                      <a:pt x="0" y="41"/>
                    </a:moveTo>
                    <a:lnTo>
                      <a:pt x="11" y="0"/>
                    </a:lnTo>
                    <a:lnTo>
                      <a:pt x="15" y="2"/>
                    </a:lnTo>
                    <a:lnTo>
                      <a:pt x="14" y="5"/>
                    </a:lnTo>
                    <a:lnTo>
                      <a:pt x="10" y="3"/>
                    </a:lnTo>
                    <a:lnTo>
                      <a:pt x="0" y="41"/>
                    </a:lnTo>
                    <a:close/>
                  </a:path>
                </a:pathLst>
              </a:custGeom>
              <a:solidFill>
                <a:srgbClr val="D9D9D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481" name="Freeform 298"/>
              <p:cNvSpPr>
                <a:spLocks/>
              </p:cNvSpPr>
              <p:nvPr/>
            </p:nvSpPr>
            <p:spPr bwMode="auto">
              <a:xfrm>
                <a:off x="2183" y="1915"/>
                <a:ext cx="14" cy="19"/>
              </a:xfrm>
              <a:custGeom>
                <a:avLst/>
                <a:gdLst>
                  <a:gd name="T0" fmla="*/ 0 w 14"/>
                  <a:gd name="T1" fmla="*/ 19 h 38"/>
                  <a:gd name="T2" fmla="*/ 10 w 14"/>
                  <a:gd name="T3" fmla="*/ 0 h 38"/>
                  <a:gd name="T4" fmla="*/ 14 w 14"/>
                  <a:gd name="T5" fmla="*/ 1 h 38"/>
                  <a:gd name="T6" fmla="*/ 14 w 14"/>
                  <a:gd name="T7" fmla="*/ 3 h 38"/>
                  <a:gd name="T8" fmla="*/ 10 w 14"/>
                  <a:gd name="T9" fmla="*/ 2 h 38"/>
                  <a:gd name="T10" fmla="*/ 0 w 14"/>
                  <a:gd name="T11" fmla="*/ 19 h 38"/>
                  <a:gd name="T12" fmla="*/ 0 w 14"/>
                  <a:gd name="T13" fmla="*/ 19 h 3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4" h="38">
                    <a:moveTo>
                      <a:pt x="0" y="38"/>
                    </a:moveTo>
                    <a:lnTo>
                      <a:pt x="10" y="0"/>
                    </a:lnTo>
                    <a:lnTo>
                      <a:pt x="14" y="2"/>
                    </a:lnTo>
                    <a:lnTo>
                      <a:pt x="14" y="6"/>
                    </a:lnTo>
                    <a:lnTo>
                      <a:pt x="10" y="4"/>
                    </a:lnTo>
                    <a:lnTo>
                      <a:pt x="0" y="38"/>
                    </a:lnTo>
                    <a:close/>
                  </a:path>
                </a:pathLst>
              </a:custGeom>
              <a:solidFill>
                <a:srgbClr val="DBDB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482" name="Freeform 299"/>
              <p:cNvSpPr>
                <a:spLocks/>
              </p:cNvSpPr>
              <p:nvPr/>
            </p:nvSpPr>
            <p:spPr bwMode="auto">
              <a:xfrm>
                <a:off x="2183" y="1917"/>
                <a:ext cx="14" cy="18"/>
              </a:xfrm>
              <a:custGeom>
                <a:avLst/>
                <a:gdLst>
                  <a:gd name="T0" fmla="*/ 0 w 14"/>
                  <a:gd name="T1" fmla="*/ 17 h 36"/>
                  <a:gd name="T2" fmla="*/ 10 w 14"/>
                  <a:gd name="T3" fmla="*/ 0 h 36"/>
                  <a:gd name="T4" fmla="*/ 14 w 14"/>
                  <a:gd name="T5" fmla="*/ 1 h 36"/>
                  <a:gd name="T6" fmla="*/ 12 w 14"/>
                  <a:gd name="T7" fmla="*/ 4 h 36"/>
                  <a:gd name="T8" fmla="*/ 8 w 14"/>
                  <a:gd name="T9" fmla="*/ 3 h 36"/>
                  <a:gd name="T10" fmla="*/ 0 w 14"/>
                  <a:gd name="T11" fmla="*/ 18 h 36"/>
                  <a:gd name="T12" fmla="*/ 0 w 14"/>
                  <a:gd name="T13" fmla="*/ 17 h 3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4" h="36">
                    <a:moveTo>
                      <a:pt x="0" y="34"/>
                    </a:moveTo>
                    <a:lnTo>
                      <a:pt x="10" y="0"/>
                    </a:lnTo>
                    <a:lnTo>
                      <a:pt x="14" y="2"/>
                    </a:lnTo>
                    <a:lnTo>
                      <a:pt x="12" y="7"/>
                    </a:lnTo>
                    <a:lnTo>
                      <a:pt x="8" y="6"/>
                    </a:lnTo>
                    <a:lnTo>
                      <a:pt x="0" y="36"/>
                    </a:lnTo>
                    <a:lnTo>
                      <a:pt x="0" y="34"/>
                    </a:lnTo>
                    <a:close/>
                  </a:path>
                </a:pathLst>
              </a:custGeom>
              <a:solidFill>
                <a:srgbClr val="DCDCD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483" name="Freeform 300"/>
              <p:cNvSpPr>
                <a:spLocks/>
              </p:cNvSpPr>
              <p:nvPr/>
            </p:nvSpPr>
            <p:spPr bwMode="auto">
              <a:xfrm>
                <a:off x="2183" y="1919"/>
                <a:ext cx="12" cy="16"/>
              </a:xfrm>
              <a:custGeom>
                <a:avLst/>
                <a:gdLst>
                  <a:gd name="T0" fmla="*/ 0 w 12"/>
                  <a:gd name="T1" fmla="*/ 16 h 30"/>
                  <a:gd name="T2" fmla="*/ 8 w 12"/>
                  <a:gd name="T3" fmla="*/ 0 h 30"/>
                  <a:gd name="T4" fmla="*/ 12 w 12"/>
                  <a:gd name="T5" fmla="*/ 1 h 30"/>
                  <a:gd name="T6" fmla="*/ 11 w 12"/>
                  <a:gd name="T7" fmla="*/ 3 h 30"/>
                  <a:gd name="T8" fmla="*/ 8 w 12"/>
                  <a:gd name="T9" fmla="*/ 3 h 30"/>
                  <a:gd name="T10" fmla="*/ 1 w 12"/>
                  <a:gd name="T11" fmla="*/ 16 h 30"/>
                  <a:gd name="T12" fmla="*/ 0 w 12"/>
                  <a:gd name="T13" fmla="*/ 16 h 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 h="30">
                    <a:moveTo>
                      <a:pt x="0" y="30"/>
                    </a:moveTo>
                    <a:lnTo>
                      <a:pt x="8" y="0"/>
                    </a:lnTo>
                    <a:lnTo>
                      <a:pt x="12" y="1"/>
                    </a:lnTo>
                    <a:lnTo>
                      <a:pt x="11" y="5"/>
                    </a:lnTo>
                    <a:lnTo>
                      <a:pt x="8" y="5"/>
                    </a:lnTo>
                    <a:lnTo>
                      <a:pt x="1" y="30"/>
                    </a:lnTo>
                    <a:lnTo>
                      <a:pt x="0" y="30"/>
                    </a:lnTo>
                    <a:close/>
                  </a:path>
                </a:pathLst>
              </a:custGeom>
              <a:solidFill>
                <a:srgbClr val="DEDED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484" name="Freeform 301"/>
              <p:cNvSpPr>
                <a:spLocks/>
              </p:cNvSpPr>
              <p:nvPr/>
            </p:nvSpPr>
            <p:spPr bwMode="auto">
              <a:xfrm>
                <a:off x="2184" y="1922"/>
                <a:ext cx="10" cy="13"/>
              </a:xfrm>
              <a:custGeom>
                <a:avLst/>
                <a:gdLst>
                  <a:gd name="T0" fmla="*/ 0 w 10"/>
                  <a:gd name="T1" fmla="*/ 13 h 25"/>
                  <a:gd name="T2" fmla="*/ 7 w 10"/>
                  <a:gd name="T3" fmla="*/ 0 h 25"/>
                  <a:gd name="T4" fmla="*/ 10 w 10"/>
                  <a:gd name="T5" fmla="*/ 0 h 25"/>
                  <a:gd name="T6" fmla="*/ 9 w 10"/>
                  <a:gd name="T7" fmla="*/ 3 h 25"/>
                  <a:gd name="T8" fmla="*/ 6 w 10"/>
                  <a:gd name="T9" fmla="*/ 3 h 25"/>
                  <a:gd name="T10" fmla="*/ 0 w 10"/>
                  <a:gd name="T11" fmla="*/ 13 h 25"/>
                  <a:gd name="T12" fmla="*/ 0 w 10"/>
                  <a:gd name="T13" fmla="*/ 13 h 2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25">
                    <a:moveTo>
                      <a:pt x="0" y="25"/>
                    </a:moveTo>
                    <a:lnTo>
                      <a:pt x="7" y="0"/>
                    </a:lnTo>
                    <a:lnTo>
                      <a:pt x="10" y="0"/>
                    </a:lnTo>
                    <a:lnTo>
                      <a:pt x="9" y="5"/>
                    </a:lnTo>
                    <a:lnTo>
                      <a:pt x="6" y="5"/>
                    </a:lnTo>
                    <a:lnTo>
                      <a:pt x="0" y="25"/>
                    </a:lnTo>
                    <a:close/>
                  </a:path>
                </a:pathLst>
              </a:custGeom>
              <a:solidFill>
                <a:srgbClr val="E0E0E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485" name="Freeform 302"/>
              <p:cNvSpPr>
                <a:spLocks/>
              </p:cNvSpPr>
              <p:nvPr/>
            </p:nvSpPr>
            <p:spPr bwMode="auto">
              <a:xfrm>
                <a:off x="2184" y="1925"/>
                <a:ext cx="9" cy="10"/>
              </a:xfrm>
              <a:custGeom>
                <a:avLst/>
                <a:gdLst>
                  <a:gd name="T0" fmla="*/ 0 w 9"/>
                  <a:gd name="T1" fmla="*/ 10 h 20"/>
                  <a:gd name="T2" fmla="*/ 6 w 9"/>
                  <a:gd name="T3" fmla="*/ 0 h 20"/>
                  <a:gd name="T4" fmla="*/ 9 w 9"/>
                  <a:gd name="T5" fmla="*/ 0 h 20"/>
                  <a:gd name="T6" fmla="*/ 7 w 9"/>
                  <a:gd name="T7" fmla="*/ 3 h 20"/>
                  <a:gd name="T8" fmla="*/ 4 w 9"/>
                  <a:gd name="T9" fmla="*/ 3 h 20"/>
                  <a:gd name="T10" fmla="*/ 0 w 9"/>
                  <a:gd name="T11" fmla="*/ 10 h 20"/>
                  <a:gd name="T12" fmla="*/ 0 w 9"/>
                  <a:gd name="T13" fmla="*/ 10 h 2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 h="20">
                    <a:moveTo>
                      <a:pt x="0" y="20"/>
                    </a:moveTo>
                    <a:lnTo>
                      <a:pt x="6" y="0"/>
                    </a:lnTo>
                    <a:lnTo>
                      <a:pt x="9" y="0"/>
                    </a:lnTo>
                    <a:lnTo>
                      <a:pt x="7" y="6"/>
                    </a:lnTo>
                    <a:lnTo>
                      <a:pt x="4" y="6"/>
                    </a:lnTo>
                    <a:lnTo>
                      <a:pt x="0" y="20"/>
                    </a:lnTo>
                    <a:close/>
                  </a:path>
                </a:pathLst>
              </a:custGeom>
              <a:solidFill>
                <a:srgbClr val="E1E1E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486" name="Freeform 303"/>
              <p:cNvSpPr>
                <a:spLocks/>
              </p:cNvSpPr>
              <p:nvPr/>
            </p:nvSpPr>
            <p:spPr bwMode="auto">
              <a:xfrm>
                <a:off x="2184" y="1927"/>
                <a:ext cx="7" cy="8"/>
              </a:xfrm>
              <a:custGeom>
                <a:avLst/>
                <a:gdLst>
                  <a:gd name="T0" fmla="*/ 0 w 7"/>
                  <a:gd name="T1" fmla="*/ 8 h 14"/>
                  <a:gd name="T2" fmla="*/ 4 w 7"/>
                  <a:gd name="T3" fmla="*/ 0 h 14"/>
                  <a:gd name="T4" fmla="*/ 7 w 7"/>
                  <a:gd name="T5" fmla="*/ 0 h 14"/>
                  <a:gd name="T6" fmla="*/ 4 w 7"/>
                  <a:gd name="T7" fmla="*/ 3 h 14"/>
                  <a:gd name="T8" fmla="*/ 4 w 7"/>
                  <a:gd name="T9" fmla="*/ 3 h 14"/>
                  <a:gd name="T10" fmla="*/ 2 w 7"/>
                  <a:gd name="T11" fmla="*/ 8 h 14"/>
                  <a:gd name="T12" fmla="*/ 0 w 7"/>
                  <a:gd name="T13" fmla="*/ 8 h 1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 h="14">
                    <a:moveTo>
                      <a:pt x="0" y="14"/>
                    </a:moveTo>
                    <a:lnTo>
                      <a:pt x="4" y="0"/>
                    </a:lnTo>
                    <a:lnTo>
                      <a:pt x="7" y="0"/>
                    </a:lnTo>
                    <a:lnTo>
                      <a:pt x="4" y="5"/>
                    </a:lnTo>
                    <a:lnTo>
                      <a:pt x="2" y="14"/>
                    </a:lnTo>
                    <a:lnTo>
                      <a:pt x="0" y="14"/>
                    </a:lnTo>
                    <a:close/>
                  </a:path>
                </a:pathLst>
              </a:custGeom>
              <a:solidFill>
                <a:srgbClr val="E3E3E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487" name="Freeform 304"/>
              <p:cNvSpPr>
                <a:spLocks/>
              </p:cNvSpPr>
              <p:nvPr/>
            </p:nvSpPr>
            <p:spPr bwMode="auto">
              <a:xfrm>
                <a:off x="2186" y="1930"/>
                <a:ext cx="2" cy="5"/>
              </a:xfrm>
              <a:custGeom>
                <a:avLst/>
                <a:gdLst>
                  <a:gd name="T0" fmla="*/ 0 w 2"/>
                  <a:gd name="T1" fmla="*/ 5 h 9"/>
                  <a:gd name="T2" fmla="*/ 2 w 2"/>
                  <a:gd name="T3" fmla="*/ 0 h 9"/>
                  <a:gd name="T4" fmla="*/ 2 w 2"/>
                  <a:gd name="T5" fmla="*/ 0 h 9"/>
                  <a:gd name="T6" fmla="*/ 1 w 2"/>
                  <a:gd name="T7" fmla="*/ 3 h 9"/>
                  <a:gd name="T8" fmla="*/ 1 w 2"/>
                  <a:gd name="T9" fmla="*/ 3 h 9"/>
                  <a:gd name="T10" fmla="*/ 0 w 2"/>
                  <a:gd name="T11" fmla="*/ 5 h 9"/>
                  <a:gd name="T12" fmla="*/ 0 w 2"/>
                  <a:gd name="T13" fmla="*/ 5 h 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 h="9">
                    <a:moveTo>
                      <a:pt x="0" y="9"/>
                    </a:moveTo>
                    <a:lnTo>
                      <a:pt x="2" y="0"/>
                    </a:lnTo>
                    <a:lnTo>
                      <a:pt x="1" y="6"/>
                    </a:lnTo>
                    <a:lnTo>
                      <a:pt x="0" y="9"/>
                    </a:lnTo>
                    <a:close/>
                  </a:path>
                </a:pathLst>
              </a:custGeom>
              <a:solidFill>
                <a:srgbClr val="E4E4E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488" name="Freeform 305"/>
              <p:cNvSpPr>
                <a:spLocks/>
              </p:cNvSpPr>
              <p:nvPr/>
            </p:nvSpPr>
            <p:spPr bwMode="auto">
              <a:xfrm>
                <a:off x="2186" y="1933"/>
                <a:ext cx="1" cy="3"/>
              </a:xfrm>
              <a:custGeom>
                <a:avLst/>
                <a:gdLst>
                  <a:gd name="T0" fmla="*/ 0 w 1"/>
                  <a:gd name="T1" fmla="*/ 2 h 5"/>
                  <a:gd name="T2" fmla="*/ 1 w 1"/>
                  <a:gd name="T3" fmla="*/ 0 h 5"/>
                  <a:gd name="T4" fmla="*/ 1 w 1"/>
                  <a:gd name="T5" fmla="*/ 0 h 5"/>
                  <a:gd name="T6" fmla="*/ 1 w 1"/>
                  <a:gd name="T7" fmla="*/ 3 h 5"/>
                  <a:gd name="T8" fmla="*/ 1 w 1"/>
                  <a:gd name="T9" fmla="*/ 3 h 5"/>
                  <a:gd name="T10" fmla="*/ 1 w 1"/>
                  <a:gd name="T11" fmla="*/ 3 h 5"/>
                  <a:gd name="T12" fmla="*/ 0 w 1"/>
                  <a:gd name="T13" fmla="*/ 2 h 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 h="5">
                    <a:moveTo>
                      <a:pt x="0" y="3"/>
                    </a:moveTo>
                    <a:lnTo>
                      <a:pt x="1" y="0"/>
                    </a:lnTo>
                    <a:lnTo>
                      <a:pt x="1" y="5"/>
                    </a:lnTo>
                    <a:lnTo>
                      <a:pt x="0" y="3"/>
                    </a:lnTo>
                    <a:close/>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489" name="Freeform 306"/>
              <p:cNvSpPr>
                <a:spLocks/>
              </p:cNvSpPr>
              <p:nvPr/>
            </p:nvSpPr>
            <p:spPr bwMode="auto">
              <a:xfrm>
                <a:off x="2184" y="1881"/>
                <a:ext cx="26" cy="55"/>
              </a:xfrm>
              <a:custGeom>
                <a:avLst/>
                <a:gdLst>
                  <a:gd name="T0" fmla="*/ 3 w 26"/>
                  <a:gd name="T1" fmla="*/ 55 h 109"/>
                  <a:gd name="T2" fmla="*/ 0 w 26"/>
                  <a:gd name="T3" fmla="*/ 40 h 109"/>
                  <a:gd name="T4" fmla="*/ 21 w 26"/>
                  <a:gd name="T5" fmla="*/ 0 h 109"/>
                  <a:gd name="T6" fmla="*/ 26 w 26"/>
                  <a:gd name="T7" fmla="*/ 15 h 109"/>
                  <a:gd name="T8" fmla="*/ 3 w 26"/>
                  <a:gd name="T9" fmla="*/ 55 h 10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109">
                    <a:moveTo>
                      <a:pt x="3" y="109"/>
                    </a:moveTo>
                    <a:lnTo>
                      <a:pt x="0" y="80"/>
                    </a:lnTo>
                    <a:lnTo>
                      <a:pt x="21" y="0"/>
                    </a:lnTo>
                    <a:lnTo>
                      <a:pt x="26" y="29"/>
                    </a:lnTo>
                    <a:lnTo>
                      <a:pt x="3" y="109"/>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ja-JP" altLang="en-US" sz="2400" smtClean="0">
                  <a:solidFill>
                    <a:srgbClr val="000000"/>
                  </a:solidFill>
                </a:endParaRPr>
              </a:p>
            </p:txBody>
          </p:sp>
          <p:sp>
            <p:nvSpPr>
              <p:cNvPr id="9490" name="Freeform 307"/>
              <p:cNvSpPr>
                <a:spLocks/>
              </p:cNvSpPr>
              <p:nvPr/>
            </p:nvSpPr>
            <p:spPr bwMode="auto">
              <a:xfrm>
                <a:off x="1209" y="1650"/>
                <a:ext cx="996" cy="271"/>
              </a:xfrm>
              <a:custGeom>
                <a:avLst/>
                <a:gdLst>
                  <a:gd name="T0" fmla="*/ 975 w 996"/>
                  <a:gd name="T1" fmla="*/ 271 h 543"/>
                  <a:gd name="T2" fmla="*/ 996 w 996"/>
                  <a:gd name="T3" fmla="*/ 231 h 543"/>
                  <a:gd name="T4" fmla="*/ 1 w 996"/>
                  <a:gd name="T5" fmla="*/ 0 h 543"/>
                  <a:gd name="T6" fmla="*/ 0 w 996"/>
                  <a:gd name="T7" fmla="*/ 1 h 543"/>
                  <a:gd name="T8" fmla="*/ 69 w 996"/>
                  <a:gd name="T9" fmla="*/ 17 h 543"/>
                  <a:gd name="T10" fmla="*/ 138 w 996"/>
                  <a:gd name="T11" fmla="*/ 33 h 543"/>
                  <a:gd name="T12" fmla="*/ 206 w 996"/>
                  <a:gd name="T13" fmla="*/ 50 h 543"/>
                  <a:gd name="T14" fmla="*/ 274 w 996"/>
                  <a:gd name="T15" fmla="*/ 66 h 543"/>
                  <a:gd name="T16" fmla="*/ 339 w 996"/>
                  <a:gd name="T17" fmla="*/ 82 h 543"/>
                  <a:gd name="T18" fmla="*/ 403 w 996"/>
                  <a:gd name="T19" fmla="*/ 98 h 543"/>
                  <a:gd name="T20" fmla="*/ 463 w 996"/>
                  <a:gd name="T21" fmla="*/ 114 h 543"/>
                  <a:gd name="T22" fmla="*/ 523 w 996"/>
                  <a:gd name="T23" fmla="*/ 129 h 543"/>
                  <a:gd name="T24" fmla="*/ 579 w 996"/>
                  <a:gd name="T25" fmla="*/ 144 h 543"/>
                  <a:gd name="T26" fmla="*/ 632 w 996"/>
                  <a:gd name="T27" fmla="*/ 158 h 543"/>
                  <a:gd name="T28" fmla="*/ 681 w 996"/>
                  <a:gd name="T29" fmla="*/ 172 h 543"/>
                  <a:gd name="T30" fmla="*/ 728 w 996"/>
                  <a:gd name="T31" fmla="*/ 185 h 543"/>
                  <a:gd name="T32" fmla="*/ 770 w 996"/>
                  <a:gd name="T33" fmla="*/ 197 h 543"/>
                  <a:gd name="T34" fmla="*/ 808 w 996"/>
                  <a:gd name="T35" fmla="*/ 209 h 543"/>
                  <a:gd name="T36" fmla="*/ 842 w 996"/>
                  <a:gd name="T37" fmla="*/ 220 h 543"/>
                  <a:gd name="T38" fmla="*/ 872 w 996"/>
                  <a:gd name="T39" fmla="*/ 230 h 543"/>
                  <a:gd name="T40" fmla="*/ 897 w 996"/>
                  <a:gd name="T41" fmla="*/ 238 h 543"/>
                  <a:gd name="T42" fmla="*/ 919 w 996"/>
                  <a:gd name="T43" fmla="*/ 246 h 543"/>
                  <a:gd name="T44" fmla="*/ 934 w 996"/>
                  <a:gd name="T45" fmla="*/ 252 h 543"/>
                  <a:gd name="T46" fmla="*/ 944 w 996"/>
                  <a:gd name="T47" fmla="*/ 258 h 543"/>
                  <a:gd name="T48" fmla="*/ 950 w 996"/>
                  <a:gd name="T49" fmla="*/ 262 h 543"/>
                  <a:gd name="T50" fmla="*/ 951 w 996"/>
                  <a:gd name="T51" fmla="*/ 266 h 543"/>
                  <a:gd name="T52" fmla="*/ 975 w 996"/>
                  <a:gd name="T53" fmla="*/ 271 h 543"/>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996" h="543">
                    <a:moveTo>
                      <a:pt x="975" y="543"/>
                    </a:moveTo>
                    <a:lnTo>
                      <a:pt x="996" y="463"/>
                    </a:lnTo>
                    <a:lnTo>
                      <a:pt x="1" y="0"/>
                    </a:lnTo>
                    <a:lnTo>
                      <a:pt x="0" y="2"/>
                    </a:lnTo>
                    <a:lnTo>
                      <a:pt x="69" y="34"/>
                    </a:lnTo>
                    <a:lnTo>
                      <a:pt x="138" y="67"/>
                    </a:lnTo>
                    <a:lnTo>
                      <a:pt x="206" y="100"/>
                    </a:lnTo>
                    <a:lnTo>
                      <a:pt x="274" y="132"/>
                    </a:lnTo>
                    <a:lnTo>
                      <a:pt x="339" y="165"/>
                    </a:lnTo>
                    <a:lnTo>
                      <a:pt x="403" y="197"/>
                    </a:lnTo>
                    <a:lnTo>
                      <a:pt x="463" y="228"/>
                    </a:lnTo>
                    <a:lnTo>
                      <a:pt x="523" y="259"/>
                    </a:lnTo>
                    <a:lnTo>
                      <a:pt x="579" y="288"/>
                    </a:lnTo>
                    <a:lnTo>
                      <a:pt x="632" y="317"/>
                    </a:lnTo>
                    <a:lnTo>
                      <a:pt x="681" y="344"/>
                    </a:lnTo>
                    <a:lnTo>
                      <a:pt x="728" y="371"/>
                    </a:lnTo>
                    <a:lnTo>
                      <a:pt x="770" y="395"/>
                    </a:lnTo>
                    <a:lnTo>
                      <a:pt x="808" y="418"/>
                    </a:lnTo>
                    <a:lnTo>
                      <a:pt x="842" y="440"/>
                    </a:lnTo>
                    <a:lnTo>
                      <a:pt x="872" y="460"/>
                    </a:lnTo>
                    <a:lnTo>
                      <a:pt x="897" y="476"/>
                    </a:lnTo>
                    <a:lnTo>
                      <a:pt x="919" y="492"/>
                    </a:lnTo>
                    <a:lnTo>
                      <a:pt x="934" y="505"/>
                    </a:lnTo>
                    <a:lnTo>
                      <a:pt x="944" y="516"/>
                    </a:lnTo>
                    <a:lnTo>
                      <a:pt x="950" y="525"/>
                    </a:lnTo>
                    <a:lnTo>
                      <a:pt x="951" y="532"/>
                    </a:lnTo>
                    <a:lnTo>
                      <a:pt x="975" y="543"/>
                    </a:lnTo>
                    <a:close/>
                  </a:path>
                </a:pathLst>
              </a:custGeom>
              <a:solidFill>
                <a:srgbClr val="B5B5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491" name="Freeform 308"/>
              <p:cNvSpPr>
                <a:spLocks/>
              </p:cNvSpPr>
              <p:nvPr/>
            </p:nvSpPr>
            <p:spPr bwMode="auto">
              <a:xfrm>
                <a:off x="1209" y="1650"/>
                <a:ext cx="951" cy="266"/>
              </a:xfrm>
              <a:custGeom>
                <a:avLst/>
                <a:gdLst>
                  <a:gd name="T0" fmla="*/ 0 w 951"/>
                  <a:gd name="T1" fmla="*/ 0 h 530"/>
                  <a:gd name="T2" fmla="*/ 69 w 951"/>
                  <a:gd name="T3" fmla="*/ 16 h 530"/>
                  <a:gd name="T4" fmla="*/ 138 w 951"/>
                  <a:gd name="T5" fmla="*/ 33 h 530"/>
                  <a:gd name="T6" fmla="*/ 206 w 951"/>
                  <a:gd name="T7" fmla="*/ 49 h 530"/>
                  <a:gd name="T8" fmla="*/ 274 w 951"/>
                  <a:gd name="T9" fmla="*/ 65 h 530"/>
                  <a:gd name="T10" fmla="*/ 339 w 951"/>
                  <a:gd name="T11" fmla="*/ 82 h 530"/>
                  <a:gd name="T12" fmla="*/ 403 w 951"/>
                  <a:gd name="T13" fmla="*/ 98 h 530"/>
                  <a:gd name="T14" fmla="*/ 463 w 951"/>
                  <a:gd name="T15" fmla="*/ 113 h 530"/>
                  <a:gd name="T16" fmla="*/ 523 w 951"/>
                  <a:gd name="T17" fmla="*/ 129 h 530"/>
                  <a:gd name="T18" fmla="*/ 579 w 951"/>
                  <a:gd name="T19" fmla="*/ 144 h 530"/>
                  <a:gd name="T20" fmla="*/ 632 w 951"/>
                  <a:gd name="T21" fmla="*/ 158 h 530"/>
                  <a:gd name="T22" fmla="*/ 681 w 951"/>
                  <a:gd name="T23" fmla="*/ 172 h 530"/>
                  <a:gd name="T24" fmla="*/ 728 w 951"/>
                  <a:gd name="T25" fmla="*/ 185 h 530"/>
                  <a:gd name="T26" fmla="*/ 770 w 951"/>
                  <a:gd name="T27" fmla="*/ 197 h 530"/>
                  <a:gd name="T28" fmla="*/ 808 w 951"/>
                  <a:gd name="T29" fmla="*/ 209 h 530"/>
                  <a:gd name="T30" fmla="*/ 842 w 951"/>
                  <a:gd name="T31" fmla="*/ 220 h 530"/>
                  <a:gd name="T32" fmla="*/ 872 w 951"/>
                  <a:gd name="T33" fmla="*/ 230 h 530"/>
                  <a:gd name="T34" fmla="*/ 897 w 951"/>
                  <a:gd name="T35" fmla="*/ 238 h 530"/>
                  <a:gd name="T36" fmla="*/ 919 w 951"/>
                  <a:gd name="T37" fmla="*/ 246 h 530"/>
                  <a:gd name="T38" fmla="*/ 934 w 951"/>
                  <a:gd name="T39" fmla="*/ 252 h 530"/>
                  <a:gd name="T40" fmla="*/ 944 w 951"/>
                  <a:gd name="T41" fmla="*/ 258 h 530"/>
                  <a:gd name="T42" fmla="*/ 950 w 951"/>
                  <a:gd name="T43" fmla="*/ 262 h 530"/>
                  <a:gd name="T44" fmla="*/ 951 w 951"/>
                  <a:gd name="T45" fmla="*/ 266 h 530"/>
                  <a:gd name="T46" fmla="*/ 927 w 951"/>
                  <a:gd name="T47" fmla="*/ 260 h 530"/>
                  <a:gd name="T48" fmla="*/ 926 w 951"/>
                  <a:gd name="T49" fmla="*/ 257 h 530"/>
                  <a:gd name="T50" fmla="*/ 920 w 951"/>
                  <a:gd name="T51" fmla="*/ 252 h 530"/>
                  <a:gd name="T52" fmla="*/ 907 w 951"/>
                  <a:gd name="T53" fmla="*/ 246 h 530"/>
                  <a:gd name="T54" fmla="*/ 890 w 951"/>
                  <a:gd name="T55" fmla="*/ 239 h 530"/>
                  <a:gd name="T56" fmla="*/ 869 w 951"/>
                  <a:gd name="T57" fmla="*/ 231 h 530"/>
                  <a:gd name="T58" fmla="*/ 842 w 951"/>
                  <a:gd name="T59" fmla="*/ 222 h 530"/>
                  <a:gd name="T60" fmla="*/ 810 w 951"/>
                  <a:gd name="T61" fmla="*/ 212 h 530"/>
                  <a:gd name="T62" fmla="*/ 774 w 951"/>
                  <a:gd name="T63" fmla="*/ 201 h 530"/>
                  <a:gd name="T64" fmla="*/ 733 w 951"/>
                  <a:gd name="T65" fmla="*/ 188 h 530"/>
                  <a:gd name="T66" fmla="*/ 688 w 951"/>
                  <a:gd name="T67" fmla="*/ 175 h 530"/>
                  <a:gd name="T68" fmla="*/ 639 w 951"/>
                  <a:gd name="T69" fmla="*/ 162 h 530"/>
                  <a:gd name="T70" fmla="*/ 586 w 951"/>
                  <a:gd name="T71" fmla="*/ 147 h 530"/>
                  <a:gd name="T72" fmla="*/ 530 w 951"/>
                  <a:gd name="T73" fmla="*/ 132 h 530"/>
                  <a:gd name="T74" fmla="*/ 471 w 951"/>
                  <a:gd name="T75" fmla="*/ 117 h 530"/>
                  <a:gd name="T76" fmla="*/ 410 w 951"/>
                  <a:gd name="T77" fmla="*/ 101 h 530"/>
                  <a:gd name="T78" fmla="*/ 345 w 951"/>
                  <a:gd name="T79" fmla="*/ 84 h 530"/>
                  <a:gd name="T80" fmla="*/ 278 w 951"/>
                  <a:gd name="T81" fmla="*/ 68 h 530"/>
                  <a:gd name="T82" fmla="*/ 210 w 951"/>
                  <a:gd name="T83" fmla="*/ 51 h 530"/>
                  <a:gd name="T84" fmla="*/ 141 w 951"/>
                  <a:gd name="T85" fmla="*/ 35 h 530"/>
                  <a:gd name="T86" fmla="*/ 71 w 951"/>
                  <a:gd name="T87" fmla="*/ 17 h 530"/>
                  <a:gd name="T88" fmla="*/ 0 w 951"/>
                  <a:gd name="T89" fmla="*/ 1 h 530"/>
                  <a:gd name="T90" fmla="*/ 0 w 951"/>
                  <a:gd name="T91" fmla="*/ 0 h 530"/>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951" h="530">
                    <a:moveTo>
                      <a:pt x="0" y="0"/>
                    </a:moveTo>
                    <a:lnTo>
                      <a:pt x="69" y="32"/>
                    </a:lnTo>
                    <a:lnTo>
                      <a:pt x="138" y="65"/>
                    </a:lnTo>
                    <a:lnTo>
                      <a:pt x="206" y="98"/>
                    </a:lnTo>
                    <a:lnTo>
                      <a:pt x="274" y="130"/>
                    </a:lnTo>
                    <a:lnTo>
                      <a:pt x="339" y="163"/>
                    </a:lnTo>
                    <a:lnTo>
                      <a:pt x="403" y="195"/>
                    </a:lnTo>
                    <a:lnTo>
                      <a:pt x="463" y="226"/>
                    </a:lnTo>
                    <a:lnTo>
                      <a:pt x="523" y="257"/>
                    </a:lnTo>
                    <a:lnTo>
                      <a:pt x="579" y="286"/>
                    </a:lnTo>
                    <a:lnTo>
                      <a:pt x="632" y="315"/>
                    </a:lnTo>
                    <a:lnTo>
                      <a:pt x="681" y="342"/>
                    </a:lnTo>
                    <a:lnTo>
                      <a:pt x="728" y="369"/>
                    </a:lnTo>
                    <a:lnTo>
                      <a:pt x="770" y="393"/>
                    </a:lnTo>
                    <a:lnTo>
                      <a:pt x="808" y="416"/>
                    </a:lnTo>
                    <a:lnTo>
                      <a:pt x="842" y="438"/>
                    </a:lnTo>
                    <a:lnTo>
                      <a:pt x="872" y="458"/>
                    </a:lnTo>
                    <a:lnTo>
                      <a:pt x="897" y="474"/>
                    </a:lnTo>
                    <a:lnTo>
                      <a:pt x="919" y="490"/>
                    </a:lnTo>
                    <a:lnTo>
                      <a:pt x="934" y="503"/>
                    </a:lnTo>
                    <a:lnTo>
                      <a:pt x="944" y="514"/>
                    </a:lnTo>
                    <a:lnTo>
                      <a:pt x="950" y="523"/>
                    </a:lnTo>
                    <a:lnTo>
                      <a:pt x="951" y="530"/>
                    </a:lnTo>
                    <a:lnTo>
                      <a:pt x="927" y="519"/>
                    </a:lnTo>
                    <a:lnTo>
                      <a:pt x="926" y="512"/>
                    </a:lnTo>
                    <a:lnTo>
                      <a:pt x="920" y="503"/>
                    </a:lnTo>
                    <a:lnTo>
                      <a:pt x="907" y="490"/>
                    </a:lnTo>
                    <a:lnTo>
                      <a:pt x="890" y="476"/>
                    </a:lnTo>
                    <a:lnTo>
                      <a:pt x="869" y="461"/>
                    </a:lnTo>
                    <a:lnTo>
                      <a:pt x="842" y="442"/>
                    </a:lnTo>
                    <a:lnTo>
                      <a:pt x="810" y="422"/>
                    </a:lnTo>
                    <a:lnTo>
                      <a:pt x="774" y="400"/>
                    </a:lnTo>
                    <a:lnTo>
                      <a:pt x="733" y="375"/>
                    </a:lnTo>
                    <a:lnTo>
                      <a:pt x="688" y="349"/>
                    </a:lnTo>
                    <a:lnTo>
                      <a:pt x="639" y="322"/>
                    </a:lnTo>
                    <a:lnTo>
                      <a:pt x="586" y="293"/>
                    </a:lnTo>
                    <a:lnTo>
                      <a:pt x="530" y="264"/>
                    </a:lnTo>
                    <a:lnTo>
                      <a:pt x="471" y="233"/>
                    </a:lnTo>
                    <a:lnTo>
                      <a:pt x="410" y="201"/>
                    </a:lnTo>
                    <a:lnTo>
                      <a:pt x="345" y="168"/>
                    </a:lnTo>
                    <a:lnTo>
                      <a:pt x="278" y="136"/>
                    </a:lnTo>
                    <a:lnTo>
                      <a:pt x="210" y="101"/>
                    </a:lnTo>
                    <a:lnTo>
                      <a:pt x="141" y="69"/>
                    </a:lnTo>
                    <a:lnTo>
                      <a:pt x="71" y="34"/>
                    </a:lnTo>
                    <a:lnTo>
                      <a:pt x="0" y="2"/>
                    </a:lnTo>
                    <a:lnTo>
                      <a:pt x="0" y="0"/>
                    </a:lnTo>
                    <a:close/>
                  </a:path>
                </a:pathLst>
              </a:custGeom>
              <a:solidFill>
                <a:srgbClr val="B4B8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492" name="Freeform 309"/>
              <p:cNvSpPr>
                <a:spLocks/>
              </p:cNvSpPr>
              <p:nvPr/>
            </p:nvSpPr>
            <p:spPr bwMode="auto">
              <a:xfrm>
                <a:off x="1209" y="1651"/>
                <a:ext cx="927" cy="259"/>
              </a:xfrm>
              <a:custGeom>
                <a:avLst/>
                <a:gdLst>
                  <a:gd name="T0" fmla="*/ 927 w 927"/>
                  <a:gd name="T1" fmla="*/ 259 h 517"/>
                  <a:gd name="T2" fmla="*/ 926 w 927"/>
                  <a:gd name="T3" fmla="*/ 255 h 517"/>
                  <a:gd name="T4" fmla="*/ 920 w 927"/>
                  <a:gd name="T5" fmla="*/ 251 h 517"/>
                  <a:gd name="T6" fmla="*/ 907 w 927"/>
                  <a:gd name="T7" fmla="*/ 244 h 517"/>
                  <a:gd name="T8" fmla="*/ 890 w 927"/>
                  <a:gd name="T9" fmla="*/ 237 h 517"/>
                  <a:gd name="T10" fmla="*/ 869 w 927"/>
                  <a:gd name="T11" fmla="*/ 230 h 517"/>
                  <a:gd name="T12" fmla="*/ 842 w 927"/>
                  <a:gd name="T13" fmla="*/ 220 h 517"/>
                  <a:gd name="T14" fmla="*/ 810 w 927"/>
                  <a:gd name="T15" fmla="*/ 210 h 517"/>
                  <a:gd name="T16" fmla="*/ 774 w 927"/>
                  <a:gd name="T17" fmla="*/ 199 h 517"/>
                  <a:gd name="T18" fmla="*/ 733 w 927"/>
                  <a:gd name="T19" fmla="*/ 187 h 517"/>
                  <a:gd name="T20" fmla="*/ 688 w 927"/>
                  <a:gd name="T21" fmla="*/ 174 h 517"/>
                  <a:gd name="T22" fmla="*/ 639 w 927"/>
                  <a:gd name="T23" fmla="*/ 160 h 517"/>
                  <a:gd name="T24" fmla="*/ 586 w 927"/>
                  <a:gd name="T25" fmla="*/ 146 h 517"/>
                  <a:gd name="T26" fmla="*/ 530 w 927"/>
                  <a:gd name="T27" fmla="*/ 131 h 517"/>
                  <a:gd name="T28" fmla="*/ 471 w 927"/>
                  <a:gd name="T29" fmla="*/ 116 h 517"/>
                  <a:gd name="T30" fmla="*/ 410 w 927"/>
                  <a:gd name="T31" fmla="*/ 100 h 517"/>
                  <a:gd name="T32" fmla="*/ 345 w 927"/>
                  <a:gd name="T33" fmla="*/ 83 h 517"/>
                  <a:gd name="T34" fmla="*/ 278 w 927"/>
                  <a:gd name="T35" fmla="*/ 67 h 517"/>
                  <a:gd name="T36" fmla="*/ 210 w 927"/>
                  <a:gd name="T37" fmla="*/ 50 h 517"/>
                  <a:gd name="T38" fmla="*/ 141 w 927"/>
                  <a:gd name="T39" fmla="*/ 34 h 517"/>
                  <a:gd name="T40" fmla="*/ 71 w 927"/>
                  <a:gd name="T41" fmla="*/ 16 h 517"/>
                  <a:gd name="T42" fmla="*/ 0 w 927"/>
                  <a:gd name="T43" fmla="*/ 0 h 517"/>
                  <a:gd name="T44" fmla="*/ 0 w 927"/>
                  <a:gd name="T45" fmla="*/ 1 h 517"/>
                  <a:gd name="T46" fmla="*/ 68 w 927"/>
                  <a:gd name="T47" fmla="*/ 17 h 517"/>
                  <a:gd name="T48" fmla="*/ 137 w 927"/>
                  <a:gd name="T49" fmla="*/ 34 h 517"/>
                  <a:gd name="T50" fmla="*/ 203 w 927"/>
                  <a:gd name="T51" fmla="*/ 50 h 517"/>
                  <a:gd name="T52" fmla="*/ 270 w 927"/>
                  <a:gd name="T53" fmla="*/ 66 h 517"/>
                  <a:gd name="T54" fmla="*/ 335 w 927"/>
                  <a:gd name="T55" fmla="*/ 82 h 517"/>
                  <a:gd name="T56" fmla="*/ 397 w 927"/>
                  <a:gd name="T57" fmla="*/ 98 h 517"/>
                  <a:gd name="T58" fmla="*/ 458 w 927"/>
                  <a:gd name="T59" fmla="*/ 113 h 517"/>
                  <a:gd name="T60" fmla="*/ 516 w 927"/>
                  <a:gd name="T61" fmla="*/ 129 h 517"/>
                  <a:gd name="T62" fmla="*/ 569 w 927"/>
                  <a:gd name="T63" fmla="*/ 143 h 517"/>
                  <a:gd name="T64" fmla="*/ 622 w 927"/>
                  <a:gd name="T65" fmla="*/ 157 h 517"/>
                  <a:gd name="T66" fmla="*/ 668 w 927"/>
                  <a:gd name="T67" fmla="*/ 170 h 517"/>
                  <a:gd name="T68" fmla="*/ 712 w 927"/>
                  <a:gd name="T69" fmla="*/ 183 h 517"/>
                  <a:gd name="T70" fmla="*/ 753 w 927"/>
                  <a:gd name="T71" fmla="*/ 195 h 517"/>
                  <a:gd name="T72" fmla="*/ 789 w 927"/>
                  <a:gd name="T73" fmla="*/ 206 h 517"/>
                  <a:gd name="T74" fmla="*/ 818 w 927"/>
                  <a:gd name="T75" fmla="*/ 216 h 517"/>
                  <a:gd name="T76" fmla="*/ 845 w 927"/>
                  <a:gd name="T77" fmla="*/ 225 h 517"/>
                  <a:gd name="T78" fmla="*/ 866 w 927"/>
                  <a:gd name="T79" fmla="*/ 233 h 517"/>
                  <a:gd name="T80" fmla="*/ 883 w 927"/>
                  <a:gd name="T81" fmla="*/ 239 h 517"/>
                  <a:gd name="T82" fmla="*/ 895 w 927"/>
                  <a:gd name="T83" fmla="*/ 244 h 517"/>
                  <a:gd name="T84" fmla="*/ 900 w 927"/>
                  <a:gd name="T85" fmla="*/ 249 h 517"/>
                  <a:gd name="T86" fmla="*/ 902 w 927"/>
                  <a:gd name="T87" fmla="*/ 253 h 517"/>
                  <a:gd name="T88" fmla="*/ 927 w 927"/>
                  <a:gd name="T89" fmla="*/ 259 h 517"/>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927" h="517">
                    <a:moveTo>
                      <a:pt x="927" y="517"/>
                    </a:moveTo>
                    <a:lnTo>
                      <a:pt x="926" y="510"/>
                    </a:lnTo>
                    <a:lnTo>
                      <a:pt x="920" y="501"/>
                    </a:lnTo>
                    <a:lnTo>
                      <a:pt x="907" y="488"/>
                    </a:lnTo>
                    <a:lnTo>
                      <a:pt x="890" y="474"/>
                    </a:lnTo>
                    <a:lnTo>
                      <a:pt x="869" y="459"/>
                    </a:lnTo>
                    <a:lnTo>
                      <a:pt x="842" y="440"/>
                    </a:lnTo>
                    <a:lnTo>
                      <a:pt x="810" y="420"/>
                    </a:lnTo>
                    <a:lnTo>
                      <a:pt x="774" y="398"/>
                    </a:lnTo>
                    <a:lnTo>
                      <a:pt x="733" y="373"/>
                    </a:lnTo>
                    <a:lnTo>
                      <a:pt x="688" y="347"/>
                    </a:lnTo>
                    <a:lnTo>
                      <a:pt x="639" y="320"/>
                    </a:lnTo>
                    <a:lnTo>
                      <a:pt x="586" y="291"/>
                    </a:lnTo>
                    <a:lnTo>
                      <a:pt x="530" y="262"/>
                    </a:lnTo>
                    <a:lnTo>
                      <a:pt x="471" y="231"/>
                    </a:lnTo>
                    <a:lnTo>
                      <a:pt x="410" y="199"/>
                    </a:lnTo>
                    <a:lnTo>
                      <a:pt x="345" y="166"/>
                    </a:lnTo>
                    <a:lnTo>
                      <a:pt x="278" y="134"/>
                    </a:lnTo>
                    <a:lnTo>
                      <a:pt x="210" y="99"/>
                    </a:lnTo>
                    <a:lnTo>
                      <a:pt x="141" y="67"/>
                    </a:lnTo>
                    <a:lnTo>
                      <a:pt x="71" y="32"/>
                    </a:lnTo>
                    <a:lnTo>
                      <a:pt x="0" y="0"/>
                    </a:lnTo>
                    <a:lnTo>
                      <a:pt x="0" y="1"/>
                    </a:lnTo>
                    <a:lnTo>
                      <a:pt x="68" y="34"/>
                    </a:lnTo>
                    <a:lnTo>
                      <a:pt x="137" y="67"/>
                    </a:lnTo>
                    <a:lnTo>
                      <a:pt x="203" y="99"/>
                    </a:lnTo>
                    <a:lnTo>
                      <a:pt x="270" y="132"/>
                    </a:lnTo>
                    <a:lnTo>
                      <a:pt x="335" y="164"/>
                    </a:lnTo>
                    <a:lnTo>
                      <a:pt x="397" y="195"/>
                    </a:lnTo>
                    <a:lnTo>
                      <a:pt x="458" y="226"/>
                    </a:lnTo>
                    <a:lnTo>
                      <a:pt x="516" y="257"/>
                    </a:lnTo>
                    <a:lnTo>
                      <a:pt x="569" y="286"/>
                    </a:lnTo>
                    <a:lnTo>
                      <a:pt x="622" y="313"/>
                    </a:lnTo>
                    <a:lnTo>
                      <a:pt x="668" y="340"/>
                    </a:lnTo>
                    <a:lnTo>
                      <a:pt x="712" y="365"/>
                    </a:lnTo>
                    <a:lnTo>
                      <a:pt x="753" y="389"/>
                    </a:lnTo>
                    <a:lnTo>
                      <a:pt x="789" y="411"/>
                    </a:lnTo>
                    <a:lnTo>
                      <a:pt x="818" y="431"/>
                    </a:lnTo>
                    <a:lnTo>
                      <a:pt x="845" y="449"/>
                    </a:lnTo>
                    <a:lnTo>
                      <a:pt x="866" y="465"/>
                    </a:lnTo>
                    <a:lnTo>
                      <a:pt x="883" y="478"/>
                    </a:lnTo>
                    <a:lnTo>
                      <a:pt x="895" y="488"/>
                    </a:lnTo>
                    <a:lnTo>
                      <a:pt x="900" y="498"/>
                    </a:lnTo>
                    <a:lnTo>
                      <a:pt x="902" y="505"/>
                    </a:lnTo>
                    <a:lnTo>
                      <a:pt x="927" y="517"/>
                    </a:lnTo>
                    <a:close/>
                  </a:path>
                </a:pathLst>
              </a:custGeom>
              <a:solidFill>
                <a:srgbClr val="B4BB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493" name="Freeform 310"/>
              <p:cNvSpPr>
                <a:spLocks/>
              </p:cNvSpPr>
              <p:nvPr/>
            </p:nvSpPr>
            <p:spPr bwMode="auto">
              <a:xfrm>
                <a:off x="1207" y="1652"/>
                <a:ext cx="904" cy="252"/>
              </a:xfrm>
              <a:custGeom>
                <a:avLst/>
                <a:gdLst>
                  <a:gd name="T0" fmla="*/ 2 w 904"/>
                  <a:gd name="T1" fmla="*/ 0 h 504"/>
                  <a:gd name="T2" fmla="*/ 70 w 904"/>
                  <a:gd name="T3" fmla="*/ 17 h 504"/>
                  <a:gd name="T4" fmla="*/ 139 w 904"/>
                  <a:gd name="T5" fmla="*/ 33 h 504"/>
                  <a:gd name="T6" fmla="*/ 205 w 904"/>
                  <a:gd name="T7" fmla="*/ 49 h 504"/>
                  <a:gd name="T8" fmla="*/ 272 w 904"/>
                  <a:gd name="T9" fmla="*/ 66 h 504"/>
                  <a:gd name="T10" fmla="*/ 337 w 904"/>
                  <a:gd name="T11" fmla="*/ 82 h 504"/>
                  <a:gd name="T12" fmla="*/ 399 w 904"/>
                  <a:gd name="T13" fmla="*/ 97 h 504"/>
                  <a:gd name="T14" fmla="*/ 460 w 904"/>
                  <a:gd name="T15" fmla="*/ 113 h 504"/>
                  <a:gd name="T16" fmla="*/ 518 w 904"/>
                  <a:gd name="T17" fmla="*/ 128 h 504"/>
                  <a:gd name="T18" fmla="*/ 571 w 904"/>
                  <a:gd name="T19" fmla="*/ 143 h 504"/>
                  <a:gd name="T20" fmla="*/ 624 w 904"/>
                  <a:gd name="T21" fmla="*/ 156 h 504"/>
                  <a:gd name="T22" fmla="*/ 670 w 904"/>
                  <a:gd name="T23" fmla="*/ 170 h 504"/>
                  <a:gd name="T24" fmla="*/ 714 w 904"/>
                  <a:gd name="T25" fmla="*/ 182 h 504"/>
                  <a:gd name="T26" fmla="*/ 755 w 904"/>
                  <a:gd name="T27" fmla="*/ 194 h 504"/>
                  <a:gd name="T28" fmla="*/ 791 w 904"/>
                  <a:gd name="T29" fmla="*/ 205 h 504"/>
                  <a:gd name="T30" fmla="*/ 820 w 904"/>
                  <a:gd name="T31" fmla="*/ 215 h 504"/>
                  <a:gd name="T32" fmla="*/ 847 w 904"/>
                  <a:gd name="T33" fmla="*/ 224 h 504"/>
                  <a:gd name="T34" fmla="*/ 868 w 904"/>
                  <a:gd name="T35" fmla="*/ 232 h 504"/>
                  <a:gd name="T36" fmla="*/ 885 w 904"/>
                  <a:gd name="T37" fmla="*/ 239 h 504"/>
                  <a:gd name="T38" fmla="*/ 897 w 904"/>
                  <a:gd name="T39" fmla="*/ 244 h 504"/>
                  <a:gd name="T40" fmla="*/ 902 w 904"/>
                  <a:gd name="T41" fmla="*/ 249 h 504"/>
                  <a:gd name="T42" fmla="*/ 904 w 904"/>
                  <a:gd name="T43" fmla="*/ 252 h 504"/>
                  <a:gd name="T44" fmla="*/ 877 w 904"/>
                  <a:gd name="T45" fmla="*/ 246 h 504"/>
                  <a:gd name="T46" fmla="*/ 875 w 904"/>
                  <a:gd name="T47" fmla="*/ 242 h 504"/>
                  <a:gd name="T48" fmla="*/ 870 w 904"/>
                  <a:gd name="T49" fmla="*/ 239 h 504"/>
                  <a:gd name="T50" fmla="*/ 858 w 904"/>
                  <a:gd name="T51" fmla="*/ 233 h 504"/>
                  <a:gd name="T52" fmla="*/ 843 w 904"/>
                  <a:gd name="T53" fmla="*/ 226 h 504"/>
                  <a:gd name="T54" fmla="*/ 822 w 904"/>
                  <a:gd name="T55" fmla="*/ 219 h 504"/>
                  <a:gd name="T56" fmla="*/ 796 w 904"/>
                  <a:gd name="T57" fmla="*/ 210 h 504"/>
                  <a:gd name="T58" fmla="*/ 767 w 904"/>
                  <a:gd name="T59" fmla="*/ 201 h 504"/>
                  <a:gd name="T60" fmla="*/ 733 w 904"/>
                  <a:gd name="T61" fmla="*/ 190 h 504"/>
                  <a:gd name="T62" fmla="*/ 693 w 904"/>
                  <a:gd name="T63" fmla="*/ 178 h 504"/>
                  <a:gd name="T64" fmla="*/ 651 w 904"/>
                  <a:gd name="T65" fmla="*/ 166 h 504"/>
                  <a:gd name="T66" fmla="*/ 604 w 904"/>
                  <a:gd name="T67" fmla="*/ 153 h 504"/>
                  <a:gd name="T68" fmla="*/ 555 w 904"/>
                  <a:gd name="T69" fmla="*/ 140 h 504"/>
                  <a:gd name="T70" fmla="*/ 502 w 904"/>
                  <a:gd name="T71" fmla="*/ 125 h 504"/>
                  <a:gd name="T72" fmla="*/ 446 w 904"/>
                  <a:gd name="T73" fmla="*/ 111 h 504"/>
                  <a:gd name="T74" fmla="*/ 388 w 904"/>
                  <a:gd name="T75" fmla="*/ 96 h 504"/>
                  <a:gd name="T76" fmla="*/ 327 w 904"/>
                  <a:gd name="T77" fmla="*/ 80 h 504"/>
                  <a:gd name="T78" fmla="*/ 263 w 904"/>
                  <a:gd name="T79" fmla="*/ 65 h 504"/>
                  <a:gd name="T80" fmla="*/ 200 w 904"/>
                  <a:gd name="T81" fmla="*/ 48 h 504"/>
                  <a:gd name="T82" fmla="*/ 133 w 904"/>
                  <a:gd name="T83" fmla="*/ 33 h 504"/>
                  <a:gd name="T84" fmla="*/ 67 w 904"/>
                  <a:gd name="T85" fmla="*/ 17 h 504"/>
                  <a:gd name="T86" fmla="*/ 0 w 904"/>
                  <a:gd name="T87" fmla="*/ 1 h 504"/>
                  <a:gd name="T88" fmla="*/ 2 w 904"/>
                  <a:gd name="T89" fmla="*/ 0 h 50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904" h="504">
                    <a:moveTo>
                      <a:pt x="2" y="0"/>
                    </a:moveTo>
                    <a:lnTo>
                      <a:pt x="70" y="33"/>
                    </a:lnTo>
                    <a:lnTo>
                      <a:pt x="139" y="66"/>
                    </a:lnTo>
                    <a:lnTo>
                      <a:pt x="205" y="98"/>
                    </a:lnTo>
                    <a:lnTo>
                      <a:pt x="272" y="131"/>
                    </a:lnTo>
                    <a:lnTo>
                      <a:pt x="337" y="163"/>
                    </a:lnTo>
                    <a:lnTo>
                      <a:pt x="399" y="194"/>
                    </a:lnTo>
                    <a:lnTo>
                      <a:pt x="460" y="225"/>
                    </a:lnTo>
                    <a:lnTo>
                      <a:pt x="518" y="256"/>
                    </a:lnTo>
                    <a:lnTo>
                      <a:pt x="571" y="285"/>
                    </a:lnTo>
                    <a:lnTo>
                      <a:pt x="624" y="312"/>
                    </a:lnTo>
                    <a:lnTo>
                      <a:pt x="670" y="339"/>
                    </a:lnTo>
                    <a:lnTo>
                      <a:pt x="714" y="364"/>
                    </a:lnTo>
                    <a:lnTo>
                      <a:pt x="755" y="388"/>
                    </a:lnTo>
                    <a:lnTo>
                      <a:pt x="791" y="410"/>
                    </a:lnTo>
                    <a:lnTo>
                      <a:pt x="820" y="430"/>
                    </a:lnTo>
                    <a:lnTo>
                      <a:pt x="847" y="448"/>
                    </a:lnTo>
                    <a:lnTo>
                      <a:pt x="868" y="464"/>
                    </a:lnTo>
                    <a:lnTo>
                      <a:pt x="885" y="477"/>
                    </a:lnTo>
                    <a:lnTo>
                      <a:pt x="897" y="487"/>
                    </a:lnTo>
                    <a:lnTo>
                      <a:pt x="902" y="497"/>
                    </a:lnTo>
                    <a:lnTo>
                      <a:pt x="904" y="504"/>
                    </a:lnTo>
                    <a:lnTo>
                      <a:pt x="877" y="491"/>
                    </a:lnTo>
                    <a:lnTo>
                      <a:pt x="875" y="484"/>
                    </a:lnTo>
                    <a:lnTo>
                      <a:pt x="870" y="477"/>
                    </a:lnTo>
                    <a:lnTo>
                      <a:pt x="858" y="466"/>
                    </a:lnTo>
                    <a:lnTo>
                      <a:pt x="843" y="451"/>
                    </a:lnTo>
                    <a:lnTo>
                      <a:pt x="822" y="437"/>
                    </a:lnTo>
                    <a:lnTo>
                      <a:pt x="796" y="419"/>
                    </a:lnTo>
                    <a:lnTo>
                      <a:pt x="767" y="401"/>
                    </a:lnTo>
                    <a:lnTo>
                      <a:pt x="733" y="379"/>
                    </a:lnTo>
                    <a:lnTo>
                      <a:pt x="693" y="355"/>
                    </a:lnTo>
                    <a:lnTo>
                      <a:pt x="651" y="332"/>
                    </a:lnTo>
                    <a:lnTo>
                      <a:pt x="604" y="306"/>
                    </a:lnTo>
                    <a:lnTo>
                      <a:pt x="555" y="279"/>
                    </a:lnTo>
                    <a:lnTo>
                      <a:pt x="502" y="250"/>
                    </a:lnTo>
                    <a:lnTo>
                      <a:pt x="446" y="221"/>
                    </a:lnTo>
                    <a:lnTo>
                      <a:pt x="388" y="191"/>
                    </a:lnTo>
                    <a:lnTo>
                      <a:pt x="327" y="160"/>
                    </a:lnTo>
                    <a:lnTo>
                      <a:pt x="263" y="129"/>
                    </a:lnTo>
                    <a:lnTo>
                      <a:pt x="200" y="96"/>
                    </a:lnTo>
                    <a:lnTo>
                      <a:pt x="133" y="66"/>
                    </a:lnTo>
                    <a:lnTo>
                      <a:pt x="67" y="33"/>
                    </a:lnTo>
                    <a:lnTo>
                      <a:pt x="0" y="2"/>
                    </a:lnTo>
                    <a:lnTo>
                      <a:pt x="2" y="0"/>
                    </a:lnTo>
                    <a:close/>
                  </a:path>
                </a:pathLst>
              </a:custGeom>
              <a:solidFill>
                <a:srgbClr val="B4BE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494" name="Freeform 311"/>
              <p:cNvSpPr>
                <a:spLocks/>
              </p:cNvSpPr>
              <p:nvPr/>
            </p:nvSpPr>
            <p:spPr bwMode="auto">
              <a:xfrm>
                <a:off x="1207" y="1653"/>
                <a:ext cx="877" cy="245"/>
              </a:xfrm>
              <a:custGeom>
                <a:avLst/>
                <a:gdLst>
                  <a:gd name="T0" fmla="*/ 877 w 877"/>
                  <a:gd name="T1" fmla="*/ 245 h 489"/>
                  <a:gd name="T2" fmla="*/ 875 w 877"/>
                  <a:gd name="T3" fmla="*/ 241 h 489"/>
                  <a:gd name="T4" fmla="*/ 870 w 877"/>
                  <a:gd name="T5" fmla="*/ 238 h 489"/>
                  <a:gd name="T6" fmla="*/ 858 w 877"/>
                  <a:gd name="T7" fmla="*/ 232 h 489"/>
                  <a:gd name="T8" fmla="*/ 843 w 877"/>
                  <a:gd name="T9" fmla="*/ 225 h 489"/>
                  <a:gd name="T10" fmla="*/ 822 w 877"/>
                  <a:gd name="T11" fmla="*/ 218 h 489"/>
                  <a:gd name="T12" fmla="*/ 796 w 877"/>
                  <a:gd name="T13" fmla="*/ 209 h 489"/>
                  <a:gd name="T14" fmla="*/ 767 w 877"/>
                  <a:gd name="T15" fmla="*/ 200 h 489"/>
                  <a:gd name="T16" fmla="*/ 733 w 877"/>
                  <a:gd name="T17" fmla="*/ 189 h 489"/>
                  <a:gd name="T18" fmla="*/ 693 w 877"/>
                  <a:gd name="T19" fmla="*/ 177 h 489"/>
                  <a:gd name="T20" fmla="*/ 651 w 877"/>
                  <a:gd name="T21" fmla="*/ 165 h 489"/>
                  <a:gd name="T22" fmla="*/ 604 w 877"/>
                  <a:gd name="T23" fmla="*/ 152 h 489"/>
                  <a:gd name="T24" fmla="*/ 555 w 877"/>
                  <a:gd name="T25" fmla="*/ 139 h 489"/>
                  <a:gd name="T26" fmla="*/ 502 w 877"/>
                  <a:gd name="T27" fmla="*/ 124 h 489"/>
                  <a:gd name="T28" fmla="*/ 446 w 877"/>
                  <a:gd name="T29" fmla="*/ 110 h 489"/>
                  <a:gd name="T30" fmla="*/ 388 w 877"/>
                  <a:gd name="T31" fmla="*/ 95 h 489"/>
                  <a:gd name="T32" fmla="*/ 327 w 877"/>
                  <a:gd name="T33" fmla="*/ 79 h 489"/>
                  <a:gd name="T34" fmla="*/ 263 w 877"/>
                  <a:gd name="T35" fmla="*/ 64 h 489"/>
                  <a:gd name="T36" fmla="*/ 200 w 877"/>
                  <a:gd name="T37" fmla="*/ 47 h 489"/>
                  <a:gd name="T38" fmla="*/ 133 w 877"/>
                  <a:gd name="T39" fmla="*/ 32 h 489"/>
                  <a:gd name="T40" fmla="*/ 67 w 877"/>
                  <a:gd name="T41" fmla="*/ 16 h 489"/>
                  <a:gd name="T42" fmla="*/ 0 w 877"/>
                  <a:gd name="T43" fmla="*/ 0 h 489"/>
                  <a:gd name="T44" fmla="*/ 0 w 877"/>
                  <a:gd name="T45" fmla="*/ 1 h 489"/>
                  <a:gd name="T46" fmla="*/ 64 w 877"/>
                  <a:gd name="T47" fmla="*/ 17 h 489"/>
                  <a:gd name="T48" fmla="*/ 129 w 877"/>
                  <a:gd name="T49" fmla="*/ 32 h 489"/>
                  <a:gd name="T50" fmla="*/ 193 w 877"/>
                  <a:gd name="T51" fmla="*/ 47 h 489"/>
                  <a:gd name="T52" fmla="*/ 255 w 877"/>
                  <a:gd name="T53" fmla="*/ 63 h 489"/>
                  <a:gd name="T54" fmla="*/ 316 w 877"/>
                  <a:gd name="T55" fmla="*/ 78 h 489"/>
                  <a:gd name="T56" fmla="*/ 375 w 877"/>
                  <a:gd name="T57" fmla="*/ 93 h 489"/>
                  <a:gd name="T58" fmla="*/ 432 w 877"/>
                  <a:gd name="T59" fmla="*/ 107 h 489"/>
                  <a:gd name="T60" fmla="*/ 485 w 877"/>
                  <a:gd name="T61" fmla="*/ 122 h 489"/>
                  <a:gd name="T62" fmla="*/ 536 w 877"/>
                  <a:gd name="T63" fmla="*/ 135 h 489"/>
                  <a:gd name="T64" fmla="*/ 584 w 877"/>
                  <a:gd name="T65" fmla="*/ 148 h 489"/>
                  <a:gd name="T66" fmla="*/ 629 w 877"/>
                  <a:gd name="T67" fmla="*/ 161 h 489"/>
                  <a:gd name="T68" fmla="*/ 670 w 877"/>
                  <a:gd name="T69" fmla="*/ 172 h 489"/>
                  <a:gd name="T70" fmla="*/ 709 w 877"/>
                  <a:gd name="T71" fmla="*/ 184 h 489"/>
                  <a:gd name="T72" fmla="*/ 741 w 877"/>
                  <a:gd name="T73" fmla="*/ 194 h 489"/>
                  <a:gd name="T74" fmla="*/ 771 w 877"/>
                  <a:gd name="T75" fmla="*/ 203 h 489"/>
                  <a:gd name="T76" fmla="*/ 795 w 877"/>
                  <a:gd name="T77" fmla="*/ 211 h 489"/>
                  <a:gd name="T78" fmla="*/ 815 w 877"/>
                  <a:gd name="T79" fmla="*/ 219 h 489"/>
                  <a:gd name="T80" fmla="*/ 830 w 877"/>
                  <a:gd name="T81" fmla="*/ 226 h 489"/>
                  <a:gd name="T82" fmla="*/ 841 w 877"/>
                  <a:gd name="T83" fmla="*/ 231 h 489"/>
                  <a:gd name="T84" fmla="*/ 847 w 877"/>
                  <a:gd name="T85" fmla="*/ 235 h 489"/>
                  <a:gd name="T86" fmla="*/ 849 w 877"/>
                  <a:gd name="T87" fmla="*/ 238 h 489"/>
                  <a:gd name="T88" fmla="*/ 877 w 877"/>
                  <a:gd name="T89" fmla="*/ 245 h 489"/>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877" h="489">
                    <a:moveTo>
                      <a:pt x="877" y="489"/>
                    </a:moveTo>
                    <a:lnTo>
                      <a:pt x="875" y="482"/>
                    </a:lnTo>
                    <a:lnTo>
                      <a:pt x="870" y="475"/>
                    </a:lnTo>
                    <a:lnTo>
                      <a:pt x="858" y="464"/>
                    </a:lnTo>
                    <a:lnTo>
                      <a:pt x="843" y="449"/>
                    </a:lnTo>
                    <a:lnTo>
                      <a:pt x="822" y="435"/>
                    </a:lnTo>
                    <a:lnTo>
                      <a:pt x="796" y="417"/>
                    </a:lnTo>
                    <a:lnTo>
                      <a:pt x="767" y="399"/>
                    </a:lnTo>
                    <a:lnTo>
                      <a:pt x="733" y="377"/>
                    </a:lnTo>
                    <a:lnTo>
                      <a:pt x="693" y="353"/>
                    </a:lnTo>
                    <a:lnTo>
                      <a:pt x="651" y="330"/>
                    </a:lnTo>
                    <a:lnTo>
                      <a:pt x="604" y="304"/>
                    </a:lnTo>
                    <a:lnTo>
                      <a:pt x="555" y="277"/>
                    </a:lnTo>
                    <a:lnTo>
                      <a:pt x="502" y="248"/>
                    </a:lnTo>
                    <a:lnTo>
                      <a:pt x="446" y="219"/>
                    </a:lnTo>
                    <a:lnTo>
                      <a:pt x="388" y="189"/>
                    </a:lnTo>
                    <a:lnTo>
                      <a:pt x="327" y="158"/>
                    </a:lnTo>
                    <a:lnTo>
                      <a:pt x="263" y="127"/>
                    </a:lnTo>
                    <a:lnTo>
                      <a:pt x="200" y="94"/>
                    </a:lnTo>
                    <a:lnTo>
                      <a:pt x="133" y="64"/>
                    </a:lnTo>
                    <a:lnTo>
                      <a:pt x="67" y="31"/>
                    </a:lnTo>
                    <a:lnTo>
                      <a:pt x="0" y="0"/>
                    </a:lnTo>
                    <a:lnTo>
                      <a:pt x="0" y="2"/>
                    </a:lnTo>
                    <a:lnTo>
                      <a:pt x="64" y="33"/>
                    </a:lnTo>
                    <a:lnTo>
                      <a:pt x="129" y="64"/>
                    </a:lnTo>
                    <a:lnTo>
                      <a:pt x="193" y="94"/>
                    </a:lnTo>
                    <a:lnTo>
                      <a:pt x="255" y="125"/>
                    </a:lnTo>
                    <a:lnTo>
                      <a:pt x="316" y="156"/>
                    </a:lnTo>
                    <a:lnTo>
                      <a:pt x="375" y="185"/>
                    </a:lnTo>
                    <a:lnTo>
                      <a:pt x="432" y="214"/>
                    </a:lnTo>
                    <a:lnTo>
                      <a:pt x="485" y="243"/>
                    </a:lnTo>
                    <a:lnTo>
                      <a:pt x="536" y="270"/>
                    </a:lnTo>
                    <a:lnTo>
                      <a:pt x="584" y="295"/>
                    </a:lnTo>
                    <a:lnTo>
                      <a:pt x="629" y="321"/>
                    </a:lnTo>
                    <a:lnTo>
                      <a:pt x="670" y="344"/>
                    </a:lnTo>
                    <a:lnTo>
                      <a:pt x="709" y="368"/>
                    </a:lnTo>
                    <a:lnTo>
                      <a:pt x="741" y="388"/>
                    </a:lnTo>
                    <a:lnTo>
                      <a:pt x="771" y="406"/>
                    </a:lnTo>
                    <a:lnTo>
                      <a:pt x="795" y="422"/>
                    </a:lnTo>
                    <a:lnTo>
                      <a:pt x="815" y="438"/>
                    </a:lnTo>
                    <a:lnTo>
                      <a:pt x="830" y="451"/>
                    </a:lnTo>
                    <a:lnTo>
                      <a:pt x="841" y="462"/>
                    </a:lnTo>
                    <a:lnTo>
                      <a:pt x="847" y="469"/>
                    </a:lnTo>
                    <a:lnTo>
                      <a:pt x="849" y="476"/>
                    </a:lnTo>
                    <a:lnTo>
                      <a:pt x="877" y="489"/>
                    </a:lnTo>
                    <a:close/>
                  </a:path>
                </a:pathLst>
              </a:custGeom>
              <a:solidFill>
                <a:srgbClr val="B4C1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495" name="Freeform 312"/>
              <p:cNvSpPr>
                <a:spLocks/>
              </p:cNvSpPr>
              <p:nvPr/>
            </p:nvSpPr>
            <p:spPr bwMode="auto">
              <a:xfrm>
                <a:off x="1206" y="1654"/>
                <a:ext cx="850" cy="237"/>
              </a:xfrm>
              <a:custGeom>
                <a:avLst/>
                <a:gdLst>
                  <a:gd name="T0" fmla="*/ 1 w 850"/>
                  <a:gd name="T1" fmla="*/ 0 h 474"/>
                  <a:gd name="T2" fmla="*/ 65 w 850"/>
                  <a:gd name="T3" fmla="*/ 16 h 474"/>
                  <a:gd name="T4" fmla="*/ 130 w 850"/>
                  <a:gd name="T5" fmla="*/ 31 h 474"/>
                  <a:gd name="T6" fmla="*/ 194 w 850"/>
                  <a:gd name="T7" fmla="*/ 46 h 474"/>
                  <a:gd name="T8" fmla="*/ 256 w 850"/>
                  <a:gd name="T9" fmla="*/ 62 h 474"/>
                  <a:gd name="T10" fmla="*/ 317 w 850"/>
                  <a:gd name="T11" fmla="*/ 77 h 474"/>
                  <a:gd name="T12" fmla="*/ 376 w 850"/>
                  <a:gd name="T13" fmla="*/ 92 h 474"/>
                  <a:gd name="T14" fmla="*/ 433 w 850"/>
                  <a:gd name="T15" fmla="*/ 106 h 474"/>
                  <a:gd name="T16" fmla="*/ 486 w 850"/>
                  <a:gd name="T17" fmla="*/ 121 h 474"/>
                  <a:gd name="T18" fmla="*/ 537 w 850"/>
                  <a:gd name="T19" fmla="*/ 134 h 474"/>
                  <a:gd name="T20" fmla="*/ 585 w 850"/>
                  <a:gd name="T21" fmla="*/ 147 h 474"/>
                  <a:gd name="T22" fmla="*/ 630 w 850"/>
                  <a:gd name="T23" fmla="*/ 160 h 474"/>
                  <a:gd name="T24" fmla="*/ 671 w 850"/>
                  <a:gd name="T25" fmla="*/ 171 h 474"/>
                  <a:gd name="T26" fmla="*/ 710 w 850"/>
                  <a:gd name="T27" fmla="*/ 183 h 474"/>
                  <a:gd name="T28" fmla="*/ 742 w 850"/>
                  <a:gd name="T29" fmla="*/ 193 h 474"/>
                  <a:gd name="T30" fmla="*/ 772 w 850"/>
                  <a:gd name="T31" fmla="*/ 202 h 474"/>
                  <a:gd name="T32" fmla="*/ 796 w 850"/>
                  <a:gd name="T33" fmla="*/ 210 h 474"/>
                  <a:gd name="T34" fmla="*/ 816 w 850"/>
                  <a:gd name="T35" fmla="*/ 218 h 474"/>
                  <a:gd name="T36" fmla="*/ 831 w 850"/>
                  <a:gd name="T37" fmla="*/ 225 h 474"/>
                  <a:gd name="T38" fmla="*/ 842 w 850"/>
                  <a:gd name="T39" fmla="*/ 230 h 474"/>
                  <a:gd name="T40" fmla="*/ 848 w 850"/>
                  <a:gd name="T41" fmla="*/ 234 h 474"/>
                  <a:gd name="T42" fmla="*/ 850 w 850"/>
                  <a:gd name="T43" fmla="*/ 237 h 474"/>
                  <a:gd name="T44" fmla="*/ 820 w 850"/>
                  <a:gd name="T45" fmla="*/ 230 h 474"/>
                  <a:gd name="T46" fmla="*/ 818 w 850"/>
                  <a:gd name="T47" fmla="*/ 227 h 474"/>
                  <a:gd name="T48" fmla="*/ 811 w 850"/>
                  <a:gd name="T49" fmla="*/ 223 h 474"/>
                  <a:gd name="T50" fmla="*/ 800 w 850"/>
                  <a:gd name="T51" fmla="*/ 218 h 474"/>
                  <a:gd name="T52" fmla="*/ 784 w 850"/>
                  <a:gd name="T53" fmla="*/ 210 h 474"/>
                  <a:gd name="T54" fmla="*/ 763 w 850"/>
                  <a:gd name="T55" fmla="*/ 203 h 474"/>
                  <a:gd name="T56" fmla="*/ 736 w 850"/>
                  <a:gd name="T57" fmla="*/ 194 h 474"/>
                  <a:gd name="T58" fmla="*/ 705 w 850"/>
                  <a:gd name="T59" fmla="*/ 184 h 474"/>
                  <a:gd name="T60" fmla="*/ 670 w 850"/>
                  <a:gd name="T61" fmla="*/ 173 h 474"/>
                  <a:gd name="T62" fmla="*/ 630 w 850"/>
                  <a:gd name="T63" fmla="*/ 162 h 474"/>
                  <a:gd name="T64" fmla="*/ 587 w 850"/>
                  <a:gd name="T65" fmla="*/ 150 h 474"/>
                  <a:gd name="T66" fmla="*/ 540 w 850"/>
                  <a:gd name="T67" fmla="*/ 137 h 474"/>
                  <a:gd name="T68" fmla="*/ 489 w 850"/>
                  <a:gd name="T69" fmla="*/ 122 h 474"/>
                  <a:gd name="T70" fmla="*/ 435 w 850"/>
                  <a:gd name="T71" fmla="*/ 109 h 474"/>
                  <a:gd name="T72" fmla="*/ 379 w 850"/>
                  <a:gd name="T73" fmla="*/ 94 h 474"/>
                  <a:gd name="T74" fmla="*/ 319 w 850"/>
                  <a:gd name="T75" fmla="*/ 79 h 474"/>
                  <a:gd name="T76" fmla="*/ 259 w 850"/>
                  <a:gd name="T77" fmla="*/ 64 h 474"/>
                  <a:gd name="T78" fmla="*/ 195 w 850"/>
                  <a:gd name="T79" fmla="*/ 48 h 474"/>
                  <a:gd name="T80" fmla="*/ 131 w 850"/>
                  <a:gd name="T81" fmla="*/ 33 h 474"/>
                  <a:gd name="T82" fmla="*/ 66 w 850"/>
                  <a:gd name="T83" fmla="*/ 18 h 474"/>
                  <a:gd name="T84" fmla="*/ 0 w 850"/>
                  <a:gd name="T85" fmla="*/ 2 h 474"/>
                  <a:gd name="T86" fmla="*/ 1 w 850"/>
                  <a:gd name="T87" fmla="*/ 0 h 474"/>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850" h="474">
                    <a:moveTo>
                      <a:pt x="1" y="0"/>
                    </a:moveTo>
                    <a:lnTo>
                      <a:pt x="65" y="31"/>
                    </a:lnTo>
                    <a:lnTo>
                      <a:pt x="130" y="62"/>
                    </a:lnTo>
                    <a:lnTo>
                      <a:pt x="194" y="92"/>
                    </a:lnTo>
                    <a:lnTo>
                      <a:pt x="256" y="123"/>
                    </a:lnTo>
                    <a:lnTo>
                      <a:pt x="317" y="154"/>
                    </a:lnTo>
                    <a:lnTo>
                      <a:pt x="376" y="183"/>
                    </a:lnTo>
                    <a:lnTo>
                      <a:pt x="433" y="212"/>
                    </a:lnTo>
                    <a:lnTo>
                      <a:pt x="486" y="241"/>
                    </a:lnTo>
                    <a:lnTo>
                      <a:pt x="537" y="268"/>
                    </a:lnTo>
                    <a:lnTo>
                      <a:pt x="585" y="293"/>
                    </a:lnTo>
                    <a:lnTo>
                      <a:pt x="630" y="319"/>
                    </a:lnTo>
                    <a:lnTo>
                      <a:pt x="671" y="342"/>
                    </a:lnTo>
                    <a:lnTo>
                      <a:pt x="710" y="366"/>
                    </a:lnTo>
                    <a:lnTo>
                      <a:pt x="742" y="386"/>
                    </a:lnTo>
                    <a:lnTo>
                      <a:pt x="772" y="404"/>
                    </a:lnTo>
                    <a:lnTo>
                      <a:pt x="796" y="420"/>
                    </a:lnTo>
                    <a:lnTo>
                      <a:pt x="816" y="436"/>
                    </a:lnTo>
                    <a:lnTo>
                      <a:pt x="831" y="449"/>
                    </a:lnTo>
                    <a:lnTo>
                      <a:pt x="842" y="460"/>
                    </a:lnTo>
                    <a:lnTo>
                      <a:pt x="848" y="467"/>
                    </a:lnTo>
                    <a:lnTo>
                      <a:pt x="850" y="474"/>
                    </a:lnTo>
                    <a:lnTo>
                      <a:pt x="820" y="460"/>
                    </a:lnTo>
                    <a:lnTo>
                      <a:pt x="818" y="454"/>
                    </a:lnTo>
                    <a:lnTo>
                      <a:pt x="811" y="445"/>
                    </a:lnTo>
                    <a:lnTo>
                      <a:pt x="800" y="435"/>
                    </a:lnTo>
                    <a:lnTo>
                      <a:pt x="784" y="420"/>
                    </a:lnTo>
                    <a:lnTo>
                      <a:pt x="763" y="406"/>
                    </a:lnTo>
                    <a:lnTo>
                      <a:pt x="736" y="388"/>
                    </a:lnTo>
                    <a:lnTo>
                      <a:pt x="705" y="368"/>
                    </a:lnTo>
                    <a:lnTo>
                      <a:pt x="670" y="346"/>
                    </a:lnTo>
                    <a:lnTo>
                      <a:pt x="630" y="324"/>
                    </a:lnTo>
                    <a:lnTo>
                      <a:pt x="587" y="299"/>
                    </a:lnTo>
                    <a:lnTo>
                      <a:pt x="540" y="273"/>
                    </a:lnTo>
                    <a:lnTo>
                      <a:pt x="489" y="244"/>
                    </a:lnTo>
                    <a:lnTo>
                      <a:pt x="435" y="217"/>
                    </a:lnTo>
                    <a:lnTo>
                      <a:pt x="379" y="188"/>
                    </a:lnTo>
                    <a:lnTo>
                      <a:pt x="319" y="158"/>
                    </a:lnTo>
                    <a:lnTo>
                      <a:pt x="259" y="127"/>
                    </a:lnTo>
                    <a:lnTo>
                      <a:pt x="195" y="96"/>
                    </a:lnTo>
                    <a:lnTo>
                      <a:pt x="131" y="65"/>
                    </a:lnTo>
                    <a:lnTo>
                      <a:pt x="66" y="35"/>
                    </a:lnTo>
                    <a:lnTo>
                      <a:pt x="0" y="4"/>
                    </a:lnTo>
                    <a:lnTo>
                      <a:pt x="1" y="0"/>
                    </a:lnTo>
                    <a:close/>
                  </a:path>
                </a:pathLst>
              </a:custGeom>
              <a:solidFill>
                <a:srgbClr val="B3C4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496" name="Freeform 313"/>
              <p:cNvSpPr>
                <a:spLocks/>
              </p:cNvSpPr>
              <p:nvPr/>
            </p:nvSpPr>
            <p:spPr bwMode="auto">
              <a:xfrm>
                <a:off x="1206" y="1656"/>
                <a:ext cx="820" cy="228"/>
              </a:xfrm>
              <a:custGeom>
                <a:avLst/>
                <a:gdLst>
                  <a:gd name="T0" fmla="*/ 820 w 820"/>
                  <a:gd name="T1" fmla="*/ 228 h 456"/>
                  <a:gd name="T2" fmla="*/ 818 w 820"/>
                  <a:gd name="T3" fmla="*/ 225 h 456"/>
                  <a:gd name="T4" fmla="*/ 811 w 820"/>
                  <a:gd name="T5" fmla="*/ 221 h 456"/>
                  <a:gd name="T6" fmla="*/ 800 w 820"/>
                  <a:gd name="T7" fmla="*/ 216 h 456"/>
                  <a:gd name="T8" fmla="*/ 784 w 820"/>
                  <a:gd name="T9" fmla="*/ 208 h 456"/>
                  <a:gd name="T10" fmla="*/ 763 w 820"/>
                  <a:gd name="T11" fmla="*/ 201 h 456"/>
                  <a:gd name="T12" fmla="*/ 736 w 820"/>
                  <a:gd name="T13" fmla="*/ 192 h 456"/>
                  <a:gd name="T14" fmla="*/ 705 w 820"/>
                  <a:gd name="T15" fmla="*/ 182 h 456"/>
                  <a:gd name="T16" fmla="*/ 670 w 820"/>
                  <a:gd name="T17" fmla="*/ 171 h 456"/>
                  <a:gd name="T18" fmla="*/ 630 w 820"/>
                  <a:gd name="T19" fmla="*/ 160 h 456"/>
                  <a:gd name="T20" fmla="*/ 587 w 820"/>
                  <a:gd name="T21" fmla="*/ 148 h 456"/>
                  <a:gd name="T22" fmla="*/ 540 w 820"/>
                  <a:gd name="T23" fmla="*/ 135 h 456"/>
                  <a:gd name="T24" fmla="*/ 489 w 820"/>
                  <a:gd name="T25" fmla="*/ 120 h 456"/>
                  <a:gd name="T26" fmla="*/ 435 w 820"/>
                  <a:gd name="T27" fmla="*/ 107 h 456"/>
                  <a:gd name="T28" fmla="*/ 379 w 820"/>
                  <a:gd name="T29" fmla="*/ 92 h 456"/>
                  <a:gd name="T30" fmla="*/ 319 w 820"/>
                  <a:gd name="T31" fmla="*/ 77 h 456"/>
                  <a:gd name="T32" fmla="*/ 259 w 820"/>
                  <a:gd name="T33" fmla="*/ 62 h 456"/>
                  <a:gd name="T34" fmla="*/ 195 w 820"/>
                  <a:gd name="T35" fmla="*/ 46 h 456"/>
                  <a:gd name="T36" fmla="*/ 131 w 820"/>
                  <a:gd name="T37" fmla="*/ 31 h 456"/>
                  <a:gd name="T38" fmla="*/ 66 w 820"/>
                  <a:gd name="T39" fmla="*/ 16 h 456"/>
                  <a:gd name="T40" fmla="*/ 0 w 820"/>
                  <a:gd name="T41" fmla="*/ 0 h 456"/>
                  <a:gd name="T42" fmla="*/ 0 w 820"/>
                  <a:gd name="T43" fmla="*/ 1 h 456"/>
                  <a:gd name="T44" fmla="*/ 62 w 820"/>
                  <a:gd name="T45" fmla="*/ 16 h 456"/>
                  <a:gd name="T46" fmla="*/ 126 w 820"/>
                  <a:gd name="T47" fmla="*/ 31 h 456"/>
                  <a:gd name="T48" fmla="*/ 188 w 820"/>
                  <a:gd name="T49" fmla="*/ 46 h 456"/>
                  <a:gd name="T50" fmla="*/ 247 w 820"/>
                  <a:gd name="T51" fmla="*/ 61 h 456"/>
                  <a:gd name="T52" fmla="*/ 307 w 820"/>
                  <a:gd name="T53" fmla="*/ 75 h 456"/>
                  <a:gd name="T54" fmla="*/ 363 w 820"/>
                  <a:gd name="T55" fmla="*/ 90 h 456"/>
                  <a:gd name="T56" fmla="*/ 418 w 820"/>
                  <a:gd name="T57" fmla="*/ 104 h 456"/>
                  <a:gd name="T58" fmla="*/ 471 w 820"/>
                  <a:gd name="T59" fmla="*/ 118 h 456"/>
                  <a:gd name="T60" fmla="*/ 519 w 820"/>
                  <a:gd name="T61" fmla="*/ 130 h 456"/>
                  <a:gd name="T62" fmla="*/ 564 w 820"/>
                  <a:gd name="T63" fmla="*/ 143 h 456"/>
                  <a:gd name="T64" fmla="*/ 606 w 820"/>
                  <a:gd name="T65" fmla="*/ 155 h 456"/>
                  <a:gd name="T66" fmla="*/ 645 w 820"/>
                  <a:gd name="T67" fmla="*/ 167 h 456"/>
                  <a:gd name="T68" fmla="*/ 678 w 820"/>
                  <a:gd name="T69" fmla="*/ 177 h 456"/>
                  <a:gd name="T70" fmla="*/ 708 w 820"/>
                  <a:gd name="T71" fmla="*/ 186 h 456"/>
                  <a:gd name="T72" fmla="*/ 734 w 820"/>
                  <a:gd name="T73" fmla="*/ 195 h 456"/>
                  <a:gd name="T74" fmla="*/ 753 w 820"/>
                  <a:gd name="T75" fmla="*/ 202 h 456"/>
                  <a:gd name="T76" fmla="*/ 770 w 820"/>
                  <a:gd name="T77" fmla="*/ 208 h 456"/>
                  <a:gd name="T78" fmla="*/ 780 w 820"/>
                  <a:gd name="T79" fmla="*/ 214 h 456"/>
                  <a:gd name="T80" fmla="*/ 787 w 820"/>
                  <a:gd name="T81" fmla="*/ 218 h 456"/>
                  <a:gd name="T82" fmla="*/ 787 w 820"/>
                  <a:gd name="T83" fmla="*/ 221 h 456"/>
                  <a:gd name="T84" fmla="*/ 820 w 820"/>
                  <a:gd name="T85" fmla="*/ 228 h 45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820" h="456">
                    <a:moveTo>
                      <a:pt x="820" y="456"/>
                    </a:moveTo>
                    <a:lnTo>
                      <a:pt x="818" y="450"/>
                    </a:lnTo>
                    <a:lnTo>
                      <a:pt x="811" y="441"/>
                    </a:lnTo>
                    <a:lnTo>
                      <a:pt x="800" y="431"/>
                    </a:lnTo>
                    <a:lnTo>
                      <a:pt x="784" y="416"/>
                    </a:lnTo>
                    <a:lnTo>
                      <a:pt x="763" y="402"/>
                    </a:lnTo>
                    <a:lnTo>
                      <a:pt x="736" y="384"/>
                    </a:lnTo>
                    <a:lnTo>
                      <a:pt x="705" y="364"/>
                    </a:lnTo>
                    <a:lnTo>
                      <a:pt x="670" y="342"/>
                    </a:lnTo>
                    <a:lnTo>
                      <a:pt x="630" y="320"/>
                    </a:lnTo>
                    <a:lnTo>
                      <a:pt x="587" y="295"/>
                    </a:lnTo>
                    <a:lnTo>
                      <a:pt x="540" y="269"/>
                    </a:lnTo>
                    <a:lnTo>
                      <a:pt x="489" y="240"/>
                    </a:lnTo>
                    <a:lnTo>
                      <a:pt x="435" y="213"/>
                    </a:lnTo>
                    <a:lnTo>
                      <a:pt x="379" y="184"/>
                    </a:lnTo>
                    <a:lnTo>
                      <a:pt x="319" y="154"/>
                    </a:lnTo>
                    <a:lnTo>
                      <a:pt x="259" y="123"/>
                    </a:lnTo>
                    <a:lnTo>
                      <a:pt x="195" y="92"/>
                    </a:lnTo>
                    <a:lnTo>
                      <a:pt x="131" y="61"/>
                    </a:lnTo>
                    <a:lnTo>
                      <a:pt x="66" y="31"/>
                    </a:lnTo>
                    <a:lnTo>
                      <a:pt x="0" y="0"/>
                    </a:lnTo>
                    <a:lnTo>
                      <a:pt x="0" y="2"/>
                    </a:lnTo>
                    <a:lnTo>
                      <a:pt x="62" y="31"/>
                    </a:lnTo>
                    <a:lnTo>
                      <a:pt x="126" y="61"/>
                    </a:lnTo>
                    <a:lnTo>
                      <a:pt x="188" y="92"/>
                    </a:lnTo>
                    <a:lnTo>
                      <a:pt x="247" y="121"/>
                    </a:lnTo>
                    <a:lnTo>
                      <a:pt x="307" y="150"/>
                    </a:lnTo>
                    <a:lnTo>
                      <a:pt x="363" y="179"/>
                    </a:lnTo>
                    <a:lnTo>
                      <a:pt x="418" y="208"/>
                    </a:lnTo>
                    <a:lnTo>
                      <a:pt x="471" y="235"/>
                    </a:lnTo>
                    <a:lnTo>
                      <a:pt x="519" y="260"/>
                    </a:lnTo>
                    <a:lnTo>
                      <a:pt x="564" y="286"/>
                    </a:lnTo>
                    <a:lnTo>
                      <a:pt x="606" y="309"/>
                    </a:lnTo>
                    <a:lnTo>
                      <a:pt x="645" y="333"/>
                    </a:lnTo>
                    <a:lnTo>
                      <a:pt x="678" y="353"/>
                    </a:lnTo>
                    <a:lnTo>
                      <a:pt x="708" y="371"/>
                    </a:lnTo>
                    <a:lnTo>
                      <a:pt x="734" y="389"/>
                    </a:lnTo>
                    <a:lnTo>
                      <a:pt x="753" y="403"/>
                    </a:lnTo>
                    <a:lnTo>
                      <a:pt x="770" y="416"/>
                    </a:lnTo>
                    <a:lnTo>
                      <a:pt x="780" y="427"/>
                    </a:lnTo>
                    <a:lnTo>
                      <a:pt x="787" y="436"/>
                    </a:lnTo>
                    <a:lnTo>
                      <a:pt x="787" y="441"/>
                    </a:lnTo>
                    <a:lnTo>
                      <a:pt x="820" y="456"/>
                    </a:lnTo>
                    <a:close/>
                  </a:path>
                </a:pathLst>
              </a:custGeom>
              <a:solidFill>
                <a:srgbClr val="B3C7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497" name="Freeform 314"/>
              <p:cNvSpPr>
                <a:spLocks/>
              </p:cNvSpPr>
              <p:nvPr/>
            </p:nvSpPr>
            <p:spPr bwMode="auto">
              <a:xfrm>
                <a:off x="1205" y="1657"/>
                <a:ext cx="788" cy="220"/>
              </a:xfrm>
              <a:custGeom>
                <a:avLst/>
                <a:gdLst>
                  <a:gd name="T0" fmla="*/ 1 w 788"/>
                  <a:gd name="T1" fmla="*/ 0 h 439"/>
                  <a:gd name="T2" fmla="*/ 63 w 788"/>
                  <a:gd name="T3" fmla="*/ 15 h 439"/>
                  <a:gd name="T4" fmla="*/ 127 w 788"/>
                  <a:gd name="T5" fmla="*/ 30 h 439"/>
                  <a:gd name="T6" fmla="*/ 189 w 788"/>
                  <a:gd name="T7" fmla="*/ 45 h 439"/>
                  <a:gd name="T8" fmla="*/ 248 w 788"/>
                  <a:gd name="T9" fmla="*/ 60 h 439"/>
                  <a:gd name="T10" fmla="*/ 308 w 788"/>
                  <a:gd name="T11" fmla="*/ 74 h 439"/>
                  <a:gd name="T12" fmla="*/ 364 w 788"/>
                  <a:gd name="T13" fmla="*/ 89 h 439"/>
                  <a:gd name="T14" fmla="*/ 419 w 788"/>
                  <a:gd name="T15" fmla="*/ 103 h 439"/>
                  <a:gd name="T16" fmla="*/ 472 w 788"/>
                  <a:gd name="T17" fmla="*/ 117 h 439"/>
                  <a:gd name="T18" fmla="*/ 520 w 788"/>
                  <a:gd name="T19" fmla="*/ 129 h 439"/>
                  <a:gd name="T20" fmla="*/ 565 w 788"/>
                  <a:gd name="T21" fmla="*/ 142 h 439"/>
                  <a:gd name="T22" fmla="*/ 607 w 788"/>
                  <a:gd name="T23" fmla="*/ 154 h 439"/>
                  <a:gd name="T24" fmla="*/ 646 w 788"/>
                  <a:gd name="T25" fmla="*/ 166 h 439"/>
                  <a:gd name="T26" fmla="*/ 679 w 788"/>
                  <a:gd name="T27" fmla="*/ 176 h 439"/>
                  <a:gd name="T28" fmla="*/ 709 w 788"/>
                  <a:gd name="T29" fmla="*/ 185 h 439"/>
                  <a:gd name="T30" fmla="*/ 735 w 788"/>
                  <a:gd name="T31" fmla="*/ 194 h 439"/>
                  <a:gd name="T32" fmla="*/ 754 w 788"/>
                  <a:gd name="T33" fmla="*/ 201 h 439"/>
                  <a:gd name="T34" fmla="*/ 771 w 788"/>
                  <a:gd name="T35" fmla="*/ 207 h 439"/>
                  <a:gd name="T36" fmla="*/ 781 w 788"/>
                  <a:gd name="T37" fmla="*/ 213 h 439"/>
                  <a:gd name="T38" fmla="*/ 788 w 788"/>
                  <a:gd name="T39" fmla="*/ 217 h 439"/>
                  <a:gd name="T40" fmla="*/ 788 w 788"/>
                  <a:gd name="T41" fmla="*/ 220 h 439"/>
                  <a:gd name="T42" fmla="*/ 756 w 788"/>
                  <a:gd name="T43" fmla="*/ 212 h 439"/>
                  <a:gd name="T44" fmla="*/ 754 w 788"/>
                  <a:gd name="T45" fmla="*/ 209 h 439"/>
                  <a:gd name="T46" fmla="*/ 749 w 788"/>
                  <a:gd name="T47" fmla="*/ 205 h 439"/>
                  <a:gd name="T48" fmla="*/ 736 w 788"/>
                  <a:gd name="T49" fmla="*/ 199 h 439"/>
                  <a:gd name="T50" fmla="*/ 719 w 788"/>
                  <a:gd name="T51" fmla="*/ 193 h 439"/>
                  <a:gd name="T52" fmla="*/ 698 w 788"/>
                  <a:gd name="T53" fmla="*/ 185 h 439"/>
                  <a:gd name="T54" fmla="*/ 671 w 788"/>
                  <a:gd name="T55" fmla="*/ 176 h 439"/>
                  <a:gd name="T56" fmla="*/ 640 w 788"/>
                  <a:gd name="T57" fmla="*/ 167 h 439"/>
                  <a:gd name="T58" fmla="*/ 603 w 788"/>
                  <a:gd name="T59" fmla="*/ 156 h 439"/>
                  <a:gd name="T60" fmla="*/ 564 w 788"/>
                  <a:gd name="T61" fmla="*/ 144 h 439"/>
                  <a:gd name="T62" fmla="*/ 518 w 788"/>
                  <a:gd name="T63" fmla="*/ 131 h 439"/>
                  <a:gd name="T64" fmla="*/ 472 w 788"/>
                  <a:gd name="T65" fmla="*/ 119 h 439"/>
                  <a:gd name="T66" fmla="*/ 419 w 788"/>
                  <a:gd name="T67" fmla="*/ 105 h 439"/>
                  <a:gd name="T68" fmla="*/ 366 w 788"/>
                  <a:gd name="T69" fmla="*/ 91 h 439"/>
                  <a:gd name="T70" fmla="*/ 309 w 788"/>
                  <a:gd name="T71" fmla="*/ 76 h 439"/>
                  <a:gd name="T72" fmla="*/ 250 w 788"/>
                  <a:gd name="T73" fmla="*/ 62 h 439"/>
                  <a:gd name="T74" fmla="*/ 189 w 788"/>
                  <a:gd name="T75" fmla="*/ 46 h 439"/>
                  <a:gd name="T76" fmla="*/ 127 w 788"/>
                  <a:gd name="T77" fmla="*/ 32 h 439"/>
                  <a:gd name="T78" fmla="*/ 63 w 788"/>
                  <a:gd name="T79" fmla="*/ 16 h 439"/>
                  <a:gd name="T80" fmla="*/ 0 w 788"/>
                  <a:gd name="T81" fmla="*/ 2 h 439"/>
                  <a:gd name="T82" fmla="*/ 1 w 788"/>
                  <a:gd name="T83" fmla="*/ 0 h 439"/>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788" h="439">
                    <a:moveTo>
                      <a:pt x="1" y="0"/>
                    </a:moveTo>
                    <a:lnTo>
                      <a:pt x="63" y="29"/>
                    </a:lnTo>
                    <a:lnTo>
                      <a:pt x="127" y="59"/>
                    </a:lnTo>
                    <a:lnTo>
                      <a:pt x="189" y="90"/>
                    </a:lnTo>
                    <a:lnTo>
                      <a:pt x="248" y="119"/>
                    </a:lnTo>
                    <a:lnTo>
                      <a:pt x="308" y="148"/>
                    </a:lnTo>
                    <a:lnTo>
                      <a:pt x="364" y="177"/>
                    </a:lnTo>
                    <a:lnTo>
                      <a:pt x="419" y="206"/>
                    </a:lnTo>
                    <a:lnTo>
                      <a:pt x="472" y="233"/>
                    </a:lnTo>
                    <a:lnTo>
                      <a:pt x="520" y="258"/>
                    </a:lnTo>
                    <a:lnTo>
                      <a:pt x="565" y="284"/>
                    </a:lnTo>
                    <a:lnTo>
                      <a:pt x="607" y="307"/>
                    </a:lnTo>
                    <a:lnTo>
                      <a:pt x="646" y="331"/>
                    </a:lnTo>
                    <a:lnTo>
                      <a:pt x="679" y="351"/>
                    </a:lnTo>
                    <a:lnTo>
                      <a:pt x="709" y="369"/>
                    </a:lnTo>
                    <a:lnTo>
                      <a:pt x="735" y="387"/>
                    </a:lnTo>
                    <a:lnTo>
                      <a:pt x="754" y="401"/>
                    </a:lnTo>
                    <a:lnTo>
                      <a:pt x="771" y="414"/>
                    </a:lnTo>
                    <a:lnTo>
                      <a:pt x="781" y="425"/>
                    </a:lnTo>
                    <a:lnTo>
                      <a:pt x="788" y="434"/>
                    </a:lnTo>
                    <a:lnTo>
                      <a:pt x="788" y="439"/>
                    </a:lnTo>
                    <a:lnTo>
                      <a:pt x="756" y="423"/>
                    </a:lnTo>
                    <a:lnTo>
                      <a:pt x="754" y="418"/>
                    </a:lnTo>
                    <a:lnTo>
                      <a:pt x="749" y="409"/>
                    </a:lnTo>
                    <a:lnTo>
                      <a:pt x="736" y="398"/>
                    </a:lnTo>
                    <a:lnTo>
                      <a:pt x="719" y="385"/>
                    </a:lnTo>
                    <a:lnTo>
                      <a:pt x="698" y="369"/>
                    </a:lnTo>
                    <a:lnTo>
                      <a:pt x="671" y="351"/>
                    </a:lnTo>
                    <a:lnTo>
                      <a:pt x="640" y="333"/>
                    </a:lnTo>
                    <a:lnTo>
                      <a:pt x="603" y="311"/>
                    </a:lnTo>
                    <a:lnTo>
                      <a:pt x="564" y="287"/>
                    </a:lnTo>
                    <a:lnTo>
                      <a:pt x="518" y="262"/>
                    </a:lnTo>
                    <a:lnTo>
                      <a:pt x="472" y="237"/>
                    </a:lnTo>
                    <a:lnTo>
                      <a:pt x="419" y="210"/>
                    </a:lnTo>
                    <a:lnTo>
                      <a:pt x="366" y="181"/>
                    </a:lnTo>
                    <a:lnTo>
                      <a:pt x="309" y="152"/>
                    </a:lnTo>
                    <a:lnTo>
                      <a:pt x="250" y="123"/>
                    </a:lnTo>
                    <a:lnTo>
                      <a:pt x="189" y="92"/>
                    </a:lnTo>
                    <a:lnTo>
                      <a:pt x="127" y="63"/>
                    </a:lnTo>
                    <a:lnTo>
                      <a:pt x="63" y="32"/>
                    </a:lnTo>
                    <a:lnTo>
                      <a:pt x="0" y="3"/>
                    </a:lnTo>
                    <a:lnTo>
                      <a:pt x="1" y="0"/>
                    </a:lnTo>
                    <a:close/>
                  </a:path>
                </a:pathLst>
              </a:custGeom>
              <a:solidFill>
                <a:srgbClr val="B3CB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498" name="Freeform 315"/>
              <p:cNvSpPr>
                <a:spLocks/>
              </p:cNvSpPr>
              <p:nvPr/>
            </p:nvSpPr>
            <p:spPr bwMode="auto">
              <a:xfrm>
                <a:off x="1205" y="1659"/>
                <a:ext cx="756" cy="210"/>
              </a:xfrm>
              <a:custGeom>
                <a:avLst/>
                <a:gdLst>
                  <a:gd name="T0" fmla="*/ 756 w 756"/>
                  <a:gd name="T1" fmla="*/ 210 h 420"/>
                  <a:gd name="T2" fmla="*/ 754 w 756"/>
                  <a:gd name="T3" fmla="*/ 208 h 420"/>
                  <a:gd name="T4" fmla="*/ 749 w 756"/>
                  <a:gd name="T5" fmla="*/ 203 h 420"/>
                  <a:gd name="T6" fmla="*/ 736 w 756"/>
                  <a:gd name="T7" fmla="*/ 198 h 420"/>
                  <a:gd name="T8" fmla="*/ 719 w 756"/>
                  <a:gd name="T9" fmla="*/ 191 h 420"/>
                  <a:gd name="T10" fmla="*/ 698 w 756"/>
                  <a:gd name="T11" fmla="*/ 183 h 420"/>
                  <a:gd name="T12" fmla="*/ 671 w 756"/>
                  <a:gd name="T13" fmla="*/ 174 h 420"/>
                  <a:gd name="T14" fmla="*/ 640 w 756"/>
                  <a:gd name="T15" fmla="*/ 165 h 420"/>
                  <a:gd name="T16" fmla="*/ 603 w 756"/>
                  <a:gd name="T17" fmla="*/ 154 h 420"/>
                  <a:gd name="T18" fmla="*/ 564 w 756"/>
                  <a:gd name="T19" fmla="*/ 142 h 420"/>
                  <a:gd name="T20" fmla="*/ 518 w 756"/>
                  <a:gd name="T21" fmla="*/ 130 h 420"/>
                  <a:gd name="T22" fmla="*/ 472 w 756"/>
                  <a:gd name="T23" fmla="*/ 117 h 420"/>
                  <a:gd name="T24" fmla="*/ 419 w 756"/>
                  <a:gd name="T25" fmla="*/ 104 h 420"/>
                  <a:gd name="T26" fmla="*/ 366 w 756"/>
                  <a:gd name="T27" fmla="*/ 89 h 420"/>
                  <a:gd name="T28" fmla="*/ 309 w 756"/>
                  <a:gd name="T29" fmla="*/ 75 h 420"/>
                  <a:gd name="T30" fmla="*/ 250 w 756"/>
                  <a:gd name="T31" fmla="*/ 60 h 420"/>
                  <a:gd name="T32" fmla="*/ 189 w 756"/>
                  <a:gd name="T33" fmla="*/ 45 h 420"/>
                  <a:gd name="T34" fmla="*/ 127 w 756"/>
                  <a:gd name="T35" fmla="*/ 30 h 420"/>
                  <a:gd name="T36" fmla="*/ 63 w 756"/>
                  <a:gd name="T37" fmla="*/ 15 h 420"/>
                  <a:gd name="T38" fmla="*/ 0 w 756"/>
                  <a:gd name="T39" fmla="*/ 0 h 420"/>
                  <a:gd name="T40" fmla="*/ 0 w 756"/>
                  <a:gd name="T41" fmla="*/ 1 h 420"/>
                  <a:gd name="T42" fmla="*/ 60 w 756"/>
                  <a:gd name="T43" fmla="*/ 16 h 420"/>
                  <a:gd name="T44" fmla="*/ 120 w 756"/>
                  <a:gd name="T45" fmla="*/ 30 h 420"/>
                  <a:gd name="T46" fmla="*/ 179 w 756"/>
                  <a:gd name="T47" fmla="*/ 45 h 420"/>
                  <a:gd name="T48" fmla="*/ 238 w 756"/>
                  <a:gd name="T49" fmla="*/ 59 h 420"/>
                  <a:gd name="T50" fmla="*/ 294 w 756"/>
                  <a:gd name="T51" fmla="*/ 73 h 420"/>
                  <a:gd name="T52" fmla="*/ 349 w 756"/>
                  <a:gd name="T53" fmla="*/ 86 h 420"/>
                  <a:gd name="T54" fmla="*/ 400 w 756"/>
                  <a:gd name="T55" fmla="*/ 100 h 420"/>
                  <a:gd name="T56" fmla="*/ 449 w 756"/>
                  <a:gd name="T57" fmla="*/ 113 h 420"/>
                  <a:gd name="T58" fmla="*/ 494 w 756"/>
                  <a:gd name="T59" fmla="*/ 125 h 420"/>
                  <a:gd name="T60" fmla="*/ 537 w 756"/>
                  <a:gd name="T61" fmla="*/ 137 h 420"/>
                  <a:gd name="T62" fmla="*/ 575 w 756"/>
                  <a:gd name="T63" fmla="*/ 149 h 420"/>
                  <a:gd name="T64" fmla="*/ 610 w 756"/>
                  <a:gd name="T65" fmla="*/ 159 h 420"/>
                  <a:gd name="T66" fmla="*/ 640 w 756"/>
                  <a:gd name="T67" fmla="*/ 168 h 420"/>
                  <a:gd name="T68" fmla="*/ 665 w 756"/>
                  <a:gd name="T69" fmla="*/ 176 h 420"/>
                  <a:gd name="T70" fmla="*/ 687 w 756"/>
                  <a:gd name="T71" fmla="*/ 184 h 420"/>
                  <a:gd name="T72" fmla="*/ 702 w 756"/>
                  <a:gd name="T73" fmla="*/ 190 h 420"/>
                  <a:gd name="T74" fmla="*/ 713 w 756"/>
                  <a:gd name="T75" fmla="*/ 196 h 420"/>
                  <a:gd name="T76" fmla="*/ 719 w 756"/>
                  <a:gd name="T77" fmla="*/ 199 h 420"/>
                  <a:gd name="T78" fmla="*/ 720 w 756"/>
                  <a:gd name="T79" fmla="*/ 202 h 420"/>
                  <a:gd name="T80" fmla="*/ 756 w 756"/>
                  <a:gd name="T81" fmla="*/ 210 h 42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756" h="420">
                    <a:moveTo>
                      <a:pt x="756" y="420"/>
                    </a:moveTo>
                    <a:lnTo>
                      <a:pt x="754" y="415"/>
                    </a:lnTo>
                    <a:lnTo>
                      <a:pt x="749" y="406"/>
                    </a:lnTo>
                    <a:lnTo>
                      <a:pt x="736" y="395"/>
                    </a:lnTo>
                    <a:lnTo>
                      <a:pt x="719" y="382"/>
                    </a:lnTo>
                    <a:lnTo>
                      <a:pt x="698" y="366"/>
                    </a:lnTo>
                    <a:lnTo>
                      <a:pt x="671" y="348"/>
                    </a:lnTo>
                    <a:lnTo>
                      <a:pt x="640" y="330"/>
                    </a:lnTo>
                    <a:lnTo>
                      <a:pt x="603" y="308"/>
                    </a:lnTo>
                    <a:lnTo>
                      <a:pt x="564" y="284"/>
                    </a:lnTo>
                    <a:lnTo>
                      <a:pt x="518" y="259"/>
                    </a:lnTo>
                    <a:lnTo>
                      <a:pt x="472" y="234"/>
                    </a:lnTo>
                    <a:lnTo>
                      <a:pt x="419" y="207"/>
                    </a:lnTo>
                    <a:lnTo>
                      <a:pt x="366" y="178"/>
                    </a:lnTo>
                    <a:lnTo>
                      <a:pt x="309" y="149"/>
                    </a:lnTo>
                    <a:lnTo>
                      <a:pt x="250" y="120"/>
                    </a:lnTo>
                    <a:lnTo>
                      <a:pt x="189" y="89"/>
                    </a:lnTo>
                    <a:lnTo>
                      <a:pt x="127" y="60"/>
                    </a:lnTo>
                    <a:lnTo>
                      <a:pt x="63" y="29"/>
                    </a:lnTo>
                    <a:lnTo>
                      <a:pt x="0" y="0"/>
                    </a:lnTo>
                    <a:lnTo>
                      <a:pt x="0" y="2"/>
                    </a:lnTo>
                    <a:lnTo>
                      <a:pt x="60" y="31"/>
                    </a:lnTo>
                    <a:lnTo>
                      <a:pt x="120" y="60"/>
                    </a:lnTo>
                    <a:lnTo>
                      <a:pt x="179" y="89"/>
                    </a:lnTo>
                    <a:lnTo>
                      <a:pt x="238" y="118"/>
                    </a:lnTo>
                    <a:lnTo>
                      <a:pt x="294" y="145"/>
                    </a:lnTo>
                    <a:lnTo>
                      <a:pt x="349" y="172"/>
                    </a:lnTo>
                    <a:lnTo>
                      <a:pt x="400" y="199"/>
                    </a:lnTo>
                    <a:lnTo>
                      <a:pt x="449" y="226"/>
                    </a:lnTo>
                    <a:lnTo>
                      <a:pt x="494" y="250"/>
                    </a:lnTo>
                    <a:lnTo>
                      <a:pt x="537" y="274"/>
                    </a:lnTo>
                    <a:lnTo>
                      <a:pt x="575" y="297"/>
                    </a:lnTo>
                    <a:lnTo>
                      <a:pt x="610" y="317"/>
                    </a:lnTo>
                    <a:lnTo>
                      <a:pt x="640" y="335"/>
                    </a:lnTo>
                    <a:lnTo>
                      <a:pt x="665" y="351"/>
                    </a:lnTo>
                    <a:lnTo>
                      <a:pt x="687" y="368"/>
                    </a:lnTo>
                    <a:lnTo>
                      <a:pt x="702" y="380"/>
                    </a:lnTo>
                    <a:lnTo>
                      <a:pt x="713" y="391"/>
                    </a:lnTo>
                    <a:lnTo>
                      <a:pt x="719" y="398"/>
                    </a:lnTo>
                    <a:lnTo>
                      <a:pt x="720" y="404"/>
                    </a:lnTo>
                    <a:lnTo>
                      <a:pt x="756" y="420"/>
                    </a:lnTo>
                    <a:close/>
                  </a:path>
                </a:pathLst>
              </a:custGeom>
              <a:solidFill>
                <a:srgbClr val="B3CE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499" name="Freeform 316"/>
              <p:cNvSpPr>
                <a:spLocks/>
              </p:cNvSpPr>
              <p:nvPr/>
            </p:nvSpPr>
            <p:spPr bwMode="auto">
              <a:xfrm>
                <a:off x="1203" y="1659"/>
                <a:ext cx="722" cy="201"/>
              </a:xfrm>
              <a:custGeom>
                <a:avLst/>
                <a:gdLst>
                  <a:gd name="T0" fmla="*/ 2 w 722"/>
                  <a:gd name="T1" fmla="*/ 0 h 402"/>
                  <a:gd name="T2" fmla="*/ 62 w 722"/>
                  <a:gd name="T3" fmla="*/ 15 h 402"/>
                  <a:gd name="T4" fmla="*/ 122 w 722"/>
                  <a:gd name="T5" fmla="*/ 29 h 402"/>
                  <a:gd name="T6" fmla="*/ 181 w 722"/>
                  <a:gd name="T7" fmla="*/ 44 h 402"/>
                  <a:gd name="T8" fmla="*/ 240 w 722"/>
                  <a:gd name="T9" fmla="*/ 58 h 402"/>
                  <a:gd name="T10" fmla="*/ 296 w 722"/>
                  <a:gd name="T11" fmla="*/ 72 h 402"/>
                  <a:gd name="T12" fmla="*/ 351 w 722"/>
                  <a:gd name="T13" fmla="*/ 85 h 402"/>
                  <a:gd name="T14" fmla="*/ 402 w 722"/>
                  <a:gd name="T15" fmla="*/ 99 h 402"/>
                  <a:gd name="T16" fmla="*/ 451 w 722"/>
                  <a:gd name="T17" fmla="*/ 112 h 402"/>
                  <a:gd name="T18" fmla="*/ 496 w 722"/>
                  <a:gd name="T19" fmla="*/ 124 h 402"/>
                  <a:gd name="T20" fmla="*/ 539 w 722"/>
                  <a:gd name="T21" fmla="*/ 136 h 402"/>
                  <a:gd name="T22" fmla="*/ 577 w 722"/>
                  <a:gd name="T23" fmla="*/ 148 h 402"/>
                  <a:gd name="T24" fmla="*/ 612 w 722"/>
                  <a:gd name="T25" fmla="*/ 158 h 402"/>
                  <a:gd name="T26" fmla="*/ 642 w 722"/>
                  <a:gd name="T27" fmla="*/ 167 h 402"/>
                  <a:gd name="T28" fmla="*/ 667 w 722"/>
                  <a:gd name="T29" fmla="*/ 175 h 402"/>
                  <a:gd name="T30" fmla="*/ 689 w 722"/>
                  <a:gd name="T31" fmla="*/ 183 h 402"/>
                  <a:gd name="T32" fmla="*/ 704 w 722"/>
                  <a:gd name="T33" fmla="*/ 189 h 402"/>
                  <a:gd name="T34" fmla="*/ 715 w 722"/>
                  <a:gd name="T35" fmla="*/ 195 h 402"/>
                  <a:gd name="T36" fmla="*/ 721 w 722"/>
                  <a:gd name="T37" fmla="*/ 198 h 402"/>
                  <a:gd name="T38" fmla="*/ 722 w 722"/>
                  <a:gd name="T39" fmla="*/ 201 h 402"/>
                  <a:gd name="T40" fmla="*/ 686 w 722"/>
                  <a:gd name="T41" fmla="*/ 193 h 402"/>
                  <a:gd name="T42" fmla="*/ 684 w 722"/>
                  <a:gd name="T43" fmla="*/ 190 h 402"/>
                  <a:gd name="T44" fmla="*/ 679 w 722"/>
                  <a:gd name="T45" fmla="*/ 186 h 402"/>
                  <a:gd name="T46" fmla="*/ 669 w 722"/>
                  <a:gd name="T47" fmla="*/ 181 h 402"/>
                  <a:gd name="T48" fmla="*/ 653 w 722"/>
                  <a:gd name="T49" fmla="*/ 175 h 402"/>
                  <a:gd name="T50" fmla="*/ 633 w 722"/>
                  <a:gd name="T51" fmla="*/ 168 h 402"/>
                  <a:gd name="T52" fmla="*/ 609 w 722"/>
                  <a:gd name="T53" fmla="*/ 160 h 402"/>
                  <a:gd name="T54" fmla="*/ 580 w 722"/>
                  <a:gd name="T55" fmla="*/ 151 h 402"/>
                  <a:gd name="T56" fmla="*/ 547 w 722"/>
                  <a:gd name="T57" fmla="*/ 141 h 402"/>
                  <a:gd name="T58" fmla="*/ 510 w 722"/>
                  <a:gd name="T59" fmla="*/ 131 h 402"/>
                  <a:gd name="T60" fmla="*/ 471 w 722"/>
                  <a:gd name="T61" fmla="*/ 120 h 402"/>
                  <a:gd name="T62" fmla="*/ 427 w 722"/>
                  <a:gd name="T63" fmla="*/ 108 h 402"/>
                  <a:gd name="T64" fmla="*/ 382 w 722"/>
                  <a:gd name="T65" fmla="*/ 95 h 402"/>
                  <a:gd name="T66" fmla="*/ 332 w 722"/>
                  <a:gd name="T67" fmla="*/ 83 h 402"/>
                  <a:gd name="T68" fmla="*/ 280 w 722"/>
                  <a:gd name="T69" fmla="*/ 70 h 402"/>
                  <a:gd name="T70" fmla="*/ 228 w 722"/>
                  <a:gd name="T71" fmla="*/ 56 h 402"/>
                  <a:gd name="T72" fmla="*/ 171 w 722"/>
                  <a:gd name="T73" fmla="*/ 43 h 402"/>
                  <a:gd name="T74" fmla="*/ 116 w 722"/>
                  <a:gd name="T75" fmla="*/ 29 h 402"/>
                  <a:gd name="T76" fmla="*/ 58 w 722"/>
                  <a:gd name="T77" fmla="*/ 16 h 402"/>
                  <a:gd name="T78" fmla="*/ 0 w 722"/>
                  <a:gd name="T79" fmla="*/ 2 h 402"/>
                  <a:gd name="T80" fmla="*/ 2 w 722"/>
                  <a:gd name="T81" fmla="*/ 0 h 40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722" h="402">
                    <a:moveTo>
                      <a:pt x="2" y="0"/>
                    </a:moveTo>
                    <a:lnTo>
                      <a:pt x="62" y="29"/>
                    </a:lnTo>
                    <a:lnTo>
                      <a:pt x="122" y="58"/>
                    </a:lnTo>
                    <a:lnTo>
                      <a:pt x="181" y="87"/>
                    </a:lnTo>
                    <a:lnTo>
                      <a:pt x="240" y="116"/>
                    </a:lnTo>
                    <a:lnTo>
                      <a:pt x="296" y="143"/>
                    </a:lnTo>
                    <a:lnTo>
                      <a:pt x="351" y="170"/>
                    </a:lnTo>
                    <a:lnTo>
                      <a:pt x="402" y="197"/>
                    </a:lnTo>
                    <a:lnTo>
                      <a:pt x="451" y="224"/>
                    </a:lnTo>
                    <a:lnTo>
                      <a:pt x="496" y="248"/>
                    </a:lnTo>
                    <a:lnTo>
                      <a:pt x="539" y="272"/>
                    </a:lnTo>
                    <a:lnTo>
                      <a:pt x="577" y="295"/>
                    </a:lnTo>
                    <a:lnTo>
                      <a:pt x="612" y="315"/>
                    </a:lnTo>
                    <a:lnTo>
                      <a:pt x="642" y="333"/>
                    </a:lnTo>
                    <a:lnTo>
                      <a:pt x="667" y="349"/>
                    </a:lnTo>
                    <a:lnTo>
                      <a:pt x="689" y="366"/>
                    </a:lnTo>
                    <a:lnTo>
                      <a:pt x="704" y="378"/>
                    </a:lnTo>
                    <a:lnTo>
                      <a:pt x="715" y="389"/>
                    </a:lnTo>
                    <a:lnTo>
                      <a:pt x="721" y="396"/>
                    </a:lnTo>
                    <a:lnTo>
                      <a:pt x="722" y="402"/>
                    </a:lnTo>
                    <a:lnTo>
                      <a:pt x="686" y="386"/>
                    </a:lnTo>
                    <a:lnTo>
                      <a:pt x="684" y="380"/>
                    </a:lnTo>
                    <a:lnTo>
                      <a:pt x="679" y="371"/>
                    </a:lnTo>
                    <a:lnTo>
                      <a:pt x="669" y="362"/>
                    </a:lnTo>
                    <a:lnTo>
                      <a:pt x="653" y="349"/>
                    </a:lnTo>
                    <a:lnTo>
                      <a:pt x="633" y="335"/>
                    </a:lnTo>
                    <a:lnTo>
                      <a:pt x="609" y="320"/>
                    </a:lnTo>
                    <a:lnTo>
                      <a:pt x="580" y="302"/>
                    </a:lnTo>
                    <a:lnTo>
                      <a:pt x="547" y="282"/>
                    </a:lnTo>
                    <a:lnTo>
                      <a:pt x="510" y="261"/>
                    </a:lnTo>
                    <a:lnTo>
                      <a:pt x="471" y="239"/>
                    </a:lnTo>
                    <a:lnTo>
                      <a:pt x="427" y="215"/>
                    </a:lnTo>
                    <a:lnTo>
                      <a:pt x="382" y="190"/>
                    </a:lnTo>
                    <a:lnTo>
                      <a:pt x="332" y="165"/>
                    </a:lnTo>
                    <a:lnTo>
                      <a:pt x="280" y="139"/>
                    </a:lnTo>
                    <a:lnTo>
                      <a:pt x="228" y="112"/>
                    </a:lnTo>
                    <a:lnTo>
                      <a:pt x="171" y="85"/>
                    </a:lnTo>
                    <a:lnTo>
                      <a:pt x="116" y="58"/>
                    </a:lnTo>
                    <a:lnTo>
                      <a:pt x="58" y="31"/>
                    </a:lnTo>
                    <a:lnTo>
                      <a:pt x="0" y="4"/>
                    </a:lnTo>
                    <a:lnTo>
                      <a:pt x="2" y="0"/>
                    </a:lnTo>
                    <a:close/>
                  </a:path>
                </a:pathLst>
              </a:custGeom>
              <a:solidFill>
                <a:srgbClr val="B2D1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500" name="Freeform 317"/>
              <p:cNvSpPr>
                <a:spLocks/>
              </p:cNvSpPr>
              <p:nvPr/>
            </p:nvSpPr>
            <p:spPr bwMode="auto">
              <a:xfrm>
                <a:off x="1202" y="1661"/>
                <a:ext cx="687" cy="191"/>
              </a:xfrm>
              <a:custGeom>
                <a:avLst/>
                <a:gdLst>
                  <a:gd name="T0" fmla="*/ 687 w 687"/>
                  <a:gd name="T1" fmla="*/ 191 h 382"/>
                  <a:gd name="T2" fmla="*/ 685 w 687"/>
                  <a:gd name="T3" fmla="*/ 188 h 382"/>
                  <a:gd name="T4" fmla="*/ 680 w 687"/>
                  <a:gd name="T5" fmla="*/ 184 h 382"/>
                  <a:gd name="T6" fmla="*/ 670 w 687"/>
                  <a:gd name="T7" fmla="*/ 179 h 382"/>
                  <a:gd name="T8" fmla="*/ 654 w 687"/>
                  <a:gd name="T9" fmla="*/ 173 h 382"/>
                  <a:gd name="T10" fmla="*/ 634 w 687"/>
                  <a:gd name="T11" fmla="*/ 166 h 382"/>
                  <a:gd name="T12" fmla="*/ 610 w 687"/>
                  <a:gd name="T13" fmla="*/ 158 h 382"/>
                  <a:gd name="T14" fmla="*/ 581 w 687"/>
                  <a:gd name="T15" fmla="*/ 149 h 382"/>
                  <a:gd name="T16" fmla="*/ 548 w 687"/>
                  <a:gd name="T17" fmla="*/ 139 h 382"/>
                  <a:gd name="T18" fmla="*/ 511 w 687"/>
                  <a:gd name="T19" fmla="*/ 129 h 382"/>
                  <a:gd name="T20" fmla="*/ 472 w 687"/>
                  <a:gd name="T21" fmla="*/ 118 h 382"/>
                  <a:gd name="T22" fmla="*/ 428 w 687"/>
                  <a:gd name="T23" fmla="*/ 106 h 382"/>
                  <a:gd name="T24" fmla="*/ 383 w 687"/>
                  <a:gd name="T25" fmla="*/ 93 h 382"/>
                  <a:gd name="T26" fmla="*/ 333 w 687"/>
                  <a:gd name="T27" fmla="*/ 81 h 382"/>
                  <a:gd name="T28" fmla="*/ 281 w 687"/>
                  <a:gd name="T29" fmla="*/ 68 h 382"/>
                  <a:gd name="T30" fmla="*/ 229 w 687"/>
                  <a:gd name="T31" fmla="*/ 54 h 382"/>
                  <a:gd name="T32" fmla="*/ 172 w 687"/>
                  <a:gd name="T33" fmla="*/ 41 h 382"/>
                  <a:gd name="T34" fmla="*/ 117 w 687"/>
                  <a:gd name="T35" fmla="*/ 27 h 382"/>
                  <a:gd name="T36" fmla="*/ 59 w 687"/>
                  <a:gd name="T37" fmla="*/ 14 h 382"/>
                  <a:gd name="T38" fmla="*/ 1 w 687"/>
                  <a:gd name="T39" fmla="*/ 0 h 382"/>
                  <a:gd name="T40" fmla="*/ 0 w 687"/>
                  <a:gd name="T41" fmla="*/ 1 h 382"/>
                  <a:gd name="T42" fmla="*/ 58 w 687"/>
                  <a:gd name="T43" fmla="*/ 15 h 382"/>
                  <a:gd name="T44" fmla="*/ 116 w 687"/>
                  <a:gd name="T45" fmla="*/ 28 h 382"/>
                  <a:gd name="T46" fmla="*/ 171 w 687"/>
                  <a:gd name="T47" fmla="*/ 42 h 382"/>
                  <a:gd name="T48" fmla="*/ 226 w 687"/>
                  <a:gd name="T49" fmla="*/ 55 h 382"/>
                  <a:gd name="T50" fmla="*/ 278 w 687"/>
                  <a:gd name="T51" fmla="*/ 69 h 382"/>
                  <a:gd name="T52" fmla="*/ 329 w 687"/>
                  <a:gd name="T53" fmla="*/ 82 h 382"/>
                  <a:gd name="T54" fmla="*/ 377 w 687"/>
                  <a:gd name="T55" fmla="*/ 94 h 382"/>
                  <a:gd name="T56" fmla="*/ 422 w 687"/>
                  <a:gd name="T57" fmla="*/ 107 h 382"/>
                  <a:gd name="T58" fmla="*/ 465 w 687"/>
                  <a:gd name="T59" fmla="*/ 118 h 382"/>
                  <a:gd name="T60" fmla="*/ 502 w 687"/>
                  <a:gd name="T61" fmla="*/ 129 h 382"/>
                  <a:gd name="T62" fmla="*/ 537 w 687"/>
                  <a:gd name="T63" fmla="*/ 139 h 382"/>
                  <a:gd name="T64" fmla="*/ 567 w 687"/>
                  <a:gd name="T65" fmla="*/ 148 h 382"/>
                  <a:gd name="T66" fmla="*/ 592 w 687"/>
                  <a:gd name="T67" fmla="*/ 157 h 382"/>
                  <a:gd name="T68" fmla="*/ 613 w 687"/>
                  <a:gd name="T69" fmla="*/ 164 h 382"/>
                  <a:gd name="T70" fmla="*/ 629 w 687"/>
                  <a:gd name="T71" fmla="*/ 170 h 382"/>
                  <a:gd name="T72" fmla="*/ 640 w 687"/>
                  <a:gd name="T73" fmla="*/ 175 h 382"/>
                  <a:gd name="T74" fmla="*/ 646 w 687"/>
                  <a:gd name="T75" fmla="*/ 179 h 382"/>
                  <a:gd name="T76" fmla="*/ 647 w 687"/>
                  <a:gd name="T77" fmla="*/ 182 h 382"/>
                  <a:gd name="T78" fmla="*/ 687 w 687"/>
                  <a:gd name="T79" fmla="*/ 191 h 382"/>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687" h="382">
                    <a:moveTo>
                      <a:pt x="687" y="382"/>
                    </a:moveTo>
                    <a:lnTo>
                      <a:pt x="685" y="376"/>
                    </a:lnTo>
                    <a:lnTo>
                      <a:pt x="680" y="367"/>
                    </a:lnTo>
                    <a:lnTo>
                      <a:pt x="670" y="358"/>
                    </a:lnTo>
                    <a:lnTo>
                      <a:pt x="654" y="345"/>
                    </a:lnTo>
                    <a:lnTo>
                      <a:pt x="634" y="331"/>
                    </a:lnTo>
                    <a:lnTo>
                      <a:pt x="610" y="316"/>
                    </a:lnTo>
                    <a:lnTo>
                      <a:pt x="581" y="298"/>
                    </a:lnTo>
                    <a:lnTo>
                      <a:pt x="548" y="278"/>
                    </a:lnTo>
                    <a:lnTo>
                      <a:pt x="511" y="257"/>
                    </a:lnTo>
                    <a:lnTo>
                      <a:pt x="472" y="235"/>
                    </a:lnTo>
                    <a:lnTo>
                      <a:pt x="428" y="211"/>
                    </a:lnTo>
                    <a:lnTo>
                      <a:pt x="383" y="186"/>
                    </a:lnTo>
                    <a:lnTo>
                      <a:pt x="333" y="161"/>
                    </a:lnTo>
                    <a:lnTo>
                      <a:pt x="281" y="135"/>
                    </a:lnTo>
                    <a:lnTo>
                      <a:pt x="229" y="108"/>
                    </a:lnTo>
                    <a:lnTo>
                      <a:pt x="172" y="81"/>
                    </a:lnTo>
                    <a:lnTo>
                      <a:pt x="117" y="54"/>
                    </a:lnTo>
                    <a:lnTo>
                      <a:pt x="59" y="27"/>
                    </a:lnTo>
                    <a:lnTo>
                      <a:pt x="1" y="0"/>
                    </a:lnTo>
                    <a:lnTo>
                      <a:pt x="0" y="1"/>
                    </a:lnTo>
                    <a:lnTo>
                      <a:pt x="58" y="29"/>
                    </a:lnTo>
                    <a:lnTo>
                      <a:pt x="116" y="56"/>
                    </a:lnTo>
                    <a:lnTo>
                      <a:pt x="171" y="83"/>
                    </a:lnTo>
                    <a:lnTo>
                      <a:pt x="226" y="110"/>
                    </a:lnTo>
                    <a:lnTo>
                      <a:pt x="278" y="137"/>
                    </a:lnTo>
                    <a:lnTo>
                      <a:pt x="329" y="164"/>
                    </a:lnTo>
                    <a:lnTo>
                      <a:pt x="377" y="188"/>
                    </a:lnTo>
                    <a:lnTo>
                      <a:pt x="422" y="213"/>
                    </a:lnTo>
                    <a:lnTo>
                      <a:pt x="465" y="235"/>
                    </a:lnTo>
                    <a:lnTo>
                      <a:pt x="502" y="257"/>
                    </a:lnTo>
                    <a:lnTo>
                      <a:pt x="537" y="277"/>
                    </a:lnTo>
                    <a:lnTo>
                      <a:pt x="567" y="296"/>
                    </a:lnTo>
                    <a:lnTo>
                      <a:pt x="592" y="313"/>
                    </a:lnTo>
                    <a:lnTo>
                      <a:pt x="613" y="327"/>
                    </a:lnTo>
                    <a:lnTo>
                      <a:pt x="629" y="340"/>
                    </a:lnTo>
                    <a:lnTo>
                      <a:pt x="640" y="349"/>
                    </a:lnTo>
                    <a:lnTo>
                      <a:pt x="646" y="358"/>
                    </a:lnTo>
                    <a:lnTo>
                      <a:pt x="647" y="363"/>
                    </a:lnTo>
                    <a:lnTo>
                      <a:pt x="687" y="382"/>
                    </a:lnTo>
                    <a:close/>
                  </a:path>
                </a:pathLst>
              </a:custGeom>
              <a:solidFill>
                <a:srgbClr val="B2D4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501" name="Freeform 318"/>
              <p:cNvSpPr>
                <a:spLocks/>
              </p:cNvSpPr>
              <p:nvPr/>
            </p:nvSpPr>
            <p:spPr bwMode="auto">
              <a:xfrm>
                <a:off x="1202" y="1662"/>
                <a:ext cx="647" cy="181"/>
              </a:xfrm>
              <a:custGeom>
                <a:avLst/>
                <a:gdLst>
                  <a:gd name="T0" fmla="*/ 0 w 647"/>
                  <a:gd name="T1" fmla="*/ 0 h 362"/>
                  <a:gd name="T2" fmla="*/ 58 w 647"/>
                  <a:gd name="T3" fmla="*/ 14 h 362"/>
                  <a:gd name="T4" fmla="*/ 116 w 647"/>
                  <a:gd name="T5" fmla="*/ 28 h 362"/>
                  <a:gd name="T6" fmla="*/ 171 w 647"/>
                  <a:gd name="T7" fmla="*/ 41 h 362"/>
                  <a:gd name="T8" fmla="*/ 226 w 647"/>
                  <a:gd name="T9" fmla="*/ 55 h 362"/>
                  <a:gd name="T10" fmla="*/ 278 w 647"/>
                  <a:gd name="T11" fmla="*/ 68 h 362"/>
                  <a:gd name="T12" fmla="*/ 329 w 647"/>
                  <a:gd name="T13" fmla="*/ 82 h 362"/>
                  <a:gd name="T14" fmla="*/ 377 w 647"/>
                  <a:gd name="T15" fmla="*/ 94 h 362"/>
                  <a:gd name="T16" fmla="*/ 422 w 647"/>
                  <a:gd name="T17" fmla="*/ 106 h 362"/>
                  <a:gd name="T18" fmla="*/ 465 w 647"/>
                  <a:gd name="T19" fmla="*/ 117 h 362"/>
                  <a:gd name="T20" fmla="*/ 502 w 647"/>
                  <a:gd name="T21" fmla="*/ 128 h 362"/>
                  <a:gd name="T22" fmla="*/ 537 w 647"/>
                  <a:gd name="T23" fmla="*/ 138 h 362"/>
                  <a:gd name="T24" fmla="*/ 567 w 647"/>
                  <a:gd name="T25" fmla="*/ 148 h 362"/>
                  <a:gd name="T26" fmla="*/ 592 w 647"/>
                  <a:gd name="T27" fmla="*/ 156 h 362"/>
                  <a:gd name="T28" fmla="*/ 613 w 647"/>
                  <a:gd name="T29" fmla="*/ 163 h 362"/>
                  <a:gd name="T30" fmla="*/ 629 w 647"/>
                  <a:gd name="T31" fmla="*/ 170 h 362"/>
                  <a:gd name="T32" fmla="*/ 640 w 647"/>
                  <a:gd name="T33" fmla="*/ 174 h 362"/>
                  <a:gd name="T34" fmla="*/ 646 w 647"/>
                  <a:gd name="T35" fmla="*/ 179 h 362"/>
                  <a:gd name="T36" fmla="*/ 647 w 647"/>
                  <a:gd name="T37" fmla="*/ 181 h 362"/>
                  <a:gd name="T38" fmla="*/ 606 w 647"/>
                  <a:gd name="T39" fmla="*/ 172 h 362"/>
                  <a:gd name="T40" fmla="*/ 605 w 647"/>
                  <a:gd name="T41" fmla="*/ 169 h 362"/>
                  <a:gd name="T42" fmla="*/ 598 w 647"/>
                  <a:gd name="T43" fmla="*/ 164 h 362"/>
                  <a:gd name="T44" fmla="*/ 586 w 647"/>
                  <a:gd name="T45" fmla="*/ 160 h 362"/>
                  <a:gd name="T46" fmla="*/ 569 w 647"/>
                  <a:gd name="T47" fmla="*/ 153 h 362"/>
                  <a:gd name="T48" fmla="*/ 547 w 647"/>
                  <a:gd name="T49" fmla="*/ 145 h 362"/>
                  <a:gd name="T50" fmla="*/ 520 w 647"/>
                  <a:gd name="T51" fmla="*/ 137 h 362"/>
                  <a:gd name="T52" fmla="*/ 489 w 647"/>
                  <a:gd name="T53" fmla="*/ 127 h 362"/>
                  <a:gd name="T54" fmla="*/ 454 w 647"/>
                  <a:gd name="T55" fmla="*/ 117 h 362"/>
                  <a:gd name="T56" fmla="*/ 414 w 647"/>
                  <a:gd name="T57" fmla="*/ 106 h 362"/>
                  <a:gd name="T58" fmla="*/ 370 w 647"/>
                  <a:gd name="T59" fmla="*/ 95 h 362"/>
                  <a:gd name="T60" fmla="*/ 323 w 647"/>
                  <a:gd name="T61" fmla="*/ 82 h 362"/>
                  <a:gd name="T62" fmla="*/ 274 w 647"/>
                  <a:gd name="T63" fmla="*/ 69 h 362"/>
                  <a:gd name="T64" fmla="*/ 223 w 647"/>
                  <a:gd name="T65" fmla="*/ 57 h 362"/>
                  <a:gd name="T66" fmla="*/ 168 w 647"/>
                  <a:gd name="T67" fmla="*/ 43 h 362"/>
                  <a:gd name="T68" fmla="*/ 113 w 647"/>
                  <a:gd name="T69" fmla="*/ 29 h 362"/>
                  <a:gd name="T70" fmla="*/ 56 w 647"/>
                  <a:gd name="T71" fmla="*/ 16 h 362"/>
                  <a:gd name="T72" fmla="*/ 0 w 647"/>
                  <a:gd name="T73" fmla="*/ 2 h 362"/>
                  <a:gd name="T74" fmla="*/ 0 w 647"/>
                  <a:gd name="T75" fmla="*/ 0 h 36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647" h="362">
                    <a:moveTo>
                      <a:pt x="0" y="0"/>
                    </a:moveTo>
                    <a:lnTo>
                      <a:pt x="58" y="28"/>
                    </a:lnTo>
                    <a:lnTo>
                      <a:pt x="116" y="55"/>
                    </a:lnTo>
                    <a:lnTo>
                      <a:pt x="171" y="82"/>
                    </a:lnTo>
                    <a:lnTo>
                      <a:pt x="226" y="109"/>
                    </a:lnTo>
                    <a:lnTo>
                      <a:pt x="278" y="136"/>
                    </a:lnTo>
                    <a:lnTo>
                      <a:pt x="329" y="163"/>
                    </a:lnTo>
                    <a:lnTo>
                      <a:pt x="377" y="187"/>
                    </a:lnTo>
                    <a:lnTo>
                      <a:pt x="422" y="212"/>
                    </a:lnTo>
                    <a:lnTo>
                      <a:pt x="465" y="234"/>
                    </a:lnTo>
                    <a:lnTo>
                      <a:pt x="502" y="256"/>
                    </a:lnTo>
                    <a:lnTo>
                      <a:pt x="537" y="276"/>
                    </a:lnTo>
                    <a:lnTo>
                      <a:pt x="567" y="295"/>
                    </a:lnTo>
                    <a:lnTo>
                      <a:pt x="592" y="312"/>
                    </a:lnTo>
                    <a:lnTo>
                      <a:pt x="613" y="326"/>
                    </a:lnTo>
                    <a:lnTo>
                      <a:pt x="629" y="339"/>
                    </a:lnTo>
                    <a:lnTo>
                      <a:pt x="640" y="348"/>
                    </a:lnTo>
                    <a:lnTo>
                      <a:pt x="646" y="357"/>
                    </a:lnTo>
                    <a:lnTo>
                      <a:pt x="647" y="362"/>
                    </a:lnTo>
                    <a:lnTo>
                      <a:pt x="606" y="343"/>
                    </a:lnTo>
                    <a:lnTo>
                      <a:pt x="605" y="337"/>
                    </a:lnTo>
                    <a:lnTo>
                      <a:pt x="598" y="328"/>
                    </a:lnTo>
                    <a:lnTo>
                      <a:pt x="586" y="319"/>
                    </a:lnTo>
                    <a:lnTo>
                      <a:pt x="569" y="306"/>
                    </a:lnTo>
                    <a:lnTo>
                      <a:pt x="547" y="290"/>
                    </a:lnTo>
                    <a:lnTo>
                      <a:pt x="520" y="274"/>
                    </a:lnTo>
                    <a:lnTo>
                      <a:pt x="489" y="254"/>
                    </a:lnTo>
                    <a:lnTo>
                      <a:pt x="454" y="234"/>
                    </a:lnTo>
                    <a:lnTo>
                      <a:pt x="414" y="212"/>
                    </a:lnTo>
                    <a:lnTo>
                      <a:pt x="370" y="189"/>
                    </a:lnTo>
                    <a:lnTo>
                      <a:pt x="323" y="163"/>
                    </a:lnTo>
                    <a:lnTo>
                      <a:pt x="274" y="138"/>
                    </a:lnTo>
                    <a:lnTo>
                      <a:pt x="223" y="113"/>
                    </a:lnTo>
                    <a:lnTo>
                      <a:pt x="168" y="85"/>
                    </a:lnTo>
                    <a:lnTo>
                      <a:pt x="113" y="58"/>
                    </a:lnTo>
                    <a:lnTo>
                      <a:pt x="56" y="31"/>
                    </a:lnTo>
                    <a:lnTo>
                      <a:pt x="0" y="4"/>
                    </a:lnTo>
                    <a:lnTo>
                      <a:pt x="0" y="0"/>
                    </a:lnTo>
                    <a:close/>
                  </a:path>
                </a:pathLst>
              </a:custGeom>
              <a:solidFill>
                <a:srgbClr val="B2D7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502" name="Freeform 319"/>
              <p:cNvSpPr>
                <a:spLocks/>
              </p:cNvSpPr>
              <p:nvPr/>
            </p:nvSpPr>
            <p:spPr bwMode="auto">
              <a:xfrm>
                <a:off x="1200" y="1664"/>
                <a:ext cx="608" cy="169"/>
              </a:xfrm>
              <a:custGeom>
                <a:avLst/>
                <a:gdLst>
                  <a:gd name="T0" fmla="*/ 608 w 608"/>
                  <a:gd name="T1" fmla="*/ 169 h 339"/>
                  <a:gd name="T2" fmla="*/ 607 w 608"/>
                  <a:gd name="T3" fmla="*/ 166 h 339"/>
                  <a:gd name="T4" fmla="*/ 600 w 608"/>
                  <a:gd name="T5" fmla="*/ 162 h 339"/>
                  <a:gd name="T6" fmla="*/ 588 w 608"/>
                  <a:gd name="T7" fmla="*/ 157 h 339"/>
                  <a:gd name="T8" fmla="*/ 571 w 608"/>
                  <a:gd name="T9" fmla="*/ 151 h 339"/>
                  <a:gd name="T10" fmla="*/ 549 w 608"/>
                  <a:gd name="T11" fmla="*/ 143 h 339"/>
                  <a:gd name="T12" fmla="*/ 522 w 608"/>
                  <a:gd name="T13" fmla="*/ 135 h 339"/>
                  <a:gd name="T14" fmla="*/ 491 w 608"/>
                  <a:gd name="T15" fmla="*/ 125 h 339"/>
                  <a:gd name="T16" fmla="*/ 456 w 608"/>
                  <a:gd name="T17" fmla="*/ 115 h 339"/>
                  <a:gd name="T18" fmla="*/ 416 w 608"/>
                  <a:gd name="T19" fmla="*/ 104 h 339"/>
                  <a:gd name="T20" fmla="*/ 372 w 608"/>
                  <a:gd name="T21" fmla="*/ 92 h 339"/>
                  <a:gd name="T22" fmla="*/ 325 w 608"/>
                  <a:gd name="T23" fmla="*/ 79 h 339"/>
                  <a:gd name="T24" fmla="*/ 276 w 608"/>
                  <a:gd name="T25" fmla="*/ 67 h 339"/>
                  <a:gd name="T26" fmla="*/ 225 w 608"/>
                  <a:gd name="T27" fmla="*/ 54 h 339"/>
                  <a:gd name="T28" fmla="*/ 170 w 608"/>
                  <a:gd name="T29" fmla="*/ 40 h 339"/>
                  <a:gd name="T30" fmla="*/ 115 w 608"/>
                  <a:gd name="T31" fmla="*/ 27 h 339"/>
                  <a:gd name="T32" fmla="*/ 58 w 608"/>
                  <a:gd name="T33" fmla="*/ 13 h 339"/>
                  <a:gd name="T34" fmla="*/ 2 w 608"/>
                  <a:gd name="T35" fmla="*/ 0 h 339"/>
                  <a:gd name="T36" fmla="*/ 0 w 608"/>
                  <a:gd name="T37" fmla="*/ 2 h 339"/>
                  <a:gd name="T38" fmla="*/ 54 w 608"/>
                  <a:gd name="T39" fmla="*/ 14 h 339"/>
                  <a:gd name="T40" fmla="*/ 106 w 608"/>
                  <a:gd name="T41" fmla="*/ 27 h 339"/>
                  <a:gd name="T42" fmla="*/ 157 w 608"/>
                  <a:gd name="T43" fmla="*/ 40 h 339"/>
                  <a:gd name="T44" fmla="*/ 208 w 608"/>
                  <a:gd name="T45" fmla="*/ 51 h 339"/>
                  <a:gd name="T46" fmla="*/ 256 w 608"/>
                  <a:gd name="T47" fmla="*/ 64 h 339"/>
                  <a:gd name="T48" fmla="*/ 301 w 608"/>
                  <a:gd name="T49" fmla="*/ 76 h 339"/>
                  <a:gd name="T50" fmla="*/ 345 w 608"/>
                  <a:gd name="T51" fmla="*/ 88 h 339"/>
                  <a:gd name="T52" fmla="*/ 385 w 608"/>
                  <a:gd name="T53" fmla="*/ 98 h 339"/>
                  <a:gd name="T54" fmla="*/ 422 w 608"/>
                  <a:gd name="T55" fmla="*/ 108 h 339"/>
                  <a:gd name="T56" fmla="*/ 456 w 608"/>
                  <a:gd name="T57" fmla="*/ 118 h 339"/>
                  <a:gd name="T58" fmla="*/ 484 w 608"/>
                  <a:gd name="T59" fmla="*/ 126 h 339"/>
                  <a:gd name="T60" fmla="*/ 509 w 608"/>
                  <a:gd name="T61" fmla="*/ 135 h 339"/>
                  <a:gd name="T62" fmla="*/ 529 w 608"/>
                  <a:gd name="T63" fmla="*/ 142 h 339"/>
                  <a:gd name="T64" fmla="*/ 545 w 608"/>
                  <a:gd name="T65" fmla="*/ 147 h 339"/>
                  <a:gd name="T66" fmla="*/ 556 w 608"/>
                  <a:gd name="T67" fmla="*/ 153 h 339"/>
                  <a:gd name="T68" fmla="*/ 563 w 608"/>
                  <a:gd name="T69" fmla="*/ 156 h 339"/>
                  <a:gd name="T70" fmla="*/ 564 w 608"/>
                  <a:gd name="T71" fmla="*/ 159 h 339"/>
                  <a:gd name="T72" fmla="*/ 608 w 608"/>
                  <a:gd name="T73" fmla="*/ 169 h 33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608" h="339">
                    <a:moveTo>
                      <a:pt x="608" y="339"/>
                    </a:moveTo>
                    <a:lnTo>
                      <a:pt x="607" y="333"/>
                    </a:lnTo>
                    <a:lnTo>
                      <a:pt x="600" y="324"/>
                    </a:lnTo>
                    <a:lnTo>
                      <a:pt x="588" y="315"/>
                    </a:lnTo>
                    <a:lnTo>
                      <a:pt x="571" y="302"/>
                    </a:lnTo>
                    <a:lnTo>
                      <a:pt x="549" y="286"/>
                    </a:lnTo>
                    <a:lnTo>
                      <a:pt x="522" y="270"/>
                    </a:lnTo>
                    <a:lnTo>
                      <a:pt x="491" y="250"/>
                    </a:lnTo>
                    <a:lnTo>
                      <a:pt x="456" y="230"/>
                    </a:lnTo>
                    <a:lnTo>
                      <a:pt x="416" y="208"/>
                    </a:lnTo>
                    <a:lnTo>
                      <a:pt x="372" y="185"/>
                    </a:lnTo>
                    <a:lnTo>
                      <a:pt x="325" y="159"/>
                    </a:lnTo>
                    <a:lnTo>
                      <a:pt x="276" y="134"/>
                    </a:lnTo>
                    <a:lnTo>
                      <a:pt x="225" y="109"/>
                    </a:lnTo>
                    <a:lnTo>
                      <a:pt x="170" y="81"/>
                    </a:lnTo>
                    <a:lnTo>
                      <a:pt x="115" y="54"/>
                    </a:lnTo>
                    <a:lnTo>
                      <a:pt x="58" y="27"/>
                    </a:lnTo>
                    <a:lnTo>
                      <a:pt x="2" y="0"/>
                    </a:lnTo>
                    <a:lnTo>
                      <a:pt x="0" y="4"/>
                    </a:lnTo>
                    <a:lnTo>
                      <a:pt x="54" y="29"/>
                    </a:lnTo>
                    <a:lnTo>
                      <a:pt x="106" y="54"/>
                    </a:lnTo>
                    <a:lnTo>
                      <a:pt x="157" y="80"/>
                    </a:lnTo>
                    <a:lnTo>
                      <a:pt x="208" y="103"/>
                    </a:lnTo>
                    <a:lnTo>
                      <a:pt x="256" y="129"/>
                    </a:lnTo>
                    <a:lnTo>
                      <a:pt x="301" y="152"/>
                    </a:lnTo>
                    <a:lnTo>
                      <a:pt x="345" y="176"/>
                    </a:lnTo>
                    <a:lnTo>
                      <a:pt x="385" y="197"/>
                    </a:lnTo>
                    <a:lnTo>
                      <a:pt x="422" y="217"/>
                    </a:lnTo>
                    <a:lnTo>
                      <a:pt x="456" y="237"/>
                    </a:lnTo>
                    <a:lnTo>
                      <a:pt x="484" y="253"/>
                    </a:lnTo>
                    <a:lnTo>
                      <a:pt x="509" y="270"/>
                    </a:lnTo>
                    <a:lnTo>
                      <a:pt x="529" y="284"/>
                    </a:lnTo>
                    <a:lnTo>
                      <a:pt x="545" y="295"/>
                    </a:lnTo>
                    <a:lnTo>
                      <a:pt x="556" y="306"/>
                    </a:lnTo>
                    <a:lnTo>
                      <a:pt x="563" y="313"/>
                    </a:lnTo>
                    <a:lnTo>
                      <a:pt x="564" y="319"/>
                    </a:lnTo>
                    <a:lnTo>
                      <a:pt x="608" y="339"/>
                    </a:lnTo>
                    <a:close/>
                  </a:path>
                </a:pathLst>
              </a:custGeom>
              <a:solidFill>
                <a:srgbClr val="B2DA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503" name="Freeform 320"/>
              <p:cNvSpPr>
                <a:spLocks/>
              </p:cNvSpPr>
              <p:nvPr/>
            </p:nvSpPr>
            <p:spPr bwMode="auto">
              <a:xfrm>
                <a:off x="1199" y="1666"/>
                <a:ext cx="565" cy="157"/>
              </a:xfrm>
              <a:custGeom>
                <a:avLst/>
                <a:gdLst>
                  <a:gd name="T0" fmla="*/ 1 w 565"/>
                  <a:gd name="T1" fmla="*/ 0 h 315"/>
                  <a:gd name="T2" fmla="*/ 55 w 565"/>
                  <a:gd name="T3" fmla="*/ 12 h 315"/>
                  <a:gd name="T4" fmla="*/ 107 w 565"/>
                  <a:gd name="T5" fmla="*/ 25 h 315"/>
                  <a:gd name="T6" fmla="*/ 158 w 565"/>
                  <a:gd name="T7" fmla="*/ 38 h 315"/>
                  <a:gd name="T8" fmla="*/ 209 w 565"/>
                  <a:gd name="T9" fmla="*/ 49 h 315"/>
                  <a:gd name="T10" fmla="*/ 257 w 565"/>
                  <a:gd name="T11" fmla="*/ 62 h 315"/>
                  <a:gd name="T12" fmla="*/ 302 w 565"/>
                  <a:gd name="T13" fmla="*/ 74 h 315"/>
                  <a:gd name="T14" fmla="*/ 346 w 565"/>
                  <a:gd name="T15" fmla="*/ 86 h 315"/>
                  <a:gd name="T16" fmla="*/ 386 w 565"/>
                  <a:gd name="T17" fmla="*/ 96 h 315"/>
                  <a:gd name="T18" fmla="*/ 423 w 565"/>
                  <a:gd name="T19" fmla="*/ 106 h 315"/>
                  <a:gd name="T20" fmla="*/ 457 w 565"/>
                  <a:gd name="T21" fmla="*/ 116 h 315"/>
                  <a:gd name="T22" fmla="*/ 485 w 565"/>
                  <a:gd name="T23" fmla="*/ 124 h 315"/>
                  <a:gd name="T24" fmla="*/ 510 w 565"/>
                  <a:gd name="T25" fmla="*/ 133 h 315"/>
                  <a:gd name="T26" fmla="*/ 530 w 565"/>
                  <a:gd name="T27" fmla="*/ 140 h 315"/>
                  <a:gd name="T28" fmla="*/ 546 w 565"/>
                  <a:gd name="T29" fmla="*/ 145 h 315"/>
                  <a:gd name="T30" fmla="*/ 557 w 565"/>
                  <a:gd name="T31" fmla="*/ 151 h 315"/>
                  <a:gd name="T32" fmla="*/ 564 w 565"/>
                  <a:gd name="T33" fmla="*/ 154 h 315"/>
                  <a:gd name="T34" fmla="*/ 565 w 565"/>
                  <a:gd name="T35" fmla="*/ 157 h 315"/>
                  <a:gd name="T36" fmla="*/ 517 w 565"/>
                  <a:gd name="T37" fmla="*/ 146 h 315"/>
                  <a:gd name="T38" fmla="*/ 516 w 565"/>
                  <a:gd name="T39" fmla="*/ 143 h 315"/>
                  <a:gd name="T40" fmla="*/ 510 w 565"/>
                  <a:gd name="T41" fmla="*/ 139 h 315"/>
                  <a:gd name="T42" fmla="*/ 497 w 565"/>
                  <a:gd name="T43" fmla="*/ 134 h 315"/>
                  <a:gd name="T44" fmla="*/ 482 w 565"/>
                  <a:gd name="T45" fmla="*/ 128 h 315"/>
                  <a:gd name="T46" fmla="*/ 461 w 565"/>
                  <a:gd name="T47" fmla="*/ 122 h 315"/>
                  <a:gd name="T48" fmla="*/ 435 w 565"/>
                  <a:gd name="T49" fmla="*/ 114 h 315"/>
                  <a:gd name="T50" fmla="*/ 406 w 565"/>
                  <a:gd name="T51" fmla="*/ 105 h 315"/>
                  <a:gd name="T52" fmla="*/ 370 w 565"/>
                  <a:gd name="T53" fmla="*/ 95 h 315"/>
                  <a:gd name="T54" fmla="*/ 334 w 565"/>
                  <a:gd name="T55" fmla="*/ 85 h 315"/>
                  <a:gd name="T56" fmla="*/ 293 w 565"/>
                  <a:gd name="T57" fmla="*/ 74 h 315"/>
                  <a:gd name="T58" fmla="*/ 249 w 565"/>
                  <a:gd name="T59" fmla="*/ 62 h 315"/>
                  <a:gd name="T60" fmla="*/ 202 w 565"/>
                  <a:gd name="T61" fmla="*/ 50 h 315"/>
                  <a:gd name="T62" fmla="*/ 154 w 565"/>
                  <a:gd name="T63" fmla="*/ 38 h 315"/>
                  <a:gd name="T64" fmla="*/ 103 w 565"/>
                  <a:gd name="T65" fmla="*/ 26 h 315"/>
                  <a:gd name="T66" fmla="*/ 52 w 565"/>
                  <a:gd name="T67" fmla="*/ 14 h 315"/>
                  <a:gd name="T68" fmla="*/ 0 w 565"/>
                  <a:gd name="T69" fmla="*/ 1 h 315"/>
                  <a:gd name="T70" fmla="*/ 1 w 565"/>
                  <a:gd name="T71" fmla="*/ 0 h 315"/>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65" h="315">
                    <a:moveTo>
                      <a:pt x="1" y="0"/>
                    </a:moveTo>
                    <a:lnTo>
                      <a:pt x="55" y="25"/>
                    </a:lnTo>
                    <a:lnTo>
                      <a:pt x="107" y="50"/>
                    </a:lnTo>
                    <a:lnTo>
                      <a:pt x="158" y="76"/>
                    </a:lnTo>
                    <a:lnTo>
                      <a:pt x="209" y="99"/>
                    </a:lnTo>
                    <a:lnTo>
                      <a:pt x="257" y="125"/>
                    </a:lnTo>
                    <a:lnTo>
                      <a:pt x="302" y="148"/>
                    </a:lnTo>
                    <a:lnTo>
                      <a:pt x="346" y="172"/>
                    </a:lnTo>
                    <a:lnTo>
                      <a:pt x="386" y="193"/>
                    </a:lnTo>
                    <a:lnTo>
                      <a:pt x="423" y="213"/>
                    </a:lnTo>
                    <a:lnTo>
                      <a:pt x="457" y="233"/>
                    </a:lnTo>
                    <a:lnTo>
                      <a:pt x="485" y="249"/>
                    </a:lnTo>
                    <a:lnTo>
                      <a:pt x="510" y="266"/>
                    </a:lnTo>
                    <a:lnTo>
                      <a:pt x="530" y="280"/>
                    </a:lnTo>
                    <a:lnTo>
                      <a:pt x="546" y="291"/>
                    </a:lnTo>
                    <a:lnTo>
                      <a:pt x="557" y="302"/>
                    </a:lnTo>
                    <a:lnTo>
                      <a:pt x="564" y="309"/>
                    </a:lnTo>
                    <a:lnTo>
                      <a:pt x="565" y="315"/>
                    </a:lnTo>
                    <a:lnTo>
                      <a:pt x="517" y="293"/>
                    </a:lnTo>
                    <a:lnTo>
                      <a:pt x="516" y="287"/>
                    </a:lnTo>
                    <a:lnTo>
                      <a:pt x="510" y="278"/>
                    </a:lnTo>
                    <a:lnTo>
                      <a:pt x="497" y="269"/>
                    </a:lnTo>
                    <a:lnTo>
                      <a:pt x="482" y="257"/>
                    </a:lnTo>
                    <a:lnTo>
                      <a:pt x="461" y="244"/>
                    </a:lnTo>
                    <a:lnTo>
                      <a:pt x="435" y="228"/>
                    </a:lnTo>
                    <a:lnTo>
                      <a:pt x="406" y="210"/>
                    </a:lnTo>
                    <a:lnTo>
                      <a:pt x="370" y="190"/>
                    </a:lnTo>
                    <a:lnTo>
                      <a:pt x="334" y="170"/>
                    </a:lnTo>
                    <a:lnTo>
                      <a:pt x="293" y="148"/>
                    </a:lnTo>
                    <a:lnTo>
                      <a:pt x="249" y="125"/>
                    </a:lnTo>
                    <a:lnTo>
                      <a:pt x="202" y="101"/>
                    </a:lnTo>
                    <a:lnTo>
                      <a:pt x="154" y="77"/>
                    </a:lnTo>
                    <a:lnTo>
                      <a:pt x="103" y="52"/>
                    </a:lnTo>
                    <a:lnTo>
                      <a:pt x="52" y="29"/>
                    </a:lnTo>
                    <a:lnTo>
                      <a:pt x="0" y="3"/>
                    </a:lnTo>
                    <a:lnTo>
                      <a:pt x="1" y="0"/>
                    </a:lnTo>
                    <a:close/>
                  </a:path>
                </a:pathLst>
              </a:custGeom>
              <a:solidFill>
                <a:srgbClr val="B1DE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504" name="Freeform 321"/>
              <p:cNvSpPr>
                <a:spLocks/>
              </p:cNvSpPr>
              <p:nvPr/>
            </p:nvSpPr>
            <p:spPr bwMode="auto">
              <a:xfrm>
                <a:off x="1198" y="1668"/>
                <a:ext cx="518" cy="144"/>
              </a:xfrm>
              <a:custGeom>
                <a:avLst/>
                <a:gdLst>
                  <a:gd name="T0" fmla="*/ 518 w 518"/>
                  <a:gd name="T1" fmla="*/ 144 h 290"/>
                  <a:gd name="T2" fmla="*/ 517 w 518"/>
                  <a:gd name="T3" fmla="*/ 141 h 290"/>
                  <a:gd name="T4" fmla="*/ 511 w 518"/>
                  <a:gd name="T5" fmla="*/ 137 h 290"/>
                  <a:gd name="T6" fmla="*/ 498 w 518"/>
                  <a:gd name="T7" fmla="*/ 132 h 290"/>
                  <a:gd name="T8" fmla="*/ 483 w 518"/>
                  <a:gd name="T9" fmla="*/ 126 h 290"/>
                  <a:gd name="T10" fmla="*/ 462 w 518"/>
                  <a:gd name="T11" fmla="*/ 120 h 290"/>
                  <a:gd name="T12" fmla="*/ 436 w 518"/>
                  <a:gd name="T13" fmla="*/ 112 h 290"/>
                  <a:gd name="T14" fmla="*/ 407 w 518"/>
                  <a:gd name="T15" fmla="*/ 103 h 290"/>
                  <a:gd name="T16" fmla="*/ 371 w 518"/>
                  <a:gd name="T17" fmla="*/ 93 h 290"/>
                  <a:gd name="T18" fmla="*/ 335 w 518"/>
                  <a:gd name="T19" fmla="*/ 83 h 290"/>
                  <a:gd name="T20" fmla="*/ 294 w 518"/>
                  <a:gd name="T21" fmla="*/ 72 h 290"/>
                  <a:gd name="T22" fmla="*/ 250 w 518"/>
                  <a:gd name="T23" fmla="*/ 61 h 290"/>
                  <a:gd name="T24" fmla="*/ 203 w 518"/>
                  <a:gd name="T25" fmla="*/ 49 h 290"/>
                  <a:gd name="T26" fmla="*/ 155 w 518"/>
                  <a:gd name="T27" fmla="*/ 37 h 290"/>
                  <a:gd name="T28" fmla="*/ 104 w 518"/>
                  <a:gd name="T29" fmla="*/ 24 h 290"/>
                  <a:gd name="T30" fmla="*/ 53 w 518"/>
                  <a:gd name="T31" fmla="*/ 13 h 290"/>
                  <a:gd name="T32" fmla="*/ 1 w 518"/>
                  <a:gd name="T33" fmla="*/ 0 h 290"/>
                  <a:gd name="T34" fmla="*/ 0 w 518"/>
                  <a:gd name="T35" fmla="*/ 2 h 290"/>
                  <a:gd name="T36" fmla="*/ 50 w 518"/>
                  <a:gd name="T37" fmla="*/ 13 h 290"/>
                  <a:gd name="T38" fmla="*/ 100 w 518"/>
                  <a:gd name="T39" fmla="*/ 25 h 290"/>
                  <a:gd name="T40" fmla="*/ 148 w 518"/>
                  <a:gd name="T41" fmla="*/ 38 h 290"/>
                  <a:gd name="T42" fmla="*/ 195 w 518"/>
                  <a:gd name="T43" fmla="*/ 49 h 290"/>
                  <a:gd name="T44" fmla="*/ 238 w 518"/>
                  <a:gd name="T45" fmla="*/ 61 h 290"/>
                  <a:gd name="T46" fmla="*/ 279 w 518"/>
                  <a:gd name="T47" fmla="*/ 71 h 290"/>
                  <a:gd name="T48" fmla="*/ 318 w 518"/>
                  <a:gd name="T49" fmla="*/ 81 h 290"/>
                  <a:gd name="T50" fmla="*/ 353 w 518"/>
                  <a:gd name="T51" fmla="*/ 91 h 290"/>
                  <a:gd name="T52" fmla="*/ 383 w 518"/>
                  <a:gd name="T53" fmla="*/ 100 h 290"/>
                  <a:gd name="T54" fmla="*/ 409 w 518"/>
                  <a:gd name="T55" fmla="*/ 108 h 290"/>
                  <a:gd name="T56" fmla="*/ 431 w 518"/>
                  <a:gd name="T57" fmla="*/ 114 h 290"/>
                  <a:gd name="T58" fmla="*/ 448 w 518"/>
                  <a:gd name="T59" fmla="*/ 121 h 290"/>
                  <a:gd name="T60" fmla="*/ 460 w 518"/>
                  <a:gd name="T61" fmla="*/ 126 h 290"/>
                  <a:gd name="T62" fmla="*/ 466 w 518"/>
                  <a:gd name="T63" fmla="*/ 130 h 290"/>
                  <a:gd name="T64" fmla="*/ 467 w 518"/>
                  <a:gd name="T65" fmla="*/ 132 h 290"/>
                  <a:gd name="T66" fmla="*/ 518 w 518"/>
                  <a:gd name="T67" fmla="*/ 144 h 29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518" h="290">
                    <a:moveTo>
                      <a:pt x="518" y="290"/>
                    </a:moveTo>
                    <a:lnTo>
                      <a:pt x="517" y="284"/>
                    </a:lnTo>
                    <a:lnTo>
                      <a:pt x="511" y="275"/>
                    </a:lnTo>
                    <a:lnTo>
                      <a:pt x="498" y="266"/>
                    </a:lnTo>
                    <a:lnTo>
                      <a:pt x="483" y="254"/>
                    </a:lnTo>
                    <a:lnTo>
                      <a:pt x="462" y="241"/>
                    </a:lnTo>
                    <a:lnTo>
                      <a:pt x="436" y="225"/>
                    </a:lnTo>
                    <a:lnTo>
                      <a:pt x="407" y="207"/>
                    </a:lnTo>
                    <a:lnTo>
                      <a:pt x="371" y="187"/>
                    </a:lnTo>
                    <a:lnTo>
                      <a:pt x="335" y="167"/>
                    </a:lnTo>
                    <a:lnTo>
                      <a:pt x="294" y="145"/>
                    </a:lnTo>
                    <a:lnTo>
                      <a:pt x="250" y="122"/>
                    </a:lnTo>
                    <a:lnTo>
                      <a:pt x="203" y="98"/>
                    </a:lnTo>
                    <a:lnTo>
                      <a:pt x="155" y="74"/>
                    </a:lnTo>
                    <a:lnTo>
                      <a:pt x="104" y="49"/>
                    </a:lnTo>
                    <a:lnTo>
                      <a:pt x="53" y="26"/>
                    </a:lnTo>
                    <a:lnTo>
                      <a:pt x="1" y="0"/>
                    </a:lnTo>
                    <a:lnTo>
                      <a:pt x="0" y="4"/>
                    </a:lnTo>
                    <a:lnTo>
                      <a:pt x="50" y="27"/>
                    </a:lnTo>
                    <a:lnTo>
                      <a:pt x="100" y="51"/>
                    </a:lnTo>
                    <a:lnTo>
                      <a:pt x="148" y="76"/>
                    </a:lnTo>
                    <a:lnTo>
                      <a:pt x="195" y="98"/>
                    </a:lnTo>
                    <a:lnTo>
                      <a:pt x="238" y="122"/>
                    </a:lnTo>
                    <a:lnTo>
                      <a:pt x="279" y="143"/>
                    </a:lnTo>
                    <a:lnTo>
                      <a:pt x="318" y="163"/>
                    </a:lnTo>
                    <a:lnTo>
                      <a:pt x="353" y="183"/>
                    </a:lnTo>
                    <a:lnTo>
                      <a:pt x="383" y="201"/>
                    </a:lnTo>
                    <a:lnTo>
                      <a:pt x="409" y="217"/>
                    </a:lnTo>
                    <a:lnTo>
                      <a:pt x="431" y="230"/>
                    </a:lnTo>
                    <a:lnTo>
                      <a:pt x="448" y="243"/>
                    </a:lnTo>
                    <a:lnTo>
                      <a:pt x="460" y="254"/>
                    </a:lnTo>
                    <a:lnTo>
                      <a:pt x="466" y="261"/>
                    </a:lnTo>
                    <a:lnTo>
                      <a:pt x="467" y="266"/>
                    </a:lnTo>
                    <a:lnTo>
                      <a:pt x="518" y="290"/>
                    </a:lnTo>
                    <a:close/>
                  </a:path>
                </a:pathLst>
              </a:custGeom>
              <a:solidFill>
                <a:srgbClr val="B1E1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505" name="Freeform 322"/>
              <p:cNvSpPr>
                <a:spLocks/>
              </p:cNvSpPr>
              <p:nvPr/>
            </p:nvSpPr>
            <p:spPr bwMode="auto">
              <a:xfrm>
                <a:off x="1198" y="1669"/>
                <a:ext cx="467" cy="132"/>
              </a:xfrm>
              <a:custGeom>
                <a:avLst/>
                <a:gdLst>
                  <a:gd name="T0" fmla="*/ 0 w 467"/>
                  <a:gd name="T1" fmla="*/ 0 h 262"/>
                  <a:gd name="T2" fmla="*/ 50 w 467"/>
                  <a:gd name="T3" fmla="*/ 12 h 262"/>
                  <a:gd name="T4" fmla="*/ 100 w 467"/>
                  <a:gd name="T5" fmla="*/ 24 h 262"/>
                  <a:gd name="T6" fmla="*/ 148 w 467"/>
                  <a:gd name="T7" fmla="*/ 36 h 262"/>
                  <a:gd name="T8" fmla="*/ 195 w 467"/>
                  <a:gd name="T9" fmla="*/ 47 h 262"/>
                  <a:gd name="T10" fmla="*/ 238 w 467"/>
                  <a:gd name="T11" fmla="*/ 59 h 262"/>
                  <a:gd name="T12" fmla="*/ 279 w 467"/>
                  <a:gd name="T13" fmla="*/ 70 h 262"/>
                  <a:gd name="T14" fmla="*/ 318 w 467"/>
                  <a:gd name="T15" fmla="*/ 80 h 262"/>
                  <a:gd name="T16" fmla="*/ 353 w 467"/>
                  <a:gd name="T17" fmla="*/ 90 h 262"/>
                  <a:gd name="T18" fmla="*/ 383 w 467"/>
                  <a:gd name="T19" fmla="*/ 99 h 262"/>
                  <a:gd name="T20" fmla="*/ 409 w 467"/>
                  <a:gd name="T21" fmla="*/ 107 h 262"/>
                  <a:gd name="T22" fmla="*/ 431 w 467"/>
                  <a:gd name="T23" fmla="*/ 114 h 262"/>
                  <a:gd name="T24" fmla="*/ 448 w 467"/>
                  <a:gd name="T25" fmla="*/ 120 h 262"/>
                  <a:gd name="T26" fmla="*/ 460 w 467"/>
                  <a:gd name="T27" fmla="*/ 126 h 262"/>
                  <a:gd name="T28" fmla="*/ 466 w 467"/>
                  <a:gd name="T29" fmla="*/ 129 h 262"/>
                  <a:gd name="T30" fmla="*/ 467 w 467"/>
                  <a:gd name="T31" fmla="*/ 132 h 262"/>
                  <a:gd name="T32" fmla="*/ 414 w 467"/>
                  <a:gd name="T33" fmla="*/ 119 h 262"/>
                  <a:gd name="T34" fmla="*/ 412 w 467"/>
                  <a:gd name="T35" fmla="*/ 117 h 262"/>
                  <a:gd name="T36" fmla="*/ 407 w 467"/>
                  <a:gd name="T37" fmla="*/ 113 h 262"/>
                  <a:gd name="T38" fmla="*/ 397 w 467"/>
                  <a:gd name="T39" fmla="*/ 109 h 262"/>
                  <a:gd name="T40" fmla="*/ 381 w 467"/>
                  <a:gd name="T41" fmla="*/ 104 h 262"/>
                  <a:gd name="T42" fmla="*/ 361 w 467"/>
                  <a:gd name="T43" fmla="*/ 98 h 262"/>
                  <a:gd name="T44" fmla="*/ 339 w 467"/>
                  <a:gd name="T45" fmla="*/ 90 h 262"/>
                  <a:gd name="T46" fmla="*/ 312 w 467"/>
                  <a:gd name="T47" fmla="*/ 82 h 262"/>
                  <a:gd name="T48" fmla="*/ 281 w 467"/>
                  <a:gd name="T49" fmla="*/ 74 h 262"/>
                  <a:gd name="T50" fmla="*/ 247 w 467"/>
                  <a:gd name="T51" fmla="*/ 64 h 262"/>
                  <a:gd name="T52" fmla="*/ 210 w 467"/>
                  <a:gd name="T53" fmla="*/ 54 h 262"/>
                  <a:gd name="T54" fmla="*/ 171 w 467"/>
                  <a:gd name="T55" fmla="*/ 45 h 262"/>
                  <a:gd name="T56" fmla="*/ 130 w 467"/>
                  <a:gd name="T57" fmla="*/ 34 h 262"/>
                  <a:gd name="T58" fmla="*/ 87 w 467"/>
                  <a:gd name="T59" fmla="*/ 24 h 262"/>
                  <a:gd name="T60" fmla="*/ 43 w 467"/>
                  <a:gd name="T61" fmla="*/ 13 h 262"/>
                  <a:gd name="T62" fmla="*/ 0 w 467"/>
                  <a:gd name="T63" fmla="*/ 3 h 262"/>
                  <a:gd name="T64" fmla="*/ 0 w 467"/>
                  <a:gd name="T65" fmla="*/ 0 h 26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467" h="262">
                    <a:moveTo>
                      <a:pt x="0" y="0"/>
                    </a:moveTo>
                    <a:lnTo>
                      <a:pt x="50" y="23"/>
                    </a:lnTo>
                    <a:lnTo>
                      <a:pt x="100" y="47"/>
                    </a:lnTo>
                    <a:lnTo>
                      <a:pt x="148" y="72"/>
                    </a:lnTo>
                    <a:lnTo>
                      <a:pt x="195" y="94"/>
                    </a:lnTo>
                    <a:lnTo>
                      <a:pt x="238" y="118"/>
                    </a:lnTo>
                    <a:lnTo>
                      <a:pt x="279" y="139"/>
                    </a:lnTo>
                    <a:lnTo>
                      <a:pt x="318" y="159"/>
                    </a:lnTo>
                    <a:lnTo>
                      <a:pt x="353" y="179"/>
                    </a:lnTo>
                    <a:lnTo>
                      <a:pt x="383" y="197"/>
                    </a:lnTo>
                    <a:lnTo>
                      <a:pt x="409" y="213"/>
                    </a:lnTo>
                    <a:lnTo>
                      <a:pt x="431" y="226"/>
                    </a:lnTo>
                    <a:lnTo>
                      <a:pt x="448" y="239"/>
                    </a:lnTo>
                    <a:lnTo>
                      <a:pt x="460" y="250"/>
                    </a:lnTo>
                    <a:lnTo>
                      <a:pt x="466" y="257"/>
                    </a:lnTo>
                    <a:lnTo>
                      <a:pt x="467" y="262"/>
                    </a:lnTo>
                    <a:lnTo>
                      <a:pt x="414" y="237"/>
                    </a:lnTo>
                    <a:lnTo>
                      <a:pt x="412" y="232"/>
                    </a:lnTo>
                    <a:lnTo>
                      <a:pt x="407" y="224"/>
                    </a:lnTo>
                    <a:lnTo>
                      <a:pt x="397" y="217"/>
                    </a:lnTo>
                    <a:lnTo>
                      <a:pt x="381" y="206"/>
                    </a:lnTo>
                    <a:lnTo>
                      <a:pt x="361" y="194"/>
                    </a:lnTo>
                    <a:lnTo>
                      <a:pt x="339" y="179"/>
                    </a:lnTo>
                    <a:lnTo>
                      <a:pt x="312" y="163"/>
                    </a:lnTo>
                    <a:lnTo>
                      <a:pt x="281" y="147"/>
                    </a:lnTo>
                    <a:lnTo>
                      <a:pt x="247" y="128"/>
                    </a:lnTo>
                    <a:lnTo>
                      <a:pt x="210" y="108"/>
                    </a:lnTo>
                    <a:lnTo>
                      <a:pt x="171" y="89"/>
                    </a:lnTo>
                    <a:lnTo>
                      <a:pt x="130" y="67"/>
                    </a:lnTo>
                    <a:lnTo>
                      <a:pt x="87" y="47"/>
                    </a:lnTo>
                    <a:lnTo>
                      <a:pt x="43" y="25"/>
                    </a:lnTo>
                    <a:lnTo>
                      <a:pt x="0" y="5"/>
                    </a:lnTo>
                    <a:lnTo>
                      <a:pt x="0" y="0"/>
                    </a:lnTo>
                    <a:close/>
                  </a:path>
                </a:pathLst>
              </a:custGeom>
              <a:solidFill>
                <a:srgbClr val="B1E4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506" name="Freeform 323"/>
              <p:cNvSpPr>
                <a:spLocks/>
              </p:cNvSpPr>
              <p:nvPr/>
            </p:nvSpPr>
            <p:spPr bwMode="auto">
              <a:xfrm>
                <a:off x="1196" y="1672"/>
                <a:ext cx="416" cy="116"/>
              </a:xfrm>
              <a:custGeom>
                <a:avLst/>
                <a:gdLst>
                  <a:gd name="T0" fmla="*/ 416 w 416"/>
                  <a:gd name="T1" fmla="*/ 116 h 232"/>
                  <a:gd name="T2" fmla="*/ 414 w 416"/>
                  <a:gd name="T3" fmla="*/ 114 h 232"/>
                  <a:gd name="T4" fmla="*/ 409 w 416"/>
                  <a:gd name="T5" fmla="*/ 110 h 232"/>
                  <a:gd name="T6" fmla="*/ 399 w 416"/>
                  <a:gd name="T7" fmla="*/ 106 h 232"/>
                  <a:gd name="T8" fmla="*/ 383 w 416"/>
                  <a:gd name="T9" fmla="*/ 101 h 232"/>
                  <a:gd name="T10" fmla="*/ 363 w 416"/>
                  <a:gd name="T11" fmla="*/ 95 h 232"/>
                  <a:gd name="T12" fmla="*/ 341 w 416"/>
                  <a:gd name="T13" fmla="*/ 87 h 232"/>
                  <a:gd name="T14" fmla="*/ 314 w 416"/>
                  <a:gd name="T15" fmla="*/ 79 h 232"/>
                  <a:gd name="T16" fmla="*/ 283 w 416"/>
                  <a:gd name="T17" fmla="*/ 71 h 232"/>
                  <a:gd name="T18" fmla="*/ 249 w 416"/>
                  <a:gd name="T19" fmla="*/ 62 h 232"/>
                  <a:gd name="T20" fmla="*/ 212 w 416"/>
                  <a:gd name="T21" fmla="*/ 52 h 232"/>
                  <a:gd name="T22" fmla="*/ 173 w 416"/>
                  <a:gd name="T23" fmla="*/ 42 h 232"/>
                  <a:gd name="T24" fmla="*/ 132 w 416"/>
                  <a:gd name="T25" fmla="*/ 31 h 232"/>
                  <a:gd name="T26" fmla="*/ 89 w 416"/>
                  <a:gd name="T27" fmla="*/ 21 h 232"/>
                  <a:gd name="T28" fmla="*/ 45 w 416"/>
                  <a:gd name="T29" fmla="*/ 10 h 232"/>
                  <a:gd name="T30" fmla="*/ 2 w 416"/>
                  <a:gd name="T31" fmla="*/ 0 h 232"/>
                  <a:gd name="T32" fmla="*/ 0 w 416"/>
                  <a:gd name="T33" fmla="*/ 2 h 232"/>
                  <a:gd name="T34" fmla="*/ 41 w 416"/>
                  <a:gd name="T35" fmla="*/ 12 h 232"/>
                  <a:gd name="T36" fmla="*/ 81 w 416"/>
                  <a:gd name="T37" fmla="*/ 22 h 232"/>
                  <a:gd name="T38" fmla="*/ 120 w 416"/>
                  <a:gd name="T39" fmla="*/ 31 h 232"/>
                  <a:gd name="T40" fmla="*/ 158 w 416"/>
                  <a:gd name="T41" fmla="*/ 41 h 232"/>
                  <a:gd name="T42" fmla="*/ 194 w 416"/>
                  <a:gd name="T43" fmla="*/ 50 h 232"/>
                  <a:gd name="T44" fmla="*/ 226 w 416"/>
                  <a:gd name="T45" fmla="*/ 59 h 232"/>
                  <a:gd name="T46" fmla="*/ 257 w 416"/>
                  <a:gd name="T47" fmla="*/ 67 h 232"/>
                  <a:gd name="T48" fmla="*/ 283 w 416"/>
                  <a:gd name="T49" fmla="*/ 75 h 232"/>
                  <a:gd name="T50" fmla="*/ 307 w 416"/>
                  <a:gd name="T51" fmla="*/ 82 h 232"/>
                  <a:gd name="T52" fmla="*/ 325 w 416"/>
                  <a:gd name="T53" fmla="*/ 88 h 232"/>
                  <a:gd name="T54" fmla="*/ 341 w 416"/>
                  <a:gd name="T55" fmla="*/ 93 h 232"/>
                  <a:gd name="T56" fmla="*/ 351 w 416"/>
                  <a:gd name="T57" fmla="*/ 97 h 232"/>
                  <a:gd name="T58" fmla="*/ 356 w 416"/>
                  <a:gd name="T59" fmla="*/ 100 h 232"/>
                  <a:gd name="T60" fmla="*/ 358 w 416"/>
                  <a:gd name="T61" fmla="*/ 103 h 232"/>
                  <a:gd name="T62" fmla="*/ 416 w 416"/>
                  <a:gd name="T63" fmla="*/ 116 h 23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416" h="232">
                    <a:moveTo>
                      <a:pt x="416" y="232"/>
                    </a:moveTo>
                    <a:lnTo>
                      <a:pt x="414" y="227"/>
                    </a:lnTo>
                    <a:lnTo>
                      <a:pt x="409" y="219"/>
                    </a:lnTo>
                    <a:lnTo>
                      <a:pt x="399" y="212"/>
                    </a:lnTo>
                    <a:lnTo>
                      <a:pt x="383" y="201"/>
                    </a:lnTo>
                    <a:lnTo>
                      <a:pt x="363" y="189"/>
                    </a:lnTo>
                    <a:lnTo>
                      <a:pt x="341" y="174"/>
                    </a:lnTo>
                    <a:lnTo>
                      <a:pt x="314" y="158"/>
                    </a:lnTo>
                    <a:lnTo>
                      <a:pt x="283" y="142"/>
                    </a:lnTo>
                    <a:lnTo>
                      <a:pt x="249" y="123"/>
                    </a:lnTo>
                    <a:lnTo>
                      <a:pt x="212" y="103"/>
                    </a:lnTo>
                    <a:lnTo>
                      <a:pt x="173" y="84"/>
                    </a:lnTo>
                    <a:lnTo>
                      <a:pt x="132" y="62"/>
                    </a:lnTo>
                    <a:lnTo>
                      <a:pt x="89" y="42"/>
                    </a:lnTo>
                    <a:lnTo>
                      <a:pt x="45" y="20"/>
                    </a:lnTo>
                    <a:lnTo>
                      <a:pt x="2" y="0"/>
                    </a:lnTo>
                    <a:lnTo>
                      <a:pt x="0" y="4"/>
                    </a:lnTo>
                    <a:lnTo>
                      <a:pt x="41" y="24"/>
                    </a:lnTo>
                    <a:lnTo>
                      <a:pt x="81" y="44"/>
                    </a:lnTo>
                    <a:lnTo>
                      <a:pt x="120" y="62"/>
                    </a:lnTo>
                    <a:lnTo>
                      <a:pt x="158" y="82"/>
                    </a:lnTo>
                    <a:lnTo>
                      <a:pt x="194" y="100"/>
                    </a:lnTo>
                    <a:lnTo>
                      <a:pt x="226" y="118"/>
                    </a:lnTo>
                    <a:lnTo>
                      <a:pt x="257" y="134"/>
                    </a:lnTo>
                    <a:lnTo>
                      <a:pt x="283" y="149"/>
                    </a:lnTo>
                    <a:lnTo>
                      <a:pt x="307" y="163"/>
                    </a:lnTo>
                    <a:lnTo>
                      <a:pt x="325" y="176"/>
                    </a:lnTo>
                    <a:lnTo>
                      <a:pt x="341" y="185"/>
                    </a:lnTo>
                    <a:lnTo>
                      <a:pt x="351" y="194"/>
                    </a:lnTo>
                    <a:lnTo>
                      <a:pt x="356" y="199"/>
                    </a:lnTo>
                    <a:lnTo>
                      <a:pt x="358" y="205"/>
                    </a:lnTo>
                    <a:lnTo>
                      <a:pt x="416" y="232"/>
                    </a:lnTo>
                    <a:close/>
                  </a:path>
                </a:pathLst>
              </a:custGeom>
              <a:solidFill>
                <a:srgbClr val="B1E7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507" name="Freeform 324"/>
              <p:cNvSpPr>
                <a:spLocks/>
              </p:cNvSpPr>
              <p:nvPr/>
            </p:nvSpPr>
            <p:spPr bwMode="auto">
              <a:xfrm>
                <a:off x="1195" y="1674"/>
                <a:ext cx="359" cy="100"/>
              </a:xfrm>
              <a:custGeom>
                <a:avLst/>
                <a:gdLst>
                  <a:gd name="T0" fmla="*/ 1 w 359"/>
                  <a:gd name="T1" fmla="*/ 0 h 201"/>
                  <a:gd name="T2" fmla="*/ 42 w 359"/>
                  <a:gd name="T3" fmla="*/ 10 h 201"/>
                  <a:gd name="T4" fmla="*/ 82 w 359"/>
                  <a:gd name="T5" fmla="*/ 20 h 201"/>
                  <a:gd name="T6" fmla="*/ 121 w 359"/>
                  <a:gd name="T7" fmla="*/ 29 h 201"/>
                  <a:gd name="T8" fmla="*/ 159 w 359"/>
                  <a:gd name="T9" fmla="*/ 39 h 201"/>
                  <a:gd name="T10" fmla="*/ 195 w 359"/>
                  <a:gd name="T11" fmla="*/ 48 h 201"/>
                  <a:gd name="T12" fmla="*/ 227 w 359"/>
                  <a:gd name="T13" fmla="*/ 57 h 201"/>
                  <a:gd name="T14" fmla="*/ 258 w 359"/>
                  <a:gd name="T15" fmla="*/ 65 h 201"/>
                  <a:gd name="T16" fmla="*/ 284 w 359"/>
                  <a:gd name="T17" fmla="*/ 72 h 201"/>
                  <a:gd name="T18" fmla="*/ 308 w 359"/>
                  <a:gd name="T19" fmla="*/ 79 h 201"/>
                  <a:gd name="T20" fmla="*/ 326 w 359"/>
                  <a:gd name="T21" fmla="*/ 86 h 201"/>
                  <a:gd name="T22" fmla="*/ 342 w 359"/>
                  <a:gd name="T23" fmla="*/ 90 h 201"/>
                  <a:gd name="T24" fmla="*/ 352 w 359"/>
                  <a:gd name="T25" fmla="*/ 95 h 201"/>
                  <a:gd name="T26" fmla="*/ 357 w 359"/>
                  <a:gd name="T27" fmla="*/ 97 h 201"/>
                  <a:gd name="T28" fmla="*/ 359 w 359"/>
                  <a:gd name="T29" fmla="*/ 100 h 201"/>
                  <a:gd name="T30" fmla="*/ 297 w 359"/>
                  <a:gd name="T31" fmla="*/ 86 h 201"/>
                  <a:gd name="T32" fmla="*/ 295 w 359"/>
                  <a:gd name="T33" fmla="*/ 83 h 201"/>
                  <a:gd name="T34" fmla="*/ 288 w 359"/>
                  <a:gd name="T35" fmla="*/ 80 h 201"/>
                  <a:gd name="T36" fmla="*/ 277 w 359"/>
                  <a:gd name="T37" fmla="*/ 76 h 201"/>
                  <a:gd name="T38" fmla="*/ 260 w 359"/>
                  <a:gd name="T39" fmla="*/ 70 h 201"/>
                  <a:gd name="T40" fmla="*/ 239 w 359"/>
                  <a:gd name="T41" fmla="*/ 64 h 201"/>
                  <a:gd name="T42" fmla="*/ 213 w 359"/>
                  <a:gd name="T43" fmla="*/ 56 h 201"/>
                  <a:gd name="T44" fmla="*/ 183 w 359"/>
                  <a:gd name="T45" fmla="*/ 49 h 201"/>
                  <a:gd name="T46" fmla="*/ 151 w 359"/>
                  <a:gd name="T47" fmla="*/ 40 h 201"/>
                  <a:gd name="T48" fmla="*/ 116 w 359"/>
                  <a:gd name="T49" fmla="*/ 30 h 201"/>
                  <a:gd name="T50" fmla="*/ 77 w 359"/>
                  <a:gd name="T51" fmla="*/ 21 h 201"/>
                  <a:gd name="T52" fmla="*/ 39 w 359"/>
                  <a:gd name="T53" fmla="*/ 11 h 201"/>
                  <a:gd name="T54" fmla="*/ 0 w 359"/>
                  <a:gd name="T55" fmla="*/ 2 h 201"/>
                  <a:gd name="T56" fmla="*/ 1 w 359"/>
                  <a:gd name="T57" fmla="*/ 0 h 20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359" h="201">
                    <a:moveTo>
                      <a:pt x="1" y="0"/>
                    </a:moveTo>
                    <a:lnTo>
                      <a:pt x="42" y="20"/>
                    </a:lnTo>
                    <a:lnTo>
                      <a:pt x="82" y="40"/>
                    </a:lnTo>
                    <a:lnTo>
                      <a:pt x="121" y="58"/>
                    </a:lnTo>
                    <a:lnTo>
                      <a:pt x="159" y="78"/>
                    </a:lnTo>
                    <a:lnTo>
                      <a:pt x="195" y="96"/>
                    </a:lnTo>
                    <a:lnTo>
                      <a:pt x="227" y="114"/>
                    </a:lnTo>
                    <a:lnTo>
                      <a:pt x="258" y="130"/>
                    </a:lnTo>
                    <a:lnTo>
                      <a:pt x="284" y="145"/>
                    </a:lnTo>
                    <a:lnTo>
                      <a:pt x="308" y="159"/>
                    </a:lnTo>
                    <a:lnTo>
                      <a:pt x="326" y="172"/>
                    </a:lnTo>
                    <a:lnTo>
                      <a:pt x="342" y="181"/>
                    </a:lnTo>
                    <a:lnTo>
                      <a:pt x="352" y="190"/>
                    </a:lnTo>
                    <a:lnTo>
                      <a:pt x="357" y="195"/>
                    </a:lnTo>
                    <a:lnTo>
                      <a:pt x="359" y="201"/>
                    </a:lnTo>
                    <a:lnTo>
                      <a:pt x="297" y="172"/>
                    </a:lnTo>
                    <a:lnTo>
                      <a:pt x="295" y="166"/>
                    </a:lnTo>
                    <a:lnTo>
                      <a:pt x="288" y="161"/>
                    </a:lnTo>
                    <a:lnTo>
                      <a:pt x="277" y="152"/>
                    </a:lnTo>
                    <a:lnTo>
                      <a:pt x="260" y="141"/>
                    </a:lnTo>
                    <a:lnTo>
                      <a:pt x="239" y="128"/>
                    </a:lnTo>
                    <a:lnTo>
                      <a:pt x="213" y="112"/>
                    </a:lnTo>
                    <a:lnTo>
                      <a:pt x="183" y="98"/>
                    </a:lnTo>
                    <a:lnTo>
                      <a:pt x="151" y="80"/>
                    </a:lnTo>
                    <a:lnTo>
                      <a:pt x="116" y="61"/>
                    </a:lnTo>
                    <a:lnTo>
                      <a:pt x="77" y="43"/>
                    </a:lnTo>
                    <a:lnTo>
                      <a:pt x="39" y="23"/>
                    </a:lnTo>
                    <a:lnTo>
                      <a:pt x="0" y="5"/>
                    </a:lnTo>
                    <a:lnTo>
                      <a:pt x="1" y="0"/>
                    </a:lnTo>
                    <a:close/>
                  </a:path>
                </a:pathLst>
              </a:custGeom>
              <a:solidFill>
                <a:srgbClr val="B0EA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508" name="Freeform 325"/>
              <p:cNvSpPr>
                <a:spLocks/>
              </p:cNvSpPr>
              <p:nvPr/>
            </p:nvSpPr>
            <p:spPr bwMode="auto">
              <a:xfrm>
                <a:off x="1193" y="1677"/>
                <a:ext cx="299" cy="83"/>
              </a:xfrm>
              <a:custGeom>
                <a:avLst/>
                <a:gdLst>
                  <a:gd name="T0" fmla="*/ 299 w 299"/>
                  <a:gd name="T1" fmla="*/ 83 h 167"/>
                  <a:gd name="T2" fmla="*/ 297 w 299"/>
                  <a:gd name="T3" fmla="*/ 80 h 167"/>
                  <a:gd name="T4" fmla="*/ 290 w 299"/>
                  <a:gd name="T5" fmla="*/ 78 h 167"/>
                  <a:gd name="T6" fmla="*/ 279 w 299"/>
                  <a:gd name="T7" fmla="*/ 73 h 167"/>
                  <a:gd name="T8" fmla="*/ 262 w 299"/>
                  <a:gd name="T9" fmla="*/ 68 h 167"/>
                  <a:gd name="T10" fmla="*/ 241 w 299"/>
                  <a:gd name="T11" fmla="*/ 61 h 167"/>
                  <a:gd name="T12" fmla="*/ 215 w 299"/>
                  <a:gd name="T13" fmla="*/ 53 h 167"/>
                  <a:gd name="T14" fmla="*/ 185 w 299"/>
                  <a:gd name="T15" fmla="*/ 46 h 167"/>
                  <a:gd name="T16" fmla="*/ 153 w 299"/>
                  <a:gd name="T17" fmla="*/ 37 h 167"/>
                  <a:gd name="T18" fmla="*/ 118 w 299"/>
                  <a:gd name="T19" fmla="*/ 28 h 167"/>
                  <a:gd name="T20" fmla="*/ 79 w 299"/>
                  <a:gd name="T21" fmla="*/ 19 h 167"/>
                  <a:gd name="T22" fmla="*/ 41 w 299"/>
                  <a:gd name="T23" fmla="*/ 9 h 167"/>
                  <a:gd name="T24" fmla="*/ 2 w 299"/>
                  <a:gd name="T25" fmla="*/ 0 h 167"/>
                  <a:gd name="T26" fmla="*/ 0 w 299"/>
                  <a:gd name="T27" fmla="*/ 3 h 167"/>
                  <a:gd name="T28" fmla="*/ 34 w 299"/>
                  <a:gd name="T29" fmla="*/ 11 h 167"/>
                  <a:gd name="T30" fmla="*/ 67 w 299"/>
                  <a:gd name="T31" fmla="*/ 19 h 167"/>
                  <a:gd name="T32" fmla="*/ 98 w 299"/>
                  <a:gd name="T33" fmla="*/ 26 h 167"/>
                  <a:gd name="T34" fmla="*/ 128 w 299"/>
                  <a:gd name="T35" fmla="*/ 34 h 167"/>
                  <a:gd name="T36" fmla="*/ 154 w 299"/>
                  <a:gd name="T37" fmla="*/ 42 h 167"/>
                  <a:gd name="T38" fmla="*/ 177 w 299"/>
                  <a:gd name="T39" fmla="*/ 48 h 167"/>
                  <a:gd name="T40" fmla="*/ 197 w 299"/>
                  <a:gd name="T41" fmla="*/ 53 h 167"/>
                  <a:gd name="T42" fmla="*/ 212 w 299"/>
                  <a:gd name="T43" fmla="*/ 59 h 167"/>
                  <a:gd name="T44" fmla="*/ 224 w 299"/>
                  <a:gd name="T45" fmla="*/ 62 h 167"/>
                  <a:gd name="T46" fmla="*/ 231 w 299"/>
                  <a:gd name="T47" fmla="*/ 65 h 167"/>
                  <a:gd name="T48" fmla="*/ 232 w 299"/>
                  <a:gd name="T49" fmla="*/ 68 h 167"/>
                  <a:gd name="T50" fmla="*/ 299 w 299"/>
                  <a:gd name="T51" fmla="*/ 83 h 16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99" h="167">
                    <a:moveTo>
                      <a:pt x="299" y="167"/>
                    </a:moveTo>
                    <a:lnTo>
                      <a:pt x="297" y="161"/>
                    </a:lnTo>
                    <a:lnTo>
                      <a:pt x="290" y="156"/>
                    </a:lnTo>
                    <a:lnTo>
                      <a:pt x="279" y="147"/>
                    </a:lnTo>
                    <a:lnTo>
                      <a:pt x="262" y="136"/>
                    </a:lnTo>
                    <a:lnTo>
                      <a:pt x="241" y="123"/>
                    </a:lnTo>
                    <a:lnTo>
                      <a:pt x="215" y="107"/>
                    </a:lnTo>
                    <a:lnTo>
                      <a:pt x="185" y="93"/>
                    </a:lnTo>
                    <a:lnTo>
                      <a:pt x="153" y="75"/>
                    </a:lnTo>
                    <a:lnTo>
                      <a:pt x="118" y="56"/>
                    </a:lnTo>
                    <a:lnTo>
                      <a:pt x="79" y="38"/>
                    </a:lnTo>
                    <a:lnTo>
                      <a:pt x="41" y="18"/>
                    </a:lnTo>
                    <a:lnTo>
                      <a:pt x="2" y="0"/>
                    </a:lnTo>
                    <a:lnTo>
                      <a:pt x="0" y="6"/>
                    </a:lnTo>
                    <a:lnTo>
                      <a:pt x="34" y="22"/>
                    </a:lnTo>
                    <a:lnTo>
                      <a:pt x="67" y="38"/>
                    </a:lnTo>
                    <a:lnTo>
                      <a:pt x="98" y="53"/>
                    </a:lnTo>
                    <a:lnTo>
                      <a:pt x="128" y="69"/>
                    </a:lnTo>
                    <a:lnTo>
                      <a:pt x="154" y="84"/>
                    </a:lnTo>
                    <a:lnTo>
                      <a:pt x="177" y="96"/>
                    </a:lnTo>
                    <a:lnTo>
                      <a:pt x="197" y="107"/>
                    </a:lnTo>
                    <a:lnTo>
                      <a:pt x="212" y="118"/>
                    </a:lnTo>
                    <a:lnTo>
                      <a:pt x="224" y="125"/>
                    </a:lnTo>
                    <a:lnTo>
                      <a:pt x="231" y="131"/>
                    </a:lnTo>
                    <a:lnTo>
                      <a:pt x="232" y="136"/>
                    </a:lnTo>
                    <a:lnTo>
                      <a:pt x="299" y="167"/>
                    </a:lnTo>
                    <a:close/>
                  </a:path>
                </a:pathLst>
              </a:custGeom>
              <a:solidFill>
                <a:srgbClr val="B0EE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509" name="Freeform 326"/>
              <p:cNvSpPr>
                <a:spLocks/>
              </p:cNvSpPr>
              <p:nvPr/>
            </p:nvSpPr>
            <p:spPr bwMode="auto">
              <a:xfrm>
                <a:off x="1190" y="1679"/>
                <a:ext cx="235" cy="66"/>
              </a:xfrm>
              <a:custGeom>
                <a:avLst/>
                <a:gdLst>
                  <a:gd name="T0" fmla="*/ 3 w 235"/>
                  <a:gd name="T1" fmla="*/ 0 h 130"/>
                  <a:gd name="T2" fmla="*/ 37 w 235"/>
                  <a:gd name="T3" fmla="*/ 8 h 130"/>
                  <a:gd name="T4" fmla="*/ 70 w 235"/>
                  <a:gd name="T5" fmla="*/ 16 h 130"/>
                  <a:gd name="T6" fmla="*/ 101 w 235"/>
                  <a:gd name="T7" fmla="*/ 24 h 130"/>
                  <a:gd name="T8" fmla="*/ 131 w 235"/>
                  <a:gd name="T9" fmla="*/ 32 h 130"/>
                  <a:gd name="T10" fmla="*/ 157 w 235"/>
                  <a:gd name="T11" fmla="*/ 40 h 130"/>
                  <a:gd name="T12" fmla="*/ 180 w 235"/>
                  <a:gd name="T13" fmla="*/ 46 h 130"/>
                  <a:gd name="T14" fmla="*/ 200 w 235"/>
                  <a:gd name="T15" fmla="*/ 51 h 130"/>
                  <a:gd name="T16" fmla="*/ 215 w 235"/>
                  <a:gd name="T17" fmla="*/ 57 h 130"/>
                  <a:gd name="T18" fmla="*/ 227 w 235"/>
                  <a:gd name="T19" fmla="*/ 60 h 130"/>
                  <a:gd name="T20" fmla="*/ 234 w 235"/>
                  <a:gd name="T21" fmla="*/ 63 h 130"/>
                  <a:gd name="T22" fmla="*/ 235 w 235"/>
                  <a:gd name="T23" fmla="*/ 66 h 130"/>
                  <a:gd name="T24" fmla="*/ 163 w 235"/>
                  <a:gd name="T25" fmla="*/ 49 h 130"/>
                  <a:gd name="T26" fmla="*/ 160 w 235"/>
                  <a:gd name="T27" fmla="*/ 47 h 130"/>
                  <a:gd name="T28" fmla="*/ 155 w 235"/>
                  <a:gd name="T29" fmla="*/ 44 h 130"/>
                  <a:gd name="T30" fmla="*/ 142 w 235"/>
                  <a:gd name="T31" fmla="*/ 40 h 130"/>
                  <a:gd name="T32" fmla="*/ 126 w 235"/>
                  <a:gd name="T33" fmla="*/ 35 h 130"/>
                  <a:gd name="T34" fmla="*/ 106 w 235"/>
                  <a:gd name="T35" fmla="*/ 29 h 130"/>
                  <a:gd name="T36" fmla="*/ 84 w 235"/>
                  <a:gd name="T37" fmla="*/ 23 h 130"/>
                  <a:gd name="T38" fmla="*/ 57 w 235"/>
                  <a:gd name="T39" fmla="*/ 16 h 130"/>
                  <a:gd name="T40" fmla="*/ 30 w 235"/>
                  <a:gd name="T41" fmla="*/ 10 h 130"/>
                  <a:gd name="T42" fmla="*/ 0 w 235"/>
                  <a:gd name="T43" fmla="*/ 3 h 130"/>
                  <a:gd name="T44" fmla="*/ 3 w 235"/>
                  <a:gd name="T45" fmla="*/ 0 h 13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235" h="130">
                    <a:moveTo>
                      <a:pt x="3" y="0"/>
                    </a:moveTo>
                    <a:lnTo>
                      <a:pt x="37" y="16"/>
                    </a:lnTo>
                    <a:lnTo>
                      <a:pt x="70" y="32"/>
                    </a:lnTo>
                    <a:lnTo>
                      <a:pt x="101" y="47"/>
                    </a:lnTo>
                    <a:lnTo>
                      <a:pt x="131" y="63"/>
                    </a:lnTo>
                    <a:lnTo>
                      <a:pt x="157" y="78"/>
                    </a:lnTo>
                    <a:lnTo>
                      <a:pt x="180" y="90"/>
                    </a:lnTo>
                    <a:lnTo>
                      <a:pt x="200" y="101"/>
                    </a:lnTo>
                    <a:lnTo>
                      <a:pt x="215" y="112"/>
                    </a:lnTo>
                    <a:lnTo>
                      <a:pt x="227" y="119"/>
                    </a:lnTo>
                    <a:lnTo>
                      <a:pt x="234" y="125"/>
                    </a:lnTo>
                    <a:lnTo>
                      <a:pt x="235" y="130"/>
                    </a:lnTo>
                    <a:lnTo>
                      <a:pt x="163" y="96"/>
                    </a:lnTo>
                    <a:lnTo>
                      <a:pt x="160" y="92"/>
                    </a:lnTo>
                    <a:lnTo>
                      <a:pt x="155" y="87"/>
                    </a:lnTo>
                    <a:lnTo>
                      <a:pt x="142" y="79"/>
                    </a:lnTo>
                    <a:lnTo>
                      <a:pt x="126" y="69"/>
                    </a:lnTo>
                    <a:lnTo>
                      <a:pt x="106" y="58"/>
                    </a:lnTo>
                    <a:lnTo>
                      <a:pt x="84" y="45"/>
                    </a:lnTo>
                    <a:lnTo>
                      <a:pt x="57" y="32"/>
                    </a:lnTo>
                    <a:lnTo>
                      <a:pt x="30" y="20"/>
                    </a:lnTo>
                    <a:lnTo>
                      <a:pt x="0" y="5"/>
                    </a:lnTo>
                    <a:lnTo>
                      <a:pt x="3" y="0"/>
                    </a:lnTo>
                    <a:close/>
                  </a:path>
                </a:pathLst>
              </a:custGeom>
              <a:solidFill>
                <a:srgbClr val="B0F1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510" name="Freeform 327"/>
              <p:cNvSpPr>
                <a:spLocks/>
              </p:cNvSpPr>
              <p:nvPr/>
            </p:nvSpPr>
            <p:spPr bwMode="auto">
              <a:xfrm>
                <a:off x="1189" y="1682"/>
                <a:ext cx="164" cy="45"/>
              </a:xfrm>
              <a:custGeom>
                <a:avLst/>
                <a:gdLst>
                  <a:gd name="T0" fmla="*/ 164 w 164"/>
                  <a:gd name="T1" fmla="*/ 45 h 91"/>
                  <a:gd name="T2" fmla="*/ 161 w 164"/>
                  <a:gd name="T3" fmla="*/ 43 h 91"/>
                  <a:gd name="T4" fmla="*/ 156 w 164"/>
                  <a:gd name="T5" fmla="*/ 41 h 91"/>
                  <a:gd name="T6" fmla="*/ 143 w 164"/>
                  <a:gd name="T7" fmla="*/ 37 h 91"/>
                  <a:gd name="T8" fmla="*/ 127 w 164"/>
                  <a:gd name="T9" fmla="*/ 32 h 91"/>
                  <a:gd name="T10" fmla="*/ 107 w 164"/>
                  <a:gd name="T11" fmla="*/ 26 h 91"/>
                  <a:gd name="T12" fmla="*/ 85 w 164"/>
                  <a:gd name="T13" fmla="*/ 20 h 91"/>
                  <a:gd name="T14" fmla="*/ 58 w 164"/>
                  <a:gd name="T15" fmla="*/ 13 h 91"/>
                  <a:gd name="T16" fmla="*/ 31 w 164"/>
                  <a:gd name="T17" fmla="*/ 7 h 91"/>
                  <a:gd name="T18" fmla="*/ 1 w 164"/>
                  <a:gd name="T19" fmla="*/ 0 h 91"/>
                  <a:gd name="T20" fmla="*/ 0 w 164"/>
                  <a:gd name="T21" fmla="*/ 3 h 91"/>
                  <a:gd name="T22" fmla="*/ 20 w 164"/>
                  <a:gd name="T23" fmla="*/ 8 h 91"/>
                  <a:gd name="T24" fmla="*/ 38 w 164"/>
                  <a:gd name="T25" fmla="*/ 13 h 91"/>
                  <a:gd name="T26" fmla="*/ 54 w 164"/>
                  <a:gd name="T27" fmla="*/ 16 h 91"/>
                  <a:gd name="T28" fmla="*/ 68 w 164"/>
                  <a:gd name="T29" fmla="*/ 20 h 91"/>
                  <a:gd name="T30" fmla="*/ 78 w 164"/>
                  <a:gd name="T31" fmla="*/ 23 h 91"/>
                  <a:gd name="T32" fmla="*/ 83 w 164"/>
                  <a:gd name="T33" fmla="*/ 25 h 91"/>
                  <a:gd name="T34" fmla="*/ 85 w 164"/>
                  <a:gd name="T35" fmla="*/ 27 h 91"/>
                  <a:gd name="T36" fmla="*/ 164 w 164"/>
                  <a:gd name="T37" fmla="*/ 45 h 9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64" h="91">
                    <a:moveTo>
                      <a:pt x="164" y="91"/>
                    </a:moveTo>
                    <a:lnTo>
                      <a:pt x="161" y="87"/>
                    </a:lnTo>
                    <a:lnTo>
                      <a:pt x="156" y="82"/>
                    </a:lnTo>
                    <a:lnTo>
                      <a:pt x="143" y="74"/>
                    </a:lnTo>
                    <a:lnTo>
                      <a:pt x="127" y="64"/>
                    </a:lnTo>
                    <a:lnTo>
                      <a:pt x="107" y="53"/>
                    </a:lnTo>
                    <a:lnTo>
                      <a:pt x="85" y="40"/>
                    </a:lnTo>
                    <a:lnTo>
                      <a:pt x="58" y="27"/>
                    </a:lnTo>
                    <a:lnTo>
                      <a:pt x="31" y="15"/>
                    </a:lnTo>
                    <a:lnTo>
                      <a:pt x="1" y="0"/>
                    </a:lnTo>
                    <a:lnTo>
                      <a:pt x="0" y="7"/>
                    </a:lnTo>
                    <a:lnTo>
                      <a:pt x="20" y="17"/>
                    </a:lnTo>
                    <a:lnTo>
                      <a:pt x="38" y="26"/>
                    </a:lnTo>
                    <a:lnTo>
                      <a:pt x="54" y="33"/>
                    </a:lnTo>
                    <a:lnTo>
                      <a:pt x="68" y="40"/>
                    </a:lnTo>
                    <a:lnTo>
                      <a:pt x="78" y="47"/>
                    </a:lnTo>
                    <a:lnTo>
                      <a:pt x="83" y="51"/>
                    </a:lnTo>
                    <a:lnTo>
                      <a:pt x="85" y="55"/>
                    </a:lnTo>
                    <a:lnTo>
                      <a:pt x="164" y="91"/>
                    </a:lnTo>
                    <a:close/>
                  </a:path>
                </a:pathLst>
              </a:custGeom>
              <a:solidFill>
                <a:srgbClr val="B0F4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grpSp>
        <p:grpSp>
          <p:nvGrpSpPr>
            <p:cNvPr id="8363" name="Group 328"/>
            <p:cNvGrpSpPr>
              <a:grpSpLocks/>
            </p:cNvGrpSpPr>
            <p:nvPr/>
          </p:nvGrpSpPr>
          <p:grpSpPr bwMode="auto">
            <a:xfrm>
              <a:off x="1188" y="1378"/>
              <a:ext cx="1180" cy="543"/>
              <a:chOff x="1188" y="1378"/>
              <a:chExt cx="1180" cy="543"/>
            </a:xfrm>
          </p:grpSpPr>
          <p:sp>
            <p:nvSpPr>
              <p:cNvPr id="9111" name="Freeform 329"/>
              <p:cNvSpPr>
                <a:spLocks/>
              </p:cNvSpPr>
              <p:nvPr/>
            </p:nvSpPr>
            <p:spPr bwMode="auto">
              <a:xfrm>
                <a:off x="1188" y="1686"/>
                <a:ext cx="86" cy="23"/>
              </a:xfrm>
              <a:custGeom>
                <a:avLst/>
                <a:gdLst>
                  <a:gd name="T0" fmla="*/ 1 w 86"/>
                  <a:gd name="T1" fmla="*/ 0 h 48"/>
                  <a:gd name="T2" fmla="*/ 21 w 86"/>
                  <a:gd name="T3" fmla="*/ 5 h 48"/>
                  <a:gd name="T4" fmla="*/ 39 w 86"/>
                  <a:gd name="T5" fmla="*/ 9 h 48"/>
                  <a:gd name="T6" fmla="*/ 55 w 86"/>
                  <a:gd name="T7" fmla="*/ 12 h 48"/>
                  <a:gd name="T8" fmla="*/ 69 w 86"/>
                  <a:gd name="T9" fmla="*/ 16 h 48"/>
                  <a:gd name="T10" fmla="*/ 79 w 86"/>
                  <a:gd name="T11" fmla="*/ 19 h 48"/>
                  <a:gd name="T12" fmla="*/ 84 w 86"/>
                  <a:gd name="T13" fmla="*/ 21 h 48"/>
                  <a:gd name="T14" fmla="*/ 86 w 86"/>
                  <a:gd name="T15" fmla="*/ 23 h 48"/>
                  <a:gd name="T16" fmla="*/ 1 w 86"/>
                  <a:gd name="T17" fmla="*/ 4 h 48"/>
                  <a:gd name="T18" fmla="*/ 0 w 86"/>
                  <a:gd name="T19" fmla="*/ 3 h 48"/>
                  <a:gd name="T20" fmla="*/ 1 w 86"/>
                  <a:gd name="T21" fmla="*/ 0 h 4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6" h="48">
                    <a:moveTo>
                      <a:pt x="1" y="0"/>
                    </a:moveTo>
                    <a:lnTo>
                      <a:pt x="21" y="10"/>
                    </a:lnTo>
                    <a:lnTo>
                      <a:pt x="39" y="19"/>
                    </a:lnTo>
                    <a:lnTo>
                      <a:pt x="55" y="26"/>
                    </a:lnTo>
                    <a:lnTo>
                      <a:pt x="69" y="33"/>
                    </a:lnTo>
                    <a:lnTo>
                      <a:pt x="79" y="40"/>
                    </a:lnTo>
                    <a:lnTo>
                      <a:pt x="84" y="44"/>
                    </a:lnTo>
                    <a:lnTo>
                      <a:pt x="86" y="48"/>
                    </a:lnTo>
                    <a:lnTo>
                      <a:pt x="1" y="8"/>
                    </a:lnTo>
                    <a:lnTo>
                      <a:pt x="0" y="6"/>
                    </a:lnTo>
                    <a:lnTo>
                      <a:pt x="1" y="0"/>
                    </a:lnTo>
                    <a:close/>
                  </a:path>
                </a:pathLst>
              </a:custGeom>
              <a:solidFill>
                <a:srgbClr val="B0F7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112" name="Freeform 330"/>
              <p:cNvSpPr>
                <a:spLocks/>
              </p:cNvSpPr>
              <p:nvPr/>
            </p:nvSpPr>
            <p:spPr bwMode="auto">
              <a:xfrm>
                <a:off x="1188" y="1688"/>
                <a:ext cx="1" cy="1"/>
              </a:xfrm>
              <a:custGeom>
                <a:avLst/>
                <a:gdLst>
                  <a:gd name="T0" fmla="*/ 1 w 1"/>
                  <a:gd name="T1" fmla="*/ 1 h 2"/>
                  <a:gd name="T2" fmla="*/ 0 w 1"/>
                  <a:gd name="T3" fmla="*/ 0 h 2"/>
                  <a:gd name="T4" fmla="*/ 0 w 1"/>
                  <a:gd name="T5" fmla="*/ 0 h 2"/>
                  <a:gd name="T6" fmla="*/ 0 w 1"/>
                  <a:gd name="T7" fmla="*/ 0 h 2"/>
                  <a:gd name="T8" fmla="*/ 1 w 1"/>
                  <a:gd name="T9" fmla="*/ 1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 h="2">
                    <a:moveTo>
                      <a:pt x="1" y="2"/>
                    </a:moveTo>
                    <a:lnTo>
                      <a:pt x="0" y="0"/>
                    </a:lnTo>
                    <a:lnTo>
                      <a:pt x="1" y="2"/>
                    </a:lnTo>
                    <a:close/>
                  </a:path>
                </a:pathLst>
              </a:custGeom>
              <a:solidFill>
                <a:srgbClr val="B0F8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113" name="Freeform 331"/>
              <p:cNvSpPr>
                <a:spLocks/>
              </p:cNvSpPr>
              <p:nvPr/>
            </p:nvSpPr>
            <p:spPr bwMode="auto">
              <a:xfrm>
                <a:off x="1188" y="1650"/>
                <a:ext cx="1017" cy="271"/>
              </a:xfrm>
              <a:custGeom>
                <a:avLst/>
                <a:gdLst>
                  <a:gd name="T0" fmla="*/ 996 w 1017"/>
                  <a:gd name="T1" fmla="*/ 271 h 543"/>
                  <a:gd name="T2" fmla="*/ 0 w 1017"/>
                  <a:gd name="T3" fmla="*/ 39 h 543"/>
                  <a:gd name="T4" fmla="*/ 22 w 1017"/>
                  <a:gd name="T5" fmla="*/ 0 h 543"/>
                  <a:gd name="T6" fmla="*/ 1017 w 1017"/>
                  <a:gd name="T7" fmla="*/ 231 h 543"/>
                  <a:gd name="T8" fmla="*/ 996 w 1017"/>
                  <a:gd name="T9" fmla="*/ 271 h 54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17" h="543">
                    <a:moveTo>
                      <a:pt x="996" y="543"/>
                    </a:moveTo>
                    <a:lnTo>
                      <a:pt x="0" y="78"/>
                    </a:lnTo>
                    <a:lnTo>
                      <a:pt x="22" y="0"/>
                    </a:lnTo>
                    <a:lnTo>
                      <a:pt x="1017" y="463"/>
                    </a:lnTo>
                    <a:lnTo>
                      <a:pt x="996" y="54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114" name="Freeform 332"/>
              <p:cNvSpPr>
                <a:spLocks/>
              </p:cNvSpPr>
              <p:nvPr/>
            </p:nvSpPr>
            <p:spPr bwMode="auto">
              <a:xfrm>
                <a:off x="1209" y="1650"/>
                <a:ext cx="996" cy="271"/>
              </a:xfrm>
              <a:custGeom>
                <a:avLst/>
                <a:gdLst>
                  <a:gd name="T0" fmla="*/ 975 w 996"/>
                  <a:gd name="T1" fmla="*/ 271 h 543"/>
                  <a:gd name="T2" fmla="*/ 996 w 996"/>
                  <a:gd name="T3" fmla="*/ 231 h 543"/>
                  <a:gd name="T4" fmla="*/ 1 w 996"/>
                  <a:gd name="T5" fmla="*/ 0 h 543"/>
                  <a:gd name="T6" fmla="*/ 0 w 996"/>
                  <a:gd name="T7" fmla="*/ 1 h 543"/>
                  <a:gd name="T8" fmla="*/ 69 w 996"/>
                  <a:gd name="T9" fmla="*/ 17 h 543"/>
                  <a:gd name="T10" fmla="*/ 138 w 996"/>
                  <a:gd name="T11" fmla="*/ 33 h 543"/>
                  <a:gd name="T12" fmla="*/ 206 w 996"/>
                  <a:gd name="T13" fmla="*/ 50 h 543"/>
                  <a:gd name="T14" fmla="*/ 274 w 996"/>
                  <a:gd name="T15" fmla="*/ 66 h 543"/>
                  <a:gd name="T16" fmla="*/ 339 w 996"/>
                  <a:gd name="T17" fmla="*/ 82 h 543"/>
                  <a:gd name="T18" fmla="*/ 403 w 996"/>
                  <a:gd name="T19" fmla="*/ 98 h 543"/>
                  <a:gd name="T20" fmla="*/ 463 w 996"/>
                  <a:gd name="T21" fmla="*/ 114 h 543"/>
                  <a:gd name="T22" fmla="*/ 523 w 996"/>
                  <a:gd name="T23" fmla="*/ 129 h 543"/>
                  <a:gd name="T24" fmla="*/ 579 w 996"/>
                  <a:gd name="T25" fmla="*/ 144 h 543"/>
                  <a:gd name="T26" fmla="*/ 632 w 996"/>
                  <a:gd name="T27" fmla="*/ 158 h 543"/>
                  <a:gd name="T28" fmla="*/ 681 w 996"/>
                  <a:gd name="T29" fmla="*/ 172 h 543"/>
                  <a:gd name="T30" fmla="*/ 728 w 996"/>
                  <a:gd name="T31" fmla="*/ 185 h 543"/>
                  <a:gd name="T32" fmla="*/ 770 w 996"/>
                  <a:gd name="T33" fmla="*/ 197 h 543"/>
                  <a:gd name="T34" fmla="*/ 808 w 996"/>
                  <a:gd name="T35" fmla="*/ 209 h 543"/>
                  <a:gd name="T36" fmla="*/ 842 w 996"/>
                  <a:gd name="T37" fmla="*/ 220 h 543"/>
                  <a:gd name="T38" fmla="*/ 872 w 996"/>
                  <a:gd name="T39" fmla="*/ 230 h 543"/>
                  <a:gd name="T40" fmla="*/ 897 w 996"/>
                  <a:gd name="T41" fmla="*/ 238 h 543"/>
                  <a:gd name="T42" fmla="*/ 919 w 996"/>
                  <a:gd name="T43" fmla="*/ 246 h 543"/>
                  <a:gd name="T44" fmla="*/ 934 w 996"/>
                  <a:gd name="T45" fmla="*/ 252 h 543"/>
                  <a:gd name="T46" fmla="*/ 944 w 996"/>
                  <a:gd name="T47" fmla="*/ 258 h 543"/>
                  <a:gd name="T48" fmla="*/ 950 w 996"/>
                  <a:gd name="T49" fmla="*/ 262 h 543"/>
                  <a:gd name="T50" fmla="*/ 951 w 996"/>
                  <a:gd name="T51" fmla="*/ 266 h 543"/>
                  <a:gd name="T52" fmla="*/ 975 w 996"/>
                  <a:gd name="T53" fmla="*/ 271 h 543"/>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996" h="543">
                    <a:moveTo>
                      <a:pt x="975" y="543"/>
                    </a:moveTo>
                    <a:lnTo>
                      <a:pt x="996" y="463"/>
                    </a:lnTo>
                    <a:lnTo>
                      <a:pt x="1" y="0"/>
                    </a:lnTo>
                    <a:lnTo>
                      <a:pt x="0" y="2"/>
                    </a:lnTo>
                    <a:lnTo>
                      <a:pt x="69" y="34"/>
                    </a:lnTo>
                    <a:lnTo>
                      <a:pt x="138" y="67"/>
                    </a:lnTo>
                    <a:lnTo>
                      <a:pt x="206" y="100"/>
                    </a:lnTo>
                    <a:lnTo>
                      <a:pt x="274" y="132"/>
                    </a:lnTo>
                    <a:lnTo>
                      <a:pt x="339" y="165"/>
                    </a:lnTo>
                    <a:lnTo>
                      <a:pt x="403" y="197"/>
                    </a:lnTo>
                    <a:lnTo>
                      <a:pt x="463" y="228"/>
                    </a:lnTo>
                    <a:lnTo>
                      <a:pt x="523" y="259"/>
                    </a:lnTo>
                    <a:lnTo>
                      <a:pt x="579" y="288"/>
                    </a:lnTo>
                    <a:lnTo>
                      <a:pt x="632" y="317"/>
                    </a:lnTo>
                    <a:lnTo>
                      <a:pt x="681" y="344"/>
                    </a:lnTo>
                    <a:lnTo>
                      <a:pt x="728" y="371"/>
                    </a:lnTo>
                    <a:lnTo>
                      <a:pt x="770" y="395"/>
                    </a:lnTo>
                    <a:lnTo>
                      <a:pt x="808" y="418"/>
                    </a:lnTo>
                    <a:lnTo>
                      <a:pt x="842" y="440"/>
                    </a:lnTo>
                    <a:lnTo>
                      <a:pt x="872" y="460"/>
                    </a:lnTo>
                    <a:lnTo>
                      <a:pt x="897" y="476"/>
                    </a:lnTo>
                    <a:lnTo>
                      <a:pt x="919" y="492"/>
                    </a:lnTo>
                    <a:lnTo>
                      <a:pt x="934" y="505"/>
                    </a:lnTo>
                    <a:lnTo>
                      <a:pt x="944" y="516"/>
                    </a:lnTo>
                    <a:lnTo>
                      <a:pt x="950" y="525"/>
                    </a:lnTo>
                    <a:lnTo>
                      <a:pt x="951" y="532"/>
                    </a:lnTo>
                    <a:lnTo>
                      <a:pt x="975" y="543"/>
                    </a:lnTo>
                    <a:close/>
                  </a:path>
                </a:pathLst>
              </a:custGeom>
              <a:solidFill>
                <a:srgbClr val="B5B5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115" name="Freeform 333"/>
              <p:cNvSpPr>
                <a:spLocks/>
              </p:cNvSpPr>
              <p:nvPr/>
            </p:nvSpPr>
            <p:spPr bwMode="auto">
              <a:xfrm>
                <a:off x="1209" y="1650"/>
                <a:ext cx="951" cy="266"/>
              </a:xfrm>
              <a:custGeom>
                <a:avLst/>
                <a:gdLst>
                  <a:gd name="T0" fmla="*/ 0 w 951"/>
                  <a:gd name="T1" fmla="*/ 0 h 530"/>
                  <a:gd name="T2" fmla="*/ 69 w 951"/>
                  <a:gd name="T3" fmla="*/ 16 h 530"/>
                  <a:gd name="T4" fmla="*/ 138 w 951"/>
                  <a:gd name="T5" fmla="*/ 33 h 530"/>
                  <a:gd name="T6" fmla="*/ 206 w 951"/>
                  <a:gd name="T7" fmla="*/ 49 h 530"/>
                  <a:gd name="T8" fmla="*/ 274 w 951"/>
                  <a:gd name="T9" fmla="*/ 65 h 530"/>
                  <a:gd name="T10" fmla="*/ 339 w 951"/>
                  <a:gd name="T11" fmla="*/ 82 h 530"/>
                  <a:gd name="T12" fmla="*/ 403 w 951"/>
                  <a:gd name="T13" fmla="*/ 98 h 530"/>
                  <a:gd name="T14" fmla="*/ 463 w 951"/>
                  <a:gd name="T15" fmla="*/ 113 h 530"/>
                  <a:gd name="T16" fmla="*/ 523 w 951"/>
                  <a:gd name="T17" fmla="*/ 129 h 530"/>
                  <a:gd name="T18" fmla="*/ 579 w 951"/>
                  <a:gd name="T19" fmla="*/ 144 h 530"/>
                  <a:gd name="T20" fmla="*/ 632 w 951"/>
                  <a:gd name="T21" fmla="*/ 158 h 530"/>
                  <a:gd name="T22" fmla="*/ 681 w 951"/>
                  <a:gd name="T23" fmla="*/ 172 h 530"/>
                  <a:gd name="T24" fmla="*/ 728 w 951"/>
                  <a:gd name="T25" fmla="*/ 185 h 530"/>
                  <a:gd name="T26" fmla="*/ 770 w 951"/>
                  <a:gd name="T27" fmla="*/ 197 h 530"/>
                  <a:gd name="T28" fmla="*/ 808 w 951"/>
                  <a:gd name="T29" fmla="*/ 209 h 530"/>
                  <a:gd name="T30" fmla="*/ 842 w 951"/>
                  <a:gd name="T31" fmla="*/ 220 h 530"/>
                  <a:gd name="T32" fmla="*/ 872 w 951"/>
                  <a:gd name="T33" fmla="*/ 230 h 530"/>
                  <a:gd name="T34" fmla="*/ 897 w 951"/>
                  <a:gd name="T35" fmla="*/ 238 h 530"/>
                  <a:gd name="T36" fmla="*/ 919 w 951"/>
                  <a:gd name="T37" fmla="*/ 246 h 530"/>
                  <a:gd name="T38" fmla="*/ 934 w 951"/>
                  <a:gd name="T39" fmla="*/ 252 h 530"/>
                  <a:gd name="T40" fmla="*/ 944 w 951"/>
                  <a:gd name="T41" fmla="*/ 258 h 530"/>
                  <a:gd name="T42" fmla="*/ 950 w 951"/>
                  <a:gd name="T43" fmla="*/ 262 h 530"/>
                  <a:gd name="T44" fmla="*/ 951 w 951"/>
                  <a:gd name="T45" fmla="*/ 266 h 530"/>
                  <a:gd name="T46" fmla="*/ 927 w 951"/>
                  <a:gd name="T47" fmla="*/ 260 h 530"/>
                  <a:gd name="T48" fmla="*/ 926 w 951"/>
                  <a:gd name="T49" fmla="*/ 257 h 530"/>
                  <a:gd name="T50" fmla="*/ 920 w 951"/>
                  <a:gd name="T51" fmla="*/ 252 h 530"/>
                  <a:gd name="T52" fmla="*/ 907 w 951"/>
                  <a:gd name="T53" fmla="*/ 246 h 530"/>
                  <a:gd name="T54" fmla="*/ 890 w 951"/>
                  <a:gd name="T55" fmla="*/ 239 h 530"/>
                  <a:gd name="T56" fmla="*/ 869 w 951"/>
                  <a:gd name="T57" fmla="*/ 231 h 530"/>
                  <a:gd name="T58" fmla="*/ 842 w 951"/>
                  <a:gd name="T59" fmla="*/ 222 h 530"/>
                  <a:gd name="T60" fmla="*/ 810 w 951"/>
                  <a:gd name="T61" fmla="*/ 212 h 530"/>
                  <a:gd name="T62" fmla="*/ 774 w 951"/>
                  <a:gd name="T63" fmla="*/ 201 h 530"/>
                  <a:gd name="T64" fmla="*/ 733 w 951"/>
                  <a:gd name="T65" fmla="*/ 188 h 530"/>
                  <a:gd name="T66" fmla="*/ 688 w 951"/>
                  <a:gd name="T67" fmla="*/ 175 h 530"/>
                  <a:gd name="T68" fmla="*/ 639 w 951"/>
                  <a:gd name="T69" fmla="*/ 162 h 530"/>
                  <a:gd name="T70" fmla="*/ 586 w 951"/>
                  <a:gd name="T71" fmla="*/ 147 h 530"/>
                  <a:gd name="T72" fmla="*/ 530 w 951"/>
                  <a:gd name="T73" fmla="*/ 132 h 530"/>
                  <a:gd name="T74" fmla="*/ 471 w 951"/>
                  <a:gd name="T75" fmla="*/ 117 h 530"/>
                  <a:gd name="T76" fmla="*/ 410 w 951"/>
                  <a:gd name="T77" fmla="*/ 101 h 530"/>
                  <a:gd name="T78" fmla="*/ 345 w 951"/>
                  <a:gd name="T79" fmla="*/ 84 h 530"/>
                  <a:gd name="T80" fmla="*/ 278 w 951"/>
                  <a:gd name="T81" fmla="*/ 68 h 530"/>
                  <a:gd name="T82" fmla="*/ 210 w 951"/>
                  <a:gd name="T83" fmla="*/ 51 h 530"/>
                  <a:gd name="T84" fmla="*/ 141 w 951"/>
                  <a:gd name="T85" fmla="*/ 35 h 530"/>
                  <a:gd name="T86" fmla="*/ 71 w 951"/>
                  <a:gd name="T87" fmla="*/ 17 h 530"/>
                  <a:gd name="T88" fmla="*/ 0 w 951"/>
                  <a:gd name="T89" fmla="*/ 1 h 530"/>
                  <a:gd name="T90" fmla="*/ 0 w 951"/>
                  <a:gd name="T91" fmla="*/ 0 h 530"/>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951" h="530">
                    <a:moveTo>
                      <a:pt x="0" y="0"/>
                    </a:moveTo>
                    <a:lnTo>
                      <a:pt x="69" y="32"/>
                    </a:lnTo>
                    <a:lnTo>
                      <a:pt x="138" y="65"/>
                    </a:lnTo>
                    <a:lnTo>
                      <a:pt x="206" y="98"/>
                    </a:lnTo>
                    <a:lnTo>
                      <a:pt x="274" y="130"/>
                    </a:lnTo>
                    <a:lnTo>
                      <a:pt x="339" y="163"/>
                    </a:lnTo>
                    <a:lnTo>
                      <a:pt x="403" y="195"/>
                    </a:lnTo>
                    <a:lnTo>
                      <a:pt x="463" y="226"/>
                    </a:lnTo>
                    <a:lnTo>
                      <a:pt x="523" y="257"/>
                    </a:lnTo>
                    <a:lnTo>
                      <a:pt x="579" y="286"/>
                    </a:lnTo>
                    <a:lnTo>
                      <a:pt x="632" y="315"/>
                    </a:lnTo>
                    <a:lnTo>
                      <a:pt x="681" y="342"/>
                    </a:lnTo>
                    <a:lnTo>
                      <a:pt x="728" y="369"/>
                    </a:lnTo>
                    <a:lnTo>
                      <a:pt x="770" y="393"/>
                    </a:lnTo>
                    <a:lnTo>
                      <a:pt x="808" y="416"/>
                    </a:lnTo>
                    <a:lnTo>
                      <a:pt x="842" y="438"/>
                    </a:lnTo>
                    <a:lnTo>
                      <a:pt x="872" y="458"/>
                    </a:lnTo>
                    <a:lnTo>
                      <a:pt x="897" y="474"/>
                    </a:lnTo>
                    <a:lnTo>
                      <a:pt x="919" y="490"/>
                    </a:lnTo>
                    <a:lnTo>
                      <a:pt x="934" y="503"/>
                    </a:lnTo>
                    <a:lnTo>
                      <a:pt x="944" y="514"/>
                    </a:lnTo>
                    <a:lnTo>
                      <a:pt x="950" y="523"/>
                    </a:lnTo>
                    <a:lnTo>
                      <a:pt x="951" y="530"/>
                    </a:lnTo>
                    <a:lnTo>
                      <a:pt x="927" y="519"/>
                    </a:lnTo>
                    <a:lnTo>
                      <a:pt x="926" y="512"/>
                    </a:lnTo>
                    <a:lnTo>
                      <a:pt x="920" y="503"/>
                    </a:lnTo>
                    <a:lnTo>
                      <a:pt x="907" y="490"/>
                    </a:lnTo>
                    <a:lnTo>
                      <a:pt x="890" y="476"/>
                    </a:lnTo>
                    <a:lnTo>
                      <a:pt x="869" y="461"/>
                    </a:lnTo>
                    <a:lnTo>
                      <a:pt x="842" y="442"/>
                    </a:lnTo>
                    <a:lnTo>
                      <a:pt x="810" y="422"/>
                    </a:lnTo>
                    <a:lnTo>
                      <a:pt x="774" y="400"/>
                    </a:lnTo>
                    <a:lnTo>
                      <a:pt x="733" y="375"/>
                    </a:lnTo>
                    <a:lnTo>
                      <a:pt x="688" y="349"/>
                    </a:lnTo>
                    <a:lnTo>
                      <a:pt x="639" y="322"/>
                    </a:lnTo>
                    <a:lnTo>
                      <a:pt x="586" y="293"/>
                    </a:lnTo>
                    <a:lnTo>
                      <a:pt x="530" y="264"/>
                    </a:lnTo>
                    <a:lnTo>
                      <a:pt x="471" y="233"/>
                    </a:lnTo>
                    <a:lnTo>
                      <a:pt x="410" y="201"/>
                    </a:lnTo>
                    <a:lnTo>
                      <a:pt x="345" y="168"/>
                    </a:lnTo>
                    <a:lnTo>
                      <a:pt x="278" y="136"/>
                    </a:lnTo>
                    <a:lnTo>
                      <a:pt x="210" y="101"/>
                    </a:lnTo>
                    <a:lnTo>
                      <a:pt x="141" y="69"/>
                    </a:lnTo>
                    <a:lnTo>
                      <a:pt x="71" y="34"/>
                    </a:lnTo>
                    <a:lnTo>
                      <a:pt x="0" y="2"/>
                    </a:lnTo>
                    <a:lnTo>
                      <a:pt x="0" y="0"/>
                    </a:lnTo>
                    <a:close/>
                  </a:path>
                </a:pathLst>
              </a:custGeom>
              <a:solidFill>
                <a:srgbClr val="B4B8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116" name="Freeform 334"/>
              <p:cNvSpPr>
                <a:spLocks/>
              </p:cNvSpPr>
              <p:nvPr/>
            </p:nvSpPr>
            <p:spPr bwMode="auto">
              <a:xfrm>
                <a:off x="1209" y="1651"/>
                <a:ext cx="927" cy="259"/>
              </a:xfrm>
              <a:custGeom>
                <a:avLst/>
                <a:gdLst>
                  <a:gd name="T0" fmla="*/ 927 w 927"/>
                  <a:gd name="T1" fmla="*/ 259 h 517"/>
                  <a:gd name="T2" fmla="*/ 926 w 927"/>
                  <a:gd name="T3" fmla="*/ 255 h 517"/>
                  <a:gd name="T4" fmla="*/ 920 w 927"/>
                  <a:gd name="T5" fmla="*/ 251 h 517"/>
                  <a:gd name="T6" fmla="*/ 907 w 927"/>
                  <a:gd name="T7" fmla="*/ 244 h 517"/>
                  <a:gd name="T8" fmla="*/ 890 w 927"/>
                  <a:gd name="T9" fmla="*/ 237 h 517"/>
                  <a:gd name="T10" fmla="*/ 869 w 927"/>
                  <a:gd name="T11" fmla="*/ 230 h 517"/>
                  <a:gd name="T12" fmla="*/ 842 w 927"/>
                  <a:gd name="T13" fmla="*/ 220 h 517"/>
                  <a:gd name="T14" fmla="*/ 810 w 927"/>
                  <a:gd name="T15" fmla="*/ 210 h 517"/>
                  <a:gd name="T16" fmla="*/ 774 w 927"/>
                  <a:gd name="T17" fmla="*/ 199 h 517"/>
                  <a:gd name="T18" fmla="*/ 733 w 927"/>
                  <a:gd name="T19" fmla="*/ 187 h 517"/>
                  <a:gd name="T20" fmla="*/ 688 w 927"/>
                  <a:gd name="T21" fmla="*/ 174 h 517"/>
                  <a:gd name="T22" fmla="*/ 639 w 927"/>
                  <a:gd name="T23" fmla="*/ 160 h 517"/>
                  <a:gd name="T24" fmla="*/ 586 w 927"/>
                  <a:gd name="T25" fmla="*/ 146 h 517"/>
                  <a:gd name="T26" fmla="*/ 530 w 927"/>
                  <a:gd name="T27" fmla="*/ 131 h 517"/>
                  <a:gd name="T28" fmla="*/ 471 w 927"/>
                  <a:gd name="T29" fmla="*/ 116 h 517"/>
                  <a:gd name="T30" fmla="*/ 410 w 927"/>
                  <a:gd name="T31" fmla="*/ 100 h 517"/>
                  <a:gd name="T32" fmla="*/ 345 w 927"/>
                  <a:gd name="T33" fmla="*/ 83 h 517"/>
                  <a:gd name="T34" fmla="*/ 278 w 927"/>
                  <a:gd name="T35" fmla="*/ 67 h 517"/>
                  <a:gd name="T36" fmla="*/ 210 w 927"/>
                  <a:gd name="T37" fmla="*/ 50 h 517"/>
                  <a:gd name="T38" fmla="*/ 141 w 927"/>
                  <a:gd name="T39" fmla="*/ 34 h 517"/>
                  <a:gd name="T40" fmla="*/ 71 w 927"/>
                  <a:gd name="T41" fmla="*/ 16 h 517"/>
                  <a:gd name="T42" fmla="*/ 0 w 927"/>
                  <a:gd name="T43" fmla="*/ 0 h 517"/>
                  <a:gd name="T44" fmla="*/ 0 w 927"/>
                  <a:gd name="T45" fmla="*/ 1 h 517"/>
                  <a:gd name="T46" fmla="*/ 68 w 927"/>
                  <a:gd name="T47" fmla="*/ 17 h 517"/>
                  <a:gd name="T48" fmla="*/ 137 w 927"/>
                  <a:gd name="T49" fmla="*/ 34 h 517"/>
                  <a:gd name="T50" fmla="*/ 203 w 927"/>
                  <a:gd name="T51" fmla="*/ 50 h 517"/>
                  <a:gd name="T52" fmla="*/ 270 w 927"/>
                  <a:gd name="T53" fmla="*/ 66 h 517"/>
                  <a:gd name="T54" fmla="*/ 335 w 927"/>
                  <a:gd name="T55" fmla="*/ 82 h 517"/>
                  <a:gd name="T56" fmla="*/ 397 w 927"/>
                  <a:gd name="T57" fmla="*/ 98 h 517"/>
                  <a:gd name="T58" fmla="*/ 458 w 927"/>
                  <a:gd name="T59" fmla="*/ 113 h 517"/>
                  <a:gd name="T60" fmla="*/ 516 w 927"/>
                  <a:gd name="T61" fmla="*/ 129 h 517"/>
                  <a:gd name="T62" fmla="*/ 569 w 927"/>
                  <a:gd name="T63" fmla="*/ 143 h 517"/>
                  <a:gd name="T64" fmla="*/ 622 w 927"/>
                  <a:gd name="T65" fmla="*/ 157 h 517"/>
                  <a:gd name="T66" fmla="*/ 668 w 927"/>
                  <a:gd name="T67" fmla="*/ 170 h 517"/>
                  <a:gd name="T68" fmla="*/ 712 w 927"/>
                  <a:gd name="T69" fmla="*/ 183 h 517"/>
                  <a:gd name="T70" fmla="*/ 753 w 927"/>
                  <a:gd name="T71" fmla="*/ 195 h 517"/>
                  <a:gd name="T72" fmla="*/ 789 w 927"/>
                  <a:gd name="T73" fmla="*/ 206 h 517"/>
                  <a:gd name="T74" fmla="*/ 818 w 927"/>
                  <a:gd name="T75" fmla="*/ 216 h 517"/>
                  <a:gd name="T76" fmla="*/ 845 w 927"/>
                  <a:gd name="T77" fmla="*/ 225 h 517"/>
                  <a:gd name="T78" fmla="*/ 866 w 927"/>
                  <a:gd name="T79" fmla="*/ 233 h 517"/>
                  <a:gd name="T80" fmla="*/ 883 w 927"/>
                  <a:gd name="T81" fmla="*/ 239 h 517"/>
                  <a:gd name="T82" fmla="*/ 895 w 927"/>
                  <a:gd name="T83" fmla="*/ 244 h 517"/>
                  <a:gd name="T84" fmla="*/ 900 w 927"/>
                  <a:gd name="T85" fmla="*/ 249 h 517"/>
                  <a:gd name="T86" fmla="*/ 902 w 927"/>
                  <a:gd name="T87" fmla="*/ 253 h 517"/>
                  <a:gd name="T88" fmla="*/ 927 w 927"/>
                  <a:gd name="T89" fmla="*/ 259 h 517"/>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927" h="517">
                    <a:moveTo>
                      <a:pt x="927" y="517"/>
                    </a:moveTo>
                    <a:lnTo>
                      <a:pt x="926" y="510"/>
                    </a:lnTo>
                    <a:lnTo>
                      <a:pt x="920" y="501"/>
                    </a:lnTo>
                    <a:lnTo>
                      <a:pt x="907" y="488"/>
                    </a:lnTo>
                    <a:lnTo>
                      <a:pt x="890" y="474"/>
                    </a:lnTo>
                    <a:lnTo>
                      <a:pt x="869" y="459"/>
                    </a:lnTo>
                    <a:lnTo>
                      <a:pt x="842" y="440"/>
                    </a:lnTo>
                    <a:lnTo>
                      <a:pt x="810" y="420"/>
                    </a:lnTo>
                    <a:lnTo>
                      <a:pt x="774" y="398"/>
                    </a:lnTo>
                    <a:lnTo>
                      <a:pt x="733" y="373"/>
                    </a:lnTo>
                    <a:lnTo>
                      <a:pt x="688" y="347"/>
                    </a:lnTo>
                    <a:lnTo>
                      <a:pt x="639" y="320"/>
                    </a:lnTo>
                    <a:lnTo>
                      <a:pt x="586" y="291"/>
                    </a:lnTo>
                    <a:lnTo>
                      <a:pt x="530" y="262"/>
                    </a:lnTo>
                    <a:lnTo>
                      <a:pt x="471" y="231"/>
                    </a:lnTo>
                    <a:lnTo>
                      <a:pt x="410" y="199"/>
                    </a:lnTo>
                    <a:lnTo>
                      <a:pt x="345" y="166"/>
                    </a:lnTo>
                    <a:lnTo>
                      <a:pt x="278" y="134"/>
                    </a:lnTo>
                    <a:lnTo>
                      <a:pt x="210" y="99"/>
                    </a:lnTo>
                    <a:lnTo>
                      <a:pt x="141" y="67"/>
                    </a:lnTo>
                    <a:lnTo>
                      <a:pt x="71" y="32"/>
                    </a:lnTo>
                    <a:lnTo>
                      <a:pt x="0" y="0"/>
                    </a:lnTo>
                    <a:lnTo>
                      <a:pt x="0" y="1"/>
                    </a:lnTo>
                    <a:lnTo>
                      <a:pt x="68" y="34"/>
                    </a:lnTo>
                    <a:lnTo>
                      <a:pt x="137" y="67"/>
                    </a:lnTo>
                    <a:lnTo>
                      <a:pt x="203" y="99"/>
                    </a:lnTo>
                    <a:lnTo>
                      <a:pt x="270" y="132"/>
                    </a:lnTo>
                    <a:lnTo>
                      <a:pt x="335" y="164"/>
                    </a:lnTo>
                    <a:lnTo>
                      <a:pt x="397" y="195"/>
                    </a:lnTo>
                    <a:lnTo>
                      <a:pt x="458" y="226"/>
                    </a:lnTo>
                    <a:lnTo>
                      <a:pt x="516" y="257"/>
                    </a:lnTo>
                    <a:lnTo>
                      <a:pt x="569" y="286"/>
                    </a:lnTo>
                    <a:lnTo>
                      <a:pt x="622" y="313"/>
                    </a:lnTo>
                    <a:lnTo>
                      <a:pt x="668" y="340"/>
                    </a:lnTo>
                    <a:lnTo>
                      <a:pt x="712" y="365"/>
                    </a:lnTo>
                    <a:lnTo>
                      <a:pt x="753" y="389"/>
                    </a:lnTo>
                    <a:lnTo>
                      <a:pt x="789" y="411"/>
                    </a:lnTo>
                    <a:lnTo>
                      <a:pt x="818" y="431"/>
                    </a:lnTo>
                    <a:lnTo>
                      <a:pt x="845" y="449"/>
                    </a:lnTo>
                    <a:lnTo>
                      <a:pt x="866" y="465"/>
                    </a:lnTo>
                    <a:lnTo>
                      <a:pt x="883" y="478"/>
                    </a:lnTo>
                    <a:lnTo>
                      <a:pt x="895" y="488"/>
                    </a:lnTo>
                    <a:lnTo>
                      <a:pt x="900" y="498"/>
                    </a:lnTo>
                    <a:lnTo>
                      <a:pt x="902" y="505"/>
                    </a:lnTo>
                    <a:lnTo>
                      <a:pt x="927" y="517"/>
                    </a:lnTo>
                    <a:close/>
                  </a:path>
                </a:pathLst>
              </a:custGeom>
              <a:solidFill>
                <a:srgbClr val="B4BB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117" name="Freeform 335"/>
              <p:cNvSpPr>
                <a:spLocks/>
              </p:cNvSpPr>
              <p:nvPr/>
            </p:nvSpPr>
            <p:spPr bwMode="auto">
              <a:xfrm>
                <a:off x="1207" y="1652"/>
                <a:ext cx="904" cy="252"/>
              </a:xfrm>
              <a:custGeom>
                <a:avLst/>
                <a:gdLst>
                  <a:gd name="T0" fmla="*/ 2 w 904"/>
                  <a:gd name="T1" fmla="*/ 0 h 504"/>
                  <a:gd name="T2" fmla="*/ 70 w 904"/>
                  <a:gd name="T3" fmla="*/ 17 h 504"/>
                  <a:gd name="T4" fmla="*/ 139 w 904"/>
                  <a:gd name="T5" fmla="*/ 33 h 504"/>
                  <a:gd name="T6" fmla="*/ 205 w 904"/>
                  <a:gd name="T7" fmla="*/ 49 h 504"/>
                  <a:gd name="T8" fmla="*/ 272 w 904"/>
                  <a:gd name="T9" fmla="*/ 66 h 504"/>
                  <a:gd name="T10" fmla="*/ 337 w 904"/>
                  <a:gd name="T11" fmla="*/ 82 h 504"/>
                  <a:gd name="T12" fmla="*/ 399 w 904"/>
                  <a:gd name="T13" fmla="*/ 97 h 504"/>
                  <a:gd name="T14" fmla="*/ 460 w 904"/>
                  <a:gd name="T15" fmla="*/ 113 h 504"/>
                  <a:gd name="T16" fmla="*/ 518 w 904"/>
                  <a:gd name="T17" fmla="*/ 128 h 504"/>
                  <a:gd name="T18" fmla="*/ 571 w 904"/>
                  <a:gd name="T19" fmla="*/ 143 h 504"/>
                  <a:gd name="T20" fmla="*/ 624 w 904"/>
                  <a:gd name="T21" fmla="*/ 156 h 504"/>
                  <a:gd name="T22" fmla="*/ 670 w 904"/>
                  <a:gd name="T23" fmla="*/ 170 h 504"/>
                  <a:gd name="T24" fmla="*/ 714 w 904"/>
                  <a:gd name="T25" fmla="*/ 182 h 504"/>
                  <a:gd name="T26" fmla="*/ 755 w 904"/>
                  <a:gd name="T27" fmla="*/ 194 h 504"/>
                  <a:gd name="T28" fmla="*/ 791 w 904"/>
                  <a:gd name="T29" fmla="*/ 205 h 504"/>
                  <a:gd name="T30" fmla="*/ 820 w 904"/>
                  <a:gd name="T31" fmla="*/ 215 h 504"/>
                  <a:gd name="T32" fmla="*/ 847 w 904"/>
                  <a:gd name="T33" fmla="*/ 224 h 504"/>
                  <a:gd name="T34" fmla="*/ 868 w 904"/>
                  <a:gd name="T35" fmla="*/ 232 h 504"/>
                  <a:gd name="T36" fmla="*/ 885 w 904"/>
                  <a:gd name="T37" fmla="*/ 239 h 504"/>
                  <a:gd name="T38" fmla="*/ 897 w 904"/>
                  <a:gd name="T39" fmla="*/ 244 h 504"/>
                  <a:gd name="T40" fmla="*/ 902 w 904"/>
                  <a:gd name="T41" fmla="*/ 249 h 504"/>
                  <a:gd name="T42" fmla="*/ 904 w 904"/>
                  <a:gd name="T43" fmla="*/ 252 h 504"/>
                  <a:gd name="T44" fmla="*/ 877 w 904"/>
                  <a:gd name="T45" fmla="*/ 246 h 504"/>
                  <a:gd name="T46" fmla="*/ 875 w 904"/>
                  <a:gd name="T47" fmla="*/ 242 h 504"/>
                  <a:gd name="T48" fmla="*/ 870 w 904"/>
                  <a:gd name="T49" fmla="*/ 239 h 504"/>
                  <a:gd name="T50" fmla="*/ 858 w 904"/>
                  <a:gd name="T51" fmla="*/ 233 h 504"/>
                  <a:gd name="T52" fmla="*/ 843 w 904"/>
                  <a:gd name="T53" fmla="*/ 226 h 504"/>
                  <a:gd name="T54" fmla="*/ 822 w 904"/>
                  <a:gd name="T55" fmla="*/ 219 h 504"/>
                  <a:gd name="T56" fmla="*/ 796 w 904"/>
                  <a:gd name="T57" fmla="*/ 210 h 504"/>
                  <a:gd name="T58" fmla="*/ 767 w 904"/>
                  <a:gd name="T59" fmla="*/ 201 h 504"/>
                  <a:gd name="T60" fmla="*/ 733 w 904"/>
                  <a:gd name="T61" fmla="*/ 190 h 504"/>
                  <a:gd name="T62" fmla="*/ 693 w 904"/>
                  <a:gd name="T63" fmla="*/ 178 h 504"/>
                  <a:gd name="T64" fmla="*/ 651 w 904"/>
                  <a:gd name="T65" fmla="*/ 166 h 504"/>
                  <a:gd name="T66" fmla="*/ 604 w 904"/>
                  <a:gd name="T67" fmla="*/ 153 h 504"/>
                  <a:gd name="T68" fmla="*/ 555 w 904"/>
                  <a:gd name="T69" fmla="*/ 140 h 504"/>
                  <a:gd name="T70" fmla="*/ 502 w 904"/>
                  <a:gd name="T71" fmla="*/ 125 h 504"/>
                  <a:gd name="T72" fmla="*/ 446 w 904"/>
                  <a:gd name="T73" fmla="*/ 111 h 504"/>
                  <a:gd name="T74" fmla="*/ 388 w 904"/>
                  <a:gd name="T75" fmla="*/ 96 h 504"/>
                  <a:gd name="T76" fmla="*/ 327 w 904"/>
                  <a:gd name="T77" fmla="*/ 80 h 504"/>
                  <a:gd name="T78" fmla="*/ 263 w 904"/>
                  <a:gd name="T79" fmla="*/ 65 h 504"/>
                  <a:gd name="T80" fmla="*/ 200 w 904"/>
                  <a:gd name="T81" fmla="*/ 48 h 504"/>
                  <a:gd name="T82" fmla="*/ 133 w 904"/>
                  <a:gd name="T83" fmla="*/ 33 h 504"/>
                  <a:gd name="T84" fmla="*/ 67 w 904"/>
                  <a:gd name="T85" fmla="*/ 17 h 504"/>
                  <a:gd name="T86" fmla="*/ 0 w 904"/>
                  <a:gd name="T87" fmla="*/ 1 h 504"/>
                  <a:gd name="T88" fmla="*/ 2 w 904"/>
                  <a:gd name="T89" fmla="*/ 0 h 50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904" h="504">
                    <a:moveTo>
                      <a:pt x="2" y="0"/>
                    </a:moveTo>
                    <a:lnTo>
                      <a:pt x="70" y="33"/>
                    </a:lnTo>
                    <a:lnTo>
                      <a:pt x="139" y="66"/>
                    </a:lnTo>
                    <a:lnTo>
                      <a:pt x="205" y="98"/>
                    </a:lnTo>
                    <a:lnTo>
                      <a:pt x="272" y="131"/>
                    </a:lnTo>
                    <a:lnTo>
                      <a:pt x="337" y="163"/>
                    </a:lnTo>
                    <a:lnTo>
                      <a:pt x="399" y="194"/>
                    </a:lnTo>
                    <a:lnTo>
                      <a:pt x="460" y="225"/>
                    </a:lnTo>
                    <a:lnTo>
                      <a:pt x="518" y="256"/>
                    </a:lnTo>
                    <a:lnTo>
                      <a:pt x="571" y="285"/>
                    </a:lnTo>
                    <a:lnTo>
                      <a:pt x="624" y="312"/>
                    </a:lnTo>
                    <a:lnTo>
                      <a:pt x="670" y="339"/>
                    </a:lnTo>
                    <a:lnTo>
                      <a:pt x="714" y="364"/>
                    </a:lnTo>
                    <a:lnTo>
                      <a:pt x="755" y="388"/>
                    </a:lnTo>
                    <a:lnTo>
                      <a:pt x="791" y="410"/>
                    </a:lnTo>
                    <a:lnTo>
                      <a:pt x="820" y="430"/>
                    </a:lnTo>
                    <a:lnTo>
                      <a:pt x="847" y="448"/>
                    </a:lnTo>
                    <a:lnTo>
                      <a:pt x="868" y="464"/>
                    </a:lnTo>
                    <a:lnTo>
                      <a:pt x="885" y="477"/>
                    </a:lnTo>
                    <a:lnTo>
                      <a:pt x="897" y="487"/>
                    </a:lnTo>
                    <a:lnTo>
                      <a:pt x="902" y="497"/>
                    </a:lnTo>
                    <a:lnTo>
                      <a:pt x="904" y="504"/>
                    </a:lnTo>
                    <a:lnTo>
                      <a:pt x="877" y="491"/>
                    </a:lnTo>
                    <a:lnTo>
                      <a:pt x="875" y="484"/>
                    </a:lnTo>
                    <a:lnTo>
                      <a:pt x="870" y="477"/>
                    </a:lnTo>
                    <a:lnTo>
                      <a:pt x="858" y="466"/>
                    </a:lnTo>
                    <a:lnTo>
                      <a:pt x="843" y="451"/>
                    </a:lnTo>
                    <a:lnTo>
                      <a:pt x="822" y="437"/>
                    </a:lnTo>
                    <a:lnTo>
                      <a:pt x="796" y="419"/>
                    </a:lnTo>
                    <a:lnTo>
                      <a:pt x="767" y="401"/>
                    </a:lnTo>
                    <a:lnTo>
                      <a:pt x="733" y="379"/>
                    </a:lnTo>
                    <a:lnTo>
                      <a:pt x="693" y="355"/>
                    </a:lnTo>
                    <a:lnTo>
                      <a:pt x="651" y="332"/>
                    </a:lnTo>
                    <a:lnTo>
                      <a:pt x="604" y="306"/>
                    </a:lnTo>
                    <a:lnTo>
                      <a:pt x="555" y="279"/>
                    </a:lnTo>
                    <a:lnTo>
                      <a:pt x="502" y="250"/>
                    </a:lnTo>
                    <a:lnTo>
                      <a:pt x="446" y="221"/>
                    </a:lnTo>
                    <a:lnTo>
                      <a:pt x="388" y="191"/>
                    </a:lnTo>
                    <a:lnTo>
                      <a:pt x="327" y="160"/>
                    </a:lnTo>
                    <a:lnTo>
                      <a:pt x="263" y="129"/>
                    </a:lnTo>
                    <a:lnTo>
                      <a:pt x="200" y="96"/>
                    </a:lnTo>
                    <a:lnTo>
                      <a:pt x="133" y="66"/>
                    </a:lnTo>
                    <a:lnTo>
                      <a:pt x="67" y="33"/>
                    </a:lnTo>
                    <a:lnTo>
                      <a:pt x="0" y="2"/>
                    </a:lnTo>
                    <a:lnTo>
                      <a:pt x="2" y="0"/>
                    </a:lnTo>
                    <a:close/>
                  </a:path>
                </a:pathLst>
              </a:custGeom>
              <a:solidFill>
                <a:srgbClr val="B4BE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118" name="Freeform 336"/>
              <p:cNvSpPr>
                <a:spLocks/>
              </p:cNvSpPr>
              <p:nvPr/>
            </p:nvSpPr>
            <p:spPr bwMode="auto">
              <a:xfrm>
                <a:off x="1207" y="1653"/>
                <a:ext cx="877" cy="245"/>
              </a:xfrm>
              <a:custGeom>
                <a:avLst/>
                <a:gdLst>
                  <a:gd name="T0" fmla="*/ 877 w 877"/>
                  <a:gd name="T1" fmla="*/ 245 h 489"/>
                  <a:gd name="T2" fmla="*/ 875 w 877"/>
                  <a:gd name="T3" fmla="*/ 241 h 489"/>
                  <a:gd name="T4" fmla="*/ 870 w 877"/>
                  <a:gd name="T5" fmla="*/ 238 h 489"/>
                  <a:gd name="T6" fmla="*/ 858 w 877"/>
                  <a:gd name="T7" fmla="*/ 232 h 489"/>
                  <a:gd name="T8" fmla="*/ 843 w 877"/>
                  <a:gd name="T9" fmla="*/ 225 h 489"/>
                  <a:gd name="T10" fmla="*/ 822 w 877"/>
                  <a:gd name="T11" fmla="*/ 218 h 489"/>
                  <a:gd name="T12" fmla="*/ 796 w 877"/>
                  <a:gd name="T13" fmla="*/ 209 h 489"/>
                  <a:gd name="T14" fmla="*/ 767 w 877"/>
                  <a:gd name="T15" fmla="*/ 200 h 489"/>
                  <a:gd name="T16" fmla="*/ 733 w 877"/>
                  <a:gd name="T17" fmla="*/ 189 h 489"/>
                  <a:gd name="T18" fmla="*/ 693 w 877"/>
                  <a:gd name="T19" fmla="*/ 177 h 489"/>
                  <a:gd name="T20" fmla="*/ 651 w 877"/>
                  <a:gd name="T21" fmla="*/ 165 h 489"/>
                  <a:gd name="T22" fmla="*/ 604 w 877"/>
                  <a:gd name="T23" fmla="*/ 152 h 489"/>
                  <a:gd name="T24" fmla="*/ 555 w 877"/>
                  <a:gd name="T25" fmla="*/ 139 h 489"/>
                  <a:gd name="T26" fmla="*/ 502 w 877"/>
                  <a:gd name="T27" fmla="*/ 124 h 489"/>
                  <a:gd name="T28" fmla="*/ 446 w 877"/>
                  <a:gd name="T29" fmla="*/ 110 h 489"/>
                  <a:gd name="T30" fmla="*/ 388 w 877"/>
                  <a:gd name="T31" fmla="*/ 95 h 489"/>
                  <a:gd name="T32" fmla="*/ 327 w 877"/>
                  <a:gd name="T33" fmla="*/ 79 h 489"/>
                  <a:gd name="T34" fmla="*/ 263 w 877"/>
                  <a:gd name="T35" fmla="*/ 64 h 489"/>
                  <a:gd name="T36" fmla="*/ 200 w 877"/>
                  <a:gd name="T37" fmla="*/ 47 h 489"/>
                  <a:gd name="T38" fmla="*/ 133 w 877"/>
                  <a:gd name="T39" fmla="*/ 32 h 489"/>
                  <a:gd name="T40" fmla="*/ 67 w 877"/>
                  <a:gd name="T41" fmla="*/ 16 h 489"/>
                  <a:gd name="T42" fmla="*/ 0 w 877"/>
                  <a:gd name="T43" fmla="*/ 0 h 489"/>
                  <a:gd name="T44" fmla="*/ 0 w 877"/>
                  <a:gd name="T45" fmla="*/ 1 h 489"/>
                  <a:gd name="T46" fmla="*/ 64 w 877"/>
                  <a:gd name="T47" fmla="*/ 17 h 489"/>
                  <a:gd name="T48" fmla="*/ 129 w 877"/>
                  <a:gd name="T49" fmla="*/ 32 h 489"/>
                  <a:gd name="T50" fmla="*/ 193 w 877"/>
                  <a:gd name="T51" fmla="*/ 47 h 489"/>
                  <a:gd name="T52" fmla="*/ 255 w 877"/>
                  <a:gd name="T53" fmla="*/ 63 h 489"/>
                  <a:gd name="T54" fmla="*/ 316 w 877"/>
                  <a:gd name="T55" fmla="*/ 78 h 489"/>
                  <a:gd name="T56" fmla="*/ 375 w 877"/>
                  <a:gd name="T57" fmla="*/ 93 h 489"/>
                  <a:gd name="T58" fmla="*/ 432 w 877"/>
                  <a:gd name="T59" fmla="*/ 107 h 489"/>
                  <a:gd name="T60" fmla="*/ 485 w 877"/>
                  <a:gd name="T61" fmla="*/ 122 h 489"/>
                  <a:gd name="T62" fmla="*/ 536 w 877"/>
                  <a:gd name="T63" fmla="*/ 135 h 489"/>
                  <a:gd name="T64" fmla="*/ 584 w 877"/>
                  <a:gd name="T65" fmla="*/ 148 h 489"/>
                  <a:gd name="T66" fmla="*/ 629 w 877"/>
                  <a:gd name="T67" fmla="*/ 161 h 489"/>
                  <a:gd name="T68" fmla="*/ 670 w 877"/>
                  <a:gd name="T69" fmla="*/ 172 h 489"/>
                  <a:gd name="T70" fmla="*/ 709 w 877"/>
                  <a:gd name="T71" fmla="*/ 184 h 489"/>
                  <a:gd name="T72" fmla="*/ 741 w 877"/>
                  <a:gd name="T73" fmla="*/ 194 h 489"/>
                  <a:gd name="T74" fmla="*/ 771 w 877"/>
                  <a:gd name="T75" fmla="*/ 203 h 489"/>
                  <a:gd name="T76" fmla="*/ 795 w 877"/>
                  <a:gd name="T77" fmla="*/ 211 h 489"/>
                  <a:gd name="T78" fmla="*/ 815 w 877"/>
                  <a:gd name="T79" fmla="*/ 219 h 489"/>
                  <a:gd name="T80" fmla="*/ 830 w 877"/>
                  <a:gd name="T81" fmla="*/ 226 h 489"/>
                  <a:gd name="T82" fmla="*/ 841 w 877"/>
                  <a:gd name="T83" fmla="*/ 231 h 489"/>
                  <a:gd name="T84" fmla="*/ 847 w 877"/>
                  <a:gd name="T85" fmla="*/ 235 h 489"/>
                  <a:gd name="T86" fmla="*/ 849 w 877"/>
                  <a:gd name="T87" fmla="*/ 238 h 489"/>
                  <a:gd name="T88" fmla="*/ 877 w 877"/>
                  <a:gd name="T89" fmla="*/ 245 h 489"/>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877" h="489">
                    <a:moveTo>
                      <a:pt x="877" y="489"/>
                    </a:moveTo>
                    <a:lnTo>
                      <a:pt x="875" y="482"/>
                    </a:lnTo>
                    <a:lnTo>
                      <a:pt x="870" y="475"/>
                    </a:lnTo>
                    <a:lnTo>
                      <a:pt x="858" y="464"/>
                    </a:lnTo>
                    <a:lnTo>
                      <a:pt x="843" y="449"/>
                    </a:lnTo>
                    <a:lnTo>
                      <a:pt x="822" y="435"/>
                    </a:lnTo>
                    <a:lnTo>
                      <a:pt x="796" y="417"/>
                    </a:lnTo>
                    <a:lnTo>
                      <a:pt x="767" y="399"/>
                    </a:lnTo>
                    <a:lnTo>
                      <a:pt x="733" y="377"/>
                    </a:lnTo>
                    <a:lnTo>
                      <a:pt x="693" y="353"/>
                    </a:lnTo>
                    <a:lnTo>
                      <a:pt x="651" y="330"/>
                    </a:lnTo>
                    <a:lnTo>
                      <a:pt x="604" y="304"/>
                    </a:lnTo>
                    <a:lnTo>
                      <a:pt x="555" y="277"/>
                    </a:lnTo>
                    <a:lnTo>
                      <a:pt x="502" y="248"/>
                    </a:lnTo>
                    <a:lnTo>
                      <a:pt x="446" y="219"/>
                    </a:lnTo>
                    <a:lnTo>
                      <a:pt x="388" y="189"/>
                    </a:lnTo>
                    <a:lnTo>
                      <a:pt x="327" y="158"/>
                    </a:lnTo>
                    <a:lnTo>
                      <a:pt x="263" y="127"/>
                    </a:lnTo>
                    <a:lnTo>
                      <a:pt x="200" y="94"/>
                    </a:lnTo>
                    <a:lnTo>
                      <a:pt x="133" y="64"/>
                    </a:lnTo>
                    <a:lnTo>
                      <a:pt x="67" y="31"/>
                    </a:lnTo>
                    <a:lnTo>
                      <a:pt x="0" y="0"/>
                    </a:lnTo>
                    <a:lnTo>
                      <a:pt x="0" y="2"/>
                    </a:lnTo>
                    <a:lnTo>
                      <a:pt x="64" y="33"/>
                    </a:lnTo>
                    <a:lnTo>
                      <a:pt x="129" y="64"/>
                    </a:lnTo>
                    <a:lnTo>
                      <a:pt x="193" y="94"/>
                    </a:lnTo>
                    <a:lnTo>
                      <a:pt x="255" y="125"/>
                    </a:lnTo>
                    <a:lnTo>
                      <a:pt x="316" y="156"/>
                    </a:lnTo>
                    <a:lnTo>
                      <a:pt x="375" y="185"/>
                    </a:lnTo>
                    <a:lnTo>
                      <a:pt x="432" y="214"/>
                    </a:lnTo>
                    <a:lnTo>
                      <a:pt x="485" y="243"/>
                    </a:lnTo>
                    <a:lnTo>
                      <a:pt x="536" y="270"/>
                    </a:lnTo>
                    <a:lnTo>
                      <a:pt x="584" y="295"/>
                    </a:lnTo>
                    <a:lnTo>
                      <a:pt x="629" y="321"/>
                    </a:lnTo>
                    <a:lnTo>
                      <a:pt x="670" y="344"/>
                    </a:lnTo>
                    <a:lnTo>
                      <a:pt x="709" y="368"/>
                    </a:lnTo>
                    <a:lnTo>
                      <a:pt x="741" y="388"/>
                    </a:lnTo>
                    <a:lnTo>
                      <a:pt x="771" y="406"/>
                    </a:lnTo>
                    <a:lnTo>
                      <a:pt x="795" y="422"/>
                    </a:lnTo>
                    <a:lnTo>
                      <a:pt x="815" y="438"/>
                    </a:lnTo>
                    <a:lnTo>
                      <a:pt x="830" y="451"/>
                    </a:lnTo>
                    <a:lnTo>
                      <a:pt x="841" y="462"/>
                    </a:lnTo>
                    <a:lnTo>
                      <a:pt x="847" y="469"/>
                    </a:lnTo>
                    <a:lnTo>
                      <a:pt x="849" y="476"/>
                    </a:lnTo>
                    <a:lnTo>
                      <a:pt x="877" y="489"/>
                    </a:lnTo>
                    <a:close/>
                  </a:path>
                </a:pathLst>
              </a:custGeom>
              <a:solidFill>
                <a:srgbClr val="B4C1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119" name="Freeform 337"/>
              <p:cNvSpPr>
                <a:spLocks/>
              </p:cNvSpPr>
              <p:nvPr/>
            </p:nvSpPr>
            <p:spPr bwMode="auto">
              <a:xfrm>
                <a:off x="1206" y="1654"/>
                <a:ext cx="850" cy="237"/>
              </a:xfrm>
              <a:custGeom>
                <a:avLst/>
                <a:gdLst>
                  <a:gd name="T0" fmla="*/ 1 w 850"/>
                  <a:gd name="T1" fmla="*/ 0 h 474"/>
                  <a:gd name="T2" fmla="*/ 65 w 850"/>
                  <a:gd name="T3" fmla="*/ 16 h 474"/>
                  <a:gd name="T4" fmla="*/ 130 w 850"/>
                  <a:gd name="T5" fmla="*/ 31 h 474"/>
                  <a:gd name="T6" fmla="*/ 194 w 850"/>
                  <a:gd name="T7" fmla="*/ 46 h 474"/>
                  <a:gd name="T8" fmla="*/ 256 w 850"/>
                  <a:gd name="T9" fmla="*/ 62 h 474"/>
                  <a:gd name="T10" fmla="*/ 317 w 850"/>
                  <a:gd name="T11" fmla="*/ 77 h 474"/>
                  <a:gd name="T12" fmla="*/ 376 w 850"/>
                  <a:gd name="T13" fmla="*/ 92 h 474"/>
                  <a:gd name="T14" fmla="*/ 433 w 850"/>
                  <a:gd name="T15" fmla="*/ 106 h 474"/>
                  <a:gd name="T16" fmla="*/ 486 w 850"/>
                  <a:gd name="T17" fmla="*/ 121 h 474"/>
                  <a:gd name="T18" fmla="*/ 537 w 850"/>
                  <a:gd name="T19" fmla="*/ 134 h 474"/>
                  <a:gd name="T20" fmla="*/ 585 w 850"/>
                  <a:gd name="T21" fmla="*/ 147 h 474"/>
                  <a:gd name="T22" fmla="*/ 630 w 850"/>
                  <a:gd name="T23" fmla="*/ 160 h 474"/>
                  <a:gd name="T24" fmla="*/ 671 w 850"/>
                  <a:gd name="T25" fmla="*/ 171 h 474"/>
                  <a:gd name="T26" fmla="*/ 710 w 850"/>
                  <a:gd name="T27" fmla="*/ 183 h 474"/>
                  <a:gd name="T28" fmla="*/ 742 w 850"/>
                  <a:gd name="T29" fmla="*/ 193 h 474"/>
                  <a:gd name="T30" fmla="*/ 772 w 850"/>
                  <a:gd name="T31" fmla="*/ 202 h 474"/>
                  <a:gd name="T32" fmla="*/ 796 w 850"/>
                  <a:gd name="T33" fmla="*/ 210 h 474"/>
                  <a:gd name="T34" fmla="*/ 816 w 850"/>
                  <a:gd name="T35" fmla="*/ 218 h 474"/>
                  <a:gd name="T36" fmla="*/ 831 w 850"/>
                  <a:gd name="T37" fmla="*/ 225 h 474"/>
                  <a:gd name="T38" fmla="*/ 842 w 850"/>
                  <a:gd name="T39" fmla="*/ 230 h 474"/>
                  <a:gd name="T40" fmla="*/ 848 w 850"/>
                  <a:gd name="T41" fmla="*/ 234 h 474"/>
                  <a:gd name="T42" fmla="*/ 850 w 850"/>
                  <a:gd name="T43" fmla="*/ 237 h 474"/>
                  <a:gd name="T44" fmla="*/ 820 w 850"/>
                  <a:gd name="T45" fmla="*/ 230 h 474"/>
                  <a:gd name="T46" fmla="*/ 818 w 850"/>
                  <a:gd name="T47" fmla="*/ 227 h 474"/>
                  <a:gd name="T48" fmla="*/ 811 w 850"/>
                  <a:gd name="T49" fmla="*/ 223 h 474"/>
                  <a:gd name="T50" fmla="*/ 800 w 850"/>
                  <a:gd name="T51" fmla="*/ 218 h 474"/>
                  <a:gd name="T52" fmla="*/ 784 w 850"/>
                  <a:gd name="T53" fmla="*/ 210 h 474"/>
                  <a:gd name="T54" fmla="*/ 763 w 850"/>
                  <a:gd name="T55" fmla="*/ 203 h 474"/>
                  <a:gd name="T56" fmla="*/ 736 w 850"/>
                  <a:gd name="T57" fmla="*/ 194 h 474"/>
                  <a:gd name="T58" fmla="*/ 705 w 850"/>
                  <a:gd name="T59" fmla="*/ 184 h 474"/>
                  <a:gd name="T60" fmla="*/ 670 w 850"/>
                  <a:gd name="T61" fmla="*/ 173 h 474"/>
                  <a:gd name="T62" fmla="*/ 630 w 850"/>
                  <a:gd name="T63" fmla="*/ 162 h 474"/>
                  <a:gd name="T64" fmla="*/ 587 w 850"/>
                  <a:gd name="T65" fmla="*/ 150 h 474"/>
                  <a:gd name="T66" fmla="*/ 540 w 850"/>
                  <a:gd name="T67" fmla="*/ 137 h 474"/>
                  <a:gd name="T68" fmla="*/ 489 w 850"/>
                  <a:gd name="T69" fmla="*/ 122 h 474"/>
                  <a:gd name="T70" fmla="*/ 435 w 850"/>
                  <a:gd name="T71" fmla="*/ 109 h 474"/>
                  <a:gd name="T72" fmla="*/ 379 w 850"/>
                  <a:gd name="T73" fmla="*/ 94 h 474"/>
                  <a:gd name="T74" fmla="*/ 319 w 850"/>
                  <a:gd name="T75" fmla="*/ 79 h 474"/>
                  <a:gd name="T76" fmla="*/ 259 w 850"/>
                  <a:gd name="T77" fmla="*/ 64 h 474"/>
                  <a:gd name="T78" fmla="*/ 195 w 850"/>
                  <a:gd name="T79" fmla="*/ 48 h 474"/>
                  <a:gd name="T80" fmla="*/ 131 w 850"/>
                  <a:gd name="T81" fmla="*/ 33 h 474"/>
                  <a:gd name="T82" fmla="*/ 66 w 850"/>
                  <a:gd name="T83" fmla="*/ 18 h 474"/>
                  <a:gd name="T84" fmla="*/ 0 w 850"/>
                  <a:gd name="T85" fmla="*/ 2 h 474"/>
                  <a:gd name="T86" fmla="*/ 1 w 850"/>
                  <a:gd name="T87" fmla="*/ 0 h 474"/>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850" h="474">
                    <a:moveTo>
                      <a:pt x="1" y="0"/>
                    </a:moveTo>
                    <a:lnTo>
                      <a:pt x="65" y="31"/>
                    </a:lnTo>
                    <a:lnTo>
                      <a:pt x="130" y="62"/>
                    </a:lnTo>
                    <a:lnTo>
                      <a:pt x="194" y="92"/>
                    </a:lnTo>
                    <a:lnTo>
                      <a:pt x="256" y="123"/>
                    </a:lnTo>
                    <a:lnTo>
                      <a:pt x="317" y="154"/>
                    </a:lnTo>
                    <a:lnTo>
                      <a:pt x="376" y="183"/>
                    </a:lnTo>
                    <a:lnTo>
                      <a:pt x="433" y="212"/>
                    </a:lnTo>
                    <a:lnTo>
                      <a:pt x="486" y="241"/>
                    </a:lnTo>
                    <a:lnTo>
                      <a:pt x="537" y="268"/>
                    </a:lnTo>
                    <a:lnTo>
                      <a:pt x="585" y="293"/>
                    </a:lnTo>
                    <a:lnTo>
                      <a:pt x="630" y="319"/>
                    </a:lnTo>
                    <a:lnTo>
                      <a:pt x="671" y="342"/>
                    </a:lnTo>
                    <a:lnTo>
                      <a:pt x="710" y="366"/>
                    </a:lnTo>
                    <a:lnTo>
                      <a:pt x="742" y="386"/>
                    </a:lnTo>
                    <a:lnTo>
                      <a:pt x="772" y="404"/>
                    </a:lnTo>
                    <a:lnTo>
                      <a:pt x="796" y="420"/>
                    </a:lnTo>
                    <a:lnTo>
                      <a:pt x="816" y="436"/>
                    </a:lnTo>
                    <a:lnTo>
                      <a:pt x="831" y="449"/>
                    </a:lnTo>
                    <a:lnTo>
                      <a:pt x="842" y="460"/>
                    </a:lnTo>
                    <a:lnTo>
                      <a:pt x="848" y="467"/>
                    </a:lnTo>
                    <a:lnTo>
                      <a:pt x="850" y="474"/>
                    </a:lnTo>
                    <a:lnTo>
                      <a:pt x="820" y="460"/>
                    </a:lnTo>
                    <a:lnTo>
                      <a:pt x="818" y="454"/>
                    </a:lnTo>
                    <a:lnTo>
                      <a:pt x="811" y="445"/>
                    </a:lnTo>
                    <a:lnTo>
                      <a:pt x="800" y="435"/>
                    </a:lnTo>
                    <a:lnTo>
                      <a:pt x="784" y="420"/>
                    </a:lnTo>
                    <a:lnTo>
                      <a:pt x="763" y="406"/>
                    </a:lnTo>
                    <a:lnTo>
                      <a:pt x="736" y="388"/>
                    </a:lnTo>
                    <a:lnTo>
                      <a:pt x="705" y="368"/>
                    </a:lnTo>
                    <a:lnTo>
                      <a:pt x="670" y="346"/>
                    </a:lnTo>
                    <a:lnTo>
                      <a:pt x="630" y="324"/>
                    </a:lnTo>
                    <a:lnTo>
                      <a:pt x="587" y="299"/>
                    </a:lnTo>
                    <a:lnTo>
                      <a:pt x="540" y="273"/>
                    </a:lnTo>
                    <a:lnTo>
                      <a:pt x="489" y="244"/>
                    </a:lnTo>
                    <a:lnTo>
                      <a:pt x="435" y="217"/>
                    </a:lnTo>
                    <a:lnTo>
                      <a:pt x="379" y="188"/>
                    </a:lnTo>
                    <a:lnTo>
                      <a:pt x="319" y="158"/>
                    </a:lnTo>
                    <a:lnTo>
                      <a:pt x="259" y="127"/>
                    </a:lnTo>
                    <a:lnTo>
                      <a:pt x="195" y="96"/>
                    </a:lnTo>
                    <a:lnTo>
                      <a:pt x="131" y="65"/>
                    </a:lnTo>
                    <a:lnTo>
                      <a:pt x="66" y="35"/>
                    </a:lnTo>
                    <a:lnTo>
                      <a:pt x="0" y="4"/>
                    </a:lnTo>
                    <a:lnTo>
                      <a:pt x="1" y="0"/>
                    </a:lnTo>
                    <a:close/>
                  </a:path>
                </a:pathLst>
              </a:custGeom>
              <a:solidFill>
                <a:srgbClr val="B3C4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120" name="Freeform 338"/>
              <p:cNvSpPr>
                <a:spLocks/>
              </p:cNvSpPr>
              <p:nvPr/>
            </p:nvSpPr>
            <p:spPr bwMode="auto">
              <a:xfrm>
                <a:off x="1206" y="1656"/>
                <a:ext cx="820" cy="228"/>
              </a:xfrm>
              <a:custGeom>
                <a:avLst/>
                <a:gdLst>
                  <a:gd name="T0" fmla="*/ 820 w 820"/>
                  <a:gd name="T1" fmla="*/ 228 h 456"/>
                  <a:gd name="T2" fmla="*/ 818 w 820"/>
                  <a:gd name="T3" fmla="*/ 225 h 456"/>
                  <a:gd name="T4" fmla="*/ 811 w 820"/>
                  <a:gd name="T5" fmla="*/ 221 h 456"/>
                  <a:gd name="T6" fmla="*/ 800 w 820"/>
                  <a:gd name="T7" fmla="*/ 216 h 456"/>
                  <a:gd name="T8" fmla="*/ 784 w 820"/>
                  <a:gd name="T9" fmla="*/ 208 h 456"/>
                  <a:gd name="T10" fmla="*/ 763 w 820"/>
                  <a:gd name="T11" fmla="*/ 201 h 456"/>
                  <a:gd name="T12" fmla="*/ 736 w 820"/>
                  <a:gd name="T13" fmla="*/ 192 h 456"/>
                  <a:gd name="T14" fmla="*/ 705 w 820"/>
                  <a:gd name="T15" fmla="*/ 182 h 456"/>
                  <a:gd name="T16" fmla="*/ 670 w 820"/>
                  <a:gd name="T17" fmla="*/ 171 h 456"/>
                  <a:gd name="T18" fmla="*/ 630 w 820"/>
                  <a:gd name="T19" fmla="*/ 160 h 456"/>
                  <a:gd name="T20" fmla="*/ 587 w 820"/>
                  <a:gd name="T21" fmla="*/ 148 h 456"/>
                  <a:gd name="T22" fmla="*/ 540 w 820"/>
                  <a:gd name="T23" fmla="*/ 135 h 456"/>
                  <a:gd name="T24" fmla="*/ 489 w 820"/>
                  <a:gd name="T25" fmla="*/ 120 h 456"/>
                  <a:gd name="T26" fmla="*/ 435 w 820"/>
                  <a:gd name="T27" fmla="*/ 107 h 456"/>
                  <a:gd name="T28" fmla="*/ 379 w 820"/>
                  <a:gd name="T29" fmla="*/ 92 h 456"/>
                  <a:gd name="T30" fmla="*/ 319 w 820"/>
                  <a:gd name="T31" fmla="*/ 77 h 456"/>
                  <a:gd name="T32" fmla="*/ 259 w 820"/>
                  <a:gd name="T33" fmla="*/ 62 h 456"/>
                  <a:gd name="T34" fmla="*/ 195 w 820"/>
                  <a:gd name="T35" fmla="*/ 46 h 456"/>
                  <a:gd name="T36" fmla="*/ 131 w 820"/>
                  <a:gd name="T37" fmla="*/ 31 h 456"/>
                  <a:gd name="T38" fmla="*/ 66 w 820"/>
                  <a:gd name="T39" fmla="*/ 16 h 456"/>
                  <a:gd name="T40" fmla="*/ 0 w 820"/>
                  <a:gd name="T41" fmla="*/ 0 h 456"/>
                  <a:gd name="T42" fmla="*/ 0 w 820"/>
                  <a:gd name="T43" fmla="*/ 1 h 456"/>
                  <a:gd name="T44" fmla="*/ 62 w 820"/>
                  <a:gd name="T45" fmla="*/ 16 h 456"/>
                  <a:gd name="T46" fmla="*/ 126 w 820"/>
                  <a:gd name="T47" fmla="*/ 31 h 456"/>
                  <a:gd name="T48" fmla="*/ 188 w 820"/>
                  <a:gd name="T49" fmla="*/ 46 h 456"/>
                  <a:gd name="T50" fmla="*/ 247 w 820"/>
                  <a:gd name="T51" fmla="*/ 61 h 456"/>
                  <a:gd name="T52" fmla="*/ 307 w 820"/>
                  <a:gd name="T53" fmla="*/ 75 h 456"/>
                  <a:gd name="T54" fmla="*/ 363 w 820"/>
                  <a:gd name="T55" fmla="*/ 90 h 456"/>
                  <a:gd name="T56" fmla="*/ 418 w 820"/>
                  <a:gd name="T57" fmla="*/ 104 h 456"/>
                  <a:gd name="T58" fmla="*/ 471 w 820"/>
                  <a:gd name="T59" fmla="*/ 118 h 456"/>
                  <a:gd name="T60" fmla="*/ 519 w 820"/>
                  <a:gd name="T61" fmla="*/ 130 h 456"/>
                  <a:gd name="T62" fmla="*/ 564 w 820"/>
                  <a:gd name="T63" fmla="*/ 143 h 456"/>
                  <a:gd name="T64" fmla="*/ 606 w 820"/>
                  <a:gd name="T65" fmla="*/ 155 h 456"/>
                  <a:gd name="T66" fmla="*/ 645 w 820"/>
                  <a:gd name="T67" fmla="*/ 167 h 456"/>
                  <a:gd name="T68" fmla="*/ 678 w 820"/>
                  <a:gd name="T69" fmla="*/ 177 h 456"/>
                  <a:gd name="T70" fmla="*/ 708 w 820"/>
                  <a:gd name="T71" fmla="*/ 186 h 456"/>
                  <a:gd name="T72" fmla="*/ 734 w 820"/>
                  <a:gd name="T73" fmla="*/ 195 h 456"/>
                  <a:gd name="T74" fmla="*/ 753 w 820"/>
                  <a:gd name="T75" fmla="*/ 202 h 456"/>
                  <a:gd name="T76" fmla="*/ 770 w 820"/>
                  <a:gd name="T77" fmla="*/ 208 h 456"/>
                  <a:gd name="T78" fmla="*/ 780 w 820"/>
                  <a:gd name="T79" fmla="*/ 214 h 456"/>
                  <a:gd name="T80" fmla="*/ 787 w 820"/>
                  <a:gd name="T81" fmla="*/ 218 h 456"/>
                  <a:gd name="T82" fmla="*/ 787 w 820"/>
                  <a:gd name="T83" fmla="*/ 221 h 456"/>
                  <a:gd name="T84" fmla="*/ 820 w 820"/>
                  <a:gd name="T85" fmla="*/ 228 h 45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820" h="456">
                    <a:moveTo>
                      <a:pt x="820" y="456"/>
                    </a:moveTo>
                    <a:lnTo>
                      <a:pt x="818" y="450"/>
                    </a:lnTo>
                    <a:lnTo>
                      <a:pt x="811" y="441"/>
                    </a:lnTo>
                    <a:lnTo>
                      <a:pt x="800" y="431"/>
                    </a:lnTo>
                    <a:lnTo>
                      <a:pt x="784" y="416"/>
                    </a:lnTo>
                    <a:lnTo>
                      <a:pt x="763" y="402"/>
                    </a:lnTo>
                    <a:lnTo>
                      <a:pt x="736" y="384"/>
                    </a:lnTo>
                    <a:lnTo>
                      <a:pt x="705" y="364"/>
                    </a:lnTo>
                    <a:lnTo>
                      <a:pt x="670" y="342"/>
                    </a:lnTo>
                    <a:lnTo>
                      <a:pt x="630" y="320"/>
                    </a:lnTo>
                    <a:lnTo>
                      <a:pt x="587" y="295"/>
                    </a:lnTo>
                    <a:lnTo>
                      <a:pt x="540" y="269"/>
                    </a:lnTo>
                    <a:lnTo>
                      <a:pt x="489" y="240"/>
                    </a:lnTo>
                    <a:lnTo>
                      <a:pt x="435" y="213"/>
                    </a:lnTo>
                    <a:lnTo>
                      <a:pt x="379" y="184"/>
                    </a:lnTo>
                    <a:lnTo>
                      <a:pt x="319" y="154"/>
                    </a:lnTo>
                    <a:lnTo>
                      <a:pt x="259" y="123"/>
                    </a:lnTo>
                    <a:lnTo>
                      <a:pt x="195" y="92"/>
                    </a:lnTo>
                    <a:lnTo>
                      <a:pt x="131" y="61"/>
                    </a:lnTo>
                    <a:lnTo>
                      <a:pt x="66" y="31"/>
                    </a:lnTo>
                    <a:lnTo>
                      <a:pt x="0" y="0"/>
                    </a:lnTo>
                    <a:lnTo>
                      <a:pt x="0" y="2"/>
                    </a:lnTo>
                    <a:lnTo>
                      <a:pt x="62" y="31"/>
                    </a:lnTo>
                    <a:lnTo>
                      <a:pt x="126" y="61"/>
                    </a:lnTo>
                    <a:lnTo>
                      <a:pt x="188" y="92"/>
                    </a:lnTo>
                    <a:lnTo>
                      <a:pt x="247" y="121"/>
                    </a:lnTo>
                    <a:lnTo>
                      <a:pt x="307" y="150"/>
                    </a:lnTo>
                    <a:lnTo>
                      <a:pt x="363" y="179"/>
                    </a:lnTo>
                    <a:lnTo>
                      <a:pt x="418" y="208"/>
                    </a:lnTo>
                    <a:lnTo>
                      <a:pt x="471" y="235"/>
                    </a:lnTo>
                    <a:lnTo>
                      <a:pt x="519" y="260"/>
                    </a:lnTo>
                    <a:lnTo>
                      <a:pt x="564" y="286"/>
                    </a:lnTo>
                    <a:lnTo>
                      <a:pt x="606" y="309"/>
                    </a:lnTo>
                    <a:lnTo>
                      <a:pt x="645" y="333"/>
                    </a:lnTo>
                    <a:lnTo>
                      <a:pt x="678" y="353"/>
                    </a:lnTo>
                    <a:lnTo>
                      <a:pt x="708" y="371"/>
                    </a:lnTo>
                    <a:lnTo>
                      <a:pt x="734" y="389"/>
                    </a:lnTo>
                    <a:lnTo>
                      <a:pt x="753" y="403"/>
                    </a:lnTo>
                    <a:lnTo>
                      <a:pt x="770" y="416"/>
                    </a:lnTo>
                    <a:lnTo>
                      <a:pt x="780" y="427"/>
                    </a:lnTo>
                    <a:lnTo>
                      <a:pt x="787" y="436"/>
                    </a:lnTo>
                    <a:lnTo>
                      <a:pt x="787" y="441"/>
                    </a:lnTo>
                    <a:lnTo>
                      <a:pt x="820" y="456"/>
                    </a:lnTo>
                    <a:close/>
                  </a:path>
                </a:pathLst>
              </a:custGeom>
              <a:solidFill>
                <a:srgbClr val="B3C7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121" name="Freeform 339"/>
              <p:cNvSpPr>
                <a:spLocks/>
              </p:cNvSpPr>
              <p:nvPr/>
            </p:nvSpPr>
            <p:spPr bwMode="auto">
              <a:xfrm>
                <a:off x="1205" y="1657"/>
                <a:ext cx="788" cy="220"/>
              </a:xfrm>
              <a:custGeom>
                <a:avLst/>
                <a:gdLst>
                  <a:gd name="T0" fmla="*/ 1 w 788"/>
                  <a:gd name="T1" fmla="*/ 0 h 439"/>
                  <a:gd name="T2" fmla="*/ 63 w 788"/>
                  <a:gd name="T3" fmla="*/ 15 h 439"/>
                  <a:gd name="T4" fmla="*/ 127 w 788"/>
                  <a:gd name="T5" fmla="*/ 30 h 439"/>
                  <a:gd name="T6" fmla="*/ 189 w 788"/>
                  <a:gd name="T7" fmla="*/ 45 h 439"/>
                  <a:gd name="T8" fmla="*/ 248 w 788"/>
                  <a:gd name="T9" fmla="*/ 60 h 439"/>
                  <a:gd name="T10" fmla="*/ 308 w 788"/>
                  <a:gd name="T11" fmla="*/ 74 h 439"/>
                  <a:gd name="T12" fmla="*/ 364 w 788"/>
                  <a:gd name="T13" fmla="*/ 89 h 439"/>
                  <a:gd name="T14" fmla="*/ 419 w 788"/>
                  <a:gd name="T15" fmla="*/ 103 h 439"/>
                  <a:gd name="T16" fmla="*/ 472 w 788"/>
                  <a:gd name="T17" fmla="*/ 117 h 439"/>
                  <a:gd name="T18" fmla="*/ 520 w 788"/>
                  <a:gd name="T19" fmla="*/ 129 h 439"/>
                  <a:gd name="T20" fmla="*/ 565 w 788"/>
                  <a:gd name="T21" fmla="*/ 142 h 439"/>
                  <a:gd name="T22" fmla="*/ 607 w 788"/>
                  <a:gd name="T23" fmla="*/ 154 h 439"/>
                  <a:gd name="T24" fmla="*/ 646 w 788"/>
                  <a:gd name="T25" fmla="*/ 166 h 439"/>
                  <a:gd name="T26" fmla="*/ 679 w 788"/>
                  <a:gd name="T27" fmla="*/ 176 h 439"/>
                  <a:gd name="T28" fmla="*/ 709 w 788"/>
                  <a:gd name="T29" fmla="*/ 185 h 439"/>
                  <a:gd name="T30" fmla="*/ 735 w 788"/>
                  <a:gd name="T31" fmla="*/ 194 h 439"/>
                  <a:gd name="T32" fmla="*/ 754 w 788"/>
                  <a:gd name="T33" fmla="*/ 201 h 439"/>
                  <a:gd name="T34" fmla="*/ 771 w 788"/>
                  <a:gd name="T35" fmla="*/ 207 h 439"/>
                  <a:gd name="T36" fmla="*/ 781 w 788"/>
                  <a:gd name="T37" fmla="*/ 213 h 439"/>
                  <a:gd name="T38" fmla="*/ 788 w 788"/>
                  <a:gd name="T39" fmla="*/ 217 h 439"/>
                  <a:gd name="T40" fmla="*/ 788 w 788"/>
                  <a:gd name="T41" fmla="*/ 220 h 439"/>
                  <a:gd name="T42" fmla="*/ 756 w 788"/>
                  <a:gd name="T43" fmla="*/ 212 h 439"/>
                  <a:gd name="T44" fmla="*/ 754 w 788"/>
                  <a:gd name="T45" fmla="*/ 209 h 439"/>
                  <a:gd name="T46" fmla="*/ 749 w 788"/>
                  <a:gd name="T47" fmla="*/ 205 h 439"/>
                  <a:gd name="T48" fmla="*/ 736 w 788"/>
                  <a:gd name="T49" fmla="*/ 199 h 439"/>
                  <a:gd name="T50" fmla="*/ 719 w 788"/>
                  <a:gd name="T51" fmla="*/ 193 h 439"/>
                  <a:gd name="T52" fmla="*/ 698 w 788"/>
                  <a:gd name="T53" fmla="*/ 185 h 439"/>
                  <a:gd name="T54" fmla="*/ 671 w 788"/>
                  <a:gd name="T55" fmla="*/ 176 h 439"/>
                  <a:gd name="T56" fmla="*/ 640 w 788"/>
                  <a:gd name="T57" fmla="*/ 167 h 439"/>
                  <a:gd name="T58" fmla="*/ 603 w 788"/>
                  <a:gd name="T59" fmla="*/ 156 h 439"/>
                  <a:gd name="T60" fmla="*/ 564 w 788"/>
                  <a:gd name="T61" fmla="*/ 144 h 439"/>
                  <a:gd name="T62" fmla="*/ 518 w 788"/>
                  <a:gd name="T63" fmla="*/ 131 h 439"/>
                  <a:gd name="T64" fmla="*/ 472 w 788"/>
                  <a:gd name="T65" fmla="*/ 119 h 439"/>
                  <a:gd name="T66" fmla="*/ 419 w 788"/>
                  <a:gd name="T67" fmla="*/ 105 h 439"/>
                  <a:gd name="T68" fmla="*/ 366 w 788"/>
                  <a:gd name="T69" fmla="*/ 91 h 439"/>
                  <a:gd name="T70" fmla="*/ 309 w 788"/>
                  <a:gd name="T71" fmla="*/ 76 h 439"/>
                  <a:gd name="T72" fmla="*/ 250 w 788"/>
                  <a:gd name="T73" fmla="*/ 62 h 439"/>
                  <a:gd name="T74" fmla="*/ 189 w 788"/>
                  <a:gd name="T75" fmla="*/ 46 h 439"/>
                  <a:gd name="T76" fmla="*/ 127 w 788"/>
                  <a:gd name="T77" fmla="*/ 32 h 439"/>
                  <a:gd name="T78" fmla="*/ 63 w 788"/>
                  <a:gd name="T79" fmla="*/ 16 h 439"/>
                  <a:gd name="T80" fmla="*/ 0 w 788"/>
                  <a:gd name="T81" fmla="*/ 2 h 439"/>
                  <a:gd name="T82" fmla="*/ 1 w 788"/>
                  <a:gd name="T83" fmla="*/ 0 h 439"/>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788" h="439">
                    <a:moveTo>
                      <a:pt x="1" y="0"/>
                    </a:moveTo>
                    <a:lnTo>
                      <a:pt x="63" y="29"/>
                    </a:lnTo>
                    <a:lnTo>
                      <a:pt x="127" y="59"/>
                    </a:lnTo>
                    <a:lnTo>
                      <a:pt x="189" y="90"/>
                    </a:lnTo>
                    <a:lnTo>
                      <a:pt x="248" y="119"/>
                    </a:lnTo>
                    <a:lnTo>
                      <a:pt x="308" y="148"/>
                    </a:lnTo>
                    <a:lnTo>
                      <a:pt x="364" y="177"/>
                    </a:lnTo>
                    <a:lnTo>
                      <a:pt x="419" y="206"/>
                    </a:lnTo>
                    <a:lnTo>
                      <a:pt x="472" y="233"/>
                    </a:lnTo>
                    <a:lnTo>
                      <a:pt x="520" y="258"/>
                    </a:lnTo>
                    <a:lnTo>
                      <a:pt x="565" y="284"/>
                    </a:lnTo>
                    <a:lnTo>
                      <a:pt x="607" y="307"/>
                    </a:lnTo>
                    <a:lnTo>
                      <a:pt x="646" y="331"/>
                    </a:lnTo>
                    <a:lnTo>
                      <a:pt x="679" y="351"/>
                    </a:lnTo>
                    <a:lnTo>
                      <a:pt x="709" y="369"/>
                    </a:lnTo>
                    <a:lnTo>
                      <a:pt x="735" y="387"/>
                    </a:lnTo>
                    <a:lnTo>
                      <a:pt x="754" y="401"/>
                    </a:lnTo>
                    <a:lnTo>
                      <a:pt x="771" y="414"/>
                    </a:lnTo>
                    <a:lnTo>
                      <a:pt x="781" y="425"/>
                    </a:lnTo>
                    <a:lnTo>
                      <a:pt x="788" y="434"/>
                    </a:lnTo>
                    <a:lnTo>
                      <a:pt x="788" y="439"/>
                    </a:lnTo>
                    <a:lnTo>
                      <a:pt x="756" y="423"/>
                    </a:lnTo>
                    <a:lnTo>
                      <a:pt x="754" y="418"/>
                    </a:lnTo>
                    <a:lnTo>
                      <a:pt x="749" y="409"/>
                    </a:lnTo>
                    <a:lnTo>
                      <a:pt x="736" y="398"/>
                    </a:lnTo>
                    <a:lnTo>
                      <a:pt x="719" y="385"/>
                    </a:lnTo>
                    <a:lnTo>
                      <a:pt x="698" y="369"/>
                    </a:lnTo>
                    <a:lnTo>
                      <a:pt x="671" y="351"/>
                    </a:lnTo>
                    <a:lnTo>
                      <a:pt x="640" y="333"/>
                    </a:lnTo>
                    <a:lnTo>
                      <a:pt x="603" y="311"/>
                    </a:lnTo>
                    <a:lnTo>
                      <a:pt x="564" y="287"/>
                    </a:lnTo>
                    <a:lnTo>
                      <a:pt x="518" y="262"/>
                    </a:lnTo>
                    <a:lnTo>
                      <a:pt x="472" y="237"/>
                    </a:lnTo>
                    <a:lnTo>
                      <a:pt x="419" y="210"/>
                    </a:lnTo>
                    <a:lnTo>
                      <a:pt x="366" y="181"/>
                    </a:lnTo>
                    <a:lnTo>
                      <a:pt x="309" y="152"/>
                    </a:lnTo>
                    <a:lnTo>
                      <a:pt x="250" y="123"/>
                    </a:lnTo>
                    <a:lnTo>
                      <a:pt x="189" y="92"/>
                    </a:lnTo>
                    <a:lnTo>
                      <a:pt x="127" y="63"/>
                    </a:lnTo>
                    <a:lnTo>
                      <a:pt x="63" y="32"/>
                    </a:lnTo>
                    <a:lnTo>
                      <a:pt x="0" y="3"/>
                    </a:lnTo>
                    <a:lnTo>
                      <a:pt x="1" y="0"/>
                    </a:lnTo>
                    <a:close/>
                  </a:path>
                </a:pathLst>
              </a:custGeom>
              <a:solidFill>
                <a:srgbClr val="B3CB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122" name="Freeform 340"/>
              <p:cNvSpPr>
                <a:spLocks/>
              </p:cNvSpPr>
              <p:nvPr/>
            </p:nvSpPr>
            <p:spPr bwMode="auto">
              <a:xfrm>
                <a:off x="1205" y="1659"/>
                <a:ext cx="756" cy="210"/>
              </a:xfrm>
              <a:custGeom>
                <a:avLst/>
                <a:gdLst>
                  <a:gd name="T0" fmla="*/ 756 w 756"/>
                  <a:gd name="T1" fmla="*/ 210 h 420"/>
                  <a:gd name="T2" fmla="*/ 754 w 756"/>
                  <a:gd name="T3" fmla="*/ 208 h 420"/>
                  <a:gd name="T4" fmla="*/ 749 w 756"/>
                  <a:gd name="T5" fmla="*/ 203 h 420"/>
                  <a:gd name="T6" fmla="*/ 736 w 756"/>
                  <a:gd name="T7" fmla="*/ 198 h 420"/>
                  <a:gd name="T8" fmla="*/ 719 w 756"/>
                  <a:gd name="T9" fmla="*/ 191 h 420"/>
                  <a:gd name="T10" fmla="*/ 698 w 756"/>
                  <a:gd name="T11" fmla="*/ 183 h 420"/>
                  <a:gd name="T12" fmla="*/ 671 w 756"/>
                  <a:gd name="T13" fmla="*/ 174 h 420"/>
                  <a:gd name="T14" fmla="*/ 640 w 756"/>
                  <a:gd name="T15" fmla="*/ 165 h 420"/>
                  <a:gd name="T16" fmla="*/ 603 w 756"/>
                  <a:gd name="T17" fmla="*/ 154 h 420"/>
                  <a:gd name="T18" fmla="*/ 564 w 756"/>
                  <a:gd name="T19" fmla="*/ 142 h 420"/>
                  <a:gd name="T20" fmla="*/ 518 w 756"/>
                  <a:gd name="T21" fmla="*/ 130 h 420"/>
                  <a:gd name="T22" fmla="*/ 472 w 756"/>
                  <a:gd name="T23" fmla="*/ 117 h 420"/>
                  <a:gd name="T24" fmla="*/ 419 w 756"/>
                  <a:gd name="T25" fmla="*/ 104 h 420"/>
                  <a:gd name="T26" fmla="*/ 366 w 756"/>
                  <a:gd name="T27" fmla="*/ 89 h 420"/>
                  <a:gd name="T28" fmla="*/ 309 w 756"/>
                  <a:gd name="T29" fmla="*/ 75 h 420"/>
                  <a:gd name="T30" fmla="*/ 250 w 756"/>
                  <a:gd name="T31" fmla="*/ 60 h 420"/>
                  <a:gd name="T32" fmla="*/ 189 w 756"/>
                  <a:gd name="T33" fmla="*/ 45 h 420"/>
                  <a:gd name="T34" fmla="*/ 127 w 756"/>
                  <a:gd name="T35" fmla="*/ 30 h 420"/>
                  <a:gd name="T36" fmla="*/ 63 w 756"/>
                  <a:gd name="T37" fmla="*/ 15 h 420"/>
                  <a:gd name="T38" fmla="*/ 0 w 756"/>
                  <a:gd name="T39" fmla="*/ 0 h 420"/>
                  <a:gd name="T40" fmla="*/ 0 w 756"/>
                  <a:gd name="T41" fmla="*/ 1 h 420"/>
                  <a:gd name="T42" fmla="*/ 60 w 756"/>
                  <a:gd name="T43" fmla="*/ 16 h 420"/>
                  <a:gd name="T44" fmla="*/ 120 w 756"/>
                  <a:gd name="T45" fmla="*/ 30 h 420"/>
                  <a:gd name="T46" fmla="*/ 179 w 756"/>
                  <a:gd name="T47" fmla="*/ 45 h 420"/>
                  <a:gd name="T48" fmla="*/ 238 w 756"/>
                  <a:gd name="T49" fmla="*/ 59 h 420"/>
                  <a:gd name="T50" fmla="*/ 294 w 756"/>
                  <a:gd name="T51" fmla="*/ 73 h 420"/>
                  <a:gd name="T52" fmla="*/ 349 w 756"/>
                  <a:gd name="T53" fmla="*/ 86 h 420"/>
                  <a:gd name="T54" fmla="*/ 400 w 756"/>
                  <a:gd name="T55" fmla="*/ 100 h 420"/>
                  <a:gd name="T56" fmla="*/ 449 w 756"/>
                  <a:gd name="T57" fmla="*/ 113 h 420"/>
                  <a:gd name="T58" fmla="*/ 494 w 756"/>
                  <a:gd name="T59" fmla="*/ 125 h 420"/>
                  <a:gd name="T60" fmla="*/ 537 w 756"/>
                  <a:gd name="T61" fmla="*/ 137 h 420"/>
                  <a:gd name="T62" fmla="*/ 575 w 756"/>
                  <a:gd name="T63" fmla="*/ 149 h 420"/>
                  <a:gd name="T64" fmla="*/ 610 w 756"/>
                  <a:gd name="T65" fmla="*/ 159 h 420"/>
                  <a:gd name="T66" fmla="*/ 640 w 756"/>
                  <a:gd name="T67" fmla="*/ 168 h 420"/>
                  <a:gd name="T68" fmla="*/ 665 w 756"/>
                  <a:gd name="T69" fmla="*/ 176 h 420"/>
                  <a:gd name="T70" fmla="*/ 687 w 756"/>
                  <a:gd name="T71" fmla="*/ 184 h 420"/>
                  <a:gd name="T72" fmla="*/ 702 w 756"/>
                  <a:gd name="T73" fmla="*/ 190 h 420"/>
                  <a:gd name="T74" fmla="*/ 713 w 756"/>
                  <a:gd name="T75" fmla="*/ 196 h 420"/>
                  <a:gd name="T76" fmla="*/ 719 w 756"/>
                  <a:gd name="T77" fmla="*/ 199 h 420"/>
                  <a:gd name="T78" fmla="*/ 720 w 756"/>
                  <a:gd name="T79" fmla="*/ 202 h 420"/>
                  <a:gd name="T80" fmla="*/ 756 w 756"/>
                  <a:gd name="T81" fmla="*/ 210 h 42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756" h="420">
                    <a:moveTo>
                      <a:pt x="756" y="420"/>
                    </a:moveTo>
                    <a:lnTo>
                      <a:pt x="754" y="415"/>
                    </a:lnTo>
                    <a:lnTo>
                      <a:pt x="749" y="406"/>
                    </a:lnTo>
                    <a:lnTo>
                      <a:pt x="736" y="395"/>
                    </a:lnTo>
                    <a:lnTo>
                      <a:pt x="719" y="382"/>
                    </a:lnTo>
                    <a:lnTo>
                      <a:pt x="698" y="366"/>
                    </a:lnTo>
                    <a:lnTo>
                      <a:pt x="671" y="348"/>
                    </a:lnTo>
                    <a:lnTo>
                      <a:pt x="640" y="330"/>
                    </a:lnTo>
                    <a:lnTo>
                      <a:pt x="603" y="308"/>
                    </a:lnTo>
                    <a:lnTo>
                      <a:pt x="564" y="284"/>
                    </a:lnTo>
                    <a:lnTo>
                      <a:pt x="518" y="259"/>
                    </a:lnTo>
                    <a:lnTo>
                      <a:pt x="472" y="234"/>
                    </a:lnTo>
                    <a:lnTo>
                      <a:pt x="419" y="207"/>
                    </a:lnTo>
                    <a:lnTo>
                      <a:pt x="366" y="178"/>
                    </a:lnTo>
                    <a:lnTo>
                      <a:pt x="309" y="149"/>
                    </a:lnTo>
                    <a:lnTo>
                      <a:pt x="250" y="120"/>
                    </a:lnTo>
                    <a:lnTo>
                      <a:pt x="189" y="89"/>
                    </a:lnTo>
                    <a:lnTo>
                      <a:pt x="127" y="60"/>
                    </a:lnTo>
                    <a:lnTo>
                      <a:pt x="63" y="29"/>
                    </a:lnTo>
                    <a:lnTo>
                      <a:pt x="0" y="0"/>
                    </a:lnTo>
                    <a:lnTo>
                      <a:pt x="0" y="2"/>
                    </a:lnTo>
                    <a:lnTo>
                      <a:pt x="60" y="31"/>
                    </a:lnTo>
                    <a:lnTo>
                      <a:pt x="120" y="60"/>
                    </a:lnTo>
                    <a:lnTo>
                      <a:pt x="179" y="89"/>
                    </a:lnTo>
                    <a:lnTo>
                      <a:pt x="238" y="118"/>
                    </a:lnTo>
                    <a:lnTo>
                      <a:pt x="294" y="145"/>
                    </a:lnTo>
                    <a:lnTo>
                      <a:pt x="349" y="172"/>
                    </a:lnTo>
                    <a:lnTo>
                      <a:pt x="400" y="199"/>
                    </a:lnTo>
                    <a:lnTo>
                      <a:pt x="449" y="226"/>
                    </a:lnTo>
                    <a:lnTo>
                      <a:pt x="494" y="250"/>
                    </a:lnTo>
                    <a:lnTo>
                      <a:pt x="537" y="274"/>
                    </a:lnTo>
                    <a:lnTo>
                      <a:pt x="575" y="297"/>
                    </a:lnTo>
                    <a:lnTo>
                      <a:pt x="610" y="317"/>
                    </a:lnTo>
                    <a:lnTo>
                      <a:pt x="640" y="335"/>
                    </a:lnTo>
                    <a:lnTo>
                      <a:pt x="665" y="351"/>
                    </a:lnTo>
                    <a:lnTo>
                      <a:pt x="687" y="368"/>
                    </a:lnTo>
                    <a:lnTo>
                      <a:pt x="702" y="380"/>
                    </a:lnTo>
                    <a:lnTo>
                      <a:pt x="713" y="391"/>
                    </a:lnTo>
                    <a:lnTo>
                      <a:pt x="719" y="398"/>
                    </a:lnTo>
                    <a:lnTo>
                      <a:pt x="720" y="404"/>
                    </a:lnTo>
                    <a:lnTo>
                      <a:pt x="756" y="420"/>
                    </a:lnTo>
                    <a:close/>
                  </a:path>
                </a:pathLst>
              </a:custGeom>
              <a:solidFill>
                <a:srgbClr val="B3CE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123" name="Freeform 341"/>
              <p:cNvSpPr>
                <a:spLocks/>
              </p:cNvSpPr>
              <p:nvPr/>
            </p:nvSpPr>
            <p:spPr bwMode="auto">
              <a:xfrm>
                <a:off x="1203" y="1659"/>
                <a:ext cx="722" cy="201"/>
              </a:xfrm>
              <a:custGeom>
                <a:avLst/>
                <a:gdLst>
                  <a:gd name="T0" fmla="*/ 2 w 722"/>
                  <a:gd name="T1" fmla="*/ 0 h 402"/>
                  <a:gd name="T2" fmla="*/ 62 w 722"/>
                  <a:gd name="T3" fmla="*/ 15 h 402"/>
                  <a:gd name="T4" fmla="*/ 122 w 722"/>
                  <a:gd name="T5" fmla="*/ 29 h 402"/>
                  <a:gd name="T6" fmla="*/ 181 w 722"/>
                  <a:gd name="T7" fmla="*/ 44 h 402"/>
                  <a:gd name="T8" fmla="*/ 240 w 722"/>
                  <a:gd name="T9" fmla="*/ 58 h 402"/>
                  <a:gd name="T10" fmla="*/ 296 w 722"/>
                  <a:gd name="T11" fmla="*/ 72 h 402"/>
                  <a:gd name="T12" fmla="*/ 351 w 722"/>
                  <a:gd name="T13" fmla="*/ 85 h 402"/>
                  <a:gd name="T14" fmla="*/ 402 w 722"/>
                  <a:gd name="T15" fmla="*/ 99 h 402"/>
                  <a:gd name="T16" fmla="*/ 451 w 722"/>
                  <a:gd name="T17" fmla="*/ 112 h 402"/>
                  <a:gd name="T18" fmla="*/ 496 w 722"/>
                  <a:gd name="T19" fmla="*/ 124 h 402"/>
                  <a:gd name="T20" fmla="*/ 539 w 722"/>
                  <a:gd name="T21" fmla="*/ 136 h 402"/>
                  <a:gd name="T22" fmla="*/ 577 w 722"/>
                  <a:gd name="T23" fmla="*/ 148 h 402"/>
                  <a:gd name="T24" fmla="*/ 612 w 722"/>
                  <a:gd name="T25" fmla="*/ 158 h 402"/>
                  <a:gd name="T26" fmla="*/ 642 w 722"/>
                  <a:gd name="T27" fmla="*/ 167 h 402"/>
                  <a:gd name="T28" fmla="*/ 667 w 722"/>
                  <a:gd name="T29" fmla="*/ 175 h 402"/>
                  <a:gd name="T30" fmla="*/ 689 w 722"/>
                  <a:gd name="T31" fmla="*/ 183 h 402"/>
                  <a:gd name="T32" fmla="*/ 704 w 722"/>
                  <a:gd name="T33" fmla="*/ 189 h 402"/>
                  <a:gd name="T34" fmla="*/ 715 w 722"/>
                  <a:gd name="T35" fmla="*/ 195 h 402"/>
                  <a:gd name="T36" fmla="*/ 721 w 722"/>
                  <a:gd name="T37" fmla="*/ 198 h 402"/>
                  <a:gd name="T38" fmla="*/ 722 w 722"/>
                  <a:gd name="T39" fmla="*/ 201 h 402"/>
                  <a:gd name="T40" fmla="*/ 686 w 722"/>
                  <a:gd name="T41" fmla="*/ 193 h 402"/>
                  <a:gd name="T42" fmla="*/ 684 w 722"/>
                  <a:gd name="T43" fmla="*/ 190 h 402"/>
                  <a:gd name="T44" fmla="*/ 679 w 722"/>
                  <a:gd name="T45" fmla="*/ 186 h 402"/>
                  <a:gd name="T46" fmla="*/ 669 w 722"/>
                  <a:gd name="T47" fmla="*/ 181 h 402"/>
                  <a:gd name="T48" fmla="*/ 653 w 722"/>
                  <a:gd name="T49" fmla="*/ 175 h 402"/>
                  <a:gd name="T50" fmla="*/ 633 w 722"/>
                  <a:gd name="T51" fmla="*/ 168 h 402"/>
                  <a:gd name="T52" fmla="*/ 609 w 722"/>
                  <a:gd name="T53" fmla="*/ 160 h 402"/>
                  <a:gd name="T54" fmla="*/ 580 w 722"/>
                  <a:gd name="T55" fmla="*/ 151 h 402"/>
                  <a:gd name="T56" fmla="*/ 547 w 722"/>
                  <a:gd name="T57" fmla="*/ 141 h 402"/>
                  <a:gd name="T58" fmla="*/ 510 w 722"/>
                  <a:gd name="T59" fmla="*/ 131 h 402"/>
                  <a:gd name="T60" fmla="*/ 471 w 722"/>
                  <a:gd name="T61" fmla="*/ 120 h 402"/>
                  <a:gd name="T62" fmla="*/ 427 w 722"/>
                  <a:gd name="T63" fmla="*/ 108 h 402"/>
                  <a:gd name="T64" fmla="*/ 382 w 722"/>
                  <a:gd name="T65" fmla="*/ 95 h 402"/>
                  <a:gd name="T66" fmla="*/ 332 w 722"/>
                  <a:gd name="T67" fmla="*/ 83 h 402"/>
                  <a:gd name="T68" fmla="*/ 280 w 722"/>
                  <a:gd name="T69" fmla="*/ 70 h 402"/>
                  <a:gd name="T70" fmla="*/ 228 w 722"/>
                  <a:gd name="T71" fmla="*/ 56 h 402"/>
                  <a:gd name="T72" fmla="*/ 171 w 722"/>
                  <a:gd name="T73" fmla="*/ 43 h 402"/>
                  <a:gd name="T74" fmla="*/ 116 w 722"/>
                  <a:gd name="T75" fmla="*/ 29 h 402"/>
                  <a:gd name="T76" fmla="*/ 58 w 722"/>
                  <a:gd name="T77" fmla="*/ 16 h 402"/>
                  <a:gd name="T78" fmla="*/ 0 w 722"/>
                  <a:gd name="T79" fmla="*/ 2 h 402"/>
                  <a:gd name="T80" fmla="*/ 2 w 722"/>
                  <a:gd name="T81" fmla="*/ 0 h 40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722" h="402">
                    <a:moveTo>
                      <a:pt x="2" y="0"/>
                    </a:moveTo>
                    <a:lnTo>
                      <a:pt x="62" y="29"/>
                    </a:lnTo>
                    <a:lnTo>
                      <a:pt x="122" y="58"/>
                    </a:lnTo>
                    <a:lnTo>
                      <a:pt x="181" y="87"/>
                    </a:lnTo>
                    <a:lnTo>
                      <a:pt x="240" y="116"/>
                    </a:lnTo>
                    <a:lnTo>
                      <a:pt x="296" y="143"/>
                    </a:lnTo>
                    <a:lnTo>
                      <a:pt x="351" y="170"/>
                    </a:lnTo>
                    <a:lnTo>
                      <a:pt x="402" y="197"/>
                    </a:lnTo>
                    <a:lnTo>
                      <a:pt x="451" y="224"/>
                    </a:lnTo>
                    <a:lnTo>
                      <a:pt x="496" y="248"/>
                    </a:lnTo>
                    <a:lnTo>
                      <a:pt x="539" y="272"/>
                    </a:lnTo>
                    <a:lnTo>
                      <a:pt x="577" y="295"/>
                    </a:lnTo>
                    <a:lnTo>
                      <a:pt x="612" y="315"/>
                    </a:lnTo>
                    <a:lnTo>
                      <a:pt x="642" y="333"/>
                    </a:lnTo>
                    <a:lnTo>
                      <a:pt x="667" y="349"/>
                    </a:lnTo>
                    <a:lnTo>
                      <a:pt x="689" y="366"/>
                    </a:lnTo>
                    <a:lnTo>
                      <a:pt x="704" y="378"/>
                    </a:lnTo>
                    <a:lnTo>
                      <a:pt x="715" y="389"/>
                    </a:lnTo>
                    <a:lnTo>
                      <a:pt x="721" y="396"/>
                    </a:lnTo>
                    <a:lnTo>
                      <a:pt x="722" y="402"/>
                    </a:lnTo>
                    <a:lnTo>
                      <a:pt x="686" y="386"/>
                    </a:lnTo>
                    <a:lnTo>
                      <a:pt x="684" y="380"/>
                    </a:lnTo>
                    <a:lnTo>
                      <a:pt x="679" y="371"/>
                    </a:lnTo>
                    <a:lnTo>
                      <a:pt x="669" y="362"/>
                    </a:lnTo>
                    <a:lnTo>
                      <a:pt x="653" y="349"/>
                    </a:lnTo>
                    <a:lnTo>
                      <a:pt x="633" y="335"/>
                    </a:lnTo>
                    <a:lnTo>
                      <a:pt x="609" y="320"/>
                    </a:lnTo>
                    <a:lnTo>
                      <a:pt x="580" y="302"/>
                    </a:lnTo>
                    <a:lnTo>
                      <a:pt x="547" y="282"/>
                    </a:lnTo>
                    <a:lnTo>
                      <a:pt x="510" y="261"/>
                    </a:lnTo>
                    <a:lnTo>
                      <a:pt x="471" y="239"/>
                    </a:lnTo>
                    <a:lnTo>
                      <a:pt x="427" y="215"/>
                    </a:lnTo>
                    <a:lnTo>
                      <a:pt x="382" y="190"/>
                    </a:lnTo>
                    <a:lnTo>
                      <a:pt x="332" y="165"/>
                    </a:lnTo>
                    <a:lnTo>
                      <a:pt x="280" y="139"/>
                    </a:lnTo>
                    <a:lnTo>
                      <a:pt x="228" y="112"/>
                    </a:lnTo>
                    <a:lnTo>
                      <a:pt x="171" y="85"/>
                    </a:lnTo>
                    <a:lnTo>
                      <a:pt x="116" y="58"/>
                    </a:lnTo>
                    <a:lnTo>
                      <a:pt x="58" y="31"/>
                    </a:lnTo>
                    <a:lnTo>
                      <a:pt x="0" y="4"/>
                    </a:lnTo>
                    <a:lnTo>
                      <a:pt x="2" y="0"/>
                    </a:lnTo>
                    <a:close/>
                  </a:path>
                </a:pathLst>
              </a:custGeom>
              <a:solidFill>
                <a:srgbClr val="B2D1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124" name="Freeform 342"/>
              <p:cNvSpPr>
                <a:spLocks/>
              </p:cNvSpPr>
              <p:nvPr/>
            </p:nvSpPr>
            <p:spPr bwMode="auto">
              <a:xfrm>
                <a:off x="1202" y="1661"/>
                <a:ext cx="687" cy="191"/>
              </a:xfrm>
              <a:custGeom>
                <a:avLst/>
                <a:gdLst>
                  <a:gd name="T0" fmla="*/ 687 w 687"/>
                  <a:gd name="T1" fmla="*/ 191 h 382"/>
                  <a:gd name="T2" fmla="*/ 685 w 687"/>
                  <a:gd name="T3" fmla="*/ 188 h 382"/>
                  <a:gd name="T4" fmla="*/ 680 w 687"/>
                  <a:gd name="T5" fmla="*/ 184 h 382"/>
                  <a:gd name="T6" fmla="*/ 670 w 687"/>
                  <a:gd name="T7" fmla="*/ 179 h 382"/>
                  <a:gd name="T8" fmla="*/ 654 w 687"/>
                  <a:gd name="T9" fmla="*/ 173 h 382"/>
                  <a:gd name="T10" fmla="*/ 634 w 687"/>
                  <a:gd name="T11" fmla="*/ 166 h 382"/>
                  <a:gd name="T12" fmla="*/ 610 w 687"/>
                  <a:gd name="T13" fmla="*/ 158 h 382"/>
                  <a:gd name="T14" fmla="*/ 581 w 687"/>
                  <a:gd name="T15" fmla="*/ 149 h 382"/>
                  <a:gd name="T16" fmla="*/ 548 w 687"/>
                  <a:gd name="T17" fmla="*/ 139 h 382"/>
                  <a:gd name="T18" fmla="*/ 511 w 687"/>
                  <a:gd name="T19" fmla="*/ 129 h 382"/>
                  <a:gd name="T20" fmla="*/ 472 w 687"/>
                  <a:gd name="T21" fmla="*/ 118 h 382"/>
                  <a:gd name="T22" fmla="*/ 428 w 687"/>
                  <a:gd name="T23" fmla="*/ 106 h 382"/>
                  <a:gd name="T24" fmla="*/ 383 w 687"/>
                  <a:gd name="T25" fmla="*/ 93 h 382"/>
                  <a:gd name="T26" fmla="*/ 333 w 687"/>
                  <a:gd name="T27" fmla="*/ 81 h 382"/>
                  <a:gd name="T28" fmla="*/ 281 w 687"/>
                  <a:gd name="T29" fmla="*/ 68 h 382"/>
                  <a:gd name="T30" fmla="*/ 229 w 687"/>
                  <a:gd name="T31" fmla="*/ 54 h 382"/>
                  <a:gd name="T32" fmla="*/ 172 w 687"/>
                  <a:gd name="T33" fmla="*/ 41 h 382"/>
                  <a:gd name="T34" fmla="*/ 117 w 687"/>
                  <a:gd name="T35" fmla="*/ 27 h 382"/>
                  <a:gd name="T36" fmla="*/ 59 w 687"/>
                  <a:gd name="T37" fmla="*/ 14 h 382"/>
                  <a:gd name="T38" fmla="*/ 1 w 687"/>
                  <a:gd name="T39" fmla="*/ 0 h 382"/>
                  <a:gd name="T40" fmla="*/ 0 w 687"/>
                  <a:gd name="T41" fmla="*/ 1 h 382"/>
                  <a:gd name="T42" fmla="*/ 58 w 687"/>
                  <a:gd name="T43" fmla="*/ 15 h 382"/>
                  <a:gd name="T44" fmla="*/ 116 w 687"/>
                  <a:gd name="T45" fmla="*/ 28 h 382"/>
                  <a:gd name="T46" fmla="*/ 171 w 687"/>
                  <a:gd name="T47" fmla="*/ 42 h 382"/>
                  <a:gd name="T48" fmla="*/ 226 w 687"/>
                  <a:gd name="T49" fmla="*/ 55 h 382"/>
                  <a:gd name="T50" fmla="*/ 278 w 687"/>
                  <a:gd name="T51" fmla="*/ 69 h 382"/>
                  <a:gd name="T52" fmla="*/ 329 w 687"/>
                  <a:gd name="T53" fmla="*/ 82 h 382"/>
                  <a:gd name="T54" fmla="*/ 377 w 687"/>
                  <a:gd name="T55" fmla="*/ 94 h 382"/>
                  <a:gd name="T56" fmla="*/ 422 w 687"/>
                  <a:gd name="T57" fmla="*/ 107 h 382"/>
                  <a:gd name="T58" fmla="*/ 465 w 687"/>
                  <a:gd name="T59" fmla="*/ 118 h 382"/>
                  <a:gd name="T60" fmla="*/ 502 w 687"/>
                  <a:gd name="T61" fmla="*/ 129 h 382"/>
                  <a:gd name="T62" fmla="*/ 537 w 687"/>
                  <a:gd name="T63" fmla="*/ 139 h 382"/>
                  <a:gd name="T64" fmla="*/ 567 w 687"/>
                  <a:gd name="T65" fmla="*/ 148 h 382"/>
                  <a:gd name="T66" fmla="*/ 592 w 687"/>
                  <a:gd name="T67" fmla="*/ 157 h 382"/>
                  <a:gd name="T68" fmla="*/ 613 w 687"/>
                  <a:gd name="T69" fmla="*/ 164 h 382"/>
                  <a:gd name="T70" fmla="*/ 629 w 687"/>
                  <a:gd name="T71" fmla="*/ 170 h 382"/>
                  <a:gd name="T72" fmla="*/ 640 w 687"/>
                  <a:gd name="T73" fmla="*/ 175 h 382"/>
                  <a:gd name="T74" fmla="*/ 646 w 687"/>
                  <a:gd name="T75" fmla="*/ 179 h 382"/>
                  <a:gd name="T76" fmla="*/ 647 w 687"/>
                  <a:gd name="T77" fmla="*/ 182 h 382"/>
                  <a:gd name="T78" fmla="*/ 687 w 687"/>
                  <a:gd name="T79" fmla="*/ 191 h 382"/>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687" h="382">
                    <a:moveTo>
                      <a:pt x="687" y="382"/>
                    </a:moveTo>
                    <a:lnTo>
                      <a:pt x="685" y="376"/>
                    </a:lnTo>
                    <a:lnTo>
                      <a:pt x="680" y="367"/>
                    </a:lnTo>
                    <a:lnTo>
                      <a:pt x="670" y="358"/>
                    </a:lnTo>
                    <a:lnTo>
                      <a:pt x="654" y="345"/>
                    </a:lnTo>
                    <a:lnTo>
                      <a:pt x="634" y="331"/>
                    </a:lnTo>
                    <a:lnTo>
                      <a:pt x="610" y="316"/>
                    </a:lnTo>
                    <a:lnTo>
                      <a:pt x="581" y="298"/>
                    </a:lnTo>
                    <a:lnTo>
                      <a:pt x="548" y="278"/>
                    </a:lnTo>
                    <a:lnTo>
                      <a:pt x="511" y="257"/>
                    </a:lnTo>
                    <a:lnTo>
                      <a:pt x="472" y="235"/>
                    </a:lnTo>
                    <a:lnTo>
                      <a:pt x="428" y="211"/>
                    </a:lnTo>
                    <a:lnTo>
                      <a:pt x="383" y="186"/>
                    </a:lnTo>
                    <a:lnTo>
                      <a:pt x="333" y="161"/>
                    </a:lnTo>
                    <a:lnTo>
                      <a:pt x="281" y="135"/>
                    </a:lnTo>
                    <a:lnTo>
                      <a:pt x="229" y="108"/>
                    </a:lnTo>
                    <a:lnTo>
                      <a:pt x="172" y="81"/>
                    </a:lnTo>
                    <a:lnTo>
                      <a:pt x="117" y="54"/>
                    </a:lnTo>
                    <a:lnTo>
                      <a:pt x="59" y="27"/>
                    </a:lnTo>
                    <a:lnTo>
                      <a:pt x="1" y="0"/>
                    </a:lnTo>
                    <a:lnTo>
                      <a:pt x="0" y="1"/>
                    </a:lnTo>
                    <a:lnTo>
                      <a:pt x="58" y="29"/>
                    </a:lnTo>
                    <a:lnTo>
                      <a:pt x="116" y="56"/>
                    </a:lnTo>
                    <a:lnTo>
                      <a:pt x="171" y="83"/>
                    </a:lnTo>
                    <a:lnTo>
                      <a:pt x="226" y="110"/>
                    </a:lnTo>
                    <a:lnTo>
                      <a:pt x="278" y="137"/>
                    </a:lnTo>
                    <a:lnTo>
                      <a:pt x="329" y="164"/>
                    </a:lnTo>
                    <a:lnTo>
                      <a:pt x="377" y="188"/>
                    </a:lnTo>
                    <a:lnTo>
                      <a:pt x="422" y="213"/>
                    </a:lnTo>
                    <a:lnTo>
                      <a:pt x="465" y="235"/>
                    </a:lnTo>
                    <a:lnTo>
                      <a:pt x="502" y="257"/>
                    </a:lnTo>
                    <a:lnTo>
                      <a:pt x="537" y="277"/>
                    </a:lnTo>
                    <a:lnTo>
                      <a:pt x="567" y="296"/>
                    </a:lnTo>
                    <a:lnTo>
                      <a:pt x="592" y="313"/>
                    </a:lnTo>
                    <a:lnTo>
                      <a:pt x="613" y="327"/>
                    </a:lnTo>
                    <a:lnTo>
                      <a:pt x="629" y="340"/>
                    </a:lnTo>
                    <a:lnTo>
                      <a:pt x="640" y="349"/>
                    </a:lnTo>
                    <a:lnTo>
                      <a:pt x="646" y="358"/>
                    </a:lnTo>
                    <a:lnTo>
                      <a:pt x="647" y="363"/>
                    </a:lnTo>
                    <a:lnTo>
                      <a:pt x="687" y="382"/>
                    </a:lnTo>
                    <a:close/>
                  </a:path>
                </a:pathLst>
              </a:custGeom>
              <a:solidFill>
                <a:srgbClr val="B2D4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125" name="Freeform 343"/>
              <p:cNvSpPr>
                <a:spLocks/>
              </p:cNvSpPr>
              <p:nvPr/>
            </p:nvSpPr>
            <p:spPr bwMode="auto">
              <a:xfrm>
                <a:off x="1202" y="1662"/>
                <a:ext cx="647" cy="181"/>
              </a:xfrm>
              <a:custGeom>
                <a:avLst/>
                <a:gdLst>
                  <a:gd name="T0" fmla="*/ 0 w 647"/>
                  <a:gd name="T1" fmla="*/ 0 h 362"/>
                  <a:gd name="T2" fmla="*/ 58 w 647"/>
                  <a:gd name="T3" fmla="*/ 14 h 362"/>
                  <a:gd name="T4" fmla="*/ 116 w 647"/>
                  <a:gd name="T5" fmla="*/ 28 h 362"/>
                  <a:gd name="T6" fmla="*/ 171 w 647"/>
                  <a:gd name="T7" fmla="*/ 41 h 362"/>
                  <a:gd name="T8" fmla="*/ 226 w 647"/>
                  <a:gd name="T9" fmla="*/ 55 h 362"/>
                  <a:gd name="T10" fmla="*/ 278 w 647"/>
                  <a:gd name="T11" fmla="*/ 68 h 362"/>
                  <a:gd name="T12" fmla="*/ 329 w 647"/>
                  <a:gd name="T13" fmla="*/ 82 h 362"/>
                  <a:gd name="T14" fmla="*/ 377 w 647"/>
                  <a:gd name="T15" fmla="*/ 94 h 362"/>
                  <a:gd name="T16" fmla="*/ 422 w 647"/>
                  <a:gd name="T17" fmla="*/ 106 h 362"/>
                  <a:gd name="T18" fmla="*/ 465 w 647"/>
                  <a:gd name="T19" fmla="*/ 117 h 362"/>
                  <a:gd name="T20" fmla="*/ 502 w 647"/>
                  <a:gd name="T21" fmla="*/ 128 h 362"/>
                  <a:gd name="T22" fmla="*/ 537 w 647"/>
                  <a:gd name="T23" fmla="*/ 138 h 362"/>
                  <a:gd name="T24" fmla="*/ 567 w 647"/>
                  <a:gd name="T25" fmla="*/ 148 h 362"/>
                  <a:gd name="T26" fmla="*/ 592 w 647"/>
                  <a:gd name="T27" fmla="*/ 156 h 362"/>
                  <a:gd name="T28" fmla="*/ 613 w 647"/>
                  <a:gd name="T29" fmla="*/ 163 h 362"/>
                  <a:gd name="T30" fmla="*/ 629 w 647"/>
                  <a:gd name="T31" fmla="*/ 170 h 362"/>
                  <a:gd name="T32" fmla="*/ 640 w 647"/>
                  <a:gd name="T33" fmla="*/ 174 h 362"/>
                  <a:gd name="T34" fmla="*/ 646 w 647"/>
                  <a:gd name="T35" fmla="*/ 179 h 362"/>
                  <a:gd name="T36" fmla="*/ 647 w 647"/>
                  <a:gd name="T37" fmla="*/ 181 h 362"/>
                  <a:gd name="T38" fmla="*/ 606 w 647"/>
                  <a:gd name="T39" fmla="*/ 172 h 362"/>
                  <a:gd name="T40" fmla="*/ 605 w 647"/>
                  <a:gd name="T41" fmla="*/ 169 h 362"/>
                  <a:gd name="T42" fmla="*/ 598 w 647"/>
                  <a:gd name="T43" fmla="*/ 164 h 362"/>
                  <a:gd name="T44" fmla="*/ 586 w 647"/>
                  <a:gd name="T45" fmla="*/ 160 h 362"/>
                  <a:gd name="T46" fmla="*/ 569 w 647"/>
                  <a:gd name="T47" fmla="*/ 153 h 362"/>
                  <a:gd name="T48" fmla="*/ 547 w 647"/>
                  <a:gd name="T49" fmla="*/ 145 h 362"/>
                  <a:gd name="T50" fmla="*/ 520 w 647"/>
                  <a:gd name="T51" fmla="*/ 137 h 362"/>
                  <a:gd name="T52" fmla="*/ 489 w 647"/>
                  <a:gd name="T53" fmla="*/ 127 h 362"/>
                  <a:gd name="T54" fmla="*/ 454 w 647"/>
                  <a:gd name="T55" fmla="*/ 117 h 362"/>
                  <a:gd name="T56" fmla="*/ 414 w 647"/>
                  <a:gd name="T57" fmla="*/ 106 h 362"/>
                  <a:gd name="T58" fmla="*/ 370 w 647"/>
                  <a:gd name="T59" fmla="*/ 95 h 362"/>
                  <a:gd name="T60" fmla="*/ 323 w 647"/>
                  <a:gd name="T61" fmla="*/ 82 h 362"/>
                  <a:gd name="T62" fmla="*/ 274 w 647"/>
                  <a:gd name="T63" fmla="*/ 69 h 362"/>
                  <a:gd name="T64" fmla="*/ 223 w 647"/>
                  <a:gd name="T65" fmla="*/ 57 h 362"/>
                  <a:gd name="T66" fmla="*/ 168 w 647"/>
                  <a:gd name="T67" fmla="*/ 43 h 362"/>
                  <a:gd name="T68" fmla="*/ 113 w 647"/>
                  <a:gd name="T69" fmla="*/ 29 h 362"/>
                  <a:gd name="T70" fmla="*/ 56 w 647"/>
                  <a:gd name="T71" fmla="*/ 16 h 362"/>
                  <a:gd name="T72" fmla="*/ 0 w 647"/>
                  <a:gd name="T73" fmla="*/ 2 h 362"/>
                  <a:gd name="T74" fmla="*/ 0 w 647"/>
                  <a:gd name="T75" fmla="*/ 0 h 36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647" h="362">
                    <a:moveTo>
                      <a:pt x="0" y="0"/>
                    </a:moveTo>
                    <a:lnTo>
                      <a:pt x="58" y="28"/>
                    </a:lnTo>
                    <a:lnTo>
                      <a:pt x="116" y="55"/>
                    </a:lnTo>
                    <a:lnTo>
                      <a:pt x="171" y="82"/>
                    </a:lnTo>
                    <a:lnTo>
                      <a:pt x="226" y="109"/>
                    </a:lnTo>
                    <a:lnTo>
                      <a:pt x="278" y="136"/>
                    </a:lnTo>
                    <a:lnTo>
                      <a:pt x="329" y="163"/>
                    </a:lnTo>
                    <a:lnTo>
                      <a:pt x="377" y="187"/>
                    </a:lnTo>
                    <a:lnTo>
                      <a:pt x="422" y="212"/>
                    </a:lnTo>
                    <a:lnTo>
                      <a:pt x="465" y="234"/>
                    </a:lnTo>
                    <a:lnTo>
                      <a:pt x="502" y="256"/>
                    </a:lnTo>
                    <a:lnTo>
                      <a:pt x="537" y="276"/>
                    </a:lnTo>
                    <a:lnTo>
                      <a:pt x="567" y="295"/>
                    </a:lnTo>
                    <a:lnTo>
                      <a:pt x="592" y="312"/>
                    </a:lnTo>
                    <a:lnTo>
                      <a:pt x="613" y="326"/>
                    </a:lnTo>
                    <a:lnTo>
                      <a:pt x="629" y="339"/>
                    </a:lnTo>
                    <a:lnTo>
                      <a:pt x="640" y="348"/>
                    </a:lnTo>
                    <a:lnTo>
                      <a:pt x="646" y="357"/>
                    </a:lnTo>
                    <a:lnTo>
                      <a:pt x="647" y="362"/>
                    </a:lnTo>
                    <a:lnTo>
                      <a:pt x="606" y="343"/>
                    </a:lnTo>
                    <a:lnTo>
                      <a:pt x="605" y="337"/>
                    </a:lnTo>
                    <a:lnTo>
                      <a:pt x="598" y="328"/>
                    </a:lnTo>
                    <a:lnTo>
                      <a:pt x="586" y="319"/>
                    </a:lnTo>
                    <a:lnTo>
                      <a:pt x="569" y="306"/>
                    </a:lnTo>
                    <a:lnTo>
                      <a:pt x="547" y="290"/>
                    </a:lnTo>
                    <a:lnTo>
                      <a:pt x="520" y="274"/>
                    </a:lnTo>
                    <a:lnTo>
                      <a:pt x="489" y="254"/>
                    </a:lnTo>
                    <a:lnTo>
                      <a:pt x="454" y="234"/>
                    </a:lnTo>
                    <a:lnTo>
                      <a:pt x="414" y="212"/>
                    </a:lnTo>
                    <a:lnTo>
                      <a:pt x="370" y="189"/>
                    </a:lnTo>
                    <a:lnTo>
                      <a:pt x="323" y="163"/>
                    </a:lnTo>
                    <a:lnTo>
                      <a:pt x="274" y="138"/>
                    </a:lnTo>
                    <a:lnTo>
                      <a:pt x="223" y="113"/>
                    </a:lnTo>
                    <a:lnTo>
                      <a:pt x="168" y="85"/>
                    </a:lnTo>
                    <a:lnTo>
                      <a:pt x="113" y="58"/>
                    </a:lnTo>
                    <a:lnTo>
                      <a:pt x="56" y="31"/>
                    </a:lnTo>
                    <a:lnTo>
                      <a:pt x="0" y="4"/>
                    </a:lnTo>
                    <a:lnTo>
                      <a:pt x="0" y="0"/>
                    </a:lnTo>
                    <a:close/>
                  </a:path>
                </a:pathLst>
              </a:custGeom>
              <a:solidFill>
                <a:srgbClr val="B2D7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126" name="Freeform 344"/>
              <p:cNvSpPr>
                <a:spLocks/>
              </p:cNvSpPr>
              <p:nvPr/>
            </p:nvSpPr>
            <p:spPr bwMode="auto">
              <a:xfrm>
                <a:off x="1200" y="1664"/>
                <a:ext cx="608" cy="169"/>
              </a:xfrm>
              <a:custGeom>
                <a:avLst/>
                <a:gdLst>
                  <a:gd name="T0" fmla="*/ 608 w 608"/>
                  <a:gd name="T1" fmla="*/ 169 h 339"/>
                  <a:gd name="T2" fmla="*/ 607 w 608"/>
                  <a:gd name="T3" fmla="*/ 166 h 339"/>
                  <a:gd name="T4" fmla="*/ 600 w 608"/>
                  <a:gd name="T5" fmla="*/ 162 h 339"/>
                  <a:gd name="T6" fmla="*/ 588 w 608"/>
                  <a:gd name="T7" fmla="*/ 157 h 339"/>
                  <a:gd name="T8" fmla="*/ 571 w 608"/>
                  <a:gd name="T9" fmla="*/ 151 h 339"/>
                  <a:gd name="T10" fmla="*/ 549 w 608"/>
                  <a:gd name="T11" fmla="*/ 143 h 339"/>
                  <a:gd name="T12" fmla="*/ 522 w 608"/>
                  <a:gd name="T13" fmla="*/ 135 h 339"/>
                  <a:gd name="T14" fmla="*/ 491 w 608"/>
                  <a:gd name="T15" fmla="*/ 125 h 339"/>
                  <a:gd name="T16" fmla="*/ 456 w 608"/>
                  <a:gd name="T17" fmla="*/ 115 h 339"/>
                  <a:gd name="T18" fmla="*/ 416 w 608"/>
                  <a:gd name="T19" fmla="*/ 104 h 339"/>
                  <a:gd name="T20" fmla="*/ 372 w 608"/>
                  <a:gd name="T21" fmla="*/ 92 h 339"/>
                  <a:gd name="T22" fmla="*/ 325 w 608"/>
                  <a:gd name="T23" fmla="*/ 79 h 339"/>
                  <a:gd name="T24" fmla="*/ 276 w 608"/>
                  <a:gd name="T25" fmla="*/ 67 h 339"/>
                  <a:gd name="T26" fmla="*/ 225 w 608"/>
                  <a:gd name="T27" fmla="*/ 54 h 339"/>
                  <a:gd name="T28" fmla="*/ 170 w 608"/>
                  <a:gd name="T29" fmla="*/ 40 h 339"/>
                  <a:gd name="T30" fmla="*/ 115 w 608"/>
                  <a:gd name="T31" fmla="*/ 27 h 339"/>
                  <a:gd name="T32" fmla="*/ 58 w 608"/>
                  <a:gd name="T33" fmla="*/ 13 h 339"/>
                  <a:gd name="T34" fmla="*/ 2 w 608"/>
                  <a:gd name="T35" fmla="*/ 0 h 339"/>
                  <a:gd name="T36" fmla="*/ 0 w 608"/>
                  <a:gd name="T37" fmla="*/ 2 h 339"/>
                  <a:gd name="T38" fmla="*/ 54 w 608"/>
                  <a:gd name="T39" fmla="*/ 14 h 339"/>
                  <a:gd name="T40" fmla="*/ 106 w 608"/>
                  <a:gd name="T41" fmla="*/ 27 h 339"/>
                  <a:gd name="T42" fmla="*/ 157 w 608"/>
                  <a:gd name="T43" fmla="*/ 40 h 339"/>
                  <a:gd name="T44" fmla="*/ 208 w 608"/>
                  <a:gd name="T45" fmla="*/ 51 h 339"/>
                  <a:gd name="T46" fmla="*/ 256 w 608"/>
                  <a:gd name="T47" fmla="*/ 64 h 339"/>
                  <a:gd name="T48" fmla="*/ 301 w 608"/>
                  <a:gd name="T49" fmla="*/ 76 h 339"/>
                  <a:gd name="T50" fmla="*/ 345 w 608"/>
                  <a:gd name="T51" fmla="*/ 88 h 339"/>
                  <a:gd name="T52" fmla="*/ 385 w 608"/>
                  <a:gd name="T53" fmla="*/ 98 h 339"/>
                  <a:gd name="T54" fmla="*/ 422 w 608"/>
                  <a:gd name="T55" fmla="*/ 108 h 339"/>
                  <a:gd name="T56" fmla="*/ 456 w 608"/>
                  <a:gd name="T57" fmla="*/ 118 h 339"/>
                  <a:gd name="T58" fmla="*/ 484 w 608"/>
                  <a:gd name="T59" fmla="*/ 126 h 339"/>
                  <a:gd name="T60" fmla="*/ 509 w 608"/>
                  <a:gd name="T61" fmla="*/ 135 h 339"/>
                  <a:gd name="T62" fmla="*/ 529 w 608"/>
                  <a:gd name="T63" fmla="*/ 142 h 339"/>
                  <a:gd name="T64" fmla="*/ 545 w 608"/>
                  <a:gd name="T65" fmla="*/ 147 h 339"/>
                  <a:gd name="T66" fmla="*/ 556 w 608"/>
                  <a:gd name="T67" fmla="*/ 153 h 339"/>
                  <a:gd name="T68" fmla="*/ 563 w 608"/>
                  <a:gd name="T69" fmla="*/ 156 h 339"/>
                  <a:gd name="T70" fmla="*/ 564 w 608"/>
                  <a:gd name="T71" fmla="*/ 159 h 339"/>
                  <a:gd name="T72" fmla="*/ 608 w 608"/>
                  <a:gd name="T73" fmla="*/ 169 h 33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608" h="339">
                    <a:moveTo>
                      <a:pt x="608" y="339"/>
                    </a:moveTo>
                    <a:lnTo>
                      <a:pt x="607" y="333"/>
                    </a:lnTo>
                    <a:lnTo>
                      <a:pt x="600" y="324"/>
                    </a:lnTo>
                    <a:lnTo>
                      <a:pt x="588" y="315"/>
                    </a:lnTo>
                    <a:lnTo>
                      <a:pt x="571" y="302"/>
                    </a:lnTo>
                    <a:lnTo>
                      <a:pt x="549" y="286"/>
                    </a:lnTo>
                    <a:lnTo>
                      <a:pt x="522" y="270"/>
                    </a:lnTo>
                    <a:lnTo>
                      <a:pt x="491" y="250"/>
                    </a:lnTo>
                    <a:lnTo>
                      <a:pt x="456" y="230"/>
                    </a:lnTo>
                    <a:lnTo>
                      <a:pt x="416" y="208"/>
                    </a:lnTo>
                    <a:lnTo>
                      <a:pt x="372" y="185"/>
                    </a:lnTo>
                    <a:lnTo>
                      <a:pt x="325" y="159"/>
                    </a:lnTo>
                    <a:lnTo>
                      <a:pt x="276" y="134"/>
                    </a:lnTo>
                    <a:lnTo>
                      <a:pt x="225" y="109"/>
                    </a:lnTo>
                    <a:lnTo>
                      <a:pt x="170" y="81"/>
                    </a:lnTo>
                    <a:lnTo>
                      <a:pt x="115" y="54"/>
                    </a:lnTo>
                    <a:lnTo>
                      <a:pt x="58" y="27"/>
                    </a:lnTo>
                    <a:lnTo>
                      <a:pt x="2" y="0"/>
                    </a:lnTo>
                    <a:lnTo>
                      <a:pt x="0" y="4"/>
                    </a:lnTo>
                    <a:lnTo>
                      <a:pt x="54" y="29"/>
                    </a:lnTo>
                    <a:lnTo>
                      <a:pt x="106" y="54"/>
                    </a:lnTo>
                    <a:lnTo>
                      <a:pt x="157" y="80"/>
                    </a:lnTo>
                    <a:lnTo>
                      <a:pt x="208" y="103"/>
                    </a:lnTo>
                    <a:lnTo>
                      <a:pt x="256" y="129"/>
                    </a:lnTo>
                    <a:lnTo>
                      <a:pt x="301" y="152"/>
                    </a:lnTo>
                    <a:lnTo>
                      <a:pt x="345" y="176"/>
                    </a:lnTo>
                    <a:lnTo>
                      <a:pt x="385" y="197"/>
                    </a:lnTo>
                    <a:lnTo>
                      <a:pt x="422" y="217"/>
                    </a:lnTo>
                    <a:lnTo>
                      <a:pt x="456" y="237"/>
                    </a:lnTo>
                    <a:lnTo>
                      <a:pt x="484" y="253"/>
                    </a:lnTo>
                    <a:lnTo>
                      <a:pt x="509" y="270"/>
                    </a:lnTo>
                    <a:lnTo>
                      <a:pt x="529" y="284"/>
                    </a:lnTo>
                    <a:lnTo>
                      <a:pt x="545" y="295"/>
                    </a:lnTo>
                    <a:lnTo>
                      <a:pt x="556" y="306"/>
                    </a:lnTo>
                    <a:lnTo>
                      <a:pt x="563" y="313"/>
                    </a:lnTo>
                    <a:lnTo>
                      <a:pt x="564" y="319"/>
                    </a:lnTo>
                    <a:lnTo>
                      <a:pt x="608" y="339"/>
                    </a:lnTo>
                    <a:close/>
                  </a:path>
                </a:pathLst>
              </a:custGeom>
              <a:solidFill>
                <a:srgbClr val="B2DA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127" name="Freeform 345"/>
              <p:cNvSpPr>
                <a:spLocks/>
              </p:cNvSpPr>
              <p:nvPr/>
            </p:nvSpPr>
            <p:spPr bwMode="auto">
              <a:xfrm>
                <a:off x="1199" y="1666"/>
                <a:ext cx="565" cy="157"/>
              </a:xfrm>
              <a:custGeom>
                <a:avLst/>
                <a:gdLst>
                  <a:gd name="T0" fmla="*/ 1 w 565"/>
                  <a:gd name="T1" fmla="*/ 0 h 315"/>
                  <a:gd name="T2" fmla="*/ 55 w 565"/>
                  <a:gd name="T3" fmla="*/ 12 h 315"/>
                  <a:gd name="T4" fmla="*/ 107 w 565"/>
                  <a:gd name="T5" fmla="*/ 25 h 315"/>
                  <a:gd name="T6" fmla="*/ 158 w 565"/>
                  <a:gd name="T7" fmla="*/ 38 h 315"/>
                  <a:gd name="T8" fmla="*/ 209 w 565"/>
                  <a:gd name="T9" fmla="*/ 49 h 315"/>
                  <a:gd name="T10" fmla="*/ 257 w 565"/>
                  <a:gd name="T11" fmla="*/ 62 h 315"/>
                  <a:gd name="T12" fmla="*/ 302 w 565"/>
                  <a:gd name="T13" fmla="*/ 74 h 315"/>
                  <a:gd name="T14" fmla="*/ 346 w 565"/>
                  <a:gd name="T15" fmla="*/ 86 h 315"/>
                  <a:gd name="T16" fmla="*/ 386 w 565"/>
                  <a:gd name="T17" fmla="*/ 96 h 315"/>
                  <a:gd name="T18" fmla="*/ 423 w 565"/>
                  <a:gd name="T19" fmla="*/ 106 h 315"/>
                  <a:gd name="T20" fmla="*/ 457 w 565"/>
                  <a:gd name="T21" fmla="*/ 116 h 315"/>
                  <a:gd name="T22" fmla="*/ 485 w 565"/>
                  <a:gd name="T23" fmla="*/ 124 h 315"/>
                  <a:gd name="T24" fmla="*/ 510 w 565"/>
                  <a:gd name="T25" fmla="*/ 133 h 315"/>
                  <a:gd name="T26" fmla="*/ 530 w 565"/>
                  <a:gd name="T27" fmla="*/ 140 h 315"/>
                  <a:gd name="T28" fmla="*/ 546 w 565"/>
                  <a:gd name="T29" fmla="*/ 145 h 315"/>
                  <a:gd name="T30" fmla="*/ 557 w 565"/>
                  <a:gd name="T31" fmla="*/ 151 h 315"/>
                  <a:gd name="T32" fmla="*/ 564 w 565"/>
                  <a:gd name="T33" fmla="*/ 154 h 315"/>
                  <a:gd name="T34" fmla="*/ 565 w 565"/>
                  <a:gd name="T35" fmla="*/ 157 h 315"/>
                  <a:gd name="T36" fmla="*/ 517 w 565"/>
                  <a:gd name="T37" fmla="*/ 146 h 315"/>
                  <a:gd name="T38" fmla="*/ 516 w 565"/>
                  <a:gd name="T39" fmla="*/ 143 h 315"/>
                  <a:gd name="T40" fmla="*/ 510 w 565"/>
                  <a:gd name="T41" fmla="*/ 139 h 315"/>
                  <a:gd name="T42" fmla="*/ 497 w 565"/>
                  <a:gd name="T43" fmla="*/ 134 h 315"/>
                  <a:gd name="T44" fmla="*/ 482 w 565"/>
                  <a:gd name="T45" fmla="*/ 128 h 315"/>
                  <a:gd name="T46" fmla="*/ 461 w 565"/>
                  <a:gd name="T47" fmla="*/ 122 h 315"/>
                  <a:gd name="T48" fmla="*/ 435 w 565"/>
                  <a:gd name="T49" fmla="*/ 114 h 315"/>
                  <a:gd name="T50" fmla="*/ 406 w 565"/>
                  <a:gd name="T51" fmla="*/ 105 h 315"/>
                  <a:gd name="T52" fmla="*/ 370 w 565"/>
                  <a:gd name="T53" fmla="*/ 95 h 315"/>
                  <a:gd name="T54" fmla="*/ 334 w 565"/>
                  <a:gd name="T55" fmla="*/ 85 h 315"/>
                  <a:gd name="T56" fmla="*/ 293 w 565"/>
                  <a:gd name="T57" fmla="*/ 74 h 315"/>
                  <a:gd name="T58" fmla="*/ 249 w 565"/>
                  <a:gd name="T59" fmla="*/ 62 h 315"/>
                  <a:gd name="T60" fmla="*/ 202 w 565"/>
                  <a:gd name="T61" fmla="*/ 50 h 315"/>
                  <a:gd name="T62" fmla="*/ 154 w 565"/>
                  <a:gd name="T63" fmla="*/ 38 h 315"/>
                  <a:gd name="T64" fmla="*/ 103 w 565"/>
                  <a:gd name="T65" fmla="*/ 26 h 315"/>
                  <a:gd name="T66" fmla="*/ 52 w 565"/>
                  <a:gd name="T67" fmla="*/ 14 h 315"/>
                  <a:gd name="T68" fmla="*/ 0 w 565"/>
                  <a:gd name="T69" fmla="*/ 1 h 315"/>
                  <a:gd name="T70" fmla="*/ 1 w 565"/>
                  <a:gd name="T71" fmla="*/ 0 h 315"/>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65" h="315">
                    <a:moveTo>
                      <a:pt x="1" y="0"/>
                    </a:moveTo>
                    <a:lnTo>
                      <a:pt x="55" y="25"/>
                    </a:lnTo>
                    <a:lnTo>
                      <a:pt x="107" y="50"/>
                    </a:lnTo>
                    <a:lnTo>
                      <a:pt x="158" y="76"/>
                    </a:lnTo>
                    <a:lnTo>
                      <a:pt x="209" y="99"/>
                    </a:lnTo>
                    <a:lnTo>
                      <a:pt x="257" y="125"/>
                    </a:lnTo>
                    <a:lnTo>
                      <a:pt x="302" y="148"/>
                    </a:lnTo>
                    <a:lnTo>
                      <a:pt x="346" y="172"/>
                    </a:lnTo>
                    <a:lnTo>
                      <a:pt x="386" y="193"/>
                    </a:lnTo>
                    <a:lnTo>
                      <a:pt x="423" y="213"/>
                    </a:lnTo>
                    <a:lnTo>
                      <a:pt x="457" y="233"/>
                    </a:lnTo>
                    <a:lnTo>
                      <a:pt x="485" y="249"/>
                    </a:lnTo>
                    <a:lnTo>
                      <a:pt x="510" y="266"/>
                    </a:lnTo>
                    <a:lnTo>
                      <a:pt x="530" y="280"/>
                    </a:lnTo>
                    <a:lnTo>
                      <a:pt x="546" y="291"/>
                    </a:lnTo>
                    <a:lnTo>
                      <a:pt x="557" y="302"/>
                    </a:lnTo>
                    <a:lnTo>
                      <a:pt x="564" y="309"/>
                    </a:lnTo>
                    <a:lnTo>
                      <a:pt x="565" y="315"/>
                    </a:lnTo>
                    <a:lnTo>
                      <a:pt x="517" y="293"/>
                    </a:lnTo>
                    <a:lnTo>
                      <a:pt x="516" y="287"/>
                    </a:lnTo>
                    <a:lnTo>
                      <a:pt x="510" y="278"/>
                    </a:lnTo>
                    <a:lnTo>
                      <a:pt x="497" y="269"/>
                    </a:lnTo>
                    <a:lnTo>
                      <a:pt x="482" y="257"/>
                    </a:lnTo>
                    <a:lnTo>
                      <a:pt x="461" y="244"/>
                    </a:lnTo>
                    <a:lnTo>
                      <a:pt x="435" y="228"/>
                    </a:lnTo>
                    <a:lnTo>
                      <a:pt x="406" y="210"/>
                    </a:lnTo>
                    <a:lnTo>
                      <a:pt x="370" y="190"/>
                    </a:lnTo>
                    <a:lnTo>
                      <a:pt x="334" y="170"/>
                    </a:lnTo>
                    <a:lnTo>
                      <a:pt x="293" y="148"/>
                    </a:lnTo>
                    <a:lnTo>
                      <a:pt x="249" y="125"/>
                    </a:lnTo>
                    <a:lnTo>
                      <a:pt x="202" y="101"/>
                    </a:lnTo>
                    <a:lnTo>
                      <a:pt x="154" y="77"/>
                    </a:lnTo>
                    <a:lnTo>
                      <a:pt x="103" y="52"/>
                    </a:lnTo>
                    <a:lnTo>
                      <a:pt x="52" y="29"/>
                    </a:lnTo>
                    <a:lnTo>
                      <a:pt x="0" y="3"/>
                    </a:lnTo>
                    <a:lnTo>
                      <a:pt x="1" y="0"/>
                    </a:lnTo>
                    <a:close/>
                  </a:path>
                </a:pathLst>
              </a:custGeom>
              <a:solidFill>
                <a:srgbClr val="B1DE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128" name="Freeform 346"/>
              <p:cNvSpPr>
                <a:spLocks/>
              </p:cNvSpPr>
              <p:nvPr/>
            </p:nvSpPr>
            <p:spPr bwMode="auto">
              <a:xfrm>
                <a:off x="1198" y="1668"/>
                <a:ext cx="518" cy="144"/>
              </a:xfrm>
              <a:custGeom>
                <a:avLst/>
                <a:gdLst>
                  <a:gd name="T0" fmla="*/ 518 w 518"/>
                  <a:gd name="T1" fmla="*/ 144 h 290"/>
                  <a:gd name="T2" fmla="*/ 517 w 518"/>
                  <a:gd name="T3" fmla="*/ 141 h 290"/>
                  <a:gd name="T4" fmla="*/ 511 w 518"/>
                  <a:gd name="T5" fmla="*/ 137 h 290"/>
                  <a:gd name="T6" fmla="*/ 498 w 518"/>
                  <a:gd name="T7" fmla="*/ 132 h 290"/>
                  <a:gd name="T8" fmla="*/ 483 w 518"/>
                  <a:gd name="T9" fmla="*/ 126 h 290"/>
                  <a:gd name="T10" fmla="*/ 462 w 518"/>
                  <a:gd name="T11" fmla="*/ 120 h 290"/>
                  <a:gd name="T12" fmla="*/ 436 w 518"/>
                  <a:gd name="T13" fmla="*/ 112 h 290"/>
                  <a:gd name="T14" fmla="*/ 407 w 518"/>
                  <a:gd name="T15" fmla="*/ 103 h 290"/>
                  <a:gd name="T16" fmla="*/ 371 w 518"/>
                  <a:gd name="T17" fmla="*/ 93 h 290"/>
                  <a:gd name="T18" fmla="*/ 335 w 518"/>
                  <a:gd name="T19" fmla="*/ 83 h 290"/>
                  <a:gd name="T20" fmla="*/ 294 w 518"/>
                  <a:gd name="T21" fmla="*/ 72 h 290"/>
                  <a:gd name="T22" fmla="*/ 250 w 518"/>
                  <a:gd name="T23" fmla="*/ 61 h 290"/>
                  <a:gd name="T24" fmla="*/ 203 w 518"/>
                  <a:gd name="T25" fmla="*/ 49 h 290"/>
                  <a:gd name="T26" fmla="*/ 155 w 518"/>
                  <a:gd name="T27" fmla="*/ 37 h 290"/>
                  <a:gd name="T28" fmla="*/ 104 w 518"/>
                  <a:gd name="T29" fmla="*/ 24 h 290"/>
                  <a:gd name="T30" fmla="*/ 53 w 518"/>
                  <a:gd name="T31" fmla="*/ 13 h 290"/>
                  <a:gd name="T32" fmla="*/ 1 w 518"/>
                  <a:gd name="T33" fmla="*/ 0 h 290"/>
                  <a:gd name="T34" fmla="*/ 0 w 518"/>
                  <a:gd name="T35" fmla="*/ 2 h 290"/>
                  <a:gd name="T36" fmla="*/ 50 w 518"/>
                  <a:gd name="T37" fmla="*/ 13 h 290"/>
                  <a:gd name="T38" fmla="*/ 100 w 518"/>
                  <a:gd name="T39" fmla="*/ 25 h 290"/>
                  <a:gd name="T40" fmla="*/ 148 w 518"/>
                  <a:gd name="T41" fmla="*/ 38 h 290"/>
                  <a:gd name="T42" fmla="*/ 195 w 518"/>
                  <a:gd name="T43" fmla="*/ 49 h 290"/>
                  <a:gd name="T44" fmla="*/ 238 w 518"/>
                  <a:gd name="T45" fmla="*/ 61 h 290"/>
                  <a:gd name="T46" fmla="*/ 279 w 518"/>
                  <a:gd name="T47" fmla="*/ 71 h 290"/>
                  <a:gd name="T48" fmla="*/ 318 w 518"/>
                  <a:gd name="T49" fmla="*/ 81 h 290"/>
                  <a:gd name="T50" fmla="*/ 353 w 518"/>
                  <a:gd name="T51" fmla="*/ 91 h 290"/>
                  <a:gd name="T52" fmla="*/ 383 w 518"/>
                  <a:gd name="T53" fmla="*/ 100 h 290"/>
                  <a:gd name="T54" fmla="*/ 409 w 518"/>
                  <a:gd name="T55" fmla="*/ 108 h 290"/>
                  <a:gd name="T56" fmla="*/ 431 w 518"/>
                  <a:gd name="T57" fmla="*/ 114 h 290"/>
                  <a:gd name="T58" fmla="*/ 448 w 518"/>
                  <a:gd name="T59" fmla="*/ 121 h 290"/>
                  <a:gd name="T60" fmla="*/ 460 w 518"/>
                  <a:gd name="T61" fmla="*/ 126 h 290"/>
                  <a:gd name="T62" fmla="*/ 466 w 518"/>
                  <a:gd name="T63" fmla="*/ 130 h 290"/>
                  <a:gd name="T64" fmla="*/ 467 w 518"/>
                  <a:gd name="T65" fmla="*/ 132 h 290"/>
                  <a:gd name="T66" fmla="*/ 518 w 518"/>
                  <a:gd name="T67" fmla="*/ 144 h 29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518" h="290">
                    <a:moveTo>
                      <a:pt x="518" y="290"/>
                    </a:moveTo>
                    <a:lnTo>
                      <a:pt x="517" y="284"/>
                    </a:lnTo>
                    <a:lnTo>
                      <a:pt x="511" y="275"/>
                    </a:lnTo>
                    <a:lnTo>
                      <a:pt x="498" y="266"/>
                    </a:lnTo>
                    <a:lnTo>
                      <a:pt x="483" y="254"/>
                    </a:lnTo>
                    <a:lnTo>
                      <a:pt x="462" y="241"/>
                    </a:lnTo>
                    <a:lnTo>
                      <a:pt x="436" y="225"/>
                    </a:lnTo>
                    <a:lnTo>
                      <a:pt x="407" y="207"/>
                    </a:lnTo>
                    <a:lnTo>
                      <a:pt x="371" y="187"/>
                    </a:lnTo>
                    <a:lnTo>
                      <a:pt x="335" y="167"/>
                    </a:lnTo>
                    <a:lnTo>
                      <a:pt x="294" y="145"/>
                    </a:lnTo>
                    <a:lnTo>
                      <a:pt x="250" y="122"/>
                    </a:lnTo>
                    <a:lnTo>
                      <a:pt x="203" y="98"/>
                    </a:lnTo>
                    <a:lnTo>
                      <a:pt x="155" y="74"/>
                    </a:lnTo>
                    <a:lnTo>
                      <a:pt x="104" y="49"/>
                    </a:lnTo>
                    <a:lnTo>
                      <a:pt x="53" y="26"/>
                    </a:lnTo>
                    <a:lnTo>
                      <a:pt x="1" y="0"/>
                    </a:lnTo>
                    <a:lnTo>
                      <a:pt x="0" y="4"/>
                    </a:lnTo>
                    <a:lnTo>
                      <a:pt x="50" y="27"/>
                    </a:lnTo>
                    <a:lnTo>
                      <a:pt x="100" y="51"/>
                    </a:lnTo>
                    <a:lnTo>
                      <a:pt x="148" y="76"/>
                    </a:lnTo>
                    <a:lnTo>
                      <a:pt x="195" y="98"/>
                    </a:lnTo>
                    <a:lnTo>
                      <a:pt x="238" y="122"/>
                    </a:lnTo>
                    <a:lnTo>
                      <a:pt x="279" y="143"/>
                    </a:lnTo>
                    <a:lnTo>
                      <a:pt x="318" y="163"/>
                    </a:lnTo>
                    <a:lnTo>
                      <a:pt x="353" y="183"/>
                    </a:lnTo>
                    <a:lnTo>
                      <a:pt x="383" y="201"/>
                    </a:lnTo>
                    <a:lnTo>
                      <a:pt x="409" y="217"/>
                    </a:lnTo>
                    <a:lnTo>
                      <a:pt x="431" y="230"/>
                    </a:lnTo>
                    <a:lnTo>
                      <a:pt x="448" y="243"/>
                    </a:lnTo>
                    <a:lnTo>
                      <a:pt x="460" y="254"/>
                    </a:lnTo>
                    <a:lnTo>
                      <a:pt x="466" y="261"/>
                    </a:lnTo>
                    <a:lnTo>
                      <a:pt x="467" y="266"/>
                    </a:lnTo>
                    <a:lnTo>
                      <a:pt x="518" y="290"/>
                    </a:lnTo>
                    <a:close/>
                  </a:path>
                </a:pathLst>
              </a:custGeom>
              <a:solidFill>
                <a:srgbClr val="B1E1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129" name="Freeform 347"/>
              <p:cNvSpPr>
                <a:spLocks/>
              </p:cNvSpPr>
              <p:nvPr/>
            </p:nvSpPr>
            <p:spPr bwMode="auto">
              <a:xfrm>
                <a:off x="1198" y="1669"/>
                <a:ext cx="467" cy="132"/>
              </a:xfrm>
              <a:custGeom>
                <a:avLst/>
                <a:gdLst>
                  <a:gd name="T0" fmla="*/ 0 w 467"/>
                  <a:gd name="T1" fmla="*/ 0 h 262"/>
                  <a:gd name="T2" fmla="*/ 50 w 467"/>
                  <a:gd name="T3" fmla="*/ 12 h 262"/>
                  <a:gd name="T4" fmla="*/ 100 w 467"/>
                  <a:gd name="T5" fmla="*/ 24 h 262"/>
                  <a:gd name="T6" fmla="*/ 148 w 467"/>
                  <a:gd name="T7" fmla="*/ 36 h 262"/>
                  <a:gd name="T8" fmla="*/ 195 w 467"/>
                  <a:gd name="T9" fmla="*/ 47 h 262"/>
                  <a:gd name="T10" fmla="*/ 238 w 467"/>
                  <a:gd name="T11" fmla="*/ 59 h 262"/>
                  <a:gd name="T12" fmla="*/ 279 w 467"/>
                  <a:gd name="T13" fmla="*/ 70 h 262"/>
                  <a:gd name="T14" fmla="*/ 318 w 467"/>
                  <a:gd name="T15" fmla="*/ 80 h 262"/>
                  <a:gd name="T16" fmla="*/ 353 w 467"/>
                  <a:gd name="T17" fmla="*/ 90 h 262"/>
                  <a:gd name="T18" fmla="*/ 383 w 467"/>
                  <a:gd name="T19" fmla="*/ 99 h 262"/>
                  <a:gd name="T20" fmla="*/ 409 w 467"/>
                  <a:gd name="T21" fmla="*/ 107 h 262"/>
                  <a:gd name="T22" fmla="*/ 431 w 467"/>
                  <a:gd name="T23" fmla="*/ 114 h 262"/>
                  <a:gd name="T24" fmla="*/ 448 w 467"/>
                  <a:gd name="T25" fmla="*/ 120 h 262"/>
                  <a:gd name="T26" fmla="*/ 460 w 467"/>
                  <a:gd name="T27" fmla="*/ 126 h 262"/>
                  <a:gd name="T28" fmla="*/ 466 w 467"/>
                  <a:gd name="T29" fmla="*/ 129 h 262"/>
                  <a:gd name="T30" fmla="*/ 467 w 467"/>
                  <a:gd name="T31" fmla="*/ 132 h 262"/>
                  <a:gd name="T32" fmla="*/ 414 w 467"/>
                  <a:gd name="T33" fmla="*/ 119 h 262"/>
                  <a:gd name="T34" fmla="*/ 412 w 467"/>
                  <a:gd name="T35" fmla="*/ 117 h 262"/>
                  <a:gd name="T36" fmla="*/ 407 w 467"/>
                  <a:gd name="T37" fmla="*/ 113 h 262"/>
                  <a:gd name="T38" fmla="*/ 397 w 467"/>
                  <a:gd name="T39" fmla="*/ 109 h 262"/>
                  <a:gd name="T40" fmla="*/ 381 w 467"/>
                  <a:gd name="T41" fmla="*/ 104 h 262"/>
                  <a:gd name="T42" fmla="*/ 361 w 467"/>
                  <a:gd name="T43" fmla="*/ 98 h 262"/>
                  <a:gd name="T44" fmla="*/ 339 w 467"/>
                  <a:gd name="T45" fmla="*/ 90 h 262"/>
                  <a:gd name="T46" fmla="*/ 312 w 467"/>
                  <a:gd name="T47" fmla="*/ 82 h 262"/>
                  <a:gd name="T48" fmla="*/ 281 w 467"/>
                  <a:gd name="T49" fmla="*/ 74 h 262"/>
                  <a:gd name="T50" fmla="*/ 247 w 467"/>
                  <a:gd name="T51" fmla="*/ 64 h 262"/>
                  <a:gd name="T52" fmla="*/ 210 w 467"/>
                  <a:gd name="T53" fmla="*/ 54 h 262"/>
                  <a:gd name="T54" fmla="*/ 171 w 467"/>
                  <a:gd name="T55" fmla="*/ 45 h 262"/>
                  <a:gd name="T56" fmla="*/ 130 w 467"/>
                  <a:gd name="T57" fmla="*/ 34 h 262"/>
                  <a:gd name="T58" fmla="*/ 87 w 467"/>
                  <a:gd name="T59" fmla="*/ 24 h 262"/>
                  <a:gd name="T60" fmla="*/ 43 w 467"/>
                  <a:gd name="T61" fmla="*/ 13 h 262"/>
                  <a:gd name="T62" fmla="*/ 0 w 467"/>
                  <a:gd name="T63" fmla="*/ 3 h 262"/>
                  <a:gd name="T64" fmla="*/ 0 w 467"/>
                  <a:gd name="T65" fmla="*/ 0 h 26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467" h="262">
                    <a:moveTo>
                      <a:pt x="0" y="0"/>
                    </a:moveTo>
                    <a:lnTo>
                      <a:pt x="50" y="23"/>
                    </a:lnTo>
                    <a:lnTo>
                      <a:pt x="100" y="47"/>
                    </a:lnTo>
                    <a:lnTo>
                      <a:pt x="148" y="72"/>
                    </a:lnTo>
                    <a:lnTo>
                      <a:pt x="195" y="94"/>
                    </a:lnTo>
                    <a:lnTo>
                      <a:pt x="238" y="118"/>
                    </a:lnTo>
                    <a:lnTo>
                      <a:pt x="279" y="139"/>
                    </a:lnTo>
                    <a:lnTo>
                      <a:pt x="318" y="159"/>
                    </a:lnTo>
                    <a:lnTo>
                      <a:pt x="353" y="179"/>
                    </a:lnTo>
                    <a:lnTo>
                      <a:pt x="383" y="197"/>
                    </a:lnTo>
                    <a:lnTo>
                      <a:pt x="409" y="213"/>
                    </a:lnTo>
                    <a:lnTo>
                      <a:pt x="431" y="226"/>
                    </a:lnTo>
                    <a:lnTo>
                      <a:pt x="448" y="239"/>
                    </a:lnTo>
                    <a:lnTo>
                      <a:pt x="460" y="250"/>
                    </a:lnTo>
                    <a:lnTo>
                      <a:pt x="466" y="257"/>
                    </a:lnTo>
                    <a:lnTo>
                      <a:pt x="467" y="262"/>
                    </a:lnTo>
                    <a:lnTo>
                      <a:pt x="414" y="237"/>
                    </a:lnTo>
                    <a:lnTo>
                      <a:pt x="412" y="232"/>
                    </a:lnTo>
                    <a:lnTo>
                      <a:pt x="407" y="224"/>
                    </a:lnTo>
                    <a:lnTo>
                      <a:pt x="397" y="217"/>
                    </a:lnTo>
                    <a:lnTo>
                      <a:pt x="381" y="206"/>
                    </a:lnTo>
                    <a:lnTo>
                      <a:pt x="361" y="194"/>
                    </a:lnTo>
                    <a:lnTo>
                      <a:pt x="339" y="179"/>
                    </a:lnTo>
                    <a:lnTo>
                      <a:pt x="312" y="163"/>
                    </a:lnTo>
                    <a:lnTo>
                      <a:pt x="281" y="147"/>
                    </a:lnTo>
                    <a:lnTo>
                      <a:pt x="247" y="128"/>
                    </a:lnTo>
                    <a:lnTo>
                      <a:pt x="210" y="108"/>
                    </a:lnTo>
                    <a:lnTo>
                      <a:pt x="171" y="89"/>
                    </a:lnTo>
                    <a:lnTo>
                      <a:pt x="130" y="67"/>
                    </a:lnTo>
                    <a:lnTo>
                      <a:pt x="87" y="47"/>
                    </a:lnTo>
                    <a:lnTo>
                      <a:pt x="43" y="25"/>
                    </a:lnTo>
                    <a:lnTo>
                      <a:pt x="0" y="5"/>
                    </a:lnTo>
                    <a:lnTo>
                      <a:pt x="0" y="0"/>
                    </a:lnTo>
                    <a:close/>
                  </a:path>
                </a:pathLst>
              </a:custGeom>
              <a:solidFill>
                <a:srgbClr val="B1E4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130" name="Freeform 348"/>
              <p:cNvSpPr>
                <a:spLocks/>
              </p:cNvSpPr>
              <p:nvPr/>
            </p:nvSpPr>
            <p:spPr bwMode="auto">
              <a:xfrm>
                <a:off x="1196" y="1672"/>
                <a:ext cx="416" cy="116"/>
              </a:xfrm>
              <a:custGeom>
                <a:avLst/>
                <a:gdLst>
                  <a:gd name="T0" fmla="*/ 416 w 416"/>
                  <a:gd name="T1" fmla="*/ 116 h 232"/>
                  <a:gd name="T2" fmla="*/ 414 w 416"/>
                  <a:gd name="T3" fmla="*/ 114 h 232"/>
                  <a:gd name="T4" fmla="*/ 409 w 416"/>
                  <a:gd name="T5" fmla="*/ 110 h 232"/>
                  <a:gd name="T6" fmla="*/ 399 w 416"/>
                  <a:gd name="T7" fmla="*/ 106 h 232"/>
                  <a:gd name="T8" fmla="*/ 383 w 416"/>
                  <a:gd name="T9" fmla="*/ 101 h 232"/>
                  <a:gd name="T10" fmla="*/ 363 w 416"/>
                  <a:gd name="T11" fmla="*/ 95 h 232"/>
                  <a:gd name="T12" fmla="*/ 341 w 416"/>
                  <a:gd name="T13" fmla="*/ 87 h 232"/>
                  <a:gd name="T14" fmla="*/ 314 w 416"/>
                  <a:gd name="T15" fmla="*/ 79 h 232"/>
                  <a:gd name="T16" fmla="*/ 283 w 416"/>
                  <a:gd name="T17" fmla="*/ 71 h 232"/>
                  <a:gd name="T18" fmla="*/ 249 w 416"/>
                  <a:gd name="T19" fmla="*/ 62 h 232"/>
                  <a:gd name="T20" fmla="*/ 212 w 416"/>
                  <a:gd name="T21" fmla="*/ 52 h 232"/>
                  <a:gd name="T22" fmla="*/ 173 w 416"/>
                  <a:gd name="T23" fmla="*/ 42 h 232"/>
                  <a:gd name="T24" fmla="*/ 132 w 416"/>
                  <a:gd name="T25" fmla="*/ 31 h 232"/>
                  <a:gd name="T26" fmla="*/ 89 w 416"/>
                  <a:gd name="T27" fmla="*/ 21 h 232"/>
                  <a:gd name="T28" fmla="*/ 45 w 416"/>
                  <a:gd name="T29" fmla="*/ 10 h 232"/>
                  <a:gd name="T30" fmla="*/ 2 w 416"/>
                  <a:gd name="T31" fmla="*/ 0 h 232"/>
                  <a:gd name="T32" fmla="*/ 0 w 416"/>
                  <a:gd name="T33" fmla="*/ 2 h 232"/>
                  <a:gd name="T34" fmla="*/ 41 w 416"/>
                  <a:gd name="T35" fmla="*/ 12 h 232"/>
                  <a:gd name="T36" fmla="*/ 81 w 416"/>
                  <a:gd name="T37" fmla="*/ 22 h 232"/>
                  <a:gd name="T38" fmla="*/ 120 w 416"/>
                  <a:gd name="T39" fmla="*/ 31 h 232"/>
                  <a:gd name="T40" fmla="*/ 158 w 416"/>
                  <a:gd name="T41" fmla="*/ 41 h 232"/>
                  <a:gd name="T42" fmla="*/ 194 w 416"/>
                  <a:gd name="T43" fmla="*/ 50 h 232"/>
                  <a:gd name="T44" fmla="*/ 226 w 416"/>
                  <a:gd name="T45" fmla="*/ 59 h 232"/>
                  <a:gd name="T46" fmla="*/ 257 w 416"/>
                  <a:gd name="T47" fmla="*/ 67 h 232"/>
                  <a:gd name="T48" fmla="*/ 283 w 416"/>
                  <a:gd name="T49" fmla="*/ 75 h 232"/>
                  <a:gd name="T50" fmla="*/ 307 w 416"/>
                  <a:gd name="T51" fmla="*/ 82 h 232"/>
                  <a:gd name="T52" fmla="*/ 325 w 416"/>
                  <a:gd name="T53" fmla="*/ 88 h 232"/>
                  <a:gd name="T54" fmla="*/ 341 w 416"/>
                  <a:gd name="T55" fmla="*/ 93 h 232"/>
                  <a:gd name="T56" fmla="*/ 351 w 416"/>
                  <a:gd name="T57" fmla="*/ 97 h 232"/>
                  <a:gd name="T58" fmla="*/ 356 w 416"/>
                  <a:gd name="T59" fmla="*/ 100 h 232"/>
                  <a:gd name="T60" fmla="*/ 358 w 416"/>
                  <a:gd name="T61" fmla="*/ 103 h 232"/>
                  <a:gd name="T62" fmla="*/ 416 w 416"/>
                  <a:gd name="T63" fmla="*/ 116 h 23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416" h="232">
                    <a:moveTo>
                      <a:pt x="416" y="232"/>
                    </a:moveTo>
                    <a:lnTo>
                      <a:pt x="414" y="227"/>
                    </a:lnTo>
                    <a:lnTo>
                      <a:pt x="409" y="219"/>
                    </a:lnTo>
                    <a:lnTo>
                      <a:pt x="399" y="212"/>
                    </a:lnTo>
                    <a:lnTo>
                      <a:pt x="383" y="201"/>
                    </a:lnTo>
                    <a:lnTo>
                      <a:pt x="363" y="189"/>
                    </a:lnTo>
                    <a:lnTo>
                      <a:pt x="341" y="174"/>
                    </a:lnTo>
                    <a:lnTo>
                      <a:pt x="314" y="158"/>
                    </a:lnTo>
                    <a:lnTo>
                      <a:pt x="283" y="142"/>
                    </a:lnTo>
                    <a:lnTo>
                      <a:pt x="249" y="123"/>
                    </a:lnTo>
                    <a:lnTo>
                      <a:pt x="212" y="103"/>
                    </a:lnTo>
                    <a:lnTo>
                      <a:pt x="173" y="84"/>
                    </a:lnTo>
                    <a:lnTo>
                      <a:pt x="132" y="62"/>
                    </a:lnTo>
                    <a:lnTo>
                      <a:pt x="89" y="42"/>
                    </a:lnTo>
                    <a:lnTo>
                      <a:pt x="45" y="20"/>
                    </a:lnTo>
                    <a:lnTo>
                      <a:pt x="2" y="0"/>
                    </a:lnTo>
                    <a:lnTo>
                      <a:pt x="0" y="4"/>
                    </a:lnTo>
                    <a:lnTo>
                      <a:pt x="41" y="24"/>
                    </a:lnTo>
                    <a:lnTo>
                      <a:pt x="81" y="44"/>
                    </a:lnTo>
                    <a:lnTo>
                      <a:pt x="120" y="62"/>
                    </a:lnTo>
                    <a:lnTo>
                      <a:pt x="158" y="82"/>
                    </a:lnTo>
                    <a:lnTo>
                      <a:pt x="194" y="100"/>
                    </a:lnTo>
                    <a:lnTo>
                      <a:pt x="226" y="118"/>
                    </a:lnTo>
                    <a:lnTo>
                      <a:pt x="257" y="134"/>
                    </a:lnTo>
                    <a:lnTo>
                      <a:pt x="283" y="149"/>
                    </a:lnTo>
                    <a:lnTo>
                      <a:pt x="307" y="163"/>
                    </a:lnTo>
                    <a:lnTo>
                      <a:pt x="325" y="176"/>
                    </a:lnTo>
                    <a:lnTo>
                      <a:pt x="341" y="185"/>
                    </a:lnTo>
                    <a:lnTo>
                      <a:pt x="351" y="194"/>
                    </a:lnTo>
                    <a:lnTo>
                      <a:pt x="356" y="199"/>
                    </a:lnTo>
                    <a:lnTo>
                      <a:pt x="358" y="205"/>
                    </a:lnTo>
                    <a:lnTo>
                      <a:pt x="416" y="232"/>
                    </a:lnTo>
                    <a:close/>
                  </a:path>
                </a:pathLst>
              </a:custGeom>
              <a:solidFill>
                <a:srgbClr val="B1E7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131" name="Freeform 349"/>
              <p:cNvSpPr>
                <a:spLocks/>
              </p:cNvSpPr>
              <p:nvPr/>
            </p:nvSpPr>
            <p:spPr bwMode="auto">
              <a:xfrm>
                <a:off x="1195" y="1674"/>
                <a:ext cx="359" cy="100"/>
              </a:xfrm>
              <a:custGeom>
                <a:avLst/>
                <a:gdLst>
                  <a:gd name="T0" fmla="*/ 1 w 359"/>
                  <a:gd name="T1" fmla="*/ 0 h 201"/>
                  <a:gd name="T2" fmla="*/ 42 w 359"/>
                  <a:gd name="T3" fmla="*/ 10 h 201"/>
                  <a:gd name="T4" fmla="*/ 82 w 359"/>
                  <a:gd name="T5" fmla="*/ 20 h 201"/>
                  <a:gd name="T6" fmla="*/ 121 w 359"/>
                  <a:gd name="T7" fmla="*/ 29 h 201"/>
                  <a:gd name="T8" fmla="*/ 159 w 359"/>
                  <a:gd name="T9" fmla="*/ 39 h 201"/>
                  <a:gd name="T10" fmla="*/ 195 w 359"/>
                  <a:gd name="T11" fmla="*/ 48 h 201"/>
                  <a:gd name="T12" fmla="*/ 227 w 359"/>
                  <a:gd name="T13" fmla="*/ 57 h 201"/>
                  <a:gd name="T14" fmla="*/ 258 w 359"/>
                  <a:gd name="T15" fmla="*/ 65 h 201"/>
                  <a:gd name="T16" fmla="*/ 284 w 359"/>
                  <a:gd name="T17" fmla="*/ 72 h 201"/>
                  <a:gd name="T18" fmla="*/ 308 w 359"/>
                  <a:gd name="T19" fmla="*/ 79 h 201"/>
                  <a:gd name="T20" fmla="*/ 326 w 359"/>
                  <a:gd name="T21" fmla="*/ 86 h 201"/>
                  <a:gd name="T22" fmla="*/ 342 w 359"/>
                  <a:gd name="T23" fmla="*/ 90 h 201"/>
                  <a:gd name="T24" fmla="*/ 352 w 359"/>
                  <a:gd name="T25" fmla="*/ 95 h 201"/>
                  <a:gd name="T26" fmla="*/ 357 w 359"/>
                  <a:gd name="T27" fmla="*/ 97 h 201"/>
                  <a:gd name="T28" fmla="*/ 359 w 359"/>
                  <a:gd name="T29" fmla="*/ 100 h 201"/>
                  <a:gd name="T30" fmla="*/ 297 w 359"/>
                  <a:gd name="T31" fmla="*/ 86 h 201"/>
                  <a:gd name="T32" fmla="*/ 295 w 359"/>
                  <a:gd name="T33" fmla="*/ 83 h 201"/>
                  <a:gd name="T34" fmla="*/ 288 w 359"/>
                  <a:gd name="T35" fmla="*/ 80 h 201"/>
                  <a:gd name="T36" fmla="*/ 277 w 359"/>
                  <a:gd name="T37" fmla="*/ 76 h 201"/>
                  <a:gd name="T38" fmla="*/ 260 w 359"/>
                  <a:gd name="T39" fmla="*/ 70 h 201"/>
                  <a:gd name="T40" fmla="*/ 239 w 359"/>
                  <a:gd name="T41" fmla="*/ 64 h 201"/>
                  <a:gd name="T42" fmla="*/ 213 w 359"/>
                  <a:gd name="T43" fmla="*/ 56 h 201"/>
                  <a:gd name="T44" fmla="*/ 183 w 359"/>
                  <a:gd name="T45" fmla="*/ 49 h 201"/>
                  <a:gd name="T46" fmla="*/ 151 w 359"/>
                  <a:gd name="T47" fmla="*/ 40 h 201"/>
                  <a:gd name="T48" fmla="*/ 116 w 359"/>
                  <a:gd name="T49" fmla="*/ 30 h 201"/>
                  <a:gd name="T50" fmla="*/ 77 w 359"/>
                  <a:gd name="T51" fmla="*/ 21 h 201"/>
                  <a:gd name="T52" fmla="*/ 39 w 359"/>
                  <a:gd name="T53" fmla="*/ 11 h 201"/>
                  <a:gd name="T54" fmla="*/ 0 w 359"/>
                  <a:gd name="T55" fmla="*/ 2 h 201"/>
                  <a:gd name="T56" fmla="*/ 1 w 359"/>
                  <a:gd name="T57" fmla="*/ 0 h 20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359" h="201">
                    <a:moveTo>
                      <a:pt x="1" y="0"/>
                    </a:moveTo>
                    <a:lnTo>
                      <a:pt x="42" y="20"/>
                    </a:lnTo>
                    <a:lnTo>
                      <a:pt x="82" y="40"/>
                    </a:lnTo>
                    <a:lnTo>
                      <a:pt x="121" y="58"/>
                    </a:lnTo>
                    <a:lnTo>
                      <a:pt x="159" y="78"/>
                    </a:lnTo>
                    <a:lnTo>
                      <a:pt x="195" y="96"/>
                    </a:lnTo>
                    <a:lnTo>
                      <a:pt x="227" y="114"/>
                    </a:lnTo>
                    <a:lnTo>
                      <a:pt x="258" y="130"/>
                    </a:lnTo>
                    <a:lnTo>
                      <a:pt x="284" y="145"/>
                    </a:lnTo>
                    <a:lnTo>
                      <a:pt x="308" y="159"/>
                    </a:lnTo>
                    <a:lnTo>
                      <a:pt x="326" y="172"/>
                    </a:lnTo>
                    <a:lnTo>
                      <a:pt x="342" y="181"/>
                    </a:lnTo>
                    <a:lnTo>
                      <a:pt x="352" y="190"/>
                    </a:lnTo>
                    <a:lnTo>
                      <a:pt x="357" y="195"/>
                    </a:lnTo>
                    <a:lnTo>
                      <a:pt x="359" y="201"/>
                    </a:lnTo>
                    <a:lnTo>
                      <a:pt x="297" y="172"/>
                    </a:lnTo>
                    <a:lnTo>
                      <a:pt x="295" y="166"/>
                    </a:lnTo>
                    <a:lnTo>
                      <a:pt x="288" y="161"/>
                    </a:lnTo>
                    <a:lnTo>
                      <a:pt x="277" y="152"/>
                    </a:lnTo>
                    <a:lnTo>
                      <a:pt x="260" y="141"/>
                    </a:lnTo>
                    <a:lnTo>
                      <a:pt x="239" y="128"/>
                    </a:lnTo>
                    <a:lnTo>
                      <a:pt x="213" y="112"/>
                    </a:lnTo>
                    <a:lnTo>
                      <a:pt x="183" y="98"/>
                    </a:lnTo>
                    <a:lnTo>
                      <a:pt x="151" y="80"/>
                    </a:lnTo>
                    <a:lnTo>
                      <a:pt x="116" y="61"/>
                    </a:lnTo>
                    <a:lnTo>
                      <a:pt x="77" y="43"/>
                    </a:lnTo>
                    <a:lnTo>
                      <a:pt x="39" y="23"/>
                    </a:lnTo>
                    <a:lnTo>
                      <a:pt x="0" y="5"/>
                    </a:lnTo>
                    <a:lnTo>
                      <a:pt x="1" y="0"/>
                    </a:lnTo>
                    <a:close/>
                  </a:path>
                </a:pathLst>
              </a:custGeom>
              <a:solidFill>
                <a:srgbClr val="B0EA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132" name="Freeform 350"/>
              <p:cNvSpPr>
                <a:spLocks/>
              </p:cNvSpPr>
              <p:nvPr/>
            </p:nvSpPr>
            <p:spPr bwMode="auto">
              <a:xfrm>
                <a:off x="1193" y="1677"/>
                <a:ext cx="299" cy="83"/>
              </a:xfrm>
              <a:custGeom>
                <a:avLst/>
                <a:gdLst>
                  <a:gd name="T0" fmla="*/ 299 w 299"/>
                  <a:gd name="T1" fmla="*/ 83 h 167"/>
                  <a:gd name="T2" fmla="*/ 297 w 299"/>
                  <a:gd name="T3" fmla="*/ 80 h 167"/>
                  <a:gd name="T4" fmla="*/ 290 w 299"/>
                  <a:gd name="T5" fmla="*/ 78 h 167"/>
                  <a:gd name="T6" fmla="*/ 279 w 299"/>
                  <a:gd name="T7" fmla="*/ 73 h 167"/>
                  <a:gd name="T8" fmla="*/ 262 w 299"/>
                  <a:gd name="T9" fmla="*/ 68 h 167"/>
                  <a:gd name="T10" fmla="*/ 241 w 299"/>
                  <a:gd name="T11" fmla="*/ 61 h 167"/>
                  <a:gd name="T12" fmla="*/ 215 w 299"/>
                  <a:gd name="T13" fmla="*/ 53 h 167"/>
                  <a:gd name="T14" fmla="*/ 185 w 299"/>
                  <a:gd name="T15" fmla="*/ 46 h 167"/>
                  <a:gd name="T16" fmla="*/ 153 w 299"/>
                  <a:gd name="T17" fmla="*/ 37 h 167"/>
                  <a:gd name="T18" fmla="*/ 118 w 299"/>
                  <a:gd name="T19" fmla="*/ 28 h 167"/>
                  <a:gd name="T20" fmla="*/ 79 w 299"/>
                  <a:gd name="T21" fmla="*/ 19 h 167"/>
                  <a:gd name="T22" fmla="*/ 41 w 299"/>
                  <a:gd name="T23" fmla="*/ 9 h 167"/>
                  <a:gd name="T24" fmla="*/ 2 w 299"/>
                  <a:gd name="T25" fmla="*/ 0 h 167"/>
                  <a:gd name="T26" fmla="*/ 0 w 299"/>
                  <a:gd name="T27" fmla="*/ 3 h 167"/>
                  <a:gd name="T28" fmla="*/ 34 w 299"/>
                  <a:gd name="T29" fmla="*/ 11 h 167"/>
                  <a:gd name="T30" fmla="*/ 67 w 299"/>
                  <a:gd name="T31" fmla="*/ 19 h 167"/>
                  <a:gd name="T32" fmla="*/ 98 w 299"/>
                  <a:gd name="T33" fmla="*/ 26 h 167"/>
                  <a:gd name="T34" fmla="*/ 128 w 299"/>
                  <a:gd name="T35" fmla="*/ 34 h 167"/>
                  <a:gd name="T36" fmla="*/ 154 w 299"/>
                  <a:gd name="T37" fmla="*/ 42 h 167"/>
                  <a:gd name="T38" fmla="*/ 177 w 299"/>
                  <a:gd name="T39" fmla="*/ 48 h 167"/>
                  <a:gd name="T40" fmla="*/ 197 w 299"/>
                  <a:gd name="T41" fmla="*/ 53 h 167"/>
                  <a:gd name="T42" fmla="*/ 212 w 299"/>
                  <a:gd name="T43" fmla="*/ 59 h 167"/>
                  <a:gd name="T44" fmla="*/ 224 w 299"/>
                  <a:gd name="T45" fmla="*/ 62 h 167"/>
                  <a:gd name="T46" fmla="*/ 231 w 299"/>
                  <a:gd name="T47" fmla="*/ 65 h 167"/>
                  <a:gd name="T48" fmla="*/ 232 w 299"/>
                  <a:gd name="T49" fmla="*/ 68 h 167"/>
                  <a:gd name="T50" fmla="*/ 299 w 299"/>
                  <a:gd name="T51" fmla="*/ 83 h 16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99" h="167">
                    <a:moveTo>
                      <a:pt x="299" y="167"/>
                    </a:moveTo>
                    <a:lnTo>
                      <a:pt x="297" y="161"/>
                    </a:lnTo>
                    <a:lnTo>
                      <a:pt x="290" y="156"/>
                    </a:lnTo>
                    <a:lnTo>
                      <a:pt x="279" y="147"/>
                    </a:lnTo>
                    <a:lnTo>
                      <a:pt x="262" y="136"/>
                    </a:lnTo>
                    <a:lnTo>
                      <a:pt x="241" y="123"/>
                    </a:lnTo>
                    <a:lnTo>
                      <a:pt x="215" y="107"/>
                    </a:lnTo>
                    <a:lnTo>
                      <a:pt x="185" y="93"/>
                    </a:lnTo>
                    <a:lnTo>
                      <a:pt x="153" y="75"/>
                    </a:lnTo>
                    <a:lnTo>
                      <a:pt x="118" y="56"/>
                    </a:lnTo>
                    <a:lnTo>
                      <a:pt x="79" y="38"/>
                    </a:lnTo>
                    <a:lnTo>
                      <a:pt x="41" y="18"/>
                    </a:lnTo>
                    <a:lnTo>
                      <a:pt x="2" y="0"/>
                    </a:lnTo>
                    <a:lnTo>
                      <a:pt x="0" y="6"/>
                    </a:lnTo>
                    <a:lnTo>
                      <a:pt x="34" y="22"/>
                    </a:lnTo>
                    <a:lnTo>
                      <a:pt x="67" y="38"/>
                    </a:lnTo>
                    <a:lnTo>
                      <a:pt x="98" y="53"/>
                    </a:lnTo>
                    <a:lnTo>
                      <a:pt x="128" y="69"/>
                    </a:lnTo>
                    <a:lnTo>
                      <a:pt x="154" y="84"/>
                    </a:lnTo>
                    <a:lnTo>
                      <a:pt x="177" y="96"/>
                    </a:lnTo>
                    <a:lnTo>
                      <a:pt x="197" y="107"/>
                    </a:lnTo>
                    <a:lnTo>
                      <a:pt x="212" y="118"/>
                    </a:lnTo>
                    <a:lnTo>
                      <a:pt x="224" y="125"/>
                    </a:lnTo>
                    <a:lnTo>
                      <a:pt x="231" y="131"/>
                    </a:lnTo>
                    <a:lnTo>
                      <a:pt x="232" y="136"/>
                    </a:lnTo>
                    <a:lnTo>
                      <a:pt x="299" y="167"/>
                    </a:lnTo>
                    <a:close/>
                  </a:path>
                </a:pathLst>
              </a:custGeom>
              <a:solidFill>
                <a:srgbClr val="B0EE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133" name="Freeform 351"/>
              <p:cNvSpPr>
                <a:spLocks/>
              </p:cNvSpPr>
              <p:nvPr/>
            </p:nvSpPr>
            <p:spPr bwMode="auto">
              <a:xfrm>
                <a:off x="1190" y="1679"/>
                <a:ext cx="235" cy="66"/>
              </a:xfrm>
              <a:custGeom>
                <a:avLst/>
                <a:gdLst>
                  <a:gd name="T0" fmla="*/ 3 w 235"/>
                  <a:gd name="T1" fmla="*/ 0 h 130"/>
                  <a:gd name="T2" fmla="*/ 37 w 235"/>
                  <a:gd name="T3" fmla="*/ 8 h 130"/>
                  <a:gd name="T4" fmla="*/ 70 w 235"/>
                  <a:gd name="T5" fmla="*/ 16 h 130"/>
                  <a:gd name="T6" fmla="*/ 101 w 235"/>
                  <a:gd name="T7" fmla="*/ 24 h 130"/>
                  <a:gd name="T8" fmla="*/ 131 w 235"/>
                  <a:gd name="T9" fmla="*/ 32 h 130"/>
                  <a:gd name="T10" fmla="*/ 157 w 235"/>
                  <a:gd name="T11" fmla="*/ 40 h 130"/>
                  <a:gd name="T12" fmla="*/ 180 w 235"/>
                  <a:gd name="T13" fmla="*/ 46 h 130"/>
                  <a:gd name="T14" fmla="*/ 200 w 235"/>
                  <a:gd name="T15" fmla="*/ 51 h 130"/>
                  <a:gd name="T16" fmla="*/ 215 w 235"/>
                  <a:gd name="T17" fmla="*/ 57 h 130"/>
                  <a:gd name="T18" fmla="*/ 227 w 235"/>
                  <a:gd name="T19" fmla="*/ 60 h 130"/>
                  <a:gd name="T20" fmla="*/ 234 w 235"/>
                  <a:gd name="T21" fmla="*/ 63 h 130"/>
                  <a:gd name="T22" fmla="*/ 235 w 235"/>
                  <a:gd name="T23" fmla="*/ 66 h 130"/>
                  <a:gd name="T24" fmla="*/ 163 w 235"/>
                  <a:gd name="T25" fmla="*/ 49 h 130"/>
                  <a:gd name="T26" fmla="*/ 160 w 235"/>
                  <a:gd name="T27" fmla="*/ 47 h 130"/>
                  <a:gd name="T28" fmla="*/ 155 w 235"/>
                  <a:gd name="T29" fmla="*/ 44 h 130"/>
                  <a:gd name="T30" fmla="*/ 142 w 235"/>
                  <a:gd name="T31" fmla="*/ 40 h 130"/>
                  <a:gd name="T32" fmla="*/ 126 w 235"/>
                  <a:gd name="T33" fmla="*/ 35 h 130"/>
                  <a:gd name="T34" fmla="*/ 106 w 235"/>
                  <a:gd name="T35" fmla="*/ 29 h 130"/>
                  <a:gd name="T36" fmla="*/ 84 w 235"/>
                  <a:gd name="T37" fmla="*/ 23 h 130"/>
                  <a:gd name="T38" fmla="*/ 57 w 235"/>
                  <a:gd name="T39" fmla="*/ 16 h 130"/>
                  <a:gd name="T40" fmla="*/ 30 w 235"/>
                  <a:gd name="T41" fmla="*/ 10 h 130"/>
                  <a:gd name="T42" fmla="*/ 0 w 235"/>
                  <a:gd name="T43" fmla="*/ 3 h 130"/>
                  <a:gd name="T44" fmla="*/ 3 w 235"/>
                  <a:gd name="T45" fmla="*/ 0 h 13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235" h="130">
                    <a:moveTo>
                      <a:pt x="3" y="0"/>
                    </a:moveTo>
                    <a:lnTo>
                      <a:pt x="37" y="16"/>
                    </a:lnTo>
                    <a:lnTo>
                      <a:pt x="70" y="32"/>
                    </a:lnTo>
                    <a:lnTo>
                      <a:pt x="101" y="47"/>
                    </a:lnTo>
                    <a:lnTo>
                      <a:pt x="131" y="63"/>
                    </a:lnTo>
                    <a:lnTo>
                      <a:pt x="157" y="78"/>
                    </a:lnTo>
                    <a:lnTo>
                      <a:pt x="180" y="90"/>
                    </a:lnTo>
                    <a:lnTo>
                      <a:pt x="200" y="101"/>
                    </a:lnTo>
                    <a:lnTo>
                      <a:pt x="215" y="112"/>
                    </a:lnTo>
                    <a:lnTo>
                      <a:pt x="227" y="119"/>
                    </a:lnTo>
                    <a:lnTo>
                      <a:pt x="234" y="125"/>
                    </a:lnTo>
                    <a:lnTo>
                      <a:pt x="235" y="130"/>
                    </a:lnTo>
                    <a:lnTo>
                      <a:pt x="163" y="96"/>
                    </a:lnTo>
                    <a:lnTo>
                      <a:pt x="160" y="92"/>
                    </a:lnTo>
                    <a:lnTo>
                      <a:pt x="155" y="87"/>
                    </a:lnTo>
                    <a:lnTo>
                      <a:pt x="142" y="79"/>
                    </a:lnTo>
                    <a:lnTo>
                      <a:pt x="126" y="69"/>
                    </a:lnTo>
                    <a:lnTo>
                      <a:pt x="106" y="58"/>
                    </a:lnTo>
                    <a:lnTo>
                      <a:pt x="84" y="45"/>
                    </a:lnTo>
                    <a:lnTo>
                      <a:pt x="57" y="32"/>
                    </a:lnTo>
                    <a:lnTo>
                      <a:pt x="30" y="20"/>
                    </a:lnTo>
                    <a:lnTo>
                      <a:pt x="0" y="5"/>
                    </a:lnTo>
                    <a:lnTo>
                      <a:pt x="3" y="0"/>
                    </a:lnTo>
                    <a:close/>
                  </a:path>
                </a:pathLst>
              </a:custGeom>
              <a:solidFill>
                <a:srgbClr val="B0F1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134" name="Freeform 352"/>
              <p:cNvSpPr>
                <a:spLocks/>
              </p:cNvSpPr>
              <p:nvPr/>
            </p:nvSpPr>
            <p:spPr bwMode="auto">
              <a:xfrm>
                <a:off x="1189" y="1682"/>
                <a:ext cx="164" cy="45"/>
              </a:xfrm>
              <a:custGeom>
                <a:avLst/>
                <a:gdLst>
                  <a:gd name="T0" fmla="*/ 164 w 164"/>
                  <a:gd name="T1" fmla="*/ 45 h 91"/>
                  <a:gd name="T2" fmla="*/ 161 w 164"/>
                  <a:gd name="T3" fmla="*/ 43 h 91"/>
                  <a:gd name="T4" fmla="*/ 156 w 164"/>
                  <a:gd name="T5" fmla="*/ 41 h 91"/>
                  <a:gd name="T6" fmla="*/ 143 w 164"/>
                  <a:gd name="T7" fmla="*/ 37 h 91"/>
                  <a:gd name="T8" fmla="*/ 127 w 164"/>
                  <a:gd name="T9" fmla="*/ 32 h 91"/>
                  <a:gd name="T10" fmla="*/ 107 w 164"/>
                  <a:gd name="T11" fmla="*/ 26 h 91"/>
                  <a:gd name="T12" fmla="*/ 85 w 164"/>
                  <a:gd name="T13" fmla="*/ 20 h 91"/>
                  <a:gd name="T14" fmla="*/ 58 w 164"/>
                  <a:gd name="T15" fmla="*/ 13 h 91"/>
                  <a:gd name="T16" fmla="*/ 31 w 164"/>
                  <a:gd name="T17" fmla="*/ 7 h 91"/>
                  <a:gd name="T18" fmla="*/ 1 w 164"/>
                  <a:gd name="T19" fmla="*/ 0 h 91"/>
                  <a:gd name="T20" fmla="*/ 0 w 164"/>
                  <a:gd name="T21" fmla="*/ 3 h 91"/>
                  <a:gd name="T22" fmla="*/ 20 w 164"/>
                  <a:gd name="T23" fmla="*/ 8 h 91"/>
                  <a:gd name="T24" fmla="*/ 38 w 164"/>
                  <a:gd name="T25" fmla="*/ 13 h 91"/>
                  <a:gd name="T26" fmla="*/ 54 w 164"/>
                  <a:gd name="T27" fmla="*/ 16 h 91"/>
                  <a:gd name="T28" fmla="*/ 68 w 164"/>
                  <a:gd name="T29" fmla="*/ 20 h 91"/>
                  <a:gd name="T30" fmla="*/ 78 w 164"/>
                  <a:gd name="T31" fmla="*/ 23 h 91"/>
                  <a:gd name="T32" fmla="*/ 83 w 164"/>
                  <a:gd name="T33" fmla="*/ 25 h 91"/>
                  <a:gd name="T34" fmla="*/ 85 w 164"/>
                  <a:gd name="T35" fmla="*/ 27 h 91"/>
                  <a:gd name="T36" fmla="*/ 164 w 164"/>
                  <a:gd name="T37" fmla="*/ 45 h 9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64" h="91">
                    <a:moveTo>
                      <a:pt x="164" y="91"/>
                    </a:moveTo>
                    <a:lnTo>
                      <a:pt x="161" y="87"/>
                    </a:lnTo>
                    <a:lnTo>
                      <a:pt x="156" y="82"/>
                    </a:lnTo>
                    <a:lnTo>
                      <a:pt x="143" y="74"/>
                    </a:lnTo>
                    <a:lnTo>
                      <a:pt x="127" y="64"/>
                    </a:lnTo>
                    <a:lnTo>
                      <a:pt x="107" y="53"/>
                    </a:lnTo>
                    <a:lnTo>
                      <a:pt x="85" y="40"/>
                    </a:lnTo>
                    <a:lnTo>
                      <a:pt x="58" y="27"/>
                    </a:lnTo>
                    <a:lnTo>
                      <a:pt x="31" y="15"/>
                    </a:lnTo>
                    <a:lnTo>
                      <a:pt x="1" y="0"/>
                    </a:lnTo>
                    <a:lnTo>
                      <a:pt x="0" y="7"/>
                    </a:lnTo>
                    <a:lnTo>
                      <a:pt x="20" y="17"/>
                    </a:lnTo>
                    <a:lnTo>
                      <a:pt x="38" y="26"/>
                    </a:lnTo>
                    <a:lnTo>
                      <a:pt x="54" y="33"/>
                    </a:lnTo>
                    <a:lnTo>
                      <a:pt x="68" y="40"/>
                    </a:lnTo>
                    <a:lnTo>
                      <a:pt x="78" y="47"/>
                    </a:lnTo>
                    <a:lnTo>
                      <a:pt x="83" y="51"/>
                    </a:lnTo>
                    <a:lnTo>
                      <a:pt x="85" y="55"/>
                    </a:lnTo>
                    <a:lnTo>
                      <a:pt x="164" y="91"/>
                    </a:lnTo>
                    <a:close/>
                  </a:path>
                </a:pathLst>
              </a:custGeom>
              <a:solidFill>
                <a:srgbClr val="B0F4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135" name="Freeform 353"/>
              <p:cNvSpPr>
                <a:spLocks/>
              </p:cNvSpPr>
              <p:nvPr/>
            </p:nvSpPr>
            <p:spPr bwMode="auto">
              <a:xfrm>
                <a:off x="1188" y="1686"/>
                <a:ext cx="86" cy="23"/>
              </a:xfrm>
              <a:custGeom>
                <a:avLst/>
                <a:gdLst>
                  <a:gd name="T0" fmla="*/ 1 w 86"/>
                  <a:gd name="T1" fmla="*/ 0 h 48"/>
                  <a:gd name="T2" fmla="*/ 21 w 86"/>
                  <a:gd name="T3" fmla="*/ 5 h 48"/>
                  <a:gd name="T4" fmla="*/ 39 w 86"/>
                  <a:gd name="T5" fmla="*/ 9 h 48"/>
                  <a:gd name="T6" fmla="*/ 55 w 86"/>
                  <a:gd name="T7" fmla="*/ 12 h 48"/>
                  <a:gd name="T8" fmla="*/ 69 w 86"/>
                  <a:gd name="T9" fmla="*/ 16 h 48"/>
                  <a:gd name="T10" fmla="*/ 79 w 86"/>
                  <a:gd name="T11" fmla="*/ 19 h 48"/>
                  <a:gd name="T12" fmla="*/ 84 w 86"/>
                  <a:gd name="T13" fmla="*/ 21 h 48"/>
                  <a:gd name="T14" fmla="*/ 86 w 86"/>
                  <a:gd name="T15" fmla="*/ 23 h 48"/>
                  <a:gd name="T16" fmla="*/ 1 w 86"/>
                  <a:gd name="T17" fmla="*/ 4 h 48"/>
                  <a:gd name="T18" fmla="*/ 0 w 86"/>
                  <a:gd name="T19" fmla="*/ 3 h 48"/>
                  <a:gd name="T20" fmla="*/ 1 w 86"/>
                  <a:gd name="T21" fmla="*/ 0 h 4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6" h="48">
                    <a:moveTo>
                      <a:pt x="1" y="0"/>
                    </a:moveTo>
                    <a:lnTo>
                      <a:pt x="21" y="10"/>
                    </a:lnTo>
                    <a:lnTo>
                      <a:pt x="39" y="19"/>
                    </a:lnTo>
                    <a:lnTo>
                      <a:pt x="55" y="26"/>
                    </a:lnTo>
                    <a:lnTo>
                      <a:pt x="69" y="33"/>
                    </a:lnTo>
                    <a:lnTo>
                      <a:pt x="79" y="40"/>
                    </a:lnTo>
                    <a:lnTo>
                      <a:pt x="84" y="44"/>
                    </a:lnTo>
                    <a:lnTo>
                      <a:pt x="86" y="48"/>
                    </a:lnTo>
                    <a:lnTo>
                      <a:pt x="1" y="8"/>
                    </a:lnTo>
                    <a:lnTo>
                      <a:pt x="0" y="6"/>
                    </a:lnTo>
                    <a:lnTo>
                      <a:pt x="1" y="0"/>
                    </a:lnTo>
                    <a:close/>
                  </a:path>
                </a:pathLst>
              </a:custGeom>
              <a:solidFill>
                <a:srgbClr val="B0F7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136" name="Freeform 354"/>
              <p:cNvSpPr>
                <a:spLocks/>
              </p:cNvSpPr>
              <p:nvPr/>
            </p:nvSpPr>
            <p:spPr bwMode="auto">
              <a:xfrm>
                <a:off x="1188" y="1688"/>
                <a:ext cx="1" cy="1"/>
              </a:xfrm>
              <a:custGeom>
                <a:avLst/>
                <a:gdLst>
                  <a:gd name="T0" fmla="*/ 1 w 1"/>
                  <a:gd name="T1" fmla="*/ 1 h 2"/>
                  <a:gd name="T2" fmla="*/ 0 w 1"/>
                  <a:gd name="T3" fmla="*/ 0 h 2"/>
                  <a:gd name="T4" fmla="*/ 0 w 1"/>
                  <a:gd name="T5" fmla="*/ 0 h 2"/>
                  <a:gd name="T6" fmla="*/ 0 w 1"/>
                  <a:gd name="T7" fmla="*/ 0 h 2"/>
                  <a:gd name="T8" fmla="*/ 1 w 1"/>
                  <a:gd name="T9" fmla="*/ 1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 h="2">
                    <a:moveTo>
                      <a:pt x="1" y="2"/>
                    </a:moveTo>
                    <a:lnTo>
                      <a:pt x="0" y="0"/>
                    </a:lnTo>
                    <a:lnTo>
                      <a:pt x="1" y="2"/>
                    </a:lnTo>
                    <a:close/>
                  </a:path>
                </a:pathLst>
              </a:custGeom>
              <a:solidFill>
                <a:srgbClr val="B0F8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137" name="Freeform 355"/>
              <p:cNvSpPr>
                <a:spLocks/>
              </p:cNvSpPr>
              <p:nvPr/>
            </p:nvSpPr>
            <p:spPr bwMode="auto">
              <a:xfrm>
                <a:off x="1188" y="1650"/>
                <a:ext cx="1017" cy="271"/>
              </a:xfrm>
              <a:custGeom>
                <a:avLst/>
                <a:gdLst>
                  <a:gd name="T0" fmla="*/ 996 w 1017"/>
                  <a:gd name="T1" fmla="*/ 271 h 543"/>
                  <a:gd name="T2" fmla="*/ 0 w 1017"/>
                  <a:gd name="T3" fmla="*/ 39 h 543"/>
                  <a:gd name="T4" fmla="*/ 22 w 1017"/>
                  <a:gd name="T5" fmla="*/ 0 h 543"/>
                  <a:gd name="T6" fmla="*/ 1017 w 1017"/>
                  <a:gd name="T7" fmla="*/ 231 h 543"/>
                  <a:gd name="T8" fmla="*/ 996 w 1017"/>
                  <a:gd name="T9" fmla="*/ 271 h 54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17" h="543">
                    <a:moveTo>
                      <a:pt x="996" y="543"/>
                    </a:moveTo>
                    <a:lnTo>
                      <a:pt x="0" y="78"/>
                    </a:lnTo>
                    <a:lnTo>
                      <a:pt x="22" y="0"/>
                    </a:lnTo>
                    <a:lnTo>
                      <a:pt x="1017" y="463"/>
                    </a:lnTo>
                    <a:lnTo>
                      <a:pt x="996" y="543"/>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ja-JP" altLang="en-US" sz="2400" smtClean="0">
                  <a:solidFill>
                    <a:srgbClr val="000000"/>
                  </a:solidFill>
                </a:endParaRPr>
              </a:p>
            </p:txBody>
          </p:sp>
          <p:sp>
            <p:nvSpPr>
              <p:cNvPr id="9138" name="Freeform 356"/>
              <p:cNvSpPr>
                <a:spLocks/>
              </p:cNvSpPr>
              <p:nvPr/>
            </p:nvSpPr>
            <p:spPr bwMode="auto">
              <a:xfrm>
                <a:off x="1332" y="1417"/>
                <a:ext cx="1013" cy="235"/>
              </a:xfrm>
              <a:custGeom>
                <a:avLst/>
                <a:gdLst>
                  <a:gd name="T0" fmla="*/ 0 w 1013"/>
                  <a:gd name="T1" fmla="*/ 13 h 470"/>
                  <a:gd name="T2" fmla="*/ 7 w 1013"/>
                  <a:gd name="T3" fmla="*/ 0 h 470"/>
                  <a:gd name="T4" fmla="*/ 1013 w 1013"/>
                  <a:gd name="T5" fmla="*/ 235 h 470"/>
                  <a:gd name="T6" fmla="*/ 1012 w 1013"/>
                  <a:gd name="T7" fmla="*/ 235 h 470"/>
                  <a:gd name="T8" fmla="*/ 25 w 1013"/>
                  <a:gd name="T9" fmla="*/ 5 h 470"/>
                  <a:gd name="T10" fmla="*/ 20 w 1013"/>
                  <a:gd name="T11" fmla="*/ 17 h 470"/>
                  <a:gd name="T12" fmla="*/ 0 w 1013"/>
                  <a:gd name="T13" fmla="*/ 13 h 47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13" h="470">
                    <a:moveTo>
                      <a:pt x="0" y="25"/>
                    </a:moveTo>
                    <a:lnTo>
                      <a:pt x="7" y="0"/>
                    </a:lnTo>
                    <a:lnTo>
                      <a:pt x="1013" y="470"/>
                    </a:lnTo>
                    <a:lnTo>
                      <a:pt x="1012" y="470"/>
                    </a:lnTo>
                    <a:lnTo>
                      <a:pt x="25" y="9"/>
                    </a:lnTo>
                    <a:lnTo>
                      <a:pt x="20" y="34"/>
                    </a:lnTo>
                    <a:lnTo>
                      <a:pt x="0" y="25"/>
                    </a:lnTo>
                    <a:close/>
                  </a:path>
                </a:pathLst>
              </a:custGeom>
              <a:solidFill>
                <a:srgbClr val="B3B3B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139" name="Freeform 357"/>
              <p:cNvSpPr>
                <a:spLocks/>
              </p:cNvSpPr>
              <p:nvPr/>
            </p:nvSpPr>
            <p:spPr bwMode="auto">
              <a:xfrm>
                <a:off x="1352" y="1421"/>
                <a:ext cx="992" cy="231"/>
              </a:xfrm>
              <a:custGeom>
                <a:avLst/>
                <a:gdLst>
                  <a:gd name="T0" fmla="*/ 0 w 992"/>
                  <a:gd name="T1" fmla="*/ 13 h 461"/>
                  <a:gd name="T2" fmla="*/ 5 w 992"/>
                  <a:gd name="T3" fmla="*/ 0 h 461"/>
                  <a:gd name="T4" fmla="*/ 992 w 992"/>
                  <a:gd name="T5" fmla="*/ 231 h 461"/>
                  <a:gd name="T6" fmla="*/ 992 w 992"/>
                  <a:gd name="T7" fmla="*/ 231 h 461"/>
                  <a:gd name="T8" fmla="*/ 25 w 992"/>
                  <a:gd name="T9" fmla="*/ 5 h 461"/>
                  <a:gd name="T10" fmla="*/ 19 w 992"/>
                  <a:gd name="T11" fmla="*/ 17 h 461"/>
                  <a:gd name="T12" fmla="*/ 0 w 992"/>
                  <a:gd name="T13" fmla="*/ 13 h 46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92" h="461">
                    <a:moveTo>
                      <a:pt x="0" y="25"/>
                    </a:moveTo>
                    <a:lnTo>
                      <a:pt x="5" y="0"/>
                    </a:lnTo>
                    <a:lnTo>
                      <a:pt x="992" y="461"/>
                    </a:lnTo>
                    <a:lnTo>
                      <a:pt x="25" y="9"/>
                    </a:lnTo>
                    <a:lnTo>
                      <a:pt x="19" y="34"/>
                    </a:lnTo>
                    <a:lnTo>
                      <a:pt x="0" y="25"/>
                    </a:lnTo>
                    <a:close/>
                  </a:path>
                </a:pathLst>
              </a:custGeom>
              <a:solidFill>
                <a:srgbClr val="B5B5B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140" name="Freeform 358"/>
              <p:cNvSpPr>
                <a:spLocks/>
              </p:cNvSpPr>
              <p:nvPr/>
            </p:nvSpPr>
            <p:spPr bwMode="auto">
              <a:xfrm>
                <a:off x="1371" y="1426"/>
                <a:ext cx="973" cy="226"/>
              </a:xfrm>
              <a:custGeom>
                <a:avLst/>
                <a:gdLst>
                  <a:gd name="T0" fmla="*/ 0 w 973"/>
                  <a:gd name="T1" fmla="*/ 13 h 452"/>
                  <a:gd name="T2" fmla="*/ 6 w 973"/>
                  <a:gd name="T3" fmla="*/ 0 h 452"/>
                  <a:gd name="T4" fmla="*/ 973 w 973"/>
                  <a:gd name="T5" fmla="*/ 226 h 452"/>
                  <a:gd name="T6" fmla="*/ 973 w 973"/>
                  <a:gd name="T7" fmla="*/ 226 h 452"/>
                  <a:gd name="T8" fmla="*/ 26 w 973"/>
                  <a:gd name="T9" fmla="*/ 6 h 452"/>
                  <a:gd name="T10" fmla="*/ 20 w 973"/>
                  <a:gd name="T11" fmla="*/ 17 h 452"/>
                  <a:gd name="T12" fmla="*/ 0 w 973"/>
                  <a:gd name="T13" fmla="*/ 13 h 45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73" h="452">
                    <a:moveTo>
                      <a:pt x="0" y="25"/>
                    </a:moveTo>
                    <a:lnTo>
                      <a:pt x="6" y="0"/>
                    </a:lnTo>
                    <a:lnTo>
                      <a:pt x="973" y="452"/>
                    </a:lnTo>
                    <a:lnTo>
                      <a:pt x="26" y="11"/>
                    </a:lnTo>
                    <a:lnTo>
                      <a:pt x="20" y="34"/>
                    </a:lnTo>
                    <a:lnTo>
                      <a:pt x="0" y="25"/>
                    </a:lnTo>
                    <a:close/>
                  </a:path>
                </a:pathLst>
              </a:custGeom>
              <a:solidFill>
                <a:srgbClr val="B6B6B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141" name="Freeform 359"/>
              <p:cNvSpPr>
                <a:spLocks/>
              </p:cNvSpPr>
              <p:nvPr/>
            </p:nvSpPr>
            <p:spPr bwMode="auto">
              <a:xfrm>
                <a:off x="1391" y="1431"/>
                <a:ext cx="953" cy="222"/>
              </a:xfrm>
              <a:custGeom>
                <a:avLst/>
                <a:gdLst>
                  <a:gd name="T0" fmla="*/ 0 w 953"/>
                  <a:gd name="T1" fmla="*/ 12 h 443"/>
                  <a:gd name="T2" fmla="*/ 6 w 953"/>
                  <a:gd name="T3" fmla="*/ 0 h 443"/>
                  <a:gd name="T4" fmla="*/ 953 w 953"/>
                  <a:gd name="T5" fmla="*/ 221 h 443"/>
                  <a:gd name="T6" fmla="*/ 953 w 953"/>
                  <a:gd name="T7" fmla="*/ 222 h 443"/>
                  <a:gd name="T8" fmla="*/ 26 w 953"/>
                  <a:gd name="T9" fmla="*/ 5 h 443"/>
                  <a:gd name="T10" fmla="*/ 20 w 953"/>
                  <a:gd name="T11" fmla="*/ 16 h 443"/>
                  <a:gd name="T12" fmla="*/ 0 w 953"/>
                  <a:gd name="T13" fmla="*/ 12 h 4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53" h="443">
                    <a:moveTo>
                      <a:pt x="0" y="23"/>
                    </a:moveTo>
                    <a:lnTo>
                      <a:pt x="6" y="0"/>
                    </a:lnTo>
                    <a:lnTo>
                      <a:pt x="953" y="441"/>
                    </a:lnTo>
                    <a:lnTo>
                      <a:pt x="953" y="443"/>
                    </a:lnTo>
                    <a:lnTo>
                      <a:pt x="26" y="9"/>
                    </a:lnTo>
                    <a:lnTo>
                      <a:pt x="20" y="32"/>
                    </a:lnTo>
                    <a:lnTo>
                      <a:pt x="0" y="23"/>
                    </a:lnTo>
                    <a:close/>
                  </a:path>
                </a:pathLst>
              </a:custGeom>
              <a:solidFill>
                <a:srgbClr val="B8B8B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142" name="Freeform 360"/>
              <p:cNvSpPr>
                <a:spLocks/>
              </p:cNvSpPr>
              <p:nvPr/>
            </p:nvSpPr>
            <p:spPr bwMode="auto">
              <a:xfrm>
                <a:off x="1411" y="1436"/>
                <a:ext cx="933" cy="217"/>
              </a:xfrm>
              <a:custGeom>
                <a:avLst/>
                <a:gdLst>
                  <a:gd name="T0" fmla="*/ 0 w 933"/>
                  <a:gd name="T1" fmla="*/ 12 h 434"/>
                  <a:gd name="T2" fmla="*/ 6 w 933"/>
                  <a:gd name="T3" fmla="*/ 0 h 434"/>
                  <a:gd name="T4" fmla="*/ 933 w 933"/>
                  <a:gd name="T5" fmla="*/ 217 h 434"/>
                  <a:gd name="T6" fmla="*/ 933 w 933"/>
                  <a:gd name="T7" fmla="*/ 217 h 434"/>
                  <a:gd name="T8" fmla="*/ 25 w 933"/>
                  <a:gd name="T9" fmla="*/ 6 h 434"/>
                  <a:gd name="T10" fmla="*/ 20 w 933"/>
                  <a:gd name="T11" fmla="*/ 16 h 434"/>
                  <a:gd name="T12" fmla="*/ 0 w 933"/>
                  <a:gd name="T13" fmla="*/ 12 h 43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33" h="434">
                    <a:moveTo>
                      <a:pt x="0" y="23"/>
                    </a:moveTo>
                    <a:lnTo>
                      <a:pt x="6" y="0"/>
                    </a:lnTo>
                    <a:lnTo>
                      <a:pt x="933" y="434"/>
                    </a:lnTo>
                    <a:lnTo>
                      <a:pt x="25" y="11"/>
                    </a:lnTo>
                    <a:lnTo>
                      <a:pt x="20" y="32"/>
                    </a:lnTo>
                    <a:lnTo>
                      <a:pt x="0" y="23"/>
                    </a:lnTo>
                    <a:close/>
                  </a:path>
                </a:pathLst>
              </a:custGeom>
              <a:solidFill>
                <a:srgbClr val="BABAB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143" name="Freeform 361"/>
              <p:cNvSpPr>
                <a:spLocks/>
              </p:cNvSpPr>
              <p:nvPr/>
            </p:nvSpPr>
            <p:spPr bwMode="auto">
              <a:xfrm>
                <a:off x="1431" y="1441"/>
                <a:ext cx="913" cy="212"/>
              </a:xfrm>
              <a:custGeom>
                <a:avLst/>
                <a:gdLst>
                  <a:gd name="T0" fmla="*/ 0 w 913"/>
                  <a:gd name="T1" fmla="*/ 11 h 423"/>
                  <a:gd name="T2" fmla="*/ 5 w 913"/>
                  <a:gd name="T3" fmla="*/ 0 h 423"/>
                  <a:gd name="T4" fmla="*/ 913 w 913"/>
                  <a:gd name="T5" fmla="*/ 212 h 423"/>
                  <a:gd name="T6" fmla="*/ 913 w 913"/>
                  <a:gd name="T7" fmla="*/ 212 h 423"/>
                  <a:gd name="T8" fmla="*/ 25 w 913"/>
                  <a:gd name="T9" fmla="*/ 5 h 423"/>
                  <a:gd name="T10" fmla="*/ 20 w 913"/>
                  <a:gd name="T11" fmla="*/ 15 h 423"/>
                  <a:gd name="T12" fmla="*/ 0 w 913"/>
                  <a:gd name="T13" fmla="*/ 11 h 42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13" h="423">
                    <a:moveTo>
                      <a:pt x="0" y="21"/>
                    </a:moveTo>
                    <a:lnTo>
                      <a:pt x="5" y="0"/>
                    </a:lnTo>
                    <a:lnTo>
                      <a:pt x="913" y="423"/>
                    </a:lnTo>
                    <a:lnTo>
                      <a:pt x="25" y="9"/>
                    </a:lnTo>
                    <a:lnTo>
                      <a:pt x="20" y="30"/>
                    </a:lnTo>
                    <a:lnTo>
                      <a:pt x="0" y="21"/>
                    </a:lnTo>
                    <a:close/>
                  </a:path>
                </a:pathLst>
              </a:custGeom>
              <a:solidFill>
                <a:srgbClr val="BCBCB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144" name="Freeform 362"/>
              <p:cNvSpPr>
                <a:spLocks/>
              </p:cNvSpPr>
              <p:nvPr/>
            </p:nvSpPr>
            <p:spPr bwMode="auto">
              <a:xfrm>
                <a:off x="1451" y="1446"/>
                <a:ext cx="893" cy="207"/>
              </a:xfrm>
              <a:custGeom>
                <a:avLst/>
                <a:gdLst>
                  <a:gd name="T0" fmla="*/ 0 w 893"/>
                  <a:gd name="T1" fmla="*/ 11 h 414"/>
                  <a:gd name="T2" fmla="*/ 5 w 893"/>
                  <a:gd name="T3" fmla="*/ 0 h 414"/>
                  <a:gd name="T4" fmla="*/ 893 w 893"/>
                  <a:gd name="T5" fmla="*/ 207 h 414"/>
                  <a:gd name="T6" fmla="*/ 893 w 893"/>
                  <a:gd name="T7" fmla="*/ 207 h 414"/>
                  <a:gd name="T8" fmla="*/ 25 w 893"/>
                  <a:gd name="T9" fmla="*/ 5 h 414"/>
                  <a:gd name="T10" fmla="*/ 19 w 893"/>
                  <a:gd name="T11" fmla="*/ 16 h 414"/>
                  <a:gd name="T12" fmla="*/ 0 w 893"/>
                  <a:gd name="T13" fmla="*/ 11 h 41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93" h="414">
                    <a:moveTo>
                      <a:pt x="0" y="21"/>
                    </a:moveTo>
                    <a:lnTo>
                      <a:pt x="5" y="0"/>
                    </a:lnTo>
                    <a:lnTo>
                      <a:pt x="893" y="414"/>
                    </a:lnTo>
                    <a:lnTo>
                      <a:pt x="25" y="9"/>
                    </a:lnTo>
                    <a:lnTo>
                      <a:pt x="19" y="31"/>
                    </a:lnTo>
                    <a:lnTo>
                      <a:pt x="0" y="21"/>
                    </a:lnTo>
                    <a:close/>
                  </a:path>
                </a:pathLst>
              </a:custGeom>
              <a:solidFill>
                <a:srgbClr val="BEBEB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145" name="Freeform 363"/>
              <p:cNvSpPr>
                <a:spLocks/>
              </p:cNvSpPr>
              <p:nvPr/>
            </p:nvSpPr>
            <p:spPr bwMode="auto">
              <a:xfrm>
                <a:off x="1470" y="1450"/>
                <a:ext cx="874" cy="204"/>
              </a:xfrm>
              <a:custGeom>
                <a:avLst/>
                <a:gdLst>
                  <a:gd name="T0" fmla="*/ 0 w 874"/>
                  <a:gd name="T1" fmla="*/ 11 h 407"/>
                  <a:gd name="T2" fmla="*/ 6 w 874"/>
                  <a:gd name="T3" fmla="*/ 0 h 407"/>
                  <a:gd name="T4" fmla="*/ 874 w 874"/>
                  <a:gd name="T5" fmla="*/ 203 h 407"/>
                  <a:gd name="T6" fmla="*/ 874 w 874"/>
                  <a:gd name="T7" fmla="*/ 204 h 407"/>
                  <a:gd name="T8" fmla="*/ 27 w 874"/>
                  <a:gd name="T9" fmla="*/ 6 h 407"/>
                  <a:gd name="T10" fmla="*/ 22 w 874"/>
                  <a:gd name="T11" fmla="*/ 16 h 407"/>
                  <a:gd name="T12" fmla="*/ 0 w 874"/>
                  <a:gd name="T13" fmla="*/ 11 h 40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74" h="407">
                    <a:moveTo>
                      <a:pt x="0" y="22"/>
                    </a:moveTo>
                    <a:lnTo>
                      <a:pt x="6" y="0"/>
                    </a:lnTo>
                    <a:lnTo>
                      <a:pt x="874" y="405"/>
                    </a:lnTo>
                    <a:lnTo>
                      <a:pt x="874" y="407"/>
                    </a:lnTo>
                    <a:lnTo>
                      <a:pt x="27" y="11"/>
                    </a:lnTo>
                    <a:lnTo>
                      <a:pt x="22" y="32"/>
                    </a:lnTo>
                    <a:lnTo>
                      <a:pt x="0" y="22"/>
                    </a:lnTo>
                    <a:close/>
                  </a:path>
                </a:pathLst>
              </a:custGeom>
              <a:solidFill>
                <a:srgbClr val="BFB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146" name="Freeform 364"/>
              <p:cNvSpPr>
                <a:spLocks/>
              </p:cNvSpPr>
              <p:nvPr/>
            </p:nvSpPr>
            <p:spPr bwMode="auto">
              <a:xfrm>
                <a:off x="1492" y="1456"/>
                <a:ext cx="852" cy="198"/>
              </a:xfrm>
              <a:custGeom>
                <a:avLst/>
                <a:gdLst>
                  <a:gd name="T0" fmla="*/ 0 w 852"/>
                  <a:gd name="T1" fmla="*/ 11 h 396"/>
                  <a:gd name="T2" fmla="*/ 5 w 852"/>
                  <a:gd name="T3" fmla="*/ 0 h 396"/>
                  <a:gd name="T4" fmla="*/ 852 w 852"/>
                  <a:gd name="T5" fmla="*/ 198 h 396"/>
                  <a:gd name="T6" fmla="*/ 852 w 852"/>
                  <a:gd name="T7" fmla="*/ 198 h 396"/>
                  <a:gd name="T8" fmla="*/ 26 w 852"/>
                  <a:gd name="T9" fmla="*/ 6 h 396"/>
                  <a:gd name="T10" fmla="*/ 21 w 852"/>
                  <a:gd name="T11" fmla="*/ 15 h 396"/>
                  <a:gd name="T12" fmla="*/ 0 w 852"/>
                  <a:gd name="T13" fmla="*/ 11 h 3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52" h="396">
                    <a:moveTo>
                      <a:pt x="0" y="21"/>
                    </a:moveTo>
                    <a:lnTo>
                      <a:pt x="5" y="0"/>
                    </a:lnTo>
                    <a:lnTo>
                      <a:pt x="852" y="396"/>
                    </a:lnTo>
                    <a:lnTo>
                      <a:pt x="26" y="11"/>
                    </a:lnTo>
                    <a:lnTo>
                      <a:pt x="21" y="30"/>
                    </a:lnTo>
                    <a:lnTo>
                      <a:pt x="0" y="21"/>
                    </a:lnTo>
                    <a:close/>
                  </a:path>
                </a:pathLst>
              </a:custGeom>
              <a:solidFill>
                <a:srgbClr val="C1C1C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147" name="Freeform 365"/>
              <p:cNvSpPr>
                <a:spLocks/>
              </p:cNvSpPr>
              <p:nvPr/>
            </p:nvSpPr>
            <p:spPr bwMode="auto">
              <a:xfrm>
                <a:off x="1513" y="1461"/>
                <a:ext cx="831" cy="193"/>
              </a:xfrm>
              <a:custGeom>
                <a:avLst/>
                <a:gdLst>
                  <a:gd name="T0" fmla="*/ 0 w 831"/>
                  <a:gd name="T1" fmla="*/ 10 h 385"/>
                  <a:gd name="T2" fmla="*/ 5 w 831"/>
                  <a:gd name="T3" fmla="*/ 0 h 385"/>
                  <a:gd name="T4" fmla="*/ 831 w 831"/>
                  <a:gd name="T5" fmla="*/ 193 h 385"/>
                  <a:gd name="T6" fmla="*/ 829 w 831"/>
                  <a:gd name="T7" fmla="*/ 193 h 385"/>
                  <a:gd name="T8" fmla="*/ 27 w 831"/>
                  <a:gd name="T9" fmla="*/ 5 h 385"/>
                  <a:gd name="T10" fmla="*/ 21 w 831"/>
                  <a:gd name="T11" fmla="*/ 15 h 385"/>
                  <a:gd name="T12" fmla="*/ 0 w 831"/>
                  <a:gd name="T13" fmla="*/ 10 h 38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31" h="385">
                    <a:moveTo>
                      <a:pt x="0" y="19"/>
                    </a:moveTo>
                    <a:lnTo>
                      <a:pt x="5" y="0"/>
                    </a:lnTo>
                    <a:lnTo>
                      <a:pt x="831" y="385"/>
                    </a:lnTo>
                    <a:lnTo>
                      <a:pt x="829" y="385"/>
                    </a:lnTo>
                    <a:lnTo>
                      <a:pt x="27" y="10"/>
                    </a:lnTo>
                    <a:lnTo>
                      <a:pt x="21" y="30"/>
                    </a:lnTo>
                    <a:lnTo>
                      <a:pt x="0" y="19"/>
                    </a:lnTo>
                    <a:close/>
                  </a:path>
                </a:pathLst>
              </a:custGeom>
              <a:solidFill>
                <a:srgbClr val="C2C2C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148" name="Freeform 366"/>
              <p:cNvSpPr>
                <a:spLocks/>
              </p:cNvSpPr>
              <p:nvPr/>
            </p:nvSpPr>
            <p:spPr bwMode="auto">
              <a:xfrm>
                <a:off x="1534" y="1467"/>
                <a:ext cx="808" cy="187"/>
              </a:xfrm>
              <a:custGeom>
                <a:avLst/>
                <a:gdLst>
                  <a:gd name="T0" fmla="*/ 0 w 808"/>
                  <a:gd name="T1" fmla="*/ 10 h 375"/>
                  <a:gd name="T2" fmla="*/ 6 w 808"/>
                  <a:gd name="T3" fmla="*/ 0 h 375"/>
                  <a:gd name="T4" fmla="*/ 808 w 808"/>
                  <a:gd name="T5" fmla="*/ 187 h 375"/>
                  <a:gd name="T6" fmla="*/ 808 w 808"/>
                  <a:gd name="T7" fmla="*/ 187 h 375"/>
                  <a:gd name="T8" fmla="*/ 28 w 808"/>
                  <a:gd name="T9" fmla="*/ 5 h 375"/>
                  <a:gd name="T10" fmla="*/ 23 w 808"/>
                  <a:gd name="T11" fmla="*/ 15 h 375"/>
                  <a:gd name="T12" fmla="*/ 0 w 808"/>
                  <a:gd name="T13" fmla="*/ 10 h 37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08" h="375">
                    <a:moveTo>
                      <a:pt x="0" y="20"/>
                    </a:moveTo>
                    <a:lnTo>
                      <a:pt x="6" y="0"/>
                    </a:lnTo>
                    <a:lnTo>
                      <a:pt x="808" y="375"/>
                    </a:lnTo>
                    <a:lnTo>
                      <a:pt x="28" y="11"/>
                    </a:lnTo>
                    <a:lnTo>
                      <a:pt x="23" y="31"/>
                    </a:lnTo>
                    <a:lnTo>
                      <a:pt x="0" y="20"/>
                    </a:lnTo>
                    <a:close/>
                  </a:path>
                </a:pathLst>
              </a:custGeom>
              <a:solidFill>
                <a:srgbClr val="C4C4C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149" name="Freeform 367"/>
              <p:cNvSpPr>
                <a:spLocks/>
              </p:cNvSpPr>
              <p:nvPr/>
            </p:nvSpPr>
            <p:spPr bwMode="auto">
              <a:xfrm>
                <a:off x="1557" y="1472"/>
                <a:ext cx="785" cy="183"/>
              </a:xfrm>
              <a:custGeom>
                <a:avLst/>
                <a:gdLst>
                  <a:gd name="T0" fmla="*/ 0 w 785"/>
                  <a:gd name="T1" fmla="*/ 10 h 366"/>
                  <a:gd name="T2" fmla="*/ 5 w 785"/>
                  <a:gd name="T3" fmla="*/ 0 h 366"/>
                  <a:gd name="T4" fmla="*/ 785 w 785"/>
                  <a:gd name="T5" fmla="*/ 182 h 366"/>
                  <a:gd name="T6" fmla="*/ 785 w 785"/>
                  <a:gd name="T7" fmla="*/ 183 h 366"/>
                  <a:gd name="T8" fmla="*/ 29 w 785"/>
                  <a:gd name="T9" fmla="*/ 6 h 366"/>
                  <a:gd name="T10" fmla="*/ 24 w 785"/>
                  <a:gd name="T11" fmla="*/ 16 h 366"/>
                  <a:gd name="T12" fmla="*/ 0 w 785"/>
                  <a:gd name="T13" fmla="*/ 10 h 36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85" h="366">
                    <a:moveTo>
                      <a:pt x="0" y="20"/>
                    </a:moveTo>
                    <a:lnTo>
                      <a:pt x="5" y="0"/>
                    </a:lnTo>
                    <a:lnTo>
                      <a:pt x="785" y="364"/>
                    </a:lnTo>
                    <a:lnTo>
                      <a:pt x="785" y="366"/>
                    </a:lnTo>
                    <a:lnTo>
                      <a:pt x="29" y="11"/>
                    </a:lnTo>
                    <a:lnTo>
                      <a:pt x="24" y="31"/>
                    </a:lnTo>
                    <a:lnTo>
                      <a:pt x="0" y="20"/>
                    </a:lnTo>
                    <a:close/>
                  </a:path>
                </a:pathLst>
              </a:custGeom>
              <a:solidFill>
                <a:srgbClr val="C6C6C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150" name="Freeform 368"/>
              <p:cNvSpPr>
                <a:spLocks/>
              </p:cNvSpPr>
              <p:nvPr/>
            </p:nvSpPr>
            <p:spPr bwMode="auto">
              <a:xfrm>
                <a:off x="1581" y="1478"/>
                <a:ext cx="761" cy="177"/>
              </a:xfrm>
              <a:custGeom>
                <a:avLst/>
                <a:gdLst>
                  <a:gd name="T0" fmla="*/ 0 w 761"/>
                  <a:gd name="T1" fmla="*/ 10 h 355"/>
                  <a:gd name="T2" fmla="*/ 5 w 761"/>
                  <a:gd name="T3" fmla="*/ 0 h 355"/>
                  <a:gd name="T4" fmla="*/ 761 w 761"/>
                  <a:gd name="T5" fmla="*/ 177 h 355"/>
                  <a:gd name="T6" fmla="*/ 761 w 761"/>
                  <a:gd name="T7" fmla="*/ 177 h 355"/>
                  <a:gd name="T8" fmla="*/ 29 w 761"/>
                  <a:gd name="T9" fmla="*/ 6 h 355"/>
                  <a:gd name="T10" fmla="*/ 24 w 761"/>
                  <a:gd name="T11" fmla="*/ 15 h 355"/>
                  <a:gd name="T12" fmla="*/ 0 w 761"/>
                  <a:gd name="T13" fmla="*/ 10 h 35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61" h="355">
                    <a:moveTo>
                      <a:pt x="0" y="20"/>
                    </a:moveTo>
                    <a:lnTo>
                      <a:pt x="5" y="0"/>
                    </a:lnTo>
                    <a:lnTo>
                      <a:pt x="761" y="355"/>
                    </a:lnTo>
                    <a:lnTo>
                      <a:pt x="29" y="13"/>
                    </a:lnTo>
                    <a:lnTo>
                      <a:pt x="24" y="31"/>
                    </a:lnTo>
                    <a:lnTo>
                      <a:pt x="0" y="20"/>
                    </a:lnTo>
                    <a:close/>
                  </a:path>
                </a:pathLst>
              </a:custGeom>
              <a:solidFill>
                <a:srgbClr val="C7C7C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151" name="Freeform 369"/>
              <p:cNvSpPr>
                <a:spLocks/>
              </p:cNvSpPr>
              <p:nvPr/>
            </p:nvSpPr>
            <p:spPr bwMode="auto">
              <a:xfrm>
                <a:off x="1605" y="1484"/>
                <a:ext cx="737" cy="171"/>
              </a:xfrm>
              <a:custGeom>
                <a:avLst/>
                <a:gdLst>
                  <a:gd name="T0" fmla="*/ 0 w 737"/>
                  <a:gd name="T1" fmla="*/ 9 h 342"/>
                  <a:gd name="T2" fmla="*/ 5 w 737"/>
                  <a:gd name="T3" fmla="*/ 0 h 342"/>
                  <a:gd name="T4" fmla="*/ 737 w 737"/>
                  <a:gd name="T5" fmla="*/ 171 h 342"/>
                  <a:gd name="T6" fmla="*/ 737 w 737"/>
                  <a:gd name="T7" fmla="*/ 171 h 342"/>
                  <a:gd name="T8" fmla="*/ 31 w 737"/>
                  <a:gd name="T9" fmla="*/ 6 h 342"/>
                  <a:gd name="T10" fmla="*/ 25 w 737"/>
                  <a:gd name="T11" fmla="*/ 15 h 342"/>
                  <a:gd name="T12" fmla="*/ 0 w 737"/>
                  <a:gd name="T13" fmla="*/ 9 h 34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37" h="342">
                    <a:moveTo>
                      <a:pt x="0" y="18"/>
                    </a:moveTo>
                    <a:lnTo>
                      <a:pt x="5" y="0"/>
                    </a:lnTo>
                    <a:lnTo>
                      <a:pt x="737" y="342"/>
                    </a:lnTo>
                    <a:lnTo>
                      <a:pt x="31" y="12"/>
                    </a:lnTo>
                    <a:lnTo>
                      <a:pt x="25" y="29"/>
                    </a:lnTo>
                    <a:lnTo>
                      <a:pt x="0" y="18"/>
                    </a:lnTo>
                    <a:close/>
                  </a:path>
                </a:pathLst>
              </a:custGeom>
              <a:solidFill>
                <a:srgbClr val="C9C9C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152" name="Freeform 370"/>
              <p:cNvSpPr>
                <a:spLocks/>
              </p:cNvSpPr>
              <p:nvPr/>
            </p:nvSpPr>
            <p:spPr bwMode="auto">
              <a:xfrm>
                <a:off x="1630" y="1490"/>
                <a:ext cx="712" cy="166"/>
              </a:xfrm>
              <a:custGeom>
                <a:avLst/>
                <a:gdLst>
                  <a:gd name="T0" fmla="*/ 0 w 712"/>
                  <a:gd name="T1" fmla="*/ 9 h 332"/>
                  <a:gd name="T2" fmla="*/ 6 w 712"/>
                  <a:gd name="T3" fmla="*/ 0 h 332"/>
                  <a:gd name="T4" fmla="*/ 712 w 712"/>
                  <a:gd name="T5" fmla="*/ 165 h 332"/>
                  <a:gd name="T6" fmla="*/ 712 w 712"/>
                  <a:gd name="T7" fmla="*/ 166 h 332"/>
                  <a:gd name="T8" fmla="*/ 31 w 712"/>
                  <a:gd name="T9" fmla="*/ 7 h 332"/>
                  <a:gd name="T10" fmla="*/ 27 w 712"/>
                  <a:gd name="T11" fmla="*/ 15 h 332"/>
                  <a:gd name="T12" fmla="*/ 0 w 712"/>
                  <a:gd name="T13" fmla="*/ 9 h 33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12" h="332">
                    <a:moveTo>
                      <a:pt x="0" y="17"/>
                    </a:moveTo>
                    <a:lnTo>
                      <a:pt x="6" y="0"/>
                    </a:lnTo>
                    <a:lnTo>
                      <a:pt x="712" y="330"/>
                    </a:lnTo>
                    <a:lnTo>
                      <a:pt x="712" y="332"/>
                    </a:lnTo>
                    <a:lnTo>
                      <a:pt x="31" y="13"/>
                    </a:lnTo>
                    <a:lnTo>
                      <a:pt x="27" y="29"/>
                    </a:lnTo>
                    <a:lnTo>
                      <a:pt x="0" y="17"/>
                    </a:lnTo>
                    <a:close/>
                  </a:path>
                </a:pathLst>
              </a:custGeom>
              <a:solidFill>
                <a:srgbClr val="CACAC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153" name="Freeform 371"/>
              <p:cNvSpPr>
                <a:spLocks/>
              </p:cNvSpPr>
              <p:nvPr/>
            </p:nvSpPr>
            <p:spPr bwMode="auto">
              <a:xfrm>
                <a:off x="1657" y="1497"/>
                <a:ext cx="685" cy="159"/>
              </a:xfrm>
              <a:custGeom>
                <a:avLst/>
                <a:gdLst>
                  <a:gd name="T0" fmla="*/ 0 w 685"/>
                  <a:gd name="T1" fmla="*/ 8 h 319"/>
                  <a:gd name="T2" fmla="*/ 4 w 685"/>
                  <a:gd name="T3" fmla="*/ 0 h 319"/>
                  <a:gd name="T4" fmla="*/ 685 w 685"/>
                  <a:gd name="T5" fmla="*/ 159 h 319"/>
                  <a:gd name="T6" fmla="*/ 685 w 685"/>
                  <a:gd name="T7" fmla="*/ 159 h 319"/>
                  <a:gd name="T8" fmla="*/ 32 w 685"/>
                  <a:gd name="T9" fmla="*/ 6 h 319"/>
                  <a:gd name="T10" fmla="*/ 27 w 685"/>
                  <a:gd name="T11" fmla="*/ 14 h 319"/>
                  <a:gd name="T12" fmla="*/ 0 w 685"/>
                  <a:gd name="T13" fmla="*/ 8 h 31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5" h="319">
                    <a:moveTo>
                      <a:pt x="0" y="16"/>
                    </a:moveTo>
                    <a:lnTo>
                      <a:pt x="4" y="0"/>
                    </a:lnTo>
                    <a:lnTo>
                      <a:pt x="685" y="319"/>
                    </a:lnTo>
                    <a:lnTo>
                      <a:pt x="32" y="13"/>
                    </a:lnTo>
                    <a:lnTo>
                      <a:pt x="27" y="29"/>
                    </a:lnTo>
                    <a:lnTo>
                      <a:pt x="0" y="16"/>
                    </a:lnTo>
                    <a:close/>
                  </a:path>
                </a:pathLst>
              </a:custGeom>
              <a:solidFill>
                <a:srgbClr val="CCCC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154" name="Freeform 372"/>
              <p:cNvSpPr>
                <a:spLocks/>
              </p:cNvSpPr>
              <p:nvPr/>
            </p:nvSpPr>
            <p:spPr bwMode="auto">
              <a:xfrm>
                <a:off x="1684" y="1503"/>
                <a:ext cx="658" cy="153"/>
              </a:xfrm>
              <a:custGeom>
                <a:avLst/>
                <a:gdLst>
                  <a:gd name="T0" fmla="*/ 0 w 658"/>
                  <a:gd name="T1" fmla="*/ 8 h 306"/>
                  <a:gd name="T2" fmla="*/ 5 w 658"/>
                  <a:gd name="T3" fmla="*/ 0 h 306"/>
                  <a:gd name="T4" fmla="*/ 658 w 658"/>
                  <a:gd name="T5" fmla="*/ 153 h 306"/>
                  <a:gd name="T6" fmla="*/ 658 w 658"/>
                  <a:gd name="T7" fmla="*/ 153 h 306"/>
                  <a:gd name="T8" fmla="*/ 34 w 658"/>
                  <a:gd name="T9" fmla="*/ 7 h 306"/>
                  <a:gd name="T10" fmla="*/ 29 w 658"/>
                  <a:gd name="T11" fmla="*/ 16 h 306"/>
                  <a:gd name="T12" fmla="*/ 0 w 658"/>
                  <a:gd name="T13" fmla="*/ 8 h 30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58" h="306">
                    <a:moveTo>
                      <a:pt x="0" y="16"/>
                    </a:moveTo>
                    <a:lnTo>
                      <a:pt x="5" y="0"/>
                    </a:lnTo>
                    <a:lnTo>
                      <a:pt x="658" y="306"/>
                    </a:lnTo>
                    <a:lnTo>
                      <a:pt x="34" y="14"/>
                    </a:lnTo>
                    <a:lnTo>
                      <a:pt x="29" y="31"/>
                    </a:lnTo>
                    <a:lnTo>
                      <a:pt x="0" y="16"/>
                    </a:lnTo>
                    <a:close/>
                  </a:path>
                </a:pathLst>
              </a:custGeom>
              <a:solidFill>
                <a:srgbClr val="CECEC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155" name="Freeform 373"/>
              <p:cNvSpPr>
                <a:spLocks/>
              </p:cNvSpPr>
              <p:nvPr/>
            </p:nvSpPr>
            <p:spPr bwMode="auto">
              <a:xfrm>
                <a:off x="1713" y="1510"/>
                <a:ext cx="629" cy="147"/>
              </a:xfrm>
              <a:custGeom>
                <a:avLst/>
                <a:gdLst>
                  <a:gd name="T0" fmla="*/ 0 w 629"/>
                  <a:gd name="T1" fmla="*/ 9 h 294"/>
                  <a:gd name="T2" fmla="*/ 5 w 629"/>
                  <a:gd name="T3" fmla="*/ 0 h 294"/>
                  <a:gd name="T4" fmla="*/ 629 w 629"/>
                  <a:gd name="T5" fmla="*/ 146 h 294"/>
                  <a:gd name="T6" fmla="*/ 628 w 629"/>
                  <a:gd name="T7" fmla="*/ 147 h 294"/>
                  <a:gd name="T8" fmla="*/ 34 w 629"/>
                  <a:gd name="T9" fmla="*/ 8 h 294"/>
                  <a:gd name="T10" fmla="*/ 30 w 629"/>
                  <a:gd name="T11" fmla="*/ 15 h 294"/>
                  <a:gd name="T12" fmla="*/ 0 w 629"/>
                  <a:gd name="T13" fmla="*/ 9 h 29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29" h="294">
                    <a:moveTo>
                      <a:pt x="0" y="17"/>
                    </a:moveTo>
                    <a:lnTo>
                      <a:pt x="5" y="0"/>
                    </a:lnTo>
                    <a:lnTo>
                      <a:pt x="629" y="292"/>
                    </a:lnTo>
                    <a:lnTo>
                      <a:pt x="628" y="294"/>
                    </a:lnTo>
                    <a:lnTo>
                      <a:pt x="34" y="15"/>
                    </a:lnTo>
                    <a:lnTo>
                      <a:pt x="30" y="29"/>
                    </a:lnTo>
                    <a:lnTo>
                      <a:pt x="0" y="17"/>
                    </a:lnTo>
                    <a:close/>
                  </a:path>
                </a:pathLst>
              </a:custGeom>
              <a:solidFill>
                <a:srgbClr val="CFCFC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156" name="Freeform 374"/>
              <p:cNvSpPr>
                <a:spLocks/>
              </p:cNvSpPr>
              <p:nvPr/>
            </p:nvSpPr>
            <p:spPr bwMode="auto">
              <a:xfrm>
                <a:off x="1743" y="1517"/>
                <a:ext cx="598" cy="140"/>
              </a:xfrm>
              <a:custGeom>
                <a:avLst/>
                <a:gdLst>
                  <a:gd name="T0" fmla="*/ 0 w 598"/>
                  <a:gd name="T1" fmla="*/ 7 h 279"/>
                  <a:gd name="T2" fmla="*/ 4 w 598"/>
                  <a:gd name="T3" fmla="*/ 0 h 279"/>
                  <a:gd name="T4" fmla="*/ 598 w 598"/>
                  <a:gd name="T5" fmla="*/ 140 h 279"/>
                  <a:gd name="T6" fmla="*/ 598 w 598"/>
                  <a:gd name="T7" fmla="*/ 140 h 279"/>
                  <a:gd name="T8" fmla="*/ 35 w 598"/>
                  <a:gd name="T9" fmla="*/ 8 h 279"/>
                  <a:gd name="T10" fmla="*/ 31 w 598"/>
                  <a:gd name="T11" fmla="*/ 15 h 279"/>
                  <a:gd name="T12" fmla="*/ 0 w 598"/>
                  <a:gd name="T13" fmla="*/ 7 h 27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98" h="279">
                    <a:moveTo>
                      <a:pt x="0" y="14"/>
                    </a:moveTo>
                    <a:lnTo>
                      <a:pt x="4" y="0"/>
                    </a:lnTo>
                    <a:lnTo>
                      <a:pt x="598" y="279"/>
                    </a:lnTo>
                    <a:lnTo>
                      <a:pt x="35" y="16"/>
                    </a:lnTo>
                    <a:lnTo>
                      <a:pt x="31" y="29"/>
                    </a:lnTo>
                    <a:lnTo>
                      <a:pt x="0" y="14"/>
                    </a:lnTo>
                    <a:close/>
                  </a:path>
                </a:pathLst>
              </a:custGeom>
              <a:solidFill>
                <a:srgbClr val="D1D1D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157" name="Freeform 375"/>
              <p:cNvSpPr>
                <a:spLocks/>
              </p:cNvSpPr>
              <p:nvPr/>
            </p:nvSpPr>
            <p:spPr bwMode="auto">
              <a:xfrm>
                <a:off x="1774" y="1526"/>
                <a:ext cx="567" cy="132"/>
              </a:xfrm>
              <a:custGeom>
                <a:avLst/>
                <a:gdLst>
                  <a:gd name="T0" fmla="*/ 0 w 567"/>
                  <a:gd name="T1" fmla="*/ 7 h 264"/>
                  <a:gd name="T2" fmla="*/ 4 w 567"/>
                  <a:gd name="T3" fmla="*/ 0 h 264"/>
                  <a:gd name="T4" fmla="*/ 567 w 567"/>
                  <a:gd name="T5" fmla="*/ 132 h 264"/>
                  <a:gd name="T6" fmla="*/ 567 w 567"/>
                  <a:gd name="T7" fmla="*/ 132 h 264"/>
                  <a:gd name="T8" fmla="*/ 37 w 567"/>
                  <a:gd name="T9" fmla="*/ 8 h 264"/>
                  <a:gd name="T10" fmla="*/ 33 w 567"/>
                  <a:gd name="T11" fmla="*/ 15 h 264"/>
                  <a:gd name="T12" fmla="*/ 0 w 567"/>
                  <a:gd name="T13" fmla="*/ 7 h 2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67" h="264">
                    <a:moveTo>
                      <a:pt x="0" y="13"/>
                    </a:moveTo>
                    <a:lnTo>
                      <a:pt x="4" y="0"/>
                    </a:lnTo>
                    <a:lnTo>
                      <a:pt x="567" y="263"/>
                    </a:lnTo>
                    <a:lnTo>
                      <a:pt x="567" y="264"/>
                    </a:lnTo>
                    <a:lnTo>
                      <a:pt x="37" y="15"/>
                    </a:lnTo>
                    <a:lnTo>
                      <a:pt x="33" y="29"/>
                    </a:lnTo>
                    <a:lnTo>
                      <a:pt x="0" y="13"/>
                    </a:lnTo>
                    <a:close/>
                  </a:path>
                </a:pathLst>
              </a:custGeom>
              <a:solidFill>
                <a:srgbClr val="D2D2D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158" name="Freeform 376"/>
              <p:cNvSpPr>
                <a:spLocks/>
              </p:cNvSpPr>
              <p:nvPr/>
            </p:nvSpPr>
            <p:spPr bwMode="auto">
              <a:xfrm>
                <a:off x="1807" y="1533"/>
                <a:ext cx="534" cy="125"/>
              </a:xfrm>
              <a:custGeom>
                <a:avLst/>
                <a:gdLst>
                  <a:gd name="T0" fmla="*/ 0 w 534"/>
                  <a:gd name="T1" fmla="*/ 7 h 249"/>
                  <a:gd name="T2" fmla="*/ 4 w 534"/>
                  <a:gd name="T3" fmla="*/ 0 h 249"/>
                  <a:gd name="T4" fmla="*/ 534 w 534"/>
                  <a:gd name="T5" fmla="*/ 125 h 249"/>
                  <a:gd name="T6" fmla="*/ 534 w 534"/>
                  <a:gd name="T7" fmla="*/ 125 h 249"/>
                  <a:gd name="T8" fmla="*/ 36 w 534"/>
                  <a:gd name="T9" fmla="*/ 9 h 249"/>
                  <a:gd name="T10" fmla="*/ 34 w 534"/>
                  <a:gd name="T11" fmla="*/ 15 h 249"/>
                  <a:gd name="T12" fmla="*/ 0 w 534"/>
                  <a:gd name="T13" fmla="*/ 7 h 24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4" h="249">
                    <a:moveTo>
                      <a:pt x="0" y="14"/>
                    </a:moveTo>
                    <a:lnTo>
                      <a:pt x="4" y="0"/>
                    </a:lnTo>
                    <a:lnTo>
                      <a:pt x="534" y="249"/>
                    </a:lnTo>
                    <a:lnTo>
                      <a:pt x="36" y="18"/>
                    </a:lnTo>
                    <a:lnTo>
                      <a:pt x="34" y="30"/>
                    </a:lnTo>
                    <a:lnTo>
                      <a:pt x="0" y="14"/>
                    </a:lnTo>
                    <a:close/>
                  </a:path>
                </a:pathLst>
              </a:custGeom>
              <a:solidFill>
                <a:srgbClr val="D4D4D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159" name="Freeform 377"/>
              <p:cNvSpPr>
                <a:spLocks/>
              </p:cNvSpPr>
              <p:nvPr/>
            </p:nvSpPr>
            <p:spPr bwMode="auto">
              <a:xfrm>
                <a:off x="1841" y="1542"/>
                <a:ext cx="500" cy="117"/>
              </a:xfrm>
              <a:custGeom>
                <a:avLst/>
                <a:gdLst>
                  <a:gd name="T0" fmla="*/ 0 w 500"/>
                  <a:gd name="T1" fmla="*/ 6 h 233"/>
                  <a:gd name="T2" fmla="*/ 2 w 500"/>
                  <a:gd name="T3" fmla="*/ 0 h 233"/>
                  <a:gd name="T4" fmla="*/ 500 w 500"/>
                  <a:gd name="T5" fmla="*/ 116 h 233"/>
                  <a:gd name="T6" fmla="*/ 500 w 500"/>
                  <a:gd name="T7" fmla="*/ 117 h 233"/>
                  <a:gd name="T8" fmla="*/ 39 w 500"/>
                  <a:gd name="T9" fmla="*/ 8 h 233"/>
                  <a:gd name="T10" fmla="*/ 35 w 500"/>
                  <a:gd name="T11" fmla="*/ 15 h 233"/>
                  <a:gd name="T12" fmla="*/ 0 w 500"/>
                  <a:gd name="T13" fmla="*/ 6 h 23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00" h="233">
                    <a:moveTo>
                      <a:pt x="0" y="12"/>
                    </a:moveTo>
                    <a:lnTo>
                      <a:pt x="2" y="0"/>
                    </a:lnTo>
                    <a:lnTo>
                      <a:pt x="500" y="231"/>
                    </a:lnTo>
                    <a:lnTo>
                      <a:pt x="500" y="233"/>
                    </a:lnTo>
                    <a:lnTo>
                      <a:pt x="39" y="16"/>
                    </a:lnTo>
                    <a:lnTo>
                      <a:pt x="35" y="29"/>
                    </a:lnTo>
                    <a:lnTo>
                      <a:pt x="0" y="12"/>
                    </a:lnTo>
                    <a:close/>
                  </a:path>
                </a:pathLst>
              </a:custGeom>
              <a:solidFill>
                <a:srgbClr val="D6D6D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160" name="Freeform 378"/>
              <p:cNvSpPr>
                <a:spLocks/>
              </p:cNvSpPr>
              <p:nvPr/>
            </p:nvSpPr>
            <p:spPr bwMode="auto">
              <a:xfrm>
                <a:off x="1876" y="1550"/>
                <a:ext cx="465" cy="109"/>
              </a:xfrm>
              <a:custGeom>
                <a:avLst/>
                <a:gdLst>
                  <a:gd name="T0" fmla="*/ 0 w 465"/>
                  <a:gd name="T1" fmla="*/ 7 h 217"/>
                  <a:gd name="T2" fmla="*/ 4 w 465"/>
                  <a:gd name="T3" fmla="*/ 0 h 217"/>
                  <a:gd name="T4" fmla="*/ 465 w 465"/>
                  <a:gd name="T5" fmla="*/ 109 h 217"/>
                  <a:gd name="T6" fmla="*/ 465 w 465"/>
                  <a:gd name="T7" fmla="*/ 109 h 217"/>
                  <a:gd name="T8" fmla="*/ 41 w 465"/>
                  <a:gd name="T9" fmla="*/ 10 h 217"/>
                  <a:gd name="T10" fmla="*/ 38 w 465"/>
                  <a:gd name="T11" fmla="*/ 15 h 217"/>
                  <a:gd name="T12" fmla="*/ 0 w 465"/>
                  <a:gd name="T13" fmla="*/ 7 h 2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65" h="217">
                    <a:moveTo>
                      <a:pt x="0" y="13"/>
                    </a:moveTo>
                    <a:lnTo>
                      <a:pt x="4" y="0"/>
                    </a:lnTo>
                    <a:lnTo>
                      <a:pt x="465" y="217"/>
                    </a:lnTo>
                    <a:lnTo>
                      <a:pt x="41" y="20"/>
                    </a:lnTo>
                    <a:lnTo>
                      <a:pt x="38" y="29"/>
                    </a:lnTo>
                    <a:lnTo>
                      <a:pt x="0" y="13"/>
                    </a:lnTo>
                    <a:close/>
                  </a:path>
                </a:pathLst>
              </a:custGeom>
              <a:solidFill>
                <a:srgbClr val="D7D7D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161" name="Freeform 379"/>
              <p:cNvSpPr>
                <a:spLocks/>
              </p:cNvSpPr>
              <p:nvPr/>
            </p:nvSpPr>
            <p:spPr bwMode="auto">
              <a:xfrm>
                <a:off x="1914" y="1560"/>
                <a:ext cx="427" cy="99"/>
              </a:xfrm>
              <a:custGeom>
                <a:avLst/>
                <a:gdLst>
                  <a:gd name="T0" fmla="*/ 0 w 427"/>
                  <a:gd name="T1" fmla="*/ 4 h 199"/>
                  <a:gd name="T2" fmla="*/ 3 w 427"/>
                  <a:gd name="T3" fmla="*/ 0 h 199"/>
                  <a:gd name="T4" fmla="*/ 427 w 427"/>
                  <a:gd name="T5" fmla="*/ 98 h 199"/>
                  <a:gd name="T6" fmla="*/ 426 w 427"/>
                  <a:gd name="T7" fmla="*/ 99 h 199"/>
                  <a:gd name="T8" fmla="*/ 41 w 427"/>
                  <a:gd name="T9" fmla="*/ 9 h 199"/>
                  <a:gd name="T10" fmla="*/ 38 w 427"/>
                  <a:gd name="T11" fmla="*/ 14 h 199"/>
                  <a:gd name="T12" fmla="*/ 0 w 427"/>
                  <a:gd name="T13" fmla="*/ 4 h 19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27" h="199">
                    <a:moveTo>
                      <a:pt x="0" y="9"/>
                    </a:moveTo>
                    <a:lnTo>
                      <a:pt x="3" y="0"/>
                    </a:lnTo>
                    <a:lnTo>
                      <a:pt x="427" y="197"/>
                    </a:lnTo>
                    <a:lnTo>
                      <a:pt x="426" y="199"/>
                    </a:lnTo>
                    <a:lnTo>
                      <a:pt x="41" y="18"/>
                    </a:lnTo>
                    <a:lnTo>
                      <a:pt x="38" y="29"/>
                    </a:lnTo>
                    <a:lnTo>
                      <a:pt x="0" y="9"/>
                    </a:lnTo>
                    <a:close/>
                  </a:path>
                </a:pathLst>
              </a:custGeom>
              <a:solidFill>
                <a:srgbClr val="D9D9D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162" name="Freeform 380"/>
              <p:cNvSpPr>
                <a:spLocks/>
              </p:cNvSpPr>
              <p:nvPr/>
            </p:nvSpPr>
            <p:spPr bwMode="auto">
              <a:xfrm>
                <a:off x="1952" y="1569"/>
                <a:ext cx="388" cy="90"/>
              </a:xfrm>
              <a:custGeom>
                <a:avLst/>
                <a:gdLst>
                  <a:gd name="T0" fmla="*/ 0 w 388"/>
                  <a:gd name="T1" fmla="*/ 5 h 181"/>
                  <a:gd name="T2" fmla="*/ 3 w 388"/>
                  <a:gd name="T3" fmla="*/ 0 h 181"/>
                  <a:gd name="T4" fmla="*/ 388 w 388"/>
                  <a:gd name="T5" fmla="*/ 90 h 181"/>
                  <a:gd name="T6" fmla="*/ 388 w 388"/>
                  <a:gd name="T7" fmla="*/ 90 h 181"/>
                  <a:gd name="T8" fmla="*/ 44 w 388"/>
                  <a:gd name="T9" fmla="*/ 10 h 181"/>
                  <a:gd name="T10" fmla="*/ 43 w 388"/>
                  <a:gd name="T11" fmla="*/ 14 h 181"/>
                  <a:gd name="T12" fmla="*/ 0 w 388"/>
                  <a:gd name="T13" fmla="*/ 5 h 18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88" h="181">
                    <a:moveTo>
                      <a:pt x="0" y="11"/>
                    </a:moveTo>
                    <a:lnTo>
                      <a:pt x="3" y="0"/>
                    </a:lnTo>
                    <a:lnTo>
                      <a:pt x="388" y="181"/>
                    </a:lnTo>
                    <a:lnTo>
                      <a:pt x="44" y="20"/>
                    </a:lnTo>
                    <a:lnTo>
                      <a:pt x="43" y="29"/>
                    </a:lnTo>
                    <a:lnTo>
                      <a:pt x="0" y="11"/>
                    </a:lnTo>
                    <a:close/>
                  </a:path>
                </a:pathLst>
              </a:custGeom>
              <a:solidFill>
                <a:srgbClr val="DADAD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163" name="Freeform 381"/>
              <p:cNvSpPr>
                <a:spLocks/>
              </p:cNvSpPr>
              <p:nvPr/>
            </p:nvSpPr>
            <p:spPr bwMode="auto">
              <a:xfrm>
                <a:off x="1995" y="1579"/>
                <a:ext cx="345" cy="81"/>
              </a:xfrm>
              <a:custGeom>
                <a:avLst/>
                <a:gdLst>
                  <a:gd name="T0" fmla="*/ 0 w 345"/>
                  <a:gd name="T1" fmla="*/ 4 h 163"/>
                  <a:gd name="T2" fmla="*/ 1 w 345"/>
                  <a:gd name="T3" fmla="*/ 0 h 163"/>
                  <a:gd name="T4" fmla="*/ 345 w 345"/>
                  <a:gd name="T5" fmla="*/ 80 h 163"/>
                  <a:gd name="T6" fmla="*/ 345 w 345"/>
                  <a:gd name="T7" fmla="*/ 81 h 163"/>
                  <a:gd name="T8" fmla="*/ 45 w 345"/>
                  <a:gd name="T9" fmla="*/ 11 h 163"/>
                  <a:gd name="T10" fmla="*/ 42 w 345"/>
                  <a:gd name="T11" fmla="*/ 14 h 163"/>
                  <a:gd name="T12" fmla="*/ 0 w 345"/>
                  <a:gd name="T13" fmla="*/ 4 h 16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45" h="163">
                    <a:moveTo>
                      <a:pt x="0" y="9"/>
                    </a:moveTo>
                    <a:lnTo>
                      <a:pt x="1" y="0"/>
                    </a:lnTo>
                    <a:lnTo>
                      <a:pt x="345" y="161"/>
                    </a:lnTo>
                    <a:lnTo>
                      <a:pt x="345" y="163"/>
                    </a:lnTo>
                    <a:lnTo>
                      <a:pt x="45" y="22"/>
                    </a:lnTo>
                    <a:lnTo>
                      <a:pt x="42" y="29"/>
                    </a:lnTo>
                    <a:lnTo>
                      <a:pt x="0" y="9"/>
                    </a:lnTo>
                    <a:close/>
                  </a:path>
                </a:pathLst>
              </a:custGeom>
              <a:solidFill>
                <a:srgbClr val="DCDCD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164" name="Freeform 382"/>
              <p:cNvSpPr>
                <a:spLocks/>
              </p:cNvSpPr>
              <p:nvPr/>
            </p:nvSpPr>
            <p:spPr bwMode="auto">
              <a:xfrm>
                <a:off x="2037" y="1590"/>
                <a:ext cx="303" cy="70"/>
              </a:xfrm>
              <a:custGeom>
                <a:avLst/>
                <a:gdLst>
                  <a:gd name="T0" fmla="*/ 0 w 303"/>
                  <a:gd name="T1" fmla="*/ 3 h 141"/>
                  <a:gd name="T2" fmla="*/ 3 w 303"/>
                  <a:gd name="T3" fmla="*/ 0 h 141"/>
                  <a:gd name="T4" fmla="*/ 303 w 303"/>
                  <a:gd name="T5" fmla="*/ 70 h 141"/>
                  <a:gd name="T6" fmla="*/ 303 w 303"/>
                  <a:gd name="T7" fmla="*/ 70 h 141"/>
                  <a:gd name="T8" fmla="*/ 48 w 303"/>
                  <a:gd name="T9" fmla="*/ 10 h 141"/>
                  <a:gd name="T10" fmla="*/ 45 w 303"/>
                  <a:gd name="T11" fmla="*/ 14 h 141"/>
                  <a:gd name="T12" fmla="*/ 0 w 303"/>
                  <a:gd name="T13" fmla="*/ 3 h 14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3" h="141">
                    <a:moveTo>
                      <a:pt x="0" y="7"/>
                    </a:moveTo>
                    <a:lnTo>
                      <a:pt x="3" y="0"/>
                    </a:lnTo>
                    <a:lnTo>
                      <a:pt x="303" y="141"/>
                    </a:lnTo>
                    <a:lnTo>
                      <a:pt x="48" y="21"/>
                    </a:lnTo>
                    <a:lnTo>
                      <a:pt x="45" y="29"/>
                    </a:lnTo>
                    <a:lnTo>
                      <a:pt x="0" y="7"/>
                    </a:lnTo>
                    <a:close/>
                  </a:path>
                </a:pathLst>
              </a:custGeom>
              <a:solidFill>
                <a:srgbClr val="DEDED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165" name="Freeform 383"/>
              <p:cNvSpPr>
                <a:spLocks/>
              </p:cNvSpPr>
              <p:nvPr/>
            </p:nvSpPr>
            <p:spPr bwMode="auto">
              <a:xfrm>
                <a:off x="2082" y="1601"/>
                <a:ext cx="258" cy="60"/>
              </a:xfrm>
              <a:custGeom>
                <a:avLst/>
                <a:gdLst>
                  <a:gd name="T0" fmla="*/ 0 w 258"/>
                  <a:gd name="T1" fmla="*/ 4 h 122"/>
                  <a:gd name="T2" fmla="*/ 3 w 258"/>
                  <a:gd name="T3" fmla="*/ 0 h 122"/>
                  <a:gd name="T4" fmla="*/ 258 w 258"/>
                  <a:gd name="T5" fmla="*/ 59 h 122"/>
                  <a:gd name="T6" fmla="*/ 258 w 258"/>
                  <a:gd name="T7" fmla="*/ 60 h 122"/>
                  <a:gd name="T8" fmla="*/ 50 w 258"/>
                  <a:gd name="T9" fmla="*/ 12 h 122"/>
                  <a:gd name="T10" fmla="*/ 48 w 258"/>
                  <a:gd name="T11" fmla="*/ 14 h 122"/>
                  <a:gd name="T12" fmla="*/ 0 w 258"/>
                  <a:gd name="T13" fmla="*/ 4 h 12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58" h="122">
                    <a:moveTo>
                      <a:pt x="0" y="8"/>
                    </a:moveTo>
                    <a:lnTo>
                      <a:pt x="3" y="0"/>
                    </a:lnTo>
                    <a:lnTo>
                      <a:pt x="258" y="120"/>
                    </a:lnTo>
                    <a:lnTo>
                      <a:pt x="258" y="122"/>
                    </a:lnTo>
                    <a:lnTo>
                      <a:pt x="50" y="24"/>
                    </a:lnTo>
                    <a:lnTo>
                      <a:pt x="48" y="29"/>
                    </a:lnTo>
                    <a:lnTo>
                      <a:pt x="0" y="8"/>
                    </a:lnTo>
                    <a:close/>
                  </a:path>
                </a:pathLst>
              </a:custGeom>
              <a:solidFill>
                <a:srgbClr val="DFDFD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166" name="Freeform 384"/>
              <p:cNvSpPr>
                <a:spLocks/>
              </p:cNvSpPr>
              <p:nvPr/>
            </p:nvSpPr>
            <p:spPr bwMode="auto">
              <a:xfrm>
                <a:off x="2130" y="1612"/>
                <a:ext cx="210" cy="49"/>
              </a:xfrm>
              <a:custGeom>
                <a:avLst/>
                <a:gdLst>
                  <a:gd name="T0" fmla="*/ 0 w 210"/>
                  <a:gd name="T1" fmla="*/ 3 h 98"/>
                  <a:gd name="T2" fmla="*/ 2 w 210"/>
                  <a:gd name="T3" fmla="*/ 0 h 98"/>
                  <a:gd name="T4" fmla="*/ 210 w 210"/>
                  <a:gd name="T5" fmla="*/ 49 h 98"/>
                  <a:gd name="T6" fmla="*/ 208 w 210"/>
                  <a:gd name="T7" fmla="*/ 49 h 98"/>
                  <a:gd name="T8" fmla="*/ 53 w 210"/>
                  <a:gd name="T9" fmla="*/ 13 h 98"/>
                  <a:gd name="T10" fmla="*/ 51 w 210"/>
                  <a:gd name="T11" fmla="*/ 15 h 98"/>
                  <a:gd name="T12" fmla="*/ 0 w 210"/>
                  <a:gd name="T13" fmla="*/ 3 h 9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10" h="98">
                    <a:moveTo>
                      <a:pt x="0" y="5"/>
                    </a:moveTo>
                    <a:lnTo>
                      <a:pt x="2" y="0"/>
                    </a:lnTo>
                    <a:lnTo>
                      <a:pt x="210" y="98"/>
                    </a:lnTo>
                    <a:lnTo>
                      <a:pt x="208" y="98"/>
                    </a:lnTo>
                    <a:lnTo>
                      <a:pt x="53" y="25"/>
                    </a:lnTo>
                    <a:lnTo>
                      <a:pt x="51" y="29"/>
                    </a:lnTo>
                    <a:lnTo>
                      <a:pt x="0" y="5"/>
                    </a:lnTo>
                    <a:close/>
                  </a:path>
                </a:pathLst>
              </a:custGeom>
              <a:solidFill>
                <a:srgbClr val="E1E1E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167" name="Freeform 385"/>
              <p:cNvSpPr>
                <a:spLocks/>
              </p:cNvSpPr>
              <p:nvPr/>
            </p:nvSpPr>
            <p:spPr bwMode="auto">
              <a:xfrm>
                <a:off x="2181" y="1625"/>
                <a:ext cx="157" cy="37"/>
              </a:xfrm>
              <a:custGeom>
                <a:avLst/>
                <a:gdLst>
                  <a:gd name="T0" fmla="*/ 0 w 157"/>
                  <a:gd name="T1" fmla="*/ 2 h 74"/>
                  <a:gd name="T2" fmla="*/ 2 w 157"/>
                  <a:gd name="T3" fmla="*/ 0 h 74"/>
                  <a:gd name="T4" fmla="*/ 157 w 157"/>
                  <a:gd name="T5" fmla="*/ 37 h 74"/>
                  <a:gd name="T6" fmla="*/ 157 w 157"/>
                  <a:gd name="T7" fmla="*/ 37 h 74"/>
                  <a:gd name="T8" fmla="*/ 55 w 157"/>
                  <a:gd name="T9" fmla="*/ 14 h 74"/>
                  <a:gd name="T10" fmla="*/ 54 w 157"/>
                  <a:gd name="T11" fmla="*/ 15 h 74"/>
                  <a:gd name="T12" fmla="*/ 0 w 157"/>
                  <a:gd name="T13" fmla="*/ 2 h 7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7" h="74">
                    <a:moveTo>
                      <a:pt x="0" y="4"/>
                    </a:moveTo>
                    <a:lnTo>
                      <a:pt x="2" y="0"/>
                    </a:lnTo>
                    <a:lnTo>
                      <a:pt x="157" y="73"/>
                    </a:lnTo>
                    <a:lnTo>
                      <a:pt x="157" y="74"/>
                    </a:lnTo>
                    <a:lnTo>
                      <a:pt x="55" y="27"/>
                    </a:lnTo>
                    <a:lnTo>
                      <a:pt x="54" y="29"/>
                    </a:lnTo>
                    <a:lnTo>
                      <a:pt x="0" y="4"/>
                    </a:lnTo>
                    <a:close/>
                  </a:path>
                </a:pathLst>
              </a:custGeom>
              <a:solidFill>
                <a:srgbClr val="E3E3E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168" name="Freeform 386"/>
              <p:cNvSpPr>
                <a:spLocks/>
              </p:cNvSpPr>
              <p:nvPr/>
            </p:nvSpPr>
            <p:spPr bwMode="auto">
              <a:xfrm>
                <a:off x="2235" y="1639"/>
                <a:ext cx="103" cy="24"/>
              </a:xfrm>
              <a:custGeom>
                <a:avLst/>
                <a:gdLst>
                  <a:gd name="T0" fmla="*/ 0 w 103"/>
                  <a:gd name="T1" fmla="*/ 1 h 49"/>
                  <a:gd name="T2" fmla="*/ 1 w 103"/>
                  <a:gd name="T3" fmla="*/ 0 h 49"/>
                  <a:gd name="T4" fmla="*/ 103 w 103"/>
                  <a:gd name="T5" fmla="*/ 23 h 49"/>
                  <a:gd name="T6" fmla="*/ 103 w 103"/>
                  <a:gd name="T7" fmla="*/ 24 h 49"/>
                  <a:gd name="T8" fmla="*/ 57 w 103"/>
                  <a:gd name="T9" fmla="*/ 13 h 49"/>
                  <a:gd name="T10" fmla="*/ 57 w 103"/>
                  <a:gd name="T11" fmla="*/ 14 h 49"/>
                  <a:gd name="T12" fmla="*/ 0 w 103"/>
                  <a:gd name="T13" fmla="*/ 1 h 4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3" h="49">
                    <a:moveTo>
                      <a:pt x="0" y="2"/>
                    </a:moveTo>
                    <a:lnTo>
                      <a:pt x="1" y="0"/>
                    </a:lnTo>
                    <a:lnTo>
                      <a:pt x="103" y="47"/>
                    </a:lnTo>
                    <a:lnTo>
                      <a:pt x="103" y="49"/>
                    </a:lnTo>
                    <a:lnTo>
                      <a:pt x="57" y="27"/>
                    </a:lnTo>
                    <a:lnTo>
                      <a:pt x="57" y="29"/>
                    </a:lnTo>
                    <a:lnTo>
                      <a:pt x="0" y="2"/>
                    </a:lnTo>
                    <a:close/>
                  </a:path>
                </a:pathLst>
              </a:custGeom>
              <a:solidFill>
                <a:srgbClr val="E4E4E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169" name="Freeform 387"/>
              <p:cNvSpPr>
                <a:spLocks/>
              </p:cNvSpPr>
              <p:nvPr/>
            </p:nvSpPr>
            <p:spPr bwMode="auto">
              <a:xfrm>
                <a:off x="2292" y="1652"/>
                <a:ext cx="46" cy="12"/>
              </a:xfrm>
              <a:custGeom>
                <a:avLst/>
                <a:gdLst>
                  <a:gd name="T0" fmla="*/ 0 w 46"/>
                  <a:gd name="T1" fmla="*/ 1 h 24"/>
                  <a:gd name="T2" fmla="*/ 0 w 46"/>
                  <a:gd name="T3" fmla="*/ 0 h 24"/>
                  <a:gd name="T4" fmla="*/ 46 w 46"/>
                  <a:gd name="T5" fmla="*/ 11 h 24"/>
                  <a:gd name="T6" fmla="*/ 46 w 46"/>
                  <a:gd name="T7" fmla="*/ 12 h 24"/>
                  <a:gd name="T8" fmla="*/ 46 w 46"/>
                  <a:gd name="T9" fmla="*/ 12 h 24"/>
                  <a:gd name="T10" fmla="*/ 46 w 46"/>
                  <a:gd name="T11" fmla="*/ 12 h 24"/>
                  <a:gd name="T12" fmla="*/ 0 w 46"/>
                  <a:gd name="T13" fmla="*/ 1 h 2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6" h="24">
                    <a:moveTo>
                      <a:pt x="0" y="2"/>
                    </a:moveTo>
                    <a:lnTo>
                      <a:pt x="0" y="0"/>
                    </a:lnTo>
                    <a:lnTo>
                      <a:pt x="46" y="22"/>
                    </a:lnTo>
                    <a:lnTo>
                      <a:pt x="46" y="24"/>
                    </a:lnTo>
                    <a:lnTo>
                      <a:pt x="0" y="2"/>
                    </a:lnTo>
                    <a:close/>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170" name="Freeform 388"/>
              <p:cNvSpPr>
                <a:spLocks/>
              </p:cNvSpPr>
              <p:nvPr/>
            </p:nvSpPr>
            <p:spPr bwMode="auto">
              <a:xfrm>
                <a:off x="1339" y="1417"/>
                <a:ext cx="999" cy="247"/>
              </a:xfrm>
              <a:custGeom>
                <a:avLst/>
                <a:gdLst>
                  <a:gd name="T0" fmla="*/ 996 w 999"/>
                  <a:gd name="T1" fmla="*/ 233 h 494"/>
                  <a:gd name="T2" fmla="*/ 0 w 999"/>
                  <a:gd name="T3" fmla="*/ 0 h 494"/>
                  <a:gd name="T4" fmla="*/ 3 w 999"/>
                  <a:gd name="T5" fmla="*/ 15 h 494"/>
                  <a:gd name="T6" fmla="*/ 999 w 999"/>
                  <a:gd name="T7" fmla="*/ 247 h 494"/>
                  <a:gd name="T8" fmla="*/ 996 w 999"/>
                  <a:gd name="T9" fmla="*/ 233 h 49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99" h="494">
                    <a:moveTo>
                      <a:pt x="996" y="465"/>
                    </a:moveTo>
                    <a:lnTo>
                      <a:pt x="0" y="0"/>
                    </a:lnTo>
                    <a:lnTo>
                      <a:pt x="3" y="29"/>
                    </a:lnTo>
                    <a:lnTo>
                      <a:pt x="999" y="494"/>
                    </a:lnTo>
                    <a:lnTo>
                      <a:pt x="996" y="46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171" name="Freeform 389"/>
              <p:cNvSpPr>
                <a:spLocks/>
              </p:cNvSpPr>
              <p:nvPr/>
            </p:nvSpPr>
            <p:spPr bwMode="auto">
              <a:xfrm>
                <a:off x="1332" y="1417"/>
                <a:ext cx="1013" cy="235"/>
              </a:xfrm>
              <a:custGeom>
                <a:avLst/>
                <a:gdLst>
                  <a:gd name="T0" fmla="*/ 0 w 1013"/>
                  <a:gd name="T1" fmla="*/ 13 h 470"/>
                  <a:gd name="T2" fmla="*/ 7 w 1013"/>
                  <a:gd name="T3" fmla="*/ 0 h 470"/>
                  <a:gd name="T4" fmla="*/ 1013 w 1013"/>
                  <a:gd name="T5" fmla="*/ 235 h 470"/>
                  <a:gd name="T6" fmla="*/ 1012 w 1013"/>
                  <a:gd name="T7" fmla="*/ 235 h 470"/>
                  <a:gd name="T8" fmla="*/ 25 w 1013"/>
                  <a:gd name="T9" fmla="*/ 5 h 470"/>
                  <a:gd name="T10" fmla="*/ 20 w 1013"/>
                  <a:gd name="T11" fmla="*/ 17 h 470"/>
                  <a:gd name="T12" fmla="*/ 0 w 1013"/>
                  <a:gd name="T13" fmla="*/ 13 h 47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13" h="470">
                    <a:moveTo>
                      <a:pt x="0" y="25"/>
                    </a:moveTo>
                    <a:lnTo>
                      <a:pt x="7" y="0"/>
                    </a:lnTo>
                    <a:lnTo>
                      <a:pt x="1013" y="470"/>
                    </a:lnTo>
                    <a:lnTo>
                      <a:pt x="1012" y="470"/>
                    </a:lnTo>
                    <a:lnTo>
                      <a:pt x="25" y="9"/>
                    </a:lnTo>
                    <a:lnTo>
                      <a:pt x="20" y="34"/>
                    </a:lnTo>
                    <a:lnTo>
                      <a:pt x="0" y="25"/>
                    </a:lnTo>
                    <a:close/>
                  </a:path>
                </a:pathLst>
              </a:custGeom>
              <a:solidFill>
                <a:srgbClr val="B3B3B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172" name="Freeform 390"/>
              <p:cNvSpPr>
                <a:spLocks/>
              </p:cNvSpPr>
              <p:nvPr/>
            </p:nvSpPr>
            <p:spPr bwMode="auto">
              <a:xfrm>
                <a:off x="1352" y="1421"/>
                <a:ext cx="992" cy="231"/>
              </a:xfrm>
              <a:custGeom>
                <a:avLst/>
                <a:gdLst>
                  <a:gd name="T0" fmla="*/ 0 w 992"/>
                  <a:gd name="T1" fmla="*/ 13 h 461"/>
                  <a:gd name="T2" fmla="*/ 5 w 992"/>
                  <a:gd name="T3" fmla="*/ 0 h 461"/>
                  <a:gd name="T4" fmla="*/ 992 w 992"/>
                  <a:gd name="T5" fmla="*/ 231 h 461"/>
                  <a:gd name="T6" fmla="*/ 992 w 992"/>
                  <a:gd name="T7" fmla="*/ 231 h 461"/>
                  <a:gd name="T8" fmla="*/ 25 w 992"/>
                  <a:gd name="T9" fmla="*/ 5 h 461"/>
                  <a:gd name="T10" fmla="*/ 19 w 992"/>
                  <a:gd name="T11" fmla="*/ 17 h 461"/>
                  <a:gd name="T12" fmla="*/ 0 w 992"/>
                  <a:gd name="T13" fmla="*/ 13 h 46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92" h="461">
                    <a:moveTo>
                      <a:pt x="0" y="25"/>
                    </a:moveTo>
                    <a:lnTo>
                      <a:pt x="5" y="0"/>
                    </a:lnTo>
                    <a:lnTo>
                      <a:pt x="992" y="461"/>
                    </a:lnTo>
                    <a:lnTo>
                      <a:pt x="25" y="9"/>
                    </a:lnTo>
                    <a:lnTo>
                      <a:pt x="19" y="34"/>
                    </a:lnTo>
                    <a:lnTo>
                      <a:pt x="0" y="25"/>
                    </a:lnTo>
                    <a:close/>
                  </a:path>
                </a:pathLst>
              </a:custGeom>
              <a:solidFill>
                <a:srgbClr val="B5B5B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173" name="Freeform 391"/>
              <p:cNvSpPr>
                <a:spLocks/>
              </p:cNvSpPr>
              <p:nvPr/>
            </p:nvSpPr>
            <p:spPr bwMode="auto">
              <a:xfrm>
                <a:off x="1371" y="1426"/>
                <a:ext cx="973" cy="226"/>
              </a:xfrm>
              <a:custGeom>
                <a:avLst/>
                <a:gdLst>
                  <a:gd name="T0" fmla="*/ 0 w 973"/>
                  <a:gd name="T1" fmla="*/ 13 h 452"/>
                  <a:gd name="T2" fmla="*/ 6 w 973"/>
                  <a:gd name="T3" fmla="*/ 0 h 452"/>
                  <a:gd name="T4" fmla="*/ 973 w 973"/>
                  <a:gd name="T5" fmla="*/ 226 h 452"/>
                  <a:gd name="T6" fmla="*/ 973 w 973"/>
                  <a:gd name="T7" fmla="*/ 226 h 452"/>
                  <a:gd name="T8" fmla="*/ 26 w 973"/>
                  <a:gd name="T9" fmla="*/ 6 h 452"/>
                  <a:gd name="T10" fmla="*/ 20 w 973"/>
                  <a:gd name="T11" fmla="*/ 17 h 452"/>
                  <a:gd name="T12" fmla="*/ 0 w 973"/>
                  <a:gd name="T13" fmla="*/ 13 h 45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73" h="452">
                    <a:moveTo>
                      <a:pt x="0" y="25"/>
                    </a:moveTo>
                    <a:lnTo>
                      <a:pt x="6" y="0"/>
                    </a:lnTo>
                    <a:lnTo>
                      <a:pt x="973" y="452"/>
                    </a:lnTo>
                    <a:lnTo>
                      <a:pt x="26" y="11"/>
                    </a:lnTo>
                    <a:lnTo>
                      <a:pt x="20" y="34"/>
                    </a:lnTo>
                    <a:lnTo>
                      <a:pt x="0" y="25"/>
                    </a:lnTo>
                    <a:close/>
                  </a:path>
                </a:pathLst>
              </a:custGeom>
              <a:solidFill>
                <a:srgbClr val="B6B6B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174" name="Freeform 392"/>
              <p:cNvSpPr>
                <a:spLocks/>
              </p:cNvSpPr>
              <p:nvPr/>
            </p:nvSpPr>
            <p:spPr bwMode="auto">
              <a:xfrm>
                <a:off x="1391" y="1431"/>
                <a:ext cx="953" cy="222"/>
              </a:xfrm>
              <a:custGeom>
                <a:avLst/>
                <a:gdLst>
                  <a:gd name="T0" fmla="*/ 0 w 953"/>
                  <a:gd name="T1" fmla="*/ 12 h 443"/>
                  <a:gd name="T2" fmla="*/ 6 w 953"/>
                  <a:gd name="T3" fmla="*/ 0 h 443"/>
                  <a:gd name="T4" fmla="*/ 953 w 953"/>
                  <a:gd name="T5" fmla="*/ 221 h 443"/>
                  <a:gd name="T6" fmla="*/ 953 w 953"/>
                  <a:gd name="T7" fmla="*/ 222 h 443"/>
                  <a:gd name="T8" fmla="*/ 26 w 953"/>
                  <a:gd name="T9" fmla="*/ 5 h 443"/>
                  <a:gd name="T10" fmla="*/ 20 w 953"/>
                  <a:gd name="T11" fmla="*/ 16 h 443"/>
                  <a:gd name="T12" fmla="*/ 0 w 953"/>
                  <a:gd name="T13" fmla="*/ 12 h 4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53" h="443">
                    <a:moveTo>
                      <a:pt x="0" y="23"/>
                    </a:moveTo>
                    <a:lnTo>
                      <a:pt x="6" y="0"/>
                    </a:lnTo>
                    <a:lnTo>
                      <a:pt x="953" y="441"/>
                    </a:lnTo>
                    <a:lnTo>
                      <a:pt x="953" y="443"/>
                    </a:lnTo>
                    <a:lnTo>
                      <a:pt x="26" y="9"/>
                    </a:lnTo>
                    <a:lnTo>
                      <a:pt x="20" y="32"/>
                    </a:lnTo>
                    <a:lnTo>
                      <a:pt x="0" y="23"/>
                    </a:lnTo>
                    <a:close/>
                  </a:path>
                </a:pathLst>
              </a:custGeom>
              <a:solidFill>
                <a:srgbClr val="B8B8B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175" name="Freeform 393"/>
              <p:cNvSpPr>
                <a:spLocks/>
              </p:cNvSpPr>
              <p:nvPr/>
            </p:nvSpPr>
            <p:spPr bwMode="auto">
              <a:xfrm>
                <a:off x="1411" y="1436"/>
                <a:ext cx="933" cy="217"/>
              </a:xfrm>
              <a:custGeom>
                <a:avLst/>
                <a:gdLst>
                  <a:gd name="T0" fmla="*/ 0 w 933"/>
                  <a:gd name="T1" fmla="*/ 12 h 434"/>
                  <a:gd name="T2" fmla="*/ 6 w 933"/>
                  <a:gd name="T3" fmla="*/ 0 h 434"/>
                  <a:gd name="T4" fmla="*/ 933 w 933"/>
                  <a:gd name="T5" fmla="*/ 217 h 434"/>
                  <a:gd name="T6" fmla="*/ 933 w 933"/>
                  <a:gd name="T7" fmla="*/ 217 h 434"/>
                  <a:gd name="T8" fmla="*/ 25 w 933"/>
                  <a:gd name="T9" fmla="*/ 6 h 434"/>
                  <a:gd name="T10" fmla="*/ 20 w 933"/>
                  <a:gd name="T11" fmla="*/ 16 h 434"/>
                  <a:gd name="T12" fmla="*/ 0 w 933"/>
                  <a:gd name="T13" fmla="*/ 12 h 43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33" h="434">
                    <a:moveTo>
                      <a:pt x="0" y="23"/>
                    </a:moveTo>
                    <a:lnTo>
                      <a:pt x="6" y="0"/>
                    </a:lnTo>
                    <a:lnTo>
                      <a:pt x="933" y="434"/>
                    </a:lnTo>
                    <a:lnTo>
                      <a:pt x="25" y="11"/>
                    </a:lnTo>
                    <a:lnTo>
                      <a:pt x="20" y="32"/>
                    </a:lnTo>
                    <a:lnTo>
                      <a:pt x="0" y="23"/>
                    </a:lnTo>
                    <a:close/>
                  </a:path>
                </a:pathLst>
              </a:custGeom>
              <a:solidFill>
                <a:srgbClr val="BABAB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176" name="Freeform 394"/>
              <p:cNvSpPr>
                <a:spLocks/>
              </p:cNvSpPr>
              <p:nvPr/>
            </p:nvSpPr>
            <p:spPr bwMode="auto">
              <a:xfrm>
                <a:off x="1431" y="1441"/>
                <a:ext cx="913" cy="212"/>
              </a:xfrm>
              <a:custGeom>
                <a:avLst/>
                <a:gdLst>
                  <a:gd name="T0" fmla="*/ 0 w 913"/>
                  <a:gd name="T1" fmla="*/ 11 h 423"/>
                  <a:gd name="T2" fmla="*/ 5 w 913"/>
                  <a:gd name="T3" fmla="*/ 0 h 423"/>
                  <a:gd name="T4" fmla="*/ 913 w 913"/>
                  <a:gd name="T5" fmla="*/ 212 h 423"/>
                  <a:gd name="T6" fmla="*/ 913 w 913"/>
                  <a:gd name="T7" fmla="*/ 212 h 423"/>
                  <a:gd name="T8" fmla="*/ 25 w 913"/>
                  <a:gd name="T9" fmla="*/ 5 h 423"/>
                  <a:gd name="T10" fmla="*/ 20 w 913"/>
                  <a:gd name="T11" fmla="*/ 15 h 423"/>
                  <a:gd name="T12" fmla="*/ 0 w 913"/>
                  <a:gd name="T13" fmla="*/ 11 h 42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13" h="423">
                    <a:moveTo>
                      <a:pt x="0" y="21"/>
                    </a:moveTo>
                    <a:lnTo>
                      <a:pt x="5" y="0"/>
                    </a:lnTo>
                    <a:lnTo>
                      <a:pt x="913" y="423"/>
                    </a:lnTo>
                    <a:lnTo>
                      <a:pt x="25" y="9"/>
                    </a:lnTo>
                    <a:lnTo>
                      <a:pt x="20" y="30"/>
                    </a:lnTo>
                    <a:lnTo>
                      <a:pt x="0" y="21"/>
                    </a:lnTo>
                    <a:close/>
                  </a:path>
                </a:pathLst>
              </a:custGeom>
              <a:solidFill>
                <a:srgbClr val="BCBCB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177" name="Freeform 395"/>
              <p:cNvSpPr>
                <a:spLocks/>
              </p:cNvSpPr>
              <p:nvPr/>
            </p:nvSpPr>
            <p:spPr bwMode="auto">
              <a:xfrm>
                <a:off x="1451" y="1446"/>
                <a:ext cx="893" cy="207"/>
              </a:xfrm>
              <a:custGeom>
                <a:avLst/>
                <a:gdLst>
                  <a:gd name="T0" fmla="*/ 0 w 893"/>
                  <a:gd name="T1" fmla="*/ 11 h 414"/>
                  <a:gd name="T2" fmla="*/ 5 w 893"/>
                  <a:gd name="T3" fmla="*/ 0 h 414"/>
                  <a:gd name="T4" fmla="*/ 893 w 893"/>
                  <a:gd name="T5" fmla="*/ 207 h 414"/>
                  <a:gd name="T6" fmla="*/ 893 w 893"/>
                  <a:gd name="T7" fmla="*/ 207 h 414"/>
                  <a:gd name="T8" fmla="*/ 25 w 893"/>
                  <a:gd name="T9" fmla="*/ 5 h 414"/>
                  <a:gd name="T10" fmla="*/ 19 w 893"/>
                  <a:gd name="T11" fmla="*/ 16 h 414"/>
                  <a:gd name="T12" fmla="*/ 0 w 893"/>
                  <a:gd name="T13" fmla="*/ 11 h 41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93" h="414">
                    <a:moveTo>
                      <a:pt x="0" y="21"/>
                    </a:moveTo>
                    <a:lnTo>
                      <a:pt x="5" y="0"/>
                    </a:lnTo>
                    <a:lnTo>
                      <a:pt x="893" y="414"/>
                    </a:lnTo>
                    <a:lnTo>
                      <a:pt x="25" y="9"/>
                    </a:lnTo>
                    <a:lnTo>
                      <a:pt x="19" y="31"/>
                    </a:lnTo>
                    <a:lnTo>
                      <a:pt x="0" y="21"/>
                    </a:lnTo>
                    <a:close/>
                  </a:path>
                </a:pathLst>
              </a:custGeom>
              <a:solidFill>
                <a:srgbClr val="BEBEB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178" name="Freeform 396"/>
              <p:cNvSpPr>
                <a:spLocks/>
              </p:cNvSpPr>
              <p:nvPr/>
            </p:nvSpPr>
            <p:spPr bwMode="auto">
              <a:xfrm>
                <a:off x="1470" y="1450"/>
                <a:ext cx="874" cy="204"/>
              </a:xfrm>
              <a:custGeom>
                <a:avLst/>
                <a:gdLst>
                  <a:gd name="T0" fmla="*/ 0 w 874"/>
                  <a:gd name="T1" fmla="*/ 11 h 407"/>
                  <a:gd name="T2" fmla="*/ 6 w 874"/>
                  <a:gd name="T3" fmla="*/ 0 h 407"/>
                  <a:gd name="T4" fmla="*/ 874 w 874"/>
                  <a:gd name="T5" fmla="*/ 203 h 407"/>
                  <a:gd name="T6" fmla="*/ 874 w 874"/>
                  <a:gd name="T7" fmla="*/ 204 h 407"/>
                  <a:gd name="T8" fmla="*/ 27 w 874"/>
                  <a:gd name="T9" fmla="*/ 6 h 407"/>
                  <a:gd name="T10" fmla="*/ 22 w 874"/>
                  <a:gd name="T11" fmla="*/ 16 h 407"/>
                  <a:gd name="T12" fmla="*/ 0 w 874"/>
                  <a:gd name="T13" fmla="*/ 11 h 40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74" h="407">
                    <a:moveTo>
                      <a:pt x="0" y="22"/>
                    </a:moveTo>
                    <a:lnTo>
                      <a:pt x="6" y="0"/>
                    </a:lnTo>
                    <a:lnTo>
                      <a:pt x="874" y="405"/>
                    </a:lnTo>
                    <a:lnTo>
                      <a:pt x="874" y="407"/>
                    </a:lnTo>
                    <a:lnTo>
                      <a:pt x="27" y="11"/>
                    </a:lnTo>
                    <a:lnTo>
                      <a:pt x="22" y="32"/>
                    </a:lnTo>
                    <a:lnTo>
                      <a:pt x="0" y="22"/>
                    </a:lnTo>
                    <a:close/>
                  </a:path>
                </a:pathLst>
              </a:custGeom>
              <a:solidFill>
                <a:srgbClr val="BFB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179" name="Freeform 397"/>
              <p:cNvSpPr>
                <a:spLocks/>
              </p:cNvSpPr>
              <p:nvPr/>
            </p:nvSpPr>
            <p:spPr bwMode="auto">
              <a:xfrm>
                <a:off x="1492" y="1456"/>
                <a:ext cx="852" cy="198"/>
              </a:xfrm>
              <a:custGeom>
                <a:avLst/>
                <a:gdLst>
                  <a:gd name="T0" fmla="*/ 0 w 852"/>
                  <a:gd name="T1" fmla="*/ 11 h 396"/>
                  <a:gd name="T2" fmla="*/ 5 w 852"/>
                  <a:gd name="T3" fmla="*/ 0 h 396"/>
                  <a:gd name="T4" fmla="*/ 852 w 852"/>
                  <a:gd name="T5" fmla="*/ 198 h 396"/>
                  <a:gd name="T6" fmla="*/ 852 w 852"/>
                  <a:gd name="T7" fmla="*/ 198 h 396"/>
                  <a:gd name="T8" fmla="*/ 26 w 852"/>
                  <a:gd name="T9" fmla="*/ 6 h 396"/>
                  <a:gd name="T10" fmla="*/ 21 w 852"/>
                  <a:gd name="T11" fmla="*/ 15 h 396"/>
                  <a:gd name="T12" fmla="*/ 0 w 852"/>
                  <a:gd name="T13" fmla="*/ 11 h 3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52" h="396">
                    <a:moveTo>
                      <a:pt x="0" y="21"/>
                    </a:moveTo>
                    <a:lnTo>
                      <a:pt x="5" y="0"/>
                    </a:lnTo>
                    <a:lnTo>
                      <a:pt x="852" y="396"/>
                    </a:lnTo>
                    <a:lnTo>
                      <a:pt x="26" y="11"/>
                    </a:lnTo>
                    <a:lnTo>
                      <a:pt x="21" y="30"/>
                    </a:lnTo>
                    <a:lnTo>
                      <a:pt x="0" y="21"/>
                    </a:lnTo>
                    <a:close/>
                  </a:path>
                </a:pathLst>
              </a:custGeom>
              <a:solidFill>
                <a:srgbClr val="C1C1C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180" name="Freeform 398"/>
              <p:cNvSpPr>
                <a:spLocks/>
              </p:cNvSpPr>
              <p:nvPr/>
            </p:nvSpPr>
            <p:spPr bwMode="auto">
              <a:xfrm>
                <a:off x="1513" y="1461"/>
                <a:ext cx="831" cy="193"/>
              </a:xfrm>
              <a:custGeom>
                <a:avLst/>
                <a:gdLst>
                  <a:gd name="T0" fmla="*/ 0 w 831"/>
                  <a:gd name="T1" fmla="*/ 10 h 385"/>
                  <a:gd name="T2" fmla="*/ 5 w 831"/>
                  <a:gd name="T3" fmla="*/ 0 h 385"/>
                  <a:gd name="T4" fmla="*/ 831 w 831"/>
                  <a:gd name="T5" fmla="*/ 193 h 385"/>
                  <a:gd name="T6" fmla="*/ 829 w 831"/>
                  <a:gd name="T7" fmla="*/ 193 h 385"/>
                  <a:gd name="T8" fmla="*/ 27 w 831"/>
                  <a:gd name="T9" fmla="*/ 5 h 385"/>
                  <a:gd name="T10" fmla="*/ 21 w 831"/>
                  <a:gd name="T11" fmla="*/ 15 h 385"/>
                  <a:gd name="T12" fmla="*/ 0 w 831"/>
                  <a:gd name="T13" fmla="*/ 10 h 38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31" h="385">
                    <a:moveTo>
                      <a:pt x="0" y="19"/>
                    </a:moveTo>
                    <a:lnTo>
                      <a:pt x="5" y="0"/>
                    </a:lnTo>
                    <a:lnTo>
                      <a:pt x="831" y="385"/>
                    </a:lnTo>
                    <a:lnTo>
                      <a:pt x="829" y="385"/>
                    </a:lnTo>
                    <a:lnTo>
                      <a:pt x="27" y="10"/>
                    </a:lnTo>
                    <a:lnTo>
                      <a:pt x="21" y="30"/>
                    </a:lnTo>
                    <a:lnTo>
                      <a:pt x="0" y="19"/>
                    </a:lnTo>
                    <a:close/>
                  </a:path>
                </a:pathLst>
              </a:custGeom>
              <a:solidFill>
                <a:srgbClr val="C2C2C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181" name="Freeform 399"/>
              <p:cNvSpPr>
                <a:spLocks/>
              </p:cNvSpPr>
              <p:nvPr/>
            </p:nvSpPr>
            <p:spPr bwMode="auto">
              <a:xfrm>
                <a:off x="1534" y="1467"/>
                <a:ext cx="808" cy="187"/>
              </a:xfrm>
              <a:custGeom>
                <a:avLst/>
                <a:gdLst>
                  <a:gd name="T0" fmla="*/ 0 w 808"/>
                  <a:gd name="T1" fmla="*/ 10 h 375"/>
                  <a:gd name="T2" fmla="*/ 6 w 808"/>
                  <a:gd name="T3" fmla="*/ 0 h 375"/>
                  <a:gd name="T4" fmla="*/ 808 w 808"/>
                  <a:gd name="T5" fmla="*/ 187 h 375"/>
                  <a:gd name="T6" fmla="*/ 808 w 808"/>
                  <a:gd name="T7" fmla="*/ 187 h 375"/>
                  <a:gd name="T8" fmla="*/ 28 w 808"/>
                  <a:gd name="T9" fmla="*/ 5 h 375"/>
                  <a:gd name="T10" fmla="*/ 23 w 808"/>
                  <a:gd name="T11" fmla="*/ 15 h 375"/>
                  <a:gd name="T12" fmla="*/ 0 w 808"/>
                  <a:gd name="T13" fmla="*/ 10 h 37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08" h="375">
                    <a:moveTo>
                      <a:pt x="0" y="20"/>
                    </a:moveTo>
                    <a:lnTo>
                      <a:pt x="6" y="0"/>
                    </a:lnTo>
                    <a:lnTo>
                      <a:pt x="808" y="375"/>
                    </a:lnTo>
                    <a:lnTo>
                      <a:pt x="28" y="11"/>
                    </a:lnTo>
                    <a:lnTo>
                      <a:pt x="23" y="31"/>
                    </a:lnTo>
                    <a:lnTo>
                      <a:pt x="0" y="20"/>
                    </a:lnTo>
                    <a:close/>
                  </a:path>
                </a:pathLst>
              </a:custGeom>
              <a:solidFill>
                <a:srgbClr val="C4C4C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182" name="Freeform 400"/>
              <p:cNvSpPr>
                <a:spLocks/>
              </p:cNvSpPr>
              <p:nvPr/>
            </p:nvSpPr>
            <p:spPr bwMode="auto">
              <a:xfrm>
                <a:off x="1557" y="1472"/>
                <a:ext cx="785" cy="183"/>
              </a:xfrm>
              <a:custGeom>
                <a:avLst/>
                <a:gdLst>
                  <a:gd name="T0" fmla="*/ 0 w 785"/>
                  <a:gd name="T1" fmla="*/ 10 h 366"/>
                  <a:gd name="T2" fmla="*/ 5 w 785"/>
                  <a:gd name="T3" fmla="*/ 0 h 366"/>
                  <a:gd name="T4" fmla="*/ 785 w 785"/>
                  <a:gd name="T5" fmla="*/ 182 h 366"/>
                  <a:gd name="T6" fmla="*/ 785 w 785"/>
                  <a:gd name="T7" fmla="*/ 183 h 366"/>
                  <a:gd name="T8" fmla="*/ 29 w 785"/>
                  <a:gd name="T9" fmla="*/ 6 h 366"/>
                  <a:gd name="T10" fmla="*/ 24 w 785"/>
                  <a:gd name="T11" fmla="*/ 16 h 366"/>
                  <a:gd name="T12" fmla="*/ 0 w 785"/>
                  <a:gd name="T13" fmla="*/ 10 h 36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85" h="366">
                    <a:moveTo>
                      <a:pt x="0" y="20"/>
                    </a:moveTo>
                    <a:lnTo>
                      <a:pt x="5" y="0"/>
                    </a:lnTo>
                    <a:lnTo>
                      <a:pt x="785" y="364"/>
                    </a:lnTo>
                    <a:lnTo>
                      <a:pt x="785" y="366"/>
                    </a:lnTo>
                    <a:lnTo>
                      <a:pt x="29" y="11"/>
                    </a:lnTo>
                    <a:lnTo>
                      <a:pt x="24" y="31"/>
                    </a:lnTo>
                    <a:lnTo>
                      <a:pt x="0" y="20"/>
                    </a:lnTo>
                    <a:close/>
                  </a:path>
                </a:pathLst>
              </a:custGeom>
              <a:solidFill>
                <a:srgbClr val="C6C6C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183" name="Freeform 401"/>
              <p:cNvSpPr>
                <a:spLocks/>
              </p:cNvSpPr>
              <p:nvPr/>
            </p:nvSpPr>
            <p:spPr bwMode="auto">
              <a:xfrm>
                <a:off x="1581" y="1478"/>
                <a:ext cx="761" cy="177"/>
              </a:xfrm>
              <a:custGeom>
                <a:avLst/>
                <a:gdLst>
                  <a:gd name="T0" fmla="*/ 0 w 761"/>
                  <a:gd name="T1" fmla="*/ 10 h 355"/>
                  <a:gd name="T2" fmla="*/ 5 w 761"/>
                  <a:gd name="T3" fmla="*/ 0 h 355"/>
                  <a:gd name="T4" fmla="*/ 761 w 761"/>
                  <a:gd name="T5" fmla="*/ 177 h 355"/>
                  <a:gd name="T6" fmla="*/ 761 w 761"/>
                  <a:gd name="T7" fmla="*/ 177 h 355"/>
                  <a:gd name="T8" fmla="*/ 29 w 761"/>
                  <a:gd name="T9" fmla="*/ 6 h 355"/>
                  <a:gd name="T10" fmla="*/ 24 w 761"/>
                  <a:gd name="T11" fmla="*/ 15 h 355"/>
                  <a:gd name="T12" fmla="*/ 0 w 761"/>
                  <a:gd name="T13" fmla="*/ 10 h 35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61" h="355">
                    <a:moveTo>
                      <a:pt x="0" y="20"/>
                    </a:moveTo>
                    <a:lnTo>
                      <a:pt x="5" y="0"/>
                    </a:lnTo>
                    <a:lnTo>
                      <a:pt x="761" y="355"/>
                    </a:lnTo>
                    <a:lnTo>
                      <a:pt x="29" y="13"/>
                    </a:lnTo>
                    <a:lnTo>
                      <a:pt x="24" y="31"/>
                    </a:lnTo>
                    <a:lnTo>
                      <a:pt x="0" y="20"/>
                    </a:lnTo>
                    <a:close/>
                  </a:path>
                </a:pathLst>
              </a:custGeom>
              <a:solidFill>
                <a:srgbClr val="C7C7C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184" name="Freeform 402"/>
              <p:cNvSpPr>
                <a:spLocks/>
              </p:cNvSpPr>
              <p:nvPr/>
            </p:nvSpPr>
            <p:spPr bwMode="auto">
              <a:xfrm>
                <a:off x="1605" y="1484"/>
                <a:ext cx="737" cy="171"/>
              </a:xfrm>
              <a:custGeom>
                <a:avLst/>
                <a:gdLst>
                  <a:gd name="T0" fmla="*/ 0 w 737"/>
                  <a:gd name="T1" fmla="*/ 9 h 342"/>
                  <a:gd name="T2" fmla="*/ 5 w 737"/>
                  <a:gd name="T3" fmla="*/ 0 h 342"/>
                  <a:gd name="T4" fmla="*/ 737 w 737"/>
                  <a:gd name="T5" fmla="*/ 171 h 342"/>
                  <a:gd name="T6" fmla="*/ 737 w 737"/>
                  <a:gd name="T7" fmla="*/ 171 h 342"/>
                  <a:gd name="T8" fmla="*/ 31 w 737"/>
                  <a:gd name="T9" fmla="*/ 6 h 342"/>
                  <a:gd name="T10" fmla="*/ 25 w 737"/>
                  <a:gd name="T11" fmla="*/ 15 h 342"/>
                  <a:gd name="T12" fmla="*/ 0 w 737"/>
                  <a:gd name="T13" fmla="*/ 9 h 34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37" h="342">
                    <a:moveTo>
                      <a:pt x="0" y="18"/>
                    </a:moveTo>
                    <a:lnTo>
                      <a:pt x="5" y="0"/>
                    </a:lnTo>
                    <a:lnTo>
                      <a:pt x="737" y="342"/>
                    </a:lnTo>
                    <a:lnTo>
                      <a:pt x="31" y="12"/>
                    </a:lnTo>
                    <a:lnTo>
                      <a:pt x="25" y="29"/>
                    </a:lnTo>
                    <a:lnTo>
                      <a:pt x="0" y="18"/>
                    </a:lnTo>
                    <a:close/>
                  </a:path>
                </a:pathLst>
              </a:custGeom>
              <a:solidFill>
                <a:srgbClr val="C9C9C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185" name="Freeform 403"/>
              <p:cNvSpPr>
                <a:spLocks/>
              </p:cNvSpPr>
              <p:nvPr/>
            </p:nvSpPr>
            <p:spPr bwMode="auto">
              <a:xfrm>
                <a:off x="1630" y="1490"/>
                <a:ext cx="712" cy="166"/>
              </a:xfrm>
              <a:custGeom>
                <a:avLst/>
                <a:gdLst>
                  <a:gd name="T0" fmla="*/ 0 w 712"/>
                  <a:gd name="T1" fmla="*/ 9 h 332"/>
                  <a:gd name="T2" fmla="*/ 6 w 712"/>
                  <a:gd name="T3" fmla="*/ 0 h 332"/>
                  <a:gd name="T4" fmla="*/ 712 w 712"/>
                  <a:gd name="T5" fmla="*/ 165 h 332"/>
                  <a:gd name="T6" fmla="*/ 712 w 712"/>
                  <a:gd name="T7" fmla="*/ 166 h 332"/>
                  <a:gd name="T8" fmla="*/ 31 w 712"/>
                  <a:gd name="T9" fmla="*/ 7 h 332"/>
                  <a:gd name="T10" fmla="*/ 27 w 712"/>
                  <a:gd name="T11" fmla="*/ 15 h 332"/>
                  <a:gd name="T12" fmla="*/ 0 w 712"/>
                  <a:gd name="T13" fmla="*/ 9 h 33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12" h="332">
                    <a:moveTo>
                      <a:pt x="0" y="17"/>
                    </a:moveTo>
                    <a:lnTo>
                      <a:pt x="6" y="0"/>
                    </a:lnTo>
                    <a:lnTo>
                      <a:pt x="712" y="330"/>
                    </a:lnTo>
                    <a:lnTo>
                      <a:pt x="712" y="332"/>
                    </a:lnTo>
                    <a:lnTo>
                      <a:pt x="31" y="13"/>
                    </a:lnTo>
                    <a:lnTo>
                      <a:pt x="27" y="29"/>
                    </a:lnTo>
                    <a:lnTo>
                      <a:pt x="0" y="17"/>
                    </a:lnTo>
                    <a:close/>
                  </a:path>
                </a:pathLst>
              </a:custGeom>
              <a:solidFill>
                <a:srgbClr val="CACAC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186" name="Freeform 404"/>
              <p:cNvSpPr>
                <a:spLocks/>
              </p:cNvSpPr>
              <p:nvPr/>
            </p:nvSpPr>
            <p:spPr bwMode="auto">
              <a:xfrm>
                <a:off x="1657" y="1497"/>
                <a:ext cx="685" cy="159"/>
              </a:xfrm>
              <a:custGeom>
                <a:avLst/>
                <a:gdLst>
                  <a:gd name="T0" fmla="*/ 0 w 685"/>
                  <a:gd name="T1" fmla="*/ 8 h 319"/>
                  <a:gd name="T2" fmla="*/ 4 w 685"/>
                  <a:gd name="T3" fmla="*/ 0 h 319"/>
                  <a:gd name="T4" fmla="*/ 685 w 685"/>
                  <a:gd name="T5" fmla="*/ 159 h 319"/>
                  <a:gd name="T6" fmla="*/ 685 w 685"/>
                  <a:gd name="T7" fmla="*/ 159 h 319"/>
                  <a:gd name="T8" fmla="*/ 32 w 685"/>
                  <a:gd name="T9" fmla="*/ 6 h 319"/>
                  <a:gd name="T10" fmla="*/ 27 w 685"/>
                  <a:gd name="T11" fmla="*/ 14 h 319"/>
                  <a:gd name="T12" fmla="*/ 0 w 685"/>
                  <a:gd name="T13" fmla="*/ 8 h 31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5" h="319">
                    <a:moveTo>
                      <a:pt x="0" y="16"/>
                    </a:moveTo>
                    <a:lnTo>
                      <a:pt x="4" y="0"/>
                    </a:lnTo>
                    <a:lnTo>
                      <a:pt x="685" y="319"/>
                    </a:lnTo>
                    <a:lnTo>
                      <a:pt x="32" y="13"/>
                    </a:lnTo>
                    <a:lnTo>
                      <a:pt x="27" y="29"/>
                    </a:lnTo>
                    <a:lnTo>
                      <a:pt x="0" y="16"/>
                    </a:lnTo>
                    <a:close/>
                  </a:path>
                </a:pathLst>
              </a:custGeom>
              <a:solidFill>
                <a:srgbClr val="CCCC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187" name="Freeform 405"/>
              <p:cNvSpPr>
                <a:spLocks/>
              </p:cNvSpPr>
              <p:nvPr/>
            </p:nvSpPr>
            <p:spPr bwMode="auto">
              <a:xfrm>
                <a:off x="1684" y="1503"/>
                <a:ext cx="658" cy="153"/>
              </a:xfrm>
              <a:custGeom>
                <a:avLst/>
                <a:gdLst>
                  <a:gd name="T0" fmla="*/ 0 w 658"/>
                  <a:gd name="T1" fmla="*/ 8 h 306"/>
                  <a:gd name="T2" fmla="*/ 5 w 658"/>
                  <a:gd name="T3" fmla="*/ 0 h 306"/>
                  <a:gd name="T4" fmla="*/ 658 w 658"/>
                  <a:gd name="T5" fmla="*/ 153 h 306"/>
                  <a:gd name="T6" fmla="*/ 658 w 658"/>
                  <a:gd name="T7" fmla="*/ 153 h 306"/>
                  <a:gd name="T8" fmla="*/ 34 w 658"/>
                  <a:gd name="T9" fmla="*/ 7 h 306"/>
                  <a:gd name="T10" fmla="*/ 29 w 658"/>
                  <a:gd name="T11" fmla="*/ 16 h 306"/>
                  <a:gd name="T12" fmla="*/ 0 w 658"/>
                  <a:gd name="T13" fmla="*/ 8 h 30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58" h="306">
                    <a:moveTo>
                      <a:pt x="0" y="16"/>
                    </a:moveTo>
                    <a:lnTo>
                      <a:pt x="5" y="0"/>
                    </a:lnTo>
                    <a:lnTo>
                      <a:pt x="658" y="306"/>
                    </a:lnTo>
                    <a:lnTo>
                      <a:pt x="34" y="14"/>
                    </a:lnTo>
                    <a:lnTo>
                      <a:pt x="29" y="31"/>
                    </a:lnTo>
                    <a:lnTo>
                      <a:pt x="0" y="16"/>
                    </a:lnTo>
                    <a:close/>
                  </a:path>
                </a:pathLst>
              </a:custGeom>
              <a:solidFill>
                <a:srgbClr val="CECEC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188" name="Freeform 406"/>
              <p:cNvSpPr>
                <a:spLocks/>
              </p:cNvSpPr>
              <p:nvPr/>
            </p:nvSpPr>
            <p:spPr bwMode="auto">
              <a:xfrm>
                <a:off x="1713" y="1510"/>
                <a:ext cx="629" cy="147"/>
              </a:xfrm>
              <a:custGeom>
                <a:avLst/>
                <a:gdLst>
                  <a:gd name="T0" fmla="*/ 0 w 629"/>
                  <a:gd name="T1" fmla="*/ 9 h 294"/>
                  <a:gd name="T2" fmla="*/ 5 w 629"/>
                  <a:gd name="T3" fmla="*/ 0 h 294"/>
                  <a:gd name="T4" fmla="*/ 629 w 629"/>
                  <a:gd name="T5" fmla="*/ 146 h 294"/>
                  <a:gd name="T6" fmla="*/ 628 w 629"/>
                  <a:gd name="T7" fmla="*/ 147 h 294"/>
                  <a:gd name="T8" fmla="*/ 34 w 629"/>
                  <a:gd name="T9" fmla="*/ 8 h 294"/>
                  <a:gd name="T10" fmla="*/ 30 w 629"/>
                  <a:gd name="T11" fmla="*/ 15 h 294"/>
                  <a:gd name="T12" fmla="*/ 0 w 629"/>
                  <a:gd name="T13" fmla="*/ 9 h 29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29" h="294">
                    <a:moveTo>
                      <a:pt x="0" y="17"/>
                    </a:moveTo>
                    <a:lnTo>
                      <a:pt x="5" y="0"/>
                    </a:lnTo>
                    <a:lnTo>
                      <a:pt x="629" y="292"/>
                    </a:lnTo>
                    <a:lnTo>
                      <a:pt x="628" y="294"/>
                    </a:lnTo>
                    <a:lnTo>
                      <a:pt x="34" y="15"/>
                    </a:lnTo>
                    <a:lnTo>
                      <a:pt x="30" y="29"/>
                    </a:lnTo>
                    <a:lnTo>
                      <a:pt x="0" y="17"/>
                    </a:lnTo>
                    <a:close/>
                  </a:path>
                </a:pathLst>
              </a:custGeom>
              <a:solidFill>
                <a:srgbClr val="CFCFC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189" name="Freeform 407"/>
              <p:cNvSpPr>
                <a:spLocks/>
              </p:cNvSpPr>
              <p:nvPr/>
            </p:nvSpPr>
            <p:spPr bwMode="auto">
              <a:xfrm>
                <a:off x="1743" y="1517"/>
                <a:ext cx="598" cy="140"/>
              </a:xfrm>
              <a:custGeom>
                <a:avLst/>
                <a:gdLst>
                  <a:gd name="T0" fmla="*/ 0 w 598"/>
                  <a:gd name="T1" fmla="*/ 7 h 279"/>
                  <a:gd name="T2" fmla="*/ 4 w 598"/>
                  <a:gd name="T3" fmla="*/ 0 h 279"/>
                  <a:gd name="T4" fmla="*/ 598 w 598"/>
                  <a:gd name="T5" fmla="*/ 140 h 279"/>
                  <a:gd name="T6" fmla="*/ 598 w 598"/>
                  <a:gd name="T7" fmla="*/ 140 h 279"/>
                  <a:gd name="T8" fmla="*/ 35 w 598"/>
                  <a:gd name="T9" fmla="*/ 8 h 279"/>
                  <a:gd name="T10" fmla="*/ 31 w 598"/>
                  <a:gd name="T11" fmla="*/ 15 h 279"/>
                  <a:gd name="T12" fmla="*/ 0 w 598"/>
                  <a:gd name="T13" fmla="*/ 7 h 27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98" h="279">
                    <a:moveTo>
                      <a:pt x="0" y="14"/>
                    </a:moveTo>
                    <a:lnTo>
                      <a:pt x="4" y="0"/>
                    </a:lnTo>
                    <a:lnTo>
                      <a:pt x="598" y="279"/>
                    </a:lnTo>
                    <a:lnTo>
                      <a:pt x="35" y="16"/>
                    </a:lnTo>
                    <a:lnTo>
                      <a:pt x="31" y="29"/>
                    </a:lnTo>
                    <a:lnTo>
                      <a:pt x="0" y="14"/>
                    </a:lnTo>
                    <a:close/>
                  </a:path>
                </a:pathLst>
              </a:custGeom>
              <a:solidFill>
                <a:srgbClr val="D1D1D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190" name="Freeform 408"/>
              <p:cNvSpPr>
                <a:spLocks/>
              </p:cNvSpPr>
              <p:nvPr/>
            </p:nvSpPr>
            <p:spPr bwMode="auto">
              <a:xfrm>
                <a:off x="1774" y="1526"/>
                <a:ext cx="567" cy="132"/>
              </a:xfrm>
              <a:custGeom>
                <a:avLst/>
                <a:gdLst>
                  <a:gd name="T0" fmla="*/ 0 w 567"/>
                  <a:gd name="T1" fmla="*/ 7 h 264"/>
                  <a:gd name="T2" fmla="*/ 4 w 567"/>
                  <a:gd name="T3" fmla="*/ 0 h 264"/>
                  <a:gd name="T4" fmla="*/ 567 w 567"/>
                  <a:gd name="T5" fmla="*/ 132 h 264"/>
                  <a:gd name="T6" fmla="*/ 567 w 567"/>
                  <a:gd name="T7" fmla="*/ 132 h 264"/>
                  <a:gd name="T8" fmla="*/ 37 w 567"/>
                  <a:gd name="T9" fmla="*/ 8 h 264"/>
                  <a:gd name="T10" fmla="*/ 33 w 567"/>
                  <a:gd name="T11" fmla="*/ 15 h 264"/>
                  <a:gd name="T12" fmla="*/ 0 w 567"/>
                  <a:gd name="T13" fmla="*/ 7 h 2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67" h="264">
                    <a:moveTo>
                      <a:pt x="0" y="13"/>
                    </a:moveTo>
                    <a:lnTo>
                      <a:pt x="4" y="0"/>
                    </a:lnTo>
                    <a:lnTo>
                      <a:pt x="567" y="263"/>
                    </a:lnTo>
                    <a:lnTo>
                      <a:pt x="567" y="264"/>
                    </a:lnTo>
                    <a:lnTo>
                      <a:pt x="37" y="15"/>
                    </a:lnTo>
                    <a:lnTo>
                      <a:pt x="33" y="29"/>
                    </a:lnTo>
                    <a:lnTo>
                      <a:pt x="0" y="13"/>
                    </a:lnTo>
                    <a:close/>
                  </a:path>
                </a:pathLst>
              </a:custGeom>
              <a:solidFill>
                <a:srgbClr val="D2D2D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191" name="Freeform 409"/>
              <p:cNvSpPr>
                <a:spLocks/>
              </p:cNvSpPr>
              <p:nvPr/>
            </p:nvSpPr>
            <p:spPr bwMode="auto">
              <a:xfrm>
                <a:off x="1807" y="1533"/>
                <a:ext cx="534" cy="125"/>
              </a:xfrm>
              <a:custGeom>
                <a:avLst/>
                <a:gdLst>
                  <a:gd name="T0" fmla="*/ 0 w 534"/>
                  <a:gd name="T1" fmla="*/ 7 h 249"/>
                  <a:gd name="T2" fmla="*/ 4 w 534"/>
                  <a:gd name="T3" fmla="*/ 0 h 249"/>
                  <a:gd name="T4" fmla="*/ 534 w 534"/>
                  <a:gd name="T5" fmla="*/ 125 h 249"/>
                  <a:gd name="T6" fmla="*/ 534 w 534"/>
                  <a:gd name="T7" fmla="*/ 125 h 249"/>
                  <a:gd name="T8" fmla="*/ 36 w 534"/>
                  <a:gd name="T9" fmla="*/ 9 h 249"/>
                  <a:gd name="T10" fmla="*/ 34 w 534"/>
                  <a:gd name="T11" fmla="*/ 15 h 249"/>
                  <a:gd name="T12" fmla="*/ 0 w 534"/>
                  <a:gd name="T13" fmla="*/ 7 h 24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4" h="249">
                    <a:moveTo>
                      <a:pt x="0" y="14"/>
                    </a:moveTo>
                    <a:lnTo>
                      <a:pt x="4" y="0"/>
                    </a:lnTo>
                    <a:lnTo>
                      <a:pt x="534" y="249"/>
                    </a:lnTo>
                    <a:lnTo>
                      <a:pt x="36" y="18"/>
                    </a:lnTo>
                    <a:lnTo>
                      <a:pt x="34" y="30"/>
                    </a:lnTo>
                    <a:lnTo>
                      <a:pt x="0" y="14"/>
                    </a:lnTo>
                    <a:close/>
                  </a:path>
                </a:pathLst>
              </a:custGeom>
              <a:solidFill>
                <a:srgbClr val="D4D4D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192" name="Freeform 410"/>
              <p:cNvSpPr>
                <a:spLocks/>
              </p:cNvSpPr>
              <p:nvPr/>
            </p:nvSpPr>
            <p:spPr bwMode="auto">
              <a:xfrm>
                <a:off x="1841" y="1542"/>
                <a:ext cx="500" cy="117"/>
              </a:xfrm>
              <a:custGeom>
                <a:avLst/>
                <a:gdLst>
                  <a:gd name="T0" fmla="*/ 0 w 500"/>
                  <a:gd name="T1" fmla="*/ 6 h 233"/>
                  <a:gd name="T2" fmla="*/ 2 w 500"/>
                  <a:gd name="T3" fmla="*/ 0 h 233"/>
                  <a:gd name="T4" fmla="*/ 500 w 500"/>
                  <a:gd name="T5" fmla="*/ 116 h 233"/>
                  <a:gd name="T6" fmla="*/ 500 w 500"/>
                  <a:gd name="T7" fmla="*/ 117 h 233"/>
                  <a:gd name="T8" fmla="*/ 39 w 500"/>
                  <a:gd name="T9" fmla="*/ 8 h 233"/>
                  <a:gd name="T10" fmla="*/ 35 w 500"/>
                  <a:gd name="T11" fmla="*/ 15 h 233"/>
                  <a:gd name="T12" fmla="*/ 0 w 500"/>
                  <a:gd name="T13" fmla="*/ 6 h 23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00" h="233">
                    <a:moveTo>
                      <a:pt x="0" y="12"/>
                    </a:moveTo>
                    <a:lnTo>
                      <a:pt x="2" y="0"/>
                    </a:lnTo>
                    <a:lnTo>
                      <a:pt x="500" y="231"/>
                    </a:lnTo>
                    <a:lnTo>
                      <a:pt x="500" y="233"/>
                    </a:lnTo>
                    <a:lnTo>
                      <a:pt x="39" y="16"/>
                    </a:lnTo>
                    <a:lnTo>
                      <a:pt x="35" y="29"/>
                    </a:lnTo>
                    <a:lnTo>
                      <a:pt x="0" y="12"/>
                    </a:lnTo>
                    <a:close/>
                  </a:path>
                </a:pathLst>
              </a:custGeom>
              <a:solidFill>
                <a:srgbClr val="D6D6D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193" name="Freeform 411"/>
              <p:cNvSpPr>
                <a:spLocks/>
              </p:cNvSpPr>
              <p:nvPr/>
            </p:nvSpPr>
            <p:spPr bwMode="auto">
              <a:xfrm>
                <a:off x="1876" y="1550"/>
                <a:ext cx="465" cy="109"/>
              </a:xfrm>
              <a:custGeom>
                <a:avLst/>
                <a:gdLst>
                  <a:gd name="T0" fmla="*/ 0 w 465"/>
                  <a:gd name="T1" fmla="*/ 7 h 217"/>
                  <a:gd name="T2" fmla="*/ 4 w 465"/>
                  <a:gd name="T3" fmla="*/ 0 h 217"/>
                  <a:gd name="T4" fmla="*/ 465 w 465"/>
                  <a:gd name="T5" fmla="*/ 109 h 217"/>
                  <a:gd name="T6" fmla="*/ 465 w 465"/>
                  <a:gd name="T7" fmla="*/ 109 h 217"/>
                  <a:gd name="T8" fmla="*/ 41 w 465"/>
                  <a:gd name="T9" fmla="*/ 10 h 217"/>
                  <a:gd name="T10" fmla="*/ 38 w 465"/>
                  <a:gd name="T11" fmla="*/ 15 h 217"/>
                  <a:gd name="T12" fmla="*/ 0 w 465"/>
                  <a:gd name="T13" fmla="*/ 7 h 2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65" h="217">
                    <a:moveTo>
                      <a:pt x="0" y="13"/>
                    </a:moveTo>
                    <a:lnTo>
                      <a:pt x="4" y="0"/>
                    </a:lnTo>
                    <a:lnTo>
                      <a:pt x="465" y="217"/>
                    </a:lnTo>
                    <a:lnTo>
                      <a:pt x="41" y="20"/>
                    </a:lnTo>
                    <a:lnTo>
                      <a:pt x="38" y="29"/>
                    </a:lnTo>
                    <a:lnTo>
                      <a:pt x="0" y="13"/>
                    </a:lnTo>
                    <a:close/>
                  </a:path>
                </a:pathLst>
              </a:custGeom>
              <a:solidFill>
                <a:srgbClr val="D7D7D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194" name="Freeform 412"/>
              <p:cNvSpPr>
                <a:spLocks/>
              </p:cNvSpPr>
              <p:nvPr/>
            </p:nvSpPr>
            <p:spPr bwMode="auto">
              <a:xfrm>
                <a:off x="1914" y="1560"/>
                <a:ext cx="427" cy="99"/>
              </a:xfrm>
              <a:custGeom>
                <a:avLst/>
                <a:gdLst>
                  <a:gd name="T0" fmla="*/ 0 w 427"/>
                  <a:gd name="T1" fmla="*/ 4 h 199"/>
                  <a:gd name="T2" fmla="*/ 3 w 427"/>
                  <a:gd name="T3" fmla="*/ 0 h 199"/>
                  <a:gd name="T4" fmla="*/ 427 w 427"/>
                  <a:gd name="T5" fmla="*/ 98 h 199"/>
                  <a:gd name="T6" fmla="*/ 426 w 427"/>
                  <a:gd name="T7" fmla="*/ 99 h 199"/>
                  <a:gd name="T8" fmla="*/ 41 w 427"/>
                  <a:gd name="T9" fmla="*/ 9 h 199"/>
                  <a:gd name="T10" fmla="*/ 38 w 427"/>
                  <a:gd name="T11" fmla="*/ 14 h 199"/>
                  <a:gd name="T12" fmla="*/ 0 w 427"/>
                  <a:gd name="T13" fmla="*/ 4 h 19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27" h="199">
                    <a:moveTo>
                      <a:pt x="0" y="9"/>
                    </a:moveTo>
                    <a:lnTo>
                      <a:pt x="3" y="0"/>
                    </a:lnTo>
                    <a:lnTo>
                      <a:pt x="427" y="197"/>
                    </a:lnTo>
                    <a:lnTo>
                      <a:pt x="426" y="199"/>
                    </a:lnTo>
                    <a:lnTo>
                      <a:pt x="41" y="18"/>
                    </a:lnTo>
                    <a:lnTo>
                      <a:pt x="38" y="29"/>
                    </a:lnTo>
                    <a:lnTo>
                      <a:pt x="0" y="9"/>
                    </a:lnTo>
                    <a:close/>
                  </a:path>
                </a:pathLst>
              </a:custGeom>
              <a:solidFill>
                <a:srgbClr val="D9D9D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195" name="Freeform 413"/>
              <p:cNvSpPr>
                <a:spLocks/>
              </p:cNvSpPr>
              <p:nvPr/>
            </p:nvSpPr>
            <p:spPr bwMode="auto">
              <a:xfrm>
                <a:off x="1952" y="1569"/>
                <a:ext cx="388" cy="90"/>
              </a:xfrm>
              <a:custGeom>
                <a:avLst/>
                <a:gdLst>
                  <a:gd name="T0" fmla="*/ 0 w 388"/>
                  <a:gd name="T1" fmla="*/ 5 h 181"/>
                  <a:gd name="T2" fmla="*/ 3 w 388"/>
                  <a:gd name="T3" fmla="*/ 0 h 181"/>
                  <a:gd name="T4" fmla="*/ 388 w 388"/>
                  <a:gd name="T5" fmla="*/ 90 h 181"/>
                  <a:gd name="T6" fmla="*/ 388 w 388"/>
                  <a:gd name="T7" fmla="*/ 90 h 181"/>
                  <a:gd name="T8" fmla="*/ 44 w 388"/>
                  <a:gd name="T9" fmla="*/ 10 h 181"/>
                  <a:gd name="T10" fmla="*/ 43 w 388"/>
                  <a:gd name="T11" fmla="*/ 14 h 181"/>
                  <a:gd name="T12" fmla="*/ 0 w 388"/>
                  <a:gd name="T13" fmla="*/ 5 h 18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88" h="181">
                    <a:moveTo>
                      <a:pt x="0" y="11"/>
                    </a:moveTo>
                    <a:lnTo>
                      <a:pt x="3" y="0"/>
                    </a:lnTo>
                    <a:lnTo>
                      <a:pt x="388" y="181"/>
                    </a:lnTo>
                    <a:lnTo>
                      <a:pt x="44" y="20"/>
                    </a:lnTo>
                    <a:lnTo>
                      <a:pt x="43" y="29"/>
                    </a:lnTo>
                    <a:lnTo>
                      <a:pt x="0" y="11"/>
                    </a:lnTo>
                    <a:close/>
                  </a:path>
                </a:pathLst>
              </a:custGeom>
              <a:solidFill>
                <a:srgbClr val="DADAD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196" name="Freeform 414"/>
              <p:cNvSpPr>
                <a:spLocks/>
              </p:cNvSpPr>
              <p:nvPr/>
            </p:nvSpPr>
            <p:spPr bwMode="auto">
              <a:xfrm>
                <a:off x="1995" y="1579"/>
                <a:ext cx="345" cy="81"/>
              </a:xfrm>
              <a:custGeom>
                <a:avLst/>
                <a:gdLst>
                  <a:gd name="T0" fmla="*/ 0 w 345"/>
                  <a:gd name="T1" fmla="*/ 4 h 163"/>
                  <a:gd name="T2" fmla="*/ 1 w 345"/>
                  <a:gd name="T3" fmla="*/ 0 h 163"/>
                  <a:gd name="T4" fmla="*/ 345 w 345"/>
                  <a:gd name="T5" fmla="*/ 80 h 163"/>
                  <a:gd name="T6" fmla="*/ 345 w 345"/>
                  <a:gd name="T7" fmla="*/ 81 h 163"/>
                  <a:gd name="T8" fmla="*/ 45 w 345"/>
                  <a:gd name="T9" fmla="*/ 11 h 163"/>
                  <a:gd name="T10" fmla="*/ 42 w 345"/>
                  <a:gd name="T11" fmla="*/ 14 h 163"/>
                  <a:gd name="T12" fmla="*/ 0 w 345"/>
                  <a:gd name="T13" fmla="*/ 4 h 16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45" h="163">
                    <a:moveTo>
                      <a:pt x="0" y="9"/>
                    </a:moveTo>
                    <a:lnTo>
                      <a:pt x="1" y="0"/>
                    </a:lnTo>
                    <a:lnTo>
                      <a:pt x="345" y="161"/>
                    </a:lnTo>
                    <a:lnTo>
                      <a:pt x="345" y="163"/>
                    </a:lnTo>
                    <a:lnTo>
                      <a:pt x="45" y="22"/>
                    </a:lnTo>
                    <a:lnTo>
                      <a:pt x="42" y="29"/>
                    </a:lnTo>
                    <a:lnTo>
                      <a:pt x="0" y="9"/>
                    </a:lnTo>
                    <a:close/>
                  </a:path>
                </a:pathLst>
              </a:custGeom>
              <a:solidFill>
                <a:srgbClr val="DCDCD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197" name="Freeform 415"/>
              <p:cNvSpPr>
                <a:spLocks/>
              </p:cNvSpPr>
              <p:nvPr/>
            </p:nvSpPr>
            <p:spPr bwMode="auto">
              <a:xfrm>
                <a:off x="2037" y="1590"/>
                <a:ext cx="303" cy="70"/>
              </a:xfrm>
              <a:custGeom>
                <a:avLst/>
                <a:gdLst>
                  <a:gd name="T0" fmla="*/ 0 w 303"/>
                  <a:gd name="T1" fmla="*/ 3 h 141"/>
                  <a:gd name="T2" fmla="*/ 3 w 303"/>
                  <a:gd name="T3" fmla="*/ 0 h 141"/>
                  <a:gd name="T4" fmla="*/ 303 w 303"/>
                  <a:gd name="T5" fmla="*/ 70 h 141"/>
                  <a:gd name="T6" fmla="*/ 303 w 303"/>
                  <a:gd name="T7" fmla="*/ 70 h 141"/>
                  <a:gd name="T8" fmla="*/ 48 w 303"/>
                  <a:gd name="T9" fmla="*/ 10 h 141"/>
                  <a:gd name="T10" fmla="*/ 45 w 303"/>
                  <a:gd name="T11" fmla="*/ 14 h 141"/>
                  <a:gd name="T12" fmla="*/ 0 w 303"/>
                  <a:gd name="T13" fmla="*/ 3 h 14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3" h="141">
                    <a:moveTo>
                      <a:pt x="0" y="7"/>
                    </a:moveTo>
                    <a:lnTo>
                      <a:pt x="3" y="0"/>
                    </a:lnTo>
                    <a:lnTo>
                      <a:pt x="303" y="141"/>
                    </a:lnTo>
                    <a:lnTo>
                      <a:pt x="48" y="21"/>
                    </a:lnTo>
                    <a:lnTo>
                      <a:pt x="45" y="29"/>
                    </a:lnTo>
                    <a:lnTo>
                      <a:pt x="0" y="7"/>
                    </a:lnTo>
                    <a:close/>
                  </a:path>
                </a:pathLst>
              </a:custGeom>
              <a:solidFill>
                <a:srgbClr val="DEDED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198" name="Freeform 416"/>
              <p:cNvSpPr>
                <a:spLocks/>
              </p:cNvSpPr>
              <p:nvPr/>
            </p:nvSpPr>
            <p:spPr bwMode="auto">
              <a:xfrm>
                <a:off x="2082" y="1601"/>
                <a:ext cx="258" cy="60"/>
              </a:xfrm>
              <a:custGeom>
                <a:avLst/>
                <a:gdLst>
                  <a:gd name="T0" fmla="*/ 0 w 258"/>
                  <a:gd name="T1" fmla="*/ 4 h 122"/>
                  <a:gd name="T2" fmla="*/ 3 w 258"/>
                  <a:gd name="T3" fmla="*/ 0 h 122"/>
                  <a:gd name="T4" fmla="*/ 258 w 258"/>
                  <a:gd name="T5" fmla="*/ 59 h 122"/>
                  <a:gd name="T6" fmla="*/ 258 w 258"/>
                  <a:gd name="T7" fmla="*/ 60 h 122"/>
                  <a:gd name="T8" fmla="*/ 50 w 258"/>
                  <a:gd name="T9" fmla="*/ 12 h 122"/>
                  <a:gd name="T10" fmla="*/ 48 w 258"/>
                  <a:gd name="T11" fmla="*/ 14 h 122"/>
                  <a:gd name="T12" fmla="*/ 0 w 258"/>
                  <a:gd name="T13" fmla="*/ 4 h 12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58" h="122">
                    <a:moveTo>
                      <a:pt x="0" y="8"/>
                    </a:moveTo>
                    <a:lnTo>
                      <a:pt x="3" y="0"/>
                    </a:lnTo>
                    <a:lnTo>
                      <a:pt x="258" y="120"/>
                    </a:lnTo>
                    <a:lnTo>
                      <a:pt x="258" y="122"/>
                    </a:lnTo>
                    <a:lnTo>
                      <a:pt x="50" y="24"/>
                    </a:lnTo>
                    <a:lnTo>
                      <a:pt x="48" y="29"/>
                    </a:lnTo>
                    <a:lnTo>
                      <a:pt x="0" y="8"/>
                    </a:lnTo>
                    <a:close/>
                  </a:path>
                </a:pathLst>
              </a:custGeom>
              <a:solidFill>
                <a:srgbClr val="DFDFD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199" name="Freeform 417"/>
              <p:cNvSpPr>
                <a:spLocks/>
              </p:cNvSpPr>
              <p:nvPr/>
            </p:nvSpPr>
            <p:spPr bwMode="auto">
              <a:xfrm>
                <a:off x="2130" y="1612"/>
                <a:ext cx="210" cy="49"/>
              </a:xfrm>
              <a:custGeom>
                <a:avLst/>
                <a:gdLst>
                  <a:gd name="T0" fmla="*/ 0 w 210"/>
                  <a:gd name="T1" fmla="*/ 3 h 98"/>
                  <a:gd name="T2" fmla="*/ 2 w 210"/>
                  <a:gd name="T3" fmla="*/ 0 h 98"/>
                  <a:gd name="T4" fmla="*/ 210 w 210"/>
                  <a:gd name="T5" fmla="*/ 49 h 98"/>
                  <a:gd name="T6" fmla="*/ 208 w 210"/>
                  <a:gd name="T7" fmla="*/ 49 h 98"/>
                  <a:gd name="T8" fmla="*/ 53 w 210"/>
                  <a:gd name="T9" fmla="*/ 13 h 98"/>
                  <a:gd name="T10" fmla="*/ 51 w 210"/>
                  <a:gd name="T11" fmla="*/ 15 h 98"/>
                  <a:gd name="T12" fmla="*/ 0 w 210"/>
                  <a:gd name="T13" fmla="*/ 3 h 9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10" h="98">
                    <a:moveTo>
                      <a:pt x="0" y="5"/>
                    </a:moveTo>
                    <a:lnTo>
                      <a:pt x="2" y="0"/>
                    </a:lnTo>
                    <a:lnTo>
                      <a:pt x="210" y="98"/>
                    </a:lnTo>
                    <a:lnTo>
                      <a:pt x="208" y="98"/>
                    </a:lnTo>
                    <a:lnTo>
                      <a:pt x="53" y="25"/>
                    </a:lnTo>
                    <a:lnTo>
                      <a:pt x="51" y="29"/>
                    </a:lnTo>
                    <a:lnTo>
                      <a:pt x="0" y="5"/>
                    </a:lnTo>
                    <a:close/>
                  </a:path>
                </a:pathLst>
              </a:custGeom>
              <a:solidFill>
                <a:srgbClr val="E1E1E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200" name="Freeform 418"/>
              <p:cNvSpPr>
                <a:spLocks/>
              </p:cNvSpPr>
              <p:nvPr/>
            </p:nvSpPr>
            <p:spPr bwMode="auto">
              <a:xfrm>
                <a:off x="2181" y="1625"/>
                <a:ext cx="157" cy="37"/>
              </a:xfrm>
              <a:custGeom>
                <a:avLst/>
                <a:gdLst>
                  <a:gd name="T0" fmla="*/ 0 w 157"/>
                  <a:gd name="T1" fmla="*/ 2 h 74"/>
                  <a:gd name="T2" fmla="*/ 2 w 157"/>
                  <a:gd name="T3" fmla="*/ 0 h 74"/>
                  <a:gd name="T4" fmla="*/ 157 w 157"/>
                  <a:gd name="T5" fmla="*/ 37 h 74"/>
                  <a:gd name="T6" fmla="*/ 157 w 157"/>
                  <a:gd name="T7" fmla="*/ 37 h 74"/>
                  <a:gd name="T8" fmla="*/ 55 w 157"/>
                  <a:gd name="T9" fmla="*/ 14 h 74"/>
                  <a:gd name="T10" fmla="*/ 54 w 157"/>
                  <a:gd name="T11" fmla="*/ 15 h 74"/>
                  <a:gd name="T12" fmla="*/ 0 w 157"/>
                  <a:gd name="T13" fmla="*/ 2 h 7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7" h="74">
                    <a:moveTo>
                      <a:pt x="0" y="4"/>
                    </a:moveTo>
                    <a:lnTo>
                      <a:pt x="2" y="0"/>
                    </a:lnTo>
                    <a:lnTo>
                      <a:pt x="157" y="73"/>
                    </a:lnTo>
                    <a:lnTo>
                      <a:pt x="157" y="74"/>
                    </a:lnTo>
                    <a:lnTo>
                      <a:pt x="55" y="27"/>
                    </a:lnTo>
                    <a:lnTo>
                      <a:pt x="54" y="29"/>
                    </a:lnTo>
                    <a:lnTo>
                      <a:pt x="0" y="4"/>
                    </a:lnTo>
                    <a:close/>
                  </a:path>
                </a:pathLst>
              </a:custGeom>
              <a:solidFill>
                <a:srgbClr val="E3E3E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201" name="Freeform 419"/>
              <p:cNvSpPr>
                <a:spLocks/>
              </p:cNvSpPr>
              <p:nvPr/>
            </p:nvSpPr>
            <p:spPr bwMode="auto">
              <a:xfrm>
                <a:off x="2235" y="1639"/>
                <a:ext cx="103" cy="24"/>
              </a:xfrm>
              <a:custGeom>
                <a:avLst/>
                <a:gdLst>
                  <a:gd name="T0" fmla="*/ 0 w 103"/>
                  <a:gd name="T1" fmla="*/ 1 h 49"/>
                  <a:gd name="T2" fmla="*/ 1 w 103"/>
                  <a:gd name="T3" fmla="*/ 0 h 49"/>
                  <a:gd name="T4" fmla="*/ 103 w 103"/>
                  <a:gd name="T5" fmla="*/ 23 h 49"/>
                  <a:gd name="T6" fmla="*/ 103 w 103"/>
                  <a:gd name="T7" fmla="*/ 24 h 49"/>
                  <a:gd name="T8" fmla="*/ 57 w 103"/>
                  <a:gd name="T9" fmla="*/ 13 h 49"/>
                  <a:gd name="T10" fmla="*/ 57 w 103"/>
                  <a:gd name="T11" fmla="*/ 14 h 49"/>
                  <a:gd name="T12" fmla="*/ 0 w 103"/>
                  <a:gd name="T13" fmla="*/ 1 h 4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3" h="49">
                    <a:moveTo>
                      <a:pt x="0" y="2"/>
                    </a:moveTo>
                    <a:lnTo>
                      <a:pt x="1" y="0"/>
                    </a:lnTo>
                    <a:lnTo>
                      <a:pt x="103" y="47"/>
                    </a:lnTo>
                    <a:lnTo>
                      <a:pt x="103" y="49"/>
                    </a:lnTo>
                    <a:lnTo>
                      <a:pt x="57" y="27"/>
                    </a:lnTo>
                    <a:lnTo>
                      <a:pt x="57" y="29"/>
                    </a:lnTo>
                    <a:lnTo>
                      <a:pt x="0" y="2"/>
                    </a:lnTo>
                    <a:close/>
                  </a:path>
                </a:pathLst>
              </a:custGeom>
              <a:solidFill>
                <a:srgbClr val="E4E4E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202" name="Freeform 420"/>
              <p:cNvSpPr>
                <a:spLocks/>
              </p:cNvSpPr>
              <p:nvPr/>
            </p:nvSpPr>
            <p:spPr bwMode="auto">
              <a:xfrm>
                <a:off x="2292" y="1652"/>
                <a:ext cx="46" cy="12"/>
              </a:xfrm>
              <a:custGeom>
                <a:avLst/>
                <a:gdLst>
                  <a:gd name="T0" fmla="*/ 0 w 46"/>
                  <a:gd name="T1" fmla="*/ 1 h 24"/>
                  <a:gd name="T2" fmla="*/ 0 w 46"/>
                  <a:gd name="T3" fmla="*/ 0 h 24"/>
                  <a:gd name="T4" fmla="*/ 46 w 46"/>
                  <a:gd name="T5" fmla="*/ 11 h 24"/>
                  <a:gd name="T6" fmla="*/ 46 w 46"/>
                  <a:gd name="T7" fmla="*/ 12 h 24"/>
                  <a:gd name="T8" fmla="*/ 46 w 46"/>
                  <a:gd name="T9" fmla="*/ 12 h 24"/>
                  <a:gd name="T10" fmla="*/ 46 w 46"/>
                  <a:gd name="T11" fmla="*/ 12 h 24"/>
                  <a:gd name="T12" fmla="*/ 0 w 46"/>
                  <a:gd name="T13" fmla="*/ 1 h 2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6" h="24">
                    <a:moveTo>
                      <a:pt x="0" y="2"/>
                    </a:moveTo>
                    <a:lnTo>
                      <a:pt x="0" y="0"/>
                    </a:lnTo>
                    <a:lnTo>
                      <a:pt x="46" y="22"/>
                    </a:lnTo>
                    <a:lnTo>
                      <a:pt x="46" y="24"/>
                    </a:lnTo>
                    <a:lnTo>
                      <a:pt x="0" y="2"/>
                    </a:lnTo>
                    <a:close/>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203" name="Freeform 421"/>
              <p:cNvSpPr>
                <a:spLocks/>
              </p:cNvSpPr>
              <p:nvPr/>
            </p:nvSpPr>
            <p:spPr bwMode="auto">
              <a:xfrm>
                <a:off x="1339" y="1417"/>
                <a:ext cx="999" cy="247"/>
              </a:xfrm>
              <a:custGeom>
                <a:avLst/>
                <a:gdLst>
                  <a:gd name="T0" fmla="*/ 996 w 999"/>
                  <a:gd name="T1" fmla="*/ 233 h 494"/>
                  <a:gd name="T2" fmla="*/ 0 w 999"/>
                  <a:gd name="T3" fmla="*/ 0 h 494"/>
                  <a:gd name="T4" fmla="*/ 3 w 999"/>
                  <a:gd name="T5" fmla="*/ 15 h 494"/>
                  <a:gd name="T6" fmla="*/ 999 w 999"/>
                  <a:gd name="T7" fmla="*/ 247 h 494"/>
                  <a:gd name="T8" fmla="*/ 996 w 999"/>
                  <a:gd name="T9" fmla="*/ 233 h 49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99" h="494">
                    <a:moveTo>
                      <a:pt x="996" y="465"/>
                    </a:moveTo>
                    <a:lnTo>
                      <a:pt x="0" y="0"/>
                    </a:lnTo>
                    <a:lnTo>
                      <a:pt x="3" y="29"/>
                    </a:lnTo>
                    <a:lnTo>
                      <a:pt x="999" y="494"/>
                    </a:lnTo>
                    <a:lnTo>
                      <a:pt x="996" y="465"/>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ja-JP" altLang="en-US" sz="2400" smtClean="0">
                  <a:solidFill>
                    <a:srgbClr val="000000"/>
                  </a:solidFill>
                </a:endParaRPr>
              </a:p>
            </p:txBody>
          </p:sp>
          <p:sp>
            <p:nvSpPr>
              <p:cNvPr id="9204" name="Freeform 422"/>
              <p:cNvSpPr>
                <a:spLocks/>
              </p:cNvSpPr>
              <p:nvPr/>
            </p:nvSpPr>
            <p:spPr bwMode="auto">
              <a:xfrm>
                <a:off x="2328" y="1610"/>
                <a:ext cx="40" cy="51"/>
              </a:xfrm>
              <a:custGeom>
                <a:avLst/>
                <a:gdLst>
                  <a:gd name="T0" fmla="*/ 0 w 40"/>
                  <a:gd name="T1" fmla="*/ 51 h 104"/>
                  <a:gd name="T2" fmla="*/ 30 w 40"/>
                  <a:gd name="T3" fmla="*/ 0 h 104"/>
                  <a:gd name="T4" fmla="*/ 40 w 40"/>
                  <a:gd name="T5" fmla="*/ 3 h 104"/>
                  <a:gd name="T6" fmla="*/ 38 w 40"/>
                  <a:gd name="T7" fmla="*/ 3 h 104"/>
                  <a:gd name="T8" fmla="*/ 29 w 40"/>
                  <a:gd name="T9" fmla="*/ 0 h 104"/>
                  <a:gd name="T10" fmla="*/ 0 w 40"/>
                  <a:gd name="T11" fmla="*/ 51 h 104"/>
                  <a:gd name="T12" fmla="*/ 0 w 40"/>
                  <a:gd name="T13" fmla="*/ 51 h 10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0" h="104">
                    <a:moveTo>
                      <a:pt x="0" y="104"/>
                    </a:moveTo>
                    <a:lnTo>
                      <a:pt x="30" y="0"/>
                    </a:lnTo>
                    <a:lnTo>
                      <a:pt x="40" y="6"/>
                    </a:lnTo>
                    <a:lnTo>
                      <a:pt x="38" y="6"/>
                    </a:lnTo>
                    <a:lnTo>
                      <a:pt x="29" y="0"/>
                    </a:lnTo>
                    <a:lnTo>
                      <a:pt x="0" y="104"/>
                    </a:lnTo>
                    <a:close/>
                  </a:path>
                </a:pathLst>
              </a:custGeom>
              <a:solidFill>
                <a:srgbClr val="B3B3B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205" name="Freeform 423"/>
              <p:cNvSpPr>
                <a:spLocks/>
              </p:cNvSpPr>
              <p:nvPr/>
            </p:nvSpPr>
            <p:spPr bwMode="auto">
              <a:xfrm>
                <a:off x="2328" y="1610"/>
                <a:ext cx="38" cy="51"/>
              </a:xfrm>
              <a:custGeom>
                <a:avLst/>
                <a:gdLst>
                  <a:gd name="T0" fmla="*/ 0 w 38"/>
                  <a:gd name="T1" fmla="*/ 51 h 104"/>
                  <a:gd name="T2" fmla="*/ 29 w 38"/>
                  <a:gd name="T3" fmla="*/ 0 h 104"/>
                  <a:gd name="T4" fmla="*/ 38 w 38"/>
                  <a:gd name="T5" fmla="*/ 3 h 104"/>
                  <a:gd name="T6" fmla="*/ 38 w 38"/>
                  <a:gd name="T7" fmla="*/ 4 h 104"/>
                  <a:gd name="T8" fmla="*/ 29 w 38"/>
                  <a:gd name="T9" fmla="*/ 1 h 104"/>
                  <a:gd name="T10" fmla="*/ 0 w 38"/>
                  <a:gd name="T11" fmla="*/ 51 h 104"/>
                  <a:gd name="T12" fmla="*/ 0 w 38"/>
                  <a:gd name="T13" fmla="*/ 51 h 10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8" h="104">
                    <a:moveTo>
                      <a:pt x="0" y="104"/>
                    </a:moveTo>
                    <a:lnTo>
                      <a:pt x="29" y="0"/>
                    </a:lnTo>
                    <a:lnTo>
                      <a:pt x="38" y="6"/>
                    </a:lnTo>
                    <a:lnTo>
                      <a:pt x="38" y="8"/>
                    </a:lnTo>
                    <a:lnTo>
                      <a:pt x="29" y="2"/>
                    </a:lnTo>
                    <a:lnTo>
                      <a:pt x="0" y="104"/>
                    </a:lnTo>
                    <a:close/>
                  </a:path>
                </a:pathLst>
              </a:custGeom>
              <a:solidFill>
                <a:srgbClr val="B4B4B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206" name="Freeform 424"/>
              <p:cNvSpPr>
                <a:spLocks/>
              </p:cNvSpPr>
              <p:nvPr/>
            </p:nvSpPr>
            <p:spPr bwMode="auto">
              <a:xfrm>
                <a:off x="2328" y="1611"/>
                <a:ext cx="38" cy="50"/>
              </a:xfrm>
              <a:custGeom>
                <a:avLst/>
                <a:gdLst>
                  <a:gd name="T0" fmla="*/ 0 w 38"/>
                  <a:gd name="T1" fmla="*/ 50 h 102"/>
                  <a:gd name="T2" fmla="*/ 29 w 38"/>
                  <a:gd name="T3" fmla="*/ 0 h 102"/>
                  <a:gd name="T4" fmla="*/ 38 w 38"/>
                  <a:gd name="T5" fmla="*/ 3 h 102"/>
                  <a:gd name="T6" fmla="*/ 37 w 38"/>
                  <a:gd name="T7" fmla="*/ 3 h 102"/>
                  <a:gd name="T8" fmla="*/ 29 w 38"/>
                  <a:gd name="T9" fmla="*/ 1 h 102"/>
                  <a:gd name="T10" fmla="*/ 0 w 38"/>
                  <a:gd name="T11" fmla="*/ 50 h 102"/>
                  <a:gd name="T12" fmla="*/ 0 w 38"/>
                  <a:gd name="T13" fmla="*/ 50 h 10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8" h="102">
                    <a:moveTo>
                      <a:pt x="0" y="102"/>
                    </a:moveTo>
                    <a:lnTo>
                      <a:pt x="29" y="0"/>
                    </a:lnTo>
                    <a:lnTo>
                      <a:pt x="38" y="6"/>
                    </a:lnTo>
                    <a:lnTo>
                      <a:pt x="37" y="7"/>
                    </a:lnTo>
                    <a:lnTo>
                      <a:pt x="29" y="2"/>
                    </a:lnTo>
                    <a:lnTo>
                      <a:pt x="0" y="102"/>
                    </a:lnTo>
                    <a:close/>
                  </a:path>
                </a:pathLst>
              </a:custGeom>
              <a:solidFill>
                <a:srgbClr val="B6B6B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207" name="Freeform 425"/>
              <p:cNvSpPr>
                <a:spLocks/>
              </p:cNvSpPr>
              <p:nvPr/>
            </p:nvSpPr>
            <p:spPr bwMode="auto">
              <a:xfrm>
                <a:off x="2328" y="1612"/>
                <a:ext cx="37" cy="49"/>
              </a:xfrm>
              <a:custGeom>
                <a:avLst/>
                <a:gdLst>
                  <a:gd name="T0" fmla="*/ 0 w 37"/>
                  <a:gd name="T1" fmla="*/ 49 h 100"/>
                  <a:gd name="T2" fmla="*/ 29 w 37"/>
                  <a:gd name="T3" fmla="*/ 0 h 100"/>
                  <a:gd name="T4" fmla="*/ 37 w 37"/>
                  <a:gd name="T5" fmla="*/ 2 h 100"/>
                  <a:gd name="T6" fmla="*/ 37 w 37"/>
                  <a:gd name="T7" fmla="*/ 3 h 100"/>
                  <a:gd name="T8" fmla="*/ 29 w 37"/>
                  <a:gd name="T9" fmla="*/ 2 h 100"/>
                  <a:gd name="T10" fmla="*/ 0 w 37"/>
                  <a:gd name="T11" fmla="*/ 49 h 100"/>
                  <a:gd name="T12" fmla="*/ 0 w 37"/>
                  <a:gd name="T13" fmla="*/ 49 h 10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100">
                    <a:moveTo>
                      <a:pt x="0" y="100"/>
                    </a:moveTo>
                    <a:lnTo>
                      <a:pt x="29" y="0"/>
                    </a:lnTo>
                    <a:lnTo>
                      <a:pt x="37" y="5"/>
                    </a:lnTo>
                    <a:lnTo>
                      <a:pt x="37" y="7"/>
                    </a:lnTo>
                    <a:lnTo>
                      <a:pt x="29" y="4"/>
                    </a:lnTo>
                    <a:lnTo>
                      <a:pt x="0" y="100"/>
                    </a:lnTo>
                    <a:close/>
                  </a:path>
                </a:pathLst>
              </a:custGeom>
              <a:solidFill>
                <a:srgbClr val="B7B7B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208" name="Freeform 426"/>
              <p:cNvSpPr>
                <a:spLocks/>
              </p:cNvSpPr>
              <p:nvPr/>
            </p:nvSpPr>
            <p:spPr bwMode="auto">
              <a:xfrm>
                <a:off x="2328" y="1613"/>
                <a:ext cx="37" cy="48"/>
              </a:xfrm>
              <a:custGeom>
                <a:avLst/>
                <a:gdLst>
                  <a:gd name="T0" fmla="*/ 0 w 37"/>
                  <a:gd name="T1" fmla="*/ 48 h 96"/>
                  <a:gd name="T2" fmla="*/ 29 w 37"/>
                  <a:gd name="T3" fmla="*/ 0 h 96"/>
                  <a:gd name="T4" fmla="*/ 37 w 37"/>
                  <a:gd name="T5" fmla="*/ 2 h 96"/>
                  <a:gd name="T6" fmla="*/ 37 w 37"/>
                  <a:gd name="T7" fmla="*/ 3 h 96"/>
                  <a:gd name="T8" fmla="*/ 27 w 37"/>
                  <a:gd name="T9" fmla="*/ 1 h 96"/>
                  <a:gd name="T10" fmla="*/ 0 w 37"/>
                  <a:gd name="T11" fmla="*/ 48 h 96"/>
                  <a:gd name="T12" fmla="*/ 0 w 37"/>
                  <a:gd name="T13" fmla="*/ 48 h 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96">
                    <a:moveTo>
                      <a:pt x="0" y="96"/>
                    </a:moveTo>
                    <a:lnTo>
                      <a:pt x="29" y="0"/>
                    </a:lnTo>
                    <a:lnTo>
                      <a:pt x="37" y="3"/>
                    </a:lnTo>
                    <a:lnTo>
                      <a:pt x="37" y="5"/>
                    </a:lnTo>
                    <a:lnTo>
                      <a:pt x="27" y="1"/>
                    </a:lnTo>
                    <a:lnTo>
                      <a:pt x="0" y="96"/>
                    </a:lnTo>
                    <a:close/>
                  </a:path>
                </a:pathLst>
              </a:custGeom>
              <a:solidFill>
                <a:srgbClr val="B9B9B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209" name="Freeform 427"/>
              <p:cNvSpPr>
                <a:spLocks/>
              </p:cNvSpPr>
              <p:nvPr/>
            </p:nvSpPr>
            <p:spPr bwMode="auto">
              <a:xfrm>
                <a:off x="2328" y="1614"/>
                <a:ext cx="37" cy="47"/>
              </a:xfrm>
              <a:custGeom>
                <a:avLst/>
                <a:gdLst>
                  <a:gd name="T0" fmla="*/ 0 w 37"/>
                  <a:gd name="T1" fmla="*/ 47 h 95"/>
                  <a:gd name="T2" fmla="*/ 27 w 37"/>
                  <a:gd name="T3" fmla="*/ 0 h 95"/>
                  <a:gd name="T4" fmla="*/ 37 w 37"/>
                  <a:gd name="T5" fmla="*/ 2 h 95"/>
                  <a:gd name="T6" fmla="*/ 36 w 37"/>
                  <a:gd name="T7" fmla="*/ 3 h 95"/>
                  <a:gd name="T8" fmla="*/ 27 w 37"/>
                  <a:gd name="T9" fmla="*/ 1 h 95"/>
                  <a:gd name="T10" fmla="*/ 0 w 37"/>
                  <a:gd name="T11" fmla="*/ 47 h 95"/>
                  <a:gd name="T12" fmla="*/ 0 w 37"/>
                  <a:gd name="T13" fmla="*/ 47 h 9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95">
                    <a:moveTo>
                      <a:pt x="0" y="95"/>
                    </a:moveTo>
                    <a:lnTo>
                      <a:pt x="27" y="0"/>
                    </a:lnTo>
                    <a:lnTo>
                      <a:pt x="37" y="4"/>
                    </a:lnTo>
                    <a:lnTo>
                      <a:pt x="36" y="6"/>
                    </a:lnTo>
                    <a:lnTo>
                      <a:pt x="27" y="2"/>
                    </a:lnTo>
                    <a:lnTo>
                      <a:pt x="0" y="95"/>
                    </a:lnTo>
                    <a:close/>
                  </a:path>
                </a:pathLst>
              </a:custGeom>
              <a:solidFill>
                <a:srgbClr val="BBBBB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210" name="Freeform 428"/>
              <p:cNvSpPr>
                <a:spLocks/>
              </p:cNvSpPr>
              <p:nvPr/>
            </p:nvSpPr>
            <p:spPr bwMode="auto">
              <a:xfrm>
                <a:off x="2328" y="1615"/>
                <a:ext cx="36" cy="46"/>
              </a:xfrm>
              <a:custGeom>
                <a:avLst/>
                <a:gdLst>
                  <a:gd name="T0" fmla="*/ 0 w 36"/>
                  <a:gd name="T1" fmla="*/ 46 h 93"/>
                  <a:gd name="T2" fmla="*/ 27 w 36"/>
                  <a:gd name="T3" fmla="*/ 0 h 93"/>
                  <a:gd name="T4" fmla="*/ 36 w 36"/>
                  <a:gd name="T5" fmla="*/ 2 h 93"/>
                  <a:gd name="T6" fmla="*/ 36 w 36"/>
                  <a:gd name="T7" fmla="*/ 3 h 93"/>
                  <a:gd name="T8" fmla="*/ 27 w 36"/>
                  <a:gd name="T9" fmla="*/ 1 h 93"/>
                  <a:gd name="T10" fmla="*/ 0 w 36"/>
                  <a:gd name="T11" fmla="*/ 46 h 93"/>
                  <a:gd name="T12" fmla="*/ 0 w 36"/>
                  <a:gd name="T13" fmla="*/ 46 h 9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93">
                    <a:moveTo>
                      <a:pt x="0" y="93"/>
                    </a:moveTo>
                    <a:lnTo>
                      <a:pt x="27" y="0"/>
                    </a:lnTo>
                    <a:lnTo>
                      <a:pt x="36" y="4"/>
                    </a:lnTo>
                    <a:lnTo>
                      <a:pt x="36" y="6"/>
                    </a:lnTo>
                    <a:lnTo>
                      <a:pt x="27" y="2"/>
                    </a:lnTo>
                    <a:lnTo>
                      <a:pt x="0" y="93"/>
                    </a:lnTo>
                    <a:close/>
                  </a:path>
                </a:pathLst>
              </a:custGeom>
              <a:solidFill>
                <a:srgbClr val="BCBCB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211" name="Freeform 429"/>
              <p:cNvSpPr>
                <a:spLocks/>
              </p:cNvSpPr>
              <p:nvPr/>
            </p:nvSpPr>
            <p:spPr bwMode="auto">
              <a:xfrm>
                <a:off x="2328" y="1616"/>
                <a:ext cx="36" cy="45"/>
              </a:xfrm>
              <a:custGeom>
                <a:avLst/>
                <a:gdLst>
                  <a:gd name="T0" fmla="*/ 0 w 36"/>
                  <a:gd name="T1" fmla="*/ 45 h 91"/>
                  <a:gd name="T2" fmla="*/ 27 w 36"/>
                  <a:gd name="T3" fmla="*/ 0 h 91"/>
                  <a:gd name="T4" fmla="*/ 36 w 36"/>
                  <a:gd name="T5" fmla="*/ 2 h 91"/>
                  <a:gd name="T6" fmla="*/ 36 w 36"/>
                  <a:gd name="T7" fmla="*/ 3 h 91"/>
                  <a:gd name="T8" fmla="*/ 27 w 36"/>
                  <a:gd name="T9" fmla="*/ 1 h 91"/>
                  <a:gd name="T10" fmla="*/ 0 w 36"/>
                  <a:gd name="T11" fmla="*/ 45 h 91"/>
                  <a:gd name="T12" fmla="*/ 0 w 36"/>
                  <a:gd name="T13" fmla="*/ 45 h 9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91">
                    <a:moveTo>
                      <a:pt x="0" y="91"/>
                    </a:moveTo>
                    <a:lnTo>
                      <a:pt x="27" y="0"/>
                    </a:lnTo>
                    <a:lnTo>
                      <a:pt x="36" y="4"/>
                    </a:lnTo>
                    <a:lnTo>
                      <a:pt x="36" y="7"/>
                    </a:lnTo>
                    <a:lnTo>
                      <a:pt x="27" y="2"/>
                    </a:lnTo>
                    <a:lnTo>
                      <a:pt x="0" y="91"/>
                    </a:lnTo>
                    <a:close/>
                  </a:path>
                </a:pathLst>
              </a:custGeom>
              <a:solidFill>
                <a:srgbClr val="BEBEB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212" name="Freeform 430"/>
              <p:cNvSpPr>
                <a:spLocks/>
              </p:cNvSpPr>
              <p:nvPr/>
            </p:nvSpPr>
            <p:spPr bwMode="auto">
              <a:xfrm>
                <a:off x="2328" y="1617"/>
                <a:ext cx="36" cy="44"/>
              </a:xfrm>
              <a:custGeom>
                <a:avLst/>
                <a:gdLst>
                  <a:gd name="T0" fmla="*/ 0 w 36"/>
                  <a:gd name="T1" fmla="*/ 44 h 89"/>
                  <a:gd name="T2" fmla="*/ 27 w 36"/>
                  <a:gd name="T3" fmla="*/ 0 h 89"/>
                  <a:gd name="T4" fmla="*/ 36 w 36"/>
                  <a:gd name="T5" fmla="*/ 2 h 89"/>
                  <a:gd name="T6" fmla="*/ 34 w 36"/>
                  <a:gd name="T7" fmla="*/ 3 h 89"/>
                  <a:gd name="T8" fmla="*/ 26 w 36"/>
                  <a:gd name="T9" fmla="*/ 1 h 89"/>
                  <a:gd name="T10" fmla="*/ 2 w 36"/>
                  <a:gd name="T11" fmla="*/ 44 h 89"/>
                  <a:gd name="T12" fmla="*/ 0 w 36"/>
                  <a:gd name="T13" fmla="*/ 44 h 8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89">
                    <a:moveTo>
                      <a:pt x="0" y="89"/>
                    </a:moveTo>
                    <a:lnTo>
                      <a:pt x="27" y="0"/>
                    </a:lnTo>
                    <a:lnTo>
                      <a:pt x="36" y="5"/>
                    </a:lnTo>
                    <a:lnTo>
                      <a:pt x="34" y="7"/>
                    </a:lnTo>
                    <a:lnTo>
                      <a:pt x="26" y="2"/>
                    </a:lnTo>
                    <a:lnTo>
                      <a:pt x="2" y="89"/>
                    </a:lnTo>
                    <a:lnTo>
                      <a:pt x="0" y="89"/>
                    </a:lnTo>
                    <a:close/>
                  </a:path>
                </a:pathLst>
              </a:custGeom>
              <a:solidFill>
                <a:srgbClr val="BFB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213" name="Freeform 431"/>
              <p:cNvSpPr>
                <a:spLocks/>
              </p:cNvSpPr>
              <p:nvPr/>
            </p:nvSpPr>
            <p:spPr bwMode="auto">
              <a:xfrm>
                <a:off x="2330" y="1618"/>
                <a:ext cx="32" cy="43"/>
              </a:xfrm>
              <a:custGeom>
                <a:avLst/>
                <a:gdLst>
                  <a:gd name="T0" fmla="*/ 0 w 32"/>
                  <a:gd name="T1" fmla="*/ 43 h 87"/>
                  <a:gd name="T2" fmla="*/ 24 w 32"/>
                  <a:gd name="T3" fmla="*/ 0 h 87"/>
                  <a:gd name="T4" fmla="*/ 32 w 32"/>
                  <a:gd name="T5" fmla="*/ 2 h 87"/>
                  <a:gd name="T6" fmla="*/ 32 w 32"/>
                  <a:gd name="T7" fmla="*/ 3 h 87"/>
                  <a:gd name="T8" fmla="*/ 24 w 32"/>
                  <a:gd name="T9" fmla="*/ 1 h 87"/>
                  <a:gd name="T10" fmla="*/ 0 w 32"/>
                  <a:gd name="T11" fmla="*/ 43 h 87"/>
                  <a:gd name="T12" fmla="*/ 0 w 32"/>
                  <a:gd name="T13" fmla="*/ 43 h 8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2" h="87">
                    <a:moveTo>
                      <a:pt x="0" y="87"/>
                    </a:moveTo>
                    <a:lnTo>
                      <a:pt x="24" y="0"/>
                    </a:lnTo>
                    <a:lnTo>
                      <a:pt x="32" y="5"/>
                    </a:lnTo>
                    <a:lnTo>
                      <a:pt x="32" y="7"/>
                    </a:lnTo>
                    <a:lnTo>
                      <a:pt x="24" y="2"/>
                    </a:lnTo>
                    <a:lnTo>
                      <a:pt x="0" y="87"/>
                    </a:lnTo>
                    <a:close/>
                  </a:path>
                </a:pathLst>
              </a:custGeom>
              <a:solidFill>
                <a:srgbClr val="C1C1C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214" name="Freeform 432"/>
              <p:cNvSpPr>
                <a:spLocks/>
              </p:cNvSpPr>
              <p:nvPr/>
            </p:nvSpPr>
            <p:spPr bwMode="auto">
              <a:xfrm>
                <a:off x="2330" y="1619"/>
                <a:ext cx="32" cy="42"/>
              </a:xfrm>
              <a:custGeom>
                <a:avLst/>
                <a:gdLst>
                  <a:gd name="T0" fmla="*/ 0 w 32"/>
                  <a:gd name="T1" fmla="*/ 42 h 85"/>
                  <a:gd name="T2" fmla="*/ 24 w 32"/>
                  <a:gd name="T3" fmla="*/ 0 h 85"/>
                  <a:gd name="T4" fmla="*/ 32 w 32"/>
                  <a:gd name="T5" fmla="*/ 2 h 85"/>
                  <a:gd name="T6" fmla="*/ 31 w 32"/>
                  <a:gd name="T7" fmla="*/ 3 h 85"/>
                  <a:gd name="T8" fmla="*/ 24 w 32"/>
                  <a:gd name="T9" fmla="*/ 1 h 85"/>
                  <a:gd name="T10" fmla="*/ 0 w 32"/>
                  <a:gd name="T11" fmla="*/ 42 h 85"/>
                  <a:gd name="T12" fmla="*/ 0 w 32"/>
                  <a:gd name="T13" fmla="*/ 42 h 8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2" h="85">
                    <a:moveTo>
                      <a:pt x="0" y="85"/>
                    </a:moveTo>
                    <a:lnTo>
                      <a:pt x="24" y="0"/>
                    </a:lnTo>
                    <a:lnTo>
                      <a:pt x="32" y="5"/>
                    </a:lnTo>
                    <a:lnTo>
                      <a:pt x="31" y="7"/>
                    </a:lnTo>
                    <a:lnTo>
                      <a:pt x="24" y="3"/>
                    </a:lnTo>
                    <a:lnTo>
                      <a:pt x="0" y="85"/>
                    </a:lnTo>
                    <a:close/>
                  </a:path>
                </a:pathLst>
              </a:custGeom>
              <a:solidFill>
                <a:srgbClr val="C3C3C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215" name="Freeform 433"/>
              <p:cNvSpPr>
                <a:spLocks/>
              </p:cNvSpPr>
              <p:nvPr/>
            </p:nvSpPr>
            <p:spPr bwMode="auto">
              <a:xfrm>
                <a:off x="2330" y="1621"/>
                <a:ext cx="31" cy="40"/>
              </a:xfrm>
              <a:custGeom>
                <a:avLst/>
                <a:gdLst>
                  <a:gd name="T0" fmla="*/ 0 w 31"/>
                  <a:gd name="T1" fmla="*/ 40 h 82"/>
                  <a:gd name="T2" fmla="*/ 24 w 31"/>
                  <a:gd name="T3" fmla="*/ 0 h 82"/>
                  <a:gd name="T4" fmla="*/ 31 w 31"/>
                  <a:gd name="T5" fmla="*/ 2 h 82"/>
                  <a:gd name="T6" fmla="*/ 31 w 31"/>
                  <a:gd name="T7" fmla="*/ 3 h 82"/>
                  <a:gd name="T8" fmla="*/ 22 w 31"/>
                  <a:gd name="T9" fmla="*/ 1 h 82"/>
                  <a:gd name="T10" fmla="*/ 0 w 31"/>
                  <a:gd name="T11" fmla="*/ 40 h 82"/>
                  <a:gd name="T12" fmla="*/ 0 w 31"/>
                  <a:gd name="T13" fmla="*/ 40 h 8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 h="82">
                    <a:moveTo>
                      <a:pt x="0" y="82"/>
                    </a:moveTo>
                    <a:lnTo>
                      <a:pt x="24" y="0"/>
                    </a:lnTo>
                    <a:lnTo>
                      <a:pt x="31" y="4"/>
                    </a:lnTo>
                    <a:lnTo>
                      <a:pt x="31" y="6"/>
                    </a:lnTo>
                    <a:lnTo>
                      <a:pt x="22" y="2"/>
                    </a:lnTo>
                    <a:lnTo>
                      <a:pt x="0" y="82"/>
                    </a:lnTo>
                    <a:close/>
                  </a:path>
                </a:pathLst>
              </a:custGeom>
              <a:solidFill>
                <a:srgbClr val="C4C4C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216" name="Freeform 434"/>
              <p:cNvSpPr>
                <a:spLocks/>
              </p:cNvSpPr>
              <p:nvPr/>
            </p:nvSpPr>
            <p:spPr bwMode="auto">
              <a:xfrm>
                <a:off x="2330" y="1621"/>
                <a:ext cx="31" cy="40"/>
              </a:xfrm>
              <a:custGeom>
                <a:avLst/>
                <a:gdLst>
                  <a:gd name="T0" fmla="*/ 0 w 31"/>
                  <a:gd name="T1" fmla="*/ 40 h 80"/>
                  <a:gd name="T2" fmla="*/ 22 w 31"/>
                  <a:gd name="T3" fmla="*/ 0 h 80"/>
                  <a:gd name="T4" fmla="*/ 31 w 31"/>
                  <a:gd name="T5" fmla="*/ 2 h 80"/>
                  <a:gd name="T6" fmla="*/ 29 w 31"/>
                  <a:gd name="T7" fmla="*/ 4 h 80"/>
                  <a:gd name="T8" fmla="*/ 22 w 31"/>
                  <a:gd name="T9" fmla="*/ 2 h 80"/>
                  <a:gd name="T10" fmla="*/ 0 w 31"/>
                  <a:gd name="T11" fmla="*/ 40 h 80"/>
                  <a:gd name="T12" fmla="*/ 0 w 31"/>
                  <a:gd name="T13" fmla="*/ 40 h 8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 h="80">
                    <a:moveTo>
                      <a:pt x="0" y="80"/>
                    </a:moveTo>
                    <a:lnTo>
                      <a:pt x="22" y="0"/>
                    </a:lnTo>
                    <a:lnTo>
                      <a:pt x="31" y="4"/>
                    </a:lnTo>
                    <a:lnTo>
                      <a:pt x="29" y="7"/>
                    </a:lnTo>
                    <a:lnTo>
                      <a:pt x="22" y="4"/>
                    </a:lnTo>
                    <a:lnTo>
                      <a:pt x="0" y="80"/>
                    </a:lnTo>
                    <a:close/>
                  </a:path>
                </a:pathLst>
              </a:custGeom>
              <a:solidFill>
                <a:srgbClr val="C6C6C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217" name="Freeform 435"/>
              <p:cNvSpPr>
                <a:spLocks/>
              </p:cNvSpPr>
              <p:nvPr/>
            </p:nvSpPr>
            <p:spPr bwMode="auto">
              <a:xfrm>
                <a:off x="2330" y="1623"/>
                <a:ext cx="29" cy="38"/>
              </a:xfrm>
              <a:custGeom>
                <a:avLst/>
                <a:gdLst>
                  <a:gd name="T0" fmla="*/ 0 w 29"/>
                  <a:gd name="T1" fmla="*/ 38 h 76"/>
                  <a:gd name="T2" fmla="*/ 22 w 29"/>
                  <a:gd name="T3" fmla="*/ 0 h 76"/>
                  <a:gd name="T4" fmla="*/ 29 w 29"/>
                  <a:gd name="T5" fmla="*/ 2 h 76"/>
                  <a:gd name="T6" fmla="*/ 29 w 29"/>
                  <a:gd name="T7" fmla="*/ 3 h 76"/>
                  <a:gd name="T8" fmla="*/ 22 w 29"/>
                  <a:gd name="T9" fmla="*/ 1 h 76"/>
                  <a:gd name="T10" fmla="*/ 0 w 29"/>
                  <a:gd name="T11" fmla="*/ 38 h 76"/>
                  <a:gd name="T12" fmla="*/ 0 w 29"/>
                  <a:gd name="T13" fmla="*/ 38 h 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9" h="76">
                    <a:moveTo>
                      <a:pt x="0" y="76"/>
                    </a:moveTo>
                    <a:lnTo>
                      <a:pt x="22" y="0"/>
                    </a:lnTo>
                    <a:lnTo>
                      <a:pt x="29" y="3"/>
                    </a:lnTo>
                    <a:lnTo>
                      <a:pt x="29" y="5"/>
                    </a:lnTo>
                    <a:lnTo>
                      <a:pt x="22" y="1"/>
                    </a:lnTo>
                    <a:lnTo>
                      <a:pt x="0" y="76"/>
                    </a:lnTo>
                    <a:close/>
                  </a:path>
                </a:pathLst>
              </a:custGeom>
              <a:solidFill>
                <a:srgbClr val="C7C7C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218" name="Freeform 436"/>
              <p:cNvSpPr>
                <a:spLocks/>
              </p:cNvSpPr>
              <p:nvPr/>
            </p:nvSpPr>
            <p:spPr bwMode="auto">
              <a:xfrm>
                <a:off x="2330" y="1624"/>
                <a:ext cx="29" cy="37"/>
              </a:xfrm>
              <a:custGeom>
                <a:avLst/>
                <a:gdLst>
                  <a:gd name="T0" fmla="*/ 0 w 29"/>
                  <a:gd name="T1" fmla="*/ 37 h 75"/>
                  <a:gd name="T2" fmla="*/ 22 w 29"/>
                  <a:gd name="T3" fmla="*/ 0 h 75"/>
                  <a:gd name="T4" fmla="*/ 29 w 29"/>
                  <a:gd name="T5" fmla="*/ 2 h 75"/>
                  <a:gd name="T6" fmla="*/ 28 w 29"/>
                  <a:gd name="T7" fmla="*/ 4 h 75"/>
                  <a:gd name="T8" fmla="*/ 21 w 29"/>
                  <a:gd name="T9" fmla="*/ 2 h 75"/>
                  <a:gd name="T10" fmla="*/ 1 w 29"/>
                  <a:gd name="T11" fmla="*/ 37 h 75"/>
                  <a:gd name="T12" fmla="*/ 0 w 29"/>
                  <a:gd name="T13" fmla="*/ 37 h 7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9" h="75">
                    <a:moveTo>
                      <a:pt x="0" y="75"/>
                    </a:moveTo>
                    <a:lnTo>
                      <a:pt x="22" y="0"/>
                    </a:lnTo>
                    <a:lnTo>
                      <a:pt x="29" y="4"/>
                    </a:lnTo>
                    <a:lnTo>
                      <a:pt x="28" y="8"/>
                    </a:lnTo>
                    <a:lnTo>
                      <a:pt x="21" y="4"/>
                    </a:lnTo>
                    <a:lnTo>
                      <a:pt x="1" y="75"/>
                    </a:lnTo>
                    <a:lnTo>
                      <a:pt x="0" y="75"/>
                    </a:lnTo>
                    <a:close/>
                  </a:path>
                </a:pathLst>
              </a:custGeom>
              <a:solidFill>
                <a:srgbClr val="C9C9C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219" name="Freeform 437"/>
              <p:cNvSpPr>
                <a:spLocks/>
              </p:cNvSpPr>
              <p:nvPr/>
            </p:nvSpPr>
            <p:spPr bwMode="auto">
              <a:xfrm>
                <a:off x="2331" y="1626"/>
                <a:ext cx="27" cy="35"/>
              </a:xfrm>
              <a:custGeom>
                <a:avLst/>
                <a:gdLst>
                  <a:gd name="T0" fmla="*/ 0 w 27"/>
                  <a:gd name="T1" fmla="*/ 35 h 71"/>
                  <a:gd name="T2" fmla="*/ 20 w 27"/>
                  <a:gd name="T3" fmla="*/ 0 h 71"/>
                  <a:gd name="T4" fmla="*/ 27 w 27"/>
                  <a:gd name="T5" fmla="*/ 2 h 71"/>
                  <a:gd name="T6" fmla="*/ 27 w 27"/>
                  <a:gd name="T7" fmla="*/ 2 h 71"/>
                  <a:gd name="T8" fmla="*/ 20 w 27"/>
                  <a:gd name="T9" fmla="*/ 1 h 71"/>
                  <a:gd name="T10" fmla="*/ 0 w 27"/>
                  <a:gd name="T11" fmla="*/ 35 h 71"/>
                  <a:gd name="T12" fmla="*/ 0 w 27"/>
                  <a:gd name="T13" fmla="*/ 35 h 7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7" h="71">
                    <a:moveTo>
                      <a:pt x="0" y="71"/>
                    </a:moveTo>
                    <a:lnTo>
                      <a:pt x="20" y="0"/>
                    </a:lnTo>
                    <a:lnTo>
                      <a:pt x="27" y="4"/>
                    </a:lnTo>
                    <a:lnTo>
                      <a:pt x="27" y="5"/>
                    </a:lnTo>
                    <a:lnTo>
                      <a:pt x="20" y="2"/>
                    </a:lnTo>
                    <a:lnTo>
                      <a:pt x="0" y="71"/>
                    </a:lnTo>
                    <a:close/>
                  </a:path>
                </a:pathLst>
              </a:custGeom>
              <a:solidFill>
                <a:srgbClr val="CBCBC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220" name="Freeform 438"/>
              <p:cNvSpPr>
                <a:spLocks/>
              </p:cNvSpPr>
              <p:nvPr/>
            </p:nvSpPr>
            <p:spPr bwMode="auto">
              <a:xfrm>
                <a:off x="2331" y="1627"/>
                <a:ext cx="27" cy="35"/>
              </a:xfrm>
              <a:custGeom>
                <a:avLst/>
                <a:gdLst>
                  <a:gd name="T0" fmla="*/ 0 w 27"/>
                  <a:gd name="T1" fmla="*/ 35 h 70"/>
                  <a:gd name="T2" fmla="*/ 20 w 27"/>
                  <a:gd name="T3" fmla="*/ 0 h 70"/>
                  <a:gd name="T4" fmla="*/ 27 w 27"/>
                  <a:gd name="T5" fmla="*/ 2 h 70"/>
                  <a:gd name="T6" fmla="*/ 26 w 27"/>
                  <a:gd name="T7" fmla="*/ 4 h 70"/>
                  <a:gd name="T8" fmla="*/ 20 w 27"/>
                  <a:gd name="T9" fmla="*/ 2 h 70"/>
                  <a:gd name="T10" fmla="*/ 0 w 27"/>
                  <a:gd name="T11" fmla="*/ 35 h 70"/>
                  <a:gd name="T12" fmla="*/ 0 w 27"/>
                  <a:gd name="T13" fmla="*/ 35 h 7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7" h="70">
                    <a:moveTo>
                      <a:pt x="0" y="69"/>
                    </a:moveTo>
                    <a:lnTo>
                      <a:pt x="20" y="0"/>
                    </a:lnTo>
                    <a:lnTo>
                      <a:pt x="27" y="3"/>
                    </a:lnTo>
                    <a:lnTo>
                      <a:pt x="26" y="7"/>
                    </a:lnTo>
                    <a:lnTo>
                      <a:pt x="20" y="3"/>
                    </a:lnTo>
                    <a:lnTo>
                      <a:pt x="0" y="70"/>
                    </a:lnTo>
                    <a:lnTo>
                      <a:pt x="0" y="69"/>
                    </a:lnTo>
                    <a:close/>
                  </a:path>
                </a:pathLst>
              </a:custGeom>
              <a:solidFill>
                <a:srgbClr val="CCCC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221" name="Freeform 439"/>
              <p:cNvSpPr>
                <a:spLocks/>
              </p:cNvSpPr>
              <p:nvPr/>
            </p:nvSpPr>
            <p:spPr bwMode="auto">
              <a:xfrm>
                <a:off x="2331" y="1629"/>
                <a:ext cx="26" cy="33"/>
              </a:xfrm>
              <a:custGeom>
                <a:avLst/>
                <a:gdLst>
                  <a:gd name="T0" fmla="*/ 0 w 26"/>
                  <a:gd name="T1" fmla="*/ 33 h 67"/>
                  <a:gd name="T2" fmla="*/ 20 w 26"/>
                  <a:gd name="T3" fmla="*/ 0 h 67"/>
                  <a:gd name="T4" fmla="*/ 26 w 26"/>
                  <a:gd name="T5" fmla="*/ 2 h 67"/>
                  <a:gd name="T6" fmla="*/ 24 w 26"/>
                  <a:gd name="T7" fmla="*/ 3 h 67"/>
                  <a:gd name="T8" fmla="*/ 19 w 26"/>
                  <a:gd name="T9" fmla="*/ 2 h 67"/>
                  <a:gd name="T10" fmla="*/ 0 w 26"/>
                  <a:gd name="T11" fmla="*/ 33 h 67"/>
                  <a:gd name="T12" fmla="*/ 0 w 26"/>
                  <a:gd name="T13" fmla="*/ 33 h 6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6" h="67">
                    <a:moveTo>
                      <a:pt x="0" y="67"/>
                    </a:moveTo>
                    <a:lnTo>
                      <a:pt x="20" y="0"/>
                    </a:lnTo>
                    <a:lnTo>
                      <a:pt x="26" y="4"/>
                    </a:lnTo>
                    <a:lnTo>
                      <a:pt x="24" y="6"/>
                    </a:lnTo>
                    <a:lnTo>
                      <a:pt x="19" y="4"/>
                    </a:lnTo>
                    <a:lnTo>
                      <a:pt x="0" y="67"/>
                    </a:lnTo>
                    <a:close/>
                  </a:path>
                </a:pathLst>
              </a:custGeom>
              <a:solidFill>
                <a:srgbClr val="CECEC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222" name="Freeform 440"/>
              <p:cNvSpPr>
                <a:spLocks/>
              </p:cNvSpPr>
              <p:nvPr/>
            </p:nvSpPr>
            <p:spPr bwMode="auto">
              <a:xfrm>
                <a:off x="2331" y="1631"/>
                <a:ext cx="24" cy="31"/>
              </a:xfrm>
              <a:custGeom>
                <a:avLst/>
                <a:gdLst>
                  <a:gd name="T0" fmla="*/ 0 w 24"/>
                  <a:gd name="T1" fmla="*/ 31 h 63"/>
                  <a:gd name="T2" fmla="*/ 19 w 24"/>
                  <a:gd name="T3" fmla="*/ 0 h 63"/>
                  <a:gd name="T4" fmla="*/ 24 w 24"/>
                  <a:gd name="T5" fmla="*/ 1 h 63"/>
                  <a:gd name="T6" fmla="*/ 24 w 24"/>
                  <a:gd name="T7" fmla="*/ 2 h 63"/>
                  <a:gd name="T8" fmla="*/ 19 w 24"/>
                  <a:gd name="T9" fmla="*/ 1 h 63"/>
                  <a:gd name="T10" fmla="*/ 0 w 24"/>
                  <a:gd name="T11" fmla="*/ 31 h 63"/>
                  <a:gd name="T12" fmla="*/ 0 w 24"/>
                  <a:gd name="T13" fmla="*/ 31 h 6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4" h="63">
                    <a:moveTo>
                      <a:pt x="0" y="63"/>
                    </a:moveTo>
                    <a:lnTo>
                      <a:pt x="19" y="0"/>
                    </a:lnTo>
                    <a:lnTo>
                      <a:pt x="24" y="2"/>
                    </a:lnTo>
                    <a:lnTo>
                      <a:pt x="24" y="5"/>
                    </a:lnTo>
                    <a:lnTo>
                      <a:pt x="19" y="2"/>
                    </a:lnTo>
                    <a:lnTo>
                      <a:pt x="0" y="63"/>
                    </a:lnTo>
                    <a:close/>
                  </a:path>
                </a:pathLst>
              </a:custGeom>
              <a:solidFill>
                <a:srgbClr val="CFCFC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223" name="Freeform 441"/>
              <p:cNvSpPr>
                <a:spLocks/>
              </p:cNvSpPr>
              <p:nvPr/>
            </p:nvSpPr>
            <p:spPr bwMode="auto">
              <a:xfrm>
                <a:off x="2331" y="1631"/>
                <a:ext cx="24" cy="31"/>
              </a:xfrm>
              <a:custGeom>
                <a:avLst/>
                <a:gdLst>
                  <a:gd name="T0" fmla="*/ 0 w 24"/>
                  <a:gd name="T1" fmla="*/ 31 h 61"/>
                  <a:gd name="T2" fmla="*/ 19 w 24"/>
                  <a:gd name="T3" fmla="*/ 0 h 61"/>
                  <a:gd name="T4" fmla="*/ 24 w 24"/>
                  <a:gd name="T5" fmla="*/ 2 h 61"/>
                  <a:gd name="T6" fmla="*/ 23 w 24"/>
                  <a:gd name="T7" fmla="*/ 4 h 61"/>
                  <a:gd name="T8" fmla="*/ 17 w 24"/>
                  <a:gd name="T9" fmla="*/ 2 h 61"/>
                  <a:gd name="T10" fmla="*/ 2 w 24"/>
                  <a:gd name="T11" fmla="*/ 31 h 61"/>
                  <a:gd name="T12" fmla="*/ 0 w 24"/>
                  <a:gd name="T13" fmla="*/ 31 h 6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4" h="61">
                    <a:moveTo>
                      <a:pt x="0" y="61"/>
                    </a:moveTo>
                    <a:lnTo>
                      <a:pt x="19" y="0"/>
                    </a:lnTo>
                    <a:lnTo>
                      <a:pt x="24" y="3"/>
                    </a:lnTo>
                    <a:lnTo>
                      <a:pt x="23" y="7"/>
                    </a:lnTo>
                    <a:lnTo>
                      <a:pt x="17" y="3"/>
                    </a:lnTo>
                    <a:lnTo>
                      <a:pt x="2" y="61"/>
                    </a:lnTo>
                    <a:lnTo>
                      <a:pt x="0" y="61"/>
                    </a:lnTo>
                    <a:close/>
                  </a:path>
                </a:pathLst>
              </a:custGeom>
              <a:solidFill>
                <a:srgbClr val="D1D1D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224" name="Freeform 442"/>
              <p:cNvSpPr>
                <a:spLocks/>
              </p:cNvSpPr>
              <p:nvPr/>
            </p:nvSpPr>
            <p:spPr bwMode="auto">
              <a:xfrm>
                <a:off x="2333" y="1633"/>
                <a:ext cx="21" cy="29"/>
              </a:xfrm>
              <a:custGeom>
                <a:avLst/>
                <a:gdLst>
                  <a:gd name="T0" fmla="*/ 0 w 21"/>
                  <a:gd name="T1" fmla="*/ 29 h 58"/>
                  <a:gd name="T2" fmla="*/ 15 w 21"/>
                  <a:gd name="T3" fmla="*/ 0 h 58"/>
                  <a:gd name="T4" fmla="*/ 21 w 21"/>
                  <a:gd name="T5" fmla="*/ 2 h 58"/>
                  <a:gd name="T6" fmla="*/ 19 w 21"/>
                  <a:gd name="T7" fmla="*/ 4 h 58"/>
                  <a:gd name="T8" fmla="*/ 15 w 21"/>
                  <a:gd name="T9" fmla="*/ 2 h 58"/>
                  <a:gd name="T10" fmla="*/ 0 w 21"/>
                  <a:gd name="T11" fmla="*/ 29 h 58"/>
                  <a:gd name="T12" fmla="*/ 0 w 21"/>
                  <a:gd name="T13" fmla="*/ 29 h 5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1" h="58">
                    <a:moveTo>
                      <a:pt x="0" y="58"/>
                    </a:moveTo>
                    <a:lnTo>
                      <a:pt x="15" y="0"/>
                    </a:lnTo>
                    <a:lnTo>
                      <a:pt x="21" y="4"/>
                    </a:lnTo>
                    <a:lnTo>
                      <a:pt x="19" y="8"/>
                    </a:lnTo>
                    <a:lnTo>
                      <a:pt x="15" y="4"/>
                    </a:lnTo>
                    <a:lnTo>
                      <a:pt x="0" y="58"/>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225" name="Freeform 443"/>
              <p:cNvSpPr>
                <a:spLocks/>
              </p:cNvSpPr>
              <p:nvPr/>
            </p:nvSpPr>
            <p:spPr bwMode="auto">
              <a:xfrm>
                <a:off x="2333" y="1635"/>
                <a:ext cx="19" cy="27"/>
              </a:xfrm>
              <a:custGeom>
                <a:avLst/>
                <a:gdLst>
                  <a:gd name="T0" fmla="*/ 0 w 19"/>
                  <a:gd name="T1" fmla="*/ 27 h 54"/>
                  <a:gd name="T2" fmla="*/ 15 w 19"/>
                  <a:gd name="T3" fmla="*/ 0 h 54"/>
                  <a:gd name="T4" fmla="*/ 19 w 19"/>
                  <a:gd name="T5" fmla="*/ 2 h 54"/>
                  <a:gd name="T6" fmla="*/ 19 w 19"/>
                  <a:gd name="T7" fmla="*/ 4 h 54"/>
                  <a:gd name="T8" fmla="*/ 14 w 19"/>
                  <a:gd name="T9" fmla="*/ 2 h 54"/>
                  <a:gd name="T10" fmla="*/ 0 w 19"/>
                  <a:gd name="T11" fmla="*/ 27 h 54"/>
                  <a:gd name="T12" fmla="*/ 0 w 19"/>
                  <a:gd name="T13" fmla="*/ 27 h 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9" h="54">
                    <a:moveTo>
                      <a:pt x="0" y="54"/>
                    </a:moveTo>
                    <a:lnTo>
                      <a:pt x="15" y="0"/>
                    </a:lnTo>
                    <a:lnTo>
                      <a:pt x="19" y="4"/>
                    </a:lnTo>
                    <a:lnTo>
                      <a:pt x="19" y="7"/>
                    </a:lnTo>
                    <a:lnTo>
                      <a:pt x="14" y="4"/>
                    </a:lnTo>
                    <a:lnTo>
                      <a:pt x="0" y="54"/>
                    </a:lnTo>
                    <a:close/>
                  </a:path>
                </a:pathLst>
              </a:custGeom>
              <a:solidFill>
                <a:srgbClr val="D4D4D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226" name="Freeform 444"/>
              <p:cNvSpPr>
                <a:spLocks/>
              </p:cNvSpPr>
              <p:nvPr/>
            </p:nvSpPr>
            <p:spPr bwMode="auto">
              <a:xfrm>
                <a:off x="2333" y="1637"/>
                <a:ext cx="19" cy="25"/>
              </a:xfrm>
              <a:custGeom>
                <a:avLst/>
                <a:gdLst>
                  <a:gd name="T0" fmla="*/ 0 w 19"/>
                  <a:gd name="T1" fmla="*/ 25 h 50"/>
                  <a:gd name="T2" fmla="*/ 14 w 19"/>
                  <a:gd name="T3" fmla="*/ 0 h 50"/>
                  <a:gd name="T4" fmla="*/ 19 w 19"/>
                  <a:gd name="T5" fmla="*/ 2 h 50"/>
                  <a:gd name="T6" fmla="*/ 18 w 19"/>
                  <a:gd name="T7" fmla="*/ 4 h 50"/>
                  <a:gd name="T8" fmla="*/ 14 w 19"/>
                  <a:gd name="T9" fmla="*/ 2 h 50"/>
                  <a:gd name="T10" fmla="*/ 0 w 19"/>
                  <a:gd name="T11" fmla="*/ 25 h 50"/>
                  <a:gd name="T12" fmla="*/ 0 w 19"/>
                  <a:gd name="T13" fmla="*/ 25 h 5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9" h="50">
                    <a:moveTo>
                      <a:pt x="0" y="50"/>
                    </a:moveTo>
                    <a:lnTo>
                      <a:pt x="14" y="0"/>
                    </a:lnTo>
                    <a:lnTo>
                      <a:pt x="19" y="3"/>
                    </a:lnTo>
                    <a:lnTo>
                      <a:pt x="18" y="7"/>
                    </a:lnTo>
                    <a:lnTo>
                      <a:pt x="14" y="3"/>
                    </a:lnTo>
                    <a:lnTo>
                      <a:pt x="0" y="50"/>
                    </a:lnTo>
                    <a:close/>
                  </a:path>
                </a:pathLst>
              </a:custGeom>
              <a:solidFill>
                <a:srgbClr val="D6D6D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227" name="Freeform 445"/>
              <p:cNvSpPr>
                <a:spLocks/>
              </p:cNvSpPr>
              <p:nvPr/>
            </p:nvSpPr>
            <p:spPr bwMode="auto">
              <a:xfrm>
                <a:off x="2333" y="1639"/>
                <a:ext cx="18" cy="23"/>
              </a:xfrm>
              <a:custGeom>
                <a:avLst/>
                <a:gdLst>
                  <a:gd name="T0" fmla="*/ 0 w 18"/>
                  <a:gd name="T1" fmla="*/ 23 h 47"/>
                  <a:gd name="T2" fmla="*/ 14 w 18"/>
                  <a:gd name="T3" fmla="*/ 0 h 47"/>
                  <a:gd name="T4" fmla="*/ 18 w 18"/>
                  <a:gd name="T5" fmla="*/ 2 h 47"/>
                  <a:gd name="T6" fmla="*/ 17 w 18"/>
                  <a:gd name="T7" fmla="*/ 4 h 47"/>
                  <a:gd name="T8" fmla="*/ 12 w 18"/>
                  <a:gd name="T9" fmla="*/ 3 h 47"/>
                  <a:gd name="T10" fmla="*/ 1 w 18"/>
                  <a:gd name="T11" fmla="*/ 23 h 47"/>
                  <a:gd name="T12" fmla="*/ 0 w 18"/>
                  <a:gd name="T13" fmla="*/ 23 h 4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8" h="47">
                    <a:moveTo>
                      <a:pt x="0" y="47"/>
                    </a:moveTo>
                    <a:lnTo>
                      <a:pt x="14" y="0"/>
                    </a:lnTo>
                    <a:lnTo>
                      <a:pt x="18" y="4"/>
                    </a:lnTo>
                    <a:lnTo>
                      <a:pt x="17" y="8"/>
                    </a:lnTo>
                    <a:lnTo>
                      <a:pt x="12" y="6"/>
                    </a:lnTo>
                    <a:lnTo>
                      <a:pt x="1" y="47"/>
                    </a:lnTo>
                    <a:lnTo>
                      <a:pt x="0" y="47"/>
                    </a:lnTo>
                    <a:close/>
                  </a:path>
                </a:pathLst>
              </a:custGeom>
              <a:solidFill>
                <a:srgbClr val="D7D7D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228" name="Freeform 446"/>
              <p:cNvSpPr>
                <a:spLocks/>
              </p:cNvSpPr>
              <p:nvPr/>
            </p:nvSpPr>
            <p:spPr bwMode="auto">
              <a:xfrm>
                <a:off x="2334" y="1641"/>
                <a:ext cx="16" cy="21"/>
              </a:xfrm>
              <a:custGeom>
                <a:avLst/>
                <a:gdLst>
                  <a:gd name="T0" fmla="*/ 0 w 16"/>
                  <a:gd name="T1" fmla="*/ 21 h 41"/>
                  <a:gd name="T2" fmla="*/ 11 w 16"/>
                  <a:gd name="T3" fmla="*/ 0 h 41"/>
                  <a:gd name="T4" fmla="*/ 16 w 16"/>
                  <a:gd name="T5" fmla="*/ 1 h 41"/>
                  <a:gd name="T6" fmla="*/ 14 w 16"/>
                  <a:gd name="T7" fmla="*/ 3 h 41"/>
                  <a:gd name="T8" fmla="*/ 11 w 16"/>
                  <a:gd name="T9" fmla="*/ 2 h 41"/>
                  <a:gd name="T10" fmla="*/ 0 w 16"/>
                  <a:gd name="T11" fmla="*/ 21 h 41"/>
                  <a:gd name="T12" fmla="*/ 0 w 16"/>
                  <a:gd name="T13" fmla="*/ 21 h 4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6" h="41">
                    <a:moveTo>
                      <a:pt x="0" y="41"/>
                    </a:moveTo>
                    <a:lnTo>
                      <a:pt x="11" y="0"/>
                    </a:lnTo>
                    <a:lnTo>
                      <a:pt x="16" y="2"/>
                    </a:lnTo>
                    <a:lnTo>
                      <a:pt x="14" y="5"/>
                    </a:lnTo>
                    <a:lnTo>
                      <a:pt x="11" y="3"/>
                    </a:lnTo>
                    <a:lnTo>
                      <a:pt x="0" y="41"/>
                    </a:lnTo>
                    <a:close/>
                  </a:path>
                </a:pathLst>
              </a:custGeom>
              <a:solidFill>
                <a:srgbClr val="D9D9D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229" name="Freeform 447"/>
              <p:cNvSpPr>
                <a:spLocks/>
              </p:cNvSpPr>
              <p:nvPr/>
            </p:nvSpPr>
            <p:spPr bwMode="auto">
              <a:xfrm>
                <a:off x="2334" y="1643"/>
                <a:ext cx="14" cy="19"/>
              </a:xfrm>
              <a:custGeom>
                <a:avLst/>
                <a:gdLst>
                  <a:gd name="T0" fmla="*/ 0 w 14"/>
                  <a:gd name="T1" fmla="*/ 19 h 38"/>
                  <a:gd name="T2" fmla="*/ 11 w 14"/>
                  <a:gd name="T3" fmla="*/ 0 h 38"/>
                  <a:gd name="T4" fmla="*/ 14 w 14"/>
                  <a:gd name="T5" fmla="*/ 1 h 38"/>
                  <a:gd name="T6" fmla="*/ 14 w 14"/>
                  <a:gd name="T7" fmla="*/ 3 h 38"/>
                  <a:gd name="T8" fmla="*/ 10 w 14"/>
                  <a:gd name="T9" fmla="*/ 2 h 38"/>
                  <a:gd name="T10" fmla="*/ 0 w 14"/>
                  <a:gd name="T11" fmla="*/ 19 h 38"/>
                  <a:gd name="T12" fmla="*/ 0 w 14"/>
                  <a:gd name="T13" fmla="*/ 19 h 3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4" h="38">
                    <a:moveTo>
                      <a:pt x="0" y="38"/>
                    </a:moveTo>
                    <a:lnTo>
                      <a:pt x="11" y="0"/>
                    </a:lnTo>
                    <a:lnTo>
                      <a:pt x="14" y="2"/>
                    </a:lnTo>
                    <a:lnTo>
                      <a:pt x="14" y="6"/>
                    </a:lnTo>
                    <a:lnTo>
                      <a:pt x="10" y="4"/>
                    </a:lnTo>
                    <a:lnTo>
                      <a:pt x="0" y="38"/>
                    </a:lnTo>
                    <a:close/>
                  </a:path>
                </a:pathLst>
              </a:custGeom>
              <a:solidFill>
                <a:srgbClr val="DBDB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230" name="Freeform 448"/>
              <p:cNvSpPr>
                <a:spLocks/>
              </p:cNvSpPr>
              <p:nvPr/>
            </p:nvSpPr>
            <p:spPr bwMode="auto">
              <a:xfrm>
                <a:off x="2334" y="1645"/>
                <a:ext cx="14" cy="18"/>
              </a:xfrm>
              <a:custGeom>
                <a:avLst/>
                <a:gdLst>
                  <a:gd name="T0" fmla="*/ 0 w 14"/>
                  <a:gd name="T1" fmla="*/ 17 h 36"/>
                  <a:gd name="T2" fmla="*/ 10 w 14"/>
                  <a:gd name="T3" fmla="*/ 0 h 36"/>
                  <a:gd name="T4" fmla="*/ 14 w 14"/>
                  <a:gd name="T5" fmla="*/ 1 h 36"/>
                  <a:gd name="T6" fmla="*/ 13 w 14"/>
                  <a:gd name="T7" fmla="*/ 4 h 36"/>
                  <a:gd name="T8" fmla="*/ 10 w 14"/>
                  <a:gd name="T9" fmla="*/ 3 h 36"/>
                  <a:gd name="T10" fmla="*/ 0 w 14"/>
                  <a:gd name="T11" fmla="*/ 18 h 36"/>
                  <a:gd name="T12" fmla="*/ 0 w 14"/>
                  <a:gd name="T13" fmla="*/ 17 h 3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4" h="36">
                    <a:moveTo>
                      <a:pt x="0" y="34"/>
                    </a:moveTo>
                    <a:lnTo>
                      <a:pt x="10" y="0"/>
                    </a:lnTo>
                    <a:lnTo>
                      <a:pt x="14" y="2"/>
                    </a:lnTo>
                    <a:lnTo>
                      <a:pt x="13" y="7"/>
                    </a:lnTo>
                    <a:lnTo>
                      <a:pt x="10" y="5"/>
                    </a:lnTo>
                    <a:lnTo>
                      <a:pt x="0" y="36"/>
                    </a:lnTo>
                    <a:lnTo>
                      <a:pt x="0" y="34"/>
                    </a:lnTo>
                    <a:close/>
                  </a:path>
                </a:pathLst>
              </a:custGeom>
              <a:solidFill>
                <a:srgbClr val="DCDCD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231" name="Freeform 449"/>
              <p:cNvSpPr>
                <a:spLocks/>
              </p:cNvSpPr>
              <p:nvPr/>
            </p:nvSpPr>
            <p:spPr bwMode="auto">
              <a:xfrm>
                <a:off x="2334" y="1648"/>
                <a:ext cx="13" cy="15"/>
              </a:xfrm>
              <a:custGeom>
                <a:avLst/>
                <a:gdLst>
                  <a:gd name="T0" fmla="*/ 0 w 13"/>
                  <a:gd name="T1" fmla="*/ 15 h 31"/>
                  <a:gd name="T2" fmla="*/ 10 w 13"/>
                  <a:gd name="T3" fmla="*/ 0 h 31"/>
                  <a:gd name="T4" fmla="*/ 13 w 13"/>
                  <a:gd name="T5" fmla="*/ 1 h 31"/>
                  <a:gd name="T6" fmla="*/ 11 w 13"/>
                  <a:gd name="T7" fmla="*/ 3 h 31"/>
                  <a:gd name="T8" fmla="*/ 8 w 13"/>
                  <a:gd name="T9" fmla="*/ 3 h 31"/>
                  <a:gd name="T10" fmla="*/ 1 w 13"/>
                  <a:gd name="T11" fmla="*/ 15 h 31"/>
                  <a:gd name="T12" fmla="*/ 0 w 13"/>
                  <a:gd name="T13" fmla="*/ 15 h 3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 h="31">
                    <a:moveTo>
                      <a:pt x="0" y="31"/>
                    </a:moveTo>
                    <a:lnTo>
                      <a:pt x="10" y="0"/>
                    </a:lnTo>
                    <a:lnTo>
                      <a:pt x="13" y="2"/>
                    </a:lnTo>
                    <a:lnTo>
                      <a:pt x="11" y="6"/>
                    </a:lnTo>
                    <a:lnTo>
                      <a:pt x="8" y="6"/>
                    </a:lnTo>
                    <a:lnTo>
                      <a:pt x="1" y="31"/>
                    </a:lnTo>
                    <a:lnTo>
                      <a:pt x="0" y="31"/>
                    </a:lnTo>
                    <a:close/>
                  </a:path>
                </a:pathLst>
              </a:custGeom>
              <a:solidFill>
                <a:srgbClr val="DEDED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232" name="Freeform 450"/>
              <p:cNvSpPr>
                <a:spLocks/>
              </p:cNvSpPr>
              <p:nvPr/>
            </p:nvSpPr>
            <p:spPr bwMode="auto">
              <a:xfrm>
                <a:off x="2335" y="1650"/>
                <a:ext cx="10" cy="13"/>
              </a:xfrm>
              <a:custGeom>
                <a:avLst/>
                <a:gdLst>
                  <a:gd name="T0" fmla="*/ 0 w 10"/>
                  <a:gd name="T1" fmla="*/ 13 h 25"/>
                  <a:gd name="T2" fmla="*/ 7 w 10"/>
                  <a:gd name="T3" fmla="*/ 0 h 25"/>
                  <a:gd name="T4" fmla="*/ 10 w 10"/>
                  <a:gd name="T5" fmla="*/ 0 h 25"/>
                  <a:gd name="T6" fmla="*/ 9 w 10"/>
                  <a:gd name="T7" fmla="*/ 3 h 25"/>
                  <a:gd name="T8" fmla="*/ 6 w 10"/>
                  <a:gd name="T9" fmla="*/ 3 h 25"/>
                  <a:gd name="T10" fmla="*/ 0 w 10"/>
                  <a:gd name="T11" fmla="*/ 13 h 25"/>
                  <a:gd name="T12" fmla="*/ 0 w 10"/>
                  <a:gd name="T13" fmla="*/ 13 h 2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25">
                    <a:moveTo>
                      <a:pt x="0" y="25"/>
                    </a:moveTo>
                    <a:lnTo>
                      <a:pt x="7" y="0"/>
                    </a:lnTo>
                    <a:lnTo>
                      <a:pt x="10" y="0"/>
                    </a:lnTo>
                    <a:lnTo>
                      <a:pt x="9" y="5"/>
                    </a:lnTo>
                    <a:lnTo>
                      <a:pt x="6" y="5"/>
                    </a:lnTo>
                    <a:lnTo>
                      <a:pt x="0" y="25"/>
                    </a:lnTo>
                    <a:close/>
                  </a:path>
                </a:pathLst>
              </a:custGeom>
              <a:solidFill>
                <a:srgbClr val="E0E0E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233" name="Freeform 451"/>
              <p:cNvSpPr>
                <a:spLocks/>
              </p:cNvSpPr>
              <p:nvPr/>
            </p:nvSpPr>
            <p:spPr bwMode="auto">
              <a:xfrm>
                <a:off x="2335" y="1653"/>
                <a:ext cx="9" cy="10"/>
              </a:xfrm>
              <a:custGeom>
                <a:avLst/>
                <a:gdLst>
                  <a:gd name="T0" fmla="*/ 0 w 9"/>
                  <a:gd name="T1" fmla="*/ 10 h 20"/>
                  <a:gd name="T2" fmla="*/ 6 w 9"/>
                  <a:gd name="T3" fmla="*/ 0 h 20"/>
                  <a:gd name="T4" fmla="*/ 9 w 9"/>
                  <a:gd name="T5" fmla="*/ 0 h 20"/>
                  <a:gd name="T6" fmla="*/ 7 w 9"/>
                  <a:gd name="T7" fmla="*/ 3 h 20"/>
                  <a:gd name="T8" fmla="*/ 6 w 9"/>
                  <a:gd name="T9" fmla="*/ 3 h 20"/>
                  <a:gd name="T10" fmla="*/ 0 w 9"/>
                  <a:gd name="T11" fmla="*/ 10 h 20"/>
                  <a:gd name="T12" fmla="*/ 0 w 9"/>
                  <a:gd name="T13" fmla="*/ 10 h 2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 h="20">
                    <a:moveTo>
                      <a:pt x="0" y="20"/>
                    </a:moveTo>
                    <a:lnTo>
                      <a:pt x="6" y="0"/>
                    </a:lnTo>
                    <a:lnTo>
                      <a:pt x="9" y="0"/>
                    </a:lnTo>
                    <a:lnTo>
                      <a:pt x="7" y="6"/>
                    </a:lnTo>
                    <a:lnTo>
                      <a:pt x="6" y="6"/>
                    </a:lnTo>
                    <a:lnTo>
                      <a:pt x="0" y="20"/>
                    </a:lnTo>
                    <a:close/>
                  </a:path>
                </a:pathLst>
              </a:custGeom>
              <a:solidFill>
                <a:srgbClr val="E1E1E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234" name="Freeform 452"/>
              <p:cNvSpPr>
                <a:spLocks/>
              </p:cNvSpPr>
              <p:nvPr/>
            </p:nvSpPr>
            <p:spPr bwMode="auto">
              <a:xfrm>
                <a:off x="2335" y="1656"/>
                <a:ext cx="7" cy="7"/>
              </a:xfrm>
              <a:custGeom>
                <a:avLst/>
                <a:gdLst>
                  <a:gd name="T0" fmla="*/ 0 w 7"/>
                  <a:gd name="T1" fmla="*/ 7 h 14"/>
                  <a:gd name="T2" fmla="*/ 6 w 7"/>
                  <a:gd name="T3" fmla="*/ 0 h 14"/>
                  <a:gd name="T4" fmla="*/ 7 w 7"/>
                  <a:gd name="T5" fmla="*/ 0 h 14"/>
                  <a:gd name="T6" fmla="*/ 5 w 7"/>
                  <a:gd name="T7" fmla="*/ 3 h 14"/>
                  <a:gd name="T8" fmla="*/ 5 w 7"/>
                  <a:gd name="T9" fmla="*/ 3 h 14"/>
                  <a:gd name="T10" fmla="*/ 2 w 7"/>
                  <a:gd name="T11" fmla="*/ 7 h 14"/>
                  <a:gd name="T12" fmla="*/ 0 w 7"/>
                  <a:gd name="T13" fmla="*/ 7 h 1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 h="14">
                    <a:moveTo>
                      <a:pt x="0" y="14"/>
                    </a:moveTo>
                    <a:lnTo>
                      <a:pt x="6" y="0"/>
                    </a:lnTo>
                    <a:lnTo>
                      <a:pt x="7" y="0"/>
                    </a:lnTo>
                    <a:lnTo>
                      <a:pt x="5" y="5"/>
                    </a:lnTo>
                    <a:lnTo>
                      <a:pt x="2" y="14"/>
                    </a:lnTo>
                    <a:lnTo>
                      <a:pt x="0" y="14"/>
                    </a:lnTo>
                    <a:close/>
                  </a:path>
                </a:pathLst>
              </a:custGeom>
              <a:solidFill>
                <a:srgbClr val="E3E3E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235" name="Freeform 453"/>
              <p:cNvSpPr>
                <a:spLocks/>
              </p:cNvSpPr>
              <p:nvPr/>
            </p:nvSpPr>
            <p:spPr bwMode="auto">
              <a:xfrm>
                <a:off x="2337" y="1659"/>
                <a:ext cx="3" cy="4"/>
              </a:xfrm>
              <a:custGeom>
                <a:avLst/>
                <a:gdLst>
                  <a:gd name="T0" fmla="*/ 0 w 3"/>
                  <a:gd name="T1" fmla="*/ 4 h 9"/>
                  <a:gd name="T2" fmla="*/ 3 w 3"/>
                  <a:gd name="T3" fmla="*/ 0 h 9"/>
                  <a:gd name="T4" fmla="*/ 3 w 3"/>
                  <a:gd name="T5" fmla="*/ 0 h 9"/>
                  <a:gd name="T6" fmla="*/ 1 w 3"/>
                  <a:gd name="T7" fmla="*/ 3 h 9"/>
                  <a:gd name="T8" fmla="*/ 1 w 3"/>
                  <a:gd name="T9" fmla="*/ 3 h 9"/>
                  <a:gd name="T10" fmla="*/ 0 w 3"/>
                  <a:gd name="T11" fmla="*/ 4 h 9"/>
                  <a:gd name="T12" fmla="*/ 0 w 3"/>
                  <a:gd name="T13" fmla="*/ 4 h 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9">
                    <a:moveTo>
                      <a:pt x="0" y="9"/>
                    </a:moveTo>
                    <a:lnTo>
                      <a:pt x="3" y="0"/>
                    </a:lnTo>
                    <a:lnTo>
                      <a:pt x="1" y="6"/>
                    </a:lnTo>
                    <a:lnTo>
                      <a:pt x="0" y="9"/>
                    </a:lnTo>
                    <a:close/>
                  </a:path>
                </a:pathLst>
              </a:custGeom>
              <a:solidFill>
                <a:srgbClr val="E4E4E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236" name="Freeform 454"/>
              <p:cNvSpPr>
                <a:spLocks/>
              </p:cNvSpPr>
              <p:nvPr/>
            </p:nvSpPr>
            <p:spPr bwMode="auto">
              <a:xfrm>
                <a:off x="2337" y="1661"/>
                <a:ext cx="1" cy="3"/>
              </a:xfrm>
              <a:custGeom>
                <a:avLst/>
                <a:gdLst>
                  <a:gd name="T0" fmla="*/ 0 w 1"/>
                  <a:gd name="T1" fmla="*/ 2 h 5"/>
                  <a:gd name="T2" fmla="*/ 1 w 1"/>
                  <a:gd name="T3" fmla="*/ 0 h 5"/>
                  <a:gd name="T4" fmla="*/ 1 w 1"/>
                  <a:gd name="T5" fmla="*/ 0 h 5"/>
                  <a:gd name="T6" fmla="*/ 1 w 1"/>
                  <a:gd name="T7" fmla="*/ 3 h 5"/>
                  <a:gd name="T8" fmla="*/ 1 w 1"/>
                  <a:gd name="T9" fmla="*/ 3 h 5"/>
                  <a:gd name="T10" fmla="*/ 1 w 1"/>
                  <a:gd name="T11" fmla="*/ 3 h 5"/>
                  <a:gd name="T12" fmla="*/ 0 w 1"/>
                  <a:gd name="T13" fmla="*/ 2 h 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 h="5">
                    <a:moveTo>
                      <a:pt x="0" y="3"/>
                    </a:moveTo>
                    <a:lnTo>
                      <a:pt x="1" y="0"/>
                    </a:lnTo>
                    <a:lnTo>
                      <a:pt x="1" y="5"/>
                    </a:lnTo>
                    <a:lnTo>
                      <a:pt x="0" y="3"/>
                    </a:lnTo>
                    <a:close/>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237" name="Freeform 455"/>
              <p:cNvSpPr>
                <a:spLocks/>
              </p:cNvSpPr>
              <p:nvPr/>
            </p:nvSpPr>
            <p:spPr bwMode="auto">
              <a:xfrm>
                <a:off x="2335" y="1610"/>
                <a:ext cx="26" cy="54"/>
              </a:xfrm>
              <a:custGeom>
                <a:avLst/>
                <a:gdLst>
                  <a:gd name="T0" fmla="*/ 3 w 26"/>
                  <a:gd name="T1" fmla="*/ 54 h 109"/>
                  <a:gd name="T2" fmla="*/ 0 w 26"/>
                  <a:gd name="T3" fmla="*/ 40 h 109"/>
                  <a:gd name="T4" fmla="*/ 23 w 26"/>
                  <a:gd name="T5" fmla="*/ 0 h 109"/>
                  <a:gd name="T6" fmla="*/ 26 w 26"/>
                  <a:gd name="T7" fmla="*/ 14 h 109"/>
                  <a:gd name="T8" fmla="*/ 3 w 26"/>
                  <a:gd name="T9" fmla="*/ 54 h 10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109">
                    <a:moveTo>
                      <a:pt x="3" y="109"/>
                    </a:moveTo>
                    <a:lnTo>
                      <a:pt x="0" y="80"/>
                    </a:lnTo>
                    <a:lnTo>
                      <a:pt x="23" y="0"/>
                    </a:lnTo>
                    <a:lnTo>
                      <a:pt x="26" y="29"/>
                    </a:lnTo>
                    <a:lnTo>
                      <a:pt x="3" y="10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238" name="Freeform 456"/>
              <p:cNvSpPr>
                <a:spLocks/>
              </p:cNvSpPr>
              <p:nvPr/>
            </p:nvSpPr>
            <p:spPr bwMode="auto">
              <a:xfrm>
                <a:off x="2328" y="1610"/>
                <a:ext cx="40" cy="51"/>
              </a:xfrm>
              <a:custGeom>
                <a:avLst/>
                <a:gdLst>
                  <a:gd name="T0" fmla="*/ 0 w 40"/>
                  <a:gd name="T1" fmla="*/ 51 h 104"/>
                  <a:gd name="T2" fmla="*/ 30 w 40"/>
                  <a:gd name="T3" fmla="*/ 0 h 104"/>
                  <a:gd name="T4" fmla="*/ 40 w 40"/>
                  <a:gd name="T5" fmla="*/ 3 h 104"/>
                  <a:gd name="T6" fmla="*/ 38 w 40"/>
                  <a:gd name="T7" fmla="*/ 3 h 104"/>
                  <a:gd name="T8" fmla="*/ 29 w 40"/>
                  <a:gd name="T9" fmla="*/ 0 h 104"/>
                  <a:gd name="T10" fmla="*/ 0 w 40"/>
                  <a:gd name="T11" fmla="*/ 51 h 104"/>
                  <a:gd name="T12" fmla="*/ 0 w 40"/>
                  <a:gd name="T13" fmla="*/ 51 h 10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0" h="104">
                    <a:moveTo>
                      <a:pt x="0" y="104"/>
                    </a:moveTo>
                    <a:lnTo>
                      <a:pt x="30" y="0"/>
                    </a:lnTo>
                    <a:lnTo>
                      <a:pt x="40" y="6"/>
                    </a:lnTo>
                    <a:lnTo>
                      <a:pt x="38" y="6"/>
                    </a:lnTo>
                    <a:lnTo>
                      <a:pt x="29" y="0"/>
                    </a:lnTo>
                    <a:lnTo>
                      <a:pt x="0" y="104"/>
                    </a:lnTo>
                    <a:close/>
                  </a:path>
                </a:pathLst>
              </a:custGeom>
              <a:solidFill>
                <a:srgbClr val="B3B3B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239" name="Freeform 457"/>
              <p:cNvSpPr>
                <a:spLocks/>
              </p:cNvSpPr>
              <p:nvPr/>
            </p:nvSpPr>
            <p:spPr bwMode="auto">
              <a:xfrm>
                <a:off x="2328" y="1610"/>
                <a:ext cx="38" cy="51"/>
              </a:xfrm>
              <a:custGeom>
                <a:avLst/>
                <a:gdLst>
                  <a:gd name="T0" fmla="*/ 0 w 38"/>
                  <a:gd name="T1" fmla="*/ 51 h 104"/>
                  <a:gd name="T2" fmla="*/ 29 w 38"/>
                  <a:gd name="T3" fmla="*/ 0 h 104"/>
                  <a:gd name="T4" fmla="*/ 38 w 38"/>
                  <a:gd name="T5" fmla="*/ 3 h 104"/>
                  <a:gd name="T6" fmla="*/ 38 w 38"/>
                  <a:gd name="T7" fmla="*/ 4 h 104"/>
                  <a:gd name="T8" fmla="*/ 29 w 38"/>
                  <a:gd name="T9" fmla="*/ 1 h 104"/>
                  <a:gd name="T10" fmla="*/ 0 w 38"/>
                  <a:gd name="T11" fmla="*/ 51 h 104"/>
                  <a:gd name="T12" fmla="*/ 0 w 38"/>
                  <a:gd name="T13" fmla="*/ 51 h 10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8" h="104">
                    <a:moveTo>
                      <a:pt x="0" y="104"/>
                    </a:moveTo>
                    <a:lnTo>
                      <a:pt x="29" y="0"/>
                    </a:lnTo>
                    <a:lnTo>
                      <a:pt x="38" y="6"/>
                    </a:lnTo>
                    <a:lnTo>
                      <a:pt x="38" y="8"/>
                    </a:lnTo>
                    <a:lnTo>
                      <a:pt x="29" y="2"/>
                    </a:lnTo>
                    <a:lnTo>
                      <a:pt x="0" y="104"/>
                    </a:lnTo>
                    <a:close/>
                  </a:path>
                </a:pathLst>
              </a:custGeom>
              <a:solidFill>
                <a:srgbClr val="B4B4B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240" name="Freeform 458"/>
              <p:cNvSpPr>
                <a:spLocks/>
              </p:cNvSpPr>
              <p:nvPr/>
            </p:nvSpPr>
            <p:spPr bwMode="auto">
              <a:xfrm>
                <a:off x="2328" y="1611"/>
                <a:ext cx="38" cy="50"/>
              </a:xfrm>
              <a:custGeom>
                <a:avLst/>
                <a:gdLst>
                  <a:gd name="T0" fmla="*/ 0 w 38"/>
                  <a:gd name="T1" fmla="*/ 50 h 102"/>
                  <a:gd name="T2" fmla="*/ 29 w 38"/>
                  <a:gd name="T3" fmla="*/ 0 h 102"/>
                  <a:gd name="T4" fmla="*/ 38 w 38"/>
                  <a:gd name="T5" fmla="*/ 3 h 102"/>
                  <a:gd name="T6" fmla="*/ 37 w 38"/>
                  <a:gd name="T7" fmla="*/ 3 h 102"/>
                  <a:gd name="T8" fmla="*/ 29 w 38"/>
                  <a:gd name="T9" fmla="*/ 1 h 102"/>
                  <a:gd name="T10" fmla="*/ 0 w 38"/>
                  <a:gd name="T11" fmla="*/ 50 h 102"/>
                  <a:gd name="T12" fmla="*/ 0 w 38"/>
                  <a:gd name="T13" fmla="*/ 50 h 10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8" h="102">
                    <a:moveTo>
                      <a:pt x="0" y="102"/>
                    </a:moveTo>
                    <a:lnTo>
                      <a:pt x="29" y="0"/>
                    </a:lnTo>
                    <a:lnTo>
                      <a:pt x="38" y="6"/>
                    </a:lnTo>
                    <a:lnTo>
                      <a:pt x="37" y="7"/>
                    </a:lnTo>
                    <a:lnTo>
                      <a:pt x="29" y="2"/>
                    </a:lnTo>
                    <a:lnTo>
                      <a:pt x="0" y="102"/>
                    </a:lnTo>
                    <a:close/>
                  </a:path>
                </a:pathLst>
              </a:custGeom>
              <a:solidFill>
                <a:srgbClr val="B6B6B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241" name="Freeform 459"/>
              <p:cNvSpPr>
                <a:spLocks/>
              </p:cNvSpPr>
              <p:nvPr/>
            </p:nvSpPr>
            <p:spPr bwMode="auto">
              <a:xfrm>
                <a:off x="2328" y="1612"/>
                <a:ext cx="37" cy="49"/>
              </a:xfrm>
              <a:custGeom>
                <a:avLst/>
                <a:gdLst>
                  <a:gd name="T0" fmla="*/ 0 w 37"/>
                  <a:gd name="T1" fmla="*/ 49 h 100"/>
                  <a:gd name="T2" fmla="*/ 29 w 37"/>
                  <a:gd name="T3" fmla="*/ 0 h 100"/>
                  <a:gd name="T4" fmla="*/ 37 w 37"/>
                  <a:gd name="T5" fmla="*/ 2 h 100"/>
                  <a:gd name="T6" fmla="*/ 37 w 37"/>
                  <a:gd name="T7" fmla="*/ 3 h 100"/>
                  <a:gd name="T8" fmla="*/ 29 w 37"/>
                  <a:gd name="T9" fmla="*/ 2 h 100"/>
                  <a:gd name="T10" fmla="*/ 0 w 37"/>
                  <a:gd name="T11" fmla="*/ 49 h 100"/>
                  <a:gd name="T12" fmla="*/ 0 w 37"/>
                  <a:gd name="T13" fmla="*/ 49 h 10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100">
                    <a:moveTo>
                      <a:pt x="0" y="100"/>
                    </a:moveTo>
                    <a:lnTo>
                      <a:pt x="29" y="0"/>
                    </a:lnTo>
                    <a:lnTo>
                      <a:pt x="37" y="5"/>
                    </a:lnTo>
                    <a:lnTo>
                      <a:pt x="37" y="7"/>
                    </a:lnTo>
                    <a:lnTo>
                      <a:pt x="29" y="4"/>
                    </a:lnTo>
                    <a:lnTo>
                      <a:pt x="0" y="100"/>
                    </a:lnTo>
                    <a:close/>
                  </a:path>
                </a:pathLst>
              </a:custGeom>
              <a:solidFill>
                <a:srgbClr val="B7B7B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242" name="Freeform 460"/>
              <p:cNvSpPr>
                <a:spLocks/>
              </p:cNvSpPr>
              <p:nvPr/>
            </p:nvSpPr>
            <p:spPr bwMode="auto">
              <a:xfrm>
                <a:off x="2328" y="1613"/>
                <a:ext cx="37" cy="48"/>
              </a:xfrm>
              <a:custGeom>
                <a:avLst/>
                <a:gdLst>
                  <a:gd name="T0" fmla="*/ 0 w 37"/>
                  <a:gd name="T1" fmla="*/ 48 h 96"/>
                  <a:gd name="T2" fmla="*/ 29 w 37"/>
                  <a:gd name="T3" fmla="*/ 0 h 96"/>
                  <a:gd name="T4" fmla="*/ 37 w 37"/>
                  <a:gd name="T5" fmla="*/ 2 h 96"/>
                  <a:gd name="T6" fmla="*/ 37 w 37"/>
                  <a:gd name="T7" fmla="*/ 3 h 96"/>
                  <a:gd name="T8" fmla="*/ 27 w 37"/>
                  <a:gd name="T9" fmla="*/ 1 h 96"/>
                  <a:gd name="T10" fmla="*/ 0 w 37"/>
                  <a:gd name="T11" fmla="*/ 48 h 96"/>
                  <a:gd name="T12" fmla="*/ 0 w 37"/>
                  <a:gd name="T13" fmla="*/ 48 h 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96">
                    <a:moveTo>
                      <a:pt x="0" y="96"/>
                    </a:moveTo>
                    <a:lnTo>
                      <a:pt x="29" y="0"/>
                    </a:lnTo>
                    <a:lnTo>
                      <a:pt x="37" y="3"/>
                    </a:lnTo>
                    <a:lnTo>
                      <a:pt x="37" y="5"/>
                    </a:lnTo>
                    <a:lnTo>
                      <a:pt x="27" y="1"/>
                    </a:lnTo>
                    <a:lnTo>
                      <a:pt x="0" y="96"/>
                    </a:lnTo>
                    <a:close/>
                  </a:path>
                </a:pathLst>
              </a:custGeom>
              <a:solidFill>
                <a:srgbClr val="B9B9B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243" name="Freeform 461"/>
              <p:cNvSpPr>
                <a:spLocks/>
              </p:cNvSpPr>
              <p:nvPr/>
            </p:nvSpPr>
            <p:spPr bwMode="auto">
              <a:xfrm>
                <a:off x="2328" y="1614"/>
                <a:ext cx="37" cy="47"/>
              </a:xfrm>
              <a:custGeom>
                <a:avLst/>
                <a:gdLst>
                  <a:gd name="T0" fmla="*/ 0 w 37"/>
                  <a:gd name="T1" fmla="*/ 47 h 95"/>
                  <a:gd name="T2" fmla="*/ 27 w 37"/>
                  <a:gd name="T3" fmla="*/ 0 h 95"/>
                  <a:gd name="T4" fmla="*/ 37 w 37"/>
                  <a:gd name="T5" fmla="*/ 2 h 95"/>
                  <a:gd name="T6" fmla="*/ 36 w 37"/>
                  <a:gd name="T7" fmla="*/ 3 h 95"/>
                  <a:gd name="T8" fmla="*/ 27 w 37"/>
                  <a:gd name="T9" fmla="*/ 1 h 95"/>
                  <a:gd name="T10" fmla="*/ 0 w 37"/>
                  <a:gd name="T11" fmla="*/ 47 h 95"/>
                  <a:gd name="T12" fmla="*/ 0 w 37"/>
                  <a:gd name="T13" fmla="*/ 47 h 9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95">
                    <a:moveTo>
                      <a:pt x="0" y="95"/>
                    </a:moveTo>
                    <a:lnTo>
                      <a:pt x="27" y="0"/>
                    </a:lnTo>
                    <a:lnTo>
                      <a:pt x="37" y="4"/>
                    </a:lnTo>
                    <a:lnTo>
                      <a:pt x="36" y="6"/>
                    </a:lnTo>
                    <a:lnTo>
                      <a:pt x="27" y="2"/>
                    </a:lnTo>
                    <a:lnTo>
                      <a:pt x="0" y="95"/>
                    </a:lnTo>
                    <a:close/>
                  </a:path>
                </a:pathLst>
              </a:custGeom>
              <a:solidFill>
                <a:srgbClr val="BBBBB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244" name="Freeform 462"/>
              <p:cNvSpPr>
                <a:spLocks/>
              </p:cNvSpPr>
              <p:nvPr/>
            </p:nvSpPr>
            <p:spPr bwMode="auto">
              <a:xfrm>
                <a:off x="2328" y="1615"/>
                <a:ext cx="36" cy="46"/>
              </a:xfrm>
              <a:custGeom>
                <a:avLst/>
                <a:gdLst>
                  <a:gd name="T0" fmla="*/ 0 w 36"/>
                  <a:gd name="T1" fmla="*/ 46 h 93"/>
                  <a:gd name="T2" fmla="*/ 27 w 36"/>
                  <a:gd name="T3" fmla="*/ 0 h 93"/>
                  <a:gd name="T4" fmla="*/ 36 w 36"/>
                  <a:gd name="T5" fmla="*/ 2 h 93"/>
                  <a:gd name="T6" fmla="*/ 36 w 36"/>
                  <a:gd name="T7" fmla="*/ 3 h 93"/>
                  <a:gd name="T8" fmla="*/ 27 w 36"/>
                  <a:gd name="T9" fmla="*/ 1 h 93"/>
                  <a:gd name="T10" fmla="*/ 0 w 36"/>
                  <a:gd name="T11" fmla="*/ 46 h 93"/>
                  <a:gd name="T12" fmla="*/ 0 w 36"/>
                  <a:gd name="T13" fmla="*/ 46 h 9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93">
                    <a:moveTo>
                      <a:pt x="0" y="93"/>
                    </a:moveTo>
                    <a:lnTo>
                      <a:pt x="27" y="0"/>
                    </a:lnTo>
                    <a:lnTo>
                      <a:pt x="36" y="4"/>
                    </a:lnTo>
                    <a:lnTo>
                      <a:pt x="36" y="6"/>
                    </a:lnTo>
                    <a:lnTo>
                      <a:pt x="27" y="2"/>
                    </a:lnTo>
                    <a:lnTo>
                      <a:pt x="0" y="93"/>
                    </a:lnTo>
                    <a:close/>
                  </a:path>
                </a:pathLst>
              </a:custGeom>
              <a:solidFill>
                <a:srgbClr val="BCBCB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245" name="Freeform 463"/>
              <p:cNvSpPr>
                <a:spLocks/>
              </p:cNvSpPr>
              <p:nvPr/>
            </p:nvSpPr>
            <p:spPr bwMode="auto">
              <a:xfrm>
                <a:off x="2328" y="1616"/>
                <a:ext cx="36" cy="45"/>
              </a:xfrm>
              <a:custGeom>
                <a:avLst/>
                <a:gdLst>
                  <a:gd name="T0" fmla="*/ 0 w 36"/>
                  <a:gd name="T1" fmla="*/ 45 h 91"/>
                  <a:gd name="T2" fmla="*/ 27 w 36"/>
                  <a:gd name="T3" fmla="*/ 0 h 91"/>
                  <a:gd name="T4" fmla="*/ 36 w 36"/>
                  <a:gd name="T5" fmla="*/ 2 h 91"/>
                  <a:gd name="T6" fmla="*/ 36 w 36"/>
                  <a:gd name="T7" fmla="*/ 3 h 91"/>
                  <a:gd name="T8" fmla="*/ 27 w 36"/>
                  <a:gd name="T9" fmla="*/ 1 h 91"/>
                  <a:gd name="T10" fmla="*/ 0 w 36"/>
                  <a:gd name="T11" fmla="*/ 45 h 91"/>
                  <a:gd name="T12" fmla="*/ 0 w 36"/>
                  <a:gd name="T13" fmla="*/ 45 h 9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91">
                    <a:moveTo>
                      <a:pt x="0" y="91"/>
                    </a:moveTo>
                    <a:lnTo>
                      <a:pt x="27" y="0"/>
                    </a:lnTo>
                    <a:lnTo>
                      <a:pt x="36" y="4"/>
                    </a:lnTo>
                    <a:lnTo>
                      <a:pt x="36" y="7"/>
                    </a:lnTo>
                    <a:lnTo>
                      <a:pt x="27" y="2"/>
                    </a:lnTo>
                    <a:lnTo>
                      <a:pt x="0" y="91"/>
                    </a:lnTo>
                    <a:close/>
                  </a:path>
                </a:pathLst>
              </a:custGeom>
              <a:solidFill>
                <a:srgbClr val="BEBEB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246" name="Freeform 464"/>
              <p:cNvSpPr>
                <a:spLocks/>
              </p:cNvSpPr>
              <p:nvPr/>
            </p:nvSpPr>
            <p:spPr bwMode="auto">
              <a:xfrm>
                <a:off x="2328" y="1617"/>
                <a:ext cx="36" cy="44"/>
              </a:xfrm>
              <a:custGeom>
                <a:avLst/>
                <a:gdLst>
                  <a:gd name="T0" fmla="*/ 0 w 36"/>
                  <a:gd name="T1" fmla="*/ 44 h 89"/>
                  <a:gd name="T2" fmla="*/ 27 w 36"/>
                  <a:gd name="T3" fmla="*/ 0 h 89"/>
                  <a:gd name="T4" fmla="*/ 36 w 36"/>
                  <a:gd name="T5" fmla="*/ 2 h 89"/>
                  <a:gd name="T6" fmla="*/ 34 w 36"/>
                  <a:gd name="T7" fmla="*/ 3 h 89"/>
                  <a:gd name="T8" fmla="*/ 26 w 36"/>
                  <a:gd name="T9" fmla="*/ 1 h 89"/>
                  <a:gd name="T10" fmla="*/ 2 w 36"/>
                  <a:gd name="T11" fmla="*/ 44 h 89"/>
                  <a:gd name="T12" fmla="*/ 0 w 36"/>
                  <a:gd name="T13" fmla="*/ 44 h 8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89">
                    <a:moveTo>
                      <a:pt x="0" y="89"/>
                    </a:moveTo>
                    <a:lnTo>
                      <a:pt x="27" y="0"/>
                    </a:lnTo>
                    <a:lnTo>
                      <a:pt x="36" y="5"/>
                    </a:lnTo>
                    <a:lnTo>
                      <a:pt x="34" y="7"/>
                    </a:lnTo>
                    <a:lnTo>
                      <a:pt x="26" y="2"/>
                    </a:lnTo>
                    <a:lnTo>
                      <a:pt x="2" y="89"/>
                    </a:lnTo>
                    <a:lnTo>
                      <a:pt x="0" y="89"/>
                    </a:lnTo>
                    <a:close/>
                  </a:path>
                </a:pathLst>
              </a:custGeom>
              <a:solidFill>
                <a:srgbClr val="BFB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247" name="Freeform 465"/>
              <p:cNvSpPr>
                <a:spLocks/>
              </p:cNvSpPr>
              <p:nvPr/>
            </p:nvSpPr>
            <p:spPr bwMode="auto">
              <a:xfrm>
                <a:off x="2330" y="1618"/>
                <a:ext cx="32" cy="43"/>
              </a:xfrm>
              <a:custGeom>
                <a:avLst/>
                <a:gdLst>
                  <a:gd name="T0" fmla="*/ 0 w 32"/>
                  <a:gd name="T1" fmla="*/ 43 h 87"/>
                  <a:gd name="T2" fmla="*/ 24 w 32"/>
                  <a:gd name="T3" fmla="*/ 0 h 87"/>
                  <a:gd name="T4" fmla="*/ 32 w 32"/>
                  <a:gd name="T5" fmla="*/ 2 h 87"/>
                  <a:gd name="T6" fmla="*/ 32 w 32"/>
                  <a:gd name="T7" fmla="*/ 3 h 87"/>
                  <a:gd name="T8" fmla="*/ 24 w 32"/>
                  <a:gd name="T9" fmla="*/ 1 h 87"/>
                  <a:gd name="T10" fmla="*/ 0 w 32"/>
                  <a:gd name="T11" fmla="*/ 43 h 87"/>
                  <a:gd name="T12" fmla="*/ 0 w 32"/>
                  <a:gd name="T13" fmla="*/ 43 h 8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2" h="87">
                    <a:moveTo>
                      <a:pt x="0" y="87"/>
                    </a:moveTo>
                    <a:lnTo>
                      <a:pt x="24" y="0"/>
                    </a:lnTo>
                    <a:lnTo>
                      <a:pt x="32" y="5"/>
                    </a:lnTo>
                    <a:lnTo>
                      <a:pt x="32" y="7"/>
                    </a:lnTo>
                    <a:lnTo>
                      <a:pt x="24" y="2"/>
                    </a:lnTo>
                    <a:lnTo>
                      <a:pt x="0" y="87"/>
                    </a:lnTo>
                    <a:close/>
                  </a:path>
                </a:pathLst>
              </a:custGeom>
              <a:solidFill>
                <a:srgbClr val="C1C1C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248" name="Freeform 466"/>
              <p:cNvSpPr>
                <a:spLocks/>
              </p:cNvSpPr>
              <p:nvPr/>
            </p:nvSpPr>
            <p:spPr bwMode="auto">
              <a:xfrm>
                <a:off x="2330" y="1619"/>
                <a:ext cx="32" cy="42"/>
              </a:xfrm>
              <a:custGeom>
                <a:avLst/>
                <a:gdLst>
                  <a:gd name="T0" fmla="*/ 0 w 32"/>
                  <a:gd name="T1" fmla="*/ 42 h 85"/>
                  <a:gd name="T2" fmla="*/ 24 w 32"/>
                  <a:gd name="T3" fmla="*/ 0 h 85"/>
                  <a:gd name="T4" fmla="*/ 32 w 32"/>
                  <a:gd name="T5" fmla="*/ 2 h 85"/>
                  <a:gd name="T6" fmla="*/ 31 w 32"/>
                  <a:gd name="T7" fmla="*/ 3 h 85"/>
                  <a:gd name="T8" fmla="*/ 24 w 32"/>
                  <a:gd name="T9" fmla="*/ 1 h 85"/>
                  <a:gd name="T10" fmla="*/ 0 w 32"/>
                  <a:gd name="T11" fmla="*/ 42 h 85"/>
                  <a:gd name="T12" fmla="*/ 0 w 32"/>
                  <a:gd name="T13" fmla="*/ 42 h 8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2" h="85">
                    <a:moveTo>
                      <a:pt x="0" y="85"/>
                    </a:moveTo>
                    <a:lnTo>
                      <a:pt x="24" y="0"/>
                    </a:lnTo>
                    <a:lnTo>
                      <a:pt x="32" y="5"/>
                    </a:lnTo>
                    <a:lnTo>
                      <a:pt x="31" y="7"/>
                    </a:lnTo>
                    <a:lnTo>
                      <a:pt x="24" y="3"/>
                    </a:lnTo>
                    <a:lnTo>
                      <a:pt x="0" y="85"/>
                    </a:lnTo>
                    <a:close/>
                  </a:path>
                </a:pathLst>
              </a:custGeom>
              <a:solidFill>
                <a:srgbClr val="C3C3C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249" name="Freeform 467"/>
              <p:cNvSpPr>
                <a:spLocks/>
              </p:cNvSpPr>
              <p:nvPr/>
            </p:nvSpPr>
            <p:spPr bwMode="auto">
              <a:xfrm>
                <a:off x="2330" y="1621"/>
                <a:ext cx="31" cy="40"/>
              </a:xfrm>
              <a:custGeom>
                <a:avLst/>
                <a:gdLst>
                  <a:gd name="T0" fmla="*/ 0 w 31"/>
                  <a:gd name="T1" fmla="*/ 40 h 82"/>
                  <a:gd name="T2" fmla="*/ 24 w 31"/>
                  <a:gd name="T3" fmla="*/ 0 h 82"/>
                  <a:gd name="T4" fmla="*/ 31 w 31"/>
                  <a:gd name="T5" fmla="*/ 2 h 82"/>
                  <a:gd name="T6" fmla="*/ 31 w 31"/>
                  <a:gd name="T7" fmla="*/ 3 h 82"/>
                  <a:gd name="T8" fmla="*/ 22 w 31"/>
                  <a:gd name="T9" fmla="*/ 1 h 82"/>
                  <a:gd name="T10" fmla="*/ 0 w 31"/>
                  <a:gd name="T11" fmla="*/ 40 h 82"/>
                  <a:gd name="T12" fmla="*/ 0 w 31"/>
                  <a:gd name="T13" fmla="*/ 40 h 8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 h="82">
                    <a:moveTo>
                      <a:pt x="0" y="82"/>
                    </a:moveTo>
                    <a:lnTo>
                      <a:pt x="24" y="0"/>
                    </a:lnTo>
                    <a:lnTo>
                      <a:pt x="31" y="4"/>
                    </a:lnTo>
                    <a:lnTo>
                      <a:pt x="31" y="6"/>
                    </a:lnTo>
                    <a:lnTo>
                      <a:pt x="22" y="2"/>
                    </a:lnTo>
                    <a:lnTo>
                      <a:pt x="0" y="82"/>
                    </a:lnTo>
                    <a:close/>
                  </a:path>
                </a:pathLst>
              </a:custGeom>
              <a:solidFill>
                <a:srgbClr val="C4C4C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250" name="Freeform 468"/>
              <p:cNvSpPr>
                <a:spLocks/>
              </p:cNvSpPr>
              <p:nvPr/>
            </p:nvSpPr>
            <p:spPr bwMode="auto">
              <a:xfrm>
                <a:off x="2330" y="1621"/>
                <a:ext cx="31" cy="40"/>
              </a:xfrm>
              <a:custGeom>
                <a:avLst/>
                <a:gdLst>
                  <a:gd name="T0" fmla="*/ 0 w 31"/>
                  <a:gd name="T1" fmla="*/ 40 h 80"/>
                  <a:gd name="T2" fmla="*/ 22 w 31"/>
                  <a:gd name="T3" fmla="*/ 0 h 80"/>
                  <a:gd name="T4" fmla="*/ 31 w 31"/>
                  <a:gd name="T5" fmla="*/ 2 h 80"/>
                  <a:gd name="T6" fmla="*/ 29 w 31"/>
                  <a:gd name="T7" fmla="*/ 4 h 80"/>
                  <a:gd name="T8" fmla="*/ 22 w 31"/>
                  <a:gd name="T9" fmla="*/ 2 h 80"/>
                  <a:gd name="T10" fmla="*/ 0 w 31"/>
                  <a:gd name="T11" fmla="*/ 40 h 80"/>
                  <a:gd name="T12" fmla="*/ 0 w 31"/>
                  <a:gd name="T13" fmla="*/ 40 h 8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 h="80">
                    <a:moveTo>
                      <a:pt x="0" y="80"/>
                    </a:moveTo>
                    <a:lnTo>
                      <a:pt x="22" y="0"/>
                    </a:lnTo>
                    <a:lnTo>
                      <a:pt x="31" y="4"/>
                    </a:lnTo>
                    <a:lnTo>
                      <a:pt x="29" y="7"/>
                    </a:lnTo>
                    <a:lnTo>
                      <a:pt x="22" y="4"/>
                    </a:lnTo>
                    <a:lnTo>
                      <a:pt x="0" y="80"/>
                    </a:lnTo>
                    <a:close/>
                  </a:path>
                </a:pathLst>
              </a:custGeom>
              <a:solidFill>
                <a:srgbClr val="C6C6C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251" name="Freeform 469"/>
              <p:cNvSpPr>
                <a:spLocks/>
              </p:cNvSpPr>
              <p:nvPr/>
            </p:nvSpPr>
            <p:spPr bwMode="auto">
              <a:xfrm>
                <a:off x="2330" y="1623"/>
                <a:ext cx="29" cy="38"/>
              </a:xfrm>
              <a:custGeom>
                <a:avLst/>
                <a:gdLst>
                  <a:gd name="T0" fmla="*/ 0 w 29"/>
                  <a:gd name="T1" fmla="*/ 38 h 76"/>
                  <a:gd name="T2" fmla="*/ 22 w 29"/>
                  <a:gd name="T3" fmla="*/ 0 h 76"/>
                  <a:gd name="T4" fmla="*/ 29 w 29"/>
                  <a:gd name="T5" fmla="*/ 2 h 76"/>
                  <a:gd name="T6" fmla="*/ 29 w 29"/>
                  <a:gd name="T7" fmla="*/ 3 h 76"/>
                  <a:gd name="T8" fmla="*/ 22 w 29"/>
                  <a:gd name="T9" fmla="*/ 1 h 76"/>
                  <a:gd name="T10" fmla="*/ 0 w 29"/>
                  <a:gd name="T11" fmla="*/ 38 h 76"/>
                  <a:gd name="T12" fmla="*/ 0 w 29"/>
                  <a:gd name="T13" fmla="*/ 38 h 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9" h="76">
                    <a:moveTo>
                      <a:pt x="0" y="76"/>
                    </a:moveTo>
                    <a:lnTo>
                      <a:pt x="22" y="0"/>
                    </a:lnTo>
                    <a:lnTo>
                      <a:pt x="29" y="3"/>
                    </a:lnTo>
                    <a:lnTo>
                      <a:pt x="29" y="5"/>
                    </a:lnTo>
                    <a:lnTo>
                      <a:pt x="22" y="1"/>
                    </a:lnTo>
                    <a:lnTo>
                      <a:pt x="0" y="76"/>
                    </a:lnTo>
                    <a:close/>
                  </a:path>
                </a:pathLst>
              </a:custGeom>
              <a:solidFill>
                <a:srgbClr val="C7C7C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252" name="Freeform 470"/>
              <p:cNvSpPr>
                <a:spLocks/>
              </p:cNvSpPr>
              <p:nvPr/>
            </p:nvSpPr>
            <p:spPr bwMode="auto">
              <a:xfrm>
                <a:off x="2330" y="1624"/>
                <a:ext cx="29" cy="37"/>
              </a:xfrm>
              <a:custGeom>
                <a:avLst/>
                <a:gdLst>
                  <a:gd name="T0" fmla="*/ 0 w 29"/>
                  <a:gd name="T1" fmla="*/ 37 h 75"/>
                  <a:gd name="T2" fmla="*/ 22 w 29"/>
                  <a:gd name="T3" fmla="*/ 0 h 75"/>
                  <a:gd name="T4" fmla="*/ 29 w 29"/>
                  <a:gd name="T5" fmla="*/ 2 h 75"/>
                  <a:gd name="T6" fmla="*/ 28 w 29"/>
                  <a:gd name="T7" fmla="*/ 4 h 75"/>
                  <a:gd name="T8" fmla="*/ 21 w 29"/>
                  <a:gd name="T9" fmla="*/ 2 h 75"/>
                  <a:gd name="T10" fmla="*/ 1 w 29"/>
                  <a:gd name="T11" fmla="*/ 37 h 75"/>
                  <a:gd name="T12" fmla="*/ 0 w 29"/>
                  <a:gd name="T13" fmla="*/ 37 h 7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9" h="75">
                    <a:moveTo>
                      <a:pt x="0" y="75"/>
                    </a:moveTo>
                    <a:lnTo>
                      <a:pt x="22" y="0"/>
                    </a:lnTo>
                    <a:lnTo>
                      <a:pt x="29" y="4"/>
                    </a:lnTo>
                    <a:lnTo>
                      <a:pt x="28" y="8"/>
                    </a:lnTo>
                    <a:lnTo>
                      <a:pt x="21" y="4"/>
                    </a:lnTo>
                    <a:lnTo>
                      <a:pt x="1" y="75"/>
                    </a:lnTo>
                    <a:lnTo>
                      <a:pt x="0" y="75"/>
                    </a:lnTo>
                    <a:close/>
                  </a:path>
                </a:pathLst>
              </a:custGeom>
              <a:solidFill>
                <a:srgbClr val="C9C9C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253" name="Freeform 471"/>
              <p:cNvSpPr>
                <a:spLocks/>
              </p:cNvSpPr>
              <p:nvPr/>
            </p:nvSpPr>
            <p:spPr bwMode="auto">
              <a:xfrm>
                <a:off x="2331" y="1626"/>
                <a:ext cx="27" cy="35"/>
              </a:xfrm>
              <a:custGeom>
                <a:avLst/>
                <a:gdLst>
                  <a:gd name="T0" fmla="*/ 0 w 27"/>
                  <a:gd name="T1" fmla="*/ 35 h 71"/>
                  <a:gd name="T2" fmla="*/ 20 w 27"/>
                  <a:gd name="T3" fmla="*/ 0 h 71"/>
                  <a:gd name="T4" fmla="*/ 27 w 27"/>
                  <a:gd name="T5" fmla="*/ 2 h 71"/>
                  <a:gd name="T6" fmla="*/ 27 w 27"/>
                  <a:gd name="T7" fmla="*/ 2 h 71"/>
                  <a:gd name="T8" fmla="*/ 20 w 27"/>
                  <a:gd name="T9" fmla="*/ 1 h 71"/>
                  <a:gd name="T10" fmla="*/ 0 w 27"/>
                  <a:gd name="T11" fmla="*/ 35 h 71"/>
                  <a:gd name="T12" fmla="*/ 0 w 27"/>
                  <a:gd name="T13" fmla="*/ 35 h 7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7" h="71">
                    <a:moveTo>
                      <a:pt x="0" y="71"/>
                    </a:moveTo>
                    <a:lnTo>
                      <a:pt x="20" y="0"/>
                    </a:lnTo>
                    <a:lnTo>
                      <a:pt x="27" y="4"/>
                    </a:lnTo>
                    <a:lnTo>
                      <a:pt x="27" y="5"/>
                    </a:lnTo>
                    <a:lnTo>
                      <a:pt x="20" y="2"/>
                    </a:lnTo>
                    <a:lnTo>
                      <a:pt x="0" y="71"/>
                    </a:lnTo>
                    <a:close/>
                  </a:path>
                </a:pathLst>
              </a:custGeom>
              <a:solidFill>
                <a:srgbClr val="CBCBC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254" name="Freeform 472"/>
              <p:cNvSpPr>
                <a:spLocks/>
              </p:cNvSpPr>
              <p:nvPr/>
            </p:nvSpPr>
            <p:spPr bwMode="auto">
              <a:xfrm>
                <a:off x="2331" y="1627"/>
                <a:ext cx="27" cy="35"/>
              </a:xfrm>
              <a:custGeom>
                <a:avLst/>
                <a:gdLst>
                  <a:gd name="T0" fmla="*/ 0 w 27"/>
                  <a:gd name="T1" fmla="*/ 35 h 70"/>
                  <a:gd name="T2" fmla="*/ 20 w 27"/>
                  <a:gd name="T3" fmla="*/ 0 h 70"/>
                  <a:gd name="T4" fmla="*/ 27 w 27"/>
                  <a:gd name="T5" fmla="*/ 2 h 70"/>
                  <a:gd name="T6" fmla="*/ 26 w 27"/>
                  <a:gd name="T7" fmla="*/ 4 h 70"/>
                  <a:gd name="T8" fmla="*/ 20 w 27"/>
                  <a:gd name="T9" fmla="*/ 2 h 70"/>
                  <a:gd name="T10" fmla="*/ 0 w 27"/>
                  <a:gd name="T11" fmla="*/ 35 h 70"/>
                  <a:gd name="T12" fmla="*/ 0 w 27"/>
                  <a:gd name="T13" fmla="*/ 35 h 7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7" h="70">
                    <a:moveTo>
                      <a:pt x="0" y="69"/>
                    </a:moveTo>
                    <a:lnTo>
                      <a:pt x="20" y="0"/>
                    </a:lnTo>
                    <a:lnTo>
                      <a:pt x="27" y="3"/>
                    </a:lnTo>
                    <a:lnTo>
                      <a:pt x="26" y="7"/>
                    </a:lnTo>
                    <a:lnTo>
                      <a:pt x="20" y="3"/>
                    </a:lnTo>
                    <a:lnTo>
                      <a:pt x="0" y="70"/>
                    </a:lnTo>
                    <a:lnTo>
                      <a:pt x="0" y="69"/>
                    </a:lnTo>
                    <a:close/>
                  </a:path>
                </a:pathLst>
              </a:custGeom>
              <a:solidFill>
                <a:srgbClr val="CCCC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255" name="Freeform 473"/>
              <p:cNvSpPr>
                <a:spLocks/>
              </p:cNvSpPr>
              <p:nvPr/>
            </p:nvSpPr>
            <p:spPr bwMode="auto">
              <a:xfrm>
                <a:off x="2331" y="1629"/>
                <a:ext cx="26" cy="33"/>
              </a:xfrm>
              <a:custGeom>
                <a:avLst/>
                <a:gdLst>
                  <a:gd name="T0" fmla="*/ 0 w 26"/>
                  <a:gd name="T1" fmla="*/ 33 h 67"/>
                  <a:gd name="T2" fmla="*/ 20 w 26"/>
                  <a:gd name="T3" fmla="*/ 0 h 67"/>
                  <a:gd name="T4" fmla="*/ 26 w 26"/>
                  <a:gd name="T5" fmla="*/ 2 h 67"/>
                  <a:gd name="T6" fmla="*/ 24 w 26"/>
                  <a:gd name="T7" fmla="*/ 3 h 67"/>
                  <a:gd name="T8" fmla="*/ 19 w 26"/>
                  <a:gd name="T9" fmla="*/ 2 h 67"/>
                  <a:gd name="T10" fmla="*/ 0 w 26"/>
                  <a:gd name="T11" fmla="*/ 33 h 67"/>
                  <a:gd name="T12" fmla="*/ 0 w 26"/>
                  <a:gd name="T13" fmla="*/ 33 h 6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6" h="67">
                    <a:moveTo>
                      <a:pt x="0" y="67"/>
                    </a:moveTo>
                    <a:lnTo>
                      <a:pt x="20" y="0"/>
                    </a:lnTo>
                    <a:lnTo>
                      <a:pt x="26" y="4"/>
                    </a:lnTo>
                    <a:lnTo>
                      <a:pt x="24" y="6"/>
                    </a:lnTo>
                    <a:lnTo>
                      <a:pt x="19" y="4"/>
                    </a:lnTo>
                    <a:lnTo>
                      <a:pt x="0" y="67"/>
                    </a:lnTo>
                    <a:close/>
                  </a:path>
                </a:pathLst>
              </a:custGeom>
              <a:solidFill>
                <a:srgbClr val="CECEC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256" name="Freeform 474"/>
              <p:cNvSpPr>
                <a:spLocks/>
              </p:cNvSpPr>
              <p:nvPr/>
            </p:nvSpPr>
            <p:spPr bwMode="auto">
              <a:xfrm>
                <a:off x="2331" y="1631"/>
                <a:ext cx="24" cy="31"/>
              </a:xfrm>
              <a:custGeom>
                <a:avLst/>
                <a:gdLst>
                  <a:gd name="T0" fmla="*/ 0 w 24"/>
                  <a:gd name="T1" fmla="*/ 31 h 63"/>
                  <a:gd name="T2" fmla="*/ 19 w 24"/>
                  <a:gd name="T3" fmla="*/ 0 h 63"/>
                  <a:gd name="T4" fmla="*/ 24 w 24"/>
                  <a:gd name="T5" fmla="*/ 1 h 63"/>
                  <a:gd name="T6" fmla="*/ 24 w 24"/>
                  <a:gd name="T7" fmla="*/ 2 h 63"/>
                  <a:gd name="T8" fmla="*/ 19 w 24"/>
                  <a:gd name="T9" fmla="*/ 1 h 63"/>
                  <a:gd name="T10" fmla="*/ 0 w 24"/>
                  <a:gd name="T11" fmla="*/ 31 h 63"/>
                  <a:gd name="T12" fmla="*/ 0 w 24"/>
                  <a:gd name="T13" fmla="*/ 31 h 6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4" h="63">
                    <a:moveTo>
                      <a:pt x="0" y="63"/>
                    </a:moveTo>
                    <a:lnTo>
                      <a:pt x="19" y="0"/>
                    </a:lnTo>
                    <a:lnTo>
                      <a:pt x="24" y="2"/>
                    </a:lnTo>
                    <a:lnTo>
                      <a:pt x="24" y="5"/>
                    </a:lnTo>
                    <a:lnTo>
                      <a:pt x="19" y="2"/>
                    </a:lnTo>
                    <a:lnTo>
                      <a:pt x="0" y="63"/>
                    </a:lnTo>
                    <a:close/>
                  </a:path>
                </a:pathLst>
              </a:custGeom>
              <a:solidFill>
                <a:srgbClr val="CFCFC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257" name="Freeform 475"/>
              <p:cNvSpPr>
                <a:spLocks/>
              </p:cNvSpPr>
              <p:nvPr/>
            </p:nvSpPr>
            <p:spPr bwMode="auto">
              <a:xfrm>
                <a:off x="2331" y="1631"/>
                <a:ext cx="24" cy="31"/>
              </a:xfrm>
              <a:custGeom>
                <a:avLst/>
                <a:gdLst>
                  <a:gd name="T0" fmla="*/ 0 w 24"/>
                  <a:gd name="T1" fmla="*/ 31 h 61"/>
                  <a:gd name="T2" fmla="*/ 19 w 24"/>
                  <a:gd name="T3" fmla="*/ 0 h 61"/>
                  <a:gd name="T4" fmla="*/ 24 w 24"/>
                  <a:gd name="T5" fmla="*/ 2 h 61"/>
                  <a:gd name="T6" fmla="*/ 23 w 24"/>
                  <a:gd name="T7" fmla="*/ 4 h 61"/>
                  <a:gd name="T8" fmla="*/ 17 w 24"/>
                  <a:gd name="T9" fmla="*/ 2 h 61"/>
                  <a:gd name="T10" fmla="*/ 2 w 24"/>
                  <a:gd name="T11" fmla="*/ 31 h 61"/>
                  <a:gd name="T12" fmla="*/ 0 w 24"/>
                  <a:gd name="T13" fmla="*/ 31 h 6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4" h="61">
                    <a:moveTo>
                      <a:pt x="0" y="61"/>
                    </a:moveTo>
                    <a:lnTo>
                      <a:pt x="19" y="0"/>
                    </a:lnTo>
                    <a:lnTo>
                      <a:pt x="24" y="3"/>
                    </a:lnTo>
                    <a:lnTo>
                      <a:pt x="23" y="7"/>
                    </a:lnTo>
                    <a:lnTo>
                      <a:pt x="17" y="3"/>
                    </a:lnTo>
                    <a:lnTo>
                      <a:pt x="2" y="61"/>
                    </a:lnTo>
                    <a:lnTo>
                      <a:pt x="0" y="61"/>
                    </a:lnTo>
                    <a:close/>
                  </a:path>
                </a:pathLst>
              </a:custGeom>
              <a:solidFill>
                <a:srgbClr val="D1D1D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258" name="Freeform 476"/>
              <p:cNvSpPr>
                <a:spLocks/>
              </p:cNvSpPr>
              <p:nvPr/>
            </p:nvSpPr>
            <p:spPr bwMode="auto">
              <a:xfrm>
                <a:off x="2333" y="1633"/>
                <a:ext cx="21" cy="29"/>
              </a:xfrm>
              <a:custGeom>
                <a:avLst/>
                <a:gdLst>
                  <a:gd name="T0" fmla="*/ 0 w 21"/>
                  <a:gd name="T1" fmla="*/ 29 h 58"/>
                  <a:gd name="T2" fmla="*/ 15 w 21"/>
                  <a:gd name="T3" fmla="*/ 0 h 58"/>
                  <a:gd name="T4" fmla="*/ 21 w 21"/>
                  <a:gd name="T5" fmla="*/ 2 h 58"/>
                  <a:gd name="T6" fmla="*/ 19 w 21"/>
                  <a:gd name="T7" fmla="*/ 4 h 58"/>
                  <a:gd name="T8" fmla="*/ 15 w 21"/>
                  <a:gd name="T9" fmla="*/ 2 h 58"/>
                  <a:gd name="T10" fmla="*/ 0 w 21"/>
                  <a:gd name="T11" fmla="*/ 29 h 58"/>
                  <a:gd name="T12" fmla="*/ 0 w 21"/>
                  <a:gd name="T13" fmla="*/ 29 h 5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1" h="58">
                    <a:moveTo>
                      <a:pt x="0" y="58"/>
                    </a:moveTo>
                    <a:lnTo>
                      <a:pt x="15" y="0"/>
                    </a:lnTo>
                    <a:lnTo>
                      <a:pt x="21" y="4"/>
                    </a:lnTo>
                    <a:lnTo>
                      <a:pt x="19" y="8"/>
                    </a:lnTo>
                    <a:lnTo>
                      <a:pt x="15" y="4"/>
                    </a:lnTo>
                    <a:lnTo>
                      <a:pt x="0" y="58"/>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259" name="Freeform 477"/>
              <p:cNvSpPr>
                <a:spLocks/>
              </p:cNvSpPr>
              <p:nvPr/>
            </p:nvSpPr>
            <p:spPr bwMode="auto">
              <a:xfrm>
                <a:off x="2333" y="1635"/>
                <a:ext cx="19" cy="27"/>
              </a:xfrm>
              <a:custGeom>
                <a:avLst/>
                <a:gdLst>
                  <a:gd name="T0" fmla="*/ 0 w 19"/>
                  <a:gd name="T1" fmla="*/ 27 h 54"/>
                  <a:gd name="T2" fmla="*/ 15 w 19"/>
                  <a:gd name="T3" fmla="*/ 0 h 54"/>
                  <a:gd name="T4" fmla="*/ 19 w 19"/>
                  <a:gd name="T5" fmla="*/ 2 h 54"/>
                  <a:gd name="T6" fmla="*/ 19 w 19"/>
                  <a:gd name="T7" fmla="*/ 4 h 54"/>
                  <a:gd name="T8" fmla="*/ 14 w 19"/>
                  <a:gd name="T9" fmla="*/ 2 h 54"/>
                  <a:gd name="T10" fmla="*/ 0 w 19"/>
                  <a:gd name="T11" fmla="*/ 27 h 54"/>
                  <a:gd name="T12" fmla="*/ 0 w 19"/>
                  <a:gd name="T13" fmla="*/ 27 h 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9" h="54">
                    <a:moveTo>
                      <a:pt x="0" y="54"/>
                    </a:moveTo>
                    <a:lnTo>
                      <a:pt x="15" y="0"/>
                    </a:lnTo>
                    <a:lnTo>
                      <a:pt x="19" y="4"/>
                    </a:lnTo>
                    <a:lnTo>
                      <a:pt x="19" y="7"/>
                    </a:lnTo>
                    <a:lnTo>
                      <a:pt x="14" y="4"/>
                    </a:lnTo>
                    <a:lnTo>
                      <a:pt x="0" y="54"/>
                    </a:lnTo>
                    <a:close/>
                  </a:path>
                </a:pathLst>
              </a:custGeom>
              <a:solidFill>
                <a:srgbClr val="D4D4D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260" name="Freeform 478"/>
              <p:cNvSpPr>
                <a:spLocks/>
              </p:cNvSpPr>
              <p:nvPr/>
            </p:nvSpPr>
            <p:spPr bwMode="auto">
              <a:xfrm>
                <a:off x="2333" y="1637"/>
                <a:ext cx="19" cy="25"/>
              </a:xfrm>
              <a:custGeom>
                <a:avLst/>
                <a:gdLst>
                  <a:gd name="T0" fmla="*/ 0 w 19"/>
                  <a:gd name="T1" fmla="*/ 25 h 50"/>
                  <a:gd name="T2" fmla="*/ 14 w 19"/>
                  <a:gd name="T3" fmla="*/ 0 h 50"/>
                  <a:gd name="T4" fmla="*/ 19 w 19"/>
                  <a:gd name="T5" fmla="*/ 2 h 50"/>
                  <a:gd name="T6" fmla="*/ 18 w 19"/>
                  <a:gd name="T7" fmla="*/ 4 h 50"/>
                  <a:gd name="T8" fmla="*/ 14 w 19"/>
                  <a:gd name="T9" fmla="*/ 2 h 50"/>
                  <a:gd name="T10" fmla="*/ 0 w 19"/>
                  <a:gd name="T11" fmla="*/ 25 h 50"/>
                  <a:gd name="T12" fmla="*/ 0 w 19"/>
                  <a:gd name="T13" fmla="*/ 25 h 5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9" h="50">
                    <a:moveTo>
                      <a:pt x="0" y="50"/>
                    </a:moveTo>
                    <a:lnTo>
                      <a:pt x="14" y="0"/>
                    </a:lnTo>
                    <a:lnTo>
                      <a:pt x="19" y="3"/>
                    </a:lnTo>
                    <a:lnTo>
                      <a:pt x="18" y="7"/>
                    </a:lnTo>
                    <a:lnTo>
                      <a:pt x="14" y="3"/>
                    </a:lnTo>
                    <a:lnTo>
                      <a:pt x="0" y="50"/>
                    </a:lnTo>
                    <a:close/>
                  </a:path>
                </a:pathLst>
              </a:custGeom>
              <a:solidFill>
                <a:srgbClr val="D6D6D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261" name="Freeform 479"/>
              <p:cNvSpPr>
                <a:spLocks/>
              </p:cNvSpPr>
              <p:nvPr/>
            </p:nvSpPr>
            <p:spPr bwMode="auto">
              <a:xfrm>
                <a:off x="2333" y="1639"/>
                <a:ext cx="18" cy="23"/>
              </a:xfrm>
              <a:custGeom>
                <a:avLst/>
                <a:gdLst>
                  <a:gd name="T0" fmla="*/ 0 w 18"/>
                  <a:gd name="T1" fmla="*/ 23 h 47"/>
                  <a:gd name="T2" fmla="*/ 14 w 18"/>
                  <a:gd name="T3" fmla="*/ 0 h 47"/>
                  <a:gd name="T4" fmla="*/ 18 w 18"/>
                  <a:gd name="T5" fmla="*/ 2 h 47"/>
                  <a:gd name="T6" fmla="*/ 17 w 18"/>
                  <a:gd name="T7" fmla="*/ 4 h 47"/>
                  <a:gd name="T8" fmla="*/ 12 w 18"/>
                  <a:gd name="T9" fmla="*/ 3 h 47"/>
                  <a:gd name="T10" fmla="*/ 1 w 18"/>
                  <a:gd name="T11" fmla="*/ 23 h 47"/>
                  <a:gd name="T12" fmla="*/ 0 w 18"/>
                  <a:gd name="T13" fmla="*/ 23 h 4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8" h="47">
                    <a:moveTo>
                      <a:pt x="0" y="47"/>
                    </a:moveTo>
                    <a:lnTo>
                      <a:pt x="14" y="0"/>
                    </a:lnTo>
                    <a:lnTo>
                      <a:pt x="18" y="4"/>
                    </a:lnTo>
                    <a:lnTo>
                      <a:pt x="17" y="8"/>
                    </a:lnTo>
                    <a:lnTo>
                      <a:pt x="12" y="6"/>
                    </a:lnTo>
                    <a:lnTo>
                      <a:pt x="1" y="47"/>
                    </a:lnTo>
                    <a:lnTo>
                      <a:pt x="0" y="47"/>
                    </a:lnTo>
                    <a:close/>
                  </a:path>
                </a:pathLst>
              </a:custGeom>
              <a:solidFill>
                <a:srgbClr val="D7D7D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262" name="Freeform 480"/>
              <p:cNvSpPr>
                <a:spLocks/>
              </p:cNvSpPr>
              <p:nvPr/>
            </p:nvSpPr>
            <p:spPr bwMode="auto">
              <a:xfrm>
                <a:off x="2334" y="1641"/>
                <a:ext cx="16" cy="21"/>
              </a:xfrm>
              <a:custGeom>
                <a:avLst/>
                <a:gdLst>
                  <a:gd name="T0" fmla="*/ 0 w 16"/>
                  <a:gd name="T1" fmla="*/ 21 h 41"/>
                  <a:gd name="T2" fmla="*/ 11 w 16"/>
                  <a:gd name="T3" fmla="*/ 0 h 41"/>
                  <a:gd name="T4" fmla="*/ 16 w 16"/>
                  <a:gd name="T5" fmla="*/ 1 h 41"/>
                  <a:gd name="T6" fmla="*/ 14 w 16"/>
                  <a:gd name="T7" fmla="*/ 3 h 41"/>
                  <a:gd name="T8" fmla="*/ 11 w 16"/>
                  <a:gd name="T9" fmla="*/ 2 h 41"/>
                  <a:gd name="T10" fmla="*/ 0 w 16"/>
                  <a:gd name="T11" fmla="*/ 21 h 41"/>
                  <a:gd name="T12" fmla="*/ 0 w 16"/>
                  <a:gd name="T13" fmla="*/ 21 h 4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6" h="41">
                    <a:moveTo>
                      <a:pt x="0" y="41"/>
                    </a:moveTo>
                    <a:lnTo>
                      <a:pt x="11" y="0"/>
                    </a:lnTo>
                    <a:lnTo>
                      <a:pt x="16" y="2"/>
                    </a:lnTo>
                    <a:lnTo>
                      <a:pt x="14" y="5"/>
                    </a:lnTo>
                    <a:lnTo>
                      <a:pt x="11" y="3"/>
                    </a:lnTo>
                    <a:lnTo>
                      <a:pt x="0" y="41"/>
                    </a:lnTo>
                    <a:close/>
                  </a:path>
                </a:pathLst>
              </a:custGeom>
              <a:solidFill>
                <a:srgbClr val="D9D9D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263" name="Freeform 481"/>
              <p:cNvSpPr>
                <a:spLocks/>
              </p:cNvSpPr>
              <p:nvPr/>
            </p:nvSpPr>
            <p:spPr bwMode="auto">
              <a:xfrm>
                <a:off x="2334" y="1643"/>
                <a:ext cx="14" cy="19"/>
              </a:xfrm>
              <a:custGeom>
                <a:avLst/>
                <a:gdLst>
                  <a:gd name="T0" fmla="*/ 0 w 14"/>
                  <a:gd name="T1" fmla="*/ 19 h 38"/>
                  <a:gd name="T2" fmla="*/ 11 w 14"/>
                  <a:gd name="T3" fmla="*/ 0 h 38"/>
                  <a:gd name="T4" fmla="*/ 14 w 14"/>
                  <a:gd name="T5" fmla="*/ 1 h 38"/>
                  <a:gd name="T6" fmla="*/ 14 w 14"/>
                  <a:gd name="T7" fmla="*/ 3 h 38"/>
                  <a:gd name="T8" fmla="*/ 10 w 14"/>
                  <a:gd name="T9" fmla="*/ 2 h 38"/>
                  <a:gd name="T10" fmla="*/ 0 w 14"/>
                  <a:gd name="T11" fmla="*/ 19 h 38"/>
                  <a:gd name="T12" fmla="*/ 0 w 14"/>
                  <a:gd name="T13" fmla="*/ 19 h 3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4" h="38">
                    <a:moveTo>
                      <a:pt x="0" y="38"/>
                    </a:moveTo>
                    <a:lnTo>
                      <a:pt x="11" y="0"/>
                    </a:lnTo>
                    <a:lnTo>
                      <a:pt x="14" y="2"/>
                    </a:lnTo>
                    <a:lnTo>
                      <a:pt x="14" y="6"/>
                    </a:lnTo>
                    <a:lnTo>
                      <a:pt x="10" y="4"/>
                    </a:lnTo>
                    <a:lnTo>
                      <a:pt x="0" y="38"/>
                    </a:lnTo>
                    <a:close/>
                  </a:path>
                </a:pathLst>
              </a:custGeom>
              <a:solidFill>
                <a:srgbClr val="DBDB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264" name="Freeform 482"/>
              <p:cNvSpPr>
                <a:spLocks/>
              </p:cNvSpPr>
              <p:nvPr/>
            </p:nvSpPr>
            <p:spPr bwMode="auto">
              <a:xfrm>
                <a:off x="2334" y="1645"/>
                <a:ext cx="14" cy="18"/>
              </a:xfrm>
              <a:custGeom>
                <a:avLst/>
                <a:gdLst>
                  <a:gd name="T0" fmla="*/ 0 w 14"/>
                  <a:gd name="T1" fmla="*/ 17 h 36"/>
                  <a:gd name="T2" fmla="*/ 10 w 14"/>
                  <a:gd name="T3" fmla="*/ 0 h 36"/>
                  <a:gd name="T4" fmla="*/ 14 w 14"/>
                  <a:gd name="T5" fmla="*/ 1 h 36"/>
                  <a:gd name="T6" fmla="*/ 13 w 14"/>
                  <a:gd name="T7" fmla="*/ 4 h 36"/>
                  <a:gd name="T8" fmla="*/ 10 w 14"/>
                  <a:gd name="T9" fmla="*/ 3 h 36"/>
                  <a:gd name="T10" fmla="*/ 0 w 14"/>
                  <a:gd name="T11" fmla="*/ 18 h 36"/>
                  <a:gd name="T12" fmla="*/ 0 w 14"/>
                  <a:gd name="T13" fmla="*/ 17 h 3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4" h="36">
                    <a:moveTo>
                      <a:pt x="0" y="34"/>
                    </a:moveTo>
                    <a:lnTo>
                      <a:pt x="10" y="0"/>
                    </a:lnTo>
                    <a:lnTo>
                      <a:pt x="14" y="2"/>
                    </a:lnTo>
                    <a:lnTo>
                      <a:pt x="13" y="7"/>
                    </a:lnTo>
                    <a:lnTo>
                      <a:pt x="10" y="5"/>
                    </a:lnTo>
                    <a:lnTo>
                      <a:pt x="0" y="36"/>
                    </a:lnTo>
                    <a:lnTo>
                      <a:pt x="0" y="34"/>
                    </a:lnTo>
                    <a:close/>
                  </a:path>
                </a:pathLst>
              </a:custGeom>
              <a:solidFill>
                <a:srgbClr val="DCDCD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265" name="Freeform 483"/>
              <p:cNvSpPr>
                <a:spLocks/>
              </p:cNvSpPr>
              <p:nvPr/>
            </p:nvSpPr>
            <p:spPr bwMode="auto">
              <a:xfrm>
                <a:off x="2334" y="1648"/>
                <a:ext cx="13" cy="15"/>
              </a:xfrm>
              <a:custGeom>
                <a:avLst/>
                <a:gdLst>
                  <a:gd name="T0" fmla="*/ 0 w 13"/>
                  <a:gd name="T1" fmla="*/ 15 h 31"/>
                  <a:gd name="T2" fmla="*/ 10 w 13"/>
                  <a:gd name="T3" fmla="*/ 0 h 31"/>
                  <a:gd name="T4" fmla="*/ 13 w 13"/>
                  <a:gd name="T5" fmla="*/ 1 h 31"/>
                  <a:gd name="T6" fmla="*/ 11 w 13"/>
                  <a:gd name="T7" fmla="*/ 3 h 31"/>
                  <a:gd name="T8" fmla="*/ 8 w 13"/>
                  <a:gd name="T9" fmla="*/ 3 h 31"/>
                  <a:gd name="T10" fmla="*/ 1 w 13"/>
                  <a:gd name="T11" fmla="*/ 15 h 31"/>
                  <a:gd name="T12" fmla="*/ 0 w 13"/>
                  <a:gd name="T13" fmla="*/ 15 h 3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 h="31">
                    <a:moveTo>
                      <a:pt x="0" y="31"/>
                    </a:moveTo>
                    <a:lnTo>
                      <a:pt x="10" y="0"/>
                    </a:lnTo>
                    <a:lnTo>
                      <a:pt x="13" y="2"/>
                    </a:lnTo>
                    <a:lnTo>
                      <a:pt x="11" y="6"/>
                    </a:lnTo>
                    <a:lnTo>
                      <a:pt x="8" y="6"/>
                    </a:lnTo>
                    <a:lnTo>
                      <a:pt x="1" y="31"/>
                    </a:lnTo>
                    <a:lnTo>
                      <a:pt x="0" y="31"/>
                    </a:lnTo>
                    <a:close/>
                  </a:path>
                </a:pathLst>
              </a:custGeom>
              <a:solidFill>
                <a:srgbClr val="DEDED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266" name="Freeform 484"/>
              <p:cNvSpPr>
                <a:spLocks/>
              </p:cNvSpPr>
              <p:nvPr/>
            </p:nvSpPr>
            <p:spPr bwMode="auto">
              <a:xfrm>
                <a:off x="2335" y="1650"/>
                <a:ext cx="10" cy="13"/>
              </a:xfrm>
              <a:custGeom>
                <a:avLst/>
                <a:gdLst>
                  <a:gd name="T0" fmla="*/ 0 w 10"/>
                  <a:gd name="T1" fmla="*/ 13 h 25"/>
                  <a:gd name="T2" fmla="*/ 7 w 10"/>
                  <a:gd name="T3" fmla="*/ 0 h 25"/>
                  <a:gd name="T4" fmla="*/ 10 w 10"/>
                  <a:gd name="T5" fmla="*/ 0 h 25"/>
                  <a:gd name="T6" fmla="*/ 9 w 10"/>
                  <a:gd name="T7" fmla="*/ 3 h 25"/>
                  <a:gd name="T8" fmla="*/ 6 w 10"/>
                  <a:gd name="T9" fmla="*/ 3 h 25"/>
                  <a:gd name="T10" fmla="*/ 0 w 10"/>
                  <a:gd name="T11" fmla="*/ 13 h 25"/>
                  <a:gd name="T12" fmla="*/ 0 w 10"/>
                  <a:gd name="T13" fmla="*/ 13 h 2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25">
                    <a:moveTo>
                      <a:pt x="0" y="25"/>
                    </a:moveTo>
                    <a:lnTo>
                      <a:pt x="7" y="0"/>
                    </a:lnTo>
                    <a:lnTo>
                      <a:pt x="10" y="0"/>
                    </a:lnTo>
                    <a:lnTo>
                      <a:pt x="9" y="5"/>
                    </a:lnTo>
                    <a:lnTo>
                      <a:pt x="6" y="5"/>
                    </a:lnTo>
                    <a:lnTo>
                      <a:pt x="0" y="25"/>
                    </a:lnTo>
                    <a:close/>
                  </a:path>
                </a:pathLst>
              </a:custGeom>
              <a:solidFill>
                <a:srgbClr val="E0E0E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267" name="Freeform 485"/>
              <p:cNvSpPr>
                <a:spLocks/>
              </p:cNvSpPr>
              <p:nvPr/>
            </p:nvSpPr>
            <p:spPr bwMode="auto">
              <a:xfrm>
                <a:off x="2335" y="1653"/>
                <a:ext cx="9" cy="10"/>
              </a:xfrm>
              <a:custGeom>
                <a:avLst/>
                <a:gdLst>
                  <a:gd name="T0" fmla="*/ 0 w 9"/>
                  <a:gd name="T1" fmla="*/ 10 h 20"/>
                  <a:gd name="T2" fmla="*/ 6 w 9"/>
                  <a:gd name="T3" fmla="*/ 0 h 20"/>
                  <a:gd name="T4" fmla="*/ 9 w 9"/>
                  <a:gd name="T5" fmla="*/ 0 h 20"/>
                  <a:gd name="T6" fmla="*/ 7 w 9"/>
                  <a:gd name="T7" fmla="*/ 3 h 20"/>
                  <a:gd name="T8" fmla="*/ 6 w 9"/>
                  <a:gd name="T9" fmla="*/ 3 h 20"/>
                  <a:gd name="T10" fmla="*/ 0 w 9"/>
                  <a:gd name="T11" fmla="*/ 10 h 20"/>
                  <a:gd name="T12" fmla="*/ 0 w 9"/>
                  <a:gd name="T13" fmla="*/ 10 h 2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 h="20">
                    <a:moveTo>
                      <a:pt x="0" y="20"/>
                    </a:moveTo>
                    <a:lnTo>
                      <a:pt x="6" y="0"/>
                    </a:lnTo>
                    <a:lnTo>
                      <a:pt x="9" y="0"/>
                    </a:lnTo>
                    <a:lnTo>
                      <a:pt x="7" y="6"/>
                    </a:lnTo>
                    <a:lnTo>
                      <a:pt x="6" y="6"/>
                    </a:lnTo>
                    <a:lnTo>
                      <a:pt x="0" y="20"/>
                    </a:lnTo>
                    <a:close/>
                  </a:path>
                </a:pathLst>
              </a:custGeom>
              <a:solidFill>
                <a:srgbClr val="E1E1E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268" name="Freeform 486"/>
              <p:cNvSpPr>
                <a:spLocks/>
              </p:cNvSpPr>
              <p:nvPr/>
            </p:nvSpPr>
            <p:spPr bwMode="auto">
              <a:xfrm>
                <a:off x="2335" y="1656"/>
                <a:ext cx="7" cy="7"/>
              </a:xfrm>
              <a:custGeom>
                <a:avLst/>
                <a:gdLst>
                  <a:gd name="T0" fmla="*/ 0 w 7"/>
                  <a:gd name="T1" fmla="*/ 7 h 14"/>
                  <a:gd name="T2" fmla="*/ 6 w 7"/>
                  <a:gd name="T3" fmla="*/ 0 h 14"/>
                  <a:gd name="T4" fmla="*/ 7 w 7"/>
                  <a:gd name="T5" fmla="*/ 0 h 14"/>
                  <a:gd name="T6" fmla="*/ 5 w 7"/>
                  <a:gd name="T7" fmla="*/ 3 h 14"/>
                  <a:gd name="T8" fmla="*/ 5 w 7"/>
                  <a:gd name="T9" fmla="*/ 3 h 14"/>
                  <a:gd name="T10" fmla="*/ 2 w 7"/>
                  <a:gd name="T11" fmla="*/ 7 h 14"/>
                  <a:gd name="T12" fmla="*/ 0 w 7"/>
                  <a:gd name="T13" fmla="*/ 7 h 1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 h="14">
                    <a:moveTo>
                      <a:pt x="0" y="14"/>
                    </a:moveTo>
                    <a:lnTo>
                      <a:pt x="6" y="0"/>
                    </a:lnTo>
                    <a:lnTo>
                      <a:pt x="7" y="0"/>
                    </a:lnTo>
                    <a:lnTo>
                      <a:pt x="5" y="5"/>
                    </a:lnTo>
                    <a:lnTo>
                      <a:pt x="2" y="14"/>
                    </a:lnTo>
                    <a:lnTo>
                      <a:pt x="0" y="14"/>
                    </a:lnTo>
                    <a:close/>
                  </a:path>
                </a:pathLst>
              </a:custGeom>
              <a:solidFill>
                <a:srgbClr val="E3E3E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269" name="Freeform 487"/>
              <p:cNvSpPr>
                <a:spLocks/>
              </p:cNvSpPr>
              <p:nvPr/>
            </p:nvSpPr>
            <p:spPr bwMode="auto">
              <a:xfrm>
                <a:off x="2337" y="1659"/>
                <a:ext cx="3" cy="4"/>
              </a:xfrm>
              <a:custGeom>
                <a:avLst/>
                <a:gdLst>
                  <a:gd name="T0" fmla="*/ 0 w 3"/>
                  <a:gd name="T1" fmla="*/ 4 h 9"/>
                  <a:gd name="T2" fmla="*/ 3 w 3"/>
                  <a:gd name="T3" fmla="*/ 0 h 9"/>
                  <a:gd name="T4" fmla="*/ 3 w 3"/>
                  <a:gd name="T5" fmla="*/ 0 h 9"/>
                  <a:gd name="T6" fmla="*/ 1 w 3"/>
                  <a:gd name="T7" fmla="*/ 3 h 9"/>
                  <a:gd name="T8" fmla="*/ 1 w 3"/>
                  <a:gd name="T9" fmla="*/ 3 h 9"/>
                  <a:gd name="T10" fmla="*/ 0 w 3"/>
                  <a:gd name="T11" fmla="*/ 4 h 9"/>
                  <a:gd name="T12" fmla="*/ 0 w 3"/>
                  <a:gd name="T13" fmla="*/ 4 h 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9">
                    <a:moveTo>
                      <a:pt x="0" y="9"/>
                    </a:moveTo>
                    <a:lnTo>
                      <a:pt x="3" y="0"/>
                    </a:lnTo>
                    <a:lnTo>
                      <a:pt x="1" y="6"/>
                    </a:lnTo>
                    <a:lnTo>
                      <a:pt x="0" y="9"/>
                    </a:lnTo>
                    <a:close/>
                  </a:path>
                </a:pathLst>
              </a:custGeom>
              <a:solidFill>
                <a:srgbClr val="E4E4E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270" name="Freeform 488"/>
              <p:cNvSpPr>
                <a:spLocks/>
              </p:cNvSpPr>
              <p:nvPr/>
            </p:nvSpPr>
            <p:spPr bwMode="auto">
              <a:xfrm>
                <a:off x="2337" y="1661"/>
                <a:ext cx="1" cy="3"/>
              </a:xfrm>
              <a:custGeom>
                <a:avLst/>
                <a:gdLst>
                  <a:gd name="T0" fmla="*/ 0 w 1"/>
                  <a:gd name="T1" fmla="*/ 2 h 5"/>
                  <a:gd name="T2" fmla="*/ 1 w 1"/>
                  <a:gd name="T3" fmla="*/ 0 h 5"/>
                  <a:gd name="T4" fmla="*/ 1 w 1"/>
                  <a:gd name="T5" fmla="*/ 0 h 5"/>
                  <a:gd name="T6" fmla="*/ 1 w 1"/>
                  <a:gd name="T7" fmla="*/ 3 h 5"/>
                  <a:gd name="T8" fmla="*/ 1 w 1"/>
                  <a:gd name="T9" fmla="*/ 3 h 5"/>
                  <a:gd name="T10" fmla="*/ 1 w 1"/>
                  <a:gd name="T11" fmla="*/ 3 h 5"/>
                  <a:gd name="T12" fmla="*/ 0 w 1"/>
                  <a:gd name="T13" fmla="*/ 2 h 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 h="5">
                    <a:moveTo>
                      <a:pt x="0" y="3"/>
                    </a:moveTo>
                    <a:lnTo>
                      <a:pt x="1" y="0"/>
                    </a:lnTo>
                    <a:lnTo>
                      <a:pt x="1" y="5"/>
                    </a:lnTo>
                    <a:lnTo>
                      <a:pt x="0" y="3"/>
                    </a:lnTo>
                    <a:close/>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271" name="Freeform 489"/>
              <p:cNvSpPr>
                <a:spLocks/>
              </p:cNvSpPr>
              <p:nvPr/>
            </p:nvSpPr>
            <p:spPr bwMode="auto">
              <a:xfrm>
                <a:off x="2335" y="1610"/>
                <a:ext cx="26" cy="54"/>
              </a:xfrm>
              <a:custGeom>
                <a:avLst/>
                <a:gdLst>
                  <a:gd name="T0" fmla="*/ 3 w 26"/>
                  <a:gd name="T1" fmla="*/ 54 h 109"/>
                  <a:gd name="T2" fmla="*/ 0 w 26"/>
                  <a:gd name="T3" fmla="*/ 40 h 109"/>
                  <a:gd name="T4" fmla="*/ 23 w 26"/>
                  <a:gd name="T5" fmla="*/ 0 h 109"/>
                  <a:gd name="T6" fmla="*/ 26 w 26"/>
                  <a:gd name="T7" fmla="*/ 14 h 109"/>
                  <a:gd name="T8" fmla="*/ 3 w 26"/>
                  <a:gd name="T9" fmla="*/ 54 h 10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109">
                    <a:moveTo>
                      <a:pt x="3" y="109"/>
                    </a:moveTo>
                    <a:lnTo>
                      <a:pt x="0" y="80"/>
                    </a:lnTo>
                    <a:lnTo>
                      <a:pt x="23" y="0"/>
                    </a:lnTo>
                    <a:lnTo>
                      <a:pt x="26" y="29"/>
                    </a:lnTo>
                    <a:lnTo>
                      <a:pt x="3" y="109"/>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ja-JP" altLang="en-US" sz="2400" smtClean="0">
                  <a:solidFill>
                    <a:srgbClr val="000000"/>
                  </a:solidFill>
                </a:endParaRPr>
              </a:p>
            </p:txBody>
          </p:sp>
          <p:sp>
            <p:nvSpPr>
              <p:cNvPr id="9272" name="Freeform 490"/>
              <p:cNvSpPr>
                <a:spLocks/>
              </p:cNvSpPr>
              <p:nvPr/>
            </p:nvSpPr>
            <p:spPr bwMode="auto">
              <a:xfrm>
                <a:off x="1362" y="1378"/>
                <a:ext cx="996" cy="272"/>
              </a:xfrm>
              <a:custGeom>
                <a:avLst/>
                <a:gdLst>
                  <a:gd name="T0" fmla="*/ 973 w 996"/>
                  <a:gd name="T1" fmla="*/ 272 h 543"/>
                  <a:gd name="T2" fmla="*/ 996 w 996"/>
                  <a:gd name="T3" fmla="*/ 232 h 543"/>
                  <a:gd name="T4" fmla="*/ 0 w 996"/>
                  <a:gd name="T5" fmla="*/ 0 h 543"/>
                  <a:gd name="T6" fmla="*/ 0 w 996"/>
                  <a:gd name="T7" fmla="*/ 1 h 543"/>
                  <a:gd name="T8" fmla="*/ 69 w 996"/>
                  <a:gd name="T9" fmla="*/ 17 h 543"/>
                  <a:gd name="T10" fmla="*/ 137 w 996"/>
                  <a:gd name="T11" fmla="*/ 34 h 543"/>
                  <a:gd name="T12" fmla="*/ 206 w 996"/>
                  <a:gd name="T13" fmla="*/ 50 h 543"/>
                  <a:gd name="T14" fmla="*/ 272 w 996"/>
                  <a:gd name="T15" fmla="*/ 66 h 543"/>
                  <a:gd name="T16" fmla="*/ 337 w 996"/>
                  <a:gd name="T17" fmla="*/ 83 h 543"/>
                  <a:gd name="T18" fmla="*/ 401 w 996"/>
                  <a:gd name="T19" fmla="*/ 99 h 543"/>
                  <a:gd name="T20" fmla="*/ 463 w 996"/>
                  <a:gd name="T21" fmla="*/ 114 h 543"/>
                  <a:gd name="T22" fmla="*/ 521 w 996"/>
                  <a:gd name="T23" fmla="*/ 130 h 543"/>
                  <a:gd name="T24" fmla="*/ 578 w 996"/>
                  <a:gd name="T25" fmla="*/ 144 h 543"/>
                  <a:gd name="T26" fmla="*/ 631 w 996"/>
                  <a:gd name="T27" fmla="*/ 159 h 543"/>
                  <a:gd name="T28" fmla="*/ 681 w 996"/>
                  <a:gd name="T29" fmla="*/ 172 h 543"/>
                  <a:gd name="T30" fmla="*/ 726 w 996"/>
                  <a:gd name="T31" fmla="*/ 186 h 543"/>
                  <a:gd name="T32" fmla="*/ 768 w 996"/>
                  <a:gd name="T33" fmla="*/ 198 h 543"/>
                  <a:gd name="T34" fmla="*/ 807 w 996"/>
                  <a:gd name="T35" fmla="*/ 209 h 543"/>
                  <a:gd name="T36" fmla="*/ 842 w 996"/>
                  <a:gd name="T37" fmla="*/ 220 h 543"/>
                  <a:gd name="T38" fmla="*/ 872 w 996"/>
                  <a:gd name="T39" fmla="*/ 230 h 543"/>
                  <a:gd name="T40" fmla="*/ 896 w 996"/>
                  <a:gd name="T41" fmla="*/ 238 h 543"/>
                  <a:gd name="T42" fmla="*/ 917 w 996"/>
                  <a:gd name="T43" fmla="*/ 246 h 543"/>
                  <a:gd name="T44" fmla="*/ 932 w 996"/>
                  <a:gd name="T45" fmla="*/ 253 h 543"/>
                  <a:gd name="T46" fmla="*/ 944 w 996"/>
                  <a:gd name="T47" fmla="*/ 258 h 543"/>
                  <a:gd name="T48" fmla="*/ 949 w 996"/>
                  <a:gd name="T49" fmla="*/ 263 h 543"/>
                  <a:gd name="T50" fmla="*/ 949 w 996"/>
                  <a:gd name="T51" fmla="*/ 266 h 543"/>
                  <a:gd name="T52" fmla="*/ 973 w 996"/>
                  <a:gd name="T53" fmla="*/ 272 h 543"/>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996" h="543">
                    <a:moveTo>
                      <a:pt x="973" y="543"/>
                    </a:moveTo>
                    <a:lnTo>
                      <a:pt x="996" y="463"/>
                    </a:lnTo>
                    <a:lnTo>
                      <a:pt x="0" y="0"/>
                    </a:lnTo>
                    <a:lnTo>
                      <a:pt x="0" y="2"/>
                    </a:lnTo>
                    <a:lnTo>
                      <a:pt x="69" y="34"/>
                    </a:lnTo>
                    <a:lnTo>
                      <a:pt x="137" y="67"/>
                    </a:lnTo>
                    <a:lnTo>
                      <a:pt x="206" y="100"/>
                    </a:lnTo>
                    <a:lnTo>
                      <a:pt x="272" y="132"/>
                    </a:lnTo>
                    <a:lnTo>
                      <a:pt x="337" y="165"/>
                    </a:lnTo>
                    <a:lnTo>
                      <a:pt x="401" y="197"/>
                    </a:lnTo>
                    <a:lnTo>
                      <a:pt x="463" y="228"/>
                    </a:lnTo>
                    <a:lnTo>
                      <a:pt x="521" y="259"/>
                    </a:lnTo>
                    <a:lnTo>
                      <a:pt x="578" y="288"/>
                    </a:lnTo>
                    <a:lnTo>
                      <a:pt x="631" y="317"/>
                    </a:lnTo>
                    <a:lnTo>
                      <a:pt x="681" y="344"/>
                    </a:lnTo>
                    <a:lnTo>
                      <a:pt x="726" y="371"/>
                    </a:lnTo>
                    <a:lnTo>
                      <a:pt x="768" y="395"/>
                    </a:lnTo>
                    <a:lnTo>
                      <a:pt x="807" y="418"/>
                    </a:lnTo>
                    <a:lnTo>
                      <a:pt x="842" y="440"/>
                    </a:lnTo>
                    <a:lnTo>
                      <a:pt x="872" y="460"/>
                    </a:lnTo>
                    <a:lnTo>
                      <a:pt x="896" y="476"/>
                    </a:lnTo>
                    <a:lnTo>
                      <a:pt x="917" y="492"/>
                    </a:lnTo>
                    <a:lnTo>
                      <a:pt x="932" y="505"/>
                    </a:lnTo>
                    <a:lnTo>
                      <a:pt x="944" y="516"/>
                    </a:lnTo>
                    <a:lnTo>
                      <a:pt x="949" y="525"/>
                    </a:lnTo>
                    <a:lnTo>
                      <a:pt x="949" y="532"/>
                    </a:lnTo>
                    <a:lnTo>
                      <a:pt x="973" y="543"/>
                    </a:lnTo>
                    <a:close/>
                  </a:path>
                </a:pathLst>
              </a:custGeom>
              <a:solidFill>
                <a:srgbClr val="B5B5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273" name="Freeform 491"/>
              <p:cNvSpPr>
                <a:spLocks/>
              </p:cNvSpPr>
              <p:nvPr/>
            </p:nvSpPr>
            <p:spPr bwMode="auto">
              <a:xfrm>
                <a:off x="1360" y="1379"/>
                <a:ext cx="951" cy="265"/>
              </a:xfrm>
              <a:custGeom>
                <a:avLst/>
                <a:gdLst>
                  <a:gd name="T0" fmla="*/ 2 w 951"/>
                  <a:gd name="T1" fmla="*/ 0 h 530"/>
                  <a:gd name="T2" fmla="*/ 71 w 951"/>
                  <a:gd name="T3" fmla="*/ 16 h 530"/>
                  <a:gd name="T4" fmla="*/ 139 w 951"/>
                  <a:gd name="T5" fmla="*/ 33 h 530"/>
                  <a:gd name="T6" fmla="*/ 208 w 951"/>
                  <a:gd name="T7" fmla="*/ 49 h 530"/>
                  <a:gd name="T8" fmla="*/ 274 w 951"/>
                  <a:gd name="T9" fmla="*/ 65 h 530"/>
                  <a:gd name="T10" fmla="*/ 339 w 951"/>
                  <a:gd name="T11" fmla="*/ 82 h 530"/>
                  <a:gd name="T12" fmla="*/ 403 w 951"/>
                  <a:gd name="T13" fmla="*/ 98 h 530"/>
                  <a:gd name="T14" fmla="*/ 465 w 951"/>
                  <a:gd name="T15" fmla="*/ 113 h 530"/>
                  <a:gd name="T16" fmla="*/ 523 w 951"/>
                  <a:gd name="T17" fmla="*/ 129 h 530"/>
                  <a:gd name="T18" fmla="*/ 580 w 951"/>
                  <a:gd name="T19" fmla="*/ 143 h 530"/>
                  <a:gd name="T20" fmla="*/ 633 w 951"/>
                  <a:gd name="T21" fmla="*/ 158 h 530"/>
                  <a:gd name="T22" fmla="*/ 683 w 951"/>
                  <a:gd name="T23" fmla="*/ 171 h 530"/>
                  <a:gd name="T24" fmla="*/ 728 w 951"/>
                  <a:gd name="T25" fmla="*/ 185 h 530"/>
                  <a:gd name="T26" fmla="*/ 770 w 951"/>
                  <a:gd name="T27" fmla="*/ 197 h 530"/>
                  <a:gd name="T28" fmla="*/ 809 w 951"/>
                  <a:gd name="T29" fmla="*/ 208 h 530"/>
                  <a:gd name="T30" fmla="*/ 844 w 951"/>
                  <a:gd name="T31" fmla="*/ 219 h 530"/>
                  <a:gd name="T32" fmla="*/ 874 w 951"/>
                  <a:gd name="T33" fmla="*/ 229 h 530"/>
                  <a:gd name="T34" fmla="*/ 898 w 951"/>
                  <a:gd name="T35" fmla="*/ 237 h 530"/>
                  <a:gd name="T36" fmla="*/ 919 w 951"/>
                  <a:gd name="T37" fmla="*/ 245 h 530"/>
                  <a:gd name="T38" fmla="*/ 934 w 951"/>
                  <a:gd name="T39" fmla="*/ 252 h 530"/>
                  <a:gd name="T40" fmla="*/ 946 w 951"/>
                  <a:gd name="T41" fmla="*/ 257 h 530"/>
                  <a:gd name="T42" fmla="*/ 951 w 951"/>
                  <a:gd name="T43" fmla="*/ 262 h 530"/>
                  <a:gd name="T44" fmla="*/ 951 w 951"/>
                  <a:gd name="T45" fmla="*/ 265 h 530"/>
                  <a:gd name="T46" fmla="*/ 927 w 951"/>
                  <a:gd name="T47" fmla="*/ 260 h 530"/>
                  <a:gd name="T48" fmla="*/ 926 w 951"/>
                  <a:gd name="T49" fmla="*/ 256 h 530"/>
                  <a:gd name="T50" fmla="*/ 920 w 951"/>
                  <a:gd name="T51" fmla="*/ 252 h 530"/>
                  <a:gd name="T52" fmla="*/ 909 w 951"/>
                  <a:gd name="T53" fmla="*/ 245 h 530"/>
                  <a:gd name="T54" fmla="*/ 892 w 951"/>
                  <a:gd name="T55" fmla="*/ 238 h 530"/>
                  <a:gd name="T56" fmla="*/ 869 w 951"/>
                  <a:gd name="T57" fmla="*/ 231 h 530"/>
                  <a:gd name="T58" fmla="*/ 843 w 951"/>
                  <a:gd name="T59" fmla="*/ 221 h 530"/>
                  <a:gd name="T60" fmla="*/ 811 w 951"/>
                  <a:gd name="T61" fmla="*/ 211 h 530"/>
                  <a:gd name="T62" fmla="*/ 775 w 951"/>
                  <a:gd name="T63" fmla="*/ 200 h 530"/>
                  <a:gd name="T64" fmla="*/ 734 w 951"/>
                  <a:gd name="T65" fmla="*/ 188 h 530"/>
                  <a:gd name="T66" fmla="*/ 688 w 951"/>
                  <a:gd name="T67" fmla="*/ 175 h 530"/>
                  <a:gd name="T68" fmla="*/ 640 w 951"/>
                  <a:gd name="T69" fmla="*/ 161 h 530"/>
                  <a:gd name="T70" fmla="*/ 587 w 951"/>
                  <a:gd name="T71" fmla="*/ 147 h 530"/>
                  <a:gd name="T72" fmla="*/ 532 w 951"/>
                  <a:gd name="T73" fmla="*/ 132 h 530"/>
                  <a:gd name="T74" fmla="*/ 472 w 951"/>
                  <a:gd name="T75" fmla="*/ 117 h 530"/>
                  <a:gd name="T76" fmla="*/ 410 w 951"/>
                  <a:gd name="T77" fmla="*/ 101 h 530"/>
                  <a:gd name="T78" fmla="*/ 345 w 951"/>
                  <a:gd name="T79" fmla="*/ 84 h 530"/>
                  <a:gd name="T80" fmla="*/ 279 w 951"/>
                  <a:gd name="T81" fmla="*/ 68 h 530"/>
                  <a:gd name="T82" fmla="*/ 211 w 951"/>
                  <a:gd name="T83" fmla="*/ 51 h 530"/>
                  <a:gd name="T84" fmla="*/ 141 w 951"/>
                  <a:gd name="T85" fmla="*/ 35 h 530"/>
                  <a:gd name="T86" fmla="*/ 71 w 951"/>
                  <a:gd name="T87" fmla="*/ 17 h 530"/>
                  <a:gd name="T88" fmla="*/ 0 w 951"/>
                  <a:gd name="T89" fmla="*/ 1 h 530"/>
                  <a:gd name="T90" fmla="*/ 2 w 951"/>
                  <a:gd name="T91" fmla="*/ 0 h 530"/>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951" h="530">
                    <a:moveTo>
                      <a:pt x="2" y="0"/>
                    </a:moveTo>
                    <a:lnTo>
                      <a:pt x="71" y="32"/>
                    </a:lnTo>
                    <a:lnTo>
                      <a:pt x="139" y="65"/>
                    </a:lnTo>
                    <a:lnTo>
                      <a:pt x="208" y="98"/>
                    </a:lnTo>
                    <a:lnTo>
                      <a:pt x="274" y="130"/>
                    </a:lnTo>
                    <a:lnTo>
                      <a:pt x="339" y="163"/>
                    </a:lnTo>
                    <a:lnTo>
                      <a:pt x="403" y="195"/>
                    </a:lnTo>
                    <a:lnTo>
                      <a:pt x="465" y="226"/>
                    </a:lnTo>
                    <a:lnTo>
                      <a:pt x="523" y="257"/>
                    </a:lnTo>
                    <a:lnTo>
                      <a:pt x="580" y="286"/>
                    </a:lnTo>
                    <a:lnTo>
                      <a:pt x="633" y="315"/>
                    </a:lnTo>
                    <a:lnTo>
                      <a:pt x="683" y="342"/>
                    </a:lnTo>
                    <a:lnTo>
                      <a:pt x="728" y="369"/>
                    </a:lnTo>
                    <a:lnTo>
                      <a:pt x="770" y="393"/>
                    </a:lnTo>
                    <a:lnTo>
                      <a:pt x="809" y="416"/>
                    </a:lnTo>
                    <a:lnTo>
                      <a:pt x="844" y="438"/>
                    </a:lnTo>
                    <a:lnTo>
                      <a:pt x="874" y="458"/>
                    </a:lnTo>
                    <a:lnTo>
                      <a:pt x="898" y="474"/>
                    </a:lnTo>
                    <a:lnTo>
                      <a:pt x="919" y="490"/>
                    </a:lnTo>
                    <a:lnTo>
                      <a:pt x="934" y="503"/>
                    </a:lnTo>
                    <a:lnTo>
                      <a:pt x="946" y="514"/>
                    </a:lnTo>
                    <a:lnTo>
                      <a:pt x="951" y="523"/>
                    </a:lnTo>
                    <a:lnTo>
                      <a:pt x="951" y="530"/>
                    </a:lnTo>
                    <a:lnTo>
                      <a:pt x="927" y="519"/>
                    </a:lnTo>
                    <a:lnTo>
                      <a:pt x="926" y="512"/>
                    </a:lnTo>
                    <a:lnTo>
                      <a:pt x="920" y="503"/>
                    </a:lnTo>
                    <a:lnTo>
                      <a:pt x="909" y="490"/>
                    </a:lnTo>
                    <a:lnTo>
                      <a:pt x="892" y="476"/>
                    </a:lnTo>
                    <a:lnTo>
                      <a:pt x="869" y="461"/>
                    </a:lnTo>
                    <a:lnTo>
                      <a:pt x="843" y="441"/>
                    </a:lnTo>
                    <a:lnTo>
                      <a:pt x="811" y="422"/>
                    </a:lnTo>
                    <a:lnTo>
                      <a:pt x="775" y="400"/>
                    </a:lnTo>
                    <a:lnTo>
                      <a:pt x="734" y="375"/>
                    </a:lnTo>
                    <a:lnTo>
                      <a:pt x="688" y="349"/>
                    </a:lnTo>
                    <a:lnTo>
                      <a:pt x="640" y="322"/>
                    </a:lnTo>
                    <a:lnTo>
                      <a:pt x="587" y="293"/>
                    </a:lnTo>
                    <a:lnTo>
                      <a:pt x="532" y="264"/>
                    </a:lnTo>
                    <a:lnTo>
                      <a:pt x="472" y="233"/>
                    </a:lnTo>
                    <a:lnTo>
                      <a:pt x="410" y="201"/>
                    </a:lnTo>
                    <a:lnTo>
                      <a:pt x="345" y="168"/>
                    </a:lnTo>
                    <a:lnTo>
                      <a:pt x="279" y="136"/>
                    </a:lnTo>
                    <a:lnTo>
                      <a:pt x="211" y="101"/>
                    </a:lnTo>
                    <a:lnTo>
                      <a:pt x="141" y="69"/>
                    </a:lnTo>
                    <a:lnTo>
                      <a:pt x="71" y="34"/>
                    </a:lnTo>
                    <a:lnTo>
                      <a:pt x="0" y="2"/>
                    </a:lnTo>
                    <a:lnTo>
                      <a:pt x="2" y="0"/>
                    </a:lnTo>
                    <a:close/>
                  </a:path>
                </a:pathLst>
              </a:custGeom>
              <a:solidFill>
                <a:srgbClr val="B4B8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274" name="Freeform 492"/>
              <p:cNvSpPr>
                <a:spLocks/>
              </p:cNvSpPr>
              <p:nvPr/>
            </p:nvSpPr>
            <p:spPr bwMode="auto">
              <a:xfrm>
                <a:off x="1360" y="1380"/>
                <a:ext cx="927" cy="259"/>
              </a:xfrm>
              <a:custGeom>
                <a:avLst/>
                <a:gdLst>
                  <a:gd name="T0" fmla="*/ 927 w 927"/>
                  <a:gd name="T1" fmla="*/ 259 h 517"/>
                  <a:gd name="T2" fmla="*/ 926 w 927"/>
                  <a:gd name="T3" fmla="*/ 255 h 517"/>
                  <a:gd name="T4" fmla="*/ 920 w 927"/>
                  <a:gd name="T5" fmla="*/ 251 h 517"/>
                  <a:gd name="T6" fmla="*/ 909 w 927"/>
                  <a:gd name="T7" fmla="*/ 244 h 517"/>
                  <a:gd name="T8" fmla="*/ 892 w 927"/>
                  <a:gd name="T9" fmla="*/ 237 h 517"/>
                  <a:gd name="T10" fmla="*/ 869 w 927"/>
                  <a:gd name="T11" fmla="*/ 230 h 517"/>
                  <a:gd name="T12" fmla="*/ 843 w 927"/>
                  <a:gd name="T13" fmla="*/ 220 h 517"/>
                  <a:gd name="T14" fmla="*/ 811 w 927"/>
                  <a:gd name="T15" fmla="*/ 210 h 517"/>
                  <a:gd name="T16" fmla="*/ 775 w 927"/>
                  <a:gd name="T17" fmla="*/ 199 h 517"/>
                  <a:gd name="T18" fmla="*/ 734 w 927"/>
                  <a:gd name="T19" fmla="*/ 187 h 517"/>
                  <a:gd name="T20" fmla="*/ 688 w 927"/>
                  <a:gd name="T21" fmla="*/ 174 h 517"/>
                  <a:gd name="T22" fmla="*/ 640 w 927"/>
                  <a:gd name="T23" fmla="*/ 160 h 517"/>
                  <a:gd name="T24" fmla="*/ 587 w 927"/>
                  <a:gd name="T25" fmla="*/ 146 h 517"/>
                  <a:gd name="T26" fmla="*/ 532 w 927"/>
                  <a:gd name="T27" fmla="*/ 131 h 517"/>
                  <a:gd name="T28" fmla="*/ 472 w 927"/>
                  <a:gd name="T29" fmla="*/ 116 h 517"/>
                  <a:gd name="T30" fmla="*/ 410 w 927"/>
                  <a:gd name="T31" fmla="*/ 100 h 517"/>
                  <a:gd name="T32" fmla="*/ 345 w 927"/>
                  <a:gd name="T33" fmla="*/ 83 h 517"/>
                  <a:gd name="T34" fmla="*/ 279 w 927"/>
                  <a:gd name="T35" fmla="*/ 67 h 517"/>
                  <a:gd name="T36" fmla="*/ 211 w 927"/>
                  <a:gd name="T37" fmla="*/ 50 h 517"/>
                  <a:gd name="T38" fmla="*/ 141 w 927"/>
                  <a:gd name="T39" fmla="*/ 34 h 517"/>
                  <a:gd name="T40" fmla="*/ 71 w 927"/>
                  <a:gd name="T41" fmla="*/ 16 h 517"/>
                  <a:gd name="T42" fmla="*/ 0 w 927"/>
                  <a:gd name="T43" fmla="*/ 0 h 517"/>
                  <a:gd name="T44" fmla="*/ 0 w 927"/>
                  <a:gd name="T45" fmla="*/ 1 h 517"/>
                  <a:gd name="T46" fmla="*/ 69 w 927"/>
                  <a:gd name="T47" fmla="*/ 17 h 517"/>
                  <a:gd name="T48" fmla="*/ 137 w 927"/>
                  <a:gd name="T49" fmla="*/ 34 h 517"/>
                  <a:gd name="T50" fmla="*/ 205 w 927"/>
                  <a:gd name="T51" fmla="*/ 50 h 517"/>
                  <a:gd name="T52" fmla="*/ 271 w 927"/>
                  <a:gd name="T53" fmla="*/ 66 h 517"/>
                  <a:gd name="T54" fmla="*/ 335 w 927"/>
                  <a:gd name="T55" fmla="*/ 82 h 517"/>
                  <a:gd name="T56" fmla="*/ 399 w 927"/>
                  <a:gd name="T57" fmla="*/ 98 h 517"/>
                  <a:gd name="T58" fmla="*/ 458 w 927"/>
                  <a:gd name="T59" fmla="*/ 113 h 517"/>
                  <a:gd name="T60" fmla="*/ 516 w 927"/>
                  <a:gd name="T61" fmla="*/ 129 h 517"/>
                  <a:gd name="T62" fmla="*/ 571 w 927"/>
                  <a:gd name="T63" fmla="*/ 143 h 517"/>
                  <a:gd name="T64" fmla="*/ 622 w 927"/>
                  <a:gd name="T65" fmla="*/ 157 h 517"/>
                  <a:gd name="T66" fmla="*/ 670 w 927"/>
                  <a:gd name="T67" fmla="*/ 170 h 517"/>
                  <a:gd name="T68" fmla="*/ 714 w 927"/>
                  <a:gd name="T69" fmla="*/ 183 h 517"/>
                  <a:gd name="T70" fmla="*/ 753 w 927"/>
                  <a:gd name="T71" fmla="*/ 195 h 517"/>
                  <a:gd name="T72" fmla="*/ 789 w 927"/>
                  <a:gd name="T73" fmla="*/ 206 h 517"/>
                  <a:gd name="T74" fmla="*/ 820 w 927"/>
                  <a:gd name="T75" fmla="*/ 215 h 517"/>
                  <a:gd name="T76" fmla="*/ 845 w 927"/>
                  <a:gd name="T77" fmla="*/ 225 h 517"/>
                  <a:gd name="T78" fmla="*/ 867 w 927"/>
                  <a:gd name="T79" fmla="*/ 233 h 517"/>
                  <a:gd name="T80" fmla="*/ 883 w 927"/>
                  <a:gd name="T81" fmla="*/ 239 h 517"/>
                  <a:gd name="T82" fmla="*/ 895 w 927"/>
                  <a:gd name="T83" fmla="*/ 244 h 517"/>
                  <a:gd name="T84" fmla="*/ 900 w 927"/>
                  <a:gd name="T85" fmla="*/ 249 h 517"/>
                  <a:gd name="T86" fmla="*/ 902 w 927"/>
                  <a:gd name="T87" fmla="*/ 253 h 517"/>
                  <a:gd name="T88" fmla="*/ 927 w 927"/>
                  <a:gd name="T89" fmla="*/ 259 h 517"/>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927" h="517">
                    <a:moveTo>
                      <a:pt x="927" y="517"/>
                    </a:moveTo>
                    <a:lnTo>
                      <a:pt x="926" y="510"/>
                    </a:lnTo>
                    <a:lnTo>
                      <a:pt x="920" y="501"/>
                    </a:lnTo>
                    <a:lnTo>
                      <a:pt x="909" y="488"/>
                    </a:lnTo>
                    <a:lnTo>
                      <a:pt x="892" y="474"/>
                    </a:lnTo>
                    <a:lnTo>
                      <a:pt x="869" y="459"/>
                    </a:lnTo>
                    <a:lnTo>
                      <a:pt x="843" y="439"/>
                    </a:lnTo>
                    <a:lnTo>
                      <a:pt x="811" y="420"/>
                    </a:lnTo>
                    <a:lnTo>
                      <a:pt x="775" y="398"/>
                    </a:lnTo>
                    <a:lnTo>
                      <a:pt x="734" y="373"/>
                    </a:lnTo>
                    <a:lnTo>
                      <a:pt x="688" y="347"/>
                    </a:lnTo>
                    <a:lnTo>
                      <a:pt x="640" y="320"/>
                    </a:lnTo>
                    <a:lnTo>
                      <a:pt x="587" y="291"/>
                    </a:lnTo>
                    <a:lnTo>
                      <a:pt x="532" y="262"/>
                    </a:lnTo>
                    <a:lnTo>
                      <a:pt x="472" y="231"/>
                    </a:lnTo>
                    <a:lnTo>
                      <a:pt x="410" y="199"/>
                    </a:lnTo>
                    <a:lnTo>
                      <a:pt x="345" y="166"/>
                    </a:lnTo>
                    <a:lnTo>
                      <a:pt x="279" y="134"/>
                    </a:lnTo>
                    <a:lnTo>
                      <a:pt x="211" y="99"/>
                    </a:lnTo>
                    <a:lnTo>
                      <a:pt x="141" y="67"/>
                    </a:lnTo>
                    <a:lnTo>
                      <a:pt x="71" y="32"/>
                    </a:lnTo>
                    <a:lnTo>
                      <a:pt x="0" y="0"/>
                    </a:lnTo>
                    <a:lnTo>
                      <a:pt x="0" y="1"/>
                    </a:lnTo>
                    <a:lnTo>
                      <a:pt x="69" y="34"/>
                    </a:lnTo>
                    <a:lnTo>
                      <a:pt x="137" y="67"/>
                    </a:lnTo>
                    <a:lnTo>
                      <a:pt x="205" y="99"/>
                    </a:lnTo>
                    <a:lnTo>
                      <a:pt x="271" y="132"/>
                    </a:lnTo>
                    <a:lnTo>
                      <a:pt x="335" y="164"/>
                    </a:lnTo>
                    <a:lnTo>
                      <a:pt x="399" y="195"/>
                    </a:lnTo>
                    <a:lnTo>
                      <a:pt x="458" y="226"/>
                    </a:lnTo>
                    <a:lnTo>
                      <a:pt x="516" y="257"/>
                    </a:lnTo>
                    <a:lnTo>
                      <a:pt x="571" y="286"/>
                    </a:lnTo>
                    <a:lnTo>
                      <a:pt x="622" y="313"/>
                    </a:lnTo>
                    <a:lnTo>
                      <a:pt x="670" y="340"/>
                    </a:lnTo>
                    <a:lnTo>
                      <a:pt x="714" y="365"/>
                    </a:lnTo>
                    <a:lnTo>
                      <a:pt x="753" y="389"/>
                    </a:lnTo>
                    <a:lnTo>
                      <a:pt x="789" y="411"/>
                    </a:lnTo>
                    <a:lnTo>
                      <a:pt x="820" y="430"/>
                    </a:lnTo>
                    <a:lnTo>
                      <a:pt x="845" y="449"/>
                    </a:lnTo>
                    <a:lnTo>
                      <a:pt x="867" y="465"/>
                    </a:lnTo>
                    <a:lnTo>
                      <a:pt x="883" y="478"/>
                    </a:lnTo>
                    <a:lnTo>
                      <a:pt x="895" y="488"/>
                    </a:lnTo>
                    <a:lnTo>
                      <a:pt x="900" y="497"/>
                    </a:lnTo>
                    <a:lnTo>
                      <a:pt x="902" y="505"/>
                    </a:lnTo>
                    <a:lnTo>
                      <a:pt x="927" y="517"/>
                    </a:lnTo>
                    <a:close/>
                  </a:path>
                </a:pathLst>
              </a:custGeom>
              <a:solidFill>
                <a:srgbClr val="B4BB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275" name="Freeform 493"/>
              <p:cNvSpPr>
                <a:spLocks/>
              </p:cNvSpPr>
              <p:nvPr/>
            </p:nvSpPr>
            <p:spPr bwMode="auto">
              <a:xfrm>
                <a:off x="1359" y="1381"/>
                <a:ext cx="903" cy="251"/>
              </a:xfrm>
              <a:custGeom>
                <a:avLst/>
                <a:gdLst>
                  <a:gd name="T0" fmla="*/ 1 w 903"/>
                  <a:gd name="T1" fmla="*/ 0 h 504"/>
                  <a:gd name="T2" fmla="*/ 70 w 903"/>
                  <a:gd name="T3" fmla="*/ 16 h 504"/>
                  <a:gd name="T4" fmla="*/ 138 w 903"/>
                  <a:gd name="T5" fmla="*/ 33 h 504"/>
                  <a:gd name="T6" fmla="*/ 206 w 903"/>
                  <a:gd name="T7" fmla="*/ 49 h 504"/>
                  <a:gd name="T8" fmla="*/ 272 w 903"/>
                  <a:gd name="T9" fmla="*/ 65 h 504"/>
                  <a:gd name="T10" fmla="*/ 336 w 903"/>
                  <a:gd name="T11" fmla="*/ 81 h 504"/>
                  <a:gd name="T12" fmla="*/ 400 w 903"/>
                  <a:gd name="T13" fmla="*/ 97 h 504"/>
                  <a:gd name="T14" fmla="*/ 459 w 903"/>
                  <a:gd name="T15" fmla="*/ 112 h 504"/>
                  <a:gd name="T16" fmla="*/ 517 w 903"/>
                  <a:gd name="T17" fmla="*/ 127 h 504"/>
                  <a:gd name="T18" fmla="*/ 572 w 903"/>
                  <a:gd name="T19" fmla="*/ 142 h 504"/>
                  <a:gd name="T20" fmla="*/ 623 w 903"/>
                  <a:gd name="T21" fmla="*/ 155 h 504"/>
                  <a:gd name="T22" fmla="*/ 671 w 903"/>
                  <a:gd name="T23" fmla="*/ 169 h 504"/>
                  <a:gd name="T24" fmla="*/ 715 w 903"/>
                  <a:gd name="T25" fmla="*/ 181 h 504"/>
                  <a:gd name="T26" fmla="*/ 754 w 903"/>
                  <a:gd name="T27" fmla="*/ 193 h 504"/>
                  <a:gd name="T28" fmla="*/ 790 w 903"/>
                  <a:gd name="T29" fmla="*/ 204 h 504"/>
                  <a:gd name="T30" fmla="*/ 821 w 903"/>
                  <a:gd name="T31" fmla="*/ 214 h 504"/>
                  <a:gd name="T32" fmla="*/ 846 w 903"/>
                  <a:gd name="T33" fmla="*/ 223 h 504"/>
                  <a:gd name="T34" fmla="*/ 868 w 903"/>
                  <a:gd name="T35" fmla="*/ 231 h 504"/>
                  <a:gd name="T36" fmla="*/ 884 w 903"/>
                  <a:gd name="T37" fmla="*/ 238 h 504"/>
                  <a:gd name="T38" fmla="*/ 896 w 903"/>
                  <a:gd name="T39" fmla="*/ 243 h 504"/>
                  <a:gd name="T40" fmla="*/ 901 w 903"/>
                  <a:gd name="T41" fmla="*/ 247 h 504"/>
                  <a:gd name="T42" fmla="*/ 903 w 903"/>
                  <a:gd name="T43" fmla="*/ 251 h 504"/>
                  <a:gd name="T44" fmla="*/ 876 w 903"/>
                  <a:gd name="T45" fmla="*/ 245 h 504"/>
                  <a:gd name="T46" fmla="*/ 875 w 903"/>
                  <a:gd name="T47" fmla="*/ 241 h 504"/>
                  <a:gd name="T48" fmla="*/ 869 w 903"/>
                  <a:gd name="T49" fmla="*/ 238 h 504"/>
                  <a:gd name="T50" fmla="*/ 858 w 903"/>
                  <a:gd name="T51" fmla="*/ 232 h 504"/>
                  <a:gd name="T52" fmla="*/ 842 w 903"/>
                  <a:gd name="T53" fmla="*/ 225 h 504"/>
                  <a:gd name="T54" fmla="*/ 821 w 903"/>
                  <a:gd name="T55" fmla="*/ 218 h 504"/>
                  <a:gd name="T56" fmla="*/ 795 w 903"/>
                  <a:gd name="T57" fmla="*/ 209 h 504"/>
                  <a:gd name="T58" fmla="*/ 766 w 903"/>
                  <a:gd name="T59" fmla="*/ 199 h 504"/>
                  <a:gd name="T60" fmla="*/ 732 w 903"/>
                  <a:gd name="T61" fmla="*/ 189 h 504"/>
                  <a:gd name="T62" fmla="*/ 694 w 903"/>
                  <a:gd name="T63" fmla="*/ 177 h 504"/>
                  <a:gd name="T64" fmla="*/ 650 w 903"/>
                  <a:gd name="T65" fmla="*/ 165 h 504"/>
                  <a:gd name="T66" fmla="*/ 605 w 903"/>
                  <a:gd name="T67" fmla="*/ 152 h 504"/>
                  <a:gd name="T68" fmla="*/ 554 w 903"/>
                  <a:gd name="T69" fmla="*/ 139 h 504"/>
                  <a:gd name="T70" fmla="*/ 501 w 903"/>
                  <a:gd name="T71" fmla="*/ 125 h 504"/>
                  <a:gd name="T72" fmla="*/ 445 w 903"/>
                  <a:gd name="T73" fmla="*/ 110 h 504"/>
                  <a:gd name="T74" fmla="*/ 387 w 903"/>
                  <a:gd name="T75" fmla="*/ 95 h 504"/>
                  <a:gd name="T76" fmla="*/ 326 w 903"/>
                  <a:gd name="T77" fmla="*/ 80 h 504"/>
                  <a:gd name="T78" fmla="*/ 264 w 903"/>
                  <a:gd name="T79" fmla="*/ 64 h 504"/>
                  <a:gd name="T80" fmla="*/ 199 w 903"/>
                  <a:gd name="T81" fmla="*/ 48 h 504"/>
                  <a:gd name="T82" fmla="*/ 134 w 903"/>
                  <a:gd name="T83" fmla="*/ 33 h 504"/>
                  <a:gd name="T84" fmla="*/ 68 w 903"/>
                  <a:gd name="T85" fmla="*/ 16 h 504"/>
                  <a:gd name="T86" fmla="*/ 0 w 903"/>
                  <a:gd name="T87" fmla="*/ 1 h 504"/>
                  <a:gd name="T88" fmla="*/ 1 w 903"/>
                  <a:gd name="T89" fmla="*/ 0 h 50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903" h="504">
                    <a:moveTo>
                      <a:pt x="1" y="0"/>
                    </a:moveTo>
                    <a:lnTo>
                      <a:pt x="70" y="33"/>
                    </a:lnTo>
                    <a:lnTo>
                      <a:pt x="138" y="66"/>
                    </a:lnTo>
                    <a:lnTo>
                      <a:pt x="206" y="98"/>
                    </a:lnTo>
                    <a:lnTo>
                      <a:pt x="272" y="131"/>
                    </a:lnTo>
                    <a:lnTo>
                      <a:pt x="336" y="163"/>
                    </a:lnTo>
                    <a:lnTo>
                      <a:pt x="400" y="194"/>
                    </a:lnTo>
                    <a:lnTo>
                      <a:pt x="459" y="225"/>
                    </a:lnTo>
                    <a:lnTo>
                      <a:pt x="517" y="256"/>
                    </a:lnTo>
                    <a:lnTo>
                      <a:pt x="572" y="285"/>
                    </a:lnTo>
                    <a:lnTo>
                      <a:pt x="623" y="312"/>
                    </a:lnTo>
                    <a:lnTo>
                      <a:pt x="671" y="339"/>
                    </a:lnTo>
                    <a:lnTo>
                      <a:pt x="715" y="364"/>
                    </a:lnTo>
                    <a:lnTo>
                      <a:pt x="754" y="388"/>
                    </a:lnTo>
                    <a:lnTo>
                      <a:pt x="790" y="410"/>
                    </a:lnTo>
                    <a:lnTo>
                      <a:pt x="821" y="429"/>
                    </a:lnTo>
                    <a:lnTo>
                      <a:pt x="846" y="448"/>
                    </a:lnTo>
                    <a:lnTo>
                      <a:pt x="868" y="464"/>
                    </a:lnTo>
                    <a:lnTo>
                      <a:pt x="884" y="477"/>
                    </a:lnTo>
                    <a:lnTo>
                      <a:pt x="896" y="487"/>
                    </a:lnTo>
                    <a:lnTo>
                      <a:pt x="901" y="496"/>
                    </a:lnTo>
                    <a:lnTo>
                      <a:pt x="903" y="504"/>
                    </a:lnTo>
                    <a:lnTo>
                      <a:pt x="876" y="491"/>
                    </a:lnTo>
                    <a:lnTo>
                      <a:pt x="875" y="484"/>
                    </a:lnTo>
                    <a:lnTo>
                      <a:pt x="869" y="477"/>
                    </a:lnTo>
                    <a:lnTo>
                      <a:pt x="858" y="466"/>
                    </a:lnTo>
                    <a:lnTo>
                      <a:pt x="842" y="451"/>
                    </a:lnTo>
                    <a:lnTo>
                      <a:pt x="821" y="437"/>
                    </a:lnTo>
                    <a:lnTo>
                      <a:pt x="795" y="419"/>
                    </a:lnTo>
                    <a:lnTo>
                      <a:pt x="766" y="400"/>
                    </a:lnTo>
                    <a:lnTo>
                      <a:pt x="732" y="379"/>
                    </a:lnTo>
                    <a:lnTo>
                      <a:pt x="694" y="355"/>
                    </a:lnTo>
                    <a:lnTo>
                      <a:pt x="650" y="332"/>
                    </a:lnTo>
                    <a:lnTo>
                      <a:pt x="605" y="306"/>
                    </a:lnTo>
                    <a:lnTo>
                      <a:pt x="554" y="279"/>
                    </a:lnTo>
                    <a:lnTo>
                      <a:pt x="501" y="250"/>
                    </a:lnTo>
                    <a:lnTo>
                      <a:pt x="445" y="221"/>
                    </a:lnTo>
                    <a:lnTo>
                      <a:pt x="387" y="190"/>
                    </a:lnTo>
                    <a:lnTo>
                      <a:pt x="326" y="160"/>
                    </a:lnTo>
                    <a:lnTo>
                      <a:pt x="264" y="129"/>
                    </a:lnTo>
                    <a:lnTo>
                      <a:pt x="199" y="96"/>
                    </a:lnTo>
                    <a:lnTo>
                      <a:pt x="134" y="66"/>
                    </a:lnTo>
                    <a:lnTo>
                      <a:pt x="68" y="33"/>
                    </a:lnTo>
                    <a:lnTo>
                      <a:pt x="0" y="2"/>
                    </a:lnTo>
                    <a:lnTo>
                      <a:pt x="1" y="0"/>
                    </a:lnTo>
                    <a:close/>
                  </a:path>
                </a:pathLst>
              </a:custGeom>
              <a:solidFill>
                <a:srgbClr val="B4BE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276" name="Freeform 494"/>
              <p:cNvSpPr>
                <a:spLocks/>
              </p:cNvSpPr>
              <p:nvPr/>
            </p:nvSpPr>
            <p:spPr bwMode="auto">
              <a:xfrm>
                <a:off x="1359" y="1382"/>
                <a:ext cx="876" cy="244"/>
              </a:xfrm>
              <a:custGeom>
                <a:avLst/>
                <a:gdLst>
                  <a:gd name="T0" fmla="*/ 876 w 876"/>
                  <a:gd name="T1" fmla="*/ 244 h 489"/>
                  <a:gd name="T2" fmla="*/ 875 w 876"/>
                  <a:gd name="T3" fmla="*/ 241 h 489"/>
                  <a:gd name="T4" fmla="*/ 869 w 876"/>
                  <a:gd name="T5" fmla="*/ 237 h 489"/>
                  <a:gd name="T6" fmla="*/ 858 w 876"/>
                  <a:gd name="T7" fmla="*/ 232 h 489"/>
                  <a:gd name="T8" fmla="*/ 842 w 876"/>
                  <a:gd name="T9" fmla="*/ 224 h 489"/>
                  <a:gd name="T10" fmla="*/ 821 w 876"/>
                  <a:gd name="T11" fmla="*/ 217 h 489"/>
                  <a:gd name="T12" fmla="*/ 795 w 876"/>
                  <a:gd name="T13" fmla="*/ 208 h 489"/>
                  <a:gd name="T14" fmla="*/ 766 w 876"/>
                  <a:gd name="T15" fmla="*/ 199 h 489"/>
                  <a:gd name="T16" fmla="*/ 732 w 876"/>
                  <a:gd name="T17" fmla="*/ 188 h 489"/>
                  <a:gd name="T18" fmla="*/ 694 w 876"/>
                  <a:gd name="T19" fmla="*/ 176 h 489"/>
                  <a:gd name="T20" fmla="*/ 650 w 876"/>
                  <a:gd name="T21" fmla="*/ 165 h 489"/>
                  <a:gd name="T22" fmla="*/ 605 w 876"/>
                  <a:gd name="T23" fmla="*/ 152 h 489"/>
                  <a:gd name="T24" fmla="*/ 554 w 876"/>
                  <a:gd name="T25" fmla="*/ 138 h 489"/>
                  <a:gd name="T26" fmla="*/ 501 w 876"/>
                  <a:gd name="T27" fmla="*/ 124 h 489"/>
                  <a:gd name="T28" fmla="*/ 445 w 876"/>
                  <a:gd name="T29" fmla="*/ 109 h 489"/>
                  <a:gd name="T30" fmla="*/ 387 w 876"/>
                  <a:gd name="T31" fmla="*/ 94 h 489"/>
                  <a:gd name="T32" fmla="*/ 326 w 876"/>
                  <a:gd name="T33" fmla="*/ 79 h 489"/>
                  <a:gd name="T34" fmla="*/ 264 w 876"/>
                  <a:gd name="T35" fmla="*/ 63 h 489"/>
                  <a:gd name="T36" fmla="*/ 199 w 876"/>
                  <a:gd name="T37" fmla="*/ 47 h 489"/>
                  <a:gd name="T38" fmla="*/ 134 w 876"/>
                  <a:gd name="T39" fmla="*/ 32 h 489"/>
                  <a:gd name="T40" fmla="*/ 68 w 876"/>
                  <a:gd name="T41" fmla="*/ 15 h 489"/>
                  <a:gd name="T42" fmla="*/ 0 w 876"/>
                  <a:gd name="T43" fmla="*/ 0 h 489"/>
                  <a:gd name="T44" fmla="*/ 0 w 876"/>
                  <a:gd name="T45" fmla="*/ 1 h 489"/>
                  <a:gd name="T46" fmla="*/ 65 w 876"/>
                  <a:gd name="T47" fmla="*/ 16 h 489"/>
                  <a:gd name="T48" fmla="*/ 128 w 876"/>
                  <a:gd name="T49" fmla="*/ 32 h 489"/>
                  <a:gd name="T50" fmla="*/ 192 w 876"/>
                  <a:gd name="T51" fmla="*/ 47 h 489"/>
                  <a:gd name="T52" fmla="*/ 254 w 876"/>
                  <a:gd name="T53" fmla="*/ 62 h 489"/>
                  <a:gd name="T54" fmla="*/ 315 w 876"/>
                  <a:gd name="T55" fmla="*/ 78 h 489"/>
                  <a:gd name="T56" fmla="*/ 374 w 876"/>
                  <a:gd name="T57" fmla="*/ 92 h 489"/>
                  <a:gd name="T58" fmla="*/ 431 w 876"/>
                  <a:gd name="T59" fmla="*/ 107 h 489"/>
                  <a:gd name="T60" fmla="*/ 484 w 876"/>
                  <a:gd name="T61" fmla="*/ 121 h 489"/>
                  <a:gd name="T62" fmla="*/ 537 w 876"/>
                  <a:gd name="T63" fmla="*/ 135 h 489"/>
                  <a:gd name="T64" fmla="*/ 585 w 876"/>
                  <a:gd name="T65" fmla="*/ 147 h 489"/>
                  <a:gd name="T66" fmla="*/ 629 w 876"/>
                  <a:gd name="T67" fmla="*/ 160 h 489"/>
                  <a:gd name="T68" fmla="*/ 671 w 876"/>
                  <a:gd name="T69" fmla="*/ 172 h 489"/>
                  <a:gd name="T70" fmla="*/ 708 w 876"/>
                  <a:gd name="T71" fmla="*/ 184 h 489"/>
                  <a:gd name="T72" fmla="*/ 742 w 876"/>
                  <a:gd name="T73" fmla="*/ 194 h 489"/>
                  <a:gd name="T74" fmla="*/ 770 w 876"/>
                  <a:gd name="T75" fmla="*/ 203 h 489"/>
                  <a:gd name="T76" fmla="*/ 794 w 876"/>
                  <a:gd name="T77" fmla="*/ 211 h 489"/>
                  <a:gd name="T78" fmla="*/ 815 w 876"/>
                  <a:gd name="T79" fmla="*/ 219 h 489"/>
                  <a:gd name="T80" fmla="*/ 831 w 876"/>
                  <a:gd name="T81" fmla="*/ 225 h 489"/>
                  <a:gd name="T82" fmla="*/ 841 w 876"/>
                  <a:gd name="T83" fmla="*/ 231 h 489"/>
                  <a:gd name="T84" fmla="*/ 846 w 876"/>
                  <a:gd name="T85" fmla="*/ 234 h 489"/>
                  <a:gd name="T86" fmla="*/ 848 w 876"/>
                  <a:gd name="T87" fmla="*/ 238 h 489"/>
                  <a:gd name="T88" fmla="*/ 876 w 876"/>
                  <a:gd name="T89" fmla="*/ 244 h 489"/>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876" h="489">
                    <a:moveTo>
                      <a:pt x="876" y="489"/>
                    </a:moveTo>
                    <a:lnTo>
                      <a:pt x="875" y="482"/>
                    </a:lnTo>
                    <a:lnTo>
                      <a:pt x="869" y="475"/>
                    </a:lnTo>
                    <a:lnTo>
                      <a:pt x="858" y="464"/>
                    </a:lnTo>
                    <a:lnTo>
                      <a:pt x="842" y="449"/>
                    </a:lnTo>
                    <a:lnTo>
                      <a:pt x="821" y="435"/>
                    </a:lnTo>
                    <a:lnTo>
                      <a:pt x="795" y="417"/>
                    </a:lnTo>
                    <a:lnTo>
                      <a:pt x="766" y="398"/>
                    </a:lnTo>
                    <a:lnTo>
                      <a:pt x="732" y="377"/>
                    </a:lnTo>
                    <a:lnTo>
                      <a:pt x="694" y="353"/>
                    </a:lnTo>
                    <a:lnTo>
                      <a:pt x="650" y="330"/>
                    </a:lnTo>
                    <a:lnTo>
                      <a:pt x="605" y="304"/>
                    </a:lnTo>
                    <a:lnTo>
                      <a:pt x="554" y="277"/>
                    </a:lnTo>
                    <a:lnTo>
                      <a:pt x="501" y="248"/>
                    </a:lnTo>
                    <a:lnTo>
                      <a:pt x="445" y="219"/>
                    </a:lnTo>
                    <a:lnTo>
                      <a:pt x="387" y="188"/>
                    </a:lnTo>
                    <a:lnTo>
                      <a:pt x="326" y="158"/>
                    </a:lnTo>
                    <a:lnTo>
                      <a:pt x="264" y="127"/>
                    </a:lnTo>
                    <a:lnTo>
                      <a:pt x="199" y="94"/>
                    </a:lnTo>
                    <a:lnTo>
                      <a:pt x="134" y="64"/>
                    </a:lnTo>
                    <a:lnTo>
                      <a:pt x="68" y="31"/>
                    </a:lnTo>
                    <a:lnTo>
                      <a:pt x="0" y="0"/>
                    </a:lnTo>
                    <a:lnTo>
                      <a:pt x="0" y="2"/>
                    </a:lnTo>
                    <a:lnTo>
                      <a:pt x="65" y="33"/>
                    </a:lnTo>
                    <a:lnTo>
                      <a:pt x="128" y="64"/>
                    </a:lnTo>
                    <a:lnTo>
                      <a:pt x="192" y="94"/>
                    </a:lnTo>
                    <a:lnTo>
                      <a:pt x="254" y="125"/>
                    </a:lnTo>
                    <a:lnTo>
                      <a:pt x="315" y="156"/>
                    </a:lnTo>
                    <a:lnTo>
                      <a:pt x="374" y="185"/>
                    </a:lnTo>
                    <a:lnTo>
                      <a:pt x="431" y="214"/>
                    </a:lnTo>
                    <a:lnTo>
                      <a:pt x="484" y="243"/>
                    </a:lnTo>
                    <a:lnTo>
                      <a:pt x="537" y="270"/>
                    </a:lnTo>
                    <a:lnTo>
                      <a:pt x="585" y="295"/>
                    </a:lnTo>
                    <a:lnTo>
                      <a:pt x="629" y="321"/>
                    </a:lnTo>
                    <a:lnTo>
                      <a:pt x="671" y="344"/>
                    </a:lnTo>
                    <a:lnTo>
                      <a:pt x="708" y="368"/>
                    </a:lnTo>
                    <a:lnTo>
                      <a:pt x="742" y="388"/>
                    </a:lnTo>
                    <a:lnTo>
                      <a:pt x="770" y="406"/>
                    </a:lnTo>
                    <a:lnTo>
                      <a:pt x="794" y="422"/>
                    </a:lnTo>
                    <a:lnTo>
                      <a:pt x="815" y="438"/>
                    </a:lnTo>
                    <a:lnTo>
                      <a:pt x="831" y="451"/>
                    </a:lnTo>
                    <a:lnTo>
                      <a:pt x="841" y="462"/>
                    </a:lnTo>
                    <a:lnTo>
                      <a:pt x="846" y="469"/>
                    </a:lnTo>
                    <a:lnTo>
                      <a:pt x="848" y="476"/>
                    </a:lnTo>
                    <a:lnTo>
                      <a:pt x="876" y="489"/>
                    </a:lnTo>
                    <a:close/>
                  </a:path>
                </a:pathLst>
              </a:custGeom>
              <a:solidFill>
                <a:srgbClr val="B4C1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277" name="Freeform 495"/>
              <p:cNvSpPr>
                <a:spLocks/>
              </p:cNvSpPr>
              <p:nvPr/>
            </p:nvSpPr>
            <p:spPr bwMode="auto">
              <a:xfrm>
                <a:off x="1357" y="1383"/>
                <a:ext cx="850" cy="237"/>
              </a:xfrm>
              <a:custGeom>
                <a:avLst/>
                <a:gdLst>
                  <a:gd name="T0" fmla="*/ 2 w 850"/>
                  <a:gd name="T1" fmla="*/ 0 h 474"/>
                  <a:gd name="T2" fmla="*/ 67 w 850"/>
                  <a:gd name="T3" fmla="*/ 16 h 474"/>
                  <a:gd name="T4" fmla="*/ 130 w 850"/>
                  <a:gd name="T5" fmla="*/ 31 h 474"/>
                  <a:gd name="T6" fmla="*/ 194 w 850"/>
                  <a:gd name="T7" fmla="*/ 46 h 474"/>
                  <a:gd name="T8" fmla="*/ 256 w 850"/>
                  <a:gd name="T9" fmla="*/ 62 h 474"/>
                  <a:gd name="T10" fmla="*/ 317 w 850"/>
                  <a:gd name="T11" fmla="*/ 77 h 474"/>
                  <a:gd name="T12" fmla="*/ 376 w 850"/>
                  <a:gd name="T13" fmla="*/ 92 h 474"/>
                  <a:gd name="T14" fmla="*/ 433 w 850"/>
                  <a:gd name="T15" fmla="*/ 106 h 474"/>
                  <a:gd name="T16" fmla="*/ 486 w 850"/>
                  <a:gd name="T17" fmla="*/ 121 h 474"/>
                  <a:gd name="T18" fmla="*/ 539 w 850"/>
                  <a:gd name="T19" fmla="*/ 134 h 474"/>
                  <a:gd name="T20" fmla="*/ 587 w 850"/>
                  <a:gd name="T21" fmla="*/ 147 h 474"/>
                  <a:gd name="T22" fmla="*/ 631 w 850"/>
                  <a:gd name="T23" fmla="*/ 160 h 474"/>
                  <a:gd name="T24" fmla="*/ 673 w 850"/>
                  <a:gd name="T25" fmla="*/ 171 h 474"/>
                  <a:gd name="T26" fmla="*/ 710 w 850"/>
                  <a:gd name="T27" fmla="*/ 183 h 474"/>
                  <a:gd name="T28" fmla="*/ 744 w 850"/>
                  <a:gd name="T29" fmla="*/ 193 h 474"/>
                  <a:gd name="T30" fmla="*/ 772 w 850"/>
                  <a:gd name="T31" fmla="*/ 202 h 474"/>
                  <a:gd name="T32" fmla="*/ 796 w 850"/>
                  <a:gd name="T33" fmla="*/ 210 h 474"/>
                  <a:gd name="T34" fmla="*/ 817 w 850"/>
                  <a:gd name="T35" fmla="*/ 218 h 474"/>
                  <a:gd name="T36" fmla="*/ 833 w 850"/>
                  <a:gd name="T37" fmla="*/ 225 h 474"/>
                  <a:gd name="T38" fmla="*/ 843 w 850"/>
                  <a:gd name="T39" fmla="*/ 230 h 474"/>
                  <a:gd name="T40" fmla="*/ 848 w 850"/>
                  <a:gd name="T41" fmla="*/ 234 h 474"/>
                  <a:gd name="T42" fmla="*/ 850 w 850"/>
                  <a:gd name="T43" fmla="*/ 237 h 474"/>
                  <a:gd name="T44" fmla="*/ 820 w 850"/>
                  <a:gd name="T45" fmla="*/ 230 h 474"/>
                  <a:gd name="T46" fmla="*/ 819 w 850"/>
                  <a:gd name="T47" fmla="*/ 227 h 474"/>
                  <a:gd name="T48" fmla="*/ 813 w 850"/>
                  <a:gd name="T49" fmla="*/ 223 h 474"/>
                  <a:gd name="T50" fmla="*/ 802 w 850"/>
                  <a:gd name="T51" fmla="*/ 217 h 474"/>
                  <a:gd name="T52" fmla="*/ 785 w 850"/>
                  <a:gd name="T53" fmla="*/ 210 h 474"/>
                  <a:gd name="T54" fmla="*/ 764 w 850"/>
                  <a:gd name="T55" fmla="*/ 203 h 474"/>
                  <a:gd name="T56" fmla="*/ 737 w 850"/>
                  <a:gd name="T57" fmla="*/ 194 h 474"/>
                  <a:gd name="T58" fmla="*/ 706 w 850"/>
                  <a:gd name="T59" fmla="*/ 184 h 474"/>
                  <a:gd name="T60" fmla="*/ 670 w 850"/>
                  <a:gd name="T61" fmla="*/ 173 h 474"/>
                  <a:gd name="T62" fmla="*/ 631 w 850"/>
                  <a:gd name="T63" fmla="*/ 162 h 474"/>
                  <a:gd name="T64" fmla="*/ 588 w 850"/>
                  <a:gd name="T65" fmla="*/ 150 h 474"/>
                  <a:gd name="T66" fmla="*/ 540 w 850"/>
                  <a:gd name="T67" fmla="*/ 137 h 474"/>
                  <a:gd name="T68" fmla="*/ 489 w 850"/>
                  <a:gd name="T69" fmla="*/ 122 h 474"/>
                  <a:gd name="T70" fmla="*/ 436 w 850"/>
                  <a:gd name="T71" fmla="*/ 109 h 474"/>
                  <a:gd name="T72" fmla="*/ 379 w 850"/>
                  <a:gd name="T73" fmla="*/ 94 h 474"/>
                  <a:gd name="T74" fmla="*/ 320 w 850"/>
                  <a:gd name="T75" fmla="*/ 79 h 474"/>
                  <a:gd name="T76" fmla="*/ 259 w 850"/>
                  <a:gd name="T77" fmla="*/ 64 h 474"/>
                  <a:gd name="T78" fmla="*/ 195 w 850"/>
                  <a:gd name="T79" fmla="*/ 48 h 474"/>
                  <a:gd name="T80" fmla="*/ 132 w 850"/>
                  <a:gd name="T81" fmla="*/ 33 h 474"/>
                  <a:gd name="T82" fmla="*/ 67 w 850"/>
                  <a:gd name="T83" fmla="*/ 17 h 474"/>
                  <a:gd name="T84" fmla="*/ 0 w 850"/>
                  <a:gd name="T85" fmla="*/ 2 h 474"/>
                  <a:gd name="T86" fmla="*/ 2 w 850"/>
                  <a:gd name="T87" fmla="*/ 0 h 474"/>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850" h="474">
                    <a:moveTo>
                      <a:pt x="2" y="0"/>
                    </a:moveTo>
                    <a:lnTo>
                      <a:pt x="67" y="31"/>
                    </a:lnTo>
                    <a:lnTo>
                      <a:pt x="130" y="62"/>
                    </a:lnTo>
                    <a:lnTo>
                      <a:pt x="194" y="92"/>
                    </a:lnTo>
                    <a:lnTo>
                      <a:pt x="256" y="123"/>
                    </a:lnTo>
                    <a:lnTo>
                      <a:pt x="317" y="154"/>
                    </a:lnTo>
                    <a:lnTo>
                      <a:pt x="376" y="183"/>
                    </a:lnTo>
                    <a:lnTo>
                      <a:pt x="433" y="212"/>
                    </a:lnTo>
                    <a:lnTo>
                      <a:pt x="486" y="241"/>
                    </a:lnTo>
                    <a:lnTo>
                      <a:pt x="539" y="268"/>
                    </a:lnTo>
                    <a:lnTo>
                      <a:pt x="587" y="293"/>
                    </a:lnTo>
                    <a:lnTo>
                      <a:pt x="631" y="319"/>
                    </a:lnTo>
                    <a:lnTo>
                      <a:pt x="673" y="342"/>
                    </a:lnTo>
                    <a:lnTo>
                      <a:pt x="710" y="366"/>
                    </a:lnTo>
                    <a:lnTo>
                      <a:pt x="744" y="386"/>
                    </a:lnTo>
                    <a:lnTo>
                      <a:pt x="772" y="404"/>
                    </a:lnTo>
                    <a:lnTo>
                      <a:pt x="796" y="420"/>
                    </a:lnTo>
                    <a:lnTo>
                      <a:pt x="817" y="436"/>
                    </a:lnTo>
                    <a:lnTo>
                      <a:pt x="833" y="449"/>
                    </a:lnTo>
                    <a:lnTo>
                      <a:pt x="843" y="460"/>
                    </a:lnTo>
                    <a:lnTo>
                      <a:pt x="848" y="467"/>
                    </a:lnTo>
                    <a:lnTo>
                      <a:pt x="850" y="474"/>
                    </a:lnTo>
                    <a:lnTo>
                      <a:pt x="820" y="460"/>
                    </a:lnTo>
                    <a:lnTo>
                      <a:pt x="819" y="454"/>
                    </a:lnTo>
                    <a:lnTo>
                      <a:pt x="813" y="445"/>
                    </a:lnTo>
                    <a:lnTo>
                      <a:pt x="802" y="434"/>
                    </a:lnTo>
                    <a:lnTo>
                      <a:pt x="785" y="420"/>
                    </a:lnTo>
                    <a:lnTo>
                      <a:pt x="764" y="406"/>
                    </a:lnTo>
                    <a:lnTo>
                      <a:pt x="737" y="387"/>
                    </a:lnTo>
                    <a:lnTo>
                      <a:pt x="706" y="368"/>
                    </a:lnTo>
                    <a:lnTo>
                      <a:pt x="670" y="346"/>
                    </a:lnTo>
                    <a:lnTo>
                      <a:pt x="631" y="324"/>
                    </a:lnTo>
                    <a:lnTo>
                      <a:pt x="588" y="299"/>
                    </a:lnTo>
                    <a:lnTo>
                      <a:pt x="540" y="273"/>
                    </a:lnTo>
                    <a:lnTo>
                      <a:pt x="489" y="244"/>
                    </a:lnTo>
                    <a:lnTo>
                      <a:pt x="436" y="217"/>
                    </a:lnTo>
                    <a:lnTo>
                      <a:pt x="379" y="188"/>
                    </a:lnTo>
                    <a:lnTo>
                      <a:pt x="320" y="158"/>
                    </a:lnTo>
                    <a:lnTo>
                      <a:pt x="259" y="127"/>
                    </a:lnTo>
                    <a:lnTo>
                      <a:pt x="195" y="96"/>
                    </a:lnTo>
                    <a:lnTo>
                      <a:pt x="132" y="65"/>
                    </a:lnTo>
                    <a:lnTo>
                      <a:pt x="67" y="34"/>
                    </a:lnTo>
                    <a:lnTo>
                      <a:pt x="0" y="4"/>
                    </a:lnTo>
                    <a:lnTo>
                      <a:pt x="2" y="0"/>
                    </a:lnTo>
                    <a:close/>
                  </a:path>
                </a:pathLst>
              </a:custGeom>
              <a:solidFill>
                <a:srgbClr val="B3C4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278" name="Freeform 496"/>
              <p:cNvSpPr>
                <a:spLocks/>
              </p:cNvSpPr>
              <p:nvPr/>
            </p:nvSpPr>
            <p:spPr bwMode="auto">
              <a:xfrm>
                <a:off x="1357" y="1384"/>
                <a:ext cx="820" cy="228"/>
              </a:xfrm>
              <a:custGeom>
                <a:avLst/>
                <a:gdLst>
                  <a:gd name="T0" fmla="*/ 820 w 820"/>
                  <a:gd name="T1" fmla="*/ 228 h 456"/>
                  <a:gd name="T2" fmla="*/ 819 w 820"/>
                  <a:gd name="T3" fmla="*/ 225 h 456"/>
                  <a:gd name="T4" fmla="*/ 813 w 820"/>
                  <a:gd name="T5" fmla="*/ 221 h 456"/>
                  <a:gd name="T6" fmla="*/ 802 w 820"/>
                  <a:gd name="T7" fmla="*/ 215 h 456"/>
                  <a:gd name="T8" fmla="*/ 785 w 820"/>
                  <a:gd name="T9" fmla="*/ 208 h 456"/>
                  <a:gd name="T10" fmla="*/ 764 w 820"/>
                  <a:gd name="T11" fmla="*/ 201 h 456"/>
                  <a:gd name="T12" fmla="*/ 737 w 820"/>
                  <a:gd name="T13" fmla="*/ 192 h 456"/>
                  <a:gd name="T14" fmla="*/ 706 w 820"/>
                  <a:gd name="T15" fmla="*/ 182 h 456"/>
                  <a:gd name="T16" fmla="*/ 670 w 820"/>
                  <a:gd name="T17" fmla="*/ 171 h 456"/>
                  <a:gd name="T18" fmla="*/ 631 w 820"/>
                  <a:gd name="T19" fmla="*/ 160 h 456"/>
                  <a:gd name="T20" fmla="*/ 588 w 820"/>
                  <a:gd name="T21" fmla="*/ 148 h 456"/>
                  <a:gd name="T22" fmla="*/ 540 w 820"/>
                  <a:gd name="T23" fmla="*/ 135 h 456"/>
                  <a:gd name="T24" fmla="*/ 489 w 820"/>
                  <a:gd name="T25" fmla="*/ 120 h 456"/>
                  <a:gd name="T26" fmla="*/ 436 w 820"/>
                  <a:gd name="T27" fmla="*/ 107 h 456"/>
                  <a:gd name="T28" fmla="*/ 379 w 820"/>
                  <a:gd name="T29" fmla="*/ 92 h 456"/>
                  <a:gd name="T30" fmla="*/ 320 w 820"/>
                  <a:gd name="T31" fmla="*/ 77 h 456"/>
                  <a:gd name="T32" fmla="*/ 259 w 820"/>
                  <a:gd name="T33" fmla="*/ 62 h 456"/>
                  <a:gd name="T34" fmla="*/ 195 w 820"/>
                  <a:gd name="T35" fmla="*/ 46 h 456"/>
                  <a:gd name="T36" fmla="*/ 132 w 820"/>
                  <a:gd name="T37" fmla="*/ 31 h 456"/>
                  <a:gd name="T38" fmla="*/ 67 w 820"/>
                  <a:gd name="T39" fmla="*/ 15 h 456"/>
                  <a:gd name="T40" fmla="*/ 0 w 820"/>
                  <a:gd name="T41" fmla="*/ 0 h 456"/>
                  <a:gd name="T42" fmla="*/ 0 w 820"/>
                  <a:gd name="T43" fmla="*/ 1 h 456"/>
                  <a:gd name="T44" fmla="*/ 64 w 820"/>
                  <a:gd name="T45" fmla="*/ 15 h 456"/>
                  <a:gd name="T46" fmla="*/ 126 w 820"/>
                  <a:gd name="T47" fmla="*/ 31 h 456"/>
                  <a:gd name="T48" fmla="*/ 188 w 820"/>
                  <a:gd name="T49" fmla="*/ 46 h 456"/>
                  <a:gd name="T50" fmla="*/ 249 w 820"/>
                  <a:gd name="T51" fmla="*/ 61 h 456"/>
                  <a:gd name="T52" fmla="*/ 307 w 820"/>
                  <a:gd name="T53" fmla="*/ 75 h 456"/>
                  <a:gd name="T54" fmla="*/ 365 w 820"/>
                  <a:gd name="T55" fmla="*/ 90 h 456"/>
                  <a:gd name="T56" fmla="*/ 419 w 820"/>
                  <a:gd name="T57" fmla="*/ 104 h 456"/>
                  <a:gd name="T58" fmla="*/ 471 w 820"/>
                  <a:gd name="T59" fmla="*/ 118 h 456"/>
                  <a:gd name="T60" fmla="*/ 519 w 820"/>
                  <a:gd name="T61" fmla="*/ 130 h 456"/>
                  <a:gd name="T62" fmla="*/ 566 w 820"/>
                  <a:gd name="T63" fmla="*/ 143 h 456"/>
                  <a:gd name="T64" fmla="*/ 607 w 820"/>
                  <a:gd name="T65" fmla="*/ 155 h 456"/>
                  <a:gd name="T66" fmla="*/ 645 w 820"/>
                  <a:gd name="T67" fmla="*/ 167 h 456"/>
                  <a:gd name="T68" fmla="*/ 679 w 820"/>
                  <a:gd name="T69" fmla="*/ 177 h 456"/>
                  <a:gd name="T70" fmla="*/ 708 w 820"/>
                  <a:gd name="T71" fmla="*/ 186 h 456"/>
                  <a:gd name="T72" fmla="*/ 734 w 820"/>
                  <a:gd name="T73" fmla="*/ 195 h 456"/>
                  <a:gd name="T74" fmla="*/ 755 w 820"/>
                  <a:gd name="T75" fmla="*/ 202 h 456"/>
                  <a:gd name="T76" fmla="*/ 771 w 820"/>
                  <a:gd name="T77" fmla="*/ 208 h 456"/>
                  <a:gd name="T78" fmla="*/ 782 w 820"/>
                  <a:gd name="T79" fmla="*/ 214 h 456"/>
                  <a:gd name="T80" fmla="*/ 788 w 820"/>
                  <a:gd name="T81" fmla="*/ 218 h 456"/>
                  <a:gd name="T82" fmla="*/ 789 w 820"/>
                  <a:gd name="T83" fmla="*/ 221 h 456"/>
                  <a:gd name="T84" fmla="*/ 820 w 820"/>
                  <a:gd name="T85" fmla="*/ 228 h 45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820" h="456">
                    <a:moveTo>
                      <a:pt x="820" y="456"/>
                    </a:moveTo>
                    <a:lnTo>
                      <a:pt x="819" y="450"/>
                    </a:lnTo>
                    <a:lnTo>
                      <a:pt x="813" y="441"/>
                    </a:lnTo>
                    <a:lnTo>
                      <a:pt x="802" y="430"/>
                    </a:lnTo>
                    <a:lnTo>
                      <a:pt x="785" y="416"/>
                    </a:lnTo>
                    <a:lnTo>
                      <a:pt x="764" y="402"/>
                    </a:lnTo>
                    <a:lnTo>
                      <a:pt x="737" y="383"/>
                    </a:lnTo>
                    <a:lnTo>
                      <a:pt x="706" y="364"/>
                    </a:lnTo>
                    <a:lnTo>
                      <a:pt x="670" y="342"/>
                    </a:lnTo>
                    <a:lnTo>
                      <a:pt x="631" y="320"/>
                    </a:lnTo>
                    <a:lnTo>
                      <a:pt x="588" y="295"/>
                    </a:lnTo>
                    <a:lnTo>
                      <a:pt x="540" y="269"/>
                    </a:lnTo>
                    <a:lnTo>
                      <a:pt x="489" y="240"/>
                    </a:lnTo>
                    <a:lnTo>
                      <a:pt x="436" y="213"/>
                    </a:lnTo>
                    <a:lnTo>
                      <a:pt x="379" y="184"/>
                    </a:lnTo>
                    <a:lnTo>
                      <a:pt x="320" y="154"/>
                    </a:lnTo>
                    <a:lnTo>
                      <a:pt x="259" y="123"/>
                    </a:lnTo>
                    <a:lnTo>
                      <a:pt x="195" y="92"/>
                    </a:lnTo>
                    <a:lnTo>
                      <a:pt x="132" y="61"/>
                    </a:lnTo>
                    <a:lnTo>
                      <a:pt x="67" y="30"/>
                    </a:lnTo>
                    <a:lnTo>
                      <a:pt x="0" y="0"/>
                    </a:lnTo>
                    <a:lnTo>
                      <a:pt x="0" y="1"/>
                    </a:lnTo>
                    <a:lnTo>
                      <a:pt x="64" y="30"/>
                    </a:lnTo>
                    <a:lnTo>
                      <a:pt x="126" y="61"/>
                    </a:lnTo>
                    <a:lnTo>
                      <a:pt x="188" y="92"/>
                    </a:lnTo>
                    <a:lnTo>
                      <a:pt x="249" y="121"/>
                    </a:lnTo>
                    <a:lnTo>
                      <a:pt x="307" y="150"/>
                    </a:lnTo>
                    <a:lnTo>
                      <a:pt x="365" y="179"/>
                    </a:lnTo>
                    <a:lnTo>
                      <a:pt x="419" y="208"/>
                    </a:lnTo>
                    <a:lnTo>
                      <a:pt x="471" y="235"/>
                    </a:lnTo>
                    <a:lnTo>
                      <a:pt x="519" y="260"/>
                    </a:lnTo>
                    <a:lnTo>
                      <a:pt x="566" y="286"/>
                    </a:lnTo>
                    <a:lnTo>
                      <a:pt x="607" y="309"/>
                    </a:lnTo>
                    <a:lnTo>
                      <a:pt x="645" y="333"/>
                    </a:lnTo>
                    <a:lnTo>
                      <a:pt x="679" y="353"/>
                    </a:lnTo>
                    <a:lnTo>
                      <a:pt x="708" y="371"/>
                    </a:lnTo>
                    <a:lnTo>
                      <a:pt x="734" y="389"/>
                    </a:lnTo>
                    <a:lnTo>
                      <a:pt x="755" y="403"/>
                    </a:lnTo>
                    <a:lnTo>
                      <a:pt x="771" y="416"/>
                    </a:lnTo>
                    <a:lnTo>
                      <a:pt x="782" y="427"/>
                    </a:lnTo>
                    <a:lnTo>
                      <a:pt x="788" y="436"/>
                    </a:lnTo>
                    <a:lnTo>
                      <a:pt x="789" y="441"/>
                    </a:lnTo>
                    <a:lnTo>
                      <a:pt x="820" y="456"/>
                    </a:lnTo>
                    <a:close/>
                  </a:path>
                </a:pathLst>
              </a:custGeom>
              <a:solidFill>
                <a:srgbClr val="B3C7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279" name="Freeform 497"/>
              <p:cNvSpPr>
                <a:spLocks/>
              </p:cNvSpPr>
              <p:nvPr/>
            </p:nvSpPr>
            <p:spPr bwMode="auto">
              <a:xfrm>
                <a:off x="1356" y="1385"/>
                <a:ext cx="790" cy="220"/>
              </a:xfrm>
              <a:custGeom>
                <a:avLst/>
                <a:gdLst>
                  <a:gd name="T0" fmla="*/ 1 w 790"/>
                  <a:gd name="T1" fmla="*/ 0 h 440"/>
                  <a:gd name="T2" fmla="*/ 65 w 790"/>
                  <a:gd name="T3" fmla="*/ 15 h 440"/>
                  <a:gd name="T4" fmla="*/ 127 w 790"/>
                  <a:gd name="T5" fmla="*/ 30 h 440"/>
                  <a:gd name="T6" fmla="*/ 189 w 790"/>
                  <a:gd name="T7" fmla="*/ 46 h 440"/>
                  <a:gd name="T8" fmla="*/ 250 w 790"/>
                  <a:gd name="T9" fmla="*/ 60 h 440"/>
                  <a:gd name="T10" fmla="*/ 308 w 790"/>
                  <a:gd name="T11" fmla="*/ 75 h 440"/>
                  <a:gd name="T12" fmla="*/ 366 w 790"/>
                  <a:gd name="T13" fmla="*/ 89 h 440"/>
                  <a:gd name="T14" fmla="*/ 420 w 790"/>
                  <a:gd name="T15" fmla="*/ 104 h 440"/>
                  <a:gd name="T16" fmla="*/ 472 w 790"/>
                  <a:gd name="T17" fmla="*/ 117 h 440"/>
                  <a:gd name="T18" fmla="*/ 520 w 790"/>
                  <a:gd name="T19" fmla="*/ 130 h 440"/>
                  <a:gd name="T20" fmla="*/ 567 w 790"/>
                  <a:gd name="T21" fmla="*/ 143 h 440"/>
                  <a:gd name="T22" fmla="*/ 608 w 790"/>
                  <a:gd name="T23" fmla="*/ 154 h 440"/>
                  <a:gd name="T24" fmla="*/ 646 w 790"/>
                  <a:gd name="T25" fmla="*/ 166 h 440"/>
                  <a:gd name="T26" fmla="*/ 680 w 790"/>
                  <a:gd name="T27" fmla="*/ 176 h 440"/>
                  <a:gd name="T28" fmla="*/ 709 w 790"/>
                  <a:gd name="T29" fmla="*/ 185 h 440"/>
                  <a:gd name="T30" fmla="*/ 735 w 790"/>
                  <a:gd name="T31" fmla="*/ 194 h 440"/>
                  <a:gd name="T32" fmla="*/ 756 w 790"/>
                  <a:gd name="T33" fmla="*/ 201 h 440"/>
                  <a:gd name="T34" fmla="*/ 772 w 790"/>
                  <a:gd name="T35" fmla="*/ 208 h 440"/>
                  <a:gd name="T36" fmla="*/ 783 w 790"/>
                  <a:gd name="T37" fmla="*/ 213 h 440"/>
                  <a:gd name="T38" fmla="*/ 789 w 790"/>
                  <a:gd name="T39" fmla="*/ 218 h 440"/>
                  <a:gd name="T40" fmla="*/ 790 w 790"/>
                  <a:gd name="T41" fmla="*/ 220 h 440"/>
                  <a:gd name="T42" fmla="*/ 756 w 790"/>
                  <a:gd name="T43" fmla="*/ 212 h 440"/>
                  <a:gd name="T44" fmla="*/ 755 w 790"/>
                  <a:gd name="T45" fmla="*/ 210 h 440"/>
                  <a:gd name="T46" fmla="*/ 749 w 790"/>
                  <a:gd name="T47" fmla="*/ 205 h 440"/>
                  <a:gd name="T48" fmla="*/ 736 w 790"/>
                  <a:gd name="T49" fmla="*/ 200 h 440"/>
                  <a:gd name="T50" fmla="*/ 721 w 790"/>
                  <a:gd name="T51" fmla="*/ 193 h 440"/>
                  <a:gd name="T52" fmla="*/ 698 w 790"/>
                  <a:gd name="T53" fmla="*/ 185 h 440"/>
                  <a:gd name="T54" fmla="*/ 671 w 790"/>
                  <a:gd name="T55" fmla="*/ 176 h 440"/>
                  <a:gd name="T56" fmla="*/ 640 w 790"/>
                  <a:gd name="T57" fmla="*/ 167 h 440"/>
                  <a:gd name="T58" fmla="*/ 603 w 790"/>
                  <a:gd name="T59" fmla="*/ 156 h 440"/>
                  <a:gd name="T60" fmla="*/ 564 w 790"/>
                  <a:gd name="T61" fmla="*/ 144 h 440"/>
                  <a:gd name="T62" fmla="*/ 520 w 790"/>
                  <a:gd name="T63" fmla="*/ 132 h 440"/>
                  <a:gd name="T64" fmla="*/ 472 w 790"/>
                  <a:gd name="T65" fmla="*/ 119 h 440"/>
                  <a:gd name="T66" fmla="*/ 421 w 790"/>
                  <a:gd name="T67" fmla="*/ 105 h 440"/>
                  <a:gd name="T68" fmla="*/ 366 w 790"/>
                  <a:gd name="T69" fmla="*/ 91 h 440"/>
                  <a:gd name="T70" fmla="*/ 309 w 790"/>
                  <a:gd name="T71" fmla="*/ 77 h 440"/>
                  <a:gd name="T72" fmla="*/ 250 w 790"/>
                  <a:gd name="T73" fmla="*/ 62 h 440"/>
                  <a:gd name="T74" fmla="*/ 189 w 790"/>
                  <a:gd name="T75" fmla="*/ 47 h 440"/>
                  <a:gd name="T76" fmla="*/ 127 w 790"/>
                  <a:gd name="T77" fmla="*/ 32 h 440"/>
                  <a:gd name="T78" fmla="*/ 65 w 790"/>
                  <a:gd name="T79" fmla="*/ 17 h 440"/>
                  <a:gd name="T80" fmla="*/ 0 w 790"/>
                  <a:gd name="T81" fmla="*/ 2 h 440"/>
                  <a:gd name="T82" fmla="*/ 1 w 790"/>
                  <a:gd name="T83" fmla="*/ 0 h 44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790" h="440">
                    <a:moveTo>
                      <a:pt x="1" y="0"/>
                    </a:moveTo>
                    <a:lnTo>
                      <a:pt x="65" y="29"/>
                    </a:lnTo>
                    <a:lnTo>
                      <a:pt x="127" y="60"/>
                    </a:lnTo>
                    <a:lnTo>
                      <a:pt x="189" y="91"/>
                    </a:lnTo>
                    <a:lnTo>
                      <a:pt x="250" y="120"/>
                    </a:lnTo>
                    <a:lnTo>
                      <a:pt x="308" y="149"/>
                    </a:lnTo>
                    <a:lnTo>
                      <a:pt x="366" y="178"/>
                    </a:lnTo>
                    <a:lnTo>
                      <a:pt x="420" y="207"/>
                    </a:lnTo>
                    <a:lnTo>
                      <a:pt x="472" y="234"/>
                    </a:lnTo>
                    <a:lnTo>
                      <a:pt x="520" y="259"/>
                    </a:lnTo>
                    <a:lnTo>
                      <a:pt x="567" y="285"/>
                    </a:lnTo>
                    <a:lnTo>
                      <a:pt x="608" y="308"/>
                    </a:lnTo>
                    <a:lnTo>
                      <a:pt x="646" y="332"/>
                    </a:lnTo>
                    <a:lnTo>
                      <a:pt x="680" y="352"/>
                    </a:lnTo>
                    <a:lnTo>
                      <a:pt x="709" y="370"/>
                    </a:lnTo>
                    <a:lnTo>
                      <a:pt x="735" y="388"/>
                    </a:lnTo>
                    <a:lnTo>
                      <a:pt x="756" y="402"/>
                    </a:lnTo>
                    <a:lnTo>
                      <a:pt x="772" y="415"/>
                    </a:lnTo>
                    <a:lnTo>
                      <a:pt x="783" y="426"/>
                    </a:lnTo>
                    <a:lnTo>
                      <a:pt x="789" y="435"/>
                    </a:lnTo>
                    <a:lnTo>
                      <a:pt x="790" y="440"/>
                    </a:lnTo>
                    <a:lnTo>
                      <a:pt x="756" y="424"/>
                    </a:lnTo>
                    <a:lnTo>
                      <a:pt x="755" y="419"/>
                    </a:lnTo>
                    <a:lnTo>
                      <a:pt x="749" y="410"/>
                    </a:lnTo>
                    <a:lnTo>
                      <a:pt x="736" y="399"/>
                    </a:lnTo>
                    <a:lnTo>
                      <a:pt x="721" y="386"/>
                    </a:lnTo>
                    <a:lnTo>
                      <a:pt x="698" y="370"/>
                    </a:lnTo>
                    <a:lnTo>
                      <a:pt x="671" y="352"/>
                    </a:lnTo>
                    <a:lnTo>
                      <a:pt x="640" y="334"/>
                    </a:lnTo>
                    <a:lnTo>
                      <a:pt x="603" y="312"/>
                    </a:lnTo>
                    <a:lnTo>
                      <a:pt x="564" y="288"/>
                    </a:lnTo>
                    <a:lnTo>
                      <a:pt x="520" y="263"/>
                    </a:lnTo>
                    <a:lnTo>
                      <a:pt x="472" y="238"/>
                    </a:lnTo>
                    <a:lnTo>
                      <a:pt x="421" y="210"/>
                    </a:lnTo>
                    <a:lnTo>
                      <a:pt x="366" y="181"/>
                    </a:lnTo>
                    <a:lnTo>
                      <a:pt x="309" y="153"/>
                    </a:lnTo>
                    <a:lnTo>
                      <a:pt x="250" y="124"/>
                    </a:lnTo>
                    <a:lnTo>
                      <a:pt x="189" y="93"/>
                    </a:lnTo>
                    <a:lnTo>
                      <a:pt x="127" y="64"/>
                    </a:lnTo>
                    <a:lnTo>
                      <a:pt x="65" y="33"/>
                    </a:lnTo>
                    <a:lnTo>
                      <a:pt x="0" y="4"/>
                    </a:lnTo>
                    <a:lnTo>
                      <a:pt x="1" y="0"/>
                    </a:lnTo>
                    <a:close/>
                  </a:path>
                </a:pathLst>
              </a:custGeom>
              <a:solidFill>
                <a:srgbClr val="B3CB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280" name="Freeform 498"/>
              <p:cNvSpPr>
                <a:spLocks/>
              </p:cNvSpPr>
              <p:nvPr/>
            </p:nvSpPr>
            <p:spPr bwMode="auto">
              <a:xfrm>
                <a:off x="1356" y="1387"/>
                <a:ext cx="756" cy="210"/>
              </a:xfrm>
              <a:custGeom>
                <a:avLst/>
                <a:gdLst>
                  <a:gd name="T0" fmla="*/ 756 w 756"/>
                  <a:gd name="T1" fmla="*/ 210 h 420"/>
                  <a:gd name="T2" fmla="*/ 755 w 756"/>
                  <a:gd name="T3" fmla="*/ 208 h 420"/>
                  <a:gd name="T4" fmla="*/ 749 w 756"/>
                  <a:gd name="T5" fmla="*/ 203 h 420"/>
                  <a:gd name="T6" fmla="*/ 736 w 756"/>
                  <a:gd name="T7" fmla="*/ 198 h 420"/>
                  <a:gd name="T8" fmla="*/ 721 w 756"/>
                  <a:gd name="T9" fmla="*/ 191 h 420"/>
                  <a:gd name="T10" fmla="*/ 698 w 756"/>
                  <a:gd name="T11" fmla="*/ 183 h 420"/>
                  <a:gd name="T12" fmla="*/ 671 w 756"/>
                  <a:gd name="T13" fmla="*/ 174 h 420"/>
                  <a:gd name="T14" fmla="*/ 640 w 756"/>
                  <a:gd name="T15" fmla="*/ 165 h 420"/>
                  <a:gd name="T16" fmla="*/ 603 w 756"/>
                  <a:gd name="T17" fmla="*/ 154 h 420"/>
                  <a:gd name="T18" fmla="*/ 564 w 756"/>
                  <a:gd name="T19" fmla="*/ 142 h 420"/>
                  <a:gd name="T20" fmla="*/ 520 w 756"/>
                  <a:gd name="T21" fmla="*/ 130 h 420"/>
                  <a:gd name="T22" fmla="*/ 472 w 756"/>
                  <a:gd name="T23" fmla="*/ 117 h 420"/>
                  <a:gd name="T24" fmla="*/ 421 w 756"/>
                  <a:gd name="T25" fmla="*/ 103 h 420"/>
                  <a:gd name="T26" fmla="*/ 366 w 756"/>
                  <a:gd name="T27" fmla="*/ 89 h 420"/>
                  <a:gd name="T28" fmla="*/ 309 w 756"/>
                  <a:gd name="T29" fmla="*/ 75 h 420"/>
                  <a:gd name="T30" fmla="*/ 250 w 756"/>
                  <a:gd name="T31" fmla="*/ 60 h 420"/>
                  <a:gd name="T32" fmla="*/ 189 w 756"/>
                  <a:gd name="T33" fmla="*/ 45 h 420"/>
                  <a:gd name="T34" fmla="*/ 127 w 756"/>
                  <a:gd name="T35" fmla="*/ 30 h 420"/>
                  <a:gd name="T36" fmla="*/ 65 w 756"/>
                  <a:gd name="T37" fmla="*/ 15 h 420"/>
                  <a:gd name="T38" fmla="*/ 0 w 756"/>
                  <a:gd name="T39" fmla="*/ 0 h 420"/>
                  <a:gd name="T40" fmla="*/ 0 w 756"/>
                  <a:gd name="T41" fmla="*/ 1 h 420"/>
                  <a:gd name="T42" fmla="*/ 61 w 756"/>
                  <a:gd name="T43" fmla="*/ 16 h 420"/>
                  <a:gd name="T44" fmla="*/ 121 w 756"/>
                  <a:gd name="T45" fmla="*/ 30 h 420"/>
                  <a:gd name="T46" fmla="*/ 181 w 756"/>
                  <a:gd name="T47" fmla="*/ 45 h 420"/>
                  <a:gd name="T48" fmla="*/ 239 w 756"/>
                  <a:gd name="T49" fmla="*/ 59 h 420"/>
                  <a:gd name="T50" fmla="*/ 295 w 756"/>
                  <a:gd name="T51" fmla="*/ 73 h 420"/>
                  <a:gd name="T52" fmla="*/ 349 w 756"/>
                  <a:gd name="T53" fmla="*/ 86 h 420"/>
                  <a:gd name="T54" fmla="*/ 401 w 756"/>
                  <a:gd name="T55" fmla="*/ 100 h 420"/>
                  <a:gd name="T56" fmla="*/ 449 w 756"/>
                  <a:gd name="T57" fmla="*/ 113 h 420"/>
                  <a:gd name="T58" fmla="*/ 496 w 756"/>
                  <a:gd name="T59" fmla="*/ 125 h 420"/>
                  <a:gd name="T60" fmla="*/ 537 w 756"/>
                  <a:gd name="T61" fmla="*/ 137 h 420"/>
                  <a:gd name="T62" fmla="*/ 577 w 756"/>
                  <a:gd name="T63" fmla="*/ 149 h 420"/>
                  <a:gd name="T64" fmla="*/ 610 w 756"/>
                  <a:gd name="T65" fmla="*/ 159 h 420"/>
                  <a:gd name="T66" fmla="*/ 640 w 756"/>
                  <a:gd name="T67" fmla="*/ 168 h 420"/>
                  <a:gd name="T68" fmla="*/ 666 w 756"/>
                  <a:gd name="T69" fmla="*/ 176 h 420"/>
                  <a:gd name="T70" fmla="*/ 687 w 756"/>
                  <a:gd name="T71" fmla="*/ 184 h 420"/>
                  <a:gd name="T72" fmla="*/ 702 w 756"/>
                  <a:gd name="T73" fmla="*/ 190 h 420"/>
                  <a:gd name="T74" fmla="*/ 714 w 756"/>
                  <a:gd name="T75" fmla="*/ 196 h 420"/>
                  <a:gd name="T76" fmla="*/ 721 w 756"/>
                  <a:gd name="T77" fmla="*/ 199 h 420"/>
                  <a:gd name="T78" fmla="*/ 721 w 756"/>
                  <a:gd name="T79" fmla="*/ 202 h 420"/>
                  <a:gd name="T80" fmla="*/ 756 w 756"/>
                  <a:gd name="T81" fmla="*/ 210 h 42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756" h="420">
                    <a:moveTo>
                      <a:pt x="756" y="420"/>
                    </a:moveTo>
                    <a:lnTo>
                      <a:pt x="755" y="415"/>
                    </a:lnTo>
                    <a:lnTo>
                      <a:pt x="749" y="406"/>
                    </a:lnTo>
                    <a:lnTo>
                      <a:pt x="736" y="395"/>
                    </a:lnTo>
                    <a:lnTo>
                      <a:pt x="721" y="382"/>
                    </a:lnTo>
                    <a:lnTo>
                      <a:pt x="698" y="366"/>
                    </a:lnTo>
                    <a:lnTo>
                      <a:pt x="671" y="348"/>
                    </a:lnTo>
                    <a:lnTo>
                      <a:pt x="640" y="330"/>
                    </a:lnTo>
                    <a:lnTo>
                      <a:pt x="603" y="308"/>
                    </a:lnTo>
                    <a:lnTo>
                      <a:pt x="564" y="284"/>
                    </a:lnTo>
                    <a:lnTo>
                      <a:pt x="520" y="259"/>
                    </a:lnTo>
                    <a:lnTo>
                      <a:pt x="472" y="234"/>
                    </a:lnTo>
                    <a:lnTo>
                      <a:pt x="421" y="206"/>
                    </a:lnTo>
                    <a:lnTo>
                      <a:pt x="366" y="177"/>
                    </a:lnTo>
                    <a:lnTo>
                      <a:pt x="309" y="149"/>
                    </a:lnTo>
                    <a:lnTo>
                      <a:pt x="250" y="120"/>
                    </a:lnTo>
                    <a:lnTo>
                      <a:pt x="189" y="89"/>
                    </a:lnTo>
                    <a:lnTo>
                      <a:pt x="127" y="60"/>
                    </a:lnTo>
                    <a:lnTo>
                      <a:pt x="65" y="29"/>
                    </a:lnTo>
                    <a:lnTo>
                      <a:pt x="0" y="0"/>
                    </a:lnTo>
                    <a:lnTo>
                      <a:pt x="0" y="2"/>
                    </a:lnTo>
                    <a:lnTo>
                      <a:pt x="61" y="31"/>
                    </a:lnTo>
                    <a:lnTo>
                      <a:pt x="121" y="60"/>
                    </a:lnTo>
                    <a:lnTo>
                      <a:pt x="181" y="89"/>
                    </a:lnTo>
                    <a:lnTo>
                      <a:pt x="239" y="118"/>
                    </a:lnTo>
                    <a:lnTo>
                      <a:pt x="295" y="145"/>
                    </a:lnTo>
                    <a:lnTo>
                      <a:pt x="349" y="172"/>
                    </a:lnTo>
                    <a:lnTo>
                      <a:pt x="401" y="199"/>
                    </a:lnTo>
                    <a:lnTo>
                      <a:pt x="449" y="226"/>
                    </a:lnTo>
                    <a:lnTo>
                      <a:pt x="496" y="250"/>
                    </a:lnTo>
                    <a:lnTo>
                      <a:pt x="537" y="273"/>
                    </a:lnTo>
                    <a:lnTo>
                      <a:pt x="577" y="297"/>
                    </a:lnTo>
                    <a:lnTo>
                      <a:pt x="610" y="317"/>
                    </a:lnTo>
                    <a:lnTo>
                      <a:pt x="640" y="335"/>
                    </a:lnTo>
                    <a:lnTo>
                      <a:pt x="666" y="351"/>
                    </a:lnTo>
                    <a:lnTo>
                      <a:pt x="687" y="368"/>
                    </a:lnTo>
                    <a:lnTo>
                      <a:pt x="702" y="380"/>
                    </a:lnTo>
                    <a:lnTo>
                      <a:pt x="714" y="391"/>
                    </a:lnTo>
                    <a:lnTo>
                      <a:pt x="721" y="398"/>
                    </a:lnTo>
                    <a:lnTo>
                      <a:pt x="721" y="404"/>
                    </a:lnTo>
                    <a:lnTo>
                      <a:pt x="756" y="420"/>
                    </a:lnTo>
                    <a:close/>
                  </a:path>
                </a:pathLst>
              </a:custGeom>
              <a:solidFill>
                <a:srgbClr val="B3CE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281" name="Freeform 499"/>
              <p:cNvSpPr>
                <a:spLocks/>
              </p:cNvSpPr>
              <p:nvPr/>
            </p:nvSpPr>
            <p:spPr bwMode="auto">
              <a:xfrm>
                <a:off x="1354" y="1388"/>
                <a:ext cx="723" cy="201"/>
              </a:xfrm>
              <a:custGeom>
                <a:avLst/>
                <a:gdLst>
                  <a:gd name="T0" fmla="*/ 2 w 723"/>
                  <a:gd name="T1" fmla="*/ 0 h 402"/>
                  <a:gd name="T2" fmla="*/ 63 w 723"/>
                  <a:gd name="T3" fmla="*/ 15 h 402"/>
                  <a:gd name="T4" fmla="*/ 123 w 723"/>
                  <a:gd name="T5" fmla="*/ 29 h 402"/>
                  <a:gd name="T6" fmla="*/ 183 w 723"/>
                  <a:gd name="T7" fmla="*/ 44 h 402"/>
                  <a:gd name="T8" fmla="*/ 241 w 723"/>
                  <a:gd name="T9" fmla="*/ 58 h 402"/>
                  <a:gd name="T10" fmla="*/ 297 w 723"/>
                  <a:gd name="T11" fmla="*/ 72 h 402"/>
                  <a:gd name="T12" fmla="*/ 351 w 723"/>
                  <a:gd name="T13" fmla="*/ 85 h 402"/>
                  <a:gd name="T14" fmla="*/ 403 w 723"/>
                  <a:gd name="T15" fmla="*/ 99 h 402"/>
                  <a:gd name="T16" fmla="*/ 451 w 723"/>
                  <a:gd name="T17" fmla="*/ 112 h 402"/>
                  <a:gd name="T18" fmla="*/ 498 w 723"/>
                  <a:gd name="T19" fmla="*/ 124 h 402"/>
                  <a:gd name="T20" fmla="*/ 539 w 723"/>
                  <a:gd name="T21" fmla="*/ 136 h 402"/>
                  <a:gd name="T22" fmla="*/ 579 w 723"/>
                  <a:gd name="T23" fmla="*/ 148 h 402"/>
                  <a:gd name="T24" fmla="*/ 612 w 723"/>
                  <a:gd name="T25" fmla="*/ 158 h 402"/>
                  <a:gd name="T26" fmla="*/ 642 w 723"/>
                  <a:gd name="T27" fmla="*/ 167 h 402"/>
                  <a:gd name="T28" fmla="*/ 668 w 723"/>
                  <a:gd name="T29" fmla="*/ 175 h 402"/>
                  <a:gd name="T30" fmla="*/ 689 w 723"/>
                  <a:gd name="T31" fmla="*/ 183 h 402"/>
                  <a:gd name="T32" fmla="*/ 704 w 723"/>
                  <a:gd name="T33" fmla="*/ 189 h 402"/>
                  <a:gd name="T34" fmla="*/ 716 w 723"/>
                  <a:gd name="T35" fmla="*/ 195 h 402"/>
                  <a:gd name="T36" fmla="*/ 723 w 723"/>
                  <a:gd name="T37" fmla="*/ 198 h 402"/>
                  <a:gd name="T38" fmla="*/ 723 w 723"/>
                  <a:gd name="T39" fmla="*/ 201 h 402"/>
                  <a:gd name="T40" fmla="*/ 686 w 723"/>
                  <a:gd name="T41" fmla="*/ 193 h 402"/>
                  <a:gd name="T42" fmla="*/ 686 w 723"/>
                  <a:gd name="T43" fmla="*/ 190 h 402"/>
                  <a:gd name="T44" fmla="*/ 679 w 723"/>
                  <a:gd name="T45" fmla="*/ 186 h 402"/>
                  <a:gd name="T46" fmla="*/ 669 w 723"/>
                  <a:gd name="T47" fmla="*/ 181 h 402"/>
                  <a:gd name="T48" fmla="*/ 653 w 723"/>
                  <a:gd name="T49" fmla="*/ 175 h 402"/>
                  <a:gd name="T50" fmla="*/ 634 w 723"/>
                  <a:gd name="T51" fmla="*/ 168 h 402"/>
                  <a:gd name="T52" fmla="*/ 610 w 723"/>
                  <a:gd name="T53" fmla="*/ 160 h 402"/>
                  <a:gd name="T54" fmla="*/ 581 w 723"/>
                  <a:gd name="T55" fmla="*/ 151 h 402"/>
                  <a:gd name="T56" fmla="*/ 549 w 723"/>
                  <a:gd name="T57" fmla="*/ 141 h 402"/>
                  <a:gd name="T58" fmla="*/ 512 w 723"/>
                  <a:gd name="T59" fmla="*/ 131 h 402"/>
                  <a:gd name="T60" fmla="*/ 471 w 723"/>
                  <a:gd name="T61" fmla="*/ 120 h 402"/>
                  <a:gd name="T62" fmla="*/ 429 w 723"/>
                  <a:gd name="T63" fmla="*/ 108 h 402"/>
                  <a:gd name="T64" fmla="*/ 382 w 723"/>
                  <a:gd name="T65" fmla="*/ 95 h 402"/>
                  <a:gd name="T66" fmla="*/ 333 w 723"/>
                  <a:gd name="T67" fmla="*/ 83 h 402"/>
                  <a:gd name="T68" fmla="*/ 282 w 723"/>
                  <a:gd name="T69" fmla="*/ 70 h 402"/>
                  <a:gd name="T70" fmla="*/ 228 w 723"/>
                  <a:gd name="T71" fmla="*/ 56 h 402"/>
                  <a:gd name="T72" fmla="*/ 173 w 723"/>
                  <a:gd name="T73" fmla="*/ 43 h 402"/>
                  <a:gd name="T74" fmla="*/ 116 w 723"/>
                  <a:gd name="T75" fmla="*/ 29 h 402"/>
                  <a:gd name="T76" fmla="*/ 58 w 723"/>
                  <a:gd name="T77" fmla="*/ 16 h 402"/>
                  <a:gd name="T78" fmla="*/ 0 w 723"/>
                  <a:gd name="T79" fmla="*/ 2 h 402"/>
                  <a:gd name="T80" fmla="*/ 2 w 723"/>
                  <a:gd name="T81" fmla="*/ 0 h 40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723" h="402">
                    <a:moveTo>
                      <a:pt x="2" y="0"/>
                    </a:moveTo>
                    <a:lnTo>
                      <a:pt x="63" y="29"/>
                    </a:lnTo>
                    <a:lnTo>
                      <a:pt x="123" y="58"/>
                    </a:lnTo>
                    <a:lnTo>
                      <a:pt x="183" y="87"/>
                    </a:lnTo>
                    <a:lnTo>
                      <a:pt x="241" y="116"/>
                    </a:lnTo>
                    <a:lnTo>
                      <a:pt x="297" y="143"/>
                    </a:lnTo>
                    <a:lnTo>
                      <a:pt x="351" y="170"/>
                    </a:lnTo>
                    <a:lnTo>
                      <a:pt x="403" y="197"/>
                    </a:lnTo>
                    <a:lnTo>
                      <a:pt x="451" y="224"/>
                    </a:lnTo>
                    <a:lnTo>
                      <a:pt x="498" y="248"/>
                    </a:lnTo>
                    <a:lnTo>
                      <a:pt x="539" y="271"/>
                    </a:lnTo>
                    <a:lnTo>
                      <a:pt x="579" y="295"/>
                    </a:lnTo>
                    <a:lnTo>
                      <a:pt x="612" y="315"/>
                    </a:lnTo>
                    <a:lnTo>
                      <a:pt x="642" y="333"/>
                    </a:lnTo>
                    <a:lnTo>
                      <a:pt x="668" y="349"/>
                    </a:lnTo>
                    <a:lnTo>
                      <a:pt x="689" y="366"/>
                    </a:lnTo>
                    <a:lnTo>
                      <a:pt x="704" y="378"/>
                    </a:lnTo>
                    <a:lnTo>
                      <a:pt x="716" y="389"/>
                    </a:lnTo>
                    <a:lnTo>
                      <a:pt x="723" y="396"/>
                    </a:lnTo>
                    <a:lnTo>
                      <a:pt x="723" y="402"/>
                    </a:lnTo>
                    <a:lnTo>
                      <a:pt x="686" y="385"/>
                    </a:lnTo>
                    <a:lnTo>
                      <a:pt x="686" y="380"/>
                    </a:lnTo>
                    <a:lnTo>
                      <a:pt x="679" y="371"/>
                    </a:lnTo>
                    <a:lnTo>
                      <a:pt x="669" y="362"/>
                    </a:lnTo>
                    <a:lnTo>
                      <a:pt x="653" y="349"/>
                    </a:lnTo>
                    <a:lnTo>
                      <a:pt x="634" y="335"/>
                    </a:lnTo>
                    <a:lnTo>
                      <a:pt x="610" y="320"/>
                    </a:lnTo>
                    <a:lnTo>
                      <a:pt x="581" y="302"/>
                    </a:lnTo>
                    <a:lnTo>
                      <a:pt x="549" y="282"/>
                    </a:lnTo>
                    <a:lnTo>
                      <a:pt x="512" y="261"/>
                    </a:lnTo>
                    <a:lnTo>
                      <a:pt x="471" y="239"/>
                    </a:lnTo>
                    <a:lnTo>
                      <a:pt x="429" y="215"/>
                    </a:lnTo>
                    <a:lnTo>
                      <a:pt x="382" y="190"/>
                    </a:lnTo>
                    <a:lnTo>
                      <a:pt x="333" y="165"/>
                    </a:lnTo>
                    <a:lnTo>
                      <a:pt x="282" y="139"/>
                    </a:lnTo>
                    <a:lnTo>
                      <a:pt x="228" y="112"/>
                    </a:lnTo>
                    <a:lnTo>
                      <a:pt x="173" y="85"/>
                    </a:lnTo>
                    <a:lnTo>
                      <a:pt x="116" y="58"/>
                    </a:lnTo>
                    <a:lnTo>
                      <a:pt x="58" y="31"/>
                    </a:lnTo>
                    <a:lnTo>
                      <a:pt x="0" y="4"/>
                    </a:lnTo>
                    <a:lnTo>
                      <a:pt x="2" y="0"/>
                    </a:lnTo>
                    <a:close/>
                  </a:path>
                </a:pathLst>
              </a:custGeom>
              <a:solidFill>
                <a:srgbClr val="B2D1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282" name="Freeform 500"/>
              <p:cNvSpPr>
                <a:spLocks/>
              </p:cNvSpPr>
              <p:nvPr/>
            </p:nvSpPr>
            <p:spPr bwMode="auto">
              <a:xfrm>
                <a:off x="1354" y="1390"/>
                <a:ext cx="686" cy="191"/>
              </a:xfrm>
              <a:custGeom>
                <a:avLst/>
                <a:gdLst>
                  <a:gd name="T0" fmla="*/ 686 w 686"/>
                  <a:gd name="T1" fmla="*/ 191 h 381"/>
                  <a:gd name="T2" fmla="*/ 686 w 686"/>
                  <a:gd name="T3" fmla="*/ 188 h 381"/>
                  <a:gd name="T4" fmla="*/ 679 w 686"/>
                  <a:gd name="T5" fmla="*/ 184 h 381"/>
                  <a:gd name="T6" fmla="*/ 669 w 686"/>
                  <a:gd name="T7" fmla="*/ 179 h 381"/>
                  <a:gd name="T8" fmla="*/ 653 w 686"/>
                  <a:gd name="T9" fmla="*/ 173 h 381"/>
                  <a:gd name="T10" fmla="*/ 634 w 686"/>
                  <a:gd name="T11" fmla="*/ 166 h 381"/>
                  <a:gd name="T12" fmla="*/ 610 w 686"/>
                  <a:gd name="T13" fmla="*/ 158 h 381"/>
                  <a:gd name="T14" fmla="*/ 581 w 686"/>
                  <a:gd name="T15" fmla="*/ 149 h 381"/>
                  <a:gd name="T16" fmla="*/ 549 w 686"/>
                  <a:gd name="T17" fmla="*/ 139 h 381"/>
                  <a:gd name="T18" fmla="*/ 512 w 686"/>
                  <a:gd name="T19" fmla="*/ 129 h 381"/>
                  <a:gd name="T20" fmla="*/ 471 w 686"/>
                  <a:gd name="T21" fmla="*/ 118 h 381"/>
                  <a:gd name="T22" fmla="*/ 429 w 686"/>
                  <a:gd name="T23" fmla="*/ 106 h 381"/>
                  <a:gd name="T24" fmla="*/ 382 w 686"/>
                  <a:gd name="T25" fmla="*/ 93 h 381"/>
                  <a:gd name="T26" fmla="*/ 333 w 686"/>
                  <a:gd name="T27" fmla="*/ 81 h 381"/>
                  <a:gd name="T28" fmla="*/ 282 w 686"/>
                  <a:gd name="T29" fmla="*/ 68 h 381"/>
                  <a:gd name="T30" fmla="*/ 228 w 686"/>
                  <a:gd name="T31" fmla="*/ 54 h 381"/>
                  <a:gd name="T32" fmla="*/ 173 w 686"/>
                  <a:gd name="T33" fmla="*/ 41 h 381"/>
                  <a:gd name="T34" fmla="*/ 116 w 686"/>
                  <a:gd name="T35" fmla="*/ 27 h 381"/>
                  <a:gd name="T36" fmla="*/ 58 w 686"/>
                  <a:gd name="T37" fmla="*/ 14 h 381"/>
                  <a:gd name="T38" fmla="*/ 0 w 686"/>
                  <a:gd name="T39" fmla="*/ 0 h 381"/>
                  <a:gd name="T40" fmla="*/ 0 w 686"/>
                  <a:gd name="T41" fmla="*/ 1 h 381"/>
                  <a:gd name="T42" fmla="*/ 57 w 686"/>
                  <a:gd name="T43" fmla="*/ 14 h 381"/>
                  <a:gd name="T44" fmla="*/ 115 w 686"/>
                  <a:gd name="T45" fmla="*/ 28 h 381"/>
                  <a:gd name="T46" fmla="*/ 171 w 686"/>
                  <a:gd name="T47" fmla="*/ 42 h 381"/>
                  <a:gd name="T48" fmla="*/ 225 w 686"/>
                  <a:gd name="T49" fmla="*/ 55 h 381"/>
                  <a:gd name="T50" fmla="*/ 279 w 686"/>
                  <a:gd name="T51" fmla="*/ 69 h 381"/>
                  <a:gd name="T52" fmla="*/ 328 w 686"/>
                  <a:gd name="T53" fmla="*/ 82 h 381"/>
                  <a:gd name="T54" fmla="*/ 376 w 686"/>
                  <a:gd name="T55" fmla="*/ 94 h 381"/>
                  <a:gd name="T56" fmla="*/ 422 w 686"/>
                  <a:gd name="T57" fmla="*/ 107 h 381"/>
                  <a:gd name="T58" fmla="*/ 464 w 686"/>
                  <a:gd name="T59" fmla="*/ 118 h 381"/>
                  <a:gd name="T60" fmla="*/ 502 w 686"/>
                  <a:gd name="T61" fmla="*/ 129 h 381"/>
                  <a:gd name="T62" fmla="*/ 536 w 686"/>
                  <a:gd name="T63" fmla="*/ 138 h 381"/>
                  <a:gd name="T64" fmla="*/ 566 w 686"/>
                  <a:gd name="T65" fmla="*/ 148 h 381"/>
                  <a:gd name="T66" fmla="*/ 591 w 686"/>
                  <a:gd name="T67" fmla="*/ 157 h 381"/>
                  <a:gd name="T68" fmla="*/ 612 w 686"/>
                  <a:gd name="T69" fmla="*/ 164 h 381"/>
                  <a:gd name="T70" fmla="*/ 628 w 686"/>
                  <a:gd name="T71" fmla="*/ 170 h 381"/>
                  <a:gd name="T72" fmla="*/ 639 w 686"/>
                  <a:gd name="T73" fmla="*/ 175 h 381"/>
                  <a:gd name="T74" fmla="*/ 646 w 686"/>
                  <a:gd name="T75" fmla="*/ 179 h 381"/>
                  <a:gd name="T76" fmla="*/ 648 w 686"/>
                  <a:gd name="T77" fmla="*/ 182 h 381"/>
                  <a:gd name="T78" fmla="*/ 686 w 686"/>
                  <a:gd name="T79" fmla="*/ 191 h 38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686" h="381">
                    <a:moveTo>
                      <a:pt x="686" y="381"/>
                    </a:moveTo>
                    <a:lnTo>
                      <a:pt x="686" y="376"/>
                    </a:lnTo>
                    <a:lnTo>
                      <a:pt x="679" y="367"/>
                    </a:lnTo>
                    <a:lnTo>
                      <a:pt x="669" y="358"/>
                    </a:lnTo>
                    <a:lnTo>
                      <a:pt x="653" y="345"/>
                    </a:lnTo>
                    <a:lnTo>
                      <a:pt x="634" y="331"/>
                    </a:lnTo>
                    <a:lnTo>
                      <a:pt x="610" y="316"/>
                    </a:lnTo>
                    <a:lnTo>
                      <a:pt x="581" y="298"/>
                    </a:lnTo>
                    <a:lnTo>
                      <a:pt x="549" y="278"/>
                    </a:lnTo>
                    <a:lnTo>
                      <a:pt x="512" y="257"/>
                    </a:lnTo>
                    <a:lnTo>
                      <a:pt x="471" y="235"/>
                    </a:lnTo>
                    <a:lnTo>
                      <a:pt x="429" y="211"/>
                    </a:lnTo>
                    <a:lnTo>
                      <a:pt x="382" y="186"/>
                    </a:lnTo>
                    <a:lnTo>
                      <a:pt x="333" y="161"/>
                    </a:lnTo>
                    <a:lnTo>
                      <a:pt x="282" y="135"/>
                    </a:lnTo>
                    <a:lnTo>
                      <a:pt x="228" y="108"/>
                    </a:lnTo>
                    <a:lnTo>
                      <a:pt x="173" y="81"/>
                    </a:lnTo>
                    <a:lnTo>
                      <a:pt x="116" y="54"/>
                    </a:lnTo>
                    <a:lnTo>
                      <a:pt x="58" y="27"/>
                    </a:lnTo>
                    <a:lnTo>
                      <a:pt x="0" y="0"/>
                    </a:lnTo>
                    <a:lnTo>
                      <a:pt x="0" y="1"/>
                    </a:lnTo>
                    <a:lnTo>
                      <a:pt x="57" y="28"/>
                    </a:lnTo>
                    <a:lnTo>
                      <a:pt x="115" y="56"/>
                    </a:lnTo>
                    <a:lnTo>
                      <a:pt x="171" y="83"/>
                    </a:lnTo>
                    <a:lnTo>
                      <a:pt x="225" y="110"/>
                    </a:lnTo>
                    <a:lnTo>
                      <a:pt x="279" y="137"/>
                    </a:lnTo>
                    <a:lnTo>
                      <a:pt x="328" y="164"/>
                    </a:lnTo>
                    <a:lnTo>
                      <a:pt x="376" y="188"/>
                    </a:lnTo>
                    <a:lnTo>
                      <a:pt x="422" y="213"/>
                    </a:lnTo>
                    <a:lnTo>
                      <a:pt x="464" y="235"/>
                    </a:lnTo>
                    <a:lnTo>
                      <a:pt x="502" y="257"/>
                    </a:lnTo>
                    <a:lnTo>
                      <a:pt x="536" y="276"/>
                    </a:lnTo>
                    <a:lnTo>
                      <a:pt x="566" y="296"/>
                    </a:lnTo>
                    <a:lnTo>
                      <a:pt x="591" y="313"/>
                    </a:lnTo>
                    <a:lnTo>
                      <a:pt x="612" y="327"/>
                    </a:lnTo>
                    <a:lnTo>
                      <a:pt x="628" y="340"/>
                    </a:lnTo>
                    <a:lnTo>
                      <a:pt x="639" y="349"/>
                    </a:lnTo>
                    <a:lnTo>
                      <a:pt x="646" y="358"/>
                    </a:lnTo>
                    <a:lnTo>
                      <a:pt x="648" y="363"/>
                    </a:lnTo>
                    <a:lnTo>
                      <a:pt x="686" y="381"/>
                    </a:lnTo>
                    <a:close/>
                  </a:path>
                </a:pathLst>
              </a:custGeom>
              <a:solidFill>
                <a:srgbClr val="B2D4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283" name="Freeform 501"/>
              <p:cNvSpPr>
                <a:spLocks/>
              </p:cNvSpPr>
              <p:nvPr/>
            </p:nvSpPr>
            <p:spPr bwMode="auto">
              <a:xfrm>
                <a:off x="1353" y="1391"/>
                <a:ext cx="649" cy="181"/>
              </a:xfrm>
              <a:custGeom>
                <a:avLst/>
                <a:gdLst>
                  <a:gd name="T0" fmla="*/ 1 w 649"/>
                  <a:gd name="T1" fmla="*/ 0 h 362"/>
                  <a:gd name="T2" fmla="*/ 58 w 649"/>
                  <a:gd name="T3" fmla="*/ 14 h 362"/>
                  <a:gd name="T4" fmla="*/ 116 w 649"/>
                  <a:gd name="T5" fmla="*/ 28 h 362"/>
                  <a:gd name="T6" fmla="*/ 172 w 649"/>
                  <a:gd name="T7" fmla="*/ 41 h 362"/>
                  <a:gd name="T8" fmla="*/ 226 w 649"/>
                  <a:gd name="T9" fmla="*/ 55 h 362"/>
                  <a:gd name="T10" fmla="*/ 280 w 649"/>
                  <a:gd name="T11" fmla="*/ 68 h 362"/>
                  <a:gd name="T12" fmla="*/ 329 w 649"/>
                  <a:gd name="T13" fmla="*/ 82 h 362"/>
                  <a:gd name="T14" fmla="*/ 377 w 649"/>
                  <a:gd name="T15" fmla="*/ 94 h 362"/>
                  <a:gd name="T16" fmla="*/ 423 w 649"/>
                  <a:gd name="T17" fmla="*/ 106 h 362"/>
                  <a:gd name="T18" fmla="*/ 465 w 649"/>
                  <a:gd name="T19" fmla="*/ 117 h 362"/>
                  <a:gd name="T20" fmla="*/ 503 w 649"/>
                  <a:gd name="T21" fmla="*/ 128 h 362"/>
                  <a:gd name="T22" fmla="*/ 537 w 649"/>
                  <a:gd name="T23" fmla="*/ 138 h 362"/>
                  <a:gd name="T24" fmla="*/ 567 w 649"/>
                  <a:gd name="T25" fmla="*/ 148 h 362"/>
                  <a:gd name="T26" fmla="*/ 592 w 649"/>
                  <a:gd name="T27" fmla="*/ 156 h 362"/>
                  <a:gd name="T28" fmla="*/ 613 w 649"/>
                  <a:gd name="T29" fmla="*/ 163 h 362"/>
                  <a:gd name="T30" fmla="*/ 629 w 649"/>
                  <a:gd name="T31" fmla="*/ 170 h 362"/>
                  <a:gd name="T32" fmla="*/ 640 w 649"/>
                  <a:gd name="T33" fmla="*/ 174 h 362"/>
                  <a:gd name="T34" fmla="*/ 647 w 649"/>
                  <a:gd name="T35" fmla="*/ 179 h 362"/>
                  <a:gd name="T36" fmla="*/ 649 w 649"/>
                  <a:gd name="T37" fmla="*/ 181 h 362"/>
                  <a:gd name="T38" fmla="*/ 606 w 649"/>
                  <a:gd name="T39" fmla="*/ 171 h 362"/>
                  <a:gd name="T40" fmla="*/ 605 w 649"/>
                  <a:gd name="T41" fmla="*/ 169 h 362"/>
                  <a:gd name="T42" fmla="*/ 598 w 649"/>
                  <a:gd name="T43" fmla="*/ 164 h 362"/>
                  <a:gd name="T44" fmla="*/ 587 w 649"/>
                  <a:gd name="T45" fmla="*/ 160 h 362"/>
                  <a:gd name="T46" fmla="*/ 570 w 649"/>
                  <a:gd name="T47" fmla="*/ 153 h 362"/>
                  <a:gd name="T48" fmla="*/ 547 w 649"/>
                  <a:gd name="T49" fmla="*/ 145 h 362"/>
                  <a:gd name="T50" fmla="*/ 522 w 649"/>
                  <a:gd name="T51" fmla="*/ 137 h 362"/>
                  <a:gd name="T52" fmla="*/ 489 w 649"/>
                  <a:gd name="T53" fmla="*/ 127 h 362"/>
                  <a:gd name="T54" fmla="*/ 454 w 649"/>
                  <a:gd name="T55" fmla="*/ 117 h 362"/>
                  <a:gd name="T56" fmla="*/ 414 w 649"/>
                  <a:gd name="T57" fmla="*/ 106 h 362"/>
                  <a:gd name="T58" fmla="*/ 372 w 649"/>
                  <a:gd name="T59" fmla="*/ 95 h 362"/>
                  <a:gd name="T60" fmla="*/ 325 w 649"/>
                  <a:gd name="T61" fmla="*/ 82 h 362"/>
                  <a:gd name="T62" fmla="*/ 276 w 649"/>
                  <a:gd name="T63" fmla="*/ 69 h 362"/>
                  <a:gd name="T64" fmla="*/ 223 w 649"/>
                  <a:gd name="T65" fmla="*/ 57 h 362"/>
                  <a:gd name="T66" fmla="*/ 170 w 649"/>
                  <a:gd name="T67" fmla="*/ 43 h 362"/>
                  <a:gd name="T68" fmla="*/ 113 w 649"/>
                  <a:gd name="T69" fmla="*/ 29 h 362"/>
                  <a:gd name="T70" fmla="*/ 57 w 649"/>
                  <a:gd name="T71" fmla="*/ 16 h 362"/>
                  <a:gd name="T72" fmla="*/ 0 w 649"/>
                  <a:gd name="T73" fmla="*/ 2 h 362"/>
                  <a:gd name="T74" fmla="*/ 1 w 649"/>
                  <a:gd name="T75" fmla="*/ 0 h 36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649" h="362">
                    <a:moveTo>
                      <a:pt x="1" y="0"/>
                    </a:moveTo>
                    <a:lnTo>
                      <a:pt x="58" y="27"/>
                    </a:lnTo>
                    <a:lnTo>
                      <a:pt x="116" y="55"/>
                    </a:lnTo>
                    <a:lnTo>
                      <a:pt x="172" y="82"/>
                    </a:lnTo>
                    <a:lnTo>
                      <a:pt x="226" y="109"/>
                    </a:lnTo>
                    <a:lnTo>
                      <a:pt x="280" y="136"/>
                    </a:lnTo>
                    <a:lnTo>
                      <a:pt x="329" y="163"/>
                    </a:lnTo>
                    <a:lnTo>
                      <a:pt x="377" y="187"/>
                    </a:lnTo>
                    <a:lnTo>
                      <a:pt x="423" y="212"/>
                    </a:lnTo>
                    <a:lnTo>
                      <a:pt x="465" y="234"/>
                    </a:lnTo>
                    <a:lnTo>
                      <a:pt x="503" y="256"/>
                    </a:lnTo>
                    <a:lnTo>
                      <a:pt x="537" y="275"/>
                    </a:lnTo>
                    <a:lnTo>
                      <a:pt x="567" y="295"/>
                    </a:lnTo>
                    <a:lnTo>
                      <a:pt x="592" y="312"/>
                    </a:lnTo>
                    <a:lnTo>
                      <a:pt x="613" y="326"/>
                    </a:lnTo>
                    <a:lnTo>
                      <a:pt x="629" y="339"/>
                    </a:lnTo>
                    <a:lnTo>
                      <a:pt x="640" y="348"/>
                    </a:lnTo>
                    <a:lnTo>
                      <a:pt x="647" y="357"/>
                    </a:lnTo>
                    <a:lnTo>
                      <a:pt x="649" y="362"/>
                    </a:lnTo>
                    <a:lnTo>
                      <a:pt x="606" y="342"/>
                    </a:lnTo>
                    <a:lnTo>
                      <a:pt x="605" y="337"/>
                    </a:lnTo>
                    <a:lnTo>
                      <a:pt x="598" y="328"/>
                    </a:lnTo>
                    <a:lnTo>
                      <a:pt x="587" y="319"/>
                    </a:lnTo>
                    <a:lnTo>
                      <a:pt x="570" y="306"/>
                    </a:lnTo>
                    <a:lnTo>
                      <a:pt x="547" y="290"/>
                    </a:lnTo>
                    <a:lnTo>
                      <a:pt x="522" y="274"/>
                    </a:lnTo>
                    <a:lnTo>
                      <a:pt x="489" y="254"/>
                    </a:lnTo>
                    <a:lnTo>
                      <a:pt x="454" y="234"/>
                    </a:lnTo>
                    <a:lnTo>
                      <a:pt x="414" y="212"/>
                    </a:lnTo>
                    <a:lnTo>
                      <a:pt x="372" y="189"/>
                    </a:lnTo>
                    <a:lnTo>
                      <a:pt x="325" y="163"/>
                    </a:lnTo>
                    <a:lnTo>
                      <a:pt x="276" y="138"/>
                    </a:lnTo>
                    <a:lnTo>
                      <a:pt x="223" y="113"/>
                    </a:lnTo>
                    <a:lnTo>
                      <a:pt x="170" y="85"/>
                    </a:lnTo>
                    <a:lnTo>
                      <a:pt x="113" y="58"/>
                    </a:lnTo>
                    <a:lnTo>
                      <a:pt x="57" y="31"/>
                    </a:lnTo>
                    <a:lnTo>
                      <a:pt x="0" y="4"/>
                    </a:lnTo>
                    <a:lnTo>
                      <a:pt x="1" y="0"/>
                    </a:lnTo>
                    <a:close/>
                  </a:path>
                </a:pathLst>
              </a:custGeom>
              <a:solidFill>
                <a:srgbClr val="B2D7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284" name="Freeform 502"/>
              <p:cNvSpPr>
                <a:spLocks/>
              </p:cNvSpPr>
              <p:nvPr/>
            </p:nvSpPr>
            <p:spPr bwMode="auto">
              <a:xfrm>
                <a:off x="1352" y="1392"/>
                <a:ext cx="607" cy="170"/>
              </a:xfrm>
              <a:custGeom>
                <a:avLst/>
                <a:gdLst>
                  <a:gd name="T0" fmla="*/ 607 w 607"/>
                  <a:gd name="T1" fmla="*/ 170 h 338"/>
                  <a:gd name="T2" fmla="*/ 606 w 607"/>
                  <a:gd name="T3" fmla="*/ 167 h 338"/>
                  <a:gd name="T4" fmla="*/ 599 w 607"/>
                  <a:gd name="T5" fmla="*/ 163 h 338"/>
                  <a:gd name="T6" fmla="*/ 588 w 607"/>
                  <a:gd name="T7" fmla="*/ 158 h 338"/>
                  <a:gd name="T8" fmla="*/ 571 w 607"/>
                  <a:gd name="T9" fmla="*/ 152 h 338"/>
                  <a:gd name="T10" fmla="*/ 548 w 607"/>
                  <a:gd name="T11" fmla="*/ 144 h 338"/>
                  <a:gd name="T12" fmla="*/ 523 w 607"/>
                  <a:gd name="T13" fmla="*/ 136 h 338"/>
                  <a:gd name="T14" fmla="*/ 490 w 607"/>
                  <a:gd name="T15" fmla="*/ 126 h 338"/>
                  <a:gd name="T16" fmla="*/ 455 w 607"/>
                  <a:gd name="T17" fmla="*/ 116 h 338"/>
                  <a:gd name="T18" fmla="*/ 415 w 607"/>
                  <a:gd name="T19" fmla="*/ 105 h 338"/>
                  <a:gd name="T20" fmla="*/ 373 w 607"/>
                  <a:gd name="T21" fmla="*/ 93 h 338"/>
                  <a:gd name="T22" fmla="*/ 326 w 607"/>
                  <a:gd name="T23" fmla="*/ 80 h 338"/>
                  <a:gd name="T24" fmla="*/ 277 w 607"/>
                  <a:gd name="T25" fmla="*/ 67 h 338"/>
                  <a:gd name="T26" fmla="*/ 224 w 607"/>
                  <a:gd name="T27" fmla="*/ 55 h 338"/>
                  <a:gd name="T28" fmla="*/ 171 w 607"/>
                  <a:gd name="T29" fmla="*/ 41 h 338"/>
                  <a:gd name="T30" fmla="*/ 114 w 607"/>
                  <a:gd name="T31" fmla="*/ 27 h 338"/>
                  <a:gd name="T32" fmla="*/ 58 w 607"/>
                  <a:gd name="T33" fmla="*/ 14 h 338"/>
                  <a:gd name="T34" fmla="*/ 1 w 607"/>
                  <a:gd name="T35" fmla="*/ 0 h 338"/>
                  <a:gd name="T36" fmla="*/ 0 w 607"/>
                  <a:gd name="T37" fmla="*/ 2 h 338"/>
                  <a:gd name="T38" fmla="*/ 53 w 607"/>
                  <a:gd name="T39" fmla="*/ 15 h 338"/>
                  <a:gd name="T40" fmla="*/ 106 w 607"/>
                  <a:gd name="T41" fmla="*/ 27 h 338"/>
                  <a:gd name="T42" fmla="*/ 157 w 607"/>
                  <a:gd name="T43" fmla="*/ 40 h 338"/>
                  <a:gd name="T44" fmla="*/ 207 w 607"/>
                  <a:gd name="T45" fmla="*/ 52 h 338"/>
                  <a:gd name="T46" fmla="*/ 255 w 607"/>
                  <a:gd name="T47" fmla="*/ 64 h 338"/>
                  <a:gd name="T48" fmla="*/ 302 w 607"/>
                  <a:gd name="T49" fmla="*/ 76 h 338"/>
                  <a:gd name="T50" fmla="*/ 344 w 607"/>
                  <a:gd name="T51" fmla="*/ 89 h 338"/>
                  <a:gd name="T52" fmla="*/ 385 w 607"/>
                  <a:gd name="T53" fmla="*/ 99 h 338"/>
                  <a:gd name="T54" fmla="*/ 422 w 607"/>
                  <a:gd name="T55" fmla="*/ 109 h 338"/>
                  <a:gd name="T56" fmla="*/ 455 w 607"/>
                  <a:gd name="T57" fmla="*/ 119 h 338"/>
                  <a:gd name="T58" fmla="*/ 484 w 607"/>
                  <a:gd name="T59" fmla="*/ 127 h 338"/>
                  <a:gd name="T60" fmla="*/ 508 w 607"/>
                  <a:gd name="T61" fmla="*/ 136 h 338"/>
                  <a:gd name="T62" fmla="*/ 530 w 607"/>
                  <a:gd name="T63" fmla="*/ 143 h 338"/>
                  <a:gd name="T64" fmla="*/ 545 w 607"/>
                  <a:gd name="T65" fmla="*/ 148 h 338"/>
                  <a:gd name="T66" fmla="*/ 557 w 607"/>
                  <a:gd name="T67" fmla="*/ 154 h 338"/>
                  <a:gd name="T68" fmla="*/ 562 w 607"/>
                  <a:gd name="T69" fmla="*/ 157 h 338"/>
                  <a:gd name="T70" fmla="*/ 564 w 607"/>
                  <a:gd name="T71" fmla="*/ 160 h 338"/>
                  <a:gd name="T72" fmla="*/ 607 w 607"/>
                  <a:gd name="T73" fmla="*/ 170 h 33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607" h="338">
                    <a:moveTo>
                      <a:pt x="607" y="338"/>
                    </a:moveTo>
                    <a:lnTo>
                      <a:pt x="606" y="333"/>
                    </a:lnTo>
                    <a:lnTo>
                      <a:pt x="599" y="324"/>
                    </a:lnTo>
                    <a:lnTo>
                      <a:pt x="588" y="315"/>
                    </a:lnTo>
                    <a:lnTo>
                      <a:pt x="571" y="302"/>
                    </a:lnTo>
                    <a:lnTo>
                      <a:pt x="548" y="286"/>
                    </a:lnTo>
                    <a:lnTo>
                      <a:pt x="523" y="270"/>
                    </a:lnTo>
                    <a:lnTo>
                      <a:pt x="490" y="250"/>
                    </a:lnTo>
                    <a:lnTo>
                      <a:pt x="455" y="230"/>
                    </a:lnTo>
                    <a:lnTo>
                      <a:pt x="415" y="208"/>
                    </a:lnTo>
                    <a:lnTo>
                      <a:pt x="373" y="185"/>
                    </a:lnTo>
                    <a:lnTo>
                      <a:pt x="326" y="159"/>
                    </a:lnTo>
                    <a:lnTo>
                      <a:pt x="277" y="134"/>
                    </a:lnTo>
                    <a:lnTo>
                      <a:pt x="224" y="109"/>
                    </a:lnTo>
                    <a:lnTo>
                      <a:pt x="171" y="81"/>
                    </a:lnTo>
                    <a:lnTo>
                      <a:pt x="114" y="54"/>
                    </a:lnTo>
                    <a:lnTo>
                      <a:pt x="58" y="27"/>
                    </a:lnTo>
                    <a:lnTo>
                      <a:pt x="1" y="0"/>
                    </a:lnTo>
                    <a:lnTo>
                      <a:pt x="0" y="4"/>
                    </a:lnTo>
                    <a:lnTo>
                      <a:pt x="53" y="29"/>
                    </a:lnTo>
                    <a:lnTo>
                      <a:pt x="106" y="54"/>
                    </a:lnTo>
                    <a:lnTo>
                      <a:pt x="157" y="80"/>
                    </a:lnTo>
                    <a:lnTo>
                      <a:pt x="207" y="103"/>
                    </a:lnTo>
                    <a:lnTo>
                      <a:pt x="255" y="128"/>
                    </a:lnTo>
                    <a:lnTo>
                      <a:pt x="302" y="152"/>
                    </a:lnTo>
                    <a:lnTo>
                      <a:pt x="344" y="176"/>
                    </a:lnTo>
                    <a:lnTo>
                      <a:pt x="385" y="197"/>
                    </a:lnTo>
                    <a:lnTo>
                      <a:pt x="422" y="217"/>
                    </a:lnTo>
                    <a:lnTo>
                      <a:pt x="455" y="237"/>
                    </a:lnTo>
                    <a:lnTo>
                      <a:pt x="484" y="253"/>
                    </a:lnTo>
                    <a:lnTo>
                      <a:pt x="508" y="270"/>
                    </a:lnTo>
                    <a:lnTo>
                      <a:pt x="530" y="284"/>
                    </a:lnTo>
                    <a:lnTo>
                      <a:pt x="545" y="295"/>
                    </a:lnTo>
                    <a:lnTo>
                      <a:pt x="557" y="306"/>
                    </a:lnTo>
                    <a:lnTo>
                      <a:pt x="562" y="313"/>
                    </a:lnTo>
                    <a:lnTo>
                      <a:pt x="564" y="319"/>
                    </a:lnTo>
                    <a:lnTo>
                      <a:pt x="607" y="338"/>
                    </a:lnTo>
                    <a:close/>
                  </a:path>
                </a:pathLst>
              </a:custGeom>
              <a:solidFill>
                <a:srgbClr val="B2DA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285" name="Freeform 503"/>
              <p:cNvSpPr>
                <a:spLocks/>
              </p:cNvSpPr>
              <p:nvPr/>
            </p:nvSpPr>
            <p:spPr bwMode="auto">
              <a:xfrm>
                <a:off x="1352" y="1394"/>
                <a:ext cx="564" cy="158"/>
              </a:xfrm>
              <a:custGeom>
                <a:avLst/>
                <a:gdLst>
                  <a:gd name="T0" fmla="*/ 0 w 564"/>
                  <a:gd name="T1" fmla="*/ 0 h 315"/>
                  <a:gd name="T2" fmla="*/ 53 w 564"/>
                  <a:gd name="T3" fmla="*/ 13 h 315"/>
                  <a:gd name="T4" fmla="*/ 106 w 564"/>
                  <a:gd name="T5" fmla="*/ 25 h 315"/>
                  <a:gd name="T6" fmla="*/ 157 w 564"/>
                  <a:gd name="T7" fmla="*/ 38 h 315"/>
                  <a:gd name="T8" fmla="*/ 207 w 564"/>
                  <a:gd name="T9" fmla="*/ 50 h 315"/>
                  <a:gd name="T10" fmla="*/ 255 w 564"/>
                  <a:gd name="T11" fmla="*/ 62 h 315"/>
                  <a:gd name="T12" fmla="*/ 302 w 564"/>
                  <a:gd name="T13" fmla="*/ 74 h 315"/>
                  <a:gd name="T14" fmla="*/ 344 w 564"/>
                  <a:gd name="T15" fmla="*/ 86 h 315"/>
                  <a:gd name="T16" fmla="*/ 385 w 564"/>
                  <a:gd name="T17" fmla="*/ 97 h 315"/>
                  <a:gd name="T18" fmla="*/ 422 w 564"/>
                  <a:gd name="T19" fmla="*/ 107 h 315"/>
                  <a:gd name="T20" fmla="*/ 455 w 564"/>
                  <a:gd name="T21" fmla="*/ 117 h 315"/>
                  <a:gd name="T22" fmla="*/ 484 w 564"/>
                  <a:gd name="T23" fmla="*/ 125 h 315"/>
                  <a:gd name="T24" fmla="*/ 508 w 564"/>
                  <a:gd name="T25" fmla="*/ 133 h 315"/>
                  <a:gd name="T26" fmla="*/ 530 w 564"/>
                  <a:gd name="T27" fmla="*/ 140 h 315"/>
                  <a:gd name="T28" fmla="*/ 545 w 564"/>
                  <a:gd name="T29" fmla="*/ 146 h 315"/>
                  <a:gd name="T30" fmla="*/ 557 w 564"/>
                  <a:gd name="T31" fmla="*/ 151 h 315"/>
                  <a:gd name="T32" fmla="*/ 562 w 564"/>
                  <a:gd name="T33" fmla="*/ 155 h 315"/>
                  <a:gd name="T34" fmla="*/ 564 w 564"/>
                  <a:gd name="T35" fmla="*/ 158 h 315"/>
                  <a:gd name="T36" fmla="*/ 516 w 564"/>
                  <a:gd name="T37" fmla="*/ 147 h 315"/>
                  <a:gd name="T38" fmla="*/ 514 w 564"/>
                  <a:gd name="T39" fmla="*/ 144 h 315"/>
                  <a:gd name="T40" fmla="*/ 508 w 564"/>
                  <a:gd name="T41" fmla="*/ 139 h 315"/>
                  <a:gd name="T42" fmla="*/ 497 w 564"/>
                  <a:gd name="T43" fmla="*/ 135 h 315"/>
                  <a:gd name="T44" fmla="*/ 480 w 564"/>
                  <a:gd name="T45" fmla="*/ 129 h 315"/>
                  <a:gd name="T46" fmla="*/ 459 w 564"/>
                  <a:gd name="T47" fmla="*/ 122 h 315"/>
                  <a:gd name="T48" fmla="*/ 434 w 564"/>
                  <a:gd name="T49" fmla="*/ 114 h 315"/>
                  <a:gd name="T50" fmla="*/ 404 w 564"/>
                  <a:gd name="T51" fmla="*/ 105 h 315"/>
                  <a:gd name="T52" fmla="*/ 370 w 564"/>
                  <a:gd name="T53" fmla="*/ 95 h 315"/>
                  <a:gd name="T54" fmla="*/ 332 w 564"/>
                  <a:gd name="T55" fmla="*/ 85 h 315"/>
                  <a:gd name="T56" fmla="*/ 291 w 564"/>
                  <a:gd name="T57" fmla="*/ 74 h 315"/>
                  <a:gd name="T58" fmla="*/ 247 w 564"/>
                  <a:gd name="T59" fmla="*/ 62 h 315"/>
                  <a:gd name="T60" fmla="*/ 200 w 564"/>
                  <a:gd name="T61" fmla="*/ 51 h 315"/>
                  <a:gd name="T62" fmla="*/ 152 w 564"/>
                  <a:gd name="T63" fmla="*/ 39 h 315"/>
                  <a:gd name="T64" fmla="*/ 101 w 564"/>
                  <a:gd name="T65" fmla="*/ 26 h 315"/>
                  <a:gd name="T66" fmla="*/ 50 w 564"/>
                  <a:gd name="T67" fmla="*/ 15 h 315"/>
                  <a:gd name="T68" fmla="*/ 0 w 564"/>
                  <a:gd name="T69" fmla="*/ 2 h 315"/>
                  <a:gd name="T70" fmla="*/ 0 w 564"/>
                  <a:gd name="T71" fmla="*/ 0 h 315"/>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64" h="315">
                    <a:moveTo>
                      <a:pt x="0" y="0"/>
                    </a:moveTo>
                    <a:lnTo>
                      <a:pt x="53" y="25"/>
                    </a:lnTo>
                    <a:lnTo>
                      <a:pt x="106" y="50"/>
                    </a:lnTo>
                    <a:lnTo>
                      <a:pt x="157" y="76"/>
                    </a:lnTo>
                    <a:lnTo>
                      <a:pt x="207" y="99"/>
                    </a:lnTo>
                    <a:lnTo>
                      <a:pt x="255" y="124"/>
                    </a:lnTo>
                    <a:lnTo>
                      <a:pt x="302" y="148"/>
                    </a:lnTo>
                    <a:lnTo>
                      <a:pt x="344" y="172"/>
                    </a:lnTo>
                    <a:lnTo>
                      <a:pt x="385" y="193"/>
                    </a:lnTo>
                    <a:lnTo>
                      <a:pt x="422" y="213"/>
                    </a:lnTo>
                    <a:lnTo>
                      <a:pt x="455" y="233"/>
                    </a:lnTo>
                    <a:lnTo>
                      <a:pt x="484" y="249"/>
                    </a:lnTo>
                    <a:lnTo>
                      <a:pt x="508" y="266"/>
                    </a:lnTo>
                    <a:lnTo>
                      <a:pt x="530" y="280"/>
                    </a:lnTo>
                    <a:lnTo>
                      <a:pt x="545" y="291"/>
                    </a:lnTo>
                    <a:lnTo>
                      <a:pt x="557" y="302"/>
                    </a:lnTo>
                    <a:lnTo>
                      <a:pt x="562" y="309"/>
                    </a:lnTo>
                    <a:lnTo>
                      <a:pt x="564" y="315"/>
                    </a:lnTo>
                    <a:lnTo>
                      <a:pt x="516" y="293"/>
                    </a:lnTo>
                    <a:lnTo>
                      <a:pt x="514" y="287"/>
                    </a:lnTo>
                    <a:lnTo>
                      <a:pt x="508" y="278"/>
                    </a:lnTo>
                    <a:lnTo>
                      <a:pt x="497" y="269"/>
                    </a:lnTo>
                    <a:lnTo>
                      <a:pt x="480" y="257"/>
                    </a:lnTo>
                    <a:lnTo>
                      <a:pt x="459" y="244"/>
                    </a:lnTo>
                    <a:lnTo>
                      <a:pt x="434" y="228"/>
                    </a:lnTo>
                    <a:lnTo>
                      <a:pt x="404" y="210"/>
                    </a:lnTo>
                    <a:lnTo>
                      <a:pt x="370" y="190"/>
                    </a:lnTo>
                    <a:lnTo>
                      <a:pt x="332" y="170"/>
                    </a:lnTo>
                    <a:lnTo>
                      <a:pt x="291" y="148"/>
                    </a:lnTo>
                    <a:lnTo>
                      <a:pt x="247" y="124"/>
                    </a:lnTo>
                    <a:lnTo>
                      <a:pt x="200" y="101"/>
                    </a:lnTo>
                    <a:lnTo>
                      <a:pt x="152" y="77"/>
                    </a:lnTo>
                    <a:lnTo>
                      <a:pt x="101" y="52"/>
                    </a:lnTo>
                    <a:lnTo>
                      <a:pt x="50" y="29"/>
                    </a:lnTo>
                    <a:lnTo>
                      <a:pt x="0" y="3"/>
                    </a:lnTo>
                    <a:lnTo>
                      <a:pt x="0" y="0"/>
                    </a:lnTo>
                    <a:close/>
                  </a:path>
                </a:pathLst>
              </a:custGeom>
              <a:solidFill>
                <a:srgbClr val="B1DE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286" name="Freeform 504"/>
              <p:cNvSpPr>
                <a:spLocks/>
              </p:cNvSpPr>
              <p:nvPr/>
            </p:nvSpPr>
            <p:spPr bwMode="auto">
              <a:xfrm>
                <a:off x="1350" y="1396"/>
                <a:ext cx="518" cy="145"/>
              </a:xfrm>
              <a:custGeom>
                <a:avLst/>
                <a:gdLst>
                  <a:gd name="T0" fmla="*/ 518 w 518"/>
                  <a:gd name="T1" fmla="*/ 145 h 290"/>
                  <a:gd name="T2" fmla="*/ 516 w 518"/>
                  <a:gd name="T3" fmla="*/ 142 h 290"/>
                  <a:gd name="T4" fmla="*/ 510 w 518"/>
                  <a:gd name="T5" fmla="*/ 138 h 290"/>
                  <a:gd name="T6" fmla="*/ 499 w 518"/>
                  <a:gd name="T7" fmla="*/ 133 h 290"/>
                  <a:gd name="T8" fmla="*/ 482 w 518"/>
                  <a:gd name="T9" fmla="*/ 127 h 290"/>
                  <a:gd name="T10" fmla="*/ 461 w 518"/>
                  <a:gd name="T11" fmla="*/ 121 h 290"/>
                  <a:gd name="T12" fmla="*/ 436 w 518"/>
                  <a:gd name="T13" fmla="*/ 113 h 290"/>
                  <a:gd name="T14" fmla="*/ 406 w 518"/>
                  <a:gd name="T15" fmla="*/ 104 h 290"/>
                  <a:gd name="T16" fmla="*/ 372 w 518"/>
                  <a:gd name="T17" fmla="*/ 94 h 290"/>
                  <a:gd name="T18" fmla="*/ 334 w 518"/>
                  <a:gd name="T19" fmla="*/ 84 h 290"/>
                  <a:gd name="T20" fmla="*/ 293 w 518"/>
                  <a:gd name="T21" fmla="*/ 73 h 290"/>
                  <a:gd name="T22" fmla="*/ 249 w 518"/>
                  <a:gd name="T23" fmla="*/ 61 h 290"/>
                  <a:gd name="T24" fmla="*/ 202 w 518"/>
                  <a:gd name="T25" fmla="*/ 49 h 290"/>
                  <a:gd name="T26" fmla="*/ 154 w 518"/>
                  <a:gd name="T27" fmla="*/ 37 h 290"/>
                  <a:gd name="T28" fmla="*/ 103 w 518"/>
                  <a:gd name="T29" fmla="*/ 25 h 290"/>
                  <a:gd name="T30" fmla="*/ 52 w 518"/>
                  <a:gd name="T31" fmla="*/ 13 h 290"/>
                  <a:gd name="T32" fmla="*/ 2 w 518"/>
                  <a:gd name="T33" fmla="*/ 0 h 290"/>
                  <a:gd name="T34" fmla="*/ 0 w 518"/>
                  <a:gd name="T35" fmla="*/ 2 h 290"/>
                  <a:gd name="T36" fmla="*/ 50 w 518"/>
                  <a:gd name="T37" fmla="*/ 14 h 290"/>
                  <a:gd name="T38" fmla="*/ 99 w 518"/>
                  <a:gd name="T39" fmla="*/ 26 h 290"/>
                  <a:gd name="T40" fmla="*/ 147 w 518"/>
                  <a:gd name="T41" fmla="*/ 38 h 290"/>
                  <a:gd name="T42" fmla="*/ 194 w 518"/>
                  <a:gd name="T43" fmla="*/ 49 h 290"/>
                  <a:gd name="T44" fmla="*/ 238 w 518"/>
                  <a:gd name="T45" fmla="*/ 61 h 290"/>
                  <a:gd name="T46" fmla="*/ 279 w 518"/>
                  <a:gd name="T47" fmla="*/ 72 h 290"/>
                  <a:gd name="T48" fmla="*/ 317 w 518"/>
                  <a:gd name="T49" fmla="*/ 82 h 290"/>
                  <a:gd name="T50" fmla="*/ 352 w 518"/>
                  <a:gd name="T51" fmla="*/ 92 h 290"/>
                  <a:gd name="T52" fmla="*/ 383 w 518"/>
                  <a:gd name="T53" fmla="*/ 101 h 290"/>
                  <a:gd name="T54" fmla="*/ 409 w 518"/>
                  <a:gd name="T55" fmla="*/ 109 h 290"/>
                  <a:gd name="T56" fmla="*/ 431 w 518"/>
                  <a:gd name="T57" fmla="*/ 115 h 290"/>
                  <a:gd name="T58" fmla="*/ 448 w 518"/>
                  <a:gd name="T59" fmla="*/ 122 h 290"/>
                  <a:gd name="T60" fmla="*/ 460 w 518"/>
                  <a:gd name="T61" fmla="*/ 127 h 290"/>
                  <a:gd name="T62" fmla="*/ 467 w 518"/>
                  <a:gd name="T63" fmla="*/ 131 h 290"/>
                  <a:gd name="T64" fmla="*/ 468 w 518"/>
                  <a:gd name="T65" fmla="*/ 133 h 290"/>
                  <a:gd name="T66" fmla="*/ 518 w 518"/>
                  <a:gd name="T67" fmla="*/ 145 h 29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518" h="290">
                    <a:moveTo>
                      <a:pt x="518" y="290"/>
                    </a:moveTo>
                    <a:lnTo>
                      <a:pt x="516" y="284"/>
                    </a:lnTo>
                    <a:lnTo>
                      <a:pt x="510" y="275"/>
                    </a:lnTo>
                    <a:lnTo>
                      <a:pt x="499" y="266"/>
                    </a:lnTo>
                    <a:lnTo>
                      <a:pt x="482" y="254"/>
                    </a:lnTo>
                    <a:lnTo>
                      <a:pt x="461" y="241"/>
                    </a:lnTo>
                    <a:lnTo>
                      <a:pt x="436" y="225"/>
                    </a:lnTo>
                    <a:lnTo>
                      <a:pt x="406" y="207"/>
                    </a:lnTo>
                    <a:lnTo>
                      <a:pt x="372" y="187"/>
                    </a:lnTo>
                    <a:lnTo>
                      <a:pt x="334" y="167"/>
                    </a:lnTo>
                    <a:lnTo>
                      <a:pt x="293" y="145"/>
                    </a:lnTo>
                    <a:lnTo>
                      <a:pt x="249" y="121"/>
                    </a:lnTo>
                    <a:lnTo>
                      <a:pt x="202" y="98"/>
                    </a:lnTo>
                    <a:lnTo>
                      <a:pt x="154" y="74"/>
                    </a:lnTo>
                    <a:lnTo>
                      <a:pt x="103" y="49"/>
                    </a:lnTo>
                    <a:lnTo>
                      <a:pt x="52" y="26"/>
                    </a:lnTo>
                    <a:lnTo>
                      <a:pt x="2" y="0"/>
                    </a:lnTo>
                    <a:lnTo>
                      <a:pt x="0" y="4"/>
                    </a:lnTo>
                    <a:lnTo>
                      <a:pt x="50" y="27"/>
                    </a:lnTo>
                    <a:lnTo>
                      <a:pt x="99" y="51"/>
                    </a:lnTo>
                    <a:lnTo>
                      <a:pt x="147" y="76"/>
                    </a:lnTo>
                    <a:lnTo>
                      <a:pt x="194" y="98"/>
                    </a:lnTo>
                    <a:lnTo>
                      <a:pt x="238" y="121"/>
                    </a:lnTo>
                    <a:lnTo>
                      <a:pt x="279" y="143"/>
                    </a:lnTo>
                    <a:lnTo>
                      <a:pt x="317" y="163"/>
                    </a:lnTo>
                    <a:lnTo>
                      <a:pt x="352" y="183"/>
                    </a:lnTo>
                    <a:lnTo>
                      <a:pt x="383" y="201"/>
                    </a:lnTo>
                    <a:lnTo>
                      <a:pt x="409" y="217"/>
                    </a:lnTo>
                    <a:lnTo>
                      <a:pt x="431" y="230"/>
                    </a:lnTo>
                    <a:lnTo>
                      <a:pt x="448" y="243"/>
                    </a:lnTo>
                    <a:lnTo>
                      <a:pt x="460" y="254"/>
                    </a:lnTo>
                    <a:lnTo>
                      <a:pt x="467" y="261"/>
                    </a:lnTo>
                    <a:lnTo>
                      <a:pt x="468" y="266"/>
                    </a:lnTo>
                    <a:lnTo>
                      <a:pt x="518" y="290"/>
                    </a:lnTo>
                    <a:close/>
                  </a:path>
                </a:pathLst>
              </a:custGeom>
              <a:solidFill>
                <a:srgbClr val="B1E1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287" name="Freeform 505"/>
              <p:cNvSpPr>
                <a:spLocks/>
              </p:cNvSpPr>
              <p:nvPr/>
            </p:nvSpPr>
            <p:spPr bwMode="auto">
              <a:xfrm>
                <a:off x="1349" y="1398"/>
                <a:ext cx="469" cy="131"/>
              </a:xfrm>
              <a:custGeom>
                <a:avLst/>
                <a:gdLst>
                  <a:gd name="T0" fmla="*/ 1 w 469"/>
                  <a:gd name="T1" fmla="*/ 0 h 262"/>
                  <a:gd name="T2" fmla="*/ 51 w 469"/>
                  <a:gd name="T3" fmla="*/ 12 h 262"/>
                  <a:gd name="T4" fmla="*/ 100 w 469"/>
                  <a:gd name="T5" fmla="*/ 24 h 262"/>
                  <a:gd name="T6" fmla="*/ 148 w 469"/>
                  <a:gd name="T7" fmla="*/ 36 h 262"/>
                  <a:gd name="T8" fmla="*/ 195 w 469"/>
                  <a:gd name="T9" fmla="*/ 47 h 262"/>
                  <a:gd name="T10" fmla="*/ 239 w 469"/>
                  <a:gd name="T11" fmla="*/ 59 h 262"/>
                  <a:gd name="T12" fmla="*/ 280 w 469"/>
                  <a:gd name="T13" fmla="*/ 70 h 262"/>
                  <a:gd name="T14" fmla="*/ 318 w 469"/>
                  <a:gd name="T15" fmla="*/ 80 h 262"/>
                  <a:gd name="T16" fmla="*/ 353 w 469"/>
                  <a:gd name="T17" fmla="*/ 90 h 262"/>
                  <a:gd name="T18" fmla="*/ 384 w 469"/>
                  <a:gd name="T19" fmla="*/ 99 h 262"/>
                  <a:gd name="T20" fmla="*/ 410 w 469"/>
                  <a:gd name="T21" fmla="*/ 107 h 262"/>
                  <a:gd name="T22" fmla="*/ 432 w 469"/>
                  <a:gd name="T23" fmla="*/ 113 h 262"/>
                  <a:gd name="T24" fmla="*/ 449 w 469"/>
                  <a:gd name="T25" fmla="*/ 120 h 262"/>
                  <a:gd name="T26" fmla="*/ 461 w 469"/>
                  <a:gd name="T27" fmla="*/ 125 h 262"/>
                  <a:gd name="T28" fmla="*/ 468 w 469"/>
                  <a:gd name="T29" fmla="*/ 129 h 262"/>
                  <a:gd name="T30" fmla="*/ 469 w 469"/>
                  <a:gd name="T31" fmla="*/ 131 h 262"/>
                  <a:gd name="T32" fmla="*/ 415 w 469"/>
                  <a:gd name="T33" fmla="*/ 119 h 262"/>
                  <a:gd name="T34" fmla="*/ 414 w 469"/>
                  <a:gd name="T35" fmla="*/ 116 h 262"/>
                  <a:gd name="T36" fmla="*/ 407 w 469"/>
                  <a:gd name="T37" fmla="*/ 112 h 262"/>
                  <a:gd name="T38" fmla="*/ 397 w 469"/>
                  <a:gd name="T39" fmla="*/ 109 h 262"/>
                  <a:gd name="T40" fmla="*/ 381 w 469"/>
                  <a:gd name="T41" fmla="*/ 103 h 262"/>
                  <a:gd name="T42" fmla="*/ 363 w 469"/>
                  <a:gd name="T43" fmla="*/ 97 h 262"/>
                  <a:gd name="T44" fmla="*/ 339 w 469"/>
                  <a:gd name="T45" fmla="*/ 90 h 262"/>
                  <a:gd name="T46" fmla="*/ 312 w 469"/>
                  <a:gd name="T47" fmla="*/ 82 h 262"/>
                  <a:gd name="T48" fmla="*/ 281 w 469"/>
                  <a:gd name="T49" fmla="*/ 73 h 262"/>
                  <a:gd name="T50" fmla="*/ 247 w 469"/>
                  <a:gd name="T51" fmla="*/ 64 h 262"/>
                  <a:gd name="T52" fmla="*/ 210 w 469"/>
                  <a:gd name="T53" fmla="*/ 54 h 262"/>
                  <a:gd name="T54" fmla="*/ 172 w 469"/>
                  <a:gd name="T55" fmla="*/ 44 h 262"/>
                  <a:gd name="T56" fmla="*/ 130 w 469"/>
                  <a:gd name="T57" fmla="*/ 34 h 262"/>
                  <a:gd name="T58" fmla="*/ 87 w 469"/>
                  <a:gd name="T59" fmla="*/ 24 h 262"/>
                  <a:gd name="T60" fmla="*/ 44 w 469"/>
                  <a:gd name="T61" fmla="*/ 13 h 262"/>
                  <a:gd name="T62" fmla="*/ 0 w 469"/>
                  <a:gd name="T63" fmla="*/ 3 h 262"/>
                  <a:gd name="T64" fmla="*/ 1 w 469"/>
                  <a:gd name="T65" fmla="*/ 0 h 26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469" h="262">
                    <a:moveTo>
                      <a:pt x="1" y="0"/>
                    </a:moveTo>
                    <a:lnTo>
                      <a:pt x="51" y="23"/>
                    </a:lnTo>
                    <a:lnTo>
                      <a:pt x="100" y="47"/>
                    </a:lnTo>
                    <a:lnTo>
                      <a:pt x="148" y="72"/>
                    </a:lnTo>
                    <a:lnTo>
                      <a:pt x="195" y="94"/>
                    </a:lnTo>
                    <a:lnTo>
                      <a:pt x="239" y="117"/>
                    </a:lnTo>
                    <a:lnTo>
                      <a:pt x="280" y="139"/>
                    </a:lnTo>
                    <a:lnTo>
                      <a:pt x="318" y="159"/>
                    </a:lnTo>
                    <a:lnTo>
                      <a:pt x="353" y="179"/>
                    </a:lnTo>
                    <a:lnTo>
                      <a:pt x="384" y="197"/>
                    </a:lnTo>
                    <a:lnTo>
                      <a:pt x="410" y="213"/>
                    </a:lnTo>
                    <a:lnTo>
                      <a:pt x="432" y="226"/>
                    </a:lnTo>
                    <a:lnTo>
                      <a:pt x="449" y="239"/>
                    </a:lnTo>
                    <a:lnTo>
                      <a:pt x="461" y="250"/>
                    </a:lnTo>
                    <a:lnTo>
                      <a:pt x="468" y="257"/>
                    </a:lnTo>
                    <a:lnTo>
                      <a:pt x="469" y="262"/>
                    </a:lnTo>
                    <a:lnTo>
                      <a:pt x="415" y="237"/>
                    </a:lnTo>
                    <a:lnTo>
                      <a:pt x="414" y="232"/>
                    </a:lnTo>
                    <a:lnTo>
                      <a:pt x="407" y="224"/>
                    </a:lnTo>
                    <a:lnTo>
                      <a:pt x="397" y="217"/>
                    </a:lnTo>
                    <a:lnTo>
                      <a:pt x="381" y="206"/>
                    </a:lnTo>
                    <a:lnTo>
                      <a:pt x="363" y="193"/>
                    </a:lnTo>
                    <a:lnTo>
                      <a:pt x="339" y="179"/>
                    </a:lnTo>
                    <a:lnTo>
                      <a:pt x="312" y="163"/>
                    </a:lnTo>
                    <a:lnTo>
                      <a:pt x="281" y="146"/>
                    </a:lnTo>
                    <a:lnTo>
                      <a:pt x="247" y="128"/>
                    </a:lnTo>
                    <a:lnTo>
                      <a:pt x="210" y="108"/>
                    </a:lnTo>
                    <a:lnTo>
                      <a:pt x="172" y="88"/>
                    </a:lnTo>
                    <a:lnTo>
                      <a:pt x="130" y="67"/>
                    </a:lnTo>
                    <a:lnTo>
                      <a:pt x="87" y="47"/>
                    </a:lnTo>
                    <a:lnTo>
                      <a:pt x="44" y="25"/>
                    </a:lnTo>
                    <a:lnTo>
                      <a:pt x="0" y="5"/>
                    </a:lnTo>
                    <a:lnTo>
                      <a:pt x="1" y="0"/>
                    </a:lnTo>
                    <a:close/>
                  </a:path>
                </a:pathLst>
              </a:custGeom>
              <a:solidFill>
                <a:srgbClr val="B1E4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288" name="Freeform 506"/>
              <p:cNvSpPr>
                <a:spLocks/>
              </p:cNvSpPr>
              <p:nvPr/>
            </p:nvSpPr>
            <p:spPr bwMode="auto">
              <a:xfrm>
                <a:off x="1347" y="1401"/>
                <a:ext cx="417" cy="115"/>
              </a:xfrm>
              <a:custGeom>
                <a:avLst/>
                <a:gdLst>
                  <a:gd name="T0" fmla="*/ 417 w 417"/>
                  <a:gd name="T1" fmla="*/ 115 h 232"/>
                  <a:gd name="T2" fmla="*/ 416 w 417"/>
                  <a:gd name="T3" fmla="*/ 113 h 232"/>
                  <a:gd name="T4" fmla="*/ 409 w 417"/>
                  <a:gd name="T5" fmla="*/ 109 h 232"/>
                  <a:gd name="T6" fmla="*/ 399 w 417"/>
                  <a:gd name="T7" fmla="*/ 105 h 232"/>
                  <a:gd name="T8" fmla="*/ 383 w 417"/>
                  <a:gd name="T9" fmla="*/ 100 h 232"/>
                  <a:gd name="T10" fmla="*/ 365 w 417"/>
                  <a:gd name="T11" fmla="*/ 93 h 232"/>
                  <a:gd name="T12" fmla="*/ 341 w 417"/>
                  <a:gd name="T13" fmla="*/ 86 h 232"/>
                  <a:gd name="T14" fmla="*/ 314 w 417"/>
                  <a:gd name="T15" fmla="*/ 78 h 232"/>
                  <a:gd name="T16" fmla="*/ 283 w 417"/>
                  <a:gd name="T17" fmla="*/ 70 h 232"/>
                  <a:gd name="T18" fmla="*/ 249 w 417"/>
                  <a:gd name="T19" fmla="*/ 61 h 232"/>
                  <a:gd name="T20" fmla="*/ 212 w 417"/>
                  <a:gd name="T21" fmla="*/ 51 h 232"/>
                  <a:gd name="T22" fmla="*/ 174 w 417"/>
                  <a:gd name="T23" fmla="*/ 41 h 232"/>
                  <a:gd name="T24" fmla="*/ 132 w 417"/>
                  <a:gd name="T25" fmla="*/ 31 h 232"/>
                  <a:gd name="T26" fmla="*/ 89 w 417"/>
                  <a:gd name="T27" fmla="*/ 21 h 232"/>
                  <a:gd name="T28" fmla="*/ 46 w 417"/>
                  <a:gd name="T29" fmla="*/ 10 h 232"/>
                  <a:gd name="T30" fmla="*/ 2 w 417"/>
                  <a:gd name="T31" fmla="*/ 0 h 232"/>
                  <a:gd name="T32" fmla="*/ 0 w 417"/>
                  <a:gd name="T33" fmla="*/ 2 h 232"/>
                  <a:gd name="T34" fmla="*/ 41 w 417"/>
                  <a:gd name="T35" fmla="*/ 12 h 232"/>
                  <a:gd name="T36" fmla="*/ 82 w 417"/>
                  <a:gd name="T37" fmla="*/ 22 h 232"/>
                  <a:gd name="T38" fmla="*/ 121 w 417"/>
                  <a:gd name="T39" fmla="*/ 31 h 232"/>
                  <a:gd name="T40" fmla="*/ 159 w 417"/>
                  <a:gd name="T41" fmla="*/ 41 h 232"/>
                  <a:gd name="T42" fmla="*/ 194 w 417"/>
                  <a:gd name="T43" fmla="*/ 50 h 232"/>
                  <a:gd name="T44" fmla="*/ 228 w 417"/>
                  <a:gd name="T45" fmla="*/ 58 h 232"/>
                  <a:gd name="T46" fmla="*/ 258 w 417"/>
                  <a:gd name="T47" fmla="*/ 66 h 232"/>
                  <a:gd name="T48" fmla="*/ 284 w 417"/>
                  <a:gd name="T49" fmla="*/ 74 h 232"/>
                  <a:gd name="T50" fmla="*/ 307 w 417"/>
                  <a:gd name="T51" fmla="*/ 81 h 232"/>
                  <a:gd name="T52" fmla="*/ 327 w 417"/>
                  <a:gd name="T53" fmla="*/ 87 h 232"/>
                  <a:gd name="T54" fmla="*/ 341 w 417"/>
                  <a:gd name="T55" fmla="*/ 92 h 232"/>
                  <a:gd name="T56" fmla="*/ 351 w 417"/>
                  <a:gd name="T57" fmla="*/ 96 h 232"/>
                  <a:gd name="T58" fmla="*/ 358 w 417"/>
                  <a:gd name="T59" fmla="*/ 99 h 232"/>
                  <a:gd name="T60" fmla="*/ 359 w 417"/>
                  <a:gd name="T61" fmla="*/ 102 h 232"/>
                  <a:gd name="T62" fmla="*/ 417 w 417"/>
                  <a:gd name="T63" fmla="*/ 115 h 23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417" h="232">
                    <a:moveTo>
                      <a:pt x="417" y="232"/>
                    </a:moveTo>
                    <a:lnTo>
                      <a:pt x="416" y="227"/>
                    </a:lnTo>
                    <a:lnTo>
                      <a:pt x="409" y="219"/>
                    </a:lnTo>
                    <a:lnTo>
                      <a:pt x="399" y="212"/>
                    </a:lnTo>
                    <a:lnTo>
                      <a:pt x="383" y="201"/>
                    </a:lnTo>
                    <a:lnTo>
                      <a:pt x="365" y="188"/>
                    </a:lnTo>
                    <a:lnTo>
                      <a:pt x="341" y="174"/>
                    </a:lnTo>
                    <a:lnTo>
                      <a:pt x="314" y="158"/>
                    </a:lnTo>
                    <a:lnTo>
                      <a:pt x="283" y="141"/>
                    </a:lnTo>
                    <a:lnTo>
                      <a:pt x="249" y="123"/>
                    </a:lnTo>
                    <a:lnTo>
                      <a:pt x="212" y="103"/>
                    </a:lnTo>
                    <a:lnTo>
                      <a:pt x="174" y="83"/>
                    </a:lnTo>
                    <a:lnTo>
                      <a:pt x="132" y="62"/>
                    </a:lnTo>
                    <a:lnTo>
                      <a:pt x="89" y="42"/>
                    </a:lnTo>
                    <a:lnTo>
                      <a:pt x="46" y="20"/>
                    </a:lnTo>
                    <a:lnTo>
                      <a:pt x="2" y="0"/>
                    </a:lnTo>
                    <a:lnTo>
                      <a:pt x="0" y="4"/>
                    </a:lnTo>
                    <a:lnTo>
                      <a:pt x="41" y="24"/>
                    </a:lnTo>
                    <a:lnTo>
                      <a:pt x="82" y="44"/>
                    </a:lnTo>
                    <a:lnTo>
                      <a:pt x="121" y="62"/>
                    </a:lnTo>
                    <a:lnTo>
                      <a:pt x="159" y="82"/>
                    </a:lnTo>
                    <a:lnTo>
                      <a:pt x="194" y="100"/>
                    </a:lnTo>
                    <a:lnTo>
                      <a:pt x="228" y="118"/>
                    </a:lnTo>
                    <a:lnTo>
                      <a:pt x="258" y="134"/>
                    </a:lnTo>
                    <a:lnTo>
                      <a:pt x="284" y="149"/>
                    </a:lnTo>
                    <a:lnTo>
                      <a:pt x="307" y="163"/>
                    </a:lnTo>
                    <a:lnTo>
                      <a:pt x="327" y="176"/>
                    </a:lnTo>
                    <a:lnTo>
                      <a:pt x="341" y="185"/>
                    </a:lnTo>
                    <a:lnTo>
                      <a:pt x="351" y="194"/>
                    </a:lnTo>
                    <a:lnTo>
                      <a:pt x="358" y="199"/>
                    </a:lnTo>
                    <a:lnTo>
                      <a:pt x="359" y="205"/>
                    </a:lnTo>
                    <a:lnTo>
                      <a:pt x="417" y="232"/>
                    </a:lnTo>
                    <a:close/>
                  </a:path>
                </a:pathLst>
              </a:custGeom>
              <a:solidFill>
                <a:srgbClr val="B1E7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289" name="Freeform 507"/>
              <p:cNvSpPr>
                <a:spLocks/>
              </p:cNvSpPr>
              <p:nvPr/>
            </p:nvSpPr>
            <p:spPr bwMode="auto">
              <a:xfrm>
                <a:off x="1346" y="1402"/>
                <a:ext cx="360" cy="101"/>
              </a:xfrm>
              <a:custGeom>
                <a:avLst/>
                <a:gdLst>
                  <a:gd name="T0" fmla="*/ 1 w 360"/>
                  <a:gd name="T1" fmla="*/ 0 h 201"/>
                  <a:gd name="T2" fmla="*/ 42 w 360"/>
                  <a:gd name="T3" fmla="*/ 10 h 201"/>
                  <a:gd name="T4" fmla="*/ 83 w 360"/>
                  <a:gd name="T5" fmla="*/ 20 h 201"/>
                  <a:gd name="T6" fmla="*/ 122 w 360"/>
                  <a:gd name="T7" fmla="*/ 29 h 201"/>
                  <a:gd name="T8" fmla="*/ 160 w 360"/>
                  <a:gd name="T9" fmla="*/ 39 h 201"/>
                  <a:gd name="T10" fmla="*/ 195 w 360"/>
                  <a:gd name="T11" fmla="*/ 48 h 201"/>
                  <a:gd name="T12" fmla="*/ 229 w 360"/>
                  <a:gd name="T13" fmla="*/ 57 h 201"/>
                  <a:gd name="T14" fmla="*/ 259 w 360"/>
                  <a:gd name="T15" fmla="*/ 65 h 201"/>
                  <a:gd name="T16" fmla="*/ 285 w 360"/>
                  <a:gd name="T17" fmla="*/ 73 h 201"/>
                  <a:gd name="T18" fmla="*/ 308 w 360"/>
                  <a:gd name="T19" fmla="*/ 80 h 201"/>
                  <a:gd name="T20" fmla="*/ 328 w 360"/>
                  <a:gd name="T21" fmla="*/ 86 h 201"/>
                  <a:gd name="T22" fmla="*/ 342 w 360"/>
                  <a:gd name="T23" fmla="*/ 91 h 201"/>
                  <a:gd name="T24" fmla="*/ 352 w 360"/>
                  <a:gd name="T25" fmla="*/ 95 h 201"/>
                  <a:gd name="T26" fmla="*/ 359 w 360"/>
                  <a:gd name="T27" fmla="*/ 98 h 201"/>
                  <a:gd name="T28" fmla="*/ 360 w 360"/>
                  <a:gd name="T29" fmla="*/ 101 h 201"/>
                  <a:gd name="T30" fmla="*/ 298 w 360"/>
                  <a:gd name="T31" fmla="*/ 86 h 201"/>
                  <a:gd name="T32" fmla="*/ 297 w 360"/>
                  <a:gd name="T33" fmla="*/ 83 h 201"/>
                  <a:gd name="T34" fmla="*/ 290 w 360"/>
                  <a:gd name="T35" fmla="*/ 81 h 201"/>
                  <a:gd name="T36" fmla="*/ 277 w 360"/>
                  <a:gd name="T37" fmla="*/ 76 h 201"/>
                  <a:gd name="T38" fmla="*/ 260 w 360"/>
                  <a:gd name="T39" fmla="*/ 71 h 201"/>
                  <a:gd name="T40" fmla="*/ 239 w 360"/>
                  <a:gd name="T41" fmla="*/ 64 h 201"/>
                  <a:gd name="T42" fmla="*/ 213 w 360"/>
                  <a:gd name="T43" fmla="*/ 56 h 201"/>
                  <a:gd name="T44" fmla="*/ 184 w 360"/>
                  <a:gd name="T45" fmla="*/ 49 h 201"/>
                  <a:gd name="T46" fmla="*/ 151 w 360"/>
                  <a:gd name="T47" fmla="*/ 40 h 201"/>
                  <a:gd name="T48" fmla="*/ 116 w 360"/>
                  <a:gd name="T49" fmla="*/ 31 h 201"/>
                  <a:gd name="T50" fmla="*/ 79 w 360"/>
                  <a:gd name="T51" fmla="*/ 22 h 201"/>
                  <a:gd name="T52" fmla="*/ 40 w 360"/>
                  <a:gd name="T53" fmla="*/ 12 h 201"/>
                  <a:gd name="T54" fmla="*/ 0 w 360"/>
                  <a:gd name="T55" fmla="*/ 3 h 201"/>
                  <a:gd name="T56" fmla="*/ 1 w 360"/>
                  <a:gd name="T57" fmla="*/ 0 h 20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360" h="201">
                    <a:moveTo>
                      <a:pt x="1" y="0"/>
                    </a:moveTo>
                    <a:lnTo>
                      <a:pt x="42" y="20"/>
                    </a:lnTo>
                    <a:lnTo>
                      <a:pt x="83" y="40"/>
                    </a:lnTo>
                    <a:lnTo>
                      <a:pt x="122" y="58"/>
                    </a:lnTo>
                    <a:lnTo>
                      <a:pt x="160" y="78"/>
                    </a:lnTo>
                    <a:lnTo>
                      <a:pt x="195" y="96"/>
                    </a:lnTo>
                    <a:lnTo>
                      <a:pt x="229" y="114"/>
                    </a:lnTo>
                    <a:lnTo>
                      <a:pt x="259" y="130"/>
                    </a:lnTo>
                    <a:lnTo>
                      <a:pt x="285" y="145"/>
                    </a:lnTo>
                    <a:lnTo>
                      <a:pt x="308" y="159"/>
                    </a:lnTo>
                    <a:lnTo>
                      <a:pt x="328" y="172"/>
                    </a:lnTo>
                    <a:lnTo>
                      <a:pt x="342" y="181"/>
                    </a:lnTo>
                    <a:lnTo>
                      <a:pt x="352" y="190"/>
                    </a:lnTo>
                    <a:lnTo>
                      <a:pt x="359" y="195"/>
                    </a:lnTo>
                    <a:lnTo>
                      <a:pt x="360" y="201"/>
                    </a:lnTo>
                    <a:lnTo>
                      <a:pt x="298" y="172"/>
                    </a:lnTo>
                    <a:lnTo>
                      <a:pt x="297" y="166"/>
                    </a:lnTo>
                    <a:lnTo>
                      <a:pt x="290" y="161"/>
                    </a:lnTo>
                    <a:lnTo>
                      <a:pt x="277" y="152"/>
                    </a:lnTo>
                    <a:lnTo>
                      <a:pt x="260" y="141"/>
                    </a:lnTo>
                    <a:lnTo>
                      <a:pt x="239" y="128"/>
                    </a:lnTo>
                    <a:lnTo>
                      <a:pt x="213" y="112"/>
                    </a:lnTo>
                    <a:lnTo>
                      <a:pt x="184" y="98"/>
                    </a:lnTo>
                    <a:lnTo>
                      <a:pt x="151" y="79"/>
                    </a:lnTo>
                    <a:lnTo>
                      <a:pt x="116" y="61"/>
                    </a:lnTo>
                    <a:lnTo>
                      <a:pt x="79" y="43"/>
                    </a:lnTo>
                    <a:lnTo>
                      <a:pt x="40" y="23"/>
                    </a:lnTo>
                    <a:lnTo>
                      <a:pt x="0" y="5"/>
                    </a:lnTo>
                    <a:lnTo>
                      <a:pt x="1" y="0"/>
                    </a:lnTo>
                    <a:close/>
                  </a:path>
                </a:pathLst>
              </a:custGeom>
              <a:solidFill>
                <a:srgbClr val="B0EA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290" name="Freeform 508"/>
              <p:cNvSpPr>
                <a:spLocks/>
              </p:cNvSpPr>
              <p:nvPr/>
            </p:nvSpPr>
            <p:spPr bwMode="auto">
              <a:xfrm>
                <a:off x="1345" y="1405"/>
                <a:ext cx="299" cy="83"/>
              </a:xfrm>
              <a:custGeom>
                <a:avLst/>
                <a:gdLst>
                  <a:gd name="T0" fmla="*/ 299 w 299"/>
                  <a:gd name="T1" fmla="*/ 83 h 167"/>
                  <a:gd name="T2" fmla="*/ 298 w 299"/>
                  <a:gd name="T3" fmla="*/ 80 h 167"/>
                  <a:gd name="T4" fmla="*/ 291 w 299"/>
                  <a:gd name="T5" fmla="*/ 78 h 167"/>
                  <a:gd name="T6" fmla="*/ 278 w 299"/>
                  <a:gd name="T7" fmla="*/ 73 h 167"/>
                  <a:gd name="T8" fmla="*/ 261 w 299"/>
                  <a:gd name="T9" fmla="*/ 68 h 167"/>
                  <a:gd name="T10" fmla="*/ 240 w 299"/>
                  <a:gd name="T11" fmla="*/ 61 h 167"/>
                  <a:gd name="T12" fmla="*/ 214 w 299"/>
                  <a:gd name="T13" fmla="*/ 53 h 167"/>
                  <a:gd name="T14" fmla="*/ 185 w 299"/>
                  <a:gd name="T15" fmla="*/ 46 h 167"/>
                  <a:gd name="T16" fmla="*/ 152 w 299"/>
                  <a:gd name="T17" fmla="*/ 37 h 167"/>
                  <a:gd name="T18" fmla="*/ 117 w 299"/>
                  <a:gd name="T19" fmla="*/ 28 h 167"/>
                  <a:gd name="T20" fmla="*/ 80 w 299"/>
                  <a:gd name="T21" fmla="*/ 19 h 167"/>
                  <a:gd name="T22" fmla="*/ 41 w 299"/>
                  <a:gd name="T23" fmla="*/ 9 h 167"/>
                  <a:gd name="T24" fmla="*/ 1 w 299"/>
                  <a:gd name="T25" fmla="*/ 0 h 167"/>
                  <a:gd name="T26" fmla="*/ 0 w 299"/>
                  <a:gd name="T27" fmla="*/ 3 h 167"/>
                  <a:gd name="T28" fmla="*/ 33 w 299"/>
                  <a:gd name="T29" fmla="*/ 11 h 167"/>
                  <a:gd name="T30" fmla="*/ 66 w 299"/>
                  <a:gd name="T31" fmla="*/ 19 h 167"/>
                  <a:gd name="T32" fmla="*/ 97 w 299"/>
                  <a:gd name="T33" fmla="*/ 26 h 167"/>
                  <a:gd name="T34" fmla="*/ 127 w 299"/>
                  <a:gd name="T35" fmla="*/ 34 h 167"/>
                  <a:gd name="T36" fmla="*/ 154 w 299"/>
                  <a:gd name="T37" fmla="*/ 42 h 167"/>
                  <a:gd name="T38" fmla="*/ 178 w 299"/>
                  <a:gd name="T39" fmla="*/ 48 h 167"/>
                  <a:gd name="T40" fmla="*/ 197 w 299"/>
                  <a:gd name="T41" fmla="*/ 53 h 167"/>
                  <a:gd name="T42" fmla="*/ 213 w 299"/>
                  <a:gd name="T43" fmla="*/ 59 h 167"/>
                  <a:gd name="T44" fmla="*/ 224 w 299"/>
                  <a:gd name="T45" fmla="*/ 62 h 167"/>
                  <a:gd name="T46" fmla="*/ 230 w 299"/>
                  <a:gd name="T47" fmla="*/ 65 h 167"/>
                  <a:gd name="T48" fmla="*/ 231 w 299"/>
                  <a:gd name="T49" fmla="*/ 68 h 167"/>
                  <a:gd name="T50" fmla="*/ 299 w 299"/>
                  <a:gd name="T51" fmla="*/ 83 h 16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99" h="167">
                    <a:moveTo>
                      <a:pt x="299" y="167"/>
                    </a:moveTo>
                    <a:lnTo>
                      <a:pt x="298" y="161"/>
                    </a:lnTo>
                    <a:lnTo>
                      <a:pt x="291" y="156"/>
                    </a:lnTo>
                    <a:lnTo>
                      <a:pt x="278" y="147"/>
                    </a:lnTo>
                    <a:lnTo>
                      <a:pt x="261" y="136"/>
                    </a:lnTo>
                    <a:lnTo>
                      <a:pt x="240" y="123"/>
                    </a:lnTo>
                    <a:lnTo>
                      <a:pt x="214" y="107"/>
                    </a:lnTo>
                    <a:lnTo>
                      <a:pt x="185" y="93"/>
                    </a:lnTo>
                    <a:lnTo>
                      <a:pt x="152" y="74"/>
                    </a:lnTo>
                    <a:lnTo>
                      <a:pt x="117" y="56"/>
                    </a:lnTo>
                    <a:lnTo>
                      <a:pt x="80" y="38"/>
                    </a:lnTo>
                    <a:lnTo>
                      <a:pt x="41" y="18"/>
                    </a:lnTo>
                    <a:lnTo>
                      <a:pt x="1" y="0"/>
                    </a:lnTo>
                    <a:lnTo>
                      <a:pt x="0" y="6"/>
                    </a:lnTo>
                    <a:lnTo>
                      <a:pt x="33" y="22"/>
                    </a:lnTo>
                    <a:lnTo>
                      <a:pt x="66" y="38"/>
                    </a:lnTo>
                    <a:lnTo>
                      <a:pt x="97" y="53"/>
                    </a:lnTo>
                    <a:lnTo>
                      <a:pt x="127" y="69"/>
                    </a:lnTo>
                    <a:lnTo>
                      <a:pt x="154" y="84"/>
                    </a:lnTo>
                    <a:lnTo>
                      <a:pt x="178" y="96"/>
                    </a:lnTo>
                    <a:lnTo>
                      <a:pt x="197" y="107"/>
                    </a:lnTo>
                    <a:lnTo>
                      <a:pt x="213" y="118"/>
                    </a:lnTo>
                    <a:lnTo>
                      <a:pt x="224" y="125"/>
                    </a:lnTo>
                    <a:lnTo>
                      <a:pt x="230" y="131"/>
                    </a:lnTo>
                    <a:lnTo>
                      <a:pt x="231" y="136"/>
                    </a:lnTo>
                    <a:lnTo>
                      <a:pt x="299" y="167"/>
                    </a:lnTo>
                    <a:close/>
                  </a:path>
                </a:pathLst>
              </a:custGeom>
              <a:solidFill>
                <a:srgbClr val="B0EE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291" name="Freeform 509"/>
              <p:cNvSpPr>
                <a:spLocks/>
              </p:cNvSpPr>
              <p:nvPr/>
            </p:nvSpPr>
            <p:spPr bwMode="auto">
              <a:xfrm>
                <a:off x="1343" y="1408"/>
                <a:ext cx="233" cy="65"/>
              </a:xfrm>
              <a:custGeom>
                <a:avLst/>
                <a:gdLst>
                  <a:gd name="T0" fmla="*/ 2 w 233"/>
                  <a:gd name="T1" fmla="*/ 0 h 130"/>
                  <a:gd name="T2" fmla="*/ 35 w 233"/>
                  <a:gd name="T3" fmla="*/ 8 h 130"/>
                  <a:gd name="T4" fmla="*/ 68 w 233"/>
                  <a:gd name="T5" fmla="*/ 16 h 130"/>
                  <a:gd name="T6" fmla="*/ 99 w 233"/>
                  <a:gd name="T7" fmla="*/ 24 h 130"/>
                  <a:gd name="T8" fmla="*/ 129 w 233"/>
                  <a:gd name="T9" fmla="*/ 32 h 130"/>
                  <a:gd name="T10" fmla="*/ 156 w 233"/>
                  <a:gd name="T11" fmla="*/ 39 h 130"/>
                  <a:gd name="T12" fmla="*/ 180 w 233"/>
                  <a:gd name="T13" fmla="*/ 45 h 130"/>
                  <a:gd name="T14" fmla="*/ 199 w 233"/>
                  <a:gd name="T15" fmla="*/ 51 h 130"/>
                  <a:gd name="T16" fmla="*/ 215 w 233"/>
                  <a:gd name="T17" fmla="*/ 56 h 130"/>
                  <a:gd name="T18" fmla="*/ 226 w 233"/>
                  <a:gd name="T19" fmla="*/ 60 h 130"/>
                  <a:gd name="T20" fmla="*/ 232 w 233"/>
                  <a:gd name="T21" fmla="*/ 63 h 130"/>
                  <a:gd name="T22" fmla="*/ 233 w 233"/>
                  <a:gd name="T23" fmla="*/ 65 h 130"/>
                  <a:gd name="T24" fmla="*/ 161 w 233"/>
                  <a:gd name="T25" fmla="*/ 48 h 130"/>
                  <a:gd name="T26" fmla="*/ 160 w 233"/>
                  <a:gd name="T27" fmla="*/ 46 h 130"/>
                  <a:gd name="T28" fmla="*/ 153 w 233"/>
                  <a:gd name="T29" fmla="*/ 44 h 130"/>
                  <a:gd name="T30" fmla="*/ 141 w 233"/>
                  <a:gd name="T31" fmla="*/ 40 h 130"/>
                  <a:gd name="T32" fmla="*/ 125 w 233"/>
                  <a:gd name="T33" fmla="*/ 34 h 130"/>
                  <a:gd name="T34" fmla="*/ 105 w 233"/>
                  <a:gd name="T35" fmla="*/ 29 h 130"/>
                  <a:gd name="T36" fmla="*/ 82 w 233"/>
                  <a:gd name="T37" fmla="*/ 23 h 130"/>
                  <a:gd name="T38" fmla="*/ 57 w 233"/>
                  <a:gd name="T39" fmla="*/ 16 h 130"/>
                  <a:gd name="T40" fmla="*/ 28 w 233"/>
                  <a:gd name="T41" fmla="*/ 10 h 130"/>
                  <a:gd name="T42" fmla="*/ 0 w 233"/>
                  <a:gd name="T43" fmla="*/ 3 h 130"/>
                  <a:gd name="T44" fmla="*/ 2 w 233"/>
                  <a:gd name="T45" fmla="*/ 0 h 13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233" h="130">
                    <a:moveTo>
                      <a:pt x="2" y="0"/>
                    </a:moveTo>
                    <a:lnTo>
                      <a:pt x="35" y="16"/>
                    </a:lnTo>
                    <a:lnTo>
                      <a:pt x="68" y="32"/>
                    </a:lnTo>
                    <a:lnTo>
                      <a:pt x="99" y="47"/>
                    </a:lnTo>
                    <a:lnTo>
                      <a:pt x="129" y="63"/>
                    </a:lnTo>
                    <a:lnTo>
                      <a:pt x="156" y="78"/>
                    </a:lnTo>
                    <a:lnTo>
                      <a:pt x="180" y="90"/>
                    </a:lnTo>
                    <a:lnTo>
                      <a:pt x="199" y="101"/>
                    </a:lnTo>
                    <a:lnTo>
                      <a:pt x="215" y="112"/>
                    </a:lnTo>
                    <a:lnTo>
                      <a:pt x="226" y="119"/>
                    </a:lnTo>
                    <a:lnTo>
                      <a:pt x="232" y="125"/>
                    </a:lnTo>
                    <a:lnTo>
                      <a:pt x="233" y="130"/>
                    </a:lnTo>
                    <a:lnTo>
                      <a:pt x="161" y="96"/>
                    </a:lnTo>
                    <a:lnTo>
                      <a:pt x="160" y="92"/>
                    </a:lnTo>
                    <a:lnTo>
                      <a:pt x="153" y="87"/>
                    </a:lnTo>
                    <a:lnTo>
                      <a:pt x="141" y="79"/>
                    </a:lnTo>
                    <a:lnTo>
                      <a:pt x="125" y="68"/>
                    </a:lnTo>
                    <a:lnTo>
                      <a:pt x="105" y="58"/>
                    </a:lnTo>
                    <a:lnTo>
                      <a:pt x="82" y="45"/>
                    </a:lnTo>
                    <a:lnTo>
                      <a:pt x="57" y="32"/>
                    </a:lnTo>
                    <a:lnTo>
                      <a:pt x="28" y="20"/>
                    </a:lnTo>
                    <a:lnTo>
                      <a:pt x="0" y="5"/>
                    </a:lnTo>
                    <a:lnTo>
                      <a:pt x="2" y="0"/>
                    </a:lnTo>
                    <a:close/>
                  </a:path>
                </a:pathLst>
              </a:custGeom>
              <a:solidFill>
                <a:srgbClr val="B0F1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292" name="Freeform 510"/>
              <p:cNvSpPr>
                <a:spLocks/>
              </p:cNvSpPr>
              <p:nvPr/>
            </p:nvSpPr>
            <p:spPr bwMode="auto">
              <a:xfrm>
                <a:off x="1340" y="1411"/>
                <a:ext cx="164" cy="45"/>
              </a:xfrm>
              <a:custGeom>
                <a:avLst/>
                <a:gdLst>
                  <a:gd name="T0" fmla="*/ 164 w 164"/>
                  <a:gd name="T1" fmla="*/ 45 h 91"/>
                  <a:gd name="T2" fmla="*/ 163 w 164"/>
                  <a:gd name="T3" fmla="*/ 43 h 91"/>
                  <a:gd name="T4" fmla="*/ 156 w 164"/>
                  <a:gd name="T5" fmla="*/ 41 h 91"/>
                  <a:gd name="T6" fmla="*/ 144 w 164"/>
                  <a:gd name="T7" fmla="*/ 37 h 91"/>
                  <a:gd name="T8" fmla="*/ 128 w 164"/>
                  <a:gd name="T9" fmla="*/ 31 h 91"/>
                  <a:gd name="T10" fmla="*/ 108 w 164"/>
                  <a:gd name="T11" fmla="*/ 26 h 91"/>
                  <a:gd name="T12" fmla="*/ 85 w 164"/>
                  <a:gd name="T13" fmla="*/ 20 h 91"/>
                  <a:gd name="T14" fmla="*/ 60 w 164"/>
                  <a:gd name="T15" fmla="*/ 13 h 91"/>
                  <a:gd name="T16" fmla="*/ 31 w 164"/>
                  <a:gd name="T17" fmla="*/ 7 h 91"/>
                  <a:gd name="T18" fmla="*/ 3 w 164"/>
                  <a:gd name="T19" fmla="*/ 0 h 91"/>
                  <a:gd name="T20" fmla="*/ 0 w 164"/>
                  <a:gd name="T21" fmla="*/ 3 h 91"/>
                  <a:gd name="T22" fmla="*/ 20 w 164"/>
                  <a:gd name="T23" fmla="*/ 8 h 91"/>
                  <a:gd name="T24" fmla="*/ 38 w 164"/>
                  <a:gd name="T25" fmla="*/ 12 h 91"/>
                  <a:gd name="T26" fmla="*/ 54 w 164"/>
                  <a:gd name="T27" fmla="*/ 16 h 91"/>
                  <a:gd name="T28" fmla="*/ 68 w 164"/>
                  <a:gd name="T29" fmla="*/ 20 h 91"/>
                  <a:gd name="T30" fmla="*/ 78 w 164"/>
                  <a:gd name="T31" fmla="*/ 23 h 91"/>
                  <a:gd name="T32" fmla="*/ 84 w 164"/>
                  <a:gd name="T33" fmla="*/ 25 h 91"/>
                  <a:gd name="T34" fmla="*/ 87 w 164"/>
                  <a:gd name="T35" fmla="*/ 27 h 91"/>
                  <a:gd name="T36" fmla="*/ 164 w 164"/>
                  <a:gd name="T37" fmla="*/ 45 h 9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64" h="91">
                    <a:moveTo>
                      <a:pt x="164" y="91"/>
                    </a:moveTo>
                    <a:lnTo>
                      <a:pt x="163" y="87"/>
                    </a:lnTo>
                    <a:lnTo>
                      <a:pt x="156" y="82"/>
                    </a:lnTo>
                    <a:lnTo>
                      <a:pt x="144" y="74"/>
                    </a:lnTo>
                    <a:lnTo>
                      <a:pt x="128" y="63"/>
                    </a:lnTo>
                    <a:lnTo>
                      <a:pt x="108" y="53"/>
                    </a:lnTo>
                    <a:lnTo>
                      <a:pt x="85" y="40"/>
                    </a:lnTo>
                    <a:lnTo>
                      <a:pt x="60" y="27"/>
                    </a:lnTo>
                    <a:lnTo>
                      <a:pt x="31" y="15"/>
                    </a:lnTo>
                    <a:lnTo>
                      <a:pt x="3" y="0"/>
                    </a:lnTo>
                    <a:lnTo>
                      <a:pt x="0" y="7"/>
                    </a:lnTo>
                    <a:lnTo>
                      <a:pt x="20" y="16"/>
                    </a:lnTo>
                    <a:lnTo>
                      <a:pt x="38" y="25"/>
                    </a:lnTo>
                    <a:lnTo>
                      <a:pt x="54" y="33"/>
                    </a:lnTo>
                    <a:lnTo>
                      <a:pt x="68" y="40"/>
                    </a:lnTo>
                    <a:lnTo>
                      <a:pt x="78" y="47"/>
                    </a:lnTo>
                    <a:lnTo>
                      <a:pt x="84" y="51"/>
                    </a:lnTo>
                    <a:lnTo>
                      <a:pt x="87" y="54"/>
                    </a:lnTo>
                    <a:lnTo>
                      <a:pt x="164" y="91"/>
                    </a:lnTo>
                    <a:close/>
                  </a:path>
                </a:pathLst>
              </a:custGeom>
              <a:solidFill>
                <a:srgbClr val="B0F4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293" name="Freeform 511"/>
              <p:cNvSpPr>
                <a:spLocks/>
              </p:cNvSpPr>
              <p:nvPr/>
            </p:nvSpPr>
            <p:spPr bwMode="auto">
              <a:xfrm>
                <a:off x="1339" y="1414"/>
                <a:ext cx="88" cy="24"/>
              </a:xfrm>
              <a:custGeom>
                <a:avLst/>
                <a:gdLst>
                  <a:gd name="T0" fmla="*/ 1 w 88"/>
                  <a:gd name="T1" fmla="*/ 0 h 47"/>
                  <a:gd name="T2" fmla="*/ 21 w 88"/>
                  <a:gd name="T3" fmla="*/ 5 h 47"/>
                  <a:gd name="T4" fmla="*/ 39 w 88"/>
                  <a:gd name="T5" fmla="*/ 9 h 47"/>
                  <a:gd name="T6" fmla="*/ 55 w 88"/>
                  <a:gd name="T7" fmla="*/ 13 h 47"/>
                  <a:gd name="T8" fmla="*/ 69 w 88"/>
                  <a:gd name="T9" fmla="*/ 17 h 47"/>
                  <a:gd name="T10" fmla="*/ 79 w 88"/>
                  <a:gd name="T11" fmla="*/ 20 h 47"/>
                  <a:gd name="T12" fmla="*/ 85 w 88"/>
                  <a:gd name="T13" fmla="*/ 22 h 47"/>
                  <a:gd name="T14" fmla="*/ 88 w 88"/>
                  <a:gd name="T15" fmla="*/ 24 h 47"/>
                  <a:gd name="T16" fmla="*/ 1 w 88"/>
                  <a:gd name="T17" fmla="*/ 4 h 47"/>
                  <a:gd name="T18" fmla="*/ 0 w 88"/>
                  <a:gd name="T19" fmla="*/ 3 h 47"/>
                  <a:gd name="T20" fmla="*/ 1 w 88"/>
                  <a:gd name="T21" fmla="*/ 0 h 4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8" h="47">
                    <a:moveTo>
                      <a:pt x="1" y="0"/>
                    </a:moveTo>
                    <a:lnTo>
                      <a:pt x="21" y="9"/>
                    </a:lnTo>
                    <a:lnTo>
                      <a:pt x="39" y="18"/>
                    </a:lnTo>
                    <a:lnTo>
                      <a:pt x="55" y="26"/>
                    </a:lnTo>
                    <a:lnTo>
                      <a:pt x="69" y="33"/>
                    </a:lnTo>
                    <a:lnTo>
                      <a:pt x="79" y="40"/>
                    </a:lnTo>
                    <a:lnTo>
                      <a:pt x="85" y="44"/>
                    </a:lnTo>
                    <a:lnTo>
                      <a:pt x="88" y="47"/>
                    </a:lnTo>
                    <a:lnTo>
                      <a:pt x="1" y="8"/>
                    </a:lnTo>
                    <a:lnTo>
                      <a:pt x="0" y="6"/>
                    </a:lnTo>
                    <a:lnTo>
                      <a:pt x="1" y="0"/>
                    </a:lnTo>
                    <a:close/>
                  </a:path>
                </a:pathLst>
              </a:custGeom>
              <a:solidFill>
                <a:srgbClr val="B0F7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294" name="Freeform 512"/>
              <p:cNvSpPr>
                <a:spLocks/>
              </p:cNvSpPr>
              <p:nvPr/>
            </p:nvSpPr>
            <p:spPr bwMode="auto">
              <a:xfrm>
                <a:off x="1339" y="1417"/>
                <a:ext cx="1" cy="1"/>
              </a:xfrm>
              <a:custGeom>
                <a:avLst/>
                <a:gdLst>
                  <a:gd name="T0" fmla="*/ 1 w 1"/>
                  <a:gd name="T1" fmla="*/ 1 h 2"/>
                  <a:gd name="T2" fmla="*/ 0 w 1"/>
                  <a:gd name="T3" fmla="*/ 0 h 2"/>
                  <a:gd name="T4" fmla="*/ 0 w 1"/>
                  <a:gd name="T5" fmla="*/ 0 h 2"/>
                  <a:gd name="T6" fmla="*/ 0 w 1"/>
                  <a:gd name="T7" fmla="*/ 0 h 2"/>
                  <a:gd name="T8" fmla="*/ 1 w 1"/>
                  <a:gd name="T9" fmla="*/ 1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 h="2">
                    <a:moveTo>
                      <a:pt x="1" y="2"/>
                    </a:moveTo>
                    <a:lnTo>
                      <a:pt x="0" y="0"/>
                    </a:lnTo>
                    <a:lnTo>
                      <a:pt x="1" y="2"/>
                    </a:lnTo>
                    <a:close/>
                  </a:path>
                </a:pathLst>
              </a:custGeom>
              <a:solidFill>
                <a:srgbClr val="B0F8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295" name="Freeform 513"/>
              <p:cNvSpPr>
                <a:spLocks/>
              </p:cNvSpPr>
              <p:nvPr/>
            </p:nvSpPr>
            <p:spPr bwMode="auto">
              <a:xfrm>
                <a:off x="1339" y="1378"/>
                <a:ext cx="1019" cy="272"/>
              </a:xfrm>
              <a:custGeom>
                <a:avLst/>
                <a:gdLst>
                  <a:gd name="T0" fmla="*/ 996 w 1019"/>
                  <a:gd name="T1" fmla="*/ 272 h 543"/>
                  <a:gd name="T2" fmla="*/ 0 w 1019"/>
                  <a:gd name="T3" fmla="*/ 39 h 543"/>
                  <a:gd name="T4" fmla="*/ 23 w 1019"/>
                  <a:gd name="T5" fmla="*/ 0 h 543"/>
                  <a:gd name="T6" fmla="*/ 1019 w 1019"/>
                  <a:gd name="T7" fmla="*/ 232 h 543"/>
                  <a:gd name="T8" fmla="*/ 996 w 1019"/>
                  <a:gd name="T9" fmla="*/ 272 h 54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19" h="543">
                    <a:moveTo>
                      <a:pt x="996" y="543"/>
                    </a:moveTo>
                    <a:lnTo>
                      <a:pt x="0" y="78"/>
                    </a:lnTo>
                    <a:lnTo>
                      <a:pt x="23" y="0"/>
                    </a:lnTo>
                    <a:lnTo>
                      <a:pt x="1019" y="463"/>
                    </a:lnTo>
                    <a:lnTo>
                      <a:pt x="996" y="54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296" name="Freeform 514"/>
              <p:cNvSpPr>
                <a:spLocks/>
              </p:cNvSpPr>
              <p:nvPr/>
            </p:nvSpPr>
            <p:spPr bwMode="auto">
              <a:xfrm>
                <a:off x="1362" y="1378"/>
                <a:ext cx="996" cy="272"/>
              </a:xfrm>
              <a:custGeom>
                <a:avLst/>
                <a:gdLst>
                  <a:gd name="T0" fmla="*/ 973 w 996"/>
                  <a:gd name="T1" fmla="*/ 272 h 543"/>
                  <a:gd name="T2" fmla="*/ 996 w 996"/>
                  <a:gd name="T3" fmla="*/ 232 h 543"/>
                  <a:gd name="T4" fmla="*/ 0 w 996"/>
                  <a:gd name="T5" fmla="*/ 0 h 543"/>
                  <a:gd name="T6" fmla="*/ 0 w 996"/>
                  <a:gd name="T7" fmla="*/ 1 h 543"/>
                  <a:gd name="T8" fmla="*/ 69 w 996"/>
                  <a:gd name="T9" fmla="*/ 17 h 543"/>
                  <a:gd name="T10" fmla="*/ 137 w 996"/>
                  <a:gd name="T11" fmla="*/ 34 h 543"/>
                  <a:gd name="T12" fmla="*/ 206 w 996"/>
                  <a:gd name="T13" fmla="*/ 50 h 543"/>
                  <a:gd name="T14" fmla="*/ 272 w 996"/>
                  <a:gd name="T15" fmla="*/ 66 h 543"/>
                  <a:gd name="T16" fmla="*/ 337 w 996"/>
                  <a:gd name="T17" fmla="*/ 83 h 543"/>
                  <a:gd name="T18" fmla="*/ 401 w 996"/>
                  <a:gd name="T19" fmla="*/ 99 h 543"/>
                  <a:gd name="T20" fmla="*/ 463 w 996"/>
                  <a:gd name="T21" fmla="*/ 114 h 543"/>
                  <a:gd name="T22" fmla="*/ 521 w 996"/>
                  <a:gd name="T23" fmla="*/ 130 h 543"/>
                  <a:gd name="T24" fmla="*/ 578 w 996"/>
                  <a:gd name="T25" fmla="*/ 144 h 543"/>
                  <a:gd name="T26" fmla="*/ 631 w 996"/>
                  <a:gd name="T27" fmla="*/ 159 h 543"/>
                  <a:gd name="T28" fmla="*/ 681 w 996"/>
                  <a:gd name="T29" fmla="*/ 172 h 543"/>
                  <a:gd name="T30" fmla="*/ 726 w 996"/>
                  <a:gd name="T31" fmla="*/ 186 h 543"/>
                  <a:gd name="T32" fmla="*/ 768 w 996"/>
                  <a:gd name="T33" fmla="*/ 198 h 543"/>
                  <a:gd name="T34" fmla="*/ 807 w 996"/>
                  <a:gd name="T35" fmla="*/ 209 h 543"/>
                  <a:gd name="T36" fmla="*/ 842 w 996"/>
                  <a:gd name="T37" fmla="*/ 220 h 543"/>
                  <a:gd name="T38" fmla="*/ 872 w 996"/>
                  <a:gd name="T39" fmla="*/ 230 h 543"/>
                  <a:gd name="T40" fmla="*/ 896 w 996"/>
                  <a:gd name="T41" fmla="*/ 238 h 543"/>
                  <a:gd name="T42" fmla="*/ 917 w 996"/>
                  <a:gd name="T43" fmla="*/ 246 h 543"/>
                  <a:gd name="T44" fmla="*/ 932 w 996"/>
                  <a:gd name="T45" fmla="*/ 253 h 543"/>
                  <a:gd name="T46" fmla="*/ 944 w 996"/>
                  <a:gd name="T47" fmla="*/ 258 h 543"/>
                  <a:gd name="T48" fmla="*/ 949 w 996"/>
                  <a:gd name="T49" fmla="*/ 263 h 543"/>
                  <a:gd name="T50" fmla="*/ 949 w 996"/>
                  <a:gd name="T51" fmla="*/ 266 h 543"/>
                  <a:gd name="T52" fmla="*/ 973 w 996"/>
                  <a:gd name="T53" fmla="*/ 272 h 543"/>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996" h="543">
                    <a:moveTo>
                      <a:pt x="973" y="543"/>
                    </a:moveTo>
                    <a:lnTo>
                      <a:pt x="996" y="463"/>
                    </a:lnTo>
                    <a:lnTo>
                      <a:pt x="0" y="0"/>
                    </a:lnTo>
                    <a:lnTo>
                      <a:pt x="0" y="2"/>
                    </a:lnTo>
                    <a:lnTo>
                      <a:pt x="69" y="34"/>
                    </a:lnTo>
                    <a:lnTo>
                      <a:pt x="137" y="67"/>
                    </a:lnTo>
                    <a:lnTo>
                      <a:pt x="206" y="100"/>
                    </a:lnTo>
                    <a:lnTo>
                      <a:pt x="272" y="132"/>
                    </a:lnTo>
                    <a:lnTo>
                      <a:pt x="337" y="165"/>
                    </a:lnTo>
                    <a:lnTo>
                      <a:pt x="401" y="197"/>
                    </a:lnTo>
                    <a:lnTo>
                      <a:pt x="463" y="228"/>
                    </a:lnTo>
                    <a:lnTo>
                      <a:pt x="521" y="259"/>
                    </a:lnTo>
                    <a:lnTo>
                      <a:pt x="578" y="288"/>
                    </a:lnTo>
                    <a:lnTo>
                      <a:pt x="631" y="317"/>
                    </a:lnTo>
                    <a:lnTo>
                      <a:pt x="681" y="344"/>
                    </a:lnTo>
                    <a:lnTo>
                      <a:pt x="726" y="371"/>
                    </a:lnTo>
                    <a:lnTo>
                      <a:pt x="768" y="395"/>
                    </a:lnTo>
                    <a:lnTo>
                      <a:pt x="807" y="418"/>
                    </a:lnTo>
                    <a:lnTo>
                      <a:pt x="842" y="440"/>
                    </a:lnTo>
                    <a:lnTo>
                      <a:pt x="872" y="460"/>
                    </a:lnTo>
                    <a:lnTo>
                      <a:pt x="896" y="476"/>
                    </a:lnTo>
                    <a:lnTo>
                      <a:pt x="917" y="492"/>
                    </a:lnTo>
                    <a:lnTo>
                      <a:pt x="932" y="505"/>
                    </a:lnTo>
                    <a:lnTo>
                      <a:pt x="944" y="516"/>
                    </a:lnTo>
                    <a:lnTo>
                      <a:pt x="949" y="525"/>
                    </a:lnTo>
                    <a:lnTo>
                      <a:pt x="949" y="532"/>
                    </a:lnTo>
                    <a:lnTo>
                      <a:pt x="973" y="543"/>
                    </a:lnTo>
                    <a:close/>
                  </a:path>
                </a:pathLst>
              </a:custGeom>
              <a:solidFill>
                <a:srgbClr val="B5B5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297" name="Freeform 515"/>
              <p:cNvSpPr>
                <a:spLocks/>
              </p:cNvSpPr>
              <p:nvPr/>
            </p:nvSpPr>
            <p:spPr bwMode="auto">
              <a:xfrm>
                <a:off x="1360" y="1379"/>
                <a:ext cx="951" cy="265"/>
              </a:xfrm>
              <a:custGeom>
                <a:avLst/>
                <a:gdLst>
                  <a:gd name="T0" fmla="*/ 2 w 951"/>
                  <a:gd name="T1" fmla="*/ 0 h 530"/>
                  <a:gd name="T2" fmla="*/ 71 w 951"/>
                  <a:gd name="T3" fmla="*/ 16 h 530"/>
                  <a:gd name="T4" fmla="*/ 139 w 951"/>
                  <a:gd name="T5" fmla="*/ 33 h 530"/>
                  <a:gd name="T6" fmla="*/ 208 w 951"/>
                  <a:gd name="T7" fmla="*/ 49 h 530"/>
                  <a:gd name="T8" fmla="*/ 274 w 951"/>
                  <a:gd name="T9" fmla="*/ 65 h 530"/>
                  <a:gd name="T10" fmla="*/ 339 w 951"/>
                  <a:gd name="T11" fmla="*/ 82 h 530"/>
                  <a:gd name="T12" fmla="*/ 403 w 951"/>
                  <a:gd name="T13" fmla="*/ 98 h 530"/>
                  <a:gd name="T14" fmla="*/ 465 w 951"/>
                  <a:gd name="T15" fmla="*/ 113 h 530"/>
                  <a:gd name="T16" fmla="*/ 523 w 951"/>
                  <a:gd name="T17" fmla="*/ 129 h 530"/>
                  <a:gd name="T18" fmla="*/ 580 w 951"/>
                  <a:gd name="T19" fmla="*/ 143 h 530"/>
                  <a:gd name="T20" fmla="*/ 633 w 951"/>
                  <a:gd name="T21" fmla="*/ 158 h 530"/>
                  <a:gd name="T22" fmla="*/ 683 w 951"/>
                  <a:gd name="T23" fmla="*/ 171 h 530"/>
                  <a:gd name="T24" fmla="*/ 728 w 951"/>
                  <a:gd name="T25" fmla="*/ 185 h 530"/>
                  <a:gd name="T26" fmla="*/ 770 w 951"/>
                  <a:gd name="T27" fmla="*/ 197 h 530"/>
                  <a:gd name="T28" fmla="*/ 809 w 951"/>
                  <a:gd name="T29" fmla="*/ 208 h 530"/>
                  <a:gd name="T30" fmla="*/ 844 w 951"/>
                  <a:gd name="T31" fmla="*/ 219 h 530"/>
                  <a:gd name="T32" fmla="*/ 874 w 951"/>
                  <a:gd name="T33" fmla="*/ 229 h 530"/>
                  <a:gd name="T34" fmla="*/ 898 w 951"/>
                  <a:gd name="T35" fmla="*/ 237 h 530"/>
                  <a:gd name="T36" fmla="*/ 919 w 951"/>
                  <a:gd name="T37" fmla="*/ 245 h 530"/>
                  <a:gd name="T38" fmla="*/ 934 w 951"/>
                  <a:gd name="T39" fmla="*/ 252 h 530"/>
                  <a:gd name="T40" fmla="*/ 946 w 951"/>
                  <a:gd name="T41" fmla="*/ 257 h 530"/>
                  <a:gd name="T42" fmla="*/ 951 w 951"/>
                  <a:gd name="T43" fmla="*/ 262 h 530"/>
                  <a:gd name="T44" fmla="*/ 951 w 951"/>
                  <a:gd name="T45" fmla="*/ 265 h 530"/>
                  <a:gd name="T46" fmla="*/ 927 w 951"/>
                  <a:gd name="T47" fmla="*/ 260 h 530"/>
                  <a:gd name="T48" fmla="*/ 926 w 951"/>
                  <a:gd name="T49" fmla="*/ 256 h 530"/>
                  <a:gd name="T50" fmla="*/ 920 w 951"/>
                  <a:gd name="T51" fmla="*/ 252 h 530"/>
                  <a:gd name="T52" fmla="*/ 909 w 951"/>
                  <a:gd name="T53" fmla="*/ 245 h 530"/>
                  <a:gd name="T54" fmla="*/ 892 w 951"/>
                  <a:gd name="T55" fmla="*/ 238 h 530"/>
                  <a:gd name="T56" fmla="*/ 869 w 951"/>
                  <a:gd name="T57" fmla="*/ 231 h 530"/>
                  <a:gd name="T58" fmla="*/ 843 w 951"/>
                  <a:gd name="T59" fmla="*/ 221 h 530"/>
                  <a:gd name="T60" fmla="*/ 811 w 951"/>
                  <a:gd name="T61" fmla="*/ 211 h 530"/>
                  <a:gd name="T62" fmla="*/ 775 w 951"/>
                  <a:gd name="T63" fmla="*/ 200 h 530"/>
                  <a:gd name="T64" fmla="*/ 734 w 951"/>
                  <a:gd name="T65" fmla="*/ 188 h 530"/>
                  <a:gd name="T66" fmla="*/ 688 w 951"/>
                  <a:gd name="T67" fmla="*/ 175 h 530"/>
                  <a:gd name="T68" fmla="*/ 640 w 951"/>
                  <a:gd name="T69" fmla="*/ 161 h 530"/>
                  <a:gd name="T70" fmla="*/ 587 w 951"/>
                  <a:gd name="T71" fmla="*/ 147 h 530"/>
                  <a:gd name="T72" fmla="*/ 532 w 951"/>
                  <a:gd name="T73" fmla="*/ 132 h 530"/>
                  <a:gd name="T74" fmla="*/ 472 w 951"/>
                  <a:gd name="T75" fmla="*/ 117 h 530"/>
                  <a:gd name="T76" fmla="*/ 410 w 951"/>
                  <a:gd name="T77" fmla="*/ 101 h 530"/>
                  <a:gd name="T78" fmla="*/ 345 w 951"/>
                  <a:gd name="T79" fmla="*/ 84 h 530"/>
                  <a:gd name="T80" fmla="*/ 279 w 951"/>
                  <a:gd name="T81" fmla="*/ 68 h 530"/>
                  <a:gd name="T82" fmla="*/ 211 w 951"/>
                  <a:gd name="T83" fmla="*/ 51 h 530"/>
                  <a:gd name="T84" fmla="*/ 141 w 951"/>
                  <a:gd name="T85" fmla="*/ 35 h 530"/>
                  <a:gd name="T86" fmla="*/ 71 w 951"/>
                  <a:gd name="T87" fmla="*/ 17 h 530"/>
                  <a:gd name="T88" fmla="*/ 0 w 951"/>
                  <a:gd name="T89" fmla="*/ 1 h 530"/>
                  <a:gd name="T90" fmla="*/ 2 w 951"/>
                  <a:gd name="T91" fmla="*/ 0 h 530"/>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951" h="530">
                    <a:moveTo>
                      <a:pt x="2" y="0"/>
                    </a:moveTo>
                    <a:lnTo>
                      <a:pt x="71" y="32"/>
                    </a:lnTo>
                    <a:lnTo>
                      <a:pt x="139" y="65"/>
                    </a:lnTo>
                    <a:lnTo>
                      <a:pt x="208" y="98"/>
                    </a:lnTo>
                    <a:lnTo>
                      <a:pt x="274" y="130"/>
                    </a:lnTo>
                    <a:lnTo>
                      <a:pt x="339" y="163"/>
                    </a:lnTo>
                    <a:lnTo>
                      <a:pt x="403" y="195"/>
                    </a:lnTo>
                    <a:lnTo>
                      <a:pt x="465" y="226"/>
                    </a:lnTo>
                    <a:lnTo>
                      <a:pt x="523" y="257"/>
                    </a:lnTo>
                    <a:lnTo>
                      <a:pt x="580" y="286"/>
                    </a:lnTo>
                    <a:lnTo>
                      <a:pt x="633" y="315"/>
                    </a:lnTo>
                    <a:lnTo>
                      <a:pt x="683" y="342"/>
                    </a:lnTo>
                    <a:lnTo>
                      <a:pt x="728" y="369"/>
                    </a:lnTo>
                    <a:lnTo>
                      <a:pt x="770" y="393"/>
                    </a:lnTo>
                    <a:lnTo>
                      <a:pt x="809" y="416"/>
                    </a:lnTo>
                    <a:lnTo>
                      <a:pt x="844" y="438"/>
                    </a:lnTo>
                    <a:lnTo>
                      <a:pt x="874" y="458"/>
                    </a:lnTo>
                    <a:lnTo>
                      <a:pt x="898" y="474"/>
                    </a:lnTo>
                    <a:lnTo>
                      <a:pt x="919" y="490"/>
                    </a:lnTo>
                    <a:lnTo>
                      <a:pt x="934" y="503"/>
                    </a:lnTo>
                    <a:lnTo>
                      <a:pt x="946" y="514"/>
                    </a:lnTo>
                    <a:lnTo>
                      <a:pt x="951" y="523"/>
                    </a:lnTo>
                    <a:lnTo>
                      <a:pt x="951" y="530"/>
                    </a:lnTo>
                    <a:lnTo>
                      <a:pt x="927" y="519"/>
                    </a:lnTo>
                    <a:lnTo>
                      <a:pt x="926" y="512"/>
                    </a:lnTo>
                    <a:lnTo>
                      <a:pt x="920" y="503"/>
                    </a:lnTo>
                    <a:lnTo>
                      <a:pt x="909" y="490"/>
                    </a:lnTo>
                    <a:lnTo>
                      <a:pt x="892" y="476"/>
                    </a:lnTo>
                    <a:lnTo>
                      <a:pt x="869" y="461"/>
                    </a:lnTo>
                    <a:lnTo>
                      <a:pt x="843" y="441"/>
                    </a:lnTo>
                    <a:lnTo>
                      <a:pt x="811" y="422"/>
                    </a:lnTo>
                    <a:lnTo>
                      <a:pt x="775" y="400"/>
                    </a:lnTo>
                    <a:lnTo>
                      <a:pt x="734" y="375"/>
                    </a:lnTo>
                    <a:lnTo>
                      <a:pt x="688" y="349"/>
                    </a:lnTo>
                    <a:lnTo>
                      <a:pt x="640" y="322"/>
                    </a:lnTo>
                    <a:lnTo>
                      <a:pt x="587" y="293"/>
                    </a:lnTo>
                    <a:lnTo>
                      <a:pt x="532" y="264"/>
                    </a:lnTo>
                    <a:lnTo>
                      <a:pt x="472" y="233"/>
                    </a:lnTo>
                    <a:lnTo>
                      <a:pt x="410" y="201"/>
                    </a:lnTo>
                    <a:lnTo>
                      <a:pt x="345" y="168"/>
                    </a:lnTo>
                    <a:lnTo>
                      <a:pt x="279" y="136"/>
                    </a:lnTo>
                    <a:lnTo>
                      <a:pt x="211" y="101"/>
                    </a:lnTo>
                    <a:lnTo>
                      <a:pt x="141" y="69"/>
                    </a:lnTo>
                    <a:lnTo>
                      <a:pt x="71" y="34"/>
                    </a:lnTo>
                    <a:lnTo>
                      <a:pt x="0" y="2"/>
                    </a:lnTo>
                    <a:lnTo>
                      <a:pt x="2" y="0"/>
                    </a:lnTo>
                    <a:close/>
                  </a:path>
                </a:pathLst>
              </a:custGeom>
              <a:solidFill>
                <a:srgbClr val="B4B8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298" name="Freeform 516"/>
              <p:cNvSpPr>
                <a:spLocks/>
              </p:cNvSpPr>
              <p:nvPr/>
            </p:nvSpPr>
            <p:spPr bwMode="auto">
              <a:xfrm>
                <a:off x="1360" y="1380"/>
                <a:ext cx="927" cy="259"/>
              </a:xfrm>
              <a:custGeom>
                <a:avLst/>
                <a:gdLst>
                  <a:gd name="T0" fmla="*/ 927 w 927"/>
                  <a:gd name="T1" fmla="*/ 259 h 517"/>
                  <a:gd name="T2" fmla="*/ 926 w 927"/>
                  <a:gd name="T3" fmla="*/ 255 h 517"/>
                  <a:gd name="T4" fmla="*/ 920 w 927"/>
                  <a:gd name="T5" fmla="*/ 251 h 517"/>
                  <a:gd name="T6" fmla="*/ 909 w 927"/>
                  <a:gd name="T7" fmla="*/ 244 h 517"/>
                  <a:gd name="T8" fmla="*/ 892 w 927"/>
                  <a:gd name="T9" fmla="*/ 237 h 517"/>
                  <a:gd name="T10" fmla="*/ 869 w 927"/>
                  <a:gd name="T11" fmla="*/ 230 h 517"/>
                  <a:gd name="T12" fmla="*/ 843 w 927"/>
                  <a:gd name="T13" fmla="*/ 220 h 517"/>
                  <a:gd name="T14" fmla="*/ 811 w 927"/>
                  <a:gd name="T15" fmla="*/ 210 h 517"/>
                  <a:gd name="T16" fmla="*/ 775 w 927"/>
                  <a:gd name="T17" fmla="*/ 199 h 517"/>
                  <a:gd name="T18" fmla="*/ 734 w 927"/>
                  <a:gd name="T19" fmla="*/ 187 h 517"/>
                  <a:gd name="T20" fmla="*/ 688 w 927"/>
                  <a:gd name="T21" fmla="*/ 174 h 517"/>
                  <a:gd name="T22" fmla="*/ 640 w 927"/>
                  <a:gd name="T23" fmla="*/ 160 h 517"/>
                  <a:gd name="T24" fmla="*/ 587 w 927"/>
                  <a:gd name="T25" fmla="*/ 146 h 517"/>
                  <a:gd name="T26" fmla="*/ 532 w 927"/>
                  <a:gd name="T27" fmla="*/ 131 h 517"/>
                  <a:gd name="T28" fmla="*/ 472 w 927"/>
                  <a:gd name="T29" fmla="*/ 116 h 517"/>
                  <a:gd name="T30" fmla="*/ 410 w 927"/>
                  <a:gd name="T31" fmla="*/ 100 h 517"/>
                  <a:gd name="T32" fmla="*/ 345 w 927"/>
                  <a:gd name="T33" fmla="*/ 83 h 517"/>
                  <a:gd name="T34" fmla="*/ 279 w 927"/>
                  <a:gd name="T35" fmla="*/ 67 h 517"/>
                  <a:gd name="T36" fmla="*/ 211 w 927"/>
                  <a:gd name="T37" fmla="*/ 50 h 517"/>
                  <a:gd name="T38" fmla="*/ 141 w 927"/>
                  <a:gd name="T39" fmla="*/ 34 h 517"/>
                  <a:gd name="T40" fmla="*/ 71 w 927"/>
                  <a:gd name="T41" fmla="*/ 16 h 517"/>
                  <a:gd name="T42" fmla="*/ 0 w 927"/>
                  <a:gd name="T43" fmla="*/ 0 h 517"/>
                  <a:gd name="T44" fmla="*/ 0 w 927"/>
                  <a:gd name="T45" fmla="*/ 1 h 517"/>
                  <a:gd name="T46" fmla="*/ 69 w 927"/>
                  <a:gd name="T47" fmla="*/ 17 h 517"/>
                  <a:gd name="T48" fmla="*/ 137 w 927"/>
                  <a:gd name="T49" fmla="*/ 34 h 517"/>
                  <a:gd name="T50" fmla="*/ 205 w 927"/>
                  <a:gd name="T51" fmla="*/ 50 h 517"/>
                  <a:gd name="T52" fmla="*/ 271 w 927"/>
                  <a:gd name="T53" fmla="*/ 66 h 517"/>
                  <a:gd name="T54" fmla="*/ 335 w 927"/>
                  <a:gd name="T55" fmla="*/ 82 h 517"/>
                  <a:gd name="T56" fmla="*/ 399 w 927"/>
                  <a:gd name="T57" fmla="*/ 98 h 517"/>
                  <a:gd name="T58" fmla="*/ 458 w 927"/>
                  <a:gd name="T59" fmla="*/ 113 h 517"/>
                  <a:gd name="T60" fmla="*/ 516 w 927"/>
                  <a:gd name="T61" fmla="*/ 129 h 517"/>
                  <a:gd name="T62" fmla="*/ 571 w 927"/>
                  <a:gd name="T63" fmla="*/ 143 h 517"/>
                  <a:gd name="T64" fmla="*/ 622 w 927"/>
                  <a:gd name="T65" fmla="*/ 157 h 517"/>
                  <a:gd name="T66" fmla="*/ 670 w 927"/>
                  <a:gd name="T67" fmla="*/ 170 h 517"/>
                  <a:gd name="T68" fmla="*/ 714 w 927"/>
                  <a:gd name="T69" fmla="*/ 183 h 517"/>
                  <a:gd name="T70" fmla="*/ 753 w 927"/>
                  <a:gd name="T71" fmla="*/ 195 h 517"/>
                  <a:gd name="T72" fmla="*/ 789 w 927"/>
                  <a:gd name="T73" fmla="*/ 206 h 517"/>
                  <a:gd name="T74" fmla="*/ 820 w 927"/>
                  <a:gd name="T75" fmla="*/ 215 h 517"/>
                  <a:gd name="T76" fmla="*/ 845 w 927"/>
                  <a:gd name="T77" fmla="*/ 225 h 517"/>
                  <a:gd name="T78" fmla="*/ 867 w 927"/>
                  <a:gd name="T79" fmla="*/ 233 h 517"/>
                  <a:gd name="T80" fmla="*/ 883 w 927"/>
                  <a:gd name="T81" fmla="*/ 239 h 517"/>
                  <a:gd name="T82" fmla="*/ 895 w 927"/>
                  <a:gd name="T83" fmla="*/ 244 h 517"/>
                  <a:gd name="T84" fmla="*/ 900 w 927"/>
                  <a:gd name="T85" fmla="*/ 249 h 517"/>
                  <a:gd name="T86" fmla="*/ 902 w 927"/>
                  <a:gd name="T87" fmla="*/ 253 h 517"/>
                  <a:gd name="T88" fmla="*/ 927 w 927"/>
                  <a:gd name="T89" fmla="*/ 259 h 517"/>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927" h="517">
                    <a:moveTo>
                      <a:pt x="927" y="517"/>
                    </a:moveTo>
                    <a:lnTo>
                      <a:pt x="926" y="510"/>
                    </a:lnTo>
                    <a:lnTo>
                      <a:pt x="920" y="501"/>
                    </a:lnTo>
                    <a:lnTo>
                      <a:pt x="909" y="488"/>
                    </a:lnTo>
                    <a:lnTo>
                      <a:pt x="892" y="474"/>
                    </a:lnTo>
                    <a:lnTo>
                      <a:pt x="869" y="459"/>
                    </a:lnTo>
                    <a:lnTo>
                      <a:pt x="843" y="439"/>
                    </a:lnTo>
                    <a:lnTo>
                      <a:pt x="811" y="420"/>
                    </a:lnTo>
                    <a:lnTo>
                      <a:pt x="775" y="398"/>
                    </a:lnTo>
                    <a:lnTo>
                      <a:pt x="734" y="373"/>
                    </a:lnTo>
                    <a:lnTo>
                      <a:pt x="688" y="347"/>
                    </a:lnTo>
                    <a:lnTo>
                      <a:pt x="640" y="320"/>
                    </a:lnTo>
                    <a:lnTo>
                      <a:pt x="587" y="291"/>
                    </a:lnTo>
                    <a:lnTo>
                      <a:pt x="532" y="262"/>
                    </a:lnTo>
                    <a:lnTo>
                      <a:pt x="472" y="231"/>
                    </a:lnTo>
                    <a:lnTo>
                      <a:pt x="410" y="199"/>
                    </a:lnTo>
                    <a:lnTo>
                      <a:pt x="345" y="166"/>
                    </a:lnTo>
                    <a:lnTo>
                      <a:pt x="279" y="134"/>
                    </a:lnTo>
                    <a:lnTo>
                      <a:pt x="211" y="99"/>
                    </a:lnTo>
                    <a:lnTo>
                      <a:pt x="141" y="67"/>
                    </a:lnTo>
                    <a:lnTo>
                      <a:pt x="71" y="32"/>
                    </a:lnTo>
                    <a:lnTo>
                      <a:pt x="0" y="0"/>
                    </a:lnTo>
                    <a:lnTo>
                      <a:pt x="0" y="1"/>
                    </a:lnTo>
                    <a:lnTo>
                      <a:pt x="69" y="34"/>
                    </a:lnTo>
                    <a:lnTo>
                      <a:pt x="137" y="67"/>
                    </a:lnTo>
                    <a:lnTo>
                      <a:pt x="205" y="99"/>
                    </a:lnTo>
                    <a:lnTo>
                      <a:pt x="271" y="132"/>
                    </a:lnTo>
                    <a:lnTo>
                      <a:pt x="335" y="164"/>
                    </a:lnTo>
                    <a:lnTo>
                      <a:pt x="399" y="195"/>
                    </a:lnTo>
                    <a:lnTo>
                      <a:pt x="458" y="226"/>
                    </a:lnTo>
                    <a:lnTo>
                      <a:pt x="516" y="257"/>
                    </a:lnTo>
                    <a:lnTo>
                      <a:pt x="571" y="286"/>
                    </a:lnTo>
                    <a:lnTo>
                      <a:pt x="622" y="313"/>
                    </a:lnTo>
                    <a:lnTo>
                      <a:pt x="670" y="340"/>
                    </a:lnTo>
                    <a:lnTo>
                      <a:pt x="714" y="365"/>
                    </a:lnTo>
                    <a:lnTo>
                      <a:pt x="753" y="389"/>
                    </a:lnTo>
                    <a:lnTo>
                      <a:pt x="789" y="411"/>
                    </a:lnTo>
                    <a:lnTo>
                      <a:pt x="820" y="430"/>
                    </a:lnTo>
                    <a:lnTo>
                      <a:pt x="845" y="449"/>
                    </a:lnTo>
                    <a:lnTo>
                      <a:pt x="867" y="465"/>
                    </a:lnTo>
                    <a:lnTo>
                      <a:pt x="883" y="478"/>
                    </a:lnTo>
                    <a:lnTo>
                      <a:pt x="895" y="488"/>
                    </a:lnTo>
                    <a:lnTo>
                      <a:pt x="900" y="497"/>
                    </a:lnTo>
                    <a:lnTo>
                      <a:pt x="902" y="505"/>
                    </a:lnTo>
                    <a:lnTo>
                      <a:pt x="927" y="517"/>
                    </a:lnTo>
                    <a:close/>
                  </a:path>
                </a:pathLst>
              </a:custGeom>
              <a:solidFill>
                <a:srgbClr val="B4BB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299" name="Freeform 517"/>
              <p:cNvSpPr>
                <a:spLocks/>
              </p:cNvSpPr>
              <p:nvPr/>
            </p:nvSpPr>
            <p:spPr bwMode="auto">
              <a:xfrm>
                <a:off x="1359" y="1381"/>
                <a:ext cx="903" cy="251"/>
              </a:xfrm>
              <a:custGeom>
                <a:avLst/>
                <a:gdLst>
                  <a:gd name="T0" fmla="*/ 1 w 903"/>
                  <a:gd name="T1" fmla="*/ 0 h 504"/>
                  <a:gd name="T2" fmla="*/ 70 w 903"/>
                  <a:gd name="T3" fmla="*/ 16 h 504"/>
                  <a:gd name="T4" fmla="*/ 138 w 903"/>
                  <a:gd name="T5" fmla="*/ 33 h 504"/>
                  <a:gd name="T6" fmla="*/ 206 w 903"/>
                  <a:gd name="T7" fmla="*/ 49 h 504"/>
                  <a:gd name="T8" fmla="*/ 272 w 903"/>
                  <a:gd name="T9" fmla="*/ 65 h 504"/>
                  <a:gd name="T10" fmla="*/ 336 w 903"/>
                  <a:gd name="T11" fmla="*/ 81 h 504"/>
                  <a:gd name="T12" fmla="*/ 400 w 903"/>
                  <a:gd name="T13" fmla="*/ 97 h 504"/>
                  <a:gd name="T14" fmla="*/ 459 w 903"/>
                  <a:gd name="T15" fmla="*/ 112 h 504"/>
                  <a:gd name="T16" fmla="*/ 517 w 903"/>
                  <a:gd name="T17" fmla="*/ 127 h 504"/>
                  <a:gd name="T18" fmla="*/ 572 w 903"/>
                  <a:gd name="T19" fmla="*/ 142 h 504"/>
                  <a:gd name="T20" fmla="*/ 623 w 903"/>
                  <a:gd name="T21" fmla="*/ 155 h 504"/>
                  <a:gd name="T22" fmla="*/ 671 w 903"/>
                  <a:gd name="T23" fmla="*/ 169 h 504"/>
                  <a:gd name="T24" fmla="*/ 715 w 903"/>
                  <a:gd name="T25" fmla="*/ 181 h 504"/>
                  <a:gd name="T26" fmla="*/ 754 w 903"/>
                  <a:gd name="T27" fmla="*/ 193 h 504"/>
                  <a:gd name="T28" fmla="*/ 790 w 903"/>
                  <a:gd name="T29" fmla="*/ 204 h 504"/>
                  <a:gd name="T30" fmla="*/ 821 w 903"/>
                  <a:gd name="T31" fmla="*/ 214 h 504"/>
                  <a:gd name="T32" fmla="*/ 846 w 903"/>
                  <a:gd name="T33" fmla="*/ 223 h 504"/>
                  <a:gd name="T34" fmla="*/ 868 w 903"/>
                  <a:gd name="T35" fmla="*/ 231 h 504"/>
                  <a:gd name="T36" fmla="*/ 884 w 903"/>
                  <a:gd name="T37" fmla="*/ 238 h 504"/>
                  <a:gd name="T38" fmla="*/ 896 w 903"/>
                  <a:gd name="T39" fmla="*/ 243 h 504"/>
                  <a:gd name="T40" fmla="*/ 901 w 903"/>
                  <a:gd name="T41" fmla="*/ 247 h 504"/>
                  <a:gd name="T42" fmla="*/ 903 w 903"/>
                  <a:gd name="T43" fmla="*/ 251 h 504"/>
                  <a:gd name="T44" fmla="*/ 876 w 903"/>
                  <a:gd name="T45" fmla="*/ 245 h 504"/>
                  <a:gd name="T46" fmla="*/ 875 w 903"/>
                  <a:gd name="T47" fmla="*/ 241 h 504"/>
                  <a:gd name="T48" fmla="*/ 869 w 903"/>
                  <a:gd name="T49" fmla="*/ 238 h 504"/>
                  <a:gd name="T50" fmla="*/ 858 w 903"/>
                  <a:gd name="T51" fmla="*/ 232 h 504"/>
                  <a:gd name="T52" fmla="*/ 842 w 903"/>
                  <a:gd name="T53" fmla="*/ 225 h 504"/>
                  <a:gd name="T54" fmla="*/ 821 w 903"/>
                  <a:gd name="T55" fmla="*/ 218 h 504"/>
                  <a:gd name="T56" fmla="*/ 795 w 903"/>
                  <a:gd name="T57" fmla="*/ 209 h 504"/>
                  <a:gd name="T58" fmla="*/ 766 w 903"/>
                  <a:gd name="T59" fmla="*/ 199 h 504"/>
                  <a:gd name="T60" fmla="*/ 732 w 903"/>
                  <a:gd name="T61" fmla="*/ 189 h 504"/>
                  <a:gd name="T62" fmla="*/ 694 w 903"/>
                  <a:gd name="T63" fmla="*/ 177 h 504"/>
                  <a:gd name="T64" fmla="*/ 650 w 903"/>
                  <a:gd name="T65" fmla="*/ 165 h 504"/>
                  <a:gd name="T66" fmla="*/ 605 w 903"/>
                  <a:gd name="T67" fmla="*/ 152 h 504"/>
                  <a:gd name="T68" fmla="*/ 554 w 903"/>
                  <a:gd name="T69" fmla="*/ 139 h 504"/>
                  <a:gd name="T70" fmla="*/ 501 w 903"/>
                  <a:gd name="T71" fmla="*/ 125 h 504"/>
                  <a:gd name="T72" fmla="*/ 445 w 903"/>
                  <a:gd name="T73" fmla="*/ 110 h 504"/>
                  <a:gd name="T74" fmla="*/ 387 w 903"/>
                  <a:gd name="T75" fmla="*/ 95 h 504"/>
                  <a:gd name="T76" fmla="*/ 326 w 903"/>
                  <a:gd name="T77" fmla="*/ 80 h 504"/>
                  <a:gd name="T78" fmla="*/ 264 w 903"/>
                  <a:gd name="T79" fmla="*/ 64 h 504"/>
                  <a:gd name="T80" fmla="*/ 199 w 903"/>
                  <a:gd name="T81" fmla="*/ 48 h 504"/>
                  <a:gd name="T82" fmla="*/ 134 w 903"/>
                  <a:gd name="T83" fmla="*/ 33 h 504"/>
                  <a:gd name="T84" fmla="*/ 68 w 903"/>
                  <a:gd name="T85" fmla="*/ 16 h 504"/>
                  <a:gd name="T86" fmla="*/ 0 w 903"/>
                  <a:gd name="T87" fmla="*/ 1 h 504"/>
                  <a:gd name="T88" fmla="*/ 1 w 903"/>
                  <a:gd name="T89" fmla="*/ 0 h 50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903" h="504">
                    <a:moveTo>
                      <a:pt x="1" y="0"/>
                    </a:moveTo>
                    <a:lnTo>
                      <a:pt x="70" y="33"/>
                    </a:lnTo>
                    <a:lnTo>
                      <a:pt x="138" y="66"/>
                    </a:lnTo>
                    <a:lnTo>
                      <a:pt x="206" y="98"/>
                    </a:lnTo>
                    <a:lnTo>
                      <a:pt x="272" y="131"/>
                    </a:lnTo>
                    <a:lnTo>
                      <a:pt x="336" y="163"/>
                    </a:lnTo>
                    <a:lnTo>
                      <a:pt x="400" y="194"/>
                    </a:lnTo>
                    <a:lnTo>
                      <a:pt x="459" y="225"/>
                    </a:lnTo>
                    <a:lnTo>
                      <a:pt x="517" y="256"/>
                    </a:lnTo>
                    <a:lnTo>
                      <a:pt x="572" y="285"/>
                    </a:lnTo>
                    <a:lnTo>
                      <a:pt x="623" y="312"/>
                    </a:lnTo>
                    <a:lnTo>
                      <a:pt x="671" y="339"/>
                    </a:lnTo>
                    <a:lnTo>
                      <a:pt x="715" y="364"/>
                    </a:lnTo>
                    <a:lnTo>
                      <a:pt x="754" y="388"/>
                    </a:lnTo>
                    <a:lnTo>
                      <a:pt x="790" y="410"/>
                    </a:lnTo>
                    <a:lnTo>
                      <a:pt x="821" y="429"/>
                    </a:lnTo>
                    <a:lnTo>
                      <a:pt x="846" y="448"/>
                    </a:lnTo>
                    <a:lnTo>
                      <a:pt x="868" y="464"/>
                    </a:lnTo>
                    <a:lnTo>
                      <a:pt x="884" y="477"/>
                    </a:lnTo>
                    <a:lnTo>
                      <a:pt x="896" y="487"/>
                    </a:lnTo>
                    <a:lnTo>
                      <a:pt x="901" y="496"/>
                    </a:lnTo>
                    <a:lnTo>
                      <a:pt x="903" y="504"/>
                    </a:lnTo>
                    <a:lnTo>
                      <a:pt x="876" y="491"/>
                    </a:lnTo>
                    <a:lnTo>
                      <a:pt x="875" y="484"/>
                    </a:lnTo>
                    <a:lnTo>
                      <a:pt x="869" y="477"/>
                    </a:lnTo>
                    <a:lnTo>
                      <a:pt x="858" y="466"/>
                    </a:lnTo>
                    <a:lnTo>
                      <a:pt x="842" y="451"/>
                    </a:lnTo>
                    <a:lnTo>
                      <a:pt x="821" y="437"/>
                    </a:lnTo>
                    <a:lnTo>
                      <a:pt x="795" y="419"/>
                    </a:lnTo>
                    <a:lnTo>
                      <a:pt x="766" y="400"/>
                    </a:lnTo>
                    <a:lnTo>
                      <a:pt x="732" y="379"/>
                    </a:lnTo>
                    <a:lnTo>
                      <a:pt x="694" y="355"/>
                    </a:lnTo>
                    <a:lnTo>
                      <a:pt x="650" y="332"/>
                    </a:lnTo>
                    <a:lnTo>
                      <a:pt x="605" y="306"/>
                    </a:lnTo>
                    <a:lnTo>
                      <a:pt x="554" y="279"/>
                    </a:lnTo>
                    <a:lnTo>
                      <a:pt x="501" y="250"/>
                    </a:lnTo>
                    <a:lnTo>
                      <a:pt x="445" y="221"/>
                    </a:lnTo>
                    <a:lnTo>
                      <a:pt x="387" y="190"/>
                    </a:lnTo>
                    <a:lnTo>
                      <a:pt x="326" y="160"/>
                    </a:lnTo>
                    <a:lnTo>
                      <a:pt x="264" y="129"/>
                    </a:lnTo>
                    <a:lnTo>
                      <a:pt x="199" y="96"/>
                    </a:lnTo>
                    <a:lnTo>
                      <a:pt x="134" y="66"/>
                    </a:lnTo>
                    <a:lnTo>
                      <a:pt x="68" y="33"/>
                    </a:lnTo>
                    <a:lnTo>
                      <a:pt x="0" y="2"/>
                    </a:lnTo>
                    <a:lnTo>
                      <a:pt x="1" y="0"/>
                    </a:lnTo>
                    <a:close/>
                  </a:path>
                </a:pathLst>
              </a:custGeom>
              <a:solidFill>
                <a:srgbClr val="B4BE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300" name="Freeform 518"/>
              <p:cNvSpPr>
                <a:spLocks/>
              </p:cNvSpPr>
              <p:nvPr/>
            </p:nvSpPr>
            <p:spPr bwMode="auto">
              <a:xfrm>
                <a:off x="1359" y="1382"/>
                <a:ext cx="876" cy="244"/>
              </a:xfrm>
              <a:custGeom>
                <a:avLst/>
                <a:gdLst>
                  <a:gd name="T0" fmla="*/ 876 w 876"/>
                  <a:gd name="T1" fmla="*/ 244 h 489"/>
                  <a:gd name="T2" fmla="*/ 875 w 876"/>
                  <a:gd name="T3" fmla="*/ 241 h 489"/>
                  <a:gd name="T4" fmla="*/ 869 w 876"/>
                  <a:gd name="T5" fmla="*/ 237 h 489"/>
                  <a:gd name="T6" fmla="*/ 858 w 876"/>
                  <a:gd name="T7" fmla="*/ 232 h 489"/>
                  <a:gd name="T8" fmla="*/ 842 w 876"/>
                  <a:gd name="T9" fmla="*/ 224 h 489"/>
                  <a:gd name="T10" fmla="*/ 821 w 876"/>
                  <a:gd name="T11" fmla="*/ 217 h 489"/>
                  <a:gd name="T12" fmla="*/ 795 w 876"/>
                  <a:gd name="T13" fmla="*/ 208 h 489"/>
                  <a:gd name="T14" fmla="*/ 766 w 876"/>
                  <a:gd name="T15" fmla="*/ 199 h 489"/>
                  <a:gd name="T16" fmla="*/ 732 w 876"/>
                  <a:gd name="T17" fmla="*/ 188 h 489"/>
                  <a:gd name="T18" fmla="*/ 694 w 876"/>
                  <a:gd name="T19" fmla="*/ 176 h 489"/>
                  <a:gd name="T20" fmla="*/ 650 w 876"/>
                  <a:gd name="T21" fmla="*/ 165 h 489"/>
                  <a:gd name="T22" fmla="*/ 605 w 876"/>
                  <a:gd name="T23" fmla="*/ 152 h 489"/>
                  <a:gd name="T24" fmla="*/ 554 w 876"/>
                  <a:gd name="T25" fmla="*/ 138 h 489"/>
                  <a:gd name="T26" fmla="*/ 501 w 876"/>
                  <a:gd name="T27" fmla="*/ 124 h 489"/>
                  <a:gd name="T28" fmla="*/ 445 w 876"/>
                  <a:gd name="T29" fmla="*/ 109 h 489"/>
                  <a:gd name="T30" fmla="*/ 387 w 876"/>
                  <a:gd name="T31" fmla="*/ 94 h 489"/>
                  <a:gd name="T32" fmla="*/ 326 w 876"/>
                  <a:gd name="T33" fmla="*/ 79 h 489"/>
                  <a:gd name="T34" fmla="*/ 264 w 876"/>
                  <a:gd name="T35" fmla="*/ 63 h 489"/>
                  <a:gd name="T36" fmla="*/ 199 w 876"/>
                  <a:gd name="T37" fmla="*/ 47 h 489"/>
                  <a:gd name="T38" fmla="*/ 134 w 876"/>
                  <a:gd name="T39" fmla="*/ 32 h 489"/>
                  <a:gd name="T40" fmla="*/ 68 w 876"/>
                  <a:gd name="T41" fmla="*/ 15 h 489"/>
                  <a:gd name="T42" fmla="*/ 0 w 876"/>
                  <a:gd name="T43" fmla="*/ 0 h 489"/>
                  <a:gd name="T44" fmla="*/ 0 w 876"/>
                  <a:gd name="T45" fmla="*/ 1 h 489"/>
                  <a:gd name="T46" fmla="*/ 65 w 876"/>
                  <a:gd name="T47" fmla="*/ 16 h 489"/>
                  <a:gd name="T48" fmla="*/ 128 w 876"/>
                  <a:gd name="T49" fmla="*/ 32 h 489"/>
                  <a:gd name="T50" fmla="*/ 192 w 876"/>
                  <a:gd name="T51" fmla="*/ 47 h 489"/>
                  <a:gd name="T52" fmla="*/ 254 w 876"/>
                  <a:gd name="T53" fmla="*/ 62 h 489"/>
                  <a:gd name="T54" fmla="*/ 315 w 876"/>
                  <a:gd name="T55" fmla="*/ 78 h 489"/>
                  <a:gd name="T56" fmla="*/ 374 w 876"/>
                  <a:gd name="T57" fmla="*/ 92 h 489"/>
                  <a:gd name="T58" fmla="*/ 431 w 876"/>
                  <a:gd name="T59" fmla="*/ 107 h 489"/>
                  <a:gd name="T60" fmla="*/ 484 w 876"/>
                  <a:gd name="T61" fmla="*/ 121 h 489"/>
                  <a:gd name="T62" fmla="*/ 537 w 876"/>
                  <a:gd name="T63" fmla="*/ 135 h 489"/>
                  <a:gd name="T64" fmla="*/ 585 w 876"/>
                  <a:gd name="T65" fmla="*/ 147 h 489"/>
                  <a:gd name="T66" fmla="*/ 629 w 876"/>
                  <a:gd name="T67" fmla="*/ 160 h 489"/>
                  <a:gd name="T68" fmla="*/ 671 w 876"/>
                  <a:gd name="T69" fmla="*/ 172 h 489"/>
                  <a:gd name="T70" fmla="*/ 708 w 876"/>
                  <a:gd name="T71" fmla="*/ 184 h 489"/>
                  <a:gd name="T72" fmla="*/ 742 w 876"/>
                  <a:gd name="T73" fmla="*/ 194 h 489"/>
                  <a:gd name="T74" fmla="*/ 770 w 876"/>
                  <a:gd name="T75" fmla="*/ 203 h 489"/>
                  <a:gd name="T76" fmla="*/ 794 w 876"/>
                  <a:gd name="T77" fmla="*/ 211 h 489"/>
                  <a:gd name="T78" fmla="*/ 815 w 876"/>
                  <a:gd name="T79" fmla="*/ 219 h 489"/>
                  <a:gd name="T80" fmla="*/ 831 w 876"/>
                  <a:gd name="T81" fmla="*/ 225 h 489"/>
                  <a:gd name="T82" fmla="*/ 841 w 876"/>
                  <a:gd name="T83" fmla="*/ 231 h 489"/>
                  <a:gd name="T84" fmla="*/ 846 w 876"/>
                  <a:gd name="T85" fmla="*/ 234 h 489"/>
                  <a:gd name="T86" fmla="*/ 848 w 876"/>
                  <a:gd name="T87" fmla="*/ 238 h 489"/>
                  <a:gd name="T88" fmla="*/ 876 w 876"/>
                  <a:gd name="T89" fmla="*/ 244 h 489"/>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876" h="489">
                    <a:moveTo>
                      <a:pt x="876" y="489"/>
                    </a:moveTo>
                    <a:lnTo>
                      <a:pt x="875" y="482"/>
                    </a:lnTo>
                    <a:lnTo>
                      <a:pt x="869" y="475"/>
                    </a:lnTo>
                    <a:lnTo>
                      <a:pt x="858" y="464"/>
                    </a:lnTo>
                    <a:lnTo>
                      <a:pt x="842" y="449"/>
                    </a:lnTo>
                    <a:lnTo>
                      <a:pt x="821" y="435"/>
                    </a:lnTo>
                    <a:lnTo>
                      <a:pt x="795" y="417"/>
                    </a:lnTo>
                    <a:lnTo>
                      <a:pt x="766" y="398"/>
                    </a:lnTo>
                    <a:lnTo>
                      <a:pt x="732" y="377"/>
                    </a:lnTo>
                    <a:lnTo>
                      <a:pt x="694" y="353"/>
                    </a:lnTo>
                    <a:lnTo>
                      <a:pt x="650" y="330"/>
                    </a:lnTo>
                    <a:lnTo>
                      <a:pt x="605" y="304"/>
                    </a:lnTo>
                    <a:lnTo>
                      <a:pt x="554" y="277"/>
                    </a:lnTo>
                    <a:lnTo>
                      <a:pt x="501" y="248"/>
                    </a:lnTo>
                    <a:lnTo>
                      <a:pt x="445" y="219"/>
                    </a:lnTo>
                    <a:lnTo>
                      <a:pt x="387" y="188"/>
                    </a:lnTo>
                    <a:lnTo>
                      <a:pt x="326" y="158"/>
                    </a:lnTo>
                    <a:lnTo>
                      <a:pt x="264" y="127"/>
                    </a:lnTo>
                    <a:lnTo>
                      <a:pt x="199" y="94"/>
                    </a:lnTo>
                    <a:lnTo>
                      <a:pt x="134" y="64"/>
                    </a:lnTo>
                    <a:lnTo>
                      <a:pt x="68" y="31"/>
                    </a:lnTo>
                    <a:lnTo>
                      <a:pt x="0" y="0"/>
                    </a:lnTo>
                    <a:lnTo>
                      <a:pt x="0" y="2"/>
                    </a:lnTo>
                    <a:lnTo>
                      <a:pt x="65" y="33"/>
                    </a:lnTo>
                    <a:lnTo>
                      <a:pt x="128" y="64"/>
                    </a:lnTo>
                    <a:lnTo>
                      <a:pt x="192" y="94"/>
                    </a:lnTo>
                    <a:lnTo>
                      <a:pt x="254" y="125"/>
                    </a:lnTo>
                    <a:lnTo>
                      <a:pt x="315" y="156"/>
                    </a:lnTo>
                    <a:lnTo>
                      <a:pt x="374" y="185"/>
                    </a:lnTo>
                    <a:lnTo>
                      <a:pt x="431" y="214"/>
                    </a:lnTo>
                    <a:lnTo>
                      <a:pt x="484" y="243"/>
                    </a:lnTo>
                    <a:lnTo>
                      <a:pt x="537" y="270"/>
                    </a:lnTo>
                    <a:lnTo>
                      <a:pt x="585" y="295"/>
                    </a:lnTo>
                    <a:lnTo>
                      <a:pt x="629" y="321"/>
                    </a:lnTo>
                    <a:lnTo>
                      <a:pt x="671" y="344"/>
                    </a:lnTo>
                    <a:lnTo>
                      <a:pt x="708" y="368"/>
                    </a:lnTo>
                    <a:lnTo>
                      <a:pt x="742" y="388"/>
                    </a:lnTo>
                    <a:lnTo>
                      <a:pt x="770" y="406"/>
                    </a:lnTo>
                    <a:lnTo>
                      <a:pt x="794" y="422"/>
                    </a:lnTo>
                    <a:lnTo>
                      <a:pt x="815" y="438"/>
                    </a:lnTo>
                    <a:lnTo>
                      <a:pt x="831" y="451"/>
                    </a:lnTo>
                    <a:lnTo>
                      <a:pt x="841" y="462"/>
                    </a:lnTo>
                    <a:lnTo>
                      <a:pt x="846" y="469"/>
                    </a:lnTo>
                    <a:lnTo>
                      <a:pt x="848" y="476"/>
                    </a:lnTo>
                    <a:lnTo>
                      <a:pt x="876" y="489"/>
                    </a:lnTo>
                    <a:close/>
                  </a:path>
                </a:pathLst>
              </a:custGeom>
              <a:solidFill>
                <a:srgbClr val="B4C1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301" name="Freeform 519"/>
              <p:cNvSpPr>
                <a:spLocks/>
              </p:cNvSpPr>
              <p:nvPr/>
            </p:nvSpPr>
            <p:spPr bwMode="auto">
              <a:xfrm>
                <a:off x="1357" y="1383"/>
                <a:ext cx="850" cy="237"/>
              </a:xfrm>
              <a:custGeom>
                <a:avLst/>
                <a:gdLst>
                  <a:gd name="T0" fmla="*/ 2 w 850"/>
                  <a:gd name="T1" fmla="*/ 0 h 474"/>
                  <a:gd name="T2" fmla="*/ 67 w 850"/>
                  <a:gd name="T3" fmla="*/ 16 h 474"/>
                  <a:gd name="T4" fmla="*/ 130 w 850"/>
                  <a:gd name="T5" fmla="*/ 31 h 474"/>
                  <a:gd name="T6" fmla="*/ 194 w 850"/>
                  <a:gd name="T7" fmla="*/ 46 h 474"/>
                  <a:gd name="T8" fmla="*/ 256 w 850"/>
                  <a:gd name="T9" fmla="*/ 62 h 474"/>
                  <a:gd name="T10" fmla="*/ 317 w 850"/>
                  <a:gd name="T11" fmla="*/ 77 h 474"/>
                  <a:gd name="T12" fmla="*/ 376 w 850"/>
                  <a:gd name="T13" fmla="*/ 92 h 474"/>
                  <a:gd name="T14" fmla="*/ 433 w 850"/>
                  <a:gd name="T15" fmla="*/ 106 h 474"/>
                  <a:gd name="T16" fmla="*/ 486 w 850"/>
                  <a:gd name="T17" fmla="*/ 121 h 474"/>
                  <a:gd name="T18" fmla="*/ 539 w 850"/>
                  <a:gd name="T19" fmla="*/ 134 h 474"/>
                  <a:gd name="T20" fmla="*/ 587 w 850"/>
                  <a:gd name="T21" fmla="*/ 147 h 474"/>
                  <a:gd name="T22" fmla="*/ 631 w 850"/>
                  <a:gd name="T23" fmla="*/ 160 h 474"/>
                  <a:gd name="T24" fmla="*/ 673 w 850"/>
                  <a:gd name="T25" fmla="*/ 171 h 474"/>
                  <a:gd name="T26" fmla="*/ 710 w 850"/>
                  <a:gd name="T27" fmla="*/ 183 h 474"/>
                  <a:gd name="T28" fmla="*/ 744 w 850"/>
                  <a:gd name="T29" fmla="*/ 193 h 474"/>
                  <a:gd name="T30" fmla="*/ 772 w 850"/>
                  <a:gd name="T31" fmla="*/ 202 h 474"/>
                  <a:gd name="T32" fmla="*/ 796 w 850"/>
                  <a:gd name="T33" fmla="*/ 210 h 474"/>
                  <a:gd name="T34" fmla="*/ 817 w 850"/>
                  <a:gd name="T35" fmla="*/ 218 h 474"/>
                  <a:gd name="T36" fmla="*/ 833 w 850"/>
                  <a:gd name="T37" fmla="*/ 225 h 474"/>
                  <a:gd name="T38" fmla="*/ 843 w 850"/>
                  <a:gd name="T39" fmla="*/ 230 h 474"/>
                  <a:gd name="T40" fmla="*/ 848 w 850"/>
                  <a:gd name="T41" fmla="*/ 234 h 474"/>
                  <a:gd name="T42" fmla="*/ 850 w 850"/>
                  <a:gd name="T43" fmla="*/ 237 h 474"/>
                  <a:gd name="T44" fmla="*/ 820 w 850"/>
                  <a:gd name="T45" fmla="*/ 230 h 474"/>
                  <a:gd name="T46" fmla="*/ 819 w 850"/>
                  <a:gd name="T47" fmla="*/ 227 h 474"/>
                  <a:gd name="T48" fmla="*/ 813 w 850"/>
                  <a:gd name="T49" fmla="*/ 223 h 474"/>
                  <a:gd name="T50" fmla="*/ 802 w 850"/>
                  <a:gd name="T51" fmla="*/ 217 h 474"/>
                  <a:gd name="T52" fmla="*/ 785 w 850"/>
                  <a:gd name="T53" fmla="*/ 210 h 474"/>
                  <a:gd name="T54" fmla="*/ 764 w 850"/>
                  <a:gd name="T55" fmla="*/ 203 h 474"/>
                  <a:gd name="T56" fmla="*/ 737 w 850"/>
                  <a:gd name="T57" fmla="*/ 194 h 474"/>
                  <a:gd name="T58" fmla="*/ 706 w 850"/>
                  <a:gd name="T59" fmla="*/ 184 h 474"/>
                  <a:gd name="T60" fmla="*/ 670 w 850"/>
                  <a:gd name="T61" fmla="*/ 173 h 474"/>
                  <a:gd name="T62" fmla="*/ 631 w 850"/>
                  <a:gd name="T63" fmla="*/ 162 h 474"/>
                  <a:gd name="T64" fmla="*/ 588 w 850"/>
                  <a:gd name="T65" fmla="*/ 150 h 474"/>
                  <a:gd name="T66" fmla="*/ 540 w 850"/>
                  <a:gd name="T67" fmla="*/ 137 h 474"/>
                  <a:gd name="T68" fmla="*/ 489 w 850"/>
                  <a:gd name="T69" fmla="*/ 122 h 474"/>
                  <a:gd name="T70" fmla="*/ 436 w 850"/>
                  <a:gd name="T71" fmla="*/ 109 h 474"/>
                  <a:gd name="T72" fmla="*/ 379 w 850"/>
                  <a:gd name="T73" fmla="*/ 94 h 474"/>
                  <a:gd name="T74" fmla="*/ 320 w 850"/>
                  <a:gd name="T75" fmla="*/ 79 h 474"/>
                  <a:gd name="T76" fmla="*/ 259 w 850"/>
                  <a:gd name="T77" fmla="*/ 64 h 474"/>
                  <a:gd name="T78" fmla="*/ 195 w 850"/>
                  <a:gd name="T79" fmla="*/ 48 h 474"/>
                  <a:gd name="T80" fmla="*/ 132 w 850"/>
                  <a:gd name="T81" fmla="*/ 33 h 474"/>
                  <a:gd name="T82" fmla="*/ 67 w 850"/>
                  <a:gd name="T83" fmla="*/ 17 h 474"/>
                  <a:gd name="T84" fmla="*/ 0 w 850"/>
                  <a:gd name="T85" fmla="*/ 2 h 474"/>
                  <a:gd name="T86" fmla="*/ 2 w 850"/>
                  <a:gd name="T87" fmla="*/ 0 h 474"/>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850" h="474">
                    <a:moveTo>
                      <a:pt x="2" y="0"/>
                    </a:moveTo>
                    <a:lnTo>
                      <a:pt x="67" y="31"/>
                    </a:lnTo>
                    <a:lnTo>
                      <a:pt x="130" y="62"/>
                    </a:lnTo>
                    <a:lnTo>
                      <a:pt x="194" y="92"/>
                    </a:lnTo>
                    <a:lnTo>
                      <a:pt x="256" y="123"/>
                    </a:lnTo>
                    <a:lnTo>
                      <a:pt x="317" y="154"/>
                    </a:lnTo>
                    <a:lnTo>
                      <a:pt x="376" y="183"/>
                    </a:lnTo>
                    <a:lnTo>
                      <a:pt x="433" y="212"/>
                    </a:lnTo>
                    <a:lnTo>
                      <a:pt x="486" y="241"/>
                    </a:lnTo>
                    <a:lnTo>
                      <a:pt x="539" y="268"/>
                    </a:lnTo>
                    <a:lnTo>
                      <a:pt x="587" y="293"/>
                    </a:lnTo>
                    <a:lnTo>
                      <a:pt x="631" y="319"/>
                    </a:lnTo>
                    <a:lnTo>
                      <a:pt x="673" y="342"/>
                    </a:lnTo>
                    <a:lnTo>
                      <a:pt x="710" y="366"/>
                    </a:lnTo>
                    <a:lnTo>
                      <a:pt x="744" y="386"/>
                    </a:lnTo>
                    <a:lnTo>
                      <a:pt x="772" y="404"/>
                    </a:lnTo>
                    <a:lnTo>
                      <a:pt x="796" y="420"/>
                    </a:lnTo>
                    <a:lnTo>
                      <a:pt x="817" y="436"/>
                    </a:lnTo>
                    <a:lnTo>
                      <a:pt x="833" y="449"/>
                    </a:lnTo>
                    <a:lnTo>
                      <a:pt x="843" y="460"/>
                    </a:lnTo>
                    <a:lnTo>
                      <a:pt x="848" y="467"/>
                    </a:lnTo>
                    <a:lnTo>
                      <a:pt x="850" y="474"/>
                    </a:lnTo>
                    <a:lnTo>
                      <a:pt x="820" y="460"/>
                    </a:lnTo>
                    <a:lnTo>
                      <a:pt x="819" y="454"/>
                    </a:lnTo>
                    <a:lnTo>
                      <a:pt x="813" y="445"/>
                    </a:lnTo>
                    <a:lnTo>
                      <a:pt x="802" y="434"/>
                    </a:lnTo>
                    <a:lnTo>
                      <a:pt x="785" y="420"/>
                    </a:lnTo>
                    <a:lnTo>
                      <a:pt x="764" y="406"/>
                    </a:lnTo>
                    <a:lnTo>
                      <a:pt x="737" y="387"/>
                    </a:lnTo>
                    <a:lnTo>
                      <a:pt x="706" y="368"/>
                    </a:lnTo>
                    <a:lnTo>
                      <a:pt x="670" y="346"/>
                    </a:lnTo>
                    <a:lnTo>
                      <a:pt x="631" y="324"/>
                    </a:lnTo>
                    <a:lnTo>
                      <a:pt x="588" y="299"/>
                    </a:lnTo>
                    <a:lnTo>
                      <a:pt x="540" y="273"/>
                    </a:lnTo>
                    <a:lnTo>
                      <a:pt x="489" y="244"/>
                    </a:lnTo>
                    <a:lnTo>
                      <a:pt x="436" y="217"/>
                    </a:lnTo>
                    <a:lnTo>
                      <a:pt x="379" y="188"/>
                    </a:lnTo>
                    <a:lnTo>
                      <a:pt x="320" y="158"/>
                    </a:lnTo>
                    <a:lnTo>
                      <a:pt x="259" y="127"/>
                    </a:lnTo>
                    <a:lnTo>
                      <a:pt x="195" y="96"/>
                    </a:lnTo>
                    <a:lnTo>
                      <a:pt x="132" y="65"/>
                    </a:lnTo>
                    <a:lnTo>
                      <a:pt x="67" y="34"/>
                    </a:lnTo>
                    <a:lnTo>
                      <a:pt x="0" y="4"/>
                    </a:lnTo>
                    <a:lnTo>
                      <a:pt x="2" y="0"/>
                    </a:lnTo>
                    <a:close/>
                  </a:path>
                </a:pathLst>
              </a:custGeom>
              <a:solidFill>
                <a:srgbClr val="B3C4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302" name="Freeform 520"/>
              <p:cNvSpPr>
                <a:spLocks/>
              </p:cNvSpPr>
              <p:nvPr/>
            </p:nvSpPr>
            <p:spPr bwMode="auto">
              <a:xfrm>
                <a:off x="1357" y="1384"/>
                <a:ext cx="820" cy="228"/>
              </a:xfrm>
              <a:custGeom>
                <a:avLst/>
                <a:gdLst>
                  <a:gd name="T0" fmla="*/ 820 w 820"/>
                  <a:gd name="T1" fmla="*/ 228 h 456"/>
                  <a:gd name="T2" fmla="*/ 819 w 820"/>
                  <a:gd name="T3" fmla="*/ 225 h 456"/>
                  <a:gd name="T4" fmla="*/ 813 w 820"/>
                  <a:gd name="T5" fmla="*/ 221 h 456"/>
                  <a:gd name="T6" fmla="*/ 802 w 820"/>
                  <a:gd name="T7" fmla="*/ 215 h 456"/>
                  <a:gd name="T8" fmla="*/ 785 w 820"/>
                  <a:gd name="T9" fmla="*/ 208 h 456"/>
                  <a:gd name="T10" fmla="*/ 764 w 820"/>
                  <a:gd name="T11" fmla="*/ 201 h 456"/>
                  <a:gd name="T12" fmla="*/ 737 w 820"/>
                  <a:gd name="T13" fmla="*/ 192 h 456"/>
                  <a:gd name="T14" fmla="*/ 706 w 820"/>
                  <a:gd name="T15" fmla="*/ 182 h 456"/>
                  <a:gd name="T16" fmla="*/ 670 w 820"/>
                  <a:gd name="T17" fmla="*/ 171 h 456"/>
                  <a:gd name="T18" fmla="*/ 631 w 820"/>
                  <a:gd name="T19" fmla="*/ 160 h 456"/>
                  <a:gd name="T20" fmla="*/ 588 w 820"/>
                  <a:gd name="T21" fmla="*/ 148 h 456"/>
                  <a:gd name="T22" fmla="*/ 540 w 820"/>
                  <a:gd name="T23" fmla="*/ 135 h 456"/>
                  <a:gd name="T24" fmla="*/ 489 w 820"/>
                  <a:gd name="T25" fmla="*/ 120 h 456"/>
                  <a:gd name="T26" fmla="*/ 436 w 820"/>
                  <a:gd name="T27" fmla="*/ 107 h 456"/>
                  <a:gd name="T28" fmla="*/ 379 w 820"/>
                  <a:gd name="T29" fmla="*/ 92 h 456"/>
                  <a:gd name="T30" fmla="*/ 320 w 820"/>
                  <a:gd name="T31" fmla="*/ 77 h 456"/>
                  <a:gd name="T32" fmla="*/ 259 w 820"/>
                  <a:gd name="T33" fmla="*/ 62 h 456"/>
                  <a:gd name="T34" fmla="*/ 195 w 820"/>
                  <a:gd name="T35" fmla="*/ 46 h 456"/>
                  <a:gd name="T36" fmla="*/ 132 w 820"/>
                  <a:gd name="T37" fmla="*/ 31 h 456"/>
                  <a:gd name="T38" fmla="*/ 67 w 820"/>
                  <a:gd name="T39" fmla="*/ 15 h 456"/>
                  <a:gd name="T40" fmla="*/ 0 w 820"/>
                  <a:gd name="T41" fmla="*/ 0 h 456"/>
                  <a:gd name="T42" fmla="*/ 0 w 820"/>
                  <a:gd name="T43" fmla="*/ 1 h 456"/>
                  <a:gd name="T44" fmla="*/ 64 w 820"/>
                  <a:gd name="T45" fmla="*/ 15 h 456"/>
                  <a:gd name="T46" fmla="*/ 126 w 820"/>
                  <a:gd name="T47" fmla="*/ 31 h 456"/>
                  <a:gd name="T48" fmla="*/ 188 w 820"/>
                  <a:gd name="T49" fmla="*/ 46 h 456"/>
                  <a:gd name="T50" fmla="*/ 249 w 820"/>
                  <a:gd name="T51" fmla="*/ 61 h 456"/>
                  <a:gd name="T52" fmla="*/ 307 w 820"/>
                  <a:gd name="T53" fmla="*/ 75 h 456"/>
                  <a:gd name="T54" fmla="*/ 365 w 820"/>
                  <a:gd name="T55" fmla="*/ 90 h 456"/>
                  <a:gd name="T56" fmla="*/ 419 w 820"/>
                  <a:gd name="T57" fmla="*/ 104 h 456"/>
                  <a:gd name="T58" fmla="*/ 471 w 820"/>
                  <a:gd name="T59" fmla="*/ 118 h 456"/>
                  <a:gd name="T60" fmla="*/ 519 w 820"/>
                  <a:gd name="T61" fmla="*/ 130 h 456"/>
                  <a:gd name="T62" fmla="*/ 566 w 820"/>
                  <a:gd name="T63" fmla="*/ 143 h 456"/>
                  <a:gd name="T64" fmla="*/ 607 w 820"/>
                  <a:gd name="T65" fmla="*/ 155 h 456"/>
                  <a:gd name="T66" fmla="*/ 645 w 820"/>
                  <a:gd name="T67" fmla="*/ 167 h 456"/>
                  <a:gd name="T68" fmla="*/ 679 w 820"/>
                  <a:gd name="T69" fmla="*/ 177 h 456"/>
                  <a:gd name="T70" fmla="*/ 708 w 820"/>
                  <a:gd name="T71" fmla="*/ 186 h 456"/>
                  <a:gd name="T72" fmla="*/ 734 w 820"/>
                  <a:gd name="T73" fmla="*/ 195 h 456"/>
                  <a:gd name="T74" fmla="*/ 755 w 820"/>
                  <a:gd name="T75" fmla="*/ 202 h 456"/>
                  <a:gd name="T76" fmla="*/ 771 w 820"/>
                  <a:gd name="T77" fmla="*/ 208 h 456"/>
                  <a:gd name="T78" fmla="*/ 782 w 820"/>
                  <a:gd name="T79" fmla="*/ 214 h 456"/>
                  <a:gd name="T80" fmla="*/ 788 w 820"/>
                  <a:gd name="T81" fmla="*/ 218 h 456"/>
                  <a:gd name="T82" fmla="*/ 789 w 820"/>
                  <a:gd name="T83" fmla="*/ 221 h 456"/>
                  <a:gd name="T84" fmla="*/ 820 w 820"/>
                  <a:gd name="T85" fmla="*/ 228 h 45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820" h="456">
                    <a:moveTo>
                      <a:pt x="820" y="456"/>
                    </a:moveTo>
                    <a:lnTo>
                      <a:pt x="819" y="450"/>
                    </a:lnTo>
                    <a:lnTo>
                      <a:pt x="813" y="441"/>
                    </a:lnTo>
                    <a:lnTo>
                      <a:pt x="802" y="430"/>
                    </a:lnTo>
                    <a:lnTo>
                      <a:pt x="785" y="416"/>
                    </a:lnTo>
                    <a:lnTo>
                      <a:pt x="764" y="402"/>
                    </a:lnTo>
                    <a:lnTo>
                      <a:pt x="737" y="383"/>
                    </a:lnTo>
                    <a:lnTo>
                      <a:pt x="706" y="364"/>
                    </a:lnTo>
                    <a:lnTo>
                      <a:pt x="670" y="342"/>
                    </a:lnTo>
                    <a:lnTo>
                      <a:pt x="631" y="320"/>
                    </a:lnTo>
                    <a:lnTo>
                      <a:pt x="588" y="295"/>
                    </a:lnTo>
                    <a:lnTo>
                      <a:pt x="540" y="269"/>
                    </a:lnTo>
                    <a:lnTo>
                      <a:pt x="489" y="240"/>
                    </a:lnTo>
                    <a:lnTo>
                      <a:pt x="436" y="213"/>
                    </a:lnTo>
                    <a:lnTo>
                      <a:pt x="379" y="184"/>
                    </a:lnTo>
                    <a:lnTo>
                      <a:pt x="320" y="154"/>
                    </a:lnTo>
                    <a:lnTo>
                      <a:pt x="259" y="123"/>
                    </a:lnTo>
                    <a:lnTo>
                      <a:pt x="195" y="92"/>
                    </a:lnTo>
                    <a:lnTo>
                      <a:pt x="132" y="61"/>
                    </a:lnTo>
                    <a:lnTo>
                      <a:pt x="67" y="30"/>
                    </a:lnTo>
                    <a:lnTo>
                      <a:pt x="0" y="0"/>
                    </a:lnTo>
                    <a:lnTo>
                      <a:pt x="0" y="1"/>
                    </a:lnTo>
                    <a:lnTo>
                      <a:pt x="64" y="30"/>
                    </a:lnTo>
                    <a:lnTo>
                      <a:pt x="126" y="61"/>
                    </a:lnTo>
                    <a:lnTo>
                      <a:pt x="188" y="92"/>
                    </a:lnTo>
                    <a:lnTo>
                      <a:pt x="249" y="121"/>
                    </a:lnTo>
                    <a:lnTo>
                      <a:pt x="307" y="150"/>
                    </a:lnTo>
                    <a:lnTo>
                      <a:pt x="365" y="179"/>
                    </a:lnTo>
                    <a:lnTo>
                      <a:pt x="419" y="208"/>
                    </a:lnTo>
                    <a:lnTo>
                      <a:pt x="471" y="235"/>
                    </a:lnTo>
                    <a:lnTo>
                      <a:pt x="519" y="260"/>
                    </a:lnTo>
                    <a:lnTo>
                      <a:pt x="566" y="286"/>
                    </a:lnTo>
                    <a:lnTo>
                      <a:pt x="607" y="309"/>
                    </a:lnTo>
                    <a:lnTo>
                      <a:pt x="645" y="333"/>
                    </a:lnTo>
                    <a:lnTo>
                      <a:pt x="679" y="353"/>
                    </a:lnTo>
                    <a:lnTo>
                      <a:pt x="708" y="371"/>
                    </a:lnTo>
                    <a:lnTo>
                      <a:pt x="734" y="389"/>
                    </a:lnTo>
                    <a:lnTo>
                      <a:pt x="755" y="403"/>
                    </a:lnTo>
                    <a:lnTo>
                      <a:pt x="771" y="416"/>
                    </a:lnTo>
                    <a:lnTo>
                      <a:pt x="782" y="427"/>
                    </a:lnTo>
                    <a:lnTo>
                      <a:pt x="788" y="436"/>
                    </a:lnTo>
                    <a:lnTo>
                      <a:pt x="789" y="441"/>
                    </a:lnTo>
                    <a:lnTo>
                      <a:pt x="820" y="456"/>
                    </a:lnTo>
                    <a:close/>
                  </a:path>
                </a:pathLst>
              </a:custGeom>
              <a:solidFill>
                <a:srgbClr val="B3C7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303" name="Freeform 521"/>
              <p:cNvSpPr>
                <a:spLocks/>
              </p:cNvSpPr>
              <p:nvPr/>
            </p:nvSpPr>
            <p:spPr bwMode="auto">
              <a:xfrm>
                <a:off x="1356" y="1385"/>
                <a:ext cx="790" cy="220"/>
              </a:xfrm>
              <a:custGeom>
                <a:avLst/>
                <a:gdLst>
                  <a:gd name="T0" fmla="*/ 1 w 790"/>
                  <a:gd name="T1" fmla="*/ 0 h 440"/>
                  <a:gd name="T2" fmla="*/ 65 w 790"/>
                  <a:gd name="T3" fmla="*/ 15 h 440"/>
                  <a:gd name="T4" fmla="*/ 127 w 790"/>
                  <a:gd name="T5" fmla="*/ 30 h 440"/>
                  <a:gd name="T6" fmla="*/ 189 w 790"/>
                  <a:gd name="T7" fmla="*/ 46 h 440"/>
                  <a:gd name="T8" fmla="*/ 250 w 790"/>
                  <a:gd name="T9" fmla="*/ 60 h 440"/>
                  <a:gd name="T10" fmla="*/ 308 w 790"/>
                  <a:gd name="T11" fmla="*/ 75 h 440"/>
                  <a:gd name="T12" fmla="*/ 366 w 790"/>
                  <a:gd name="T13" fmla="*/ 89 h 440"/>
                  <a:gd name="T14" fmla="*/ 420 w 790"/>
                  <a:gd name="T15" fmla="*/ 104 h 440"/>
                  <a:gd name="T16" fmla="*/ 472 w 790"/>
                  <a:gd name="T17" fmla="*/ 117 h 440"/>
                  <a:gd name="T18" fmla="*/ 520 w 790"/>
                  <a:gd name="T19" fmla="*/ 130 h 440"/>
                  <a:gd name="T20" fmla="*/ 567 w 790"/>
                  <a:gd name="T21" fmla="*/ 143 h 440"/>
                  <a:gd name="T22" fmla="*/ 608 w 790"/>
                  <a:gd name="T23" fmla="*/ 154 h 440"/>
                  <a:gd name="T24" fmla="*/ 646 w 790"/>
                  <a:gd name="T25" fmla="*/ 166 h 440"/>
                  <a:gd name="T26" fmla="*/ 680 w 790"/>
                  <a:gd name="T27" fmla="*/ 176 h 440"/>
                  <a:gd name="T28" fmla="*/ 709 w 790"/>
                  <a:gd name="T29" fmla="*/ 185 h 440"/>
                  <a:gd name="T30" fmla="*/ 735 w 790"/>
                  <a:gd name="T31" fmla="*/ 194 h 440"/>
                  <a:gd name="T32" fmla="*/ 756 w 790"/>
                  <a:gd name="T33" fmla="*/ 201 h 440"/>
                  <a:gd name="T34" fmla="*/ 772 w 790"/>
                  <a:gd name="T35" fmla="*/ 208 h 440"/>
                  <a:gd name="T36" fmla="*/ 783 w 790"/>
                  <a:gd name="T37" fmla="*/ 213 h 440"/>
                  <a:gd name="T38" fmla="*/ 789 w 790"/>
                  <a:gd name="T39" fmla="*/ 218 h 440"/>
                  <a:gd name="T40" fmla="*/ 790 w 790"/>
                  <a:gd name="T41" fmla="*/ 220 h 440"/>
                  <a:gd name="T42" fmla="*/ 756 w 790"/>
                  <a:gd name="T43" fmla="*/ 212 h 440"/>
                  <a:gd name="T44" fmla="*/ 755 w 790"/>
                  <a:gd name="T45" fmla="*/ 210 h 440"/>
                  <a:gd name="T46" fmla="*/ 749 w 790"/>
                  <a:gd name="T47" fmla="*/ 205 h 440"/>
                  <a:gd name="T48" fmla="*/ 736 w 790"/>
                  <a:gd name="T49" fmla="*/ 200 h 440"/>
                  <a:gd name="T50" fmla="*/ 721 w 790"/>
                  <a:gd name="T51" fmla="*/ 193 h 440"/>
                  <a:gd name="T52" fmla="*/ 698 w 790"/>
                  <a:gd name="T53" fmla="*/ 185 h 440"/>
                  <a:gd name="T54" fmla="*/ 671 w 790"/>
                  <a:gd name="T55" fmla="*/ 176 h 440"/>
                  <a:gd name="T56" fmla="*/ 640 w 790"/>
                  <a:gd name="T57" fmla="*/ 167 h 440"/>
                  <a:gd name="T58" fmla="*/ 603 w 790"/>
                  <a:gd name="T59" fmla="*/ 156 h 440"/>
                  <a:gd name="T60" fmla="*/ 564 w 790"/>
                  <a:gd name="T61" fmla="*/ 144 h 440"/>
                  <a:gd name="T62" fmla="*/ 520 w 790"/>
                  <a:gd name="T63" fmla="*/ 132 h 440"/>
                  <a:gd name="T64" fmla="*/ 472 w 790"/>
                  <a:gd name="T65" fmla="*/ 119 h 440"/>
                  <a:gd name="T66" fmla="*/ 421 w 790"/>
                  <a:gd name="T67" fmla="*/ 105 h 440"/>
                  <a:gd name="T68" fmla="*/ 366 w 790"/>
                  <a:gd name="T69" fmla="*/ 91 h 440"/>
                  <a:gd name="T70" fmla="*/ 309 w 790"/>
                  <a:gd name="T71" fmla="*/ 77 h 440"/>
                  <a:gd name="T72" fmla="*/ 250 w 790"/>
                  <a:gd name="T73" fmla="*/ 62 h 440"/>
                  <a:gd name="T74" fmla="*/ 189 w 790"/>
                  <a:gd name="T75" fmla="*/ 47 h 440"/>
                  <a:gd name="T76" fmla="*/ 127 w 790"/>
                  <a:gd name="T77" fmla="*/ 32 h 440"/>
                  <a:gd name="T78" fmla="*/ 65 w 790"/>
                  <a:gd name="T79" fmla="*/ 17 h 440"/>
                  <a:gd name="T80" fmla="*/ 0 w 790"/>
                  <a:gd name="T81" fmla="*/ 2 h 440"/>
                  <a:gd name="T82" fmla="*/ 1 w 790"/>
                  <a:gd name="T83" fmla="*/ 0 h 44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790" h="440">
                    <a:moveTo>
                      <a:pt x="1" y="0"/>
                    </a:moveTo>
                    <a:lnTo>
                      <a:pt x="65" y="29"/>
                    </a:lnTo>
                    <a:lnTo>
                      <a:pt x="127" y="60"/>
                    </a:lnTo>
                    <a:lnTo>
                      <a:pt x="189" y="91"/>
                    </a:lnTo>
                    <a:lnTo>
                      <a:pt x="250" y="120"/>
                    </a:lnTo>
                    <a:lnTo>
                      <a:pt x="308" y="149"/>
                    </a:lnTo>
                    <a:lnTo>
                      <a:pt x="366" y="178"/>
                    </a:lnTo>
                    <a:lnTo>
                      <a:pt x="420" y="207"/>
                    </a:lnTo>
                    <a:lnTo>
                      <a:pt x="472" y="234"/>
                    </a:lnTo>
                    <a:lnTo>
                      <a:pt x="520" y="259"/>
                    </a:lnTo>
                    <a:lnTo>
                      <a:pt x="567" y="285"/>
                    </a:lnTo>
                    <a:lnTo>
                      <a:pt x="608" y="308"/>
                    </a:lnTo>
                    <a:lnTo>
                      <a:pt x="646" y="332"/>
                    </a:lnTo>
                    <a:lnTo>
                      <a:pt x="680" y="352"/>
                    </a:lnTo>
                    <a:lnTo>
                      <a:pt x="709" y="370"/>
                    </a:lnTo>
                    <a:lnTo>
                      <a:pt x="735" y="388"/>
                    </a:lnTo>
                    <a:lnTo>
                      <a:pt x="756" y="402"/>
                    </a:lnTo>
                    <a:lnTo>
                      <a:pt x="772" y="415"/>
                    </a:lnTo>
                    <a:lnTo>
                      <a:pt x="783" y="426"/>
                    </a:lnTo>
                    <a:lnTo>
                      <a:pt x="789" y="435"/>
                    </a:lnTo>
                    <a:lnTo>
                      <a:pt x="790" y="440"/>
                    </a:lnTo>
                    <a:lnTo>
                      <a:pt x="756" y="424"/>
                    </a:lnTo>
                    <a:lnTo>
                      <a:pt x="755" y="419"/>
                    </a:lnTo>
                    <a:lnTo>
                      <a:pt x="749" y="410"/>
                    </a:lnTo>
                    <a:lnTo>
                      <a:pt x="736" y="399"/>
                    </a:lnTo>
                    <a:lnTo>
                      <a:pt x="721" y="386"/>
                    </a:lnTo>
                    <a:lnTo>
                      <a:pt x="698" y="370"/>
                    </a:lnTo>
                    <a:lnTo>
                      <a:pt x="671" y="352"/>
                    </a:lnTo>
                    <a:lnTo>
                      <a:pt x="640" y="334"/>
                    </a:lnTo>
                    <a:lnTo>
                      <a:pt x="603" y="312"/>
                    </a:lnTo>
                    <a:lnTo>
                      <a:pt x="564" y="288"/>
                    </a:lnTo>
                    <a:lnTo>
                      <a:pt x="520" y="263"/>
                    </a:lnTo>
                    <a:lnTo>
                      <a:pt x="472" y="238"/>
                    </a:lnTo>
                    <a:lnTo>
                      <a:pt x="421" y="210"/>
                    </a:lnTo>
                    <a:lnTo>
                      <a:pt x="366" y="181"/>
                    </a:lnTo>
                    <a:lnTo>
                      <a:pt x="309" y="153"/>
                    </a:lnTo>
                    <a:lnTo>
                      <a:pt x="250" y="124"/>
                    </a:lnTo>
                    <a:lnTo>
                      <a:pt x="189" y="93"/>
                    </a:lnTo>
                    <a:lnTo>
                      <a:pt x="127" y="64"/>
                    </a:lnTo>
                    <a:lnTo>
                      <a:pt x="65" y="33"/>
                    </a:lnTo>
                    <a:lnTo>
                      <a:pt x="0" y="4"/>
                    </a:lnTo>
                    <a:lnTo>
                      <a:pt x="1" y="0"/>
                    </a:lnTo>
                    <a:close/>
                  </a:path>
                </a:pathLst>
              </a:custGeom>
              <a:solidFill>
                <a:srgbClr val="B3CB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304" name="Freeform 522"/>
              <p:cNvSpPr>
                <a:spLocks/>
              </p:cNvSpPr>
              <p:nvPr/>
            </p:nvSpPr>
            <p:spPr bwMode="auto">
              <a:xfrm>
                <a:off x="1356" y="1387"/>
                <a:ext cx="756" cy="210"/>
              </a:xfrm>
              <a:custGeom>
                <a:avLst/>
                <a:gdLst>
                  <a:gd name="T0" fmla="*/ 756 w 756"/>
                  <a:gd name="T1" fmla="*/ 210 h 420"/>
                  <a:gd name="T2" fmla="*/ 755 w 756"/>
                  <a:gd name="T3" fmla="*/ 208 h 420"/>
                  <a:gd name="T4" fmla="*/ 749 w 756"/>
                  <a:gd name="T5" fmla="*/ 203 h 420"/>
                  <a:gd name="T6" fmla="*/ 736 w 756"/>
                  <a:gd name="T7" fmla="*/ 198 h 420"/>
                  <a:gd name="T8" fmla="*/ 721 w 756"/>
                  <a:gd name="T9" fmla="*/ 191 h 420"/>
                  <a:gd name="T10" fmla="*/ 698 w 756"/>
                  <a:gd name="T11" fmla="*/ 183 h 420"/>
                  <a:gd name="T12" fmla="*/ 671 w 756"/>
                  <a:gd name="T13" fmla="*/ 174 h 420"/>
                  <a:gd name="T14" fmla="*/ 640 w 756"/>
                  <a:gd name="T15" fmla="*/ 165 h 420"/>
                  <a:gd name="T16" fmla="*/ 603 w 756"/>
                  <a:gd name="T17" fmla="*/ 154 h 420"/>
                  <a:gd name="T18" fmla="*/ 564 w 756"/>
                  <a:gd name="T19" fmla="*/ 142 h 420"/>
                  <a:gd name="T20" fmla="*/ 520 w 756"/>
                  <a:gd name="T21" fmla="*/ 130 h 420"/>
                  <a:gd name="T22" fmla="*/ 472 w 756"/>
                  <a:gd name="T23" fmla="*/ 117 h 420"/>
                  <a:gd name="T24" fmla="*/ 421 w 756"/>
                  <a:gd name="T25" fmla="*/ 103 h 420"/>
                  <a:gd name="T26" fmla="*/ 366 w 756"/>
                  <a:gd name="T27" fmla="*/ 89 h 420"/>
                  <a:gd name="T28" fmla="*/ 309 w 756"/>
                  <a:gd name="T29" fmla="*/ 75 h 420"/>
                  <a:gd name="T30" fmla="*/ 250 w 756"/>
                  <a:gd name="T31" fmla="*/ 60 h 420"/>
                  <a:gd name="T32" fmla="*/ 189 w 756"/>
                  <a:gd name="T33" fmla="*/ 45 h 420"/>
                  <a:gd name="T34" fmla="*/ 127 w 756"/>
                  <a:gd name="T35" fmla="*/ 30 h 420"/>
                  <a:gd name="T36" fmla="*/ 65 w 756"/>
                  <a:gd name="T37" fmla="*/ 15 h 420"/>
                  <a:gd name="T38" fmla="*/ 0 w 756"/>
                  <a:gd name="T39" fmla="*/ 0 h 420"/>
                  <a:gd name="T40" fmla="*/ 0 w 756"/>
                  <a:gd name="T41" fmla="*/ 1 h 420"/>
                  <a:gd name="T42" fmla="*/ 61 w 756"/>
                  <a:gd name="T43" fmla="*/ 16 h 420"/>
                  <a:gd name="T44" fmla="*/ 121 w 756"/>
                  <a:gd name="T45" fmla="*/ 30 h 420"/>
                  <a:gd name="T46" fmla="*/ 181 w 756"/>
                  <a:gd name="T47" fmla="*/ 45 h 420"/>
                  <a:gd name="T48" fmla="*/ 239 w 756"/>
                  <a:gd name="T49" fmla="*/ 59 h 420"/>
                  <a:gd name="T50" fmla="*/ 295 w 756"/>
                  <a:gd name="T51" fmla="*/ 73 h 420"/>
                  <a:gd name="T52" fmla="*/ 349 w 756"/>
                  <a:gd name="T53" fmla="*/ 86 h 420"/>
                  <a:gd name="T54" fmla="*/ 401 w 756"/>
                  <a:gd name="T55" fmla="*/ 100 h 420"/>
                  <a:gd name="T56" fmla="*/ 449 w 756"/>
                  <a:gd name="T57" fmla="*/ 113 h 420"/>
                  <a:gd name="T58" fmla="*/ 496 w 756"/>
                  <a:gd name="T59" fmla="*/ 125 h 420"/>
                  <a:gd name="T60" fmla="*/ 537 w 756"/>
                  <a:gd name="T61" fmla="*/ 137 h 420"/>
                  <a:gd name="T62" fmla="*/ 577 w 756"/>
                  <a:gd name="T63" fmla="*/ 149 h 420"/>
                  <a:gd name="T64" fmla="*/ 610 w 756"/>
                  <a:gd name="T65" fmla="*/ 159 h 420"/>
                  <a:gd name="T66" fmla="*/ 640 w 756"/>
                  <a:gd name="T67" fmla="*/ 168 h 420"/>
                  <a:gd name="T68" fmla="*/ 666 w 756"/>
                  <a:gd name="T69" fmla="*/ 176 h 420"/>
                  <a:gd name="T70" fmla="*/ 687 w 756"/>
                  <a:gd name="T71" fmla="*/ 184 h 420"/>
                  <a:gd name="T72" fmla="*/ 702 w 756"/>
                  <a:gd name="T73" fmla="*/ 190 h 420"/>
                  <a:gd name="T74" fmla="*/ 714 w 756"/>
                  <a:gd name="T75" fmla="*/ 196 h 420"/>
                  <a:gd name="T76" fmla="*/ 721 w 756"/>
                  <a:gd name="T77" fmla="*/ 199 h 420"/>
                  <a:gd name="T78" fmla="*/ 721 w 756"/>
                  <a:gd name="T79" fmla="*/ 202 h 420"/>
                  <a:gd name="T80" fmla="*/ 756 w 756"/>
                  <a:gd name="T81" fmla="*/ 210 h 42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756" h="420">
                    <a:moveTo>
                      <a:pt x="756" y="420"/>
                    </a:moveTo>
                    <a:lnTo>
                      <a:pt x="755" y="415"/>
                    </a:lnTo>
                    <a:lnTo>
                      <a:pt x="749" y="406"/>
                    </a:lnTo>
                    <a:lnTo>
                      <a:pt x="736" y="395"/>
                    </a:lnTo>
                    <a:lnTo>
                      <a:pt x="721" y="382"/>
                    </a:lnTo>
                    <a:lnTo>
                      <a:pt x="698" y="366"/>
                    </a:lnTo>
                    <a:lnTo>
                      <a:pt x="671" y="348"/>
                    </a:lnTo>
                    <a:lnTo>
                      <a:pt x="640" y="330"/>
                    </a:lnTo>
                    <a:lnTo>
                      <a:pt x="603" y="308"/>
                    </a:lnTo>
                    <a:lnTo>
                      <a:pt x="564" y="284"/>
                    </a:lnTo>
                    <a:lnTo>
                      <a:pt x="520" y="259"/>
                    </a:lnTo>
                    <a:lnTo>
                      <a:pt x="472" y="234"/>
                    </a:lnTo>
                    <a:lnTo>
                      <a:pt x="421" y="206"/>
                    </a:lnTo>
                    <a:lnTo>
                      <a:pt x="366" y="177"/>
                    </a:lnTo>
                    <a:lnTo>
                      <a:pt x="309" y="149"/>
                    </a:lnTo>
                    <a:lnTo>
                      <a:pt x="250" y="120"/>
                    </a:lnTo>
                    <a:lnTo>
                      <a:pt x="189" y="89"/>
                    </a:lnTo>
                    <a:lnTo>
                      <a:pt x="127" y="60"/>
                    </a:lnTo>
                    <a:lnTo>
                      <a:pt x="65" y="29"/>
                    </a:lnTo>
                    <a:lnTo>
                      <a:pt x="0" y="0"/>
                    </a:lnTo>
                    <a:lnTo>
                      <a:pt x="0" y="2"/>
                    </a:lnTo>
                    <a:lnTo>
                      <a:pt x="61" y="31"/>
                    </a:lnTo>
                    <a:lnTo>
                      <a:pt x="121" y="60"/>
                    </a:lnTo>
                    <a:lnTo>
                      <a:pt x="181" y="89"/>
                    </a:lnTo>
                    <a:lnTo>
                      <a:pt x="239" y="118"/>
                    </a:lnTo>
                    <a:lnTo>
                      <a:pt x="295" y="145"/>
                    </a:lnTo>
                    <a:lnTo>
                      <a:pt x="349" y="172"/>
                    </a:lnTo>
                    <a:lnTo>
                      <a:pt x="401" y="199"/>
                    </a:lnTo>
                    <a:lnTo>
                      <a:pt x="449" y="226"/>
                    </a:lnTo>
                    <a:lnTo>
                      <a:pt x="496" y="250"/>
                    </a:lnTo>
                    <a:lnTo>
                      <a:pt x="537" y="273"/>
                    </a:lnTo>
                    <a:lnTo>
                      <a:pt x="577" y="297"/>
                    </a:lnTo>
                    <a:lnTo>
                      <a:pt x="610" y="317"/>
                    </a:lnTo>
                    <a:lnTo>
                      <a:pt x="640" y="335"/>
                    </a:lnTo>
                    <a:lnTo>
                      <a:pt x="666" y="351"/>
                    </a:lnTo>
                    <a:lnTo>
                      <a:pt x="687" y="368"/>
                    </a:lnTo>
                    <a:lnTo>
                      <a:pt x="702" y="380"/>
                    </a:lnTo>
                    <a:lnTo>
                      <a:pt x="714" y="391"/>
                    </a:lnTo>
                    <a:lnTo>
                      <a:pt x="721" y="398"/>
                    </a:lnTo>
                    <a:lnTo>
                      <a:pt x="721" y="404"/>
                    </a:lnTo>
                    <a:lnTo>
                      <a:pt x="756" y="420"/>
                    </a:lnTo>
                    <a:close/>
                  </a:path>
                </a:pathLst>
              </a:custGeom>
              <a:solidFill>
                <a:srgbClr val="B3CE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305" name="Freeform 523"/>
              <p:cNvSpPr>
                <a:spLocks/>
              </p:cNvSpPr>
              <p:nvPr/>
            </p:nvSpPr>
            <p:spPr bwMode="auto">
              <a:xfrm>
                <a:off x="1354" y="1388"/>
                <a:ext cx="723" cy="201"/>
              </a:xfrm>
              <a:custGeom>
                <a:avLst/>
                <a:gdLst>
                  <a:gd name="T0" fmla="*/ 2 w 723"/>
                  <a:gd name="T1" fmla="*/ 0 h 402"/>
                  <a:gd name="T2" fmla="*/ 63 w 723"/>
                  <a:gd name="T3" fmla="*/ 15 h 402"/>
                  <a:gd name="T4" fmla="*/ 123 w 723"/>
                  <a:gd name="T5" fmla="*/ 29 h 402"/>
                  <a:gd name="T6" fmla="*/ 183 w 723"/>
                  <a:gd name="T7" fmla="*/ 44 h 402"/>
                  <a:gd name="T8" fmla="*/ 241 w 723"/>
                  <a:gd name="T9" fmla="*/ 58 h 402"/>
                  <a:gd name="T10" fmla="*/ 297 w 723"/>
                  <a:gd name="T11" fmla="*/ 72 h 402"/>
                  <a:gd name="T12" fmla="*/ 351 w 723"/>
                  <a:gd name="T13" fmla="*/ 85 h 402"/>
                  <a:gd name="T14" fmla="*/ 403 w 723"/>
                  <a:gd name="T15" fmla="*/ 99 h 402"/>
                  <a:gd name="T16" fmla="*/ 451 w 723"/>
                  <a:gd name="T17" fmla="*/ 112 h 402"/>
                  <a:gd name="T18" fmla="*/ 498 w 723"/>
                  <a:gd name="T19" fmla="*/ 124 h 402"/>
                  <a:gd name="T20" fmla="*/ 539 w 723"/>
                  <a:gd name="T21" fmla="*/ 136 h 402"/>
                  <a:gd name="T22" fmla="*/ 579 w 723"/>
                  <a:gd name="T23" fmla="*/ 148 h 402"/>
                  <a:gd name="T24" fmla="*/ 612 w 723"/>
                  <a:gd name="T25" fmla="*/ 158 h 402"/>
                  <a:gd name="T26" fmla="*/ 642 w 723"/>
                  <a:gd name="T27" fmla="*/ 167 h 402"/>
                  <a:gd name="T28" fmla="*/ 668 w 723"/>
                  <a:gd name="T29" fmla="*/ 175 h 402"/>
                  <a:gd name="T30" fmla="*/ 689 w 723"/>
                  <a:gd name="T31" fmla="*/ 183 h 402"/>
                  <a:gd name="T32" fmla="*/ 704 w 723"/>
                  <a:gd name="T33" fmla="*/ 189 h 402"/>
                  <a:gd name="T34" fmla="*/ 716 w 723"/>
                  <a:gd name="T35" fmla="*/ 195 h 402"/>
                  <a:gd name="T36" fmla="*/ 723 w 723"/>
                  <a:gd name="T37" fmla="*/ 198 h 402"/>
                  <a:gd name="T38" fmla="*/ 723 w 723"/>
                  <a:gd name="T39" fmla="*/ 201 h 402"/>
                  <a:gd name="T40" fmla="*/ 686 w 723"/>
                  <a:gd name="T41" fmla="*/ 193 h 402"/>
                  <a:gd name="T42" fmla="*/ 686 w 723"/>
                  <a:gd name="T43" fmla="*/ 190 h 402"/>
                  <a:gd name="T44" fmla="*/ 679 w 723"/>
                  <a:gd name="T45" fmla="*/ 186 h 402"/>
                  <a:gd name="T46" fmla="*/ 669 w 723"/>
                  <a:gd name="T47" fmla="*/ 181 h 402"/>
                  <a:gd name="T48" fmla="*/ 653 w 723"/>
                  <a:gd name="T49" fmla="*/ 175 h 402"/>
                  <a:gd name="T50" fmla="*/ 634 w 723"/>
                  <a:gd name="T51" fmla="*/ 168 h 402"/>
                  <a:gd name="T52" fmla="*/ 610 w 723"/>
                  <a:gd name="T53" fmla="*/ 160 h 402"/>
                  <a:gd name="T54" fmla="*/ 581 w 723"/>
                  <a:gd name="T55" fmla="*/ 151 h 402"/>
                  <a:gd name="T56" fmla="*/ 549 w 723"/>
                  <a:gd name="T57" fmla="*/ 141 h 402"/>
                  <a:gd name="T58" fmla="*/ 512 w 723"/>
                  <a:gd name="T59" fmla="*/ 131 h 402"/>
                  <a:gd name="T60" fmla="*/ 471 w 723"/>
                  <a:gd name="T61" fmla="*/ 120 h 402"/>
                  <a:gd name="T62" fmla="*/ 429 w 723"/>
                  <a:gd name="T63" fmla="*/ 108 h 402"/>
                  <a:gd name="T64" fmla="*/ 382 w 723"/>
                  <a:gd name="T65" fmla="*/ 95 h 402"/>
                  <a:gd name="T66" fmla="*/ 333 w 723"/>
                  <a:gd name="T67" fmla="*/ 83 h 402"/>
                  <a:gd name="T68" fmla="*/ 282 w 723"/>
                  <a:gd name="T69" fmla="*/ 70 h 402"/>
                  <a:gd name="T70" fmla="*/ 228 w 723"/>
                  <a:gd name="T71" fmla="*/ 56 h 402"/>
                  <a:gd name="T72" fmla="*/ 173 w 723"/>
                  <a:gd name="T73" fmla="*/ 43 h 402"/>
                  <a:gd name="T74" fmla="*/ 116 w 723"/>
                  <a:gd name="T75" fmla="*/ 29 h 402"/>
                  <a:gd name="T76" fmla="*/ 58 w 723"/>
                  <a:gd name="T77" fmla="*/ 16 h 402"/>
                  <a:gd name="T78" fmla="*/ 0 w 723"/>
                  <a:gd name="T79" fmla="*/ 2 h 402"/>
                  <a:gd name="T80" fmla="*/ 2 w 723"/>
                  <a:gd name="T81" fmla="*/ 0 h 40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723" h="402">
                    <a:moveTo>
                      <a:pt x="2" y="0"/>
                    </a:moveTo>
                    <a:lnTo>
                      <a:pt x="63" y="29"/>
                    </a:lnTo>
                    <a:lnTo>
                      <a:pt x="123" y="58"/>
                    </a:lnTo>
                    <a:lnTo>
                      <a:pt x="183" y="87"/>
                    </a:lnTo>
                    <a:lnTo>
                      <a:pt x="241" y="116"/>
                    </a:lnTo>
                    <a:lnTo>
                      <a:pt x="297" y="143"/>
                    </a:lnTo>
                    <a:lnTo>
                      <a:pt x="351" y="170"/>
                    </a:lnTo>
                    <a:lnTo>
                      <a:pt x="403" y="197"/>
                    </a:lnTo>
                    <a:lnTo>
                      <a:pt x="451" y="224"/>
                    </a:lnTo>
                    <a:lnTo>
                      <a:pt x="498" y="248"/>
                    </a:lnTo>
                    <a:lnTo>
                      <a:pt x="539" y="271"/>
                    </a:lnTo>
                    <a:lnTo>
                      <a:pt x="579" y="295"/>
                    </a:lnTo>
                    <a:lnTo>
                      <a:pt x="612" y="315"/>
                    </a:lnTo>
                    <a:lnTo>
                      <a:pt x="642" y="333"/>
                    </a:lnTo>
                    <a:lnTo>
                      <a:pt x="668" y="349"/>
                    </a:lnTo>
                    <a:lnTo>
                      <a:pt x="689" y="366"/>
                    </a:lnTo>
                    <a:lnTo>
                      <a:pt x="704" y="378"/>
                    </a:lnTo>
                    <a:lnTo>
                      <a:pt x="716" y="389"/>
                    </a:lnTo>
                    <a:lnTo>
                      <a:pt x="723" y="396"/>
                    </a:lnTo>
                    <a:lnTo>
                      <a:pt x="723" y="402"/>
                    </a:lnTo>
                    <a:lnTo>
                      <a:pt x="686" y="385"/>
                    </a:lnTo>
                    <a:lnTo>
                      <a:pt x="686" y="380"/>
                    </a:lnTo>
                    <a:lnTo>
                      <a:pt x="679" y="371"/>
                    </a:lnTo>
                    <a:lnTo>
                      <a:pt x="669" y="362"/>
                    </a:lnTo>
                    <a:lnTo>
                      <a:pt x="653" y="349"/>
                    </a:lnTo>
                    <a:lnTo>
                      <a:pt x="634" y="335"/>
                    </a:lnTo>
                    <a:lnTo>
                      <a:pt x="610" y="320"/>
                    </a:lnTo>
                    <a:lnTo>
                      <a:pt x="581" y="302"/>
                    </a:lnTo>
                    <a:lnTo>
                      <a:pt x="549" y="282"/>
                    </a:lnTo>
                    <a:lnTo>
                      <a:pt x="512" y="261"/>
                    </a:lnTo>
                    <a:lnTo>
                      <a:pt x="471" y="239"/>
                    </a:lnTo>
                    <a:lnTo>
                      <a:pt x="429" y="215"/>
                    </a:lnTo>
                    <a:lnTo>
                      <a:pt x="382" y="190"/>
                    </a:lnTo>
                    <a:lnTo>
                      <a:pt x="333" y="165"/>
                    </a:lnTo>
                    <a:lnTo>
                      <a:pt x="282" y="139"/>
                    </a:lnTo>
                    <a:lnTo>
                      <a:pt x="228" y="112"/>
                    </a:lnTo>
                    <a:lnTo>
                      <a:pt x="173" y="85"/>
                    </a:lnTo>
                    <a:lnTo>
                      <a:pt x="116" y="58"/>
                    </a:lnTo>
                    <a:lnTo>
                      <a:pt x="58" y="31"/>
                    </a:lnTo>
                    <a:lnTo>
                      <a:pt x="0" y="4"/>
                    </a:lnTo>
                    <a:lnTo>
                      <a:pt x="2" y="0"/>
                    </a:lnTo>
                    <a:close/>
                  </a:path>
                </a:pathLst>
              </a:custGeom>
              <a:solidFill>
                <a:srgbClr val="B2D1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306" name="Freeform 524"/>
              <p:cNvSpPr>
                <a:spLocks/>
              </p:cNvSpPr>
              <p:nvPr/>
            </p:nvSpPr>
            <p:spPr bwMode="auto">
              <a:xfrm>
                <a:off x="1354" y="1390"/>
                <a:ext cx="686" cy="191"/>
              </a:xfrm>
              <a:custGeom>
                <a:avLst/>
                <a:gdLst>
                  <a:gd name="T0" fmla="*/ 686 w 686"/>
                  <a:gd name="T1" fmla="*/ 191 h 381"/>
                  <a:gd name="T2" fmla="*/ 686 w 686"/>
                  <a:gd name="T3" fmla="*/ 188 h 381"/>
                  <a:gd name="T4" fmla="*/ 679 w 686"/>
                  <a:gd name="T5" fmla="*/ 184 h 381"/>
                  <a:gd name="T6" fmla="*/ 669 w 686"/>
                  <a:gd name="T7" fmla="*/ 179 h 381"/>
                  <a:gd name="T8" fmla="*/ 653 w 686"/>
                  <a:gd name="T9" fmla="*/ 173 h 381"/>
                  <a:gd name="T10" fmla="*/ 634 w 686"/>
                  <a:gd name="T11" fmla="*/ 166 h 381"/>
                  <a:gd name="T12" fmla="*/ 610 w 686"/>
                  <a:gd name="T13" fmla="*/ 158 h 381"/>
                  <a:gd name="T14" fmla="*/ 581 w 686"/>
                  <a:gd name="T15" fmla="*/ 149 h 381"/>
                  <a:gd name="T16" fmla="*/ 549 w 686"/>
                  <a:gd name="T17" fmla="*/ 139 h 381"/>
                  <a:gd name="T18" fmla="*/ 512 w 686"/>
                  <a:gd name="T19" fmla="*/ 129 h 381"/>
                  <a:gd name="T20" fmla="*/ 471 w 686"/>
                  <a:gd name="T21" fmla="*/ 118 h 381"/>
                  <a:gd name="T22" fmla="*/ 429 w 686"/>
                  <a:gd name="T23" fmla="*/ 106 h 381"/>
                  <a:gd name="T24" fmla="*/ 382 w 686"/>
                  <a:gd name="T25" fmla="*/ 93 h 381"/>
                  <a:gd name="T26" fmla="*/ 333 w 686"/>
                  <a:gd name="T27" fmla="*/ 81 h 381"/>
                  <a:gd name="T28" fmla="*/ 282 w 686"/>
                  <a:gd name="T29" fmla="*/ 68 h 381"/>
                  <a:gd name="T30" fmla="*/ 228 w 686"/>
                  <a:gd name="T31" fmla="*/ 54 h 381"/>
                  <a:gd name="T32" fmla="*/ 173 w 686"/>
                  <a:gd name="T33" fmla="*/ 41 h 381"/>
                  <a:gd name="T34" fmla="*/ 116 w 686"/>
                  <a:gd name="T35" fmla="*/ 27 h 381"/>
                  <a:gd name="T36" fmla="*/ 58 w 686"/>
                  <a:gd name="T37" fmla="*/ 14 h 381"/>
                  <a:gd name="T38" fmla="*/ 0 w 686"/>
                  <a:gd name="T39" fmla="*/ 0 h 381"/>
                  <a:gd name="T40" fmla="*/ 0 w 686"/>
                  <a:gd name="T41" fmla="*/ 1 h 381"/>
                  <a:gd name="T42" fmla="*/ 57 w 686"/>
                  <a:gd name="T43" fmla="*/ 14 h 381"/>
                  <a:gd name="T44" fmla="*/ 115 w 686"/>
                  <a:gd name="T45" fmla="*/ 28 h 381"/>
                  <a:gd name="T46" fmla="*/ 171 w 686"/>
                  <a:gd name="T47" fmla="*/ 42 h 381"/>
                  <a:gd name="T48" fmla="*/ 225 w 686"/>
                  <a:gd name="T49" fmla="*/ 55 h 381"/>
                  <a:gd name="T50" fmla="*/ 279 w 686"/>
                  <a:gd name="T51" fmla="*/ 69 h 381"/>
                  <a:gd name="T52" fmla="*/ 328 w 686"/>
                  <a:gd name="T53" fmla="*/ 82 h 381"/>
                  <a:gd name="T54" fmla="*/ 376 w 686"/>
                  <a:gd name="T55" fmla="*/ 94 h 381"/>
                  <a:gd name="T56" fmla="*/ 422 w 686"/>
                  <a:gd name="T57" fmla="*/ 107 h 381"/>
                  <a:gd name="T58" fmla="*/ 464 w 686"/>
                  <a:gd name="T59" fmla="*/ 118 h 381"/>
                  <a:gd name="T60" fmla="*/ 502 w 686"/>
                  <a:gd name="T61" fmla="*/ 129 h 381"/>
                  <a:gd name="T62" fmla="*/ 536 w 686"/>
                  <a:gd name="T63" fmla="*/ 138 h 381"/>
                  <a:gd name="T64" fmla="*/ 566 w 686"/>
                  <a:gd name="T65" fmla="*/ 148 h 381"/>
                  <a:gd name="T66" fmla="*/ 591 w 686"/>
                  <a:gd name="T67" fmla="*/ 157 h 381"/>
                  <a:gd name="T68" fmla="*/ 612 w 686"/>
                  <a:gd name="T69" fmla="*/ 164 h 381"/>
                  <a:gd name="T70" fmla="*/ 628 w 686"/>
                  <a:gd name="T71" fmla="*/ 170 h 381"/>
                  <a:gd name="T72" fmla="*/ 639 w 686"/>
                  <a:gd name="T73" fmla="*/ 175 h 381"/>
                  <a:gd name="T74" fmla="*/ 646 w 686"/>
                  <a:gd name="T75" fmla="*/ 179 h 381"/>
                  <a:gd name="T76" fmla="*/ 648 w 686"/>
                  <a:gd name="T77" fmla="*/ 182 h 381"/>
                  <a:gd name="T78" fmla="*/ 686 w 686"/>
                  <a:gd name="T79" fmla="*/ 191 h 38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686" h="381">
                    <a:moveTo>
                      <a:pt x="686" y="381"/>
                    </a:moveTo>
                    <a:lnTo>
                      <a:pt x="686" y="376"/>
                    </a:lnTo>
                    <a:lnTo>
                      <a:pt x="679" y="367"/>
                    </a:lnTo>
                    <a:lnTo>
                      <a:pt x="669" y="358"/>
                    </a:lnTo>
                    <a:lnTo>
                      <a:pt x="653" y="345"/>
                    </a:lnTo>
                    <a:lnTo>
                      <a:pt x="634" y="331"/>
                    </a:lnTo>
                    <a:lnTo>
                      <a:pt x="610" y="316"/>
                    </a:lnTo>
                    <a:lnTo>
                      <a:pt x="581" y="298"/>
                    </a:lnTo>
                    <a:lnTo>
                      <a:pt x="549" y="278"/>
                    </a:lnTo>
                    <a:lnTo>
                      <a:pt x="512" y="257"/>
                    </a:lnTo>
                    <a:lnTo>
                      <a:pt x="471" y="235"/>
                    </a:lnTo>
                    <a:lnTo>
                      <a:pt x="429" y="211"/>
                    </a:lnTo>
                    <a:lnTo>
                      <a:pt x="382" y="186"/>
                    </a:lnTo>
                    <a:lnTo>
                      <a:pt x="333" y="161"/>
                    </a:lnTo>
                    <a:lnTo>
                      <a:pt x="282" y="135"/>
                    </a:lnTo>
                    <a:lnTo>
                      <a:pt x="228" y="108"/>
                    </a:lnTo>
                    <a:lnTo>
                      <a:pt x="173" y="81"/>
                    </a:lnTo>
                    <a:lnTo>
                      <a:pt x="116" y="54"/>
                    </a:lnTo>
                    <a:lnTo>
                      <a:pt x="58" y="27"/>
                    </a:lnTo>
                    <a:lnTo>
                      <a:pt x="0" y="0"/>
                    </a:lnTo>
                    <a:lnTo>
                      <a:pt x="0" y="1"/>
                    </a:lnTo>
                    <a:lnTo>
                      <a:pt x="57" y="28"/>
                    </a:lnTo>
                    <a:lnTo>
                      <a:pt x="115" y="56"/>
                    </a:lnTo>
                    <a:lnTo>
                      <a:pt x="171" y="83"/>
                    </a:lnTo>
                    <a:lnTo>
                      <a:pt x="225" y="110"/>
                    </a:lnTo>
                    <a:lnTo>
                      <a:pt x="279" y="137"/>
                    </a:lnTo>
                    <a:lnTo>
                      <a:pt x="328" y="164"/>
                    </a:lnTo>
                    <a:lnTo>
                      <a:pt x="376" y="188"/>
                    </a:lnTo>
                    <a:lnTo>
                      <a:pt x="422" y="213"/>
                    </a:lnTo>
                    <a:lnTo>
                      <a:pt x="464" y="235"/>
                    </a:lnTo>
                    <a:lnTo>
                      <a:pt x="502" y="257"/>
                    </a:lnTo>
                    <a:lnTo>
                      <a:pt x="536" y="276"/>
                    </a:lnTo>
                    <a:lnTo>
                      <a:pt x="566" y="296"/>
                    </a:lnTo>
                    <a:lnTo>
                      <a:pt x="591" y="313"/>
                    </a:lnTo>
                    <a:lnTo>
                      <a:pt x="612" y="327"/>
                    </a:lnTo>
                    <a:lnTo>
                      <a:pt x="628" y="340"/>
                    </a:lnTo>
                    <a:lnTo>
                      <a:pt x="639" y="349"/>
                    </a:lnTo>
                    <a:lnTo>
                      <a:pt x="646" y="358"/>
                    </a:lnTo>
                    <a:lnTo>
                      <a:pt x="648" y="363"/>
                    </a:lnTo>
                    <a:lnTo>
                      <a:pt x="686" y="381"/>
                    </a:lnTo>
                    <a:close/>
                  </a:path>
                </a:pathLst>
              </a:custGeom>
              <a:solidFill>
                <a:srgbClr val="B2D4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307" name="Freeform 525"/>
              <p:cNvSpPr>
                <a:spLocks/>
              </p:cNvSpPr>
              <p:nvPr/>
            </p:nvSpPr>
            <p:spPr bwMode="auto">
              <a:xfrm>
                <a:off x="1353" y="1391"/>
                <a:ext cx="649" cy="181"/>
              </a:xfrm>
              <a:custGeom>
                <a:avLst/>
                <a:gdLst>
                  <a:gd name="T0" fmla="*/ 1 w 649"/>
                  <a:gd name="T1" fmla="*/ 0 h 362"/>
                  <a:gd name="T2" fmla="*/ 58 w 649"/>
                  <a:gd name="T3" fmla="*/ 14 h 362"/>
                  <a:gd name="T4" fmla="*/ 116 w 649"/>
                  <a:gd name="T5" fmla="*/ 28 h 362"/>
                  <a:gd name="T6" fmla="*/ 172 w 649"/>
                  <a:gd name="T7" fmla="*/ 41 h 362"/>
                  <a:gd name="T8" fmla="*/ 226 w 649"/>
                  <a:gd name="T9" fmla="*/ 55 h 362"/>
                  <a:gd name="T10" fmla="*/ 280 w 649"/>
                  <a:gd name="T11" fmla="*/ 68 h 362"/>
                  <a:gd name="T12" fmla="*/ 329 w 649"/>
                  <a:gd name="T13" fmla="*/ 82 h 362"/>
                  <a:gd name="T14" fmla="*/ 377 w 649"/>
                  <a:gd name="T15" fmla="*/ 94 h 362"/>
                  <a:gd name="T16" fmla="*/ 423 w 649"/>
                  <a:gd name="T17" fmla="*/ 106 h 362"/>
                  <a:gd name="T18" fmla="*/ 465 w 649"/>
                  <a:gd name="T19" fmla="*/ 117 h 362"/>
                  <a:gd name="T20" fmla="*/ 503 w 649"/>
                  <a:gd name="T21" fmla="*/ 128 h 362"/>
                  <a:gd name="T22" fmla="*/ 537 w 649"/>
                  <a:gd name="T23" fmla="*/ 138 h 362"/>
                  <a:gd name="T24" fmla="*/ 567 w 649"/>
                  <a:gd name="T25" fmla="*/ 148 h 362"/>
                  <a:gd name="T26" fmla="*/ 592 w 649"/>
                  <a:gd name="T27" fmla="*/ 156 h 362"/>
                  <a:gd name="T28" fmla="*/ 613 w 649"/>
                  <a:gd name="T29" fmla="*/ 163 h 362"/>
                  <a:gd name="T30" fmla="*/ 629 w 649"/>
                  <a:gd name="T31" fmla="*/ 170 h 362"/>
                  <a:gd name="T32" fmla="*/ 640 w 649"/>
                  <a:gd name="T33" fmla="*/ 174 h 362"/>
                  <a:gd name="T34" fmla="*/ 647 w 649"/>
                  <a:gd name="T35" fmla="*/ 179 h 362"/>
                  <a:gd name="T36" fmla="*/ 649 w 649"/>
                  <a:gd name="T37" fmla="*/ 181 h 362"/>
                  <a:gd name="T38" fmla="*/ 606 w 649"/>
                  <a:gd name="T39" fmla="*/ 171 h 362"/>
                  <a:gd name="T40" fmla="*/ 605 w 649"/>
                  <a:gd name="T41" fmla="*/ 169 h 362"/>
                  <a:gd name="T42" fmla="*/ 598 w 649"/>
                  <a:gd name="T43" fmla="*/ 164 h 362"/>
                  <a:gd name="T44" fmla="*/ 587 w 649"/>
                  <a:gd name="T45" fmla="*/ 160 h 362"/>
                  <a:gd name="T46" fmla="*/ 570 w 649"/>
                  <a:gd name="T47" fmla="*/ 153 h 362"/>
                  <a:gd name="T48" fmla="*/ 547 w 649"/>
                  <a:gd name="T49" fmla="*/ 145 h 362"/>
                  <a:gd name="T50" fmla="*/ 522 w 649"/>
                  <a:gd name="T51" fmla="*/ 137 h 362"/>
                  <a:gd name="T52" fmla="*/ 489 w 649"/>
                  <a:gd name="T53" fmla="*/ 127 h 362"/>
                  <a:gd name="T54" fmla="*/ 454 w 649"/>
                  <a:gd name="T55" fmla="*/ 117 h 362"/>
                  <a:gd name="T56" fmla="*/ 414 w 649"/>
                  <a:gd name="T57" fmla="*/ 106 h 362"/>
                  <a:gd name="T58" fmla="*/ 372 w 649"/>
                  <a:gd name="T59" fmla="*/ 95 h 362"/>
                  <a:gd name="T60" fmla="*/ 325 w 649"/>
                  <a:gd name="T61" fmla="*/ 82 h 362"/>
                  <a:gd name="T62" fmla="*/ 276 w 649"/>
                  <a:gd name="T63" fmla="*/ 69 h 362"/>
                  <a:gd name="T64" fmla="*/ 223 w 649"/>
                  <a:gd name="T65" fmla="*/ 57 h 362"/>
                  <a:gd name="T66" fmla="*/ 170 w 649"/>
                  <a:gd name="T67" fmla="*/ 43 h 362"/>
                  <a:gd name="T68" fmla="*/ 113 w 649"/>
                  <a:gd name="T69" fmla="*/ 29 h 362"/>
                  <a:gd name="T70" fmla="*/ 57 w 649"/>
                  <a:gd name="T71" fmla="*/ 16 h 362"/>
                  <a:gd name="T72" fmla="*/ 0 w 649"/>
                  <a:gd name="T73" fmla="*/ 2 h 362"/>
                  <a:gd name="T74" fmla="*/ 1 w 649"/>
                  <a:gd name="T75" fmla="*/ 0 h 36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649" h="362">
                    <a:moveTo>
                      <a:pt x="1" y="0"/>
                    </a:moveTo>
                    <a:lnTo>
                      <a:pt x="58" y="27"/>
                    </a:lnTo>
                    <a:lnTo>
                      <a:pt x="116" y="55"/>
                    </a:lnTo>
                    <a:lnTo>
                      <a:pt x="172" y="82"/>
                    </a:lnTo>
                    <a:lnTo>
                      <a:pt x="226" y="109"/>
                    </a:lnTo>
                    <a:lnTo>
                      <a:pt x="280" y="136"/>
                    </a:lnTo>
                    <a:lnTo>
                      <a:pt x="329" y="163"/>
                    </a:lnTo>
                    <a:lnTo>
                      <a:pt x="377" y="187"/>
                    </a:lnTo>
                    <a:lnTo>
                      <a:pt x="423" y="212"/>
                    </a:lnTo>
                    <a:lnTo>
                      <a:pt x="465" y="234"/>
                    </a:lnTo>
                    <a:lnTo>
                      <a:pt x="503" y="256"/>
                    </a:lnTo>
                    <a:lnTo>
                      <a:pt x="537" y="275"/>
                    </a:lnTo>
                    <a:lnTo>
                      <a:pt x="567" y="295"/>
                    </a:lnTo>
                    <a:lnTo>
                      <a:pt x="592" y="312"/>
                    </a:lnTo>
                    <a:lnTo>
                      <a:pt x="613" y="326"/>
                    </a:lnTo>
                    <a:lnTo>
                      <a:pt x="629" y="339"/>
                    </a:lnTo>
                    <a:lnTo>
                      <a:pt x="640" y="348"/>
                    </a:lnTo>
                    <a:lnTo>
                      <a:pt x="647" y="357"/>
                    </a:lnTo>
                    <a:lnTo>
                      <a:pt x="649" y="362"/>
                    </a:lnTo>
                    <a:lnTo>
                      <a:pt x="606" y="342"/>
                    </a:lnTo>
                    <a:lnTo>
                      <a:pt x="605" y="337"/>
                    </a:lnTo>
                    <a:lnTo>
                      <a:pt x="598" y="328"/>
                    </a:lnTo>
                    <a:lnTo>
                      <a:pt x="587" y="319"/>
                    </a:lnTo>
                    <a:lnTo>
                      <a:pt x="570" y="306"/>
                    </a:lnTo>
                    <a:lnTo>
                      <a:pt x="547" y="290"/>
                    </a:lnTo>
                    <a:lnTo>
                      <a:pt x="522" y="274"/>
                    </a:lnTo>
                    <a:lnTo>
                      <a:pt x="489" y="254"/>
                    </a:lnTo>
                    <a:lnTo>
                      <a:pt x="454" y="234"/>
                    </a:lnTo>
                    <a:lnTo>
                      <a:pt x="414" y="212"/>
                    </a:lnTo>
                    <a:lnTo>
                      <a:pt x="372" y="189"/>
                    </a:lnTo>
                    <a:lnTo>
                      <a:pt x="325" y="163"/>
                    </a:lnTo>
                    <a:lnTo>
                      <a:pt x="276" y="138"/>
                    </a:lnTo>
                    <a:lnTo>
                      <a:pt x="223" y="113"/>
                    </a:lnTo>
                    <a:lnTo>
                      <a:pt x="170" y="85"/>
                    </a:lnTo>
                    <a:lnTo>
                      <a:pt x="113" y="58"/>
                    </a:lnTo>
                    <a:lnTo>
                      <a:pt x="57" y="31"/>
                    </a:lnTo>
                    <a:lnTo>
                      <a:pt x="0" y="4"/>
                    </a:lnTo>
                    <a:lnTo>
                      <a:pt x="1" y="0"/>
                    </a:lnTo>
                    <a:close/>
                  </a:path>
                </a:pathLst>
              </a:custGeom>
              <a:solidFill>
                <a:srgbClr val="B2D7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308" name="Freeform 526"/>
              <p:cNvSpPr>
                <a:spLocks/>
              </p:cNvSpPr>
              <p:nvPr/>
            </p:nvSpPr>
            <p:spPr bwMode="auto">
              <a:xfrm>
                <a:off x="1352" y="1392"/>
                <a:ext cx="607" cy="170"/>
              </a:xfrm>
              <a:custGeom>
                <a:avLst/>
                <a:gdLst>
                  <a:gd name="T0" fmla="*/ 607 w 607"/>
                  <a:gd name="T1" fmla="*/ 170 h 338"/>
                  <a:gd name="T2" fmla="*/ 606 w 607"/>
                  <a:gd name="T3" fmla="*/ 167 h 338"/>
                  <a:gd name="T4" fmla="*/ 599 w 607"/>
                  <a:gd name="T5" fmla="*/ 163 h 338"/>
                  <a:gd name="T6" fmla="*/ 588 w 607"/>
                  <a:gd name="T7" fmla="*/ 158 h 338"/>
                  <a:gd name="T8" fmla="*/ 571 w 607"/>
                  <a:gd name="T9" fmla="*/ 152 h 338"/>
                  <a:gd name="T10" fmla="*/ 548 w 607"/>
                  <a:gd name="T11" fmla="*/ 144 h 338"/>
                  <a:gd name="T12" fmla="*/ 523 w 607"/>
                  <a:gd name="T13" fmla="*/ 136 h 338"/>
                  <a:gd name="T14" fmla="*/ 490 w 607"/>
                  <a:gd name="T15" fmla="*/ 126 h 338"/>
                  <a:gd name="T16" fmla="*/ 455 w 607"/>
                  <a:gd name="T17" fmla="*/ 116 h 338"/>
                  <a:gd name="T18" fmla="*/ 415 w 607"/>
                  <a:gd name="T19" fmla="*/ 105 h 338"/>
                  <a:gd name="T20" fmla="*/ 373 w 607"/>
                  <a:gd name="T21" fmla="*/ 93 h 338"/>
                  <a:gd name="T22" fmla="*/ 326 w 607"/>
                  <a:gd name="T23" fmla="*/ 80 h 338"/>
                  <a:gd name="T24" fmla="*/ 277 w 607"/>
                  <a:gd name="T25" fmla="*/ 67 h 338"/>
                  <a:gd name="T26" fmla="*/ 224 w 607"/>
                  <a:gd name="T27" fmla="*/ 55 h 338"/>
                  <a:gd name="T28" fmla="*/ 171 w 607"/>
                  <a:gd name="T29" fmla="*/ 41 h 338"/>
                  <a:gd name="T30" fmla="*/ 114 w 607"/>
                  <a:gd name="T31" fmla="*/ 27 h 338"/>
                  <a:gd name="T32" fmla="*/ 58 w 607"/>
                  <a:gd name="T33" fmla="*/ 14 h 338"/>
                  <a:gd name="T34" fmla="*/ 1 w 607"/>
                  <a:gd name="T35" fmla="*/ 0 h 338"/>
                  <a:gd name="T36" fmla="*/ 0 w 607"/>
                  <a:gd name="T37" fmla="*/ 2 h 338"/>
                  <a:gd name="T38" fmla="*/ 53 w 607"/>
                  <a:gd name="T39" fmla="*/ 15 h 338"/>
                  <a:gd name="T40" fmla="*/ 106 w 607"/>
                  <a:gd name="T41" fmla="*/ 27 h 338"/>
                  <a:gd name="T42" fmla="*/ 157 w 607"/>
                  <a:gd name="T43" fmla="*/ 40 h 338"/>
                  <a:gd name="T44" fmla="*/ 207 w 607"/>
                  <a:gd name="T45" fmla="*/ 52 h 338"/>
                  <a:gd name="T46" fmla="*/ 255 w 607"/>
                  <a:gd name="T47" fmla="*/ 64 h 338"/>
                  <a:gd name="T48" fmla="*/ 302 w 607"/>
                  <a:gd name="T49" fmla="*/ 76 h 338"/>
                  <a:gd name="T50" fmla="*/ 344 w 607"/>
                  <a:gd name="T51" fmla="*/ 89 h 338"/>
                  <a:gd name="T52" fmla="*/ 385 w 607"/>
                  <a:gd name="T53" fmla="*/ 99 h 338"/>
                  <a:gd name="T54" fmla="*/ 422 w 607"/>
                  <a:gd name="T55" fmla="*/ 109 h 338"/>
                  <a:gd name="T56" fmla="*/ 455 w 607"/>
                  <a:gd name="T57" fmla="*/ 119 h 338"/>
                  <a:gd name="T58" fmla="*/ 484 w 607"/>
                  <a:gd name="T59" fmla="*/ 127 h 338"/>
                  <a:gd name="T60" fmla="*/ 508 w 607"/>
                  <a:gd name="T61" fmla="*/ 136 h 338"/>
                  <a:gd name="T62" fmla="*/ 530 w 607"/>
                  <a:gd name="T63" fmla="*/ 143 h 338"/>
                  <a:gd name="T64" fmla="*/ 545 w 607"/>
                  <a:gd name="T65" fmla="*/ 148 h 338"/>
                  <a:gd name="T66" fmla="*/ 557 w 607"/>
                  <a:gd name="T67" fmla="*/ 154 h 338"/>
                  <a:gd name="T68" fmla="*/ 562 w 607"/>
                  <a:gd name="T69" fmla="*/ 157 h 338"/>
                  <a:gd name="T70" fmla="*/ 564 w 607"/>
                  <a:gd name="T71" fmla="*/ 160 h 338"/>
                  <a:gd name="T72" fmla="*/ 607 w 607"/>
                  <a:gd name="T73" fmla="*/ 170 h 33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607" h="338">
                    <a:moveTo>
                      <a:pt x="607" y="338"/>
                    </a:moveTo>
                    <a:lnTo>
                      <a:pt x="606" y="333"/>
                    </a:lnTo>
                    <a:lnTo>
                      <a:pt x="599" y="324"/>
                    </a:lnTo>
                    <a:lnTo>
                      <a:pt x="588" y="315"/>
                    </a:lnTo>
                    <a:lnTo>
                      <a:pt x="571" y="302"/>
                    </a:lnTo>
                    <a:lnTo>
                      <a:pt x="548" y="286"/>
                    </a:lnTo>
                    <a:lnTo>
                      <a:pt x="523" y="270"/>
                    </a:lnTo>
                    <a:lnTo>
                      <a:pt x="490" y="250"/>
                    </a:lnTo>
                    <a:lnTo>
                      <a:pt x="455" y="230"/>
                    </a:lnTo>
                    <a:lnTo>
                      <a:pt x="415" y="208"/>
                    </a:lnTo>
                    <a:lnTo>
                      <a:pt x="373" y="185"/>
                    </a:lnTo>
                    <a:lnTo>
                      <a:pt x="326" y="159"/>
                    </a:lnTo>
                    <a:lnTo>
                      <a:pt x="277" y="134"/>
                    </a:lnTo>
                    <a:lnTo>
                      <a:pt x="224" y="109"/>
                    </a:lnTo>
                    <a:lnTo>
                      <a:pt x="171" y="81"/>
                    </a:lnTo>
                    <a:lnTo>
                      <a:pt x="114" y="54"/>
                    </a:lnTo>
                    <a:lnTo>
                      <a:pt x="58" y="27"/>
                    </a:lnTo>
                    <a:lnTo>
                      <a:pt x="1" y="0"/>
                    </a:lnTo>
                    <a:lnTo>
                      <a:pt x="0" y="4"/>
                    </a:lnTo>
                    <a:lnTo>
                      <a:pt x="53" y="29"/>
                    </a:lnTo>
                    <a:lnTo>
                      <a:pt x="106" y="54"/>
                    </a:lnTo>
                    <a:lnTo>
                      <a:pt x="157" y="80"/>
                    </a:lnTo>
                    <a:lnTo>
                      <a:pt x="207" y="103"/>
                    </a:lnTo>
                    <a:lnTo>
                      <a:pt x="255" y="128"/>
                    </a:lnTo>
                    <a:lnTo>
                      <a:pt x="302" y="152"/>
                    </a:lnTo>
                    <a:lnTo>
                      <a:pt x="344" y="176"/>
                    </a:lnTo>
                    <a:lnTo>
                      <a:pt x="385" y="197"/>
                    </a:lnTo>
                    <a:lnTo>
                      <a:pt x="422" y="217"/>
                    </a:lnTo>
                    <a:lnTo>
                      <a:pt x="455" y="237"/>
                    </a:lnTo>
                    <a:lnTo>
                      <a:pt x="484" y="253"/>
                    </a:lnTo>
                    <a:lnTo>
                      <a:pt x="508" y="270"/>
                    </a:lnTo>
                    <a:lnTo>
                      <a:pt x="530" y="284"/>
                    </a:lnTo>
                    <a:lnTo>
                      <a:pt x="545" y="295"/>
                    </a:lnTo>
                    <a:lnTo>
                      <a:pt x="557" y="306"/>
                    </a:lnTo>
                    <a:lnTo>
                      <a:pt x="562" y="313"/>
                    </a:lnTo>
                    <a:lnTo>
                      <a:pt x="564" y="319"/>
                    </a:lnTo>
                    <a:lnTo>
                      <a:pt x="607" y="338"/>
                    </a:lnTo>
                    <a:close/>
                  </a:path>
                </a:pathLst>
              </a:custGeom>
              <a:solidFill>
                <a:srgbClr val="B2DA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309" name="Freeform 527"/>
              <p:cNvSpPr>
                <a:spLocks/>
              </p:cNvSpPr>
              <p:nvPr/>
            </p:nvSpPr>
            <p:spPr bwMode="auto">
              <a:xfrm>
                <a:off x="1352" y="1394"/>
                <a:ext cx="564" cy="158"/>
              </a:xfrm>
              <a:custGeom>
                <a:avLst/>
                <a:gdLst>
                  <a:gd name="T0" fmla="*/ 0 w 564"/>
                  <a:gd name="T1" fmla="*/ 0 h 315"/>
                  <a:gd name="T2" fmla="*/ 53 w 564"/>
                  <a:gd name="T3" fmla="*/ 13 h 315"/>
                  <a:gd name="T4" fmla="*/ 106 w 564"/>
                  <a:gd name="T5" fmla="*/ 25 h 315"/>
                  <a:gd name="T6" fmla="*/ 157 w 564"/>
                  <a:gd name="T7" fmla="*/ 38 h 315"/>
                  <a:gd name="T8" fmla="*/ 207 w 564"/>
                  <a:gd name="T9" fmla="*/ 50 h 315"/>
                  <a:gd name="T10" fmla="*/ 255 w 564"/>
                  <a:gd name="T11" fmla="*/ 62 h 315"/>
                  <a:gd name="T12" fmla="*/ 302 w 564"/>
                  <a:gd name="T13" fmla="*/ 74 h 315"/>
                  <a:gd name="T14" fmla="*/ 344 w 564"/>
                  <a:gd name="T15" fmla="*/ 86 h 315"/>
                  <a:gd name="T16" fmla="*/ 385 w 564"/>
                  <a:gd name="T17" fmla="*/ 97 h 315"/>
                  <a:gd name="T18" fmla="*/ 422 w 564"/>
                  <a:gd name="T19" fmla="*/ 107 h 315"/>
                  <a:gd name="T20" fmla="*/ 455 w 564"/>
                  <a:gd name="T21" fmla="*/ 117 h 315"/>
                  <a:gd name="T22" fmla="*/ 484 w 564"/>
                  <a:gd name="T23" fmla="*/ 125 h 315"/>
                  <a:gd name="T24" fmla="*/ 508 w 564"/>
                  <a:gd name="T25" fmla="*/ 133 h 315"/>
                  <a:gd name="T26" fmla="*/ 530 w 564"/>
                  <a:gd name="T27" fmla="*/ 140 h 315"/>
                  <a:gd name="T28" fmla="*/ 545 w 564"/>
                  <a:gd name="T29" fmla="*/ 146 h 315"/>
                  <a:gd name="T30" fmla="*/ 557 w 564"/>
                  <a:gd name="T31" fmla="*/ 151 h 315"/>
                  <a:gd name="T32" fmla="*/ 562 w 564"/>
                  <a:gd name="T33" fmla="*/ 155 h 315"/>
                  <a:gd name="T34" fmla="*/ 564 w 564"/>
                  <a:gd name="T35" fmla="*/ 158 h 315"/>
                  <a:gd name="T36" fmla="*/ 516 w 564"/>
                  <a:gd name="T37" fmla="*/ 147 h 315"/>
                  <a:gd name="T38" fmla="*/ 514 w 564"/>
                  <a:gd name="T39" fmla="*/ 144 h 315"/>
                  <a:gd name="T40" fmla="*/ 508 w 564"/>
                  <a:gd name="T41" fmla="*/ 139 h 315"/>
                  <a:gd name="T42" fmla="*/ 497 w 564"/>
                  <a:gd name="T43" fmla="*/ 135 h 315"/>
                  <a:gd name="T44" fmla="*/ 480 w 564"/>
                  <a:gd name="T45" fmla="*/ 129 h 315"/>
                  <a:gd name="T46" fmla="*/ 459 w 564"/>
                  <a:gd name="T47" fmla="*/ 122 h 315"/>
                  <a:gd name="T48" fmla="*/ 434 w 564"/>
                  <a:gd name="T49" fmla="*/ 114 h 315"/>
                  <a:gd name="T50" fmla="*/ 404 w 564"/>
                  <a:gd name="T51" fmla="*/ 105 h 315"/>
                  <a:gd name="T52" fmla="*/ 370 w 564"/>
                  <a:gd name="T53" fmla="*/ 95 h 315"/>
                  <a:gd name="T54" fmla="*/ 332 w 564"/>
                  <a:gd name="T55" fmla="*/ 85 h 315"/>
                  <a:gd name="T56" fmla="*/ 291 w 564"/>
                  <a:gd name="T57" fmla="*/ 74 h 315"/>
                  <a:gd name="T58" fmla="*/ 247 w 564"/>
                  <a:gd name="T59" fmla="*/ 62 h 315"/>
                  <a:gd name="T60" fmla="*/ 200 w 564"/>
                  <a:gd name="T61" fmla="*/ 51 h 315"/>
                  <a:gd name="T62" fmla="*/ 152 w 564"/>
                  <a:gd name="T63" fmla="*/ 39 h 315"/>
                  <a:gd name="T64" fmla="*/ 101 w 564"/>
                  <a:gd name="T65" fmla="*/ 26 h 315"/>
                  <a:gd name="T66" fmla="*/ 50 w 564"/>
                  <a:gd name="T67" fmla="*/ 15 h 315"/>
                  <a:gd name="T68" fmla="*/ 0 w 564"/>
                  <a:gd name="T69" fmla="*/ 2 h 315"/>
                  <a:gd name="T70" fmla="*/ 0 w 564"/>
                  <a:gd name="T71" fmla="*/ 0 h 315"/>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64" h="315">
                    <a:moveTo>
                      <a:pt x="0" y="0"/>
                    </a:moveTo>
                    <a:lnTo>
                      <a:pt x="53" y="25"/>
                    </a:lnTo>
                    <a:lnTo>
                      <a:pt x="106" y="50"/>
                    </a:lnTo>
                    <a:lnTo>
                      <a:pt x="157" y="76"/>
                    </a:lnTo>
                    <a:lnTo>
                      <a:pt x="207" y="99"/>
                    </a:lnTo>
                    <a:lnTo>
                      <a:pt x="255" y="124"/>
                    </a:lnTo>
                    <a:lnTo>
                      <a:pt x="302" y="148"/>
                    </a:lnTo>
                    <a:lnTo>
                      <a:pt x="344" y="172"/>
                    </a:lnTo>
                    <a:lnTo>
                      <a:pt x="385" y="193"/>
                    </a:lnTo>
                    <a:lnTo>
                      <a:pt x="422" y="213"/>
                    </a:lnTo>
                    <a:lnTo>
                      <a:pt x="455" y="233"/>
                    </a:lnTo>
                    <a:lnTo>
                      <a:pt x="484" y="249"/>
                    </a:lnTo>
                    <a:lnTo>
                      <a:pt x="508" y="266"/>
                    </a:lnTo>
                    <a:lnTo>
                      <a:pt x="530" y="280"/>
                    </a:lnTo>
                    <a:lnTo>
                      <a:pt x="545" y="291"/>
                    </a:lnTo>
                    <a:lnTo>
                      <a:pt x="557" y="302"/>
                    </a:lnTo>
                    <a:lnTo>
                      <a:pt x="562" y="309"/>
                    </a:lnTo>
                    <a:lnTo>
                      <a:pt x="564" y="315"/>
                    </a:lnTo>
                    <a:lnTo>
                      <a:pt x="516" y="293"/>
                    </a:lnTo>
                    <a:lnTo>
                      <a:pt x="514" y="287"/>
                    </a:lnTo>
                    <a:lnTo>
                      <a:pt x="508" y="278"/>
                    </a:lnTo>
                    <a:lnTo>
                      <a:pt x="497" y="269"/>
                    </a:lnTo>
                    <a:lnTo>
                      <a:pt x="480" y="257"/>
                    </a:lnTo>
                    <a:lnTo>
                      <a:pt x="459" y="244"/>
                    </a:lnTo>
                    <a:lnTo>
                      <a:pt x="434" y="228"/>
                    </a:lnTo>
                    <a:lnTo>
                      <a:pt x="404" y="210"/>
                    </a:lnTo>
                    <a:lnTo>
                      <a:pt x="370" y="190"/>
                    </a:lnTo>
                    <a:lnTo>
                      <a:pt x="332" y="170"/>
                    </a:lnTo>
                    <a:lnTo>
                      <a:pt x="291" y="148"/>
                    </a:lnTo>
                    <a:lnTo>
                      <a:pt x="247" y="124"/>
                    </a:lnTo>
                    <a:lnTo>
                      <a:pt x="200" y="101"/>
                    </a:lnTo>
                    <a:lnTo>
                      <a:pt x="152" y="77"/>
                    </a:lnTo>
                    <a:lnTo>
                      <a:pt x="101" y="52"/>
                    </a:lnTo>
                    <a:lnTo>
                      <a:pt x="50" y="29"/>
                    </a:lnTo>
                    <a:lnTo>
                      <a:pt x="0" y="3"/>
                    </a:lnTo>
                    <a:lnTo>
                      <a:pt x="0" y="0"/>
                    </a:lnTo>
                    <a:close/>
                  </a:path>
                </a:pathLst>
              </a:custGeom>
              <a:solidFill>
                <a:srgbClr val="B1DE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310" name="Freeform 528"/>
              <p:cNvSpPr>
                <a:spLocks/>
              </p:cNvSpPr>
              <p:nvPr/>
            </p:nvSpPr>
            <p:spPr bwMode="auto">
              <a:xfrm>
                <a:off x="1350" y="1396"/>
                <a:ext cx="518" cy="145"/>
              </a:xfrm>
              <a:custGeom>
                <a:avLst/>
                <a:gdLst>
                  <a:gd name="T0" fmla="*/ 518 w 518"/>
                  <a:gd name="T1" fmla="*/ 145 h 290"/>
                  <a:gd name="T2" fmla="*/ 516 w 518"/>
                  <a:gd name="T3" fmla="*/ 142 h 290"/>
                  <a:gd name="T4" fmla="*/ 510 w 518"/>
                  <a:gd name="T5" fmla="*/ 138 h 290"/>
                  <a:gd name="T6" fmla="*/ 499 w 518"/>
                  <a:gd name="T7" fmla="*/ 133 h 290"/>
                  <a:gd name="T8" fmla="*/ 482 w 518"/>
                  <a:gd name="T9" fmla="*/ 127 h 290"/>
                  <a:gd name="T10" fmla="*/ 461 w 518"/>
                  <a:gd name="T11" fmla="*/ 121 h 290"/>
                  <a:gd name="T12" fmla="*/ 436 w 518"/>
                  <a:gd name="T13" fmla="*/ 113 h 290"/>
                  <a:gd name="T14" fmla="*/ 406 w 518"/>
                  <a:gd name="T15" fmla="*/ 104 h 290"/>
                  <a:gd name="T16" fmla="*/ 372 w 518"/>
                  <a:gd name="T17" fmla="*/ 94 h 290"/>
                  <a:gd name="T18" fmla="*/ 334 w 518"/>
                  <a:gd name="T19" fmla="*/ 84 h 290"/>
                  <a:gd name="T20" fmla="*/ 293 w 518"/>
                  <a:gd name="T21" fmla="*/ 73 h 290"/>
                  <a:gd name="T22" fmla="*/ 249 w 518"/>
                  <a:gd name="T23" fmla="*/ 61 h 290"/>
                  <a:gd name="T24" fmla="*/ 202 w 518"/>
                  <a:gd name="T25" fmla="*/ 49 h 290"/>
                  <a:gd name="T26" fmla="*/ 154 w 518"/>
                  <a:gd name="T27" fmla="*/ 37 h 290"/>
                  <a:gd name="T28" fmla="*/ 103 w 518"/>
                  <a:gd name="T29" fmla="*/ 25 h 290"/>
                  <a:gd name="T30" fmla="*/ 52 w 518"/>
                  <a:gd name="T31" fmla="*/ 13 h 290"/>
                  <a:gd name="T32" fmla="*/ 2 w 518"/>
                  <a:gd name="T33" fmla="*/ 0 h 290"/>
                  <a:gd name="T34" fmla="*/ 0 w 518"/>
                  <a:gd name="T35" fmla="*/ 2 h 290"/>
                  <a:gd name="T36" fmla="*/ 50 w 518"/>
                  <a:gd name="T37" fmla="*/ 14 h 290"/>
                  <a:gd name="T38" fmla="*/ 99 w 518"/>
                  <a:gd name="T39" fmla="*/ 26 h 290"/>
                  <a:gd name="T40" fmla="*/ 147 w 518"/>
                  <a:gd name="T41" fmla="*/ 38 h 290"/>
                  <a:gd name="T42" fmla="*/ 194 w 518"/>
                  <a:gd name="T43" fmla="*/ 49 h 290"/>
                  <a:gd name="T44" fmla="*/ 238 w 518"/>
                  <a:gd name="T45" fmla="*/ 61 h 290"/>
                  <a:gd name="T46" fmla="*/ 279 w 518"/>
                  <a:gd name="T47" fmla="*/ 72 h 290"/>
                  <a:gd name="T48" fmla="*/ 317 w 518"/>
                  <a:gd name="T49" fmla="*/ 82 h 290"/>
                  <a:gd name="T50" fmla="*/ 352 w 518"/>
                  <a:gd name="T51" fmla="*/ 92 h 290"/>
                  <a:gd name="T52" fmla="*/ 383 w 518"/>
                  <a:gd name="T53" fmla="*/ 101 h 290"/>
                  <a:gd name="T54" fmla="*/ 409 w 518"/>
                  <a:gd name="T55" fmla="*/ 109 h 290"/>
                  <a:gd name="T56" fmla="*/ 431 w 518"/>
                  <a:gd name="T57" fmla="*/ 115 h 290"/>
                  <a:gd name="T58" fmla="*/ 448 w 518"/>
                  <a:gd name="T59" fmla="*/ 122 h 290"/>
                  <a:gd name="T60" fmla="*/ 460 w 518"/>
                  <a:gd name="T61" fmla="*/ 127 h 290"/>
                  <a:gd name="T62" fmla="*/ 467 w 518"/>
                  <a:gd name="T63" fmla="*/ 131 h 290"/>
                  <a:gd name="T64" fmla="*/ 468 w 518"/>
                  <a:gd name="T65" fmla="*/ 133 h 290"/>
                  <a:gd name="T66" fmla="*/ 518 w 518"/>
                  <a:gd name="T67" fmla="*/ 145 h 29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518" h="290">
                    <a:moveTo>
                      <a:pt x="518" y="290"/>
                    </a:moveTo>
                    <a:lnTo>
                      <a:pt x="516" y="284"/>
                    </a:lnTo>
                    <a:lnTo>
                      <a:pt x="510" y="275"/>
                    </a:lnTo>
                    <a:lnTo>
                      <a:pt x="499" y="266"/>
                    </a:lnTo>
                    <a:lnTo>
                      <a:pt x="482" y="254"/>
                    </a:lnTo>
                    <a:lnTo>
                      <a:pt x="461" y="241"/>
                    </a:lnTo>
                    <a:lnTo>
                      <a:pt x="436" y="225"/>
                    </a:lnTo>
                    <a:lnTo>
                      <a:pt x="406" y="207"/>
                    </a:lnTo>
                    <a:lnTo>
                      <a:pt x="372" y="187"/>
                    </a:lnTo>
                    <a:lnTo>
                      <a:pt x="334" y="167"/>
                    </a:lnTo>
                    <a:lnTo>
                      <a:pt x="293" y="145"/>
                    </a:lnTo>
                    <a:lnTo>
                      <a:pt x="249" y="121"/>
                    </a:lnTo>
                    <a:lnTo>
                      <a:pt x="202" y="98"/>
                    </a:lnTo>
                    <a:lnTo>
                      <a:pt x="154" y="74"/>
                    </a:lnTo>
                    <a:lnTo>
                      <a:pt x="103" y="49"/>
                    </a:lnTo>
                    <a:lnTo>
                      <a:pt x="52" y="26"/>
                    </a:lnTo>
                    <a:lnTo>
                      <a:pt x="2" y="0"/>
                    </a:lnTo>
                    <a:lnTo>
                      <a:pt x="0" y="4"/>
                    </a:lnTo>
                    <a:lnTo>
                      <a:pt x="50" y="27"/>
                    </a:lnTo>
                    <a:lnTo>
                      <a:pt x="99" y="51"/>
                    </a:lnTo>
                    <a:lnTo>
                      <a:pt x="147" y="76"/>
                    </a:lnTo>
                    <a:lnTo>
                      <a:pt x="194" y="98"/>
                    </a:lnTo>
                    <a:lnTo>
                      <a:pt x="238" y="121"/>
                    </a:lnTo>
                    <a:lnTo>
                      <a:pt x="279" y="143"/>
                    </a:lnTo>
                    <a:lnTo>
                      <a:pt x="317" y="163"/>
                    </a:lnTo>
                    <a:lnTo>
                      <a:pt x="352" y="183"/>
                    </a:lnTo>
                    <a:lnTo>
                      <a:pt x="383" y="201"/>
                    </a:lnTo>
                    <a:lnTo>
                      <a:pt x="409" y="217"/>
                    </a:lnTo>
                    <a:lnTo>
                      <a:pt x="431" y="230"/>
                    </a:lnTo>
                    <a:lnTo>
                      <a:pt x="448" y="243"/>
                    </a:lnTo>
                    <a:lnTo>
                      <a:pt x="460" y="254"/>
                    </a:lnTo>
                    <a:lnTo>
                      <a:pt x="467" y="261"/>
                    </a:lnTo>
                    <a:lnTo>
                      <a:pt x="468" y="266"/>
                    </a:lnTo>
                    <a:lnTo>
                      <a:pt x="518" y="290"/>
                    </a:lnTo>
                    <a:close/>
                  </a:path>
                </a:pathLst>
              </a:custGeom>
              <a:solidFill>
                <a:srgbClr val="B1E1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grpSp>
        <p:grpSp>
          <p:nvGrpSpPr>
            <p:cNvPr id="8364" name="Group 529"/>
            <p:cNvGrpSpPr>
              <a:grpSpLocks/>
            </p:cNvGrpSpPr>
            <p:nvPr/>
          </p:nvGrpSpPr>
          <p:grpSpPr bwMode="auto">
            <a:xfrm>
              <a:off x="1260" y="1279"/>
              <a:ext cx="1159" cy="521"/>
              <a:chOff x="1260" y="1279"/>
              <a:chExt cx="1159" cy="521"/>
            </a:xfrm>
          </p:grpSpPr>
          <p:sp>
            <p:nvSpPr>
              <p:cNvPr id="8911" name="Freeform 530"/>
              <p:cNvSpPr>
                <a:spLocks/>
              </p:cNvSpPr>
              <p:nvPr/>
            </p:nvSpPr>
            <p:spPr bwMode="auto">
              <a:xfrm>
                <a:off x="1349" y="1398"/>
                <a:ext cx="469" cy="131"/>
              </a:xfrm>
              <a:custGeom>
                <a:avLst/>
                <a:gdLst>
                  <a:gd name="T0" fmla="*/ 1 w 469"/>
                  <a:gd name="T1" fmla="*/ 0 h 262"/>
                  <a:gd name="T2" fmla="*/ 51 w 469"/>
                  <a:gd name="T3" fmla="*/ 12 h 262"/>
                  <a:gd name="T4" fmla="*/ 100 w 469"/>
                  <a:gd name="T5" fmla="*/ 24 h 262"/>
                  <a:gd name="T6" fmla="*/ 148 w 469"/>
                  <a:gd name="T7" fmla="*/ 36 h 262"/>
                  <a:gd name="T8" fmla="*/ 195 w 469"/>
                  <a:gd name="T9" fmla="*/ 47 h 262"/>
                  <a:gd name="T10" fmla="*/ 239 w 469"/>
                  <a:gd name="T11" fmla="*/ 59 h 262"/>
                  <a:gd name="T12" fmla="*/ 280 w 469"/>
                  <a:gd name="T13" fmla="*/ 70 h 262"/>
                  <a:gd name="T14" fmla="*/ 318 w 469"/>
                  <a:gd name="T15" fmla="*/ 80 h 262"/>
                  <a:gd name="T16" fmla="*/ 353 w 469"/>
                  <a:gd name="T17" fmla="*/ 90 h 262"/>
                  <a:gd name="T18" fmla="*/ 384 w 469"/>
                  <a:gd name="T19" fmla="*/ 99 h 262"/>
                  <a:gd name="T20" fmla="*/ 410 w 469"/>
                  <a:gd name="T21" fmla="*/ 107 h 262"/>
                  <a:gd name="T22" fmla="*/ 432 w 469"/>
                  <a:gd name="T23" fmla="*/ 113 h 262"/>
                  <a:gd name="T24" fmla="*/ 449 w 469"/>
                  <a:gd name="T25" fmla="*/ 120 h 262"/>
                  <a:gd name="T26" fmla="*/ 461 w 469"/>
                  <a:gd name="T27" fmla="*/ 125 h 262"/>
                  <a:gd name="T28" fmla="*/ 468 w 469"/>
                  <a:gd name="T29" fmla="*/ 129 h 262"/>
                  <a:gd name="T30" fmla="*/ 469 w 469"/>
                  <a:gd name="T31" fmla="*/ 131 h 262"/>
                  <a:gd name="T32" fmla="*/ 415 w 469"/>
                  <a:gd name="T33" fmla="*/ 119 h 262"/>
                  <a:gd name="T34" fmla="*/ 414 w 469"/>
                  <a:gd name="T35" fmla="*/ 116 h 262"/>
                  <a:gd name="T36" fmla="*/ 407 w 469"/>
                  <a:gd name="T37" fmla="*/ 112 h 262"/>
                  <a:gd name="T38" fmla="*/ 397 w 469"/>
                  <a:gd name="T39" fmla="*/ 109 h 262"/>
                  <a:gd name="T40" fmla="*/ 381 w 469"/>
                  <a:gd name="T41" fmla="*/ 103 h 262"/>
                  <a:gd name="T42" fmla="*/ 363 w 469"/>
                  <a:gd name="T43" fmla="*/ 97 h 262"/>
                  <a:gd name="T44" fmla="*/ 339 w 469"/>
                  <a:gd name="T45" fmla="*/ 90 h 262"/>
                  <a:gd name="T46" fmla="*/ 312 w 469"/>
                  <a:gd name="T47" fmla="*/ 82 h 262"/>
                  <a:gd name="T48" fmla="*/ 281 w 469"/>
                  <a:gd name="T49" fmla="*/ 73 h 262"/>
                  <a:gd name="T50" fmla="*/ 247 w 469"/>
                  <a:gd name="T51" fmla="*/ 64 h 262"/>
                  <a:gd name="T52" fmla="*/ 210 w 469"/>
                  <a:gd name="T53" fmla="*/ 54 h 262"/>
                  <a:gd name="T54" fmla="*/ 172 w 469"/>
                  <a:gd name="T55" fmla="*/ 44 h 262"/>
                  <a:gd name="T56" fmla="*/ 130 w 469"/>
                  <a:gd name="T57" fmla="*/ 34 h 262"/>
                  <a:gd name="T58" fmla="*/ 87 w 469"/>
                  <a:gd name="T59" fmla="*/ 24 h 262"/>
                  <a:gd name="T60" fmla="*/ 44 w 469"/>
                  <a:gd name="T61" fmla="*/ 13 h 262"/>
                  <a:gd name="T62" fmla="*/ 0 w 469"/>
                  <a:gd name="T63" fmla="*/ 3 h 262"/>
                  <a:gd name="T64" fmla="*/ 1 w 469"/>
                  <a:gd name="T65" fmla="*/ 0 h 26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469" h="262">
                    <a:moveTo>
                      <a:pt x="1" y="0"/>
                    </a:moveTo>
                    <a:lnTo>
                      <a:pt x="51" y="23"/>
                    </a:lnTo>
                    <a:lnTo>
                      <a:pt x="100" y="47"/>
                    </a:lnTo>
                    <a:lnTo>
                      <a:pt x="148" y="72"/>
                    </a:lnTo>
                    <a:lnTo>
                      <a:pt x="195" y="94"/>
                    </a:lnTo>
                    <a:lnTo>
                      <a:pt x="239" y="117"/>
                    </a:lnTo>
                    <a:lnTo>
                      <a:pt x="280" y="139"/>
                    </a:lnTo>
                    <a:lnTo>
                      <a:pt x="318" y="159"/>
                    </a:lnTo>
                    <a:lnTo>
                      <a:pt x="353" y="179"/>
                    </a:lnTo>
                    <a:lnTo>
                      <a:pt x="384" y="197"/>
                    </a:lnTo>
                    <a:lnTo>
                      <a:pt x="410" y="213"/>
                    </a:lnTo>
                    <a:lnTo>
                      <a:pt x="432" y="226"/>
                    </a:lnTo>
                    <a:lnTo>
                      <a:pt x="449" y="239"/>
                    </a:lnTo>
                    <a:lnTo>
                      <a:pt x="461" y="250"/>
                    </a:lnTo>
                    <a:lnTo>
                      <a:pt x="468" y="257"/>
                    </a:lnTo>
                    <a:lnTo>
                      <a:pt x="469" y="262"/>
                    </a:lnTo>
                    <a:lnTo>
                      <a:pt x="415" y="237"/>
                    </a:lnTo>
                    <a:lnTo>
                      <a:pt x="414" y="232"/>
                    </a:lnTo>
                    <a:lnTo>
                      <a:pt x="407" y="224"/>
                    </a:lnTo>
                    <a:lnTo>
                      <a:pt x="397" y="217"/>
                    </a:lnTo>
                    <a:lnTo>
                      <a:pt x="381" y="206"/>
                    </a:lnTo>
                    <a:lnTo>
                      <a:pt x="363" y="193"/>
                    </a:lnTo>
                    <a:lnTo>
                      <a:pt x="339" y="179"/>
                    </a:lnTo>
                    <a:lnTo>
                      <a:pt x="312" y="163"/>
                    </a:lnTo>
                    <a:lnTo>
                      <a:pt x="281" y="146"/>
                    </a:lnTo>
                    <a:lnTo>
                      <a:pt x="247" y="128"/>
                    </a:lnTo>
                    <a:lnTo>
                      <a:pt x="210" y="108"/>
                    </a:lnTo>
                    <a:lnTo>
                      <a:pt x="172" y="88"/>
                    </a:lnTo>
                    <a:lnTo>
                      <a:pt x="130" y="67"/>
                    </a:lnTo>
                    <a:lnTo>
                      <a:pt x="87" y="47"/>
                    </a:lnTo>
                    <a:lnTo>
                      <a:pt x="44" y="25"/>
                    </a:lnTo>
                    <a:lnTo>
                      <a:pt x="0" y="5"/>
                    </a:lnTo>
                    <a:lnTo>
                      <a:pt x="1" y="0"/>
                    </a:lnTo>
                    <a:close/>
                  </a:path>
                </a:pathLst>
              </a:custGeom>
              <a:solidFill>
                <a:srgbClr val="B1E4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912" name="Freeform 531"/>
              <p:cNvSpPr>
                <a:spLocks/>
              </p:cNvSpPr>
              <p:nvPr/>
            </p:nvSpPr>
            <p:spPr bwMode="auto">
              <a:xfrm>
                <a:off x="1347" y="1401"/>
                <a:ext cx="417" cy="115"/>
              </a:xfrm>
              <a:custGeom>
                <a:avLst/>
                <a:gdLst>
                  <a:gd name="T0" fmla="*/ 417 w 417"/>
                  <a:gd name="T1" fmla="*/ 115 h 232"/>
                  <a:gd name="T2" fmla="*/ 416 w 417"/>
                  <a:gd name="T3" fmla="*/ 113 h 232"/>
                  <a:gd name="T4" fmla="*/ 409 w 417"/>
                  <a:gd name="T5" fmla="*/ 109 h 232"/>
                  <a:gd name="T6" fmla="*/ 399 w 417"/>
                  <a:gd name="T7" fmla="*/ 105 h 232"/>
                  <a:gd name="T8" fmla="*/ 383 w 417"/>
                  <a:gd name="T9" fmla="*/ 100 h 232"/>
                  <a:gd name="T10" fmla="*/ 365 w 417"/>
                  <a:gd name="T11" fmla="*/ 93 h 232"/>
                  <a:gd name="T12" fmla="*/ 341 w 417"/>
                  <a:gd name="T13" fmla="*/ 86 h 232"/>
                  <a:gd name="T14" fmla="*/ 314 w 417"/>
                  <a:gd name="T15" fmla="*/ 78 h 232"/>
                  <a:gd name="T16" fmla="*/ 283 w 417"/>
                  <a:gd name="T17" fmla="*/ 70 h 232"/>
                  <a:gd name="T18" fmla="*/ 249 w 417"/>
                  <a:gd name="T19" fmla="*/ 61 h 232"/>
                  <a:gd name="T20" fmla="*/ 212 w 417"/>
                  <a:gd name="T21" fmla="*/ 51 h 232"/>
                  <a:gd name="T22" fmla="*/ 174 w 417"/>
                  <a:gd name="T23" fmla="*/ 41 h 232"/>
                  <a:gd name="T24" fmla="*/ 132 w 417"/>
                  <a:gd name="T25" fmla="*/ 31 h 232"/>
                  <a:gd name="T26" fmla="*/ 89 w 417"/>
                  <a:gd name="T27" fmla="*/ 21 h 232"/>
                  <a:gd name="T28" fmla="*/ 46 w 417"/>
                  <a:gd name="T29" fmla="*/ 10 h 232"/>
                  <a:gd name="T30" fmla="*/ 2 w 417"/>
                  <a:gd name="T31" fmla="*/ 0 h 232"/>
                  <a:gd name="T32" fmla="*/ 0 w 417"/>
                  <a:gd name="T33" fmla="*/ 2 h 232"/>
                  <a:gd name="T34" fmla="*/ 41 w 417"/>
                  <a:gd name="T35" fmla="*/ 12 h 232"/>
                  <a:gd name="T36" fmla="*/ 82 w 417"/>
                  <a:gd name="T37" fmla="*/ 22 h 232"/>
                  <a:gd name="T38" fmla="*/ 121 w 417"/>
                  <a:gd name="T39" fmla="*/ 31 h 232"/>
                  <a:gd name="T40" fmla="*/ 159 w 417"/>
                  <a:gd name="T41" fmla="*/ 41 h 232"/>
                  <a:gd name="T42" fmla="*/ 194 w 417"/>
                  <a:gd name="T43" fmla="*/ 50 h 232"/>
                  <a:gd name="T44" fmla="*/ 228 w 417"/>
                  <a:gd name="T45" fmla="*/ 58 h 232"/>
                  <a:gd name="T46" fmla="*/ 258 w 417"/>
                  <a:gd name="T47" fmla="*/ 66 h 232"/>
                  <a:gd name="T48" fmla="*/ 284 w 417"/>
                  <a:gd name="T49" fmla="*/ 74 h 232"/>
                  <a:gd name="T50" fmla="*/ 307 w 417"/>
                  <a:gd name="T51" fmla="*/ 81 h 232"/>
                  <a:gd name="T52" fmla="*/ 327 w 417"/>
                  <a:gd name="T53" fmla="*/ 87 h 232"/>
                  <a:gd name="T54" fmla="*/ 341 w 417"/>
                  <a:gd name="T55" fmla="*/ 92 h 232"/>
                  <a:gd name="T56" fmla="*/ 351 w 417"/>
                  <a:gd name="T57" fmla="*/ 96 h 232"/>
                  <a:gd name="T58" fmla="*/ 358 w 417"/>
                  <a:gd name="T59" fmla="*/ 99 h 232"/>
                  <a:gd name="T60" fmla="*/ 359 w 417"/>
                  <a:gd name="T61" fmla="*/ 102 h 232"/>
                  <a:gd name="T62" fmla="*/ 417 w 417"/>
                  <a:gd name="T63" fmla="*/ 115 h 23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417" h="232">
                    <a:moveTo>
                      <a:pt x="417" y="232"/>
                    </a:moveTo>
                    <a:lnTo>
                      <a:pt x="416" y="227"/>
                    </a:lnTo>
                    <a:lnTo>
                      <a:pt x="409" y="219"/>
                    </a:lnTo>
                    <a:lnTo>
                      <a:pt x="399" y="212"/>
                    </a:lnTo>
                    <a:lnTo>
                      <a:pt x="383" y="201"/>
                    </a:lnTo>
                    <a:lnTo>
                      <a:pt x="365" y="188"/>
                    </a:lnTo>
                    <a:lnTo>
                      <a:pt x="341" y="174"/>
                    </a:lnTo>
                    <a:lnTo>
                      <a:pt x="314" y="158"/>
                    </a:lnTo>
                    <a:lnTo>
                      <a:pt x="283" y="141"/>
                    </a:lnTo>
                    <a:lnTo>
                      <a:pt x="249" y="123"/>
                    </a:lnTo>
                    <a:lnTo>
                      <a:pt x="212" y="103"/>
                    </a:lnTo>
                    <a:lnTo>
                      <a:pt x="174" y="83"/>
                    </a:lnTo>
                    <a:lnTo>
                      <a:pt x="132" y="62"/>
                    </a:lnTo>
                    <a:lnTo>
                      <a:pt x="89" y="42"/>
                    </a:lnTo>
                    <a:lnTo>
                      <a:pt x="46" y="20"/>
                    </a:lnTo>
                    <a:lnTo>
                      <a:pt x="2" y="0"/>
                    </a:lnTo>
                    <a:lnTo>
                      <a:pt x="0" y="4"/>
                    </a:lnTo>
                    <a:lnTo>
                      <a:pt x="41" y="24"/>
                    </a:lnTo>
                    <a:lnTo>
                      <a:pt x="82" y="44"/>
                    </a:lnTo>
                    <a:lnTo>
                      <a:pt x="121" y="62"/>
                    </a:lnTo>
                    <a:lnTo>
                      <a:pt x="159" y="82"/>
                    </a:lnTo>
                    <a:lnTo>
                      <a:pt x="194" y="100"/>
                    </a:lnTo>
                    <a:lnTo>
                      <a:pt x="228" y="118"/>
                    </a:lnTo>
                    <a:lnTo>
                      <a:pt x="258" y="134"/>
                    </a:lnTo>
                    <a:lnTo>
                      <a:pt x="284" y="149"/>
                    </a:lnTo>
                    <a:lnTo>
                      <a:pt x="307" y="163"/>
                    </a:lnTo>
                    <a:lnTo>
                      <a:pt x="327" y="176"/>
                    </a:lnTo>
                    <a:lnTo>
                      <a:pt x="341" y="185"/>
                    </a:lnTo>
                    <a:lnTo>
                      <a:pt x="351" y="194"/>
                    </a:lnTo>
                    <a:lnTo>
                      <a:pt x="358" y="199"/>
                    </a:lnTo>
                    <a:lnTo>
                      <a:pt x="359" y="205"/>
                    </a:lnTo>
                    <a:lnTo>
                      <a:pt x="417" y="232"/>
                    </a:lnTo>
                    <a:close/>
                  </a:path>
                </a:pathLst>
              </a:custGeom>
              <a:solidFill>
                <a:srgbClr val="B1E7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913" name="Freeform 532"/>
              <p:cNvSpPr>
                <a:spLocks/>
              </p:cNvSpPr>
              <p:nvPr/>
            </p:nvSpPr>
            <p:spPr bwMode="auto">
              <a:xfrm>
                <a:off x="1346" y="1402"/>
                <a:ext cx="360" cy="101"/>
              </a:xfrm>
              <a:custGeom>
                <a:avLst/>
                <a:gdLst>
                  <a:gd name="T0" fmla="*/ 1 w 360"/>
                  <a:gd name="T1" fmla="*/ 0 h 201"/>
                  <a:gd name="T2" fmla="*/ 42 w 360"/>
                  <a:gd name="T3" fmla="*/ 10 h 201"/>
                  <a:gd name="T4" fmla="*/ 83 w 360"/>
                  <a:gd name="T5" fmla="*/ 20 h 201"/>
                  <a:gd name="T6" fmla="*/ 122 w 360"/>
                  <a:gd name="T7" fmla="*/ 29 h 201"/>
                  <a:gd name="T8" fmla="*/ 160 w 360"/>
                  <a:gd name="T9" fmla="*/ 39 h 201"/>
                  <a:gd name="T10" fmla="*/ 195 w 360"/>
                  <a:gd name="T11" fmla="*/ 48 h 201"/>
                  <a:gd name="T12" fmla="*/ 229 w 360"/>
                  <a:gd name="T13" fmla="*/ 57 h 201"/>
                  <a:gd name="T14" fmla="*/ 259 w 360"/>
                  <a:gd name="T15" fmla="*/ 65 h 201"/>
                  <a:gd name="T16" fmla="*/ 285 w 360"/>
                  <a:gd name="T17" fmla="*/ 73 h 201"/>
                  <a:gd name="T18" fmla="*/ 308 w 360"/>
                  <a:gd name="T19" fmla="*/ 80 h 201"/>
                  <a:gd name="T20" fmla="*/ 328 w 360"/>
                  <a:gd name="T21" fmla="*/ 86 h 201"/>
                  <a:gd name="T22" fmla="*/ 342 w 360"/>
                  <a:gd name="T23" fmla="*/ 91 h 201"/>
                  <a:gd name="T24" fmla="*/ 352 w 360"/>
                  <a:gd name="T25" fmla="*/ 95 h 201"/>
                  <a:gd name="T26" fmla="*/ 359 w 360"/>
                  <a:gd name="T27" fmla="*/ 98 h 201"/>
                  <a:gd name="T28" fmla="*/ 360 w 360"/>
                  <a:gd name="T29" fmla="*/ 101 h 201"/>
                  <a:gd name="T30" fmla="*/ 298 w 360"/>
                  <a:gd name="T31" fmla="*/ 86 h 201"/>
                  <a:gd name="T32" fmla="*/ 297 w 360"/>
                  <a:gd name="T33" fmla="*/ 83 h 201"/>
                  <a:gd name="T34" fmla="*/ 290 w 360"/>
                  <a:gd name="T35" fmla="*/ 81 h 201"/>
                  <a:gd name="T36" fmla="*/ 277 w 360"/>
                  <a:gd name="T37" fmla="*/ 76 h 201"/>
                  <a:gd name="T38" fmla="*/ 260 w 360"/>
                  <a:gd name="T39" fmla="*/ 71 h 201"/>
                  <a:gd name="T40" fmla="*/ 239 w 360"/>
                  <a:gd name="T41" fmla="*/ 64 h 201"/>
                  <a:gd name="T42" fmla="*/ 213 w 360"/>
                  <a:gd name="T43" fmla="*/ 56 h 201"/>
                  <a:gd name="T44" fmla="*/ 184 w 360"/>
                  <a:gd name="T45" fmla="*/ 49 h 201"/>
                  <a:gd name="T46" fmla="*/ 151 w 360"/>
                  <a:gd name="T47" fmla="*/ 40 h 201"/>
                  <a:gd name="T48" fmla="*/ 116 w 360"/>
                  <a:gd name="T49" fmla="*/ 31 h 201"/>
                  <a:gd name="T50" fmla="*/ 79 w 360"/>
                  <a:gd name="T51" fmla="*/ 22 h 201"/>
                  <a:gd name="T52" fmla="*/ 40 w 360"/>
                  <a:gd name="T53" fmla="*/ 12 h 201"/>
                  <a:gd name="T54" fmla="*/ 0 w 360"/>
                  <a:gd name="T55" fmla="*/ 3 h 201"/>
                  <a:gd name="T56" fmla="*/ 1 w 360"/>
                  <a:gd name="T57" fmla="*/ 0 h 20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360" h="201">
                    <a:moveTo>
                      <a:pt x="1" y="0"/>
                    </a:moveTo>
                    <a:lnTo>
                      <a:pt x="42" y="20"/>
                    </a:lnTo>
                    <a:lnTo>
                      <a:pt x="83" y="40"/>
                    </a:lnTo>
                    <a:lnTo>
                      <a:pt x="122" y="58"/>
                    </a:lnTo>
                    <a:lnTo>
                      <a:pt x="160" y="78"/>
                    </a:lnTo>
                    <a:lnTo>
                      <a:pt x="195" y="96"/>
                    </a:lnTo>
                    <a:lnTo>
                      <a:pt x="229" y="114"/>
                    </a:lnTo>
                    <a:lnTo>
                      <a:pt x="259" y="130"/>
                    </a:lnTo>
                    <a:lnTo>
                      <a:pt x="285" y="145"/>
                    </a:lnTo>
                    <a:lnTo>
                      <a:pt x="308" y="159"/>
                    </a:lnTo>
                    <a:lnTo>
                      <a:pt x="328" y="172"/>
                    </a:lnTo>
                    <a:lnTo>
                      <a:pt x="342" y="181"/>
                    </a:lnTo>
                    <a:lnTo>
                      <a:pt x="352" y="190"/>
                    </a:lnTo>
                    <a:lnTo>
                      <a:pt x="359" y="195"/>
                    </a:lnTo>
                    <a:lnTo>
                      <a:pt x="360" y="201"/>
                    </a:lnTo>
                    <a:lnTo>
                      <a:pt x="298" y="172"/>
                    </a:lnTo>
                    <a:lnTo>
                      <a:pt x="297" y="166"/>
                    </a:lnTo>
                    <a:lnTo>
                      <a:pt x="290" y="161"/>
                    </a:lnTo>
                    <a:lnTo>
                      <a:pt x="277" y="152"/>
                    </a:lnTo>
                    <a:lnTo>
                      <a:pt x="260" y="141"/>
                    </a:lnTo>
                    <a:lnTo>
                      <a:pt x="239" y="128"/>
                    </a:lnTo>
                    <a:lnTo>
                      <a:pt x="213" y="112"/>
                    </a:lnTo>
                    <a:lnTo>
                      <a:pt x="184" y="98"/>
                    </a:lnTo>
                    <a:lnTo>
                      <a:pt x="151" y="79"/>
                    </a:lnTo>
                    <a:lnTo>
                      <a:pt x="116" y="61"/>
                    </a:lnTo>
                    <a:lnTo>
                      <a:pt x="79" y="43"/>
                    </a:lnTo>
                    <a:lnTo>
                      <a:pt x="40" y="23"/>
                    </a:lnTo>
                    <a:lnTo>
                      <a:pt x="0" y="5"/>
                    </a:lnTo>
                    <a:lnTo>
                      <a:pt x="1" y="0"/>
                    </a:lnTo>
                    <a:close/>
                  </a:path>
                </a:pathLst>
              </a:custGeom>
              <a:solidFill>
                <a:srgbClr val="B0EA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914" name="Freeform 533"/>
              <p:cNvSpPr>
                <a:spLocks/>
              </p:cNvSpPr>
              <p:nvPr/>
            </p:nvSpPr>
            <p:spPr bwMode="auto">
              <a:xfrm>
                <a:off x="1345" y="1405"/>
                <a:ext cx="299" cy="83"/>
              </a:xfrm>
              <a:custGeom>
                <a:avLst/>
                <a:gdLst>
                  <a:gd name="T0" fmla="*/ 299 w 299"/>
                  <a:gd name="T1" fmla="*/ 83 h 167"/>
                  <a:gd name="T2" fmla="*/ 298 w 299"/>
                  <a:gd name="T3" fmla="*/ 80 h 167"/>
                  <a:gd name="T4" fmla="*/ 291 w 299"/>
                  <a:gd name="T5" fmla="*/ 78 h 167"/>
                  <a:gd name="T6" fmla="*/ 278 w 299"/>
                  <a:gd name="T7" fmla="*/ 73 h 167"/>
                  <a:gd name="T8" fmla="*/ 261 w 299"/>
                  <a:gd name="T9" fmla="*/ 68 h 167"/>
                  <a:gd name="T10" fmla="*/ 240 w 299"/>
                  <a:gd name="T11" fmla="*/ 61 h 167"/>
                  <a:gd name="T12" fmla="*/ 214 w 299"/>
                  <a:gd name="T13" fmla="*/ 53 h 167"/>
                  <a:gd name="T14" fmla="*/ 185 w 299"/>
                  <a:gd name="T15" fmla="*/ 46 h 167"/>
                  <a:gd name="T16" fmla="*/ 152 w 299"/>
                  <a:gd name="T17" fmla="*/ 37 h 167"/>
                  <a:gd name="T18" fmla="*/ 117 w 299"/>
                  <a:gd name="T19" fmla="*/ 28 h 167"/>
                  <a:gd name="T20" fmla="*/ 80 w 299"/>
                  <a:gd name="T21" fmla="*/ 19 h 167"/>
                  <a:gd name="T22" fmla="*/ 41 w 299"/>
                  <a:gd name="T23" fmla="*/ 9 h 167"/>
                  <a:gd name="T24" fmla="*/ 1 w 299"/>
                  <a:gd name="T25" fmla="*/ 0 h 167"/>
                  <a:gd name="T26" fmla="*/ 0 w 299"/>
                  <a:gd name="T27" fmla="*/ 3 h 167"/>
                  <a:gd name="T28" fmla="*/ 33 w 299"/>
                  <a:gd name="T29" fmla="*/ 11 h 167"/>
                  <a:gd name="T30" fmla="*/ 66 w 299"/>
                  <a:gd name="T31" fmla="*/ 19 h 167"/>
                  <a:gd name="T32" fmla="*/ 97 w 299"/>
                  <a:gd name="T33" fmla="*/ 26 h 167"/>
                  <a:gd name="T34" fmla="*/ 127 w 299"/>
                  <a:gd name="T35" fmla="*/ 34 h 167"/>
                  <a:gd name="T36" fmla="*/ 154 w 299"/>
                  <a:gd name="T37" fmla="*/ 42 h 167"/>
                  <a:gd name="T38" fmla="*/ 178 w 299"/>
                  <a:gd name="T39" fmla="*/ 48 h 167"/>
                  <a:gd name="T40" fmla="*/ 197 w 299"/>
                  <a:gd name="T41" fmla="*/ 53 h 167"/>
                  <a:gd name="T42" fmla="*/ 213 w 299"/>
                  <a:gd name="T43" fmla="*/ 59 h 167"/>
                  <a:gd name="T44" fmla="*/ 224 w 299"/>
                  <a:gd name="T45" fmla="*/ 62 h 167"/>
                  <a:gd name="T46" fmla="*/ 230 w 299"/>
                  <a:gd name="T47" fmla="*/ 65 h 167"/>
                  <a:gd name="T48" fmla="*/ 231 w 299"/>
                  <a:gd name="T49" fmla="*/ 68 h 167"/>
                  <a:gd name="T50" fmla="*/ 299 w 299"/>
                  <a:gd name="T51" fmla="*/ 83 h 16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99" h="167">
                    <a:moveTo>
                      <a:pt x="299" y="167"/>
                    </a:moveTo>
                    <a:lnTo>
                      <a:pt x="298" y="161"/>
                    </a:lnTo>
                    <a:lnTo>
                      <a:pt x="291" y="156"/>
                    </a:lnTo>
                    <a:lnTo>
                      <a:pt x="278" y="147"/>
                    </a:lnTo>
                    <a:lnTo>
                      <a:pt x="261" y="136"/>
                    </a:lnTo>
                    <a:lnTo>
                      <a:pt x="240" y="123"/>
                    </a:lnTo>
                    <a:lnTo>
                      <a:pt x="214" y="107"/>
                    </a:lnTo>
                    <a:lnTo>
                      <a:pt x="185" y="93"/>
                    </a:lnTo>
                    <a:lnTo>
                      <a:pt x="152" y="74"/>
                    </a:lnTo>
                    <a:lnTo>
                      <a:pt x="117" y="56"/>
                    </a:lnTo>
                    <a:lnTo>
                      <a:pt x="80" y="38"/>
                    </a:lnTo>
                    <a:lnTo>
                      <a:pt x="41" y="18"/>
                    </a:lnTo>
                    <a:lnTo>
                      <a:pt x="1" y="0"/>
                    </a:lnTo>
                    <a:lnTo>
                      <a:pt x="0" y="6"/>
                    </a:lnTo>
                    <a:lnTo>
                      <a:pt x="33" y="22"/>
                    </a:lnTo>
                    <a:lnTo>
                      <a:pt x="66" y="38"/>
                    </a:lnTo>
                    <a:lnTo>
                      <a:pt x="97" y="53"/>
                    </a:lnTo>
                    <a:lnTo>
                      <a:pt x="127" y="69"/>
                    </a:lnTo>
                    <a:lnTo>
                      <a:pt x="154" y="84"/>
                    </a:lnTo>
                    <a:lnTo>
                      <a:pt x="178" y="96"/>
                    </a:lnTo>
                    <a:lnTo>
                      <a:pt x="197" y="107"/>
                    </a:lnTo>
                    <a:lnTo>
                      <a:pt x="213" y="118"/>
                    </a:lnTo>
                    <a:lnTo>
                      <a:pt x="224" y="125"/>
                    </a:lnTo>
                    <a:lnTo>
                      <a:pt x="230" y="131"/>
                    </a:lnTo>
                    <a:lnTo>
                      <a:pt x="231" y="136"/>
                    </a:lnTo>
                    <a:lnTo>
                      <a:pt x="299" y="167"/>
                    </a:lnTo>
                    <a:close/>
                  </a:path>
                </a:pathLst>
              </a:custGeom>
              <a:solidFill>
                <a:srgbClr val="B0EE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915" name="Freeform 534"/>
              <p:cNvSpPr>
                <a:spLocks/>
              </p:cNvSpPr>
              <p:nvPr/>
            </p:nvSpPr>
            <p:spPr bwMode="auto">
              <a:xfrm>
                <a:off x="1343" y="1408"/>
                <a:ext cx="233" cy="65"/>
              </a:xfrm>
              <a:custGeom>
                <a:avLst/>
                <a:gdLst>
                  <a:gd name="T0" fmla="*/ 2 w 233"/>
                  <a:gd name="T1" fmla="*/ 0 h 130"/>
                  <a:gd name="T2" fmla="*/ 35 w 233"/>
                  <a:gd name="T3" fmla="*/ 8 h 130"/>
                  <a:gd name="T4" fmla="*/ 68 w 233"/>
                  <a:gd name="T5" fmla="*/ 16 h 130"/>
                  <a:gd name="T6" fmla="*/ 99 w 233"/>
                  <a:gd name="T7" fmla="*/ 24 h 130"/>
                  <a:gd name="T8" fmla="*/ 129 w 233"/>
                  <a:gd name="T9" fmla="*/ 32 h 130"/>
                  <a:gd name="T10" fmla="*/ 156 w 233"/>
                  <a:gd name="T11" fmla="*/ 39 h 130"/>
                  <a:gd name="T12" fmla="*/ 180 w 233"/>
                  <a:gd name="T13" fmla="*/ 45 h 130"/>
                  <a:gd name="T14" fmla="*/ 199 w 233"/>
                  <a:gd name="T15" fmla="*/ 51 h 130"/>
                  <a:gd name="T16" fmla="*/ 215 w 233"/>
                  <a:gd name="T17" fmla="*/ 56 h 130"/>
                  <a:gd name="T18" fmla="*/ 226 w 233"/>
                  <a:gd name="T19" fmla="*/ 60 h 130"/>
                  <a:gd name="T20" fmla="*/ 232 w 233"/>
                  <a:gd name="T21" fmla="*/ 63 h 130"/>
                  <a:gd name="T22" fmla="*/ 233 w 233"/>
                  <a:gd name="T23" fmla="*/ 65 h 130"/>
                  <a:gd name="T24" fmla="*/ 161 w 233"/>
                  <a:gd name="T25" fmla="*/ 48 h 130"/>
                  <a:gd name="T26" fmla="*/ 160 w 233"/>
                  <a:gd name="T27" fmla="*/ 46 h 130"/>
                  <a:gd name="T28" fmla="*/ 153 w 233"/>
                  <a:gd name="T29" fmla="*/ 44 h 130"/>
                  <a:gd name="T30" fmla="*/ 141 w 233"/>
                  <a:gd name="T31" fmla="*/ 40 h 130"/>
                  <a:gd name="T32" fmla="*/ 125 w 233"/>
                  <a:gd name="T33" fmla="*/ 34 h 130"/>
                  <a:gd name="T34" fmla="*/ 105 w 233"/>
                  <a:gd name="T35" fmla="*/ 29 h 130"/>
                  <a:gd name="T36" fmla="*/ 82 w 233"/>
                  <a:gd name="T37" fmla="*/ 23 h 130"/>
                  <a:gd name="T38" fmla="*/ 57 w 233"/>
                  <a:gd name="T39" fmla="*/ 16 h 130"/>
                  <a:gd name="T40" fmla="*/ 28 w 233"/>
                  <a:gd name="T41" fmla="*/ 10 h 130"/>
                  <a:gd name="T42" fmla="*/ 0 w 233"/>
                  <a:gd name="T43" fmla="*/ 3 h 130"/>
                  <a:gd name="T44" fmla="*/ 2 w 233"/>
                  <a:gd name="T45" fmla="*/ 0 h 13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233" h="130">
                    <a:moveTo>
                      <a:pt x="2" y="0"/>
                    </a:moveTo>
                    <a:lnTo>
                      <a:pt x="35" y="16"/>
                    </a:lnTo>
                    <a:lnTo>
                      <a:pt x="68" y="32"/>
                    </a:lnTo>
                    <a:lnTo>
                      <a:pt x="99" y="47"/>
                    </a:lnTo>
                    <a:lnTo>
                      <a:pt x="129" y="63"/>
                    </a:lnTo>
                    <a:lnTo>
                      <a:pt x="156" y="78"/>
                    </a:lnTo>
                    <a:lnTo>
                      <a:pt x="180" y="90"/>
                    </a:lnTo>
                    <a:lnTo>
                      <a:pt x="199" y="101"/>
                    </a:lnTo>
                    <a:lnTo>
                      <a:pt x="215" y="112"/>
                    </a:lnTo>
                    <a:lnTo>
                      <a:pt x="226" y="119"/>
                    </a:lnTo>
                    <a:lnTo>
                      <a:pt x="232" y="125"/>
                    </a:lnTo>
                    <a:lnTo>
                      <a:pt x="233" y="130"/>
                    </a:lnTo>
                    <a:lnTo>
                      <a:pt x="161" y="96"/>
                    </a:lnTo>
                    <a:lnTo>
                      <a:pt x="160" y="92"/>
                    </a:lnTo>
                    <a:lnTo>
                      <a:pt x="153" y="87"/>
                    </a:lnTo>
                    <a:lnTo>
                      <a:pt x="141" y="79"/>
                    </a:lnTo>
                    <a:lnTo>
                      <a:pt x="125" y="68"/>
                    </a:lnTo>
                    <a:lnTo>
                      <a:pt x="105" y="58"/>
                    </a:lnTo>
                    <a:lnTo>
                      <a:pt x="82" y="45"/>
                    </a:lnTo>
                    <a:lnTo>
                      <a:pt x="57" y="32"/>
                    </a:lnTo>
                    <a:lnTo>
                      <a:pt x="28" y="20"/>
                    </a:lnTo>
                    <a:lnTo>
                      <a:pt x="0" y="5"/>
                    </a:lnTo>
                    <a:lnTo>
                      <a:pt x="2" y="0"/>
                    </a:lnTo>
                    <a:close/>
                  </a:path>
                </a:pathLst>
              </a:custGeom>
              <a:solidFill>
                <a:srgbClr val="B0F1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916" name="Freeform 535"/>
              <p:cNvSpPr>
                <a:spLocks/>
              </p:cNvSpPr>
              <p:nvPr/>
            </p:nvSpPr>
            <p:spPr bwMode="auto">
              <a:xfrm>
                <a:off x="1340" y="1411"/>
                <a:ext cx="164" cy="45"/>
              </a:xfrm>
              <a:custGeom>
                <a:avLst/>
                <a:gdLst>
                  <a:gd name="T0" fmla="*/ 164 w 164"/>
                  <a:gd name="T1" fmla="*/ 45 h 91"/>
                  <a:gd name="T2" fmla="*/ 163 w 164"/>
                  <a:gd name="T3" fmla="*/ 43 h 91"/>
                  <a:gd name="T4" fmla="*/ 156 w 164"/>
                  <a:gd name="T5" fmla="*/ 41 h 91"/>
                  <a:gd name="T6" fmla="*/ 144 w 164"/>
                  <a:gd name="T7" fmla="*/ 37 h 91"/>
                  <a:gd name="T8" fmla="*/ 128 w 164"/>
                  <a:gd name="T9" fmla="*/ 31 h 91"/>
                  <a:gd name="T10" fmla="*/ 108 w 164"/>
                  <a:gd name="T11" fmla="*/ 26 h 91"/>
                  <a:gd name="T12" fmla="*/ 85 w 164"/>
                  <a:gd name="T13" fmla="*/ 20 h 91"/>
                  <a:gd name="T14" fmla="*/ 60 w 164"/>
                  <a:gd name="T15" fmla="*/ 13 h 91"/>
                  <a:gd name="T16" fmla="*/ 31 w 164"/>
                  <a:gd name="T17" fmla="*/ 7 h 91"/>
                  <a:gd name="T18" fmla="*/ 3 w 164"/>
                  <a:gd name="T19" fmla="*/ 0 h 91"/>
                  <a:gd name="T20" fmla="*/ 0 w 164"/>
                  <a:gd name="T21" fmla="*/ 3 h 91"/>
                  <a:gd name="T22" fmla="*/ 20 w 164"/>
                  <a:gd name="T23" fmla="*/ 8 h 91"/>
                  <a:gd name="T24" fmla="*/ 38 w 164"/>
                  <a:gd name="T25" fmla="*/ 12 h 91"/>
                  <a:gd name="T26" fmla="*/ 54 w 164"/>
                  <a:gd name="T27" fmla="*/ 16 h 91"/>
                  <a:gd name="T28" fmla="*/ 68 w 164"/>
                  <a:gd name="T29" fmla="*/ 20 h 91"/>
                  <a:gd name="T30" fmla="*/ 78 w 164"/>
                  <a:gd name="T31" fmla="*/ 23 h 91"/>
                  <a:gd name="T32" fmla="*/ 84 w 164"/>
                  <a:gd name="T33" fmla="*/ 25 h 91"/>
                  <a:gd name="T34" fmla="*/ 87 w 164"/>
                  <a:gd name="T35" fmla="*/ 27 h 91"/>
                  <a:gd name="T36" fmla="*/ 164 w 164"/>
                  <a:gd name="T37" fmla="*/ 45 h 9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64" h="91">
                    <a:moveTo>
                      <a:pt x="164" y="91"/>
                    </a:moveTo>
                    <a:lnTo>
                      <a:pt x="163" y="87"/>
                    </a:lnTo>
                    <a:lnTo>
                      <a:pt x="156" y="82"/>
                    </a:lnTo>
                    <a:lnTo>
                      <a:pt x="144" y="74"/>
                    </a:lnTo>
                    <a:lnTo>
                      <a:pt x="128" y="63"/>
                    </a:lnTo>
                    <a:lnTo>
                      <a:pt x="108" y="53"/>
                    </a:lnTo>
                    <a:lnTo>
                      <a:pt x="85" y="40"/>
                    </a:lnTo>
                    <a:lnTo>
                      <a:pt x="60" y="27"/>
                    </a:lnTo>
                    <a:lnTo>
                      <a:pt x="31" y="15"/>
                    </a:lnTo>
                    <a:lnTo>
                      <a:pt x="3" y="0"/>
                    </a:lnTo>
                    <a:lnTo>
                      <a:pt x="0" y="7"/>
                    </a:lnTo>
                    <a:lnTo>
                      <a:pt x="20" y="16"/>
                    </a:lnTo>
                    <a:lnTo>
                      <a:pt x="38" y="25"/>
                    </a:lnTo>
                    <a:lnTo>
                      <a:pt x="54" y="33"/>
                    </a:lnTo>
                    <a:lnTo>
                      <a:pt x="68" y="40"/>
                    </a:lnTo>
                    <a:lnTo>
                      <a:pt x="78" y="47"/>
                    </a:lnTo>
                    <a:lnTo>
                      <a:pt x="84" y="51"/>
                    </a:lnTo>
                    <a:lnTo>
                      <a:pt x="87" y="54"/>
                    </a:lnTo>
                    <a:lnTo>
                      <a:pt x="164" y="91"/>
                    </a:lnTo>
                    <a:close/>
                  </a:path>
                </a:pathLst>
              </a:custGeom>
              <a:solidFill>
                <a:srgbClr val="B0F4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917" name="Freeform 536"/>
              <p:cNvSpPr>
                <a:spLocks/>
              </p:cNvSpPr>
              <p:nvPr/>
            </p:nvSpPr>
            <p:spPr bwMode="auto">
              <a:xfrm>
                <a:off x="1339" y="1414"/>
                <a:ext cx="88" cy="24"/>
              </a:xfrm>
              <a:custGeom>
                <a:avLst/>
                <a:gdLst>
                  <a:gd name="T0" fmla="*/ 1 w 88"/>
                  <a:gd name="T1" fmla="*/ 0 h 47"/>
                  <a:gd name="T2" fmla="*/ 21 w 88"/>
                  <a:gd name="T3" fmla="*/ 5 h 47"/>
                  <a:gd name="T4" fmla="*/ 39 w 88"/>
                  <a:gd name="T5" fmla="*/ 9 h 47"/>
                  <a:gd name="T6" fmla="*/ 55 w 88"/>
                  <a:gd name="T7" fmla="*/ 13 h 47"/>
                  <a:gd name="T8" fmla="*/ 69 w 88"/>
                  <a:gd name="T9" fmla="*/ 17 h 47"/>
                  <a:gd name="T10" fmla="*/ 79 w 88"/>
                  <a:gd name="T11" fmla="*/ 20 h 47"/>
                  <a:gd name="T12" fmla="*/ 85 w 88"/>
                  <a:gd name="T13" fmla="*/ 22 h 47"/>
                  <a:gd name="T14" fmla="*/ 88 w 88"/>
                  <a:gd name="T15" fmla="*/ 24 h 47"/>
                  <a:gd name="T16" fmla="*/ 1 w 88"/>
                  <a:gd name="T17" fmla="*/ 4 h 47"/>
                  <a:gd name="T18" fmla="*/ 0 w 88"/>
                  <a:gd name="T19" fmla="*/ 3 h 47"/>
                  <a:gd name="T20" fmla="*/ 1 w 88"/>
                  <a:gd name="T21" fmla="*/ 0 h 4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8" h="47">
                    <a:moveTo>
                      <a:pt x="1" y="0"/>
                    </a:moveTo>
                    <a:lnTo>
                      <a:pt x="21" y="9"/>
                    </a:lnTo>
                    <a:lnTo>
                      <a:pt x="39" y="18"/>
                    </a:lnTo>
                    <a:lnTo>
                      <a:pt x="55" y="26"/>
                    </a:lnTo>
                    <a:lnTo>
                      <a:pt x="69" y="33"/>
                    </a:lnTo>
                    <a:lnTo>
                      <a:pt x="79" y="40"/>
                    </a:lnTo>
                    <a:lnTo>
                      <a:pt x="85" y="44"/>
                    </a:lnTo>
                    <a:lnTo>
                      <a:pt x="88" y="47"/>
                    </a:lnTo>
                    <a:lnTo>
                      <a:pt x="1" y="8"/>
                    </a:lnTo>
                    <a:lnTo>
                      <a:pt x="0" y="6"/>
                    </a:lnTo>
                    <a:lnTo>
                      <a:pt x="1" y="0"/>
                    </a:lnTo>
                    <a:close/>
                  </a:path>
                </a:pathLst>
              </a:custGeom>
              <a:solidFill>
                <a:srgbClr val="B0F7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918" name="Freeform 537"/>
              <p:cNvSpPr>
                <a:spLocks/>
              </p:cNvSpPr>
              <p:nvPr/>
            </p:nvSpPr>
            <p:spPr bwMode="auto">
              <a:xfrm>
                <a:off x="1339" y="1417"/>
                <a:ext cx="1" cy="1"/>
              </a:xfrm>
              <a:custGeom>
                <a:avLst/>
                <a:gdLst>
                  <a:gd name="T0" fmla="*/ 1 w 1"/>
                  <a:gd name="T1" fmla="*/ 1 h 2"/>
                  <a:gd name="T2" fmla="*/ 0 w 1"/>
                  <a:gd name="T3" fmla="*/ 0 h 2"/>
                  <a:gd name="T4" fmla="*/ 0 w 1"/>
                  <a:gd name="T5" fmla="*/ 0 h 2"/>
                  <a:gd name="T6" fmla="*/ 0 w 1"/>
                  <a:gd name="T7" fmla="*/ 0 h 2"/>
                  <a:gd name="T8" fmla="*/ 1 w 1"/>
                  <a:gd name="T9" fmla="*/ 1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 h="2">
                    <a:moveTo>
                      <a:pt x="1" y="2"/>
                    </a:moveTo>
                    <a:lnTo>
                      <a:pt x="0" y="0"/>
                    </a:lnTo>
                    <a:lnTo>
                      <a:pt x="1" y="2"/>
                    </a:lnTo>
                    <a:close/>
                  </a:path>
                </a:pathLst>
              </a:custGeom>
              <a:solidFill>
                <a:srgbClr val="B0F8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919" name="Freeform 538"/>
              <p:cNvSpPr>
                <a:spLocks/>
              </p:cNvSpPr>
              <p:nvPr/>
            </p:nvSpPr>
            <p:spPr bwMode="auto">
              <a:xfrm>
                <a:off x="1339" y="1378"/>
                <a:ext cx="1019" cy="272"/>
              </a:xfrm>
              <a:custGeom>
                <a:avLst/>
                <a:gdLst>
                  <a:gd name="T0" fmla="*/ 996 w 1019"/>
                  <a:gd name="T1" fmla="*/ 272 h 543"/>
                  <a:gd name="T2" fmla="*/ 0 w 1019"/>
                  <a:gd name="T3" fmla="*/ 39 h 543"/>
                  <a:gd name="T4" fmla="*/ 23 w 1019"/>
                  <a:gd name="T5" fmla="*/ 0 h 543"/>
                  <a:gd name="T6" fmla="*/ 1019 w 1019"/>
                  <a:gd name="T7" fmla="*/ 232 h 543"/>
                  <a:gd name="T8" fmla="*/ 996 w 1019"/>
                  <a:gd name="T9" fmla="*/ 272 h 54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19" h="543">
                    <a:moveTo>
                      <a:pt x="996" y="543"/>
                    </a:moveTo>
                    <a:lnTo>
                      <a:pt x="0" y="78"/>
                    </a:lnTo>
                    <a:lnTo>
                      <a:pt x="23" y="0"/>
                    </a:lnTo>
                    <a:lnTo>
                      <a:pt x="1019" y="463"/>
                    </a:lnTo>
                    <a:lnTo>
                      <a:pt x="996" y="543"/>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ja-JP" altLang="en-US" sz="2400" smtClean="0">
                  <a:solidFill>
                    <a:srgbClr val="000000"/>
                  </a:solidFill>
                </a:endParaRPr>
              </a:p>
            </p:txBody>
          </p:sp>
          <p:sp>
            <p:nvSpPr>
              <p:cNvPr id="8920" name="Freeform 539"/>
              <p:cNvSpPr>
                <a:spLocks/>
              </p:cNvSpPr>
              <p:nvPr/>
            </p:nvSpPr>
            <p:spPr bwMode="auto">
              <a:xfrm>
                <a:off x="1260" y="1553"/>
                <a:ext cx="1013" cy="235"/>
              </a:xfrm>
              <a:custGeom>
                <a:avLst/>
                <a:gdLst>
                  <a:gd name="T0" fmla="*/ 0 w 1013"/>
                  <a:gd name="T1" fmla="*/ 13 h 471"/>
                  <a:gd name="T2" fmla="*/ 7 w 1013"/>
                  <a:gd name="T3" fmla="*/ 0 h 471"/>
                  <a:gd name="T4" fmla="*/ 1013 w 1013"/>
                  <a:gd name="T5" fmla="*/ 235 h 471"/>
                  <a:gd name="T6" fmla="*/ 1012 w 1013"/>
                  <a:gd name="T7" fmla="*/ 235 h 471"/>
                  <a:gd name="T8" fmla="*/ 25 w 1013"/>
                  <a:gd name="T9" fmla="*/ 4 h 471"/>
                  <a:gd name="T10" fmla="*/ 20 w 1013"/>
                  <a:gd name="T11" fmla="*/ 17 h 471"/>
                  <a:gd name="T12" fmla="*/ 0 w 1013"/>
                  <a:gd name="T13" fmla="*/ 13 h 47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13" h="471">
                    <a:moveTo>
                      <a:pt x="0" y="26"/>
                    </a:moveTo>
                    <a:lnTo>
                      <a:pt x="7" y="0"/>
                    </a:lnTo>
                    <a:lnTo>
                      <a:pt x="1013" y="471"/>
                    </a:lnTo>
                    <a:lnTo>
                      <a:pt x="1012" y="471"/>
                    </a:lnTo>
                    <a:lnTo>
                      <a:pt x="25" y="9"/>
                    </a:lnTo>
                    <a:lnTo>
                      <a:pt x="20" y="35"/>
                    </a:lnTo>
                    <a:lnTo>
                      <a:pt x="0" y="26"/>
                    </a:lnTo>
                    <a:close/>
                  </a:path>
                </a:pathLst>
              </a:custGeom>
              <a:solidFill>
                <a:srgbClr val="B3B3B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921" name="Freeform 540"/>
              <p:cNvSpPr>
                <a:spLocks/>
              </p:cNvSpPr>
              <p:nvPr/>
            </p:nvSpPr>
            <p:spPr bwMode="auto">
              <a:xfrm>
                <a:off x="1280" y="1557"/>
                <a:ext cx="992" cy="231"/>
              </a:xfrm>
              <a:custGeom>
                <a:avLst/>
                <a:gdLst>
                  <a:gd name="T0" fmla="*/ 0 w 992"/>
                  <a:gd name="T1" fmla="*/ 13 h 462"/>
                  <a:gd name="T2" fmla="*/ 5 w 992"/>
                  <a:gd name="T3" fmla="*/ 0 h 462"/>
                  <a:gd name="T4" fmla="*/ 992 w 992"/>
                  <a:gd name="T5" fmla="*/ 231 h 462"/>
                  <a:gd name="T6" fmla="*/ 992 w 992"/>
                  <a:gd name="T7" fmla="*/ 231 h 462"/>
                  <a:gd name="T8" fmla="*/ 25 w 992"/>
                  <a:gd name="T9" fmla="*/ 5 h 462"/>
                  <a:gd name="T10" fmla="*/ 19 w 992"/>
                  <a:gd name="T11" fmla="*/ 18 h 462"/>
                  <a:gd name="T12" fmla="*/ 0 w 992"/>
                  <a:gd name="T13" fmla="*/ 13 h 4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92" h="462">
                    <a:moveTo>
                      <a:pt x="0" y="26"/>
                    </a:moveTo>
                    <a:lnTo>
                      <a:pt x="5" y="0"/>
                    </a:lnTo>
                    <a:lnTo>
                      <a:pt x="992" y="462"/>
                    </a:lnTo>
                    <a:lnTo>
                      <a:pt x="25" y="9"/>
                    </a:lnTo>
                    <a:lnTo>
                      <a:pt x="19" y="35"/>
                    </a:lnTo>
                    <a:lnTo>
                      <a:pt x="0" y="26"/>
                    </a:lnTo>
                    <a:close/>
                  </a:path>
                </a:pathLst>
              </a:custGeom>
              <a:solidFill>
                <a:srgbClr val="B5B5B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922" name="Freeform 541"/>
              <p:cNvSpPr>
                <a:spLocks/>
              </p:cNvSpPr>
              <p:nvPr/>
            </p:nvSpPr>
            <p:spPr bwMode="auto">
              <a:xfrm>
                <a:off x="1299" y="1562"/>
                <a:ext cx="973" cy="226"/>
              </a:xfrm>
              <a:custGeom>
                <a:avLst/>
                <a:gdLst>
                  <a:gd name="T0" fmla="*/ 0 w 973"/>
                  <a:gd name="T1" fmla="*/ 13 h 453"/>
                  <a:gd name="T2" fmla="*/ 6 w 973"/>
                  <a:gd name="T3" fmla="*/ 0 h 453"/>
                  <a:gd name="T4" fmla="*/ 973 w 973"/>
                  <a:gd name="T5" fmla="*/ 226 h 453"/>
                  <a:gd name="T6" fmla="*/ 973 w 973"/>
                  <a:gd name="T7" fmla="*/ 226 h 453"/>
                  <a:gd name="T8" fmla="*/ 26 w 973"/>
                  <a:gd name="T9" fmla="*/ 5 h 453"/>
                  <a:gd name="T10" fmla="*/ 20 w 973"/>
                  <a:gd name="T11" fmla="*/ 17 h 453"/>
                  <a:gd name="T12" fmla="*/ 0 w 973"/>
                  <a:gd name="T13" fmla="*/ 13 h 45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73" h="453">
                    <a:moveTo>
                      <a:pt x="0" y="26"/>
                    </a:moveTo>
                    <a:lnTo>
                      <a:pt x="6" y="0"/>
                    </a:lnTo>
                    <a:lnTo>
                      <a:pt x="973" y="453"/>
                    </a:lnTo>
                    <a:lnTo>
                      <a:pt x="26" y="11"/>
                    </a:lnTo>
                    <a:lnTo>
                      <a:pt x="20" y="35"/>
                    </a:lnTo>
                    <a:lnTo>
                      <a:pt x="0" y="26"/>
                    </a:lnTo>
                    <a:close/>
                  </a:path>
                </a:pathLst>
              </a:custGeom>
              <a:solidFill>
                <a:srgbClr val="B6B6B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923" name="Freeform 542"/>
              <p:cNvSpPr>
                <a:spLocks/>
              </p:cNvSpPr>
              <p:nvPr/>
            </p:nvSpPr>
            <p:spPr bwMode="auto">
              <a:xfrm>
                <a:off x="1319" y="1567"/>
                <a:ext cx="953" cy="222"/>
              </a:xfrm>
              <a:custGeom>
                <a:avLst/>
                <a:gdLst>
                  <a:gd name="T0" fmla="*/ 0 w 953"/>
                  <a:gd name="T1" fmla="*/ 12 h 444"/>
                  <a:gd name="T2" fmla="*/ 6 w 953"/>
                  <a:gd name="T3" fmla="*/ 0 h 444"/>
                  <a:gd name="T4" fmla="*/ 953 w 953"/>
                  <a:gd name="T5" fmla="*/ 221 h 444"/>
                  <a:gd name="T6" fmla="*/ 953 w 953"/>
                  <a:gd name="T7" fmla="*/ 222 h 444"/>
                  <a:gd name="T8" fmla="*/ 26 w 953"/>
                  <a:gd name="T9" fmla="*/ 5 h 444"/>
                  <a:gd name="T10" fmla="*/ 20 w 953"/>
                  <a:gd name="T11" fmla="*/ 17 h 444"/>
                  <a:gd name="T12" fmla="*/ 0 w 953"/>
                  <a:gd name="T13" fmla="*/ 12 h 44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53" h="444">
                    <a:moveTo>
                      <a:pt x="0" y="24"/>
                    </a:moveTo>
                    <a:lnTo>
                      <a:pt x="6" y="0"/>
                    </a:lnTo>
                    <a:lnTo>
                      <a:pt x="953" y="442"/>
                    </a:lnTo>
                    <a:lnTo>
                      <a:pt x="953" y="444"/>
                    </a:lnTo>
                    <a:lnTo>
                      <a:pt x="26" y="9"/>
                    </a:lnTo>
                    <a:lnTo>
                      <a:pt x="20" y="33"/>
                    </a:lnTo>
                    <a:lnTo>
                      <a:pt x="0" y="24"/>
                    </a:lnTo>
                    <a:close/>
                  </a:path>
                </a:pathLst>
              </a:custGeom>
              <a:solidFill>
                <a:srgbClr val="B8B8B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924" name="Freeform 543"/>
              <p:cNvSpPr>
                <a:spLocks/>
              </p:cNvSpPr>
              <p:nvPr/>
            </p:nvSpPr>
            <p:spPr bwMode="auto">
              <a:xfrm>
                <a:off x="1339" y="1572"/>
                <a:ext cx="933" cy="217"/>
              </a:xfrm>
              <a:custGeom>
                <a:avLst/>
                <a:gdLst>
                  <a:gd name="T0" fmla="*/ 0 w 933"/>
                  <a:gd name="T1" fmla="*/ 12 h 435"/>
                  <a:gd name="T2" fmla="*/ 6 w 933"/>
                  <a:gd name="T3" fmla="*/ 0 h 435"/>
                  <a:gd name="T4" fmla="*/ 933 w 933"/>
                  <a:gd name="T5" fmla="*/ 217 h 435"/>
                  <a:gd name="T6" fmla="*/ 933 w 933"/>
                  <a:gd name="T7" fmla="*/ 217 h 435"/>
                  <a:gd name="T8" fmla="*/ 25 w 933"/>
                  <a:gd name="T9" fmla="*/ 5 h 435"/>
                  <a:gd name="T10" fmla="*/ 20 w 933"/>
                  <a:gd name="T11" fmla="*/ 16 h 435"/>
                  <a:gd name="T12" fmla="*/ 0 w 933"/>
                  <a:gd name="T13" fmla="*/ 12 h 43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33" h="435">
                    <a:moveTo>
                      <a:pt x="0" y="24"/>
                    </a:moveTo>
                    <a:lnTo>
                      <a:pt x="6" y="0"/>
                    </a:lnTo>
                    <a:lnTo>
                      <a:pt x="933" y="435"/>
                    </a:lnTo>
                    <a:lnTo>
                      <a:pt x="25" y="11"/>
                    </a:lnTo>
                    <a:lnTo>
                      <a:pt x="20" y="33"/>
                    </a:lnTo>
                    <a:lnTo>
                      <a:pt x="0" y="24"/>
                    </a:lnTo>
                    <a:close/>
                  </a:path>
                </a:pathLst>
              </a:custGeom>
              <a:solidFill>
                <a:srgbClr val="BABAB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925" name="Freeform 544"/>
              <p:cNvSpPr>
                <a:spLocks/>
              </p:cNvSpPr>
              <p:nvPr/>
            </p:nvSpPr>
            <p:spPr bwMode="auto">
              <a:xfrm>
                <a:off x="1359" y="1577"/>
                <a:ext cx="913" cy="212"/>
              </a:xfrm>
              <a:custGeom>
                <a:avLst/>
                <a:gdLst>
                  <a:gd name="T0" fmla="*/ 0 w 913"/>
                  <a:gd name="T1" fmla="*/ 11 h 424"/>
                  <a:gd name="T2" fmla="*/ 5 w 913"/>
                  <a:gd name="T3" fmla="*/ 0 h 424"/>
                  <a:gd name="T4" fmla="*/ 913 w 913"/>
                  <a:gd name="T5" fmla="*/ 212 h 424"/>
                  <a:gd name="T6" fmla="*/ 913 w 913"/>
                  <a:gd name="T7" fmla="*/ 212 h 424"/>
                  <a:gd name="T8" fmla="*/ 25 w 913"/>
                  <a:gd name="T9" fmla="*/ 5 h 424"/>
                  <a:gd name="T10" fmla="*/ 19 w 913"/>
                  <a:gd name="T11" fmla="*/ 16 h 424"/>
                  <a:gd name="T12" fmla="*/ 0 w 913"/>
                  <a:gd name="T13" fmla="*/ 11 h 42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13" h="424">
                    <a:moveTo>
                      <a:pt x="0" y="22"/>
                    </a:moveTo>
                    <a:lnTo>
                      <a:pt x="5" y="0"/>
                    </a:lnTo>
                    <a:lnTo>
                      <a:pt x="913" y="424"/>
                    </a:lnTo>
                    <a:lnTo>
                      <a:pt x="25" y="9"/>
                    </a:lnTo>
                    <a:lnTo>
                      <a:pt x="19" y="31"/>
                    </a:lnTo>
                    <a:lnTo>
                      <a:pt x="0" y="22"/>
                    </a:lnTo>
                    <a:close/>
                  </a:path>
                </a:pathLst>
              </a:custGeom>
              <a:solidFill>
                <a:srgbClr val="BCBCB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926" name="Freeform 545"/>
              <p:cNvSpPr>
                <a:spLocks/>
              </p:cNvSpPr>
              <p:nvPr/>
            </p:nvSpPr>
            <p:spPr bwMode="auto">
              <a:xfrm>
                <a:off x="1378" y="1582"/>
                <a:ext cx="894" cy="207"/>
              </a:xfrm>
              <a:custGeom>
                <a:avLst/>
                <a:gdLst>
                  <a:gd name="T0" fmla="*/ 0 w 894"/>
                  <a:gd name="T1" fmla="*/ 11 h 415"/>
                  <a:gd name="T2" fmla="*/ 6 w 894"/>
                  <a:gd name="T3" fmla="*/ 0 h 415"/>
                  <a:gd name="T4" fmla="*/ 894 w 894"/>
                  <a:gd name="T5" fmla="*/ 207 h 415"/>
                  <a:gd name="T6" fmla="*/ 894 w 894"/>
                  <a:gd name="T7" fmla="*/ 207 h 415"/>
                  <a:gd name="T8" fmla="*/ 26 w 894"/>
                  <a:gd name="T9" fmla="*/ 4 h 415"/>
                  <a:gd name="T10" fmla="*/ 20 w 894"/>
                  <a:gd name="T11" fmla="*/ 15 h 415"/>
                  <a:gd name="T12" fmla="*/ 0 w 894"/>
                  <a:gd name="T13" fmla="*/ 11 h 41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94" h="415">
                    <a:moveTo>
                      <a:pt x="0" y="22"/>
                    </a:moveTo>
                    <a:lnTo>
                      <a:pt x="6" y="0"/>
                    </a:lnTo>
                    <a:lnTo>
                      <a:pt x="894" y="415"/>
                    </a:lnTo>
                    <a:lnTo>
                      <a:pt x="26" y="9"/>
                    </a:lnTo>
                    <a:lnTo>
                      <a:pt x="20" y="31"/>
                    </a:lnTo>
                    <a:lnTo>
                      <a:pt x="0" y="22"/>
                    </a:lnTo>
                    <a:close/>
                  </a:path>
                </a:pathLst>
              </a:custGeom>
              <a:solidFill>
                <a:srgbClr val="BEBEB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927" name="Freeform 546"/>
              <p:cNvSpPr>
                <a:spLocks/>
              </p:cNvSpPr>
              <p:nvPr/>
            </p:nvSpPr>
            <p:spPr bwMode="auto">
              <a:xfrm>
                <a:off x="1398" y="1586"/>
                <a:ext cx="874" cy="204"/>
              </a:xfrm>
              <a:custGeom>
                <a:avLst/>
                <a:gdLst>
                  <a:gd name="T0" fmla="*/ 0 w 874"/>
                  <a:gd name="T1" fmla="*/ 11 h 408"/>
                  <a:gd name="T2" fmla="*/ 6 w 874"/>
                  <a:gd name="T3" fmla="*/ 0 h 408"/>
                  <a:gd name="T4" fmla="*/ 874 w 874"/>
                  <a:gd name="T5" fmla="*/ 203 h 408"/>
                  <a:gd name="T6" fmla="*/ 874 w 874"/>
                  <a:gd name="T7" fmla="*/ 204 h 408"/>
                  <a:gd name="T8" fmla="*/ 27 w 874"/>
                  <a:gd name="T9" fmla="*/ 6 h 408"/>
                  <a:gd name="T10" fmla="*/ 21 w 874"/>
                  <a:gd name="T11" fmla="*/ 17 h 408"/>
                  <a:gd name="T12" fmla="*/ 0 w 874"/>
                  <a:gd name="T13" fmla="*/ 11 h 40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74" h="408">
                    <a:moveTo>
                      <a:pt x="0" y="22"/>
                    </a:moveTo>
                    <a:lnTo>
                      <a:pt x="6" y="0"/>
                    </a:lnTo>
                    <a:lnTo>
                      <a:pt x="874" y="406"/>
                    </a:lnTo>
                    <a:lnTo>
                      <a:pt x="874" y="408"/>
                    </a:lnTo>
                    <a:lnTo>
                      <a:pt x="27" y="11"/>
                    </a:lnTo>
                    <a:lnTo>
                      <a:pt x="21" y="33"/>
                    </a:lnTo>
                    <a:lnTo>
                      <a:pt x="0" y="22"/>
                    </a:lnTo>
                    <a:close/>
                  </a:path>
                </a:pathLst>
              </a:custGeom>
              <a:solidFill>
                <a:srgbClr val="BFB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928" name="Freeform 547"/>
              <p:cNvSpPr>
                <a:spLocks/>
              </p:cNvSpPr>
              <p:nvPr/>
            </p:nvSpPr>
            <p:spPr bwMode="auto">
              <a:xfrm>
                <a:off x="1419" y="1592"/>
                <a:ext cx="853" cy="198"/>
              </a:xfrm>
              <a:custGeom>
                <a:avLst/>
                <a:gdLst>
                  <a:gd name="T0" fmla="*/ 0 w 853"/>
                  <a:gd name="T1" fmla="*/ 11 h 397"/>
                  <a:gd name="T2" fmla="*/ 6 w 853"/>
                  <a:gd name="T3" fmla="*/ 0 h 397"/>
                  <a:gd name="T4" fmla="*/ 853 w 853"/>
                  <a:gd name="T5" fmla="*/ 198 h 397"/>
                  <a:gd name="T6" fmla="*/ 853 w 853"/>
                  <a:gd name="T7" fmla="*/ 198 h 397"/>
                  <a:gd name="T8" fmla="*/ 27 w 853"/>
                  <a:gd name="T9" fmla="*/ 5 h 397"/>
                  <a:gd name="T10" fmla="*/ 22 w 853"/>
                  <a:gd name="T11" fmla="*/ 15 h 397"/>
                  <a:gd name="T12" fmla="*/ 0 w 853"/>
                  <a:gd name="T13" fmla="*/ 11 h 3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53" h="397">
                    <a:moveTo>
                      <a:pt x="0" y="22"/>
                    </a:moveTo>
                    <a:lnTo>
                      <a:pt x="6" y="0"/>
                    </a:lnTo>
                    <a:lnTo>
                      <a:pt x="853" y="397"/>
                    </a:lnTo>
                    <a:lnTo>
                      <a:pt x="27" y="11"/>
                    </a:lnTo>
                    <a:lnTo>
                      <a:pt x="22" y="31"/>
                    </a:lnTo>
                    <a:lnTo>
                      <a:pt x="0" y="22"/>
                    </a:lnTo>
                    <a:close/>
                  </a:path>
                </a:pathLst>
              </a:custGeom>
              <a:solidFill>
                <a:srgbClr val="C1C1C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929" name="Freeform 548"/>
              <p:cNvSpPr>
                <a:spLocks/>
              </p:cNvSpPr>
              <p:nvPr/>
            </p:nvSpPr>
            <p:spPr bwMode="auto">
              <a:xfrm>
                <a:off x="1441" y="1597"/>
                <a:ext cx="831" cy="193"/>
              </a:xfrm>
              <a:custGeom>
                <a:avLst/>
                <a:gdLst>
                  <a:gd name="T0" fmla="*/ 0 w 831"/>
                  <a:gd name="T1" fmla="*/ 10 h 386"/>
                  <a:gd name="T2" fmla="*/ 5 w 831"/>
                  <a:gd name="T3" fmla="*/ 0 h 386"/>
                  <a:gd name="T4" fmla="*/ 831 w 831"/>
                  <a:gd name="T5" fmla="*/ 193 h 386"/>
                  <a:gd name="T6" fmla="*/ 829 w 831"/>
                  <a:gd name="T7" fmla="*/ 193 h 386"/>
                  <a:gd name="T8" fmla="*/ 27 w 831"/>
                  <a:gd name="T9" fmla="*/ 6 h 386"/>
                  <a:gd name="T10" fmla="*/ 21 w 831"/>
                  <a:gd name="T11" fmla="*/ 16 h 386"/>
                  <a:gd name="T12" fmla="*/ 0 w 831"/>
                  <a:gd name="T13" fmla="*/ 10 h 38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31" h="386">
                    <a:moveTo>
                      <a:pt x="0" y="20"/>
                    </a:moveTo>
                    <a:lnTo>
                      <a:pt x="5" y="0"/>
                    </a:lnTo>
                    <a:lnTo>
                      <a:pt x="831" y="386"/>
                    </a:lnTo>
                    <a:lnTo>
                      <a:pt x="829" y="386"/>
                    </a:lnTo>
                    <a:lnTo>
                      <a:pt x="27" y="11"/>
                    </a:lnTo>
                    <a:lnTo>
                      <a:pt x="21" y="31"/>
                    </a:lnTo>
                    <a:lnTo>
                      <a:pt x="0" y="20"/>
                    </a:lnTo>
                    <a:close/>
                  </a:path>
                </a:pathLst>
              </a:custGeom>
              <a:solidFill>
                <a:srgbClr val="C2C2C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930" name="Freeform 549"/>
              <p:cNvSpPr>
                <a:spLocks/>
              </p:cNvSpPr>
              <p:nvPr/>
            </p:nvSpPr>
            <p:spPr bwMode="auto">
              <a:xfrm>
                <a:off x="1462" y="1602"/>
                <a:ext cx="808" cy="188"/>
              </a:xfrm>
              <a:custGeom>
                <a:avLst/>
                <a:gdLst>
                  <a:gd name="T0" fmla="*/ 0 w 808"/>
                  <a:gd name="T1" fmla="*/ 10 h 375"/>
                  <a:gd name="T2" fmla="*/ 6 w 808"/>
                  <a:gd name="T3" fmla="*/ 0 h 375"/>
                  <a:gd name="T4" fmla="*/ 808 w 808"/>
                  <a:gd name="T5" fmla="*/ 188 h 375"/>
                  <a:gd name="T6" fmla="*/ 808 w 808"/>
                  <a:gd name="T7" fmla="*/ 188 h 375"/>
                  <a:gd name="T8" fmla="*/ 28 w 808"/>
                  <a:gd name="T9" fmla="*/ 6 h 375"/>
                  <a:gd name="T10" fmla="*/ 22 w 808"/>
                  <a:gd name="T11" fmla="*/ 16 h 375"/>
                  <a:gd name="T12" fmla="*/ 0 w 808"/>
                  <a:gd name="T13" fmla="*/ 10 h 37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08" h="375">
                    <a:moveTo>
                      <a:pt x="0" y="20"/>
                    </a:moveTo>
                    <a:lnTo>
                      <a:pt x="6" y="0"/>
                    </a:lnTo>
                    <a:lnTo>
                      <a:pt x="808" y="375"/>
                    </a:lnTo>
                    <a:lnTo>
                      <a:pt x="28" y="11"/>
                    </a:lnTo>
                    <a:lnTo>
                      <a:pt x="22" y="31"/>
                    </a:lnTo>
                    <a:lnTo>
                      <a:pt x="0" y="20"/>
                    </a:lnTo>
                    <a:close/>
                  </a:path>
                </a:pathLst>
              </a:custGeom>
              <a:solidFill>
                <a:srgbClr val="C4C4C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931" name="Freeform 550"/>
              <p:cNvSpPr>
                <a:spLocks/>
              </p:cNvSpPr>
              <p:nvPr/>
            </p:nvSpPr>
            <p:spPr bwMode="auto">
              <a:xfrm>
                <a:off x="1484" y="1608"/>
                <a:ext cx="786" cy="183"/>
              </a:xfrm>
              <a:custGeom>
                <a:avLst/>
                <a:gdLst>
                  <a:gd name="T0" fmla="*/ 0 w 786"/>
                  <a:gd name="T1" fmla="*/ 10 h 365"/>
                  <a:gd name="T2" fmla="*/ 6 w 786"/>
                  <a:gd name="T3" fmla="*/ 0 h 365"/>
                  <a:gd name="T4" fmla="*/ 786 w 786"/>
                  <a:gd name="T5" fmla="*/ 182 h 365"/>
                  <a:gd name="T6" fmla="*/ 786 w 786"/>
                  <a:gd name="T7" fmla="*/ 183 h 365"/>
                  <a:gd name="T8" fmla="*/ 30 w 786"/>
                  <a:gd name="T9" fmla="*/ 6 h 365"/>
                  <a:gd name="T10" fmla="*/ 25 w 786"/>
                  <a:gd name="T11" fmla="*/ 16 h 365"/>
                  <a:gd name="T12" fmla="*/ 0 w 786"/>
                  <a:gd name="T13" fmla="*/ 10 h 36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86" h="365">
                    <a:moveTo>
                      <a:pt x="0" y="20"/>
                    </a:moveTo>
                    <a:lnTo>
                      <a:pt x="6" y="0"/>
                    </a:lnTo>
                    <a:lnTo>
                      <a:pt x="786" y="364"/>
                    </a:lnTo>
                    <a:lnTo>
                      <a:pt x="786" y="365"/>
                    </a:lnTo>
                    <a:lnTo>
                      <a:pt x="30" y="11"/>
                    </a:lnTo>
                    <a:lnTo>
                      <a:pt x="25" y="31"/>
                    </a:lnTo>
                    <a:lnTo>
                      <a:pt x="0" y="20"/>
                    </a:lnTo>
                    <a:close/>
                  </a:path>
                </a:pathLst>
              </a:custGeom>
              <a:solidFill>
                <a:srgbClr val="C6C6C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932" name="Freeform 551"/>
              <p:cNvSpPr>
                <a:spLocks/>
              </p:cNvSpPr>
              <p:nvPr/>
            </p:nvSpPr>
            <p:spPr bwMode="auto">
              <a:xfrm>
                <a:off x="1509" y="1613"/>
                <a:ext cx="761" cy="178"/>
              </a:xfrm>
              <a:custGeom>
                <a:avLst/>
                <a:gdLst>
                  <a:gd name="T0" fmla="*/ 0 w 761"/>
                  <a:gd name="T1" fmla="*/ 10 h 354"/>
                  <a:gd name="T2" fmla="*/ 5 w 761"/>
                  <a:gd name="T3" fmla="*/ 0 h 354"/>
                  <a:gd name="T4" fmla="*/ 761 w 761"/>
                  <a:gd name="T5" fmla="*/ 178 h 354"/>
                  <a:gd name="T6" fmla="*/ 761 w 761"/>
                  <a:gd name="T7" fmla="*/ 178 h 354"/>
                  <a:gd name="T8" fmla="*/ 29 w 761"/>
                  <a:gd name="T9" fmla="*/ 6 h 354"/>
                  <a:gd name="T10" fmla="*/ 24 w 761"/>
                  <a:gd name="T11" fmla="*/ 15 h 354"/>
                  <a:gd name="T12" fmla="*/ 0 w 761"/>
                  <a:gd name="T13" fmla="*/ 10 h 3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61" h="354">
                    <a:moveTo>
                      <a:pt x="0" y="20"/>
                    </a:moveTo>
                    <a:lnTo>
                      <a:pt x="5" y="0"/>
                    </a:lnTo>
                    <a:lnTo>
                      <a:pt x="761" y="354"/>
                    </a:lnTo>
                    <a:lnTo>
                      <a:pt x="29" y="12"/>
                    </a:lnTo>
                    <a:lnTo>
                      <a:pt x="24" y="30"/>
                    </a:lnTo>
                    <a:lnTo>
                      <a:pt x="0" y="20"/>
                    </a:lnTo>
                    <a:close/>
                  </a:path>
                </a:pathLst>
              </a:custGeom>
              <a:solidFill>
                <a:srgbClr val="C7C7C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933" name="Freeform 552"/>
              <p:cNvSpPr>
                <a:spLocks/>
              </p:cNvSpPr>
              <p:nvPr/>
            </p:nvSpPr>
            <p:spPr bwMode="auto">
              <a:xfrm>
                <a:off x="1533" y="1620"/>
                <a:ext cx="737" cy="171"/>
              </a:xfrm>
              <a:custGeom>
                <a:avLst/>
                <a:gdLst>
                  <a:gd name="T0" fmla="*/ 0 w 737"/>
                  <a:gd name="T1" fmla="*/ 9 h 342"/>
                  <a:gd name="T2" fmla="*/ 5 w 737"/>
                  <a:gd name="T3" fmla="*/ 0 h 342"/>
                  <a:gd name="T4" fmla="*/ 737 w 737"/>
                  <a:gd name="T5" fmla="*/ 171 h 342"/>
                  <a:gd name="T6" fmla="*/ 737 w 737"/>
                  <a:gd name="T7" fmla="*/ 171 h 342"/>
                  <a:gd name="T8" fmla="*/ 31 w 737"/>
                  <a:gd name="T9" fmla="*/ 7 h 342"/>
                  <a:gd name="T10" fmla="*/ 25 w 737"/>
                  <a:gd name="T11" fmla="*/ 15 h 342"/>
                  <a:gd name="T12" fmla="*/ 0 w 737"/>
                  <a:gd name="T13" fmla="*/ 9 h 34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37" h="342">
                    <a:moveTo>
                      <a:pt x="0" y="18"/>
                    </a:moveTo>
                    <a:lnTo>
                      <a:pt x="5" y="0"/>
                    </a:lnTo>
                    <a:lnTo>
                      <a:pt x="737" y="342"/>
                    </a:lnTo>
                    <a:lnTo>
                      <a:pt x="31" y="13"/>
                    </a:lnTo>
                    <a:lnTo>
                      <a:pt x="25" y="29"/>
                    </a:lnTo>
                    <a:lnTo>
                      <a:pt x="0" y="18"/>
                    </a:lnTo>
                    <a:close/>
                  </a:path>
                </a:pathLst>
              </a:custGeom>
              <a:solidFill>
                <a:srgbClr val="C9C9C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934" name="Freeform 553"/>
              <p:cNvSpPr>
                <a:spLocks/>
              </p:cNvSpPr>
              <p:nvPr/>
            </p:nvSpPr>
            <p:spPr bwMode="auto">
              <a:xfrm>
                <a:off x="1558" y="1626"/>
                <a:ext cx="712" cy="166"/>
              </a:xfrm>
              <a:custGeom>
                <a:avLst/>
                <a:gdLst>
                  <a:gd name="T0" fmla="*/ 0 w 712"/>
                  <a:gd name="T1" fmla="*/ 8 h 331"/>
                  <a:gd name="T2" fmla="*/ 6 w 712"/>
                  <a:gd name="T3" fmla="*/ 0 h 331"/>
                  <a:gd name="T4" fmla="*/ 712 w 712"/>
                  <a:gd name="T5" fmla="*/ 165 h 331"/>
                  <a:gd name="T6" fmla="*/ 712 w 712"/>
                  <a:gd name="T7" fmla="*/ 166 h 331"/>
                  <a:gd name="T8" fmla="*/ 31 w 712"/>
                  <a:gd name="T9" fmla="*/ 7 h 331"/>
                  <a:gd name="T10" fmla="*/ 27 w 712"/>
                  <a:gd name="T11" fmla="*/ 15 h 331"/>
                  <a:gd name="T12" fmla="*/ 0 w 712"/>
                  <a:gd name="T13" fmla="*/ 8 h 33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12" h="331">
                    <a:moveTo>
                      <a:pt x="0" y="16"/>
                    </a:moveTo>
                    <a:lnTo>
                      <a:pt x="6" y="0"/>
                    </a:lnTo>
                    <a:lnTo>
                      <a:pt x="712" y="329"/>
                    </a:lnTo>
                    <a:lnTo>
                      <a:pt x="712" y="331"/>
                    </a:lnTo>
                    <a:lnTo>
                      <a:pt x="31" y="13"/>
                    </a:lnTo>
                    <a:lnTo>
                      <a:pt x="27" y="29"/>
                    </a:lnTo>
                    <a:lnTo>
                      <a:pt x="0" y="16"/>
                    </a:lnTo>
                    <a:close/>
                  </a:path>
                </a:pathLst>
              </a:custGeom>
              <a:solidFill>
                <a:srgbClr val="CACAC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935" name="Freeform 554"/>
              <p:cNvSpPr>
                <a:spLocks/>
              </p:cNvSpPr>
              <p:nvPr/>
            </p:nvSpPr>
            <p:spPr bwMode="auto">
              <a:xfrm>
                <a:off x="1585" y="1632"/>
                <a:ext cx="685" cy="160"/>
              </a:xfrm>
              <a:custGeom>
                <a:avLst/>
                <a:gdLst>
                  <a:gd name="T0" fmla="*/ 0 w 685"/>
                  <a:gd name="T1" fmla="*/ 8 h 318"/>
                  <a:gd name="T2" fmla="*/ 4 w 685"/>
                  <a:gd name="T3" fmla="*/ 0 h 318"/>
                  <a:gd name="T4" fmla="*/ 685 w 685"/>
                  <a:gd name="T5" fmla="*/ 160 h 318"/>
                  <a:gd name="T6" fmla="*/ 685 w 685"/>
                  <a:gd name="T7" fmla="*/ 160 h 318"/>
                  <a:gd name="T8" fmla="*/ 32 w 685"/>
                  <a:gd name="T9" fmla="*/ 6 h 318"/>
                  <a:gd name="T10" fmla="*/ 27 w 685"/>
                  <a:gd name="T11" fmla="*/ 15 h 318"/>
                  <a:gd name="T12" fmla="*/ 0 w 685"/>
                  <a:gd name="T13" fmla="*/ 8 h 31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5" h="318">
                    <a:moveTo>
                      <a:pt x="0" y="16"/>
                    </a:moveTo>
                    <a:lnTo>
                      <a:pt x="4" y="0"/>
                    </a:lnTo>
                    <a:lnTo>
                      <a:pt x="685" y="318"/>
                    </a:lnTo>
                    <a:lnTo>
                      <a:pt x="32" y="12"/>
                    </a:lnTo>
                    <a:lnTo>
                      <a:pt x="27" y="29"/>
                    </a:lnTo>
                    <a:lnTo>
                      <a:pt x="0" y="16"/>
                    </a:lnTo>
                    <a:close/>
                  </a:path>
                </a:pathLst>
              </a:custGeom>
              <a:solidFill>
                <a:srgbClr val="CCCC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936" name="Freeform 555"/>
              <p:cNvSpPr>
                <a:spLocks/>
              </p:cNvSpPr>
              <p:nvPr/>
            </p:nvSpPr>
            <p:spPr bwMode="auto">
              <a:xfrm>
                <a:off x="1612" y="1639"/>
                <a:ext cx="658" cy="153"/>
              </a:xfrm>
              <a:custGeom>
                <a:avLst/>
                <a:gdLst>
                  <a:gd name="T0" fmla="*/ 0 w 658"/>
                  <a:gd name="T1" fmla="*/ 9 h 306"/>
                  <a:gd name="T2" fmla="*/ 5 w 658"/>
                  <a:gd name="T3" fmla="*/ 0 h 306"/>
                  <a:gd name="T4" fmla="*/ 658 w 658"/>
                  <a:gd name="T5" fmla="*/ 153 h 306"/>
                  <a:gd name="T6" fmla="*/ 658 w 658"/>
                  <a:gd name="T7" fmla="*/ 153 h 306"/>
                  <a:gd name="T8" fmla="*/ 34 w 658"/>
                  <a:gd name="T9" fmla="*/ 8 h 306"/>
                  <a:gd name="T10" fmla="*/ 29 w 658"/>
                  <a:gd name="T11" fmla="*/ 16 h 306"/>
                  <a:gd name="T12" fmla="*/ 0 w 658"/>
                  <a:gd name="T13" fmla="*/ 9 h 30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58" h="306">
                    <a:moveTo>
                      <a:pt x="0" y="17"/>
                    </a:moveTo>
                    <a:lnTo>
                      <a:pt x="5" y="0"/>
                    </a:lnTo>
                    <a:lnTo>
                      <a:pt x="658" y="306"/>
                    </a:lnTo>
                    <a:lnTo>
                      <a:pt x="34" y="15"/>
                    </a:lnTo>
                    <a:lnTo>
                      <a:pt x="29" y="31"/>
                    </a:lnTo>
                    <a:lnTo>
                      <a:pt x="0" y="17"/>
                    </a:lnTo>
                    <a:close/>
                  </a:path>
                </a:pathLst>
              </a:custGeom>
              <a:solidFill>
                <a:srgbClr val="CECEC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937" name="Freeform 556"/>
              <p:cNvSpPr>
                <a:spLocks/>
              </p:cNvSpPr>
              <p:nvPr/>
            </p:nvSpPr>
            <p:spPr bwMode="auto">
              <a:xfrm>
                <a:off x="1641" y="1646"/>
                <a:ext cx="629" cy="147"/>
              </a:xfrm>
              <a:custGeom>
                <a:avLst/>
                <a:gdLst>
                  <a:gd name="T0" fmla="*/ 0 w 629"/>
                  <a:gd name="T1" fmla="*/ 8 h 293"/>
                  <a:gd name="T2" fmla="*/ 5 w 629"/>
                  <a:gd name="T3" fmla="*/ 0 h 293"/>
                  <a:gd name="T4" fmla="*/ 629 w 629"/>
                  <a:gd name="T5" fmla="*/ 146 h 293"/>
                  <a:gd name="T6" fmla="*/ 628 w 629"/>
                  <a:gd name="T7" fmla="*/ 147 h 293"/>
                  <a:gd name="T8" fmla="*/ 34 w 629"/>
                  <a:gd name="T9" fmla="*/ 7 h 293"/>
                  <a:gd name="T10" fmla="*/ 30 w 629"/>
                  <a:gd name="T11" fmla="*/ 15 h 293"/>
                  <a:gd name="T12" fmla="*/ 0 w 629"/>
                  <a:gd name="T13" fmla="*/ 8 h 29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29" h="293">
                    <a:moveTo>
                      <a:pt x="0" y="16"/>
                    </a:moveTo>
                    <a:lnTo>
                      <a:pt x="5" y="0"/>
                    </a:lnTo>
                    <a:lnTo>
                      <a:pt x="629" y="291"/>
                    </a:lnTo>
                    <a:lnTo>
                      <a:pt x="628" y="293"/>
                    </a:lnTo>
                    <a:lnTo>
                      <a:pt x="34" y="14"/>
                    </a:lnTo>
                    <a:lnTo>
                      <a:pt x="30" y="29"/>
                    </a:lnTo>
                    <a:lnTo>
                      <a:pt x="0" y="16"/>
                    </a:lnTo>
                    <a:close/>
                  </a:path>
                </a:pathLst>
              </a:custGeom>
              <a:solidFill>
                <a:srgbClr val="CFCFC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938" name="Freeform 557"/>
              <p:cNvSpPr>
                <a:spLocks/>
              </p:cNvSpPr>
              <p:nvPr/>
            </p:nvSpPr>
            <p:spPr bwMode="auto">
              <a:xfrm>
                <a:off x="1671" y="1653"/>
                <a:ext cx="598" cy="140"/>
              </a:xfrm>
              <a:custGeom>
                <a:avLst/>
                <a:gdLst>
                  <a:gd name="T0" fmla="*/ 0 w 598"/>
                  <a:gd name="T1" fmla="*/ 8 h 279"/>
                  <a:gd name="T2" fmla="*/ 4 w 598"/>
                  <a:gd name="T3" fmla="*/ 0 h 279"/>
                  <a:gd name="T4" fmla="*/ 598 w 598"/>
                  <a:gd name="T5" fmla="*/ 140 h 279"/>
                  <a:gd name="T6" fmla="*/ 598 w 598"/>
                  <a:gd name="T7" fmla="*/ 140 h 279"/>
                  <a:gd name="T8" fmla="*/ 35 w 598"/>
                  <a:gd name="T9" fmla="*/ 9 h 279"/>
                  <a:gd name="T10" fmla="*/ 31 w 598"/>
                  <a:gd name="T11" fmla="*/ 15 h 279"/>
                  <a:gd name="T12" fmla="*/ 0 w 598"/>
                  <a:gd name="T13" fmla="*/ 8 h 27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98" h="279">
                    <a:moveTo>
                      <a:pt x="0" y="15"/>
                    </a:moveTo>
                    <a:lnTo>
                      <a:pt x="4" y="0"/>
                    </a:lnTo>
                    <a:lnTo>
                      <a:pt x="598" y="279"/>
                    </a:lnTo>
                    <a:lnTo>
                      <a:pt x="35" y="17"/>
                    </a:lnTo>
                    <a:lnTo>
                      <a:pt x="31" y="29"/>
                    </a:lnTo>
                    <a:lnTo>
                      <a:pt x="0" y="15"/>
                    </a:lnTo>
                    <a:close/>
                  </a:path>
                </a:pathLst>
              </a:custGeom>
              <a:solidFill>
                <a:srgbClr val="D1D1D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939" name="Freeform 558"/>
              <p:cNvSpPr>
                <a:spLocks/>
              </p:cNvSpPr>
              <p:nvPr/>
            </p:nvSpPr>
            <p:spPr bwMode="auto">
              <a:xfrm>
                <a:off x="1702" y="1661"/>
                <a:ext cx="567" cy="132"/>
              </a:xfrm>
              <a:custGeom>
                <a:avLst/>
                <a:gdLst>
                  <a:gd name="T0" fmla="*/ 0 w 567"/>
                  <a:gd name="T1" fmla="*/ 6 h 264"/>
                  <a:gd name="T2" fmla="*/ 4 w 567"/>
                  <a:gd name="T3" fmla="*/ 0 h 264"/>
                  <a:gd name="T4" fmla="*/ 567 w 567"/>
                  <a:gd name="T5" fmla="*/ 131 h 264"/>
                  <a:gd name="T6" fmla="*/ 567 w 567"/>
                  <a:gd name="T7" fmla="*/ 132 h 264"/>
                  <a:gd name="T8" fmla="*/ 37 w 567"/>
                  <a:gd name="T9" fmla="*/ 7 h 264"/>
                  <a:gd name="T10" fmla="*/ 33 w 567"/>
                  <a:gd name="T11" fmla="*/ 15 h 264"/>
                  <a:gd name="T12" fmla="*/ 0 w 567"/>
                  <a:gd name="T13" fmla="*/ 6 h 2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67" h="264">
                    <a:moveTo>
                      <a:pt x="0" y="12"/>
                    </a:moveTo>
                    <a:lnTo>
                      <a:pt x="4" y="0"/>
                    </a:lnTo>
                    <a:lnTo>
                      <a:pt x="567" y="262"/>
                    </a:lnTo>
                    <a:lnTo>
                      <a:pt x="567" y="264"/>
                    </a:lnTo>
                    <a:lnTo>
                      <a:pt x="37" y="14"/>
                    </a:lnTo>
                    <a:lnTo>
                      <a:pt x="33" y="29"/>
                    </a:lnTo>
                    <a:lnTo>
                      <a:pt x="0" y="12"/>
                    </a:lnTo>
                    <a:close/>
                  </a:path>
                </a:pathLst>
              </a:custGeom>
              <a:solidFill>
                <a:srgbClr val="D2D2D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940" name="Freeform 559"/>
              <p:cNvSpPr>
                <a:spLocks/>
              </p:cNvSpPr>
              <p:nvPr/>
            </p:nvSpPr>
            <p:spPr bwMode="auto">
              <a:xfrm>
                <a:off x="1735" y="1669"/>
                <a:ext cx="534" cy="124"/>
              </a:xfrm>
              <a:custGeom>
                <a:avLst/>
                <a:gdLst>
                  <a:gd name="T0" fmla="*/ 0 w 534"/>
                  <a:gd name="T1" fmla="*/ 7 h 250"/>
                  <a:gd name="T2" fmla="*/ 4 w 534"/>
                  <a:gd name="T3" fmla="*/ 0 h 250"/>
                  <a:gd name="T4" fmla="*/ 534 w 534"/>
                  <a:gd name="T5" fmla="*/ 124 h 250"/>
                  <a:gd name="T6" fmla="*/ 534 w 534"/>
                  <a:gd name="T7" fmla="*/ 124 h 250"/>
                  <a:gd name="T8" fmla="*/ 36 w 534"/>
                  <a:gd name="T9" fmla="*/ 9 h 250"/>
                  <a:gd name="T10" fmla="*/ 34 w 534"/>
                  <a:gd name="T11" fmla="*/ 15 h 250"/>
                  <a:gd name="T12" fmla="*/ 0 w 534"/>
                  <a:gd name="T13" fmla="*/ 7 h 25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4" h="250">
                    <a:moveTo>
                      <a:pt x="0" y="15"/>
                    </a:moveTo>
                    <a:lnTo>
                      <a:pt x="4" y="0"/>
                    </a:lnTo>
                    <a:lnTo>
                      <a:pt x="534" y="250"/>
                    </a:lnTo>
                    <a:lnTo>
                      <a:pt x="36" y="18"/>
                    </a:lnTo>
                    <a:lnTo>
                      <a:pt x="34" y="31"/>
                    </a:lnTo>
                    <a:lnTo>
                      <a:pt x="0" y="15"/>
                    </a:lnTo>
                    <a:close/>
                  </a:path>
                </a:pathLst>
              </a:custGeom>
              <a:solidFill>
                <a:srgbClr val="D4D4D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941" name="Freeform 560"/>
              <p:cNvSpPr>
                <a:spLocks/>
              </p:cNvSpPr>
              <p:nvPr/>
            </p:nvSpPr>
            <p:spPr bwMode="auto">
              <a:xfrm>
                <a:off x="1769" y="1678"/>
                <a:ext cx="500" cy="116"/>
              </a:xfrm>
              <a:custGeom>
                <a:avLst/>
                <a:gdLst>
                  <a:gd name="T0" fmla="*/ 0 w 500"/>
                  <a:gd name="T1" fmla="*/ 6 h 234"/>
                  <a:gd name="T2" fmla="*/ 2 w 500"/>
                  <a:gd name="T3" fmla="*/ 0 h 234"/>
                  <a:gd name="T4" fmla="*/ 500 w 500"/>
                  <a:gd name="T5" fmla="*/ 115 h 234"/>
                  <a:gd name="T6" fmla="*/ 500 w 500"/>
                  <a:gd name="T7" fmla="*/ 116 h 234"/>
                  <a:gd name="T8" fmla="*/ 39 w 500"/>
                  <a:gd name="T9" fmla="*/ 8 h 234"/>
                  <a:gd name="T10" fmla="*/ 35 w 500"/>
                  <a:gd name="T11" fmla="*/ 14 h 234"/>
                  <a:gd name="T12" fmla="*/ 0 w 500"/>
                  <a:gd name="T13" fmla="*/ 6 h 23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00" h="234">
                    <a:moveTo>
                      <a:pt x="0" y="13"/>
                    </a:moveTo>
                    <a:lnTo>
                      <a:pt x="2" y="0"/>
                    </a:lnTo>
                    <a:lnTo>
                      <a:pt x="500" y="232"/>
                    </a:lnTo>
                    <a:lnTo>
                      <a:pt x="500" y="234"/>
                    </a:lnTo>
                    <a:lnTo>
                      <a:pt x="39" y="16"/>
                    </a:lnTo>
                    <a:lnTo>
                      <a:pt x="35" y="29"/>
                    </a:lnTo>
                    <a:lnTo>
                      <a:pt x="0" y="13"/>
                    </a:lnTo>
                    <a:close/>
                  </a:path>
                </a:pathLst>
              </a:custGeom>
              <a:solidFill>
                <a:srgbClr val="D6D6D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942" name="Freeform 561"/>
              <p:cNvSpPr>
                <a:spLocks/>
              </p:cNvSpPr>
              <p:nvPr/>
            </p:nvSpPr>
            <p:spPr bwMode="auto">
              <a:xfrm>
                <a:off x="1804" y="1686"/>
                <a:ext cx="465" cy="108"/>
              </a:xfrm>
              <a:custGeom>
                <a:avLst/>
                <a:gdLst>
                  <a:gd name="T0" fmla="*/ 0 w 465"/>
                  <a:gd name="T1" fmla="*/ 6 h 218"/>
                  <a:gd name="T2" fmla="*/ 4 w 465"/>
                  <a:gd name="T3" fmla="*/ 0 h 218"/>
                  <a:gd name="T4" fmla="*/ 465 w 465"/>
                  <a:gd name="T5" fmla="*/ 108 h 218"/>
                  <a:gd name="T6" fmla="*/ 465 w 465"/>
                  <a:gd name="T7" fmla="*/ 108 h 218"/>
                  <a:gd name="T8" fmla="*/ 41 w 465"/>
                  <a:gd name="T9" fmla="*/ 10 h 218"/>
                  <a:gd name="T10" fmla="*/ 38 w 465"/>
                  <a:gd name="T11" fmla="*/ 14 h 218"/>
                  <a:gd name="T12" fmla="*/ 0 w 465"/>
                  <a:gd name="T13" fmla="*/ 6 h 21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65" h="218">
                    <a:moveTo>
                      <a:pt x="0" y="13"/>
                    </a:moveTo>
                    <a:lnTo>
                      <a:pt x="4" y="0"/>
                    </a:lnTo>
                    <a:lnTo>
                      <a:pt x="465" y="218"/>
                    </a:lnTo>
                    <a:lnTo>
                      <a:pt x="41" y="20"/>
                    </a:lnTo>
                    <a:lnTo>
                      <a:pt x="38" y="29"/>
                    </a:lnTo>
                    <a:lnTo>
                      <a:pt x="0" y="13"/>
                    </a:lnTo>
                    <a:close/>
                  </a:path>
                </a:pathLst>
              </a:custGeom>
              <a:solidFill>
                <a:srgbClr val="D7D7D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943" name="Freeform 562"/>
              <p:cNvSpPr>
                <a:spLocks/>
              </p:cNvSpPr>
              <p:nvPr/>
            </p:nvSpPr>
            <p:spPr bwMode="auto">
              <a:xfrm>
                <a:off x="1842" y="1696"/>
                <a:ext cx="427" cy="99"/>
              </a:xfrm>
              <a:custGeom>
                <a:avLst/>
                <a:gdLst>
                  <a:gd name="T0" fmla="*/ 0 w 427"/>
                  <a:gd name="T1" fmla="*/ 4 h 200"/>
                  <a:gd name="T2" fmla="*/ 3 w 427"/>
                  <a:gd name="T3" fmla="*/ 0 h 200"/>
                  <a:gd name="T4" fmla="*/ 427 w 427"/>
                  <a:gd name="T5" fmla="*/ 98 h 200"/>
                  <a:gd name="T6" fmla="*/ 426 w 427"/>
                  <a:gd name="T7" fmla="*/ 99 h 200"/>
                  <a:gd name="T8" fmla="*/ 41 w 427"/>
                  <a:gd name="T9" fmla="*/ 9 h 200"/>
                  <a:gd name="T10" fmla="*/ 38 w 427"/>
                  <a:gd name="T11" fmla="*/ 14 h 200"/>
                  <a:gd name="T12" fmla="*/ 0 w 427"/>
                  <a:gd name="T13" fmla="*/ 4 h 20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27" h="200">
                    <a:moveTo>
                      <a:pt x="0" y="9"/>
                    </a:moveTo>
                    <a:lnTo>
                      <a:pt x="3" y="0"/>
                    </a:lnTo>
                    <a:lnTo>
                      <a:pt x="427" y="198"/>
                    </a:lnTo>
                    <a:lnTo>
                      <a:pt x="426" y="200"/>
                    </a:lnTo>
                    <a:lnTo>
                      <a:pt x="41" y="18"/>
                    </a:lnTo>
                    <a:lnTo>
                      <a:pt x="38" y="29"/>
                    </a:lnTo>
                    <a:lnTo>
                      <a:pt x="0" y="9"/>
                    </a:lnTo>
                    <a:close/>
                  </a:path>
                </a:pathLst>
              </a:custGeom>
              <a:solidFill>
                <a:srgbClr val="D9D9D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944" name="Freeform 563"/>
              <p:cNvSpPr>
                <a:spLocks/>
              </p:cNvSpPr>
              <p:nvPr/>
            </p:nvSpPr>
            <p:spPr bwMode="auto">
              <a:xfrm>
                <a:off x="1880" y="1705"/>
                <a:ext cx="388" cy="90"/>
              </a:xfrm>
              <a:custGeom>
                <a:avLst/>
                <a:gdLst>
                  <a:gd name="T0" fmla="*/ 0 w 388"/>
                  <a:gd name="T1" fmla="*/ 5 h 182"/>
                  <a:gd name="T2" fmla="*/ 3 w 388"/>
                  <a:gd name="T3" fmla="*/ 0 h 182"/>
                  <a:gd name="T4" fmla="*/ 388 w 388"/>
                  <a:gd name="T5" fmla="*/ 90 h 182"/>
                  <a:gd name="T6" fmla="*/ 388 w 388"/>
                  <a:gd name="T7" fmla="*/ 90 h 182"/>
                  <a:gd name="T8" fmla="*/ 44 w 388"/>
                  <a:gd name="T9" fmla="*/ 10 h 182"/>
                  <a:gd name="T10" fmla="*/ 43 w 388"/>
                  <a:gd name="T11" fmla="*/ 14 h 182"/>
                  <a:gd name="T12" fmla="*/ 0 w 388"/>
                  <a:gd name="T13" fmla="*/ 5 h 18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88" h="182">
                    <a:moveTo>
                      <a:pt x="0" y="11"/>
                    </a:moveTo>
                    <a:lnTo>
                      <a:pt x="3" y="0"/>
                    </a:lnTo>
                    <a:lnTo>
                      <a:pt x="388" y="182"/>
                    </a:lnTo>
                    <a:lnTo>
                      <a:pt x="44" y="20"/>
                    </a:lnTo>
                    <a:lnTo>
                      <a:pt x="43" y="29"/>
                    </a:lnTo>
                    <a:lnTo>
                      <a:pt x="0" y="11"/>
                    </a:lnTo>
                    <a:close/>
                  </a:path>
                </a:pathLst>
              </a:custGeom>
              <a:solidFill>
                <a:srgbClr val="DADAD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945" name="Freeform 564"/>
              <p:cNvSpPr>
                <a:spLocks/>
              </p:cNvSpPr>
              <p:nvPr/>
            </p:nvSpPr>
            <p:spPr bwMode="auto">
              <a:xfrm>
                <a:off x="1923" y="1715"/>
                <a:ext cx="345" cy="81"/>
              </a:xfrm>
              <a:custGeom>
                <a:avLst/>
                <a:gdLst>
                  <a:gd name="T0" fmla="*/ 0 w 345"/>
                  <a:gd name="T1" fmla="*/ 4 h 163"/>
                  <a:gd name="T2" fmla="*/ 1 w 345"/>
                  <a:gd name="T3" fmla="*/ 0 h 163"/>
                  <a:gd name="T4" fmla="*/ 345 w 345"/>
                  <a:gd name="T5" fmla="*/ 81 h 163"/>
                  <a:gd name="T6" fmla="*/ 345 w 345"/>
                  <a:gd name="T7" fmla="*/ 81 h 163"/>
                  <a:gd name="T8" fmla="*/ 45 w 345"/>
                  <a:gd name="T9" fmla="*/ 11 h 163"/>
                  <a:gd name="T10" fmla="*/ 42 w 345"/>
                  <a:gd name="T11" fmla="*/ 14 h 163"/>
                  <a:gd name="T12" fmla="*/ 0 w 345"/>
                  <a:gd name="T13" fmla="*/ 4 h 16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45" h="163">
                    <a:moveTo>
                      <a:pt x="0" y="9"/>
                    </a:moveTo>
                    <a:lnTo>
                      <a:pt x="1" y="0"/>
                    </a:lnTo>
                    <a:lnTo>
                      <a:pt x="345" y="162"/>
                    </a:lnTo>
                    <a:lnTo>
                      <a:pt x="345" y="163"/>
                    </a:lnTo>
                    <a:lnTo>
                      <a:pt x="45" y="22"/>
                    </a:lnTo>
                    <a:lnTo>
                      <a:pt x="42" y="29"/>
                    </a:lnTo>
                    <a:lnTo>
                      <a:pt x="0" y="9"/>
                    </a:lnTo>
                    <a:close/>
                  </a:path>
                </a:pathLst>
              </a:custGeom>
              <a:solidFill>
                <a:srgbClr val="DCDCD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946" name="Freeform 565"/>
              <p:cNvSpPr>
                <a:spLocks/>
              </p:cNvSpPr>
              <p:nvPr/>
            </p:nvSpPr>
            <p:spPr bwMode="auto">
              <a:xfrm>
                <a:off x="1965" y="1726"/>
                <a:ext cx="303" cy="70"/>
              </a:xfrm>
              <a:custGeom>
                <a:avLst/>
                <a:gdLst>
                  <a:gd name="T0" fmla="*/ 0 w 303"/>
                  <a:gd name="T1" fmla="*/ 3 h 141"/>
                  <a:gd name="T2" fmla="*/ 3 w 303"/>
                  <a:gd name="T3" fmla="*/ 0 h 141"/>
                  <a:gd name="T4" fmla="*/ 303 w 303"/>
                  <a:gd name="T5" fmla="*/ 70 h 141"/>
                  <a:gd name="T6" fmla="*/ 303 w 303"/>
                  <a:gd name="T7" fmla="*/ 70 h 141"/>
                  <a:gd name="T8" fmla="*/ 48 w 303"/>
                  <a:gd name="T9" fmla="*/ 11 h 141"/>
                  <a:gd name="T10" fmla="*/ 45 w 303"/>
                  <a:gd name="T11" fmla="*/ 14 h 141"/>
                  <a:gd name="T12" fmla="*/ 0 w 303"/>
                  <a:gd name="T13" fmla="*/ 3 h 14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3" h="141">
                    <a:moveTo>
                      <a:pt x="0" y="7"/>
                    </a:moveTo>
                    <a:lnTo>
                      <a:pt x="3" y="0"/>
                    </a:lnTo>
                    <a:lnTo>
                      <a:pt x="303" y="141"/>
                    </a:lnTo>
                    <a:lnTo>
                      <a:pt x="48" y="22"/>
                    </a:lnTo>
                    <a:lnTo>
                      <a:pt x="45" y="29"/>
                    </a:lnTo>
                    <a:lnTo>
                      <a:pt x="0" y="7"/>
                    </a:lnTo>
                    <a:close/>
                  </a:path>
                </a:pathLst>
              </a:custGeom>
              <a:solidFill>
                <a:srgbClr val="DEDED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947" name="Freeform 566"/>
              <p:cNvSpPr>
                <a:spLocks/>
              </p:cNvSpPr>
              <p:nvPr/>
            </p:nvSpPr>
            <p:spPr bwMode="auto">
              <a:xfrm>
                <a:off x="2010" y="1736"/>
                <a:ext cx="258" cy="61"/>
              </a:xfrm>
              <a:custGeom>
                <a:avLst/>
                <a:gdLst>
                  <a:gd name="T0" fmla="*/ 0 w 258"/>
                  <a:gd name="T1" fmla="*/ 4 h 121"/>
                  <a:gd name="T2" fmla="*/ 3 w 258"/>
                  <a:gd name="T3" fmla="*/ 0 h 121"/>
                  <a:gd name="T4" fmla="*/ 258 w 258"/>
                  <a:gd name="T5" fmla="*/ 60 h 121"/>
                  <a:gd name="T6" fmla="*/ 258 w 258"/>
                  <a:gd name="T7" fmla="*/ 61 h 121"/>
                  <a:gd name="T8" fmla="*/ 50 w 258"/>
                  <a:gd name="T9" fmla="*/ 12 h 121"/>
                  <a:gd name="T10" fmla="*/ 48 w 258"/>
                  <a:gd name="T11" fmla="*/ 15 h 121"/>
                  <a:gd name="T12" fmla="*/ 0 w 258"/>
                  <a:gd name="T13" fmla="*/ 4 h 12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58" h="121">
                    <a:moveTo>
                      <a:pt x="0" y="7"/>
                    </a:moveTo>
                    <a:lnTo>
                      <a:pt x="3" y="0"/>
                    </a:lnTo>
                    <a:lnTo>
                      <a:pt x="258" y="119"/>
                    </a:lnTo>
                    <a:lnTo>
                      <a:pt x="258" y="121"/>
                    </a:lnTo>
                    <a:lnTo>
                      <a:pt x="50" y="23"/>
                    </a:lnTo>
                    <a:lnTo>
                      <a:pt x="48" y="29"/>
                    </a:lnTo>
                    <a:lnTo>
                      <a:pt x="0" y="7"/>
                    </a:lnTo>
                    <a:close/>
                  </a:path>
                </a:pathLst>
              </a:custGeom>
              <a:solidFill>
                <a:srgbClr val="DFDFD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948" name="Freeform 567"/>
              <p:cNvSpPr>
                <a:spLocks/>
              </p:cNvSpPr>
              <p:nvPr/>
            </p:nvSpPr>
            <p:spPr bwMode="auto">
              <a:xfrm>
                <a:off x="2058" y="1748"/>
                <a:ext cx="210" cy="49"/>
              </a:xfrm>
              <a:custGeom>
                <a:avLst/>
                <a:gdLst>
                  <a:gd name="T0" fmla="*/ 0 w 210"/>
                  <a:gd name="T1" fmla="*/ 3 h 98"/>
                  <a:gd name="T2" fmla="*/ 2 w 210"/>
                  <a:gd name="T3" fmla="*/ 0 h 98"/>
                  <a:gd name="T4" fmla="*/ 210 w 210"/>
                  <a:gd name="T5" fmla="*/ 49 h 98"/>
                  <a:gd name="T6" fmla="*/ 208 w 210"/>
                  <a:gd name="T7" fmla="*/ 49 h 98"/>
                  <a:gd name="T8" fmla="*/ 53 w 210"/>
                  <a:gd name="T9" fmla="*/ 13 h 98"/>
                  <a:gd name="T10" fmla="*/ 51 w 210"/>
                  <a:gd name="T11" fmla="*/ 15 h 98"/>
                  <a:gd name="T12" fmla="*/ 0 w 210"/>
                  <a:gd name="T13" fmla="*/ 3 h 9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10" h="98">
                    <a:moveTo>
                      <a:pt x="0" y="6"/>
                    </a:moveTo>
                    <a:lnTo>
                      <a:pt x="2" y="0"/>
                    </a:lnTo>
                    <a:lnTo>
                      <a:pt x="210" y="98"/>
                    </a:lnTo>
                    <a:lnTo>
                      <a:pt x="208" y="98"/>
                    </a:lnTo>
                    <a:lnTo>
                      <a:pt x="53" y="26"/>
                    </a:lnTo>
                    <a:lnTo>
                      <a:pt x="51" y="29"/>
                    </a:lnTo>
                    <a:lnTo>
                      <a:pt x="0" y="6"/>
                    </a:lnTo>
                    <a:close/>
                  </a:path>
                </a:pathLst>
              </a:custGeom>
              <a:solidFill>
                <a:srgbClr val="E1E1E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949" name="Freeform 568"/>
              <p:cNvSpPr>
                <a:spLocks/>
              </p:cNvSpPr>
              <p:nvPr/>
            </p:nvSpPr>
            <p:spPr bwMode="auto">
              <a:xfrm>
                <a:off x="2109" y="1761"/>
                <a:ext cx="157" cy="37"/>
              </a:xfrm>
              <a:custGeom>
                <a:avLst/>
                <a:gdLst>
                  <a:gd name="T0" fmla="*/ 0 w 157"/>
                  <a:gd name="T1" fmla="*/ 2 h 74"/>
                  <a:gd name="T2" fmla="*/ 2 w 157"/>
                  <a:gd name="T3" fmla="*/ 0 h 74"/>
                  <a:gd name="T4" fmla="*/ 157 w 157"/>
                  <a:gd name="T5" fmla="*/ 36 h 74"/>
                  <a:gd name="T6" fmla="*/ 157 w 157"/>
                  <a:gd name="T7" fmla="*/ 37 h 74"/>
                  <a:gd name="T8" fmla="*/ 55 w 157"/>
                  <a:gd name="T9" fmla="*/ 14 h 74"/>
                  <a:gd name="T10" fmla="*/ 54 w 157"/>
                  <a:gd name="T11" fmla="*/ 15 h 74"/>
                  <a:gd name="T12" fmla="*/ 0 w 157"/>
                  <a:gd name="T13" fmla="*/ 2 h 7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7" h="74">
                    <a:moveTo>
                      <a:pt x="0" y="3"/>
                    </a:moveTo>
                    <a:lnTo>
                      <a:pt x="2" y="0"/>
                    </a:lnTo>
                    <a:lnTo>
                      <a:pt x="157" y="72"/>
                    </a:lnTo>
                    <a:lnTo>
                      <a:pt x="157" y="74"/>
                    </a:lnTo>
                    <a:lnTo>
                      <a:pt x="55" y="27"/>
                    </a:lnTo>
                    <a:lnTo>
                      <a:pt x="54" y="29"/>
                    </a:lnTo>
                    <a:lnTo>
                      <a:pt x="0" y="3"/>
                    </a:lnTo>
                    <a:close/>
                  </a:path>
                </a:pathLst>
              </a:custGeom>
              <a:solidFill>
                <a:srgbClr val="E3E3E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950" name="Freeform 569"/>
              <p:cNvSpPr>
                <a:spLocks/>
              </p:cNvSpPr>
              <p:nvPr/>
            </p:nvSpPr>
            <p:spPr bwMode="auto">
              <a:xfrm>
                <a:off x="2163" y="1774"/>
                <a:ext cx="103" cy="25"/>
              </a:xfrm>
              <a:custGeom>
                <a:avLst/>
                <a:gdLst>
                  <a:gd name="T0" fmla="*/ 0 w 103"/>
                  <a:gd name="T1" fmla="*/ 1 h 49"/>
                  <a:gd name="T2" fmla="*/ 1 w 103"/>
                  <a:gd name="T3" fmla="*/ 0 h 49"/>
                  <a:gd name="T4" fmla="*/ 103 w 103"/>
                  <a:gd name="T5" fmla="*/ 24 h 49"/>
                  <a:gd name="T6" fmla="*/ 103 w 103"/>
                  <a:gd name="T7" fmla="*/ 25 h 49"/>
                  <a:gd name="T8" fmla="*/ 56 w 103"/>
                  <a:gd name="T9" fmla="*/ 14 h 49"/>
                  <a:gd name="T10" fmla="*/ 56 w 103"/>
                  <a:gd name="T11" fmla="*/ 15 h 49"/>
                  <a:gd name="T12" fmla="*/ 0 w 103"/>
                  <a:gd name="T13" fmla="*/ 1 h 4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3" h="49">
                    <a:moveTo>
                      <a:pt x="0" y="2"/>
                    </a:moveTo>
                    <a:lnTo>
                      <a:pt x="1" y="0"/>
                    </a:lnTo>
                    <a:lnTo>
                      <a:pt x="103" y="47"/>
                    </a:lnTo>
                    <a:lnTo>
                      <a:pt x="103" y="49"/>
                    </a:lnTo>
                    <a:lnTo>
                      <a:pt x="56" y="27"/>
                    </a:lnTo>
                    <a:lnTo>
                      <a:pt x="56" y="29"/>
                    </a:lnTo>
                    <a:lnTo>
                      <a:pt x="0" y="2"/>
                    </a:lnTo>
                    <a:close/>
                  </a:path>
                </a:pathLst>
              </a:custGeom>
              <a:solidFill>
                <a:srgbClr val="E4E4E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951" name="Freeform 570"/>
              <p:cNvSpPr>
                <a:spLocks/>
              </p:cNvSpPr>
              <p:nvPr/>
            </p:nvSpPr>
            <p:spPr bwMode="auto">
              <a:xfrm>
                <a:off x="2219" y="1788"/>
                <a:ext cx="47" cy="12"/>
              </a:xfrm>
              <a:custGeom>
                <a:avLst/>
                <a:gdLst>
                  <a:gd name="T0" fmla="*/ 0 w 47"/>
                  <a:gd name="T1" fmla="*/ 1 h 24"/>
                  <a:gd name="T2" fmla="*/ 0 w 47"/>
                  <a:gd name="T3" fmla="*/ 0 h 24"/>
                  <a:gd name="T4" fmla="*/ 47 w 47"/>
                  <a:gd name="T5" fmla="*/ 11 h 24"/>
                  <a:gd name="T6" fmla="*/ 47 w 47"/>
                  <a:gd name="T7" fmla="*/ 12 h 24"/>
                  <a:gd name="T8" fmla="*/ 47 w 47"/>
                  <a:gd name="T9" fmla="*/ 12 h 24"/>
                  <a:gd name="T10" fmla="*/ 47 w 47"/>
                  <a:gd name="T11" fmla="*/ 12 h 24"/>
                  <a:gd name="T12" fmla="*/ 0 w 47"/>
                  <a:gd name="T13" fmla="*/ 1 h 2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7" h="24">
                    <a:moveTo>
                      <a:pt x="0" y="2"/>
                    </a:moveTo>
                    <a:lnTo>
                      <a:pt x="0" y="0"/>
                    </a:lnTo>
                    <a:lnTo>
                      <a:pt x="47" y="22"/>
                    </a:lnTo>
                    <a:lnTo>
                      <a:pt x="47" y="24"/>
                    </a:lnTo>
                    <a:lnTo>
                      <a:pt x="0" y="2"/>
                    </a:lnTo>
                    <a:close/>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952" name="Freeform 571"/>
              <p:cNvSpPr>
                <a:spLocks/>
              </p:cNvSpPr>
              <p:nvPr/>
            </p:nvSpPr>
            <p:spPr bwMode="auto">
              <a:xfrm>
                <a:off x="1267" y="1553"/>
                <a:ext cx="999" cy="247"/>
              </a:xfrm>
              <a:custGeom>
                <a:avLst/>
                <a:gdLst>
                  <a:gd name="T0" fmla="*/ 996 w 999"/>
                  <a:gd name="T1" fmla="*/ 233 h 495"/>
                  <a:gd name="T2" fmla="*/ 0 w 999"/>
                  <a:gd name="T3" fmla="*/ 0 h 495"/>
                  <a:gd name="T4" fmla="*/ 3 w 999"/>
                  <a:gd name="T5" fmla="*/ 14 h 495"/>
                  <a:gd name="T6" fmla="*/ 999 w 999"/>
                  <a:gd name="T7" fmla="*/ 247 h 495"/>
                  <a:gd name="T8" fmla="*/ 996 w 999"/>
                  <a:gd name="T9" fmla="*/ 233 h 49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99" h="495">
                    <a:moveTo>
                      <a:pt x="996" y="466"/>
                    </a:moveTo>
                    <a:lnTo>
                      <a:pt x="0" y="0"/>
                    </a:lnTo>
                    <a:lnTo>
                      <a:pt x="3" y="29"/>
                    </a:lnTo>
                    <a:lnTo>
                      <a:pt x="999" y="495"/>
                    </a:lnTo>
                    <a:lnTo>
                      <a:pt x="996" y="46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953" name="Freeform 572"/>
              <p:cNvSpPr>
                <a:spLocks/>
              </p:cNvSpPr>
              <p:nvPr/>
            </p:nvSpPr>
            <p:spPr bwMode="auto">
              <a:xfrm>
                <a:off x="1260" y="1553"/>
                <a:ext cx="1013" cy="235"/>
              </a:xfrm>
              <a:custGeom>
                <a:avLst/>
                <a:gdLst>
                  <a:gd name="T0" fmla="*/ 0 w 1013"/>
                  <a:gd name="T1" fmla="*/ 13 h 471"/>
                  <a:gd name="T2" fmla="*/ 7 w 1013"/>
                  <a:gd name="T3" fmla="*/ 0 h 471"/>
                  <a:gd name="T4" fmla="*/ 1013 w 1013"/>
                  <a:gd name="T5" fmla="*/ 235 h 471"/>
                  <a:gd name="T6" fmla="*/ 1012 w 1013"/>
                  <a:gd name="T7" fmla="*/ 235 h 471"/>
                  <a:gd name="T8" fmla="*/ 25 w 1013"/>
                  <a:gd name="T9" fmla="*/ 4 h 471"/>
                  <a:gd name="T10" fmla="*/ 20 w 1013"/>
                  <a:gd name="T11" fmla="*/ 17 h 471"/>
                  <a:gd name="T12" fmla="*/ 0 w 1013"/>
                  <a:gd name="T13" fmla="*/ 13 h 47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13" h="471">
                    <a:moveTo>
                      <a:pt x="0" y="26"/>
                    </a:moveTo>
                    <a:lnTo>
                      <a:pt x="7" y="0"/>
                    </a:lnTo>
                    <a:lnTo>
                      <a:pt x="1013" y="471"/>
                    </a:lnTo>
                    <a:lnTo>
                      <a:pt x="1012" y="471"/>
                    </a:lnTo>
                    <a:lnTo>
                      <a:pt x="25" y="9"/>
                    </a:lnTo>
                    <a:lnTo>
                      <a:pt x="20" y="35"/>
                    </a:lnTo>
                    <a:lnTo>
                      <a:pt x="0" y="26"/>
                    </a:lnTo>
                    <a:close/>
                  </a:path>
                </a:pathLst>
              </a:custGeom>
              <a:solidFill>
                <a:srgbClr val="B3B3B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954" name="Freeform 573"/>
              <p:cNvSpPr>
                <a:spLocks/>
              </p:cNvSpPr>
              <p:nvPr/>
            </p:nvSpPr>
            <p:spPr bwMode="auto">
              <a:xfrm>
                <a:off x="1280" y="1557"/>
                <a:ext cx="992" cy="231"/>
              </a:xfrm>
              <a:custGeom>
                <a:avLst/>
                <a:gdLst>
                  <a:gd name="T0" fmla="*/ 0 w 992"/>
                  <a:gd name="T1" fmla="*/ 13 h 462"/>
                  <a:gd name="T2" fmla="*/ 5 w 992"/>
                  <a:gd name="T3" fmla="*/ 0 h 462"/>
                  <a:gd name="T4" fmla="*/ 992 w 992"/>
                  <a:gd name="T5" fmla="*/ 231 h 462"/>
                  <a:gd name="T6" fmla="*/ 992 w 992"/>
                  <a:gd name="T7" fmla="*/ 231 h 462"/>
                  <a:gd name="T8" fmla="*/ 25 w 992"/>
                  <a:gd name="T9" fmla="*/ 5 h 462"/>
                  <a:gd name="T10" fmla="*/ 19 w 992"/>
                  <a:gd name="T11" fmla="*/ 18 h 462"/>
                  <a:gd name="T12" fmla="*/ 0 w 992"/>
                  <a:gd name="T13" fmla="*/ 13 h 4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92" h="462">
                    <a:moveTo>
                      <a:pt x="0" y="26"/>
                    </a:moveTo>
                    <a:lnTo>
                      <a:pt x="5" y="0"/>
                    </a:lnTo>
                    <a:lnTo>
                      <a:pt x="992" y="462"/>
                    </a:lnTo>
                    <a:lnTo>
                      <a:pt x="25" y="9"/>
                    </a:lnTo>
                    <a:lnTo>
                      <a:pt x="19" y="35"/>
                    </a:lnTo>
                    <a:lnTo>
                      <a:pt x="0" y="26"/>
                    </a:lnTo>
                    <a:close/>
                  </a:path>
                </a:pathLst>
              </a:custGeom>
              <a:solidFill>
                <a:srgbClr val="B5B5B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955" name="Freeform 574"/>
              <p:cNvSpPr>
                <a:spLocks/>
              </p:cNvSpPr>
              <p:nvPr/>
            </p:nvSpPr>
            <p:spPr bwMode="auto">
              <a:xfrm>
                <a:off x="1299" y="1562"/>
                <a:ext cx="973" cy="226"/>
              </a:xfrm>
              <a:custGeom>
                <a:avLst/>
                <a:gdLst>
                  <a:gd name="T0" fmla="*/ 0 w 973"/>
                  <a:gd name="T1" fmla="*/ 13 h 453"/>
                  <a:gd name="T2" fmla="*/ 6 w 973"/>
                  <a:gd name="T3" fmla="*/ 0 h 453"/>
                  <a:gd name="T4" fmla="*/ 973 w 973"/>
                  <a:gd name="T5" fmla="*/ 226 h 453"/>
                  <a:gd name="T6" fmla="*/ 973 w 973"/>
                  <a:gd name="T7" fmla="*/ 226 h 453"/>
                  <a:gd name="T8" fmla="*/ 26 w 973"/>
                  <a:gd name="T9" fmla="*/ 5 h 453"/>
                  <a:gd name="T10" fmla="*/ 20 w 973"/>
                  <a:gd name="T11" fmla="*/ 17 h 453"/>
                  <a:gd name="T12" fmla="*/ 0 w 973"/>
                  <a:gd name="T13" fmla="*/ 13 h 45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73" h="453">
                    <a:moveTo>
                      <a:pt x="0" y="26"/>
                    </a:moveTo>
                    <a:lnTo>
                      <a:pt x="6" y="0"/>
                    </a:lnTo>
                    <a:lnTo>
                      <a:pt x="973" y="453"/>
                    </a:lnTo>
                    <a:lnTo>
                      <a:pt x="26" y="11"/>
                    </a:lnTo>
                    <a:lnTo>
                      <a:pt x="20" y="35"/>
                    </a:lnTo>
                    <a:lnTo>
                      <a:pt x="0" y="26"/>
                    </a:lnTo>
                    <a:close/>
                  </a:path>
                </a:pathLst>
              </a:custGeom>
              <a:solidFill>
                <a:srgbClr val="B6B6B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956" name="Freeform 575"/>
              <p:cNvSpPr>
                <a:spLocks/>
              </p:cNvSpPr>
              <p:nvPr/>
            </p:nvSpPr>
            <p:spPr bwMode="auto">
              <a:xfrm>
                <a:off x="1319" y="1567"/>
                <a:ext cx="953" cy="222"/>
              </a:xfrm>
              <a:custGeom>
                <a:avLst/>
                <a:gdLst>
                  <a:gd name="T0" fmla="*/ 0 w 953"/>
                  <a:gd name="T1" fmla="*/ 12 h 444"/>
                  <a:gd name="T2" fmla="*/ 6 w 953"/>
                  <a:gd name="T3" fmla="*/ 0 h 444"/>
                  <a:gd name="T4" fmla="*/ 953 w 953"/>
                  <a:gd name="T5" fmla="*/ 221 h 444"/>
                  <a:gd name="T6" fmla="*/ 953 w 953"/>
                  <a:gd name="T7" fmla="*/ 222 h 444"/>
                  <a:gd name="T8" fmla="*/ 26 w 953"/>
                  <a:gd name="T9" fmla="*/ 5 h 444"/>
                  <a:gd name="T10" fmla="*/ 20 w 953"/>
                  <a:gd name="T11" fmla="*/ 17 h 444"/>
                  <a:gd name="T12" fmla="*/ 0 w 953"/>
                  <a:gd name="T13" fmla="*/ 12 h 44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53" h="444">
                    <a:moveTo>
                      <a:pt x="0" y="24"/>
                    </a:moveTo>
                    <a:lnTo>
                      <a:pt x="6" y="0"/>
                    </a:lnTo>
                    <a:lnTo>
                      <a:pt x="953" y="442"/>
                    </a:lnTo>
                    <a:lnTo>
                      <a:pt x="953" y="444"/>
                    </a:lnTo>
                    <a:lnTo>
                      <a:pt x="26" y="9"/>
                    </a:lnTo>
                    <a:lnTo>
                      <a:pt x="20" y="33"/>
                    </a:lnTo>
                    <a:lnTo>
                      <a:pt x="0" y="24"/>
                    </a:lnTo>
                    <a:close/>
                  </a:path>
                </a:pathLst>
              </a:custGeom>
              <a:solidFill>
                <a:srgbClr val="B8B8B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957" name="Freeform 576"/>
              <p:cNvSpPr>
                <a:spLocks/>
              </p:cNvSpPr>
              <p:nvPr/>
            </p:nvSpPr>
            <p:spPr bwMode="auto">
              <a:xfrm>
                <a:off x="1339" y="1572"/>
                <a:ext cx="933" cy="217"/>
              </a:xfrm>
              <a:custGeom>
                <a:avLst/>
                <a:gdLst>
                  <a:gd name="T0" fmla="*/ 0 w 933"/>
                  <a:gd name="T1" fmla="*/ 12 h 435"/>
                  <a:gd name="T2" fmla="*/ 6 w 933"/>
                  <a:gd name="T3" fmla="*/ 0 h 435"/>
                  <a:gd name="T4" fmla="*/ 933 w 933"/>
                  <a:gd name="T5" fmla="*/ 217 h 435"/>
                  <a:gd name="T6" fmla="*/ 933 w 933"/>
                  <a:gd name="T7" fmla="*/ 217 h 435"/>
                  <a:gd name="T8" fmla="*/ 25 w 933"/>
                  <a:gd name="T9" fmla="*/ 5 h 435"/>
                  <a:gd name="T10" fmla="*/ 20 w 933"/>
                  <a:gd name="T11" fmla="*/ 16 h 435"/>
                  <a:gd name="T12" fmla="*/ 0 w 933"/>
                  <a:gd name="T13" fmla="*/ 12 h 43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33" h="435">
                    <a:moveTo>
                      <a:pt x="0" y="24"/>
                    </a:moveTo>
                    <a:lnTo>
                      <a:pt x="6" y="0"/>
                    </a:lnTo>
                    <a:lnTo>
                      <a:pt x="933" y="435"/>
                    </a:lnTo>
                    <a:lnTo>
                      <a:pt x="25" y="11"/>
                    </a:lnTo>
                    <a:lnTo>
                      <a:pt x="20" y="33"/>
                    </a:lnTo>
                    <a:lnTo>
                      <a:pt x="0" y="24"/>
                    </a:lnTo>
                    <a:close/>
                  </a:path>
                </a:pathLst>
              </a:custGeom>
              <a:solidFill>
                <a:srgbClr val="BABAB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958" name="Freeform 577"/>
              <p:cNvSpPr>
                <a:spLocks/>
              </p:cNvSpPr>
              <p:nvPr/>
            </p:nvSpPr>
            <p:spPr bwMode="auto">
              <a:xfrm>
                <a:off x="1359" y="1577"/>
                <a:ext cx="913" cy="212"/>
              </a:xfrm>
              <a:custGeom>
                <a:avLst/>
                <a:gdLst>
                  <a:gd name="T0" fmla="*/ 0 w 913"/>
                  <a:gd name="T1" fmla="*/ 11 h 424"/>
                  <a:gd name="T2" fmla="*/ 5 w 913"/>
                  <a:gd name="T3" fmla="*/ 0 h 424"/>
                  <a:gd name="T4" fmla="*/ 913 w 913"/>
                  <a:gd name="T5" fmla="*/ 212 h 424"/>
                  <a:gd name="T6" fmla="*/ 913 w 913"/>
                  <a:gd name="T7" fmla="*/ 212 h 424"/>
                  <a:gd name="T8" fmla="*/ 25 w 913"/>
                  <a:gd name="T9" fmla="*/ 5 h 424"/>
                  <a:gd name="T10" fmla="*/ 19 w 913"/>
                  <a:gd name="T11" fmla="*/ 16 h 424"/>
                  <a:gd name="T12" fmla="*/ 0 w 913"/>
                  <a:gd name="T13" fmla="*/ 11 h 42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13" h="424">
                    <a:moveTo>
                      <a:pt x="0" y="22"/>
                    </a:moveTo>
                    <a:lnTo>
                      <a:pt x="5" y="0"/>
                    </a:lnTo>
                    <a:lnTo>
                      <a:pt x="913" y="424"/>
                    </a:lnTo>
                    <a:lnTo>
                      <a:pt x="25" y="9"/>
                    </a:lnTo>
                    <a:lnTo>
                      <a:pt x="19" y="31"/>
                    </a:lnTo>
                    <a:lnTo>
                      <a:pt x="0" y="22"/>
                    </a:lnTo>
                    <a:close/>
                  </a:path>
                </a:pathLst>
              </a:custGeom>
              <a:solidFill>
                <a:srgbClr val="BCBCB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959" name="Freeform 578"/>
              <p:cNvSpPr>
                <a:spLocks/>
              </p:cNvSpPr>
              <p:nvPr/>
            </p:nvSpPr>
            <p:spPr bwMode="auto">
              <a:xfrm>
                <a:off x="1378" y="1582"/>
                <a:ext cx="894" cy="207"/>
              </a:xfrm>
              <a:custGeom>
                <a:avLst/>
                <a:gdLst>
                  <a:gd name="T0" fmla="*/ 0 w 894"/>
                  <a:gd name="T1" fmla="*/ 11 h 415"/>
                  <a:gd name="T2" fmla="*/ 6 w 894"/>
                  <a:gd name="T3" fmla="*/ 0 h 415"/>
                  <a:gd name="T4" fmla="*/ 894 w 894"/>
                  <a:gd name="T5" fmla="*/ 207 h 415"/>
                  <a:gd name="T6" fmla="*/ 894 w 894"/>
                  <a:gd name="T7" fmla="*/ 207 h 415"/>
                  <a:gd name="T8" fmla="*/ 26 w 894"/>
                  <a:gd name="T9" fmla="*/ 4 h 415"/>
                  <a:gd name="T10" fmla="*/ 20 w 894"/>
                  <a:gd name="T11" fmla="*/ 15 h 415"/>
                  <a:gd name="T12" fmla="*/ 0 w 894"/>
                  <a:gd name="T13" fmla="*/ 11 h 41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94" h="415">
                    <a:moveTo>
                      <a:pt x="0" y="22"/>
                    </a:moveTo>
                    <a:lnTo>
                      <a:pt x="6" y="0"/>
                    </a:lnTo>
                    <a:lnTo>
                      <a:pt x="894" y="415"/>
                    </a:lnTo>
                    <a:lnTo>
                      <a:pt x="26" y="9"/>
                    </a:lnTo>
                    <a:lnTo>
                      <a:pt x="20" y="31"/>
                    </a:lnTo>
                    <a:lnTo>
                      <a:pt x="0" y="22"/>
                    </a:lnTo>
                    <a:close/>
                  </a:path>
                </a:pathLst>
              </a:custGeom>
              <a:solidFill>
                <a:srgbClr val="BEBEB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960" name="Freeform 579"/>
              <p:cNvSpPr>
                <a:spLocks/>
              </p:cNvSpPr>
              <p:nvPr/>
            </p:nvSpPr>
            <p:spPr bwMode="auto">
              <a:xfrm>
                <a:off x="1398" y="1586"/>
                <a:ext cx="874" cy="204"/>
              </a:xfrm>
              <a:custGeom>
                <a:avLst/>
                <a:gdLst>
                  <a:gd name="T0" fmla="*/ 0 w 874"/>
                  <a:gd name="T1" fmla="*/ 11 h 408"/>
                  <a:gd name="T2" fmla="*/ 6 w 874"/>
                  <a:gd name="T3" fmla="*/ 0 h 408"/>
                  <a:gd name="T4" fmla="*/ 874 w 874"/>
                  <a:gd name="T5" fmla="*/ 203 h 408"/>
                  <a:gd name="T6" fmla="*/ 874 w 874"/>
                  <a:gd name="T7" fmla="*/ 204 h 408"/>
                  <a:gd name="T8" fmla="*/ 27 w 874"/>
                  <a:gd name="T9" fmla="*/ 6 h 408"/>
                  <a:gd name="T10" fmla="*/ 21 w 874"/>
                  <a:gd name="T11" fmla="*/ 17 h 408"/>
                  <a:gd name="T12" fmla="*/ 0 w 874"/>
                  <a:gd name="T13" fmla="*/ 11 h 40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74" h="408">
                    <a:moveTo>
                      <a:pt x="0" y="22"/>
                    </a:moveTo>
                    <a:lnTo>
                      <a:pt x="6" y="0"/>
                    </a:lnTo>
                    <a:lnTo>
                      <a:pt x="874" y="406"/>
                    </a:lnTo>
                    <a:lnTo>
                      <a:pt x="874" y="408"/>
                    </a:lnTo>
                    <a:lnTo>
                      <a:pt x="27" y="11"/>
                    </a:lnTo>
                    <a:lnTo>
                      <a:pt x="21" y="33"/>
                    </a:lnTo>
                    <a:lnTo>
                      <a:pt x="0" y="22"/>
                    </a:lnTo>
                    <a:close/>
                  </a:path>
                </a:pathLst>
              </a:custGeom>
              <a:solidFill>
                <a:srgbClr val="BFB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961" name="Freeform 580"/>
              <p:cNvSpPr>
                <a:spLocks/>
              </p:cNvSpPr>
              <p:nvPr/>
            </p:nvSpPr>
            <p:spPr bwMode="auto">
              <a:xfrm>
                <a:off x="1419" y="1592"/>
                <a:ext cx="853" cy="198"/>
              </a:xfrm>
              <a:custGeom>
                <a:avLst/>
                <a:gdLst>
                  <a:gd name="T0" fmla="*/ 0 w 853"/>
                  <a:gd name="T1" fmla="*/ 11 h 397"/>
                  <a:gd name="T2" fmla="*/ 6 w 853"/>
                  <a:gd name="T3" fmla="*/ 0 h 397"/>
                  <a:gd name="T4" fmla="*/ 853 w 853"/>
                  <a:gd name="T5" fmla="*/ 198 h 397"/>
                  <a:gd name="T6" fmla="*/ 853 w 853"/>
                  <a:gd name="T7" fmla="*/ 198 h 397"/>
                  <a:gd name="T8" fmla="*/ 27 w 853"/>
                  <a:gd name="T9" fmla="*/ 5 h 397"/>
                  <a:gd name="T10" fmla="*/ 22 w 853"/>
                  <a:gd name="T11" fmla="*/ 15 h 397"/>
                  <a:gd name="T12" fmla="*/ 0 w 853"/>
                  <a:gd name="T13" fmla="*/ 11 h 3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53" h="397">
                    <a:moveTo>
                      <a:pt x="0" y="22"/>
                    </a:moveTo>
                    <a:lnTo>
                      <a:pt x="6" y="0"/>
                    </a:lnTo>
                    <a:lnTo>
                      <a:pt x="853" y="397"/>
                    </a:lnTo>
                    <a:lnTo>
                      <a:pt x="27" y="11"/>
                    </a:lnTo>
                    <a:lnTo>
                      <a:pt x="22" y="31"/>
                    </a:lnTo>
                    <a:lnTo>
                      <a:pt x="0" y="22"/>
                    </a:lnTo>
                    <a:close/>
                  </a:path>
                </a:pathLst>
              </a:custGeom>
              <a:solidFill>
                <a:srgbClr val="C1C1C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962" name="Freeform 581"/>
              <p:cNvSpPr>
                <a:spLocks/>
              </p:cNvSpPr>
              <p:nvPr/>
            </p:nvSpPr>
            <p:spPr bwMode="auto">
              <a:xfrm>
                <a:off x="1441" y="1597"/>
                <a:ext cx="831" cy="193"/>
              </a:xfrm>
              <a:custGeom>
                <a:avLst/>
                <a:gdLst>
                  <a:gd name="T0" fmla="*/ 0 w 831"/>
                  <a:gd name="T1" fmla="*/ 10 h 386"/>
                  <a:gd name="T2" fmla="*/ 5 w 831"/>
                  <a:gd name="T3" fmla="*/ 0 h 386"/>
                  <a:gd name="T4" fmla="*/ 831 w 831"/>
                  <a:gd name="T5" fmla="*/ 193 h 386"/>
                  <a:gd name="T6" fmla="*/ 829 w 831"/>
                  <a:gd name="T7" fmla="*/ 193 h 386"/>
                  <a:gd name="T8" fmla="*/ 27 w 831"/>
                  <a:gd name="T9" fmla="*/ 6 h 386"/>
                  <a:gd name="T10" fmla="*/ 21 w 831"/>
                  <a:gd name="T11" fmla="*/ 16 h 386"/>
                  <a:gd name="T12" fmla="*/ 0 w 831"/>
                  <a:gd name="T13" fmla="*/ 10 h 38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31" h="386">
                    <a:moveTo>
                      <a:pt x="0" y="20"/>
                    </a:moveTo>
                    <a:lnTo>
                      <a:pt x="5" y="0"/>
                    </a:lnTo>
                    <a:lnTo>
                      <a:pt x="831" y="386"/>
                    </a:lnTo>
                    <a:lnTo>
                      <a:pt x="829" y="386"/>
                    </a:lnTo>
                    <a:lnTo>
                      <a:pt x="27" y="11"/>
                    </a:lnTo>
                    <a:lnTo>
                      <a:pt x="21" y="31"/>
                    </a:lnTo>
                    <a:lnTo>
                      <a:pt x="0" y="20"/>
                    </a:lnTo>
                    <a:close/>
                  </a:path>
                </a:pathLst>
              </a:custGeom>
              <a:solidFill>
                <a:srgbClr val="C2C2C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963" name="Freeform 582"/>
              <p:cNvSpPr>
                <a:spLocks/>
              </p:cNvSpPr>
              <p:nvPr/>
            </p:nvSpPr>
            <p:spPr bwMode="auto">
              <a:xfrm>
                <a:off x="1462" y="1602"/>
                <a:ext cx="808" cy="188"/>
              </a:xfrm>
              <a:custGeom>
                <a:avLst/>
                <a:gdLst>
                  <a:gd name="T0" fmla="*/ 0 w 808"/>
                  <a:gd name="T1" fmla="*/ 10 h 375"/>
                  <a:gd name="T2" fmla="*/ 6 w 808"/>
                  <a:gd name="T3" fmla="*/ 0 h 375"/>
                  <a:gd name="T4" fmla="*/ 808 w 808"/>
                  <a:gd name="T5" fmla="*/ 188 h 375"/>
                  <a:gd name="T6" fmla="*/ 808 w 808"/>
                  <a:gd name="T7" fmla="*/ 188 h 375"/>
                  <a:gd name="T8" fmla="*/ 28 w 808"/>
                  <a:gd name="T9" fmla="*/ 6 h 375"/>
                  <a:gd name="T10" fmla="*/ 22 w 808"/>
                  <a:gd name="T11" fmla="*/ 16 h 375"/>
                  <a:gd name="T12" fmla="*/ 0 w 808"/>
                  <a:gd name="T13" fmla="*/ 10 h 37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08" h="375">
                    <a:moveTo>
                      <a:pt x="0" y="20"/>
                    </a:moveTo>
                    <a:lnTo>
                      <a:pt x="6" y="0"/>
                    </a:lnTo>
                    <a:lnTo>
                      <a:pt x="808" y="375"/>
                    </a:lnTo>
                    <a:lnTo>
                      <a:pt x="28" y="11"/>
                    </a:lnTo>
                    <a:lnTo>
                      <a:pt x="22" y="31"/>
                    </a:lnTo>
                    <a:lnTo>
                      <a:pt x="0" y="20"/>
                    </a:lnTo>
                    <a:close/>
                  </a:path>
                </a:pathLst>
              </a:custGeom>
              <a:solidFill>
                <a:srgbClr val="C4C4C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964" name="Freeform 583"/>
              <p:cNvSpPr>
                <a:spLocks/>
              </p:cNvSpPr>
              <p:nvPr/>
            </p:nvSpPr>
            <p:spPr bwMode="auto">
              <a:xfrm>
                <a:off x="1484" y="1608"/>
                <a:ext cx="786" cy="183"/>
              </a:xfrm>
              <a:custGeom>
                <a:avLst/>
                <a:gdLst>
                  <a:gd name="T0" fmla="*/ 0 w 786"/>
                  <a:gd name="T1" fmla="*/ 10 h 365"/>
                  <a:gd name="T2" fmla="*/ 6 w 786"/>
                  <a:gd name="T3" fmla="*/ 0 h 365"/>
                  <a:gd name="T4" fmla="*/ 786 w 786"/>
                  <a:gd name="T5" fmla="*/ 182 h 365"/>
                  <a:gd name="T6" fmla="*/ 786 w 786"/>
                  <a:gd name="T7" fmla="*/ 183 h 365"/>
                  <a:gd name="T8" fmla="*/ 30 w 786"/>
                  <a:gd name="T9" fmla="*/ 6 h 365"/>
                  <a:gd name="T10" fmla="*/ 25 w 786"/>
                  <a:gd name="T11" fmla="*/ 16 h 365"/>
                  <a:gd name="T12" fmla="*/ 0 w 786"/>
                  <a:gd name="T13" fmla="*/ 10 h 36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86" h="365">
                    <a:moveTo>
                      <a:pt x="0" y="20"/>
                    </a:moveTo>
                    <a:lnTo>
                      <a:pt x="6" y="0"/>
                    </a:lnTo>
                    <a:lnTo>
                      <a:pt x="786" y="364"/>
                    </a:lnTo>
                    <a:lnTo>
                      <a:pt x="786" y="365"/>
                    </a:lnTo>
                    <a:lnTo>
                      <a:pt x="30" y="11"/>
                    </a:lnTo>
                    <a:lnTo>
                      <a:pt x="25" y="31"/>
                    </a:lnTo>
                    <a:lnTo>
                      <a:pt x="0" y="20"/>
                    </a:lnTo>
                    <a:close/>
                  </a:path>
                </a:pathLst>
              </a:custGeom>
              <a:solidFill>
                <a:srgbClr val="C6C6C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965" name="Freeform 584"/>
              <p:cNvSpPr>
                <a:spLocks/>
              </p:cNvSpPr>
              <p:nvPr/>
            </p:nvSpPr>
            <p:spPr bwMode="auto">
              <a:xfrm>
                <a:off x="1509" y="1613"/>
                <a:ext cx="761" cy="178"/>
              </a:xfrm>
              <a:custGeom>
                <a:avLst/>
                <a:gdLst>
                  <a:gd name="T0" fmla="*/ 0 w 761"/>
                  <a:gd name="T1" fmla="*/ 10 h 354"/>
                  <a:gd name="T2" fmla="*/ 5 w 761"/>
                  <a:gd name="T3" fmla="*/ 0 h 354"/>
                  <a:gd name="T4" fmla="*/ 761 w 761"/>
                  <a:gd name="T5" fmla="*/ 178 h 354"/>
                  <a:gd name="T6" fmla="*/ 761 w 761"/>
                  <a:gd name="T7" fmla="*/ 178 h 354"/>
                  <a:gd name="T8" fmla="*/ 29 w 761"/>
                  <a:gd name="T9" fmla="*/ 6 h 354"/>
                  <a:gd name="T10" fmla="*/ 24 w 761"/>
                  <a:gd name="T11" fmla="*/ 15 h 354"/>
                  <a:gd name="T12" fmla="*/ 0 w 761"/>
                  <a:gd name="T13" fmla="*/ 10 h 3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61" h="354">
                    <a:moveTo>
                      <a:pt x="0" y="20"/>
                    </a:moveTo>
                    <a:lnTo>
                      <a:pt x="5" y="0"/>
                    </a:lnTo>
                    <a:lnTo>
                      <a:pt x="761" y="354"/>
                    </a:lnTo>
                    <a:lnTo>
                      <a:pt x="29" y="12"/>
                    </a:lnTo>
                    <a:lnTo>
                      <a:pt x="24" y="30"/>
                    </a:lnTo>
                    <a:lnTo>
                      <a:pt x="0" y="20"/>
                    </a:lnTo>
                    <a:close/>
                  </a:path>
                </a:pathLst>
              </a:custGeom>
              <a:solidFill>
                <a:srgbClr val="C7C7C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966" name="Freeform 585"/>
              <p:cNvSpPr>
                <a:spLocks/>
              </p:cNvSpPr>
              <p:nvPr/>
            </p:nvSpPr>
            <p:spPr bwMode="auto">
              <a:xfrm>
                <a:off x="1533" y="1620"/>
                <a:ext cx="737" cy="171"/>
              </a:xfrm>
              <a:custGeom>
                <a:avLst/>
                <a:gdLst>
                  <a:gd name="T0" fmla="*/ 0 w 737"/>
                  <a:gd name="T1" fmla="*/ 9 h 342"/>
                  <a:gd name="T2" fmla="*/ 5 w 737"/>
                  <a:gd name="T3" fmla="*/ 0 h 342"/>
                  <a:gd name="T4" fmla="*/ 737 w 737"/>
                  <a:gd name="T5" fmla="*/ 171 h 342"/>
                  <a:gd name="T6" fmla="*/ 737 w 737"/>
                  <a:gd name="T7" fmla="*/ 171 h 342"/>
                  <a:gd name="T8" fmla="*/ 31 w 737"/>
                  <a:gd name="T9" fmla="*/ 7 h 342"/>
                  <a:gd name="T10" fmla="*/ 25 w 737"/>
                  <a:gd name="T11" fmla="*/ 15 h 342"/>
                  <a:gd name="T12" fmla="*/ 0 w 737"/>
                  <a:gd name="T13" fmla="*/ 9 h 34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37" h="342">
                    <a:moveTo>
                      <a:pt x="0" y="18"/>
                    </a:moveTo>
                    <a:lnTo>
                      <a:pt x="5" y="0"/>
                    </a:lnTo>
                    <a:lnTo>
                      <a:pt x="737" y="342"/>
                    </a:lnTo>
                    <a:lnTo>
                      <a:pt x="31" y="13"/>
                    </a:lnTo>
                    <a:lnTo>
                      <a:pt x="25" y="29"/>
                    </a:lnTo>
                    <a:lnTo>
                      <a:pt x="0" y="18"/>
                    </a:lnTo>
                    <a:close/>
                  </a:path>
                </a:pathLst>
              </a:custGeom>
              <a:solidFill>
                <a:srgbClr val="C9C9C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967" name="Freeform 586"/>
              <p:cNvSpPr>
                <a:spLocks/>
              </p:cNvSpPr>
              <p:nvPr/>
            </p:nvSpPr>
            <p:spPr bwMode="auto">
              <a:xfrm>
                <a:off x="1558" y="1626"/>
                <a:ext cx="712" cy="166"/>
              </a:xfrm>
              <a:custGeom>
                <a:avLst/>
                <a:gdLst>
                  <a:gd name="T0" fmla="*/ 0 w 712"/>
                  <a:gd name="T1" fmla="*/ 8 h 331"/>
                  <a:gd name="T2" fmla="*/ 6 w 712"/>
                  <a:gd name="T3" fmla="*/ 0 h 331"/>
                  <a:gd name="T4" fmla="*/ 712 w 712"/>
                  <a:gd name="T5" fmla="*/ 165 h 331"/>
                  <a:gd name="T6" fmla="*/ 712 w 712"/>
                  <a:gd name="T7" fmla="*/ 166 h 331"/>
                  <a:gd name="T8" fmla="*/ 31 w 712"/>
                  <a:gd name="T9" fmla="*/ 7 h 331"/>
                  <a:gd name="T10" fmla="*/ 27 w 712"/>
                  <a:gd name="T11" fmla="*/ 15 h 331"/>
                  <a:gd name="T12" fmla="*/ 0 w 712"/>
                  <a:gd name="T13" fmla="*/ 8 h 33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12" h="331">
                    <a:moveTo>
                      <a:pt x="0" y="16"/>
                    </a:moveTo>
                    <a:lnTo>
                      <a:pt x="6" y="0"/>
                    </a:lnTo>
                    <a:lnTo>
                      <a:pt x="712" y="329"/>
                    </a:lnTo>
                    <a:lnTo>
                      <a:pt x="712" y="331"/>
                    </a:lnTo>
                    <a:lnTo>
                      <a:pt x="31" y="13"/>
                    </a:lnTo>
                    <a:lnTo>
                      <a:pt x="27" y="29"/>
                    </a:lnTo>
                    <a:lnTo>
                      <a:pt x="0" y="16"/>
                    </a:lnTo>
                    <a:close/>
                  </a:path>
                </a:pathLst>
              </a:custGeom>
              <a:solidFill>
                <a:srgbClr val="CACAC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968" name="Freeform 587"/>
              <p:cNvSpPr>
                <a:spLocks/>
              </p:cNvSpPr>
              <p:nvPr/>
            </p:nvSpPr>
            <p:spPr bwMode="auto">
              <a:xfrm>
                <a:off x="1585" y="1632"/>
                <a:ext cx="685" cy="160"/>
              </a:xfrm>
              <a:custGeom>
                <a:avLst/>
                <a:gdLst>
                  <a:gd name="T0" fmla="*/ 0 w 685"/>
                  <a:gd name="T1" fmla="*/ 8 h 318"/>
                  <a:gd name="T2" fmla="*/ 4 w 685"/>
                  <a:gd name="T3" fmla="*/ 0 h 318"/>
                  <a:gd name="T4" fmla="*/ 685 w 685"/>
                  <a:gd name="T5" fmla="*/ 160 h 318"/>
                  <a:gd name="T6" fmla="*/ 685 w 685"/>
                  <a:gd name="T7" fmla="*/ 160 h 318"/>
                  <a:gd name="T8" fmla="*/ 32 w 685"/>
                  <a:gd name="T9" fmla="*/ 6 h 318"/>
                  <a:gd name="T10" fmla="*/ 27 w 685"/>
                  <a:gd name="T11" fmla="*/ 15 h 318"/>
                  <a:gd name="T12" fmla="*/ 0 w 685"/>
                  <a:gd name="T13" fmla="*/ 8 h 31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5" h="318">
                    <a:moveTo>
                      <a:pt x="0" y="16"/>
                    </a:moveTo>
                    <a:lnTo>
                      <a:pt x="4" y="0"/>
                    </a:lnTo>
                    <a:lnTo>
                      <a:pt x="685" y="318"/>
                    </a:lnTo>
                    <a:lnTo>
                      <a:pt x="32" y="12"/>
                    </a:lnTo>
                    <a:lnTo>
                      <a:pt x="27" y="29"/>
                    </a:lnTo>
                    <a:lnTo>
                      <a:pt x="0" y="16"/>
                    </a:lnTo>
                    <a:close/>
                  </a:path>
                </a:pathLst>
              </a:custGeom>
              <a:solidFill>
                <a:srgbClr val="CCCC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969" name="Freeform 588"/>
              <p:cNvSpPr>
                <a:spLocks/>
              </p:cNvSpPr>
              <p:nvPr/>
            </p:nvSpPr>
            <p:spPr bwMode="auto">
              <a:xfrm>
                <a:off x="1612" y="1639"/>
                <a:ext cx="658" cy="153"/>
              </a:xfrm>
              <a:custGeom>
                <a:avLst/>
                <a:gdLst>
                  <a:gd name="T0" fmla="*/ 0 w 658"/>
                  <a:gd name="T1" fmla="*/ 9 h 306"/>
                  <a:gd name="T2" fmla="*/ 5 w 658"/>
                  <a:gd name="T3" fmla="*/ 0 h 306"/>
                  <a:gd name="T4" fmla="*/ 658 w 658"/>
                  <a:gd name="T5" fmla="*/ 153 h 306"/>
                  <a:gd name="T6" fmla="*/ 658 w 658"/>
                  <a:gd name="T7" fmla="*/ 153 h 306"/>
                  <a:gd name="T8" fmla="*/ 34 w 658"/>
                  <a:gd name="T9" fmla="*/ 8 h 306"/>
                  <a:gd name="T10" fmla="*/ 29 w 658"/>
                  <a:gd name="T11" fmla="*/ 16 h 306"/>
                  <a:gd name="T12" fmla="*/ 0 w 658"/>
                  <a:gd name="T13" fmla="*/ 9 h 30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58" h="306">
                    <a:moveTo>
                      <a:pt x="0" y="17"/>
                    </a:moveTo>
                    <a:lnTo>
                      <a:pt x="5" y="0"/>
                    </a:lnTo>
                    <a:lnTo>
                      <a:pt x="658" y="306"/>
                    </a:lnTo>
                    <a:lnTo>
                      <a:pt x="34" y="15"/>
                    </a:lnTo>
                    <a:lnTo>
                      <a:pt x="29" y="31"/>
                    </a:lnTo>
                    <a:lnTo>
                      <a:pt x="0" y="17"/>
                    </a:lnTo>
                    <a:close/>
                  </a:path>
                </a:pathLst>
              </a:custGeom>
              <a:solidFill>
                <a:srgbClr val="CECEC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970" name="Freeform 589"/>
              <p:cNvSpPr>
                <a:spLocks/>
              </p:cNvSpPr>
              <p:nvPr/>
            </p:nvSpPr>
            <p:spPr bwMode="auto">
              <a:xfrm>
                <a:off x="1641" y="1646"/>
                <a:ext cx="629" cy="147"/>
              </a:xfrm>
              <a:custGeom>
                <a:avLst/>
                <a:gdLst>
                  <a:gd name="T0" fmla="*/ 0 w 629"/>
                  <a:gd name="T1" fmla="*/ 8 h 293"/>
                  <a:gd name="T2" fmla="*/ 5 w 629"/>
                  <a:gd name="T3" fmla="*/ 0 h 293"/>
                  <a:gd name="T4" fmla="*/ 629 w 629"/>
                  <a:gd name="T5" fmla="*/ 146 h 293"/>
                  <a:gd name="T6" fmla="*/ 628 w 629"/>
                  <a:gd name="T7" fmla="*/ 147 h 293"/>
                  <a:gd name="T8" fmla="*/ 34 w 629"/>
                  <a:gd name="T9" fmla="*/ 7 h 293"/>
                  <a:gd name="T10" fmla="*/ 30 w 629"/>
                  <a:gd name="T11" fmla="*/ 15 h 293"/>
                  <a:gd name="T12" fmla="*/ 0 w 629"/>
                  <a:gd name="T13" fmla="*/ 8 h 29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29" h="293">
                    <a:moveTo>
                      <a:pt x="0" y="16"/>
                    </a:moveTo>
                    <a:lnTo>
                      <a:pt x="5" y="0"/>
                    </a:lnTo>
                    <a:lnTo>
                      <a:pt x="629" y="291"/>
                    </a:lnTo>
                    <a:lnTo>
                      <a:pt x="628" y="293"/>
                    </a:lnTo>
                    <a:lnTo>
                      <a:pt x="34" y="14"/>
                    </a:lnTo>
                    <a:lnTo>
                      <a:pt x="30" y="29"/>
                    </a:lnTo>
                    <a:lnTo>
                      <a:pt x="0" y="16"/>
                    </a:lnTo>
                    <a:close/>
                  </a:path>
                </a:pathLst>
              </a:custGeom>
              <a:solidFill>
                <a:srgbClr val="CFCFC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971" name="Freeform 590"/>
              <p:cNvSpPr>
                <a:spLocks/>
              </p:cNvSpPr>
              <p:nvPr/>
            </p:nvSpPr>
            <p:spPr bwMode="auto">
              <a:xfrm>
                <a:off x="1671" y="1653"/>
                <a:ext cx="598" cy="140"/>
              </a:xfrm>
              <a:custGeom>
                <a:avLst/>
                <a:gdLst>
                  <a:gd name="T0" fmla="*/ 0 w 598"/>
                  <a:gd name="T1" fmla="*/ 8 h 279"/>
                  <a:gd name="T2" fmla="*/ 4 w 598"/>
                  <a:gd name="T3" fmla="*/ 0 h 279"/>
                  <a:gd name="T4" fmla="*/ 598 w 598"/>
                  <a:gd name="T5" fmla="*/ 140 h 279"/>
                  <a:gd name="T6" fmla="*/ 598 w 598"/>
                  <a:gd name="T7" fmla="*/ 140 h 279"/>
                  <a:gd name="T8" fmla="*/ 35 w 598"/>
                  <a:gd name="T9" fmla="*/ 9 h 279"/>
                  <a:gd name="T10" fmla="*/ 31 w 598"/>
                  <a:gd name="T11" fmla="*/ 15 h 279"/>
                  <a:gd name="T12" fmla="*/ 0 w 598"/>
                  <a:gd name="T13" fmla="*/ 8 h 27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98" h="279">
                    <a:moveTo>
                      <a:pt x="0" y="15"/>
                    </a:moveTo>
                    <a:lnTo>
                      <a:pt x="4" y="0"/>
                    </a:lnTo>
                    <a:lnTo>
                      <a:pt x="598" y="279"/>
                    </a:lnTo>
                    <a:lnTo>
                      <a:pt x="35" y="17"/>
                    </a:lnTo>
                    <a:lnTo>
                      <a:pt x="31" y="29"/>
                    </a:lnTo>
                    <a:lnTo>
                      <a:pt x="0" y="15"/>
                    </a:lnTo>
                    <a:close/>
                  </a:path>
                </a:pathLst>
              </a:custGeom>
              <a:solidFill>
                <a:srgbClr val="D1D1D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972" name="Freeform 591"/>
              <p:cNvSpPr>
                <a:spLocks/>
              </p:cNvSpPr>
              <p:nvPr/>
            </p:nvSpPr>
            <p:spPr bwMode="auto">
              <a:xfrm>
                <a:off x="1702" y="1661"/>
                <a:ext cx="567" cy="132"/>
              </a:xfrm>
              <a:custGeom>
                <a:avLst/>
                <a:gdLst>
                  <a:gd name="T0" fmla="*/ 0 w 567"/>
                  <a:gd name="T1" fmla="*/ 6 h 264"/>
                  <a:gd name="T2" fmla="*/ 4 w 567"/>
                  <a:gd name="T3" fmla="*/ 0 h 264"/>
                  <a:gd name="T4" fmla="*/ 567 w 567"/>
                  <a:gd name="T5" fmla="*/ 131 h 264"/>
                  <a:gd name="T6" fmla="*/ 567 w 567"/>
                  <a:gd name="T7" fmla="*/ 132 h 264"/>
                  <a:gd name="T8" fmla="*/ 37 w 567"/>
                  <a:gd name="T9" fmla="*/ 7 h 264"/>
                  <a:gd name="T10" fmla="*/ 33 w 567"/>
                  <a:gd name="T11" fmla="*/ 15 h 264"/>
                  <a:gd name="T12" fmla="*/ 0 w 567"/>
                  <a:gd name="T13" fmla="*/ 6 h 2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67" h="264">
                    <a:moveTo>
                      <a:pt x="0" y="12"/>
                    </a:moveTo>
                    <a:lnTo>
                      <a:pt x="4" y="0"/>
                    </a:lnTo>
                    <a:lnTo>
                      <a:pt x="567" y="262"/>
                    </a:lnTo>
                    <a:lnTo>
                      <a:pt x="567" y="264"/>
                    </a:lnTo>
                    <a:lnTo>
                      <a:pt x="37" y="14"/>
                    </a:lnTo>
                    <a:lnTo>
                      <a:pt x="33" y="29"/>
                    </a:lnTo>
                    <a:lnTo>
                      <a:pt x="0" y="12"/>
                    </a:lnTo>
                    <a:close/>
                  </a:path>
                </a:pathLst>
              </a:custGeom>
              <a:solidFill>
                <a:srgbClr val="D2D2D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973" name="Freeform 592"/>
              <p:cNvSpPr>
                <a:spLocks/>
              </p:cNvSpPr>
              <p:nvPr/>
            </p:nvSpPr>
            <p:spPr bwMode="auto">
              <a:xfrm>
                <a:off x="1735" y="1669"/>
                <a:ext cx="534" cy="124"/>
              </a:xfrm>
              <a:custGeom>
                <a:avLst/>
                <a:gdLst>
                  <a:gd name="T0" fmla="*/ 0 w 534"/>
                  <a:gd name="T1" fmla="*/ 7 h 250"/>
                  <a:gd name="T2" fmla="*/ 4 w 534"/>
                  <a:gd name="T3" fmla="*/ 0 h 250"/>
                  <a:gd name="T4" fmla="*/ 534 w 534"/>
                  <a:gd name="T5" fmla="*/ 124 h 250"/>
                  <a:gd name="T6" fmla="*/ 534 w 534"/>
                  <a:gd name="T7" fmla="*/ 124 h 250"/>
                  <a:gd name="T8" fmla="*/ 36 w 534"/>
                  <a:gd name="T9" fmla="*/ 9 h 250"/>
                  <a:gd name="T10" fmla="*/ 34 w 534"/>
                  <a:gd name="T11" fmla="*/ 15 h 250"/>
                  <a:gd name="T12" fmla="*/ 0 w 534"/>
                  <a:gd name="T13" fmla="*/ 7 h 25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4" h="250">
                    <a:moveTo>
                      <a:pt x="0" y="15"/>
                    </a:moveTo>
                    <a:lnTo>
                      <a:pt x="4" y="0"/>
                    </a:lnTo>
                    <a:lnTo>
                      <a:pt x="534" y="250"/>
                    </a:lnTo>
                    <a:lnTo>
                      <a:pt x="36" y="18"/>
                    </a:lnTo>
                    <a:lnTo>
                      <a:pt x="34" y="31"/>
                    </a:lnTo>
                    <a:lnTo>
                      <a:pt x="0" y="15"/>
                    </a:lnTo>
                    <a:close/>
                  </a:path>
                </a:pathLst>
              </a:custGeom>
              <a:solidFill>
                <a:srgbClr val="D4D4D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974" name="Freeform 593"/>
              <p:cNvSpPr>
                <a:spLocks/>
              </p:cNvSpPr>
              <p:nvPr/>
            </p:nvSpPr>
            <p:spPr bwMode="auto">
              <a:xfrm>
                <a:off x="1769" y="1678"/>
                <a:ext cx="500" cy="116"/>
              </a:xfrm>
              <a:custGeom>
                <a:avLst/>
                <a:gdLst>
                  <a:gd name="T0" fmla="*/ 0 w 500"/>
                  <a:gd name="T1" fmla="*/ 6 h 234"/>
                  <a:gd name="T2" fmla="*/ 2 w 500"/>
                  <a:gd name="T3" fmla="*/ 0 h 234"/>
                  <a:gd name="T4" fmla="*/ 500 w 500"/>
                  <a:gd name="T5" fmla="*/ 115 h 234"/>
                  <a:gd name="T6" fmla="*/ 500 w 500"/>
                  <a:gd name="T7" fmla="*/ 116 h 234"/>
                  <a:gd name="T8" fmla="*/ 39 w 500"/>
                  <a:gd name="T9" fmla="*/ 8 h 234"/>
                  <a:gd name="T10" fmla="*/ 35 w 500"/>
                  <a:gd name="T11" fmla="*/ 14 h 234"/>
                  <a:gd name="T12" fmla="*/ 0 w 500"/>
                  <a:gd name="T13" fmla="*/ 6 h 23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00" h="234">
                    <a:moveTo>
                      <a:pt x="0" y="13"/>
                    </a:moveTo>
                    <a:lnTo>
                      <a:pt x="2" y="0"/>
                    </a:lnTo>
                    <a:lnTo>
                      <a:pt x="500" y="232"/>
                    </a:lnTo>
                    <a:lnTo>
                      <a:pt x="500" y="234"/>
                    </a:lnTo>
                    <a:lnTo>
                      <a:pt x="39" y="16"/>
                    </a:lnTo>
                    <a:lnTo>
                      <a:pt x="35" y="29"/>
                    </a:lnTo>
                    <a:lnTo>
                      <a:pt x="0" y="13"/>
                    </a:lnTo>
                    <a:close/>
                  </a:path>
                </a:pathLst>
              </a:custGeom>
              <a:solidFill>
                <a:srgbClr val="D6D6D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975" name="Freeform 594"/>
              <p:cNvSpPr>
                <a:spLocks/>
              </p:cNvSpPr>
              <p:nvPr/>
            </p:nvSpPr>
            <p:spPr bwMode="auto">
              <a:xfrm>
                <a:off x="1804" y="1686"/>
                <a:ext cx="465" cy="108"/>
              </a:xfrm>
              <a:custGeom>
                <a:avLst/>
                <a:gdLst>
                  <a:gd name="T0" fmla="*/ 0 w 465"/>
                  <a:gd name="T1" fmla="*/ 6 h 218"/>
                  <a:gd name="T2" fmla="*/ 4 w 465"/>
                  <a:gd name="T3" fmla="*/ 0 h 218"/>
                  <a:gd name="T4" fmla="*/ 465 w 465"/>
                  <a:gd name="T5" fmla="*/ 108 h 218"/>
                  <a:gd name="T6" fmla="*/ 465 w 465"/>
                  <a:gd name="T7" fmla="*/ 108 h 218"/>
                  <a:gd name="T8" fmla="*/ 41 w 465"/>
                  <a:gd name="T9" fmla="*/ 10 h 218"/>
                  <a:gd name="T10" fmla="*/ 38 w 465"/>
                  <a:gd name="T11" fmla="*/ 14 h 218"/>
                  <a:gd name="T12" fmla="*/ 0 w 465"/>
                  <a:gd name="T13" fmla="*/ 6 h 21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65" h="218">
                    <a:moveTo>
                      <a:pt x="0" y="13"/>
                    </a:moveTo>
                    <a:lnTo>
                      <a:pt x="4" y="0"/>
                    </a:lnTo>
                    <a:lnTo>
                      <a:pt x="465" y="218"/>
                    </a:lnTo>
                    <a:lnTo>
                      <a:pt x="41" y="20"/>
                    </a:lnTo>
                    <a:lnTo>
                      <a:pt x="38" y="29"/>
                    </a:lnTo>
                    <a:lnTo>
                      <a:pt x="0" y="13"/>
                    </a:lnTo>
                    <a:close/>
                  </a:path>
                </a:pathLst>
              </a:custGeom>
              <a:solidFill>
                <a:srgbClr val="D7D7D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976" name="Freeform 595"/>
              <p:cNvSpPr>
                <a:spLocks/>
              </p:cNvSpPr>
              <p:nvPr/>
            </p:nvSpPr>
            <p:spPr bwMode="auto">
              <a:xfrm>
                <a:off x="1842" y="1696"/>
                <a:ext cx="427" cy="99"/>
              </a:xfrm>
              <a:custGeom>
                <a:avLst/>
                <a:gdLst>
                  <a:gd name="T0" fmla="*/ 0 w 427"/>
                  <a:gd name="T1" fmla="*/ 4 h 200"/>
                  <a:gd name="T2" fmla="*/ 3 w 427"/>
                  <a:gd name="T3" fmla="*/ 0 h 200"/>
                  <a:gd name="T4" fmla="*/ 427 w 427"/>
                  <a:gd name="T5" fmla="*/ 98 h 200"/>
                  <a:gd name="T6" fmla="*/ 426 w 427"/>
                  <a:gd name="T7" fmla="*/ 99 h 200"/>
                  <a:gd name="T8" fmla="*/ 41 w 427"/>
                  <a:gd name="T9" fmla="*/ 9 h 200"/>
                  <a:gd name="T10" fmla="*/ 38 w 427"/>
                  <a:gd name="T11" fmla="*/ 14 h 200"/>
                  <a:gd name="T12" fmla="*/ 0 w 427"/>
                  <a:gd name="T13" fmla="*/ 4 h 20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27" h="200">
                    <a:moveTo>
                      <a:pt x="0" y="9"/>
                    </a:moveTo>
                    <a:lnTo>
                      <a:pt x="3" y="0"/>
                    </a:lnTo>
                    <a:lnTo>
                      <a:pt x="427" y="198"/>
                    </a:lnTo>
                    <a:lnTo>
                      <a:pt x="426" y="200"/>
                    </a:lnTo>
                    <a:lnTo>
                      <a:pt x="41" y="18"/>
                    </a:lnTo>
                    <a:lnTo>
                      <a:pt x="38" y="29"/>
                    </a:lnTo>
                    <a:lnTo>
                      <a:pt x="0" y="9"/>
                    </a:lnTo>
                    <a:close/>
                  </a:path>
                </a:pathLst>
              </a:custGeom>
              <a:solidFill>
                <a:srgbClr val="D9D9D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977" name="Freeform 596"/>
              <p:cNvSpPr>
                <a:spLocks/>
              </p:cNvSpPr>
              <p:nvPr/>
            </p:nvSpPr>
            <p:spPr bwMode="auto">
              <a:xfrm>
                <a:off x="1880" y="1705"/>
                <a:ext cx="388" cy="90"/>
              </a:xfrm>
              <a:custGeom>
                <a:avLst/>
                <a:gdLst>
                  <a:gd name="T0" fmla="*/ 0 w 388"/>
                  <a:gd name="T1" fmla="*/ 5 h 182"/>
                  <a:gd name="T2" fmla="*/ 3 w 388"/>
                  <a:gd name="T3" fmla="*/ 0 h 182"/>
                  <a:gd name="T4" fmla="*/ 388 w 388"/>
                  <a:gd name="T5" fmla="*/ 90 h 182"/>
                  <a:gd name="T6" fmla="*/ 388 w 388"/>
                  <a:gd name="T7" fmla="*/ 90 h 182"/>
                  <a:gd name="T8" fmla="*/ 44 w 388"/>
                  <a:gd name="T9" fmla="*/ 10 h 182"/>
                  <a:gd name="T10" fmla="*/ 43 w 388"/>
                  <a:gd name="T11" fmla="*/ 14 h 182"/>
                  <a:gd name="T12" fmla="*/ 0 w 388"/>
                  <a:gd name="T13" fmla="*/ 5 h 18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88" h="182">
                    <a:moveTo>
                      <a:pt x="0" y="11"/>
                    </a:moveTo>
                    <a:lnTo>
                      <a:pt x="3" y="0"/>
                    </a:lnTo>
                    <a:lnTo>
                      <a:pt x="388" y="182"/>
                    </a:lnTo>
                    <a:lnTo>
                      <a:pt x="44" y="20"/>
                    </a:lnTo>
                    <a:lnTo>
                      <a:pt x="43" y="29"/>
                    </a:lnTo>
                    <a:lnTo>
                      <a:pt x="0" y="11"/>
                    </a:lnTo>
                    <a:close/>
                  </a:path>
                </a:pathLst>
              </a:custGeom>
              <a:solidFill>
                <a:srgbClr val="DADAD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978" name="Freeform 597"/>
              <p:cNvSpPr>
                <a:spLocks/>
              </p:cNvSpPr>
              <p:nvPr/>
            </p:nvSpPr>
            <p:spPr bwMode="auto">
              <a:xfrm>
                <a:off x="1923" y="1715"/>
                <a:ext cx="345" cy="81"/>
              </a:xfrm>
              <a:custGeom>
                <a:avLst/>
                <a:gdLst>
                  <a:gd name="T0" fmla="*/ 0 w 345"/>
                  <a:gd name="T1" fmla="*/ 4 h 163"/>
                  <a:gd name="T2" fmla="*/ 1 w 345"/>
                  <a:gd name="T3" fmla="*/ 0 h 163"/>
                  <a:gd name="T4" fmla="*/ 345 w 345"/>
                  <a:gd name="T5" fmla="*/ 81 h 163"/>
                  <a:gd name="T6" fmla="*/ 345 w 345"/>
                  <a:gd name="T7" fmla="*/ 81 h 163"/>
                  <a:gd name="T8" fmla="*/ 45 w 345"/>
                  <a:gd name="T9" fmla="*/ 11 h 163"/>
                  <a:gd name="T10" fmla="*/ 42 w 345"/>
                  <a:gd name="T11" fmla="*/ 14 h 163"/>
                  <a:gd name="T12" fmla="*/ 0 w 345"/>
                  <a:gd name="T13" fmla="*/ 4 h 16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45" h="163">
                    <a:moveTo>
                      <a:pt x="0" y="9"/>
                    </a:moveTo>
                    <a:lnTo>
                      <a:pt x="1" y="0"/>
                    </a:lnTo>
                    <a:lnTo>
                      <a:pt x="345" y="162"/>
                    </a:lnTo>
                    <a:lnTo>
                      <a:pt x="345" y="163"/>
                    </a:lnTo>
                    <a:lnTo>
                      <a:pt x="45" y="22"/>
                    </a:lnTo>
                    <a:lnTo>
                      <a:pt x="42" y="29"/>
                    </a:lnTo>
                    <a:lnTo>
                      <a:pt x="0" y="9"/>
                    </a:lnTo>
                    <a:close/>
                  </a:path>
                </a:pathLst>
              </a:custGeom>
              <a:solidFill>
                <a:srgbClr val="DCDCD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979" name="Freeform 598"/>
              <p:cNvSpPr>
                <a:spLocks/>
              </p:cNvSpPr>
              <p:nvPr/>
            </p:nvSpPr>
            <p:spPr bwMode="auto">
              <a:xfrm>
                <a:off x="1965" y="1726"/>
                <a:ext cx="303" cy="70"/>
              </a:xfrm>
              <a:custGeom>
                <a:avLst/>
                <a:gdLst>
                  <a:gd name="T0" fmla="*/ 0 w 303"/>
                  <a:gd name="T1" fmla="*/ 3 h 141"/>
                  <a:gd name="T2" fmla="*/ 3 w 303"/>
                  <a:gd name="T3" fmla="*/ 0 h 141"/>
                  <a:gd name="T4" fmla="*/ 303 w 303"/>
                  <a:gd name="T5" fmla="*/ 70 h 141"/>
                  <a:gd name="T6" fmla="*/ 303 w 303"/>
                  <a:gd name="T7" fmla="*/ 70 h 141"/>
                  <a:gd name="T8" fmla="*/ 48 w 303"/>
                  <a:gd name="T9" fmla="*/ 11 h 141"/>
                  <a:gd name="T10" fmla="*/ 45 w 303"/>
                  <a:gd name="T11" fmla="*/ 14 h 141"/>
                  <a:gd name="T12" fmla="*/ 0 w 303"/>
                  <a:gd name="T13" fmla="*/ 3 h 14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3" h="141">
                    <a:moveTo>
                      <a:pt x="0" y="7"/>
                    </a:moveTo>
                    <a:lnTo>
                      <a:pt x="3" y="0"/>
                    </a:lnTo>
                    <a:lnTo>
                      <a:pt x="303" y="141"/>
                    </a:lnTo>
                    <a:lnTo>
                      <a:pt x="48" y="22"/>
                    </a:lnTo>
                    <a:lnTo>
                      <a:pt x="45" y="29"/>
                    </a:lnTo>
                    <a:lnTo>
                      <a:pt x="0" y="7"/>
                    </a:lnTo>
                    <a:close/>
                  </a:path>
                </a:pathLst>
              </a:custGeom>
              <a:solidFill>
                <a:srgbClr val="DEDED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980" name="Freeform 599"/>
              <p:cNvSpPr>
                <a:spLocks/>
              </p:cNvSpPr>
              <p:nvPr/>
            </p:nvSpPr>
            <p:spPr bwMode="auto">
              <a:xfrm>
                <a:off x="2010" y="1736"/>
                <a:ext cx="258" cy="61"/>
              </a:xfrm>
              <a:custGeom>
                <a:avLst/>
                <a:gdLst>
                  <a:gd name="T0" fmla="*/ 0 w 258"/>
                  <a:gd name="T1" fmla="*/ 4 h 121"/>
                  <a:gd name="T2" fmla="*/ 3 w 258"/>
                  <a:gd name="T3" fmla="*/ 0 h 121"/>
                  <a:gd name="T4" fmla="*/ 258 w 258"/>
                  <a:gd name="T5" fmla="*/ 60 h 121"/>
                  <a:gd name="T6" fmla="*/ 258 w 258"/>
                  <a:gd name="T7" fmla="*/ 61 h 121"/>
                  <a:gd name="T8" fmla="*/ 50 w 258"/>
                  <a:gd name="T9" fmla="*/ 12 h 121"/>
                  <a:gd name="T10" fmla="*/ 48 w 258"/>
                  <a:gd name="T11" fmla="*/ 15 h 121"/>
                  <a:gd name="T12" fmla="*/ 0 w 258"/>
                  <a:gd name="T13" fmla="*/ 4 h 12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58" h="121">
                    <a:moveTo>
                      <a:pt x="0" y="7"/>
                    </a:moveTo>
                    <a:lnTo>
                      <a:pt x="3" y="0"/>
                    </a:lnTo>
                    <a:lnTo>
                      <a:pt x="258" y="119"/>
                    </a:lnTo>
                    <a:lnTo>
                      <a:pt x="258" y="121"/>
                    </a:lnTo>
                    <a:lnTo>
                      <a:pt x="50" y="23"/>
                    </a:lnTo>
                    <a:lnTo>
                      <a:pt x="48" y="29"/>
                    </a:lnTo>
                    <a:lnTo>
                      <a:pt x="0" y="7"/>
                    </a:lnTo>
                    <a:close/>
                  </a:path>
                </a:pathLst>
              </a:custGeom>
              <a:solidFill>
                <a:srgbClr val="DFDFD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981" name="Freeform 600"/>
              <p:cNvSpPr>
                <a:spLocks/>
              </p:cNvSpPr>
              <p:nvPr/>
            </p:nvSpPr>
            <p:spPr bwMode="auto">
              <a:xfrm>
                <a:off x="2058" y="1748"/>
                <a:ext cx="210" cy="49"/>
              </a:xfrm>
              <a:custGeom>
                <a:avLst/>
                <a:gdLst>
                  <a:gd name="T0" fmla="*/ 0 w 210"/>
                  <a:gd name="T1" fmla="*/ 3 h 98"/>
                  <a:gd name="T2" fmla="*/ 2 w 210"/>
                  <a:gd name="T3" fmla="*/ 0 h 98"/>
                  <a:gd name="T4" fmla="*/ 210 w 210"/>
                  <a:gd name="T5" fmla="*/ 49 h 98"/>
                  <a:gd name="T6" fmla="*/ 208 w 210"/>
                  <a:gd name="T7" fmla="*/ 49 h 98"/>
                  <a:gd name="T8" fmla="*/ 53 w 210"/>
                  <a:gd name="T9" fmla="*/ 13 h 98"/>
                  <a:gd name="T10" fmla="*/ 51 w 210"/>
                  <a:gd name="T11" fmla="*/ 15 h 98"/>
                  <a:gd name="T12" fmla="*/ 0 w 210"/>
                  <a:gd name="T13" fmla="*/ 3 h 9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10" h="98">
                    <a:moveTo>
                      <a:pt x="0" y="6"/>
                    </a:moveTo>
                    <a:lnTo>
                      <a:pt x="2" y="0"/>
                    </a:lnTo>
                    <a:lnTo>
                      <a:pt x="210" y="98"/>
                    </a:lnTo>
                    <a:lnTo>
                      <a:pt x="208" y="98"/>
                    </a:lnTo>
                    <a:lnTo>
                      <a:pt x="53" y="26"/>
                    </a:lnTo>
                    <a:lnTo>
                      <a:pt x="51" y="29"/>
                    </a:lnTo>
                    <a:lnTo>
                      <a:pt x="0" y="6"/>
                    </a:lnTo>
                    <a:close/>
                  </a:path>
                </a:pathLst>
              </a:custGeom>
              <a:solidFill>
                <a:srgbClr val="E1E1E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982" name="Freeform 601"/>
              <p:cNvSpPr>
                <a:spLocks/>
              </p:cNvSpPr>
              <p:nvPr/>
            </p:nvSpPr>
            <p:spPr bwMode="auto">
              <a:xfrm>
                <a:off x="2109" y="1761"/>
                <a:ext cx="157" cy="37"/>
              </a:xfrm>
              <a:custGeom>
                <a:avLst/>
                <a:gdLst>
                  <a:gd name="T0" fmla="*/ 0 w 157"/>
                  <a:gd name="T1" fmla="*/ 2 h 74"/>
                  <a:gd name="T2" fmla="*/ 2 w 157"/>
                  <a:gd name="T3" fmla="*/ 0 h 74"/>
                  <a:gd name="T4" fmla="*/ 157 w 157"/>
                  <a:gd name="T5" fmla="*/ 36 h 74"/>
                  <a:gd name="T6" fmla="*/ 157 w 157"/>
                  <a:gd name="T7" fmla="*/ 37 h 74"/>
                  <a:gd name="T8" fmla="*/ 55 w 157"/>
                  <a:gd name="T9" fmla="*/ 14 h 74"/>
                  <a:gd name="T10" fmla="*/ 54 w 157"/>
                  <a:gd name="T11" fmla="*/ 15 h 74"/>
                  <a:gd name="T12" fmla="*/ 0 w 157"/>
                  <a:gd name="T13" fmla="*/ 2 h 7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7" h="74">
                    <a:moveTo>
                      <a:pt x="0" y="3"/>
                    </a:moveTo>
                    <a:lnTo>
                      <a:pt x="2" y="0"/>
                    </a:lnTo>
                    <a:lnTo>
                      <a:pt x="157" y="72"/>
                    </a:lnTo>
                    <a:lnTo>
                      <a:pt x="157" y="74"/>
                    </a:lnTo>
                    <a:lnTo>
                      <a:pt x="55" y="27"/>
                    </a:lnTo>
                    <a:lnTo>
                      <a:pt x="54" y="29"/>
                    </a:lnTo>
                    <a:lnTo>
                      <a:pt x="0" y="3"/>
                    </a:lnTo>
                    <a:close/>
                  </a:path>
                </a:pathLst>
              </a:custGeom>
              <a:solidFill>
                <a:srgbClr val="E3E3E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983" name="Freeform 602"/>
              <p:cNvSpPr>
                <a:spLocks/>
              </p:cNvSpPr>
              <p:nvPr/>
            </p:nvSpPr>
            <p:spPr bwMode="auto">
              <a:xfrm>
                <a:off x="2163" y="1774"/>
                <a:ext cx="103" cy="25"/>
              </a:xfrm>
              <a:custGeom>
                <a:avLst/>
                <a:gdLst>
                  <a:gd name="T0" fmla="*/ 0 w 103"/>
                  <a:gd name="T1" fmla="*/ 1 h 49"/>
                  <a:gd name="T2" fmla="*/ 1 w 103"/>
                  <a:gd name="T3" fmla="*/ 0 h 49"/>
                  <a:gd name="T4" fmla="*/ 103 w 103"/>
                  <a:gd name="T5" fmla="*/ 24 h 49"/>
                  <a:gd name="T6" fmla="*/ 103 w 103"/>
                  <a:gd name="T7" fmla="*/ 25 h 49"/>
                  <a:gd name="T8" fmla="*/ 56 w 103"/>
                  <a:gd name="T9" fmla="*/ 14 h 49"/>
                  <a:gd name="T10" fmla="*/ 56 w 103"/>
                  <a:gd name="T11" fmla="*/ 15 h 49"/>
                  <a:gd name="T12" fmla="*/ 0 w 103"/>
                  <a:gd name="T13" fmla="*/ 1 h 4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3" h="49">
                    <a:moveTo>
                      <a:pt x="0" y="2"/>
                    </a:moveTo>
                    <a:lnTo>
                      <a:pt x="1" y="0"/>
                    </a:lnTo>
                    <a:lnTo>
                      <a:pt x="103" y="47"/>
                    </a:lnTo>
                    <a:lnTo>
                      <a:pt x="103" y="49"/>
                    </a:lnTo>
                    <a:lnTo>
                      <a:pt x="56" y="27"/>
                    </a:lnTo>
                    <a:lnTo>
                      <a:pt x="56" y="29"/>
                    </a:lnTo>
                    <a:lnTo>
                      <a:pt x="0" y="2"/>
                    </a:lnTo>
                    <a:close/>
                  </a:path>
                </a:pathLst>
              </a:custGeom>
              <a:solidFill>
                <a:srgbClr val="E4E4E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984" name="Freeform 603"/>
              <p:cNvSpPr>
                <a:spLocks/>
              </p:cNvSpPr>
              <p:nvPr/>
            </p:nvSpPr>
            <p:spPr bwMode="auto">
              <a:xfrm>
                <a:off x="2219" y="1788"/>
                <a:ext cx="47" cy="12"/>
              </a:xfrm>
              <a:custGeom>
                <a:avLst/>
                <a:gdLst>
                  <a:gd name="T0" fmla="*/ 0 w 47"/>
                  <a:gd name="T1" fmla="*/ 1 h 24"/>
                  <a:gd name="T2" fmla="*/ 0 w 47"/>
                  <a:gd name="T3" fmla="*/ 0 h 24"/>
                  <a:gd name="T4" fmla="*/ 47 w 47"/>
                  <a:gd name="T5" fmla="*/ 11 h 24"/>
                  <a:gd name="T6" fmla="*/ 47 w 47"/>
                  <a:gd name="T7" fmla="*/ 12 h 24"/>
                  <a:gd name="T8" fmla="*/ 47 w 47"/>
                  <a:gd name="T9" fmla="*/ 12 h 24"/>
                  <a:gd name="T10" fmla="*/ 47 w 47"/>
                  <a:gd name="T11" fmla="*/ 12 h 24"/>
                  <a:gd name="T12" fmla="*/ 0 w 47"/>
                  <a:gd name="T13" fmla="*/ 1 h 2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7" h="24">
                    <a:moveTo>
                      <a:pt x="0" y="2"/>
                    </a:moveTo>
                    <a:lnTo>
                      <a:pt x="0" y="0"/>
                    </a:lnTo>
                    <a:lnTo>
                      <a:pt x="47" y="22"/>
                    </a:lnTo>
                    <a:lnTo>
                      <a:pt x="47" y="24"/>
                    </a:lnTo>
                    <a:lnTo>
                      <a:pt x="0" y="2"/>
                    </a:lnTo>
                    <a:close/>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985" name="Freeform 604"/>
              <p:cNvSpPr>
                <a:spLocks/>
              </p:cNvSpPr>
              <p:nvPr/>
            </p:nvSpPr>
            <p:spPr bwMode="auto">
              <a:xfrm>
                <a:off x="1267" y="1553"/>
                <a:ext cx="999" cy="247"/>
              </a:xfrm>
              <a:custGeom>
                <a:avLst/>
                <a:gdLst>
                  <a:gd name="T0" fmla="*/ 996 w 999"/>
                  <a:gd name="T1" fmla="*/ 233 h 495"/>
                  <a:gd name="T2" fmla="*/ 0 w 999"/>
                  <a:gd name="T3" fmla="*/ 0 h 495"/>
                  <a:gd name="T4" fmla="*/ 3 w 999"/>
                  <a:gd name="T5" fmla="*/ 14 h 495"/>
                  <a:gd name="T6" fmla="*/ 999 w 999"/>
                  <a:gd name="T7" fmla="*/ 247 h 495"/>
                  <a:gd name="T8" fmla="*/ 996 w 999"/>
                  <a:gd name="T9" fmla="*/ 233 h 49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99" h="495">
                    <a:moveTo>
                      <a:pt x="996" y="466"/>
                    </a:moveTo>
                    <a:lnTo>
                      <a:pt x="0" y="0"/>
                    </a:lnTo>
                    <a:lnTo>
                      <a:pt x="3" y="29"/>
                    </a:lnTo>
                    <a:lnTo>
                      <a:pt x="999" y="495"/>
                    </a:lnTo>
                    <a:lnTo>
                      <a:pt x="996" y="466"/>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ja-JP" altLang="en-US" sz="2400" smtClean="0">
                  <a:solidFill>
                    <a:srgbClr val="000000"/>
                  </a:solidFill>
                </a:endParaRPr>
              </a:p>
            </p:txBody>
          </p:sp>
          <p:sp>
            <p:nvSpPr>
              <p:cNvPr id="8986" name="Freeform 605"/>
              <p:cNvSpPr>
                <a:spLocks/>
              </p:cNvSpPr>
              <p:nvPr/>
            </p:nvSpPr>
            <p:spPr bwMode="auto">
              <a:xfrm>
                <a:off x="2256" y="1745"/>
                <a:ext cx="40" cy="52"/>
              </a:xfrm>
              <a:custGeom>
                <a:avLst/>
                <a:gdLst>
                  <a:gd name="T0" fmla="*/ 0 w 40"/>
                  <a:gd name="T1" fmla="*/ 52 h 103"/>
                  <a:gd name="T2" fmla="*/ 30 w 40"/>
                  <a:gd name="T3" fmla="*/ 0 h 103"/>
                  <a:gd name="T4" fmla="*/ 40 w 40"/>
                  <a:gd name="T5" fmla="*/ 3 h 103"/>
                  <a:gd name="T6" fmla="*/ 38 w 40"/>
                  <a:gd name="T7" fmla="*/ 3 h 103"/>
                  <a:gd name="T8" fmla="*/ 28 w 40"/>
                  <a:gd name="T9" fmla="*/ 0 h 103"/>
                  <a:gd name="T10" fmla="*/ 0 w 40"/>
                  <a:gd name="T11" fmla="*/ 52 h 103"/>
                  <a:gd name="T12" fmla="*/ 0 w 40"/>
                  <a:gd name="T13" fmla="*/ 52 h 10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0" h="103">
                    <a:moveTo>
                      <a:pt x="0" y="103"/>
                    </a:moveTo>
                    <a:lnTo>
                      <a:pt x="30" y="0"/>
                    </a:lnTo>
                    <a:lnTo>
                      <a:pt x="40" y="5"/>
                    </a:lnTo>
                    <a:lnTo>
                      <a:pt x="38" y="5"/>
                    </a:lnTo>
                    <a:lnTo>
                      <a:pt x="28" y="0"/>
                    </a:lnTo>
                    <a:lnTo>
                      <a:pt x="0" y="103"/>
                    </a:lnTo>
                    <a:close/>
                  </a:path>
                </a:pathLst>
              </a:custGeom>
              <a:solidFill>
                <a:srgbClr val="B3B3B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987" name="Freeform 606"/>
              <p:cNvSpPr>
                <a:spLocks/>
              </p:cNvSpPr>
              <p:nvPr/>
            </p:nvSpPr>
            <p:spPr bwMode="auto">
              <a:xfrm>
                <a:off x="2256" y="1745"/>
                <a:ext cx="38" cy="52"/>
              </a:xfrm>
              <a:custGeom>
                <a:avLst/>
                <a:gdLst>
                  <a:gd name="T0" fmla="*/ 0 w 38"/>
                  <a:gd name="T1" fmla="*/ 52 h 103"/>
                  <a:gd name="T2" fmla="*/ 28 w 38"/>
                  <a:gd name="T3" fmla="*/ 0 h 103"/>
                  <a:gd name="T4" fmla="*/ 38 w 38"/>
                  <a:gd name="T5" fmla="*/ 3 h 103"/>
                  <a:gd name="T6" fmla="*/ 38 w 38"/>
                  <a:gd name="T7" fmla="*/ 4 h 103"/>
                  <a:gd name="T8" fmla="*/ 28 w 38"/>
                  <a:gd name="T9" fmla="*/ 1 h 103"/>
                  <a:gd name="T10" fmla="*/ 0 w 38"/>
                  <a:gd name="T11" fmla="*/ 52 h 103"/>
                  <a:gd name="T12" fmla="*/ 0 w 38"/>
                  <a:gd name="T13" fmla="*/ 52 h 10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8" h="103">
                    <a:moveTo>
                      <a:pt x="0" y="103"/>
                    </a:moveTo>
                    <a:lnTo>
                      <a:pt x="28" y="0"/>
                    </a:lnTo>
                    <a:lnTo>
                      <a:pt x="38" y="5"/>
                    </a:lnTo>
                    <a:lnTo>
                      <a:pt x="38" y="7"/>
                    </a:lnTo>
                    <a:lnTo>
                      <a:pt x="28" y="2"/>
                    </a:lnTo>
                    <a:lnTo>
                      <a:pt x="0" y="103"/>
                    </a:lnTo>
                    <a:close/>
                  </a:path>
                </a:pathLst>
              </a:custGeom>
              <a:solidFill>
                <a:srgbClr val="B4B4B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988" name="Freeform 607"/>
              <p:cNvSpPr>
                <a:spLocks/>
              </p:cNvSpPr>
              <p:nvPr/>
            </p:nvSpPr>
            <p:spPr bwMode="auto">
              <a:xfrm>
                <a:off x="2256" y="1746"/>
                <a:ext cx="38" cy="51"/>
              </a:xfrm>
              <a:custGeom>
                <a:avLst/>
                <a:gdLst>
                  <a:gd name="T0" fmla="*/ 0 w 38"/>
                  <a:gd name="T1" fmla="*/ 51 h 101"/>
                  <a:gd name="T2" fmla="*/ 28 w 38"/>
                  <a:gd name="T3" fmla="*/ 0 h 101"/>
                  <a:gd name="T4" fmla="*/ 38 w 38"/>
                  <a:gd name="T5" fmla="*/ 3 h 101"/>
                  <a:gd name="T6" fmla="*/ 37 w 38"/>
                  <a:gd name="T7" fmla="*/ 4 h 101"/>
                  <a:gd name="T8" fmla="*/ 28 w 38"/>
                  <a:gd name="T9" fmla="*/ 1 h 101"/>
                  <a:gd name="T10" fmla="*/ 0 w 38"/>
                  <a:gd name="T11" fmla="*/ 51 h 101"/>
                  <a:gd name="T12" fmla="*/ 0 w 38"/>
                  <a:gd name="T13" fmla="*/ 51 h 10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8" h="101">
                    <a:moveTo>
                      <a:pt x="0" y="101"/>
                    </a:moveTo>
                    <a:lnTo>
                      <a:pt x="28" y="0"/>
                    </a:lnTo>
                    <a:lnTo>
                      <a:pt x="38" y="5"/>
                    </a:lnTo>
                    <a:lnTo>
                      <a:pt x="37" y="7"/>
                    </a:lnTo>
                    <a:lnTo>
                      <a:pt x="28" y="2"/>
                    </a:lnTo>
                    <a:lnTo>
                      <a:pt x="0" y="101"/>
                    </a:lnTo>
                    <a:close/>
                  </a:path>
                </a:pathLst>
              </a:custGeom>
              <a:solidFill>
                <a:srgbClr val="B6B6B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989" name="Freeform 608"/>
              <p:cNvSpPr>
                <a:spLocks/>
              </p:cNvSpPr>
              <p:nvPr/>
            </p:nvSpPr>
            <p:spPr bwMode="auto">
              <a:xfrm>
                <a:off x="2256" y="1747"/>
                <a:ext cx="37" cy="50"/>
              </a:xfrm>
              <a:custGeom>
                <a:avLst/>
                <a:gdLst>
                  <a:gd name="T0" fmla="*/ 0 w 37"/>
                  <a:gd name="T1" fmla="*/ 50 h 99"/>
                  <a:gd name="T2" fmla="*/ 28 w 37"/>
                  <a:gd name="T3" fmla="*/ 0 h 99"/>
                  <a:gd name="T4" fmla="*/ 37 w 37"/>
                  <a:gd name="T5" fmla="*/ 3 h 99"/>
                  <a:gd name="T6" fmla="*/ 37 w 37"/>
                  <a:gd name="T7" fmla="*/ 4 h 99"/>
                  <a:gd name="T8" fmla="*/ 28 w 37"/>
                  <a:gd name="T9" fmla="*/ 2 h 99"/>
                  <a:gd name="T10" fmla="*/ 0 w 37"/>
                  <a:gd name="T11" fmla="*/ 50 h 99"/>
                  <a:gd name="T12" fmla="*/ 0 w 37"/>
                  <a:gd name="T13" fmla="*/ 50 h 9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99">
                    <a:moveTo>
                      <a:pt x="0" y="99"/>
                    </a:moveTo>
                    <a:lnTo>
                      <a:pt x="28" y="0"/>
                    </a:lnTo>
                    <a:lnTo>
                      <a:pt x="37" y="5"/>
                    </a:lnTo>
                    <a:lnTo>
                      <a:pt x="37" y="7"/>
                    </a:lnTo>
                    <a:lnTo>
                      <a:pt x="28" y="3"/>
                    </a:lnTo>
                    <a:lnTo>
                      <a:pt x="0" y="99"/>
                    </a:lnTo>
                    <a:close/>
                  </a:path>
                </a:pathLst>
              </a:custGeom>
              <a:solidFill>
                <a:srgbClr val="B7B7B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990" name="Freeform 609"/>
              <p:cNvSpPr>
                <a:spLocks/>
              </p:cNvSpPr>
              <p:nvPr/>
            </p:nvSpPr>
            <p:spPr bwMode="auto">
              <a:xfrm>
                <a:off x="2256" y="1749"/>
                <a:ext cx="37" cy="48"/>
              </a:xfrm>
              <a:custGeom>
                <a:avLst/>
                <a:gdLst>
                  <a:gd name="T0" fmla="*/ 0 w 37"/>
                  <a:gd name="T1" fmla="*/ 48 h 96"/>
                  <a:gd name="T2" fmla="*/ 28 w 37"/>
                  <a:gd name="T3" fmla="*/ 0 h 96"/>
                  <a:gd name="T4" fmla="*/ 37 w 37"/>
                  <a:gd name="T5" fmla="*/ 2 h 96"/>
                  <a:gd name="T6" fmla="*/ 37 w 37"/>
                  <a:gd name="T7" fmla="*/ 3 h 96"/>
                  <a:gd name="T8" fmla="*/ 27 w 37"/>
                  <a:gd name="T9" fmla="*/ 1 h 96"/>
                  <a:gd name="T10" fmla="*/ 0 w 37"/>
                  <a:gd name="T11" fmla="*/ 48 h 96"/>
                  <a:gd name="T12" fmla="*/ 0 w 37"/>
                  <a:gd name="T13" fmla="*/ 48 h 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96">
                    <a:moveTo>
                      <a:pt x="0" y="96"/>
                    </a:moveTo>
                    <a:lnTo>
                      <a:pt x="28" y="0"/>
                    </a:lnTo>
                    <a:lnTo>
                      <a:pt x="37" y="4"/>
                    </a:lnTo>
                    <a:lnTo>
                      <a:pt x="37" y="6"/>
                    </a:lnTo>
                    <a:lnTo>
                      <a:pt x="27" y="2"/>
                    </a:lnTo>
                    <a:lnTo>
                      <a:pt x="0" y="96"/>
                    </a:lnTo>
                    <a:close/>
                  </a:path>
                </a:pathLst>
              </a:custGeom>
              <a:solidFill>
                <a:srgbClr val="B9B9B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991" name="Freeform 610"/>
              <p:cNvSpPr>
                <a:spLocks/>
              </p:cNvSpPr>
              <p:nvPr/>
            </p:nvSpPr>
            <p:spPr bwMode="auto">
              <a:xfrm>
                <a:off x="2256" y="1750"/>
                <a:ext cx="37" cy="47"/>
              </a:xfrm>
              <a:custGeom>
                <a:avLst/>
                <a:gdLst>
                  <a:gd name="T0" fmla="*/ 0 w 37"/>
                  <a:gd name="T1" fmla="*/ 47 h 94"/>
                  <a:gd name="T2" fmla="*/ 27 w 37"/>
                  <a:gd name="T3" fmla="*/ 0 h 94"/>
                  <a:gd name="T4" fmla="*/ 37 w 37"/>
                  <a:gd name="T5" fmla="*/ 2 h 94"/>
                  <a:gd name="T6" fmla="*/ 36 w 37"/>
                  <a:gd name="T7" fmla="*/ 3 h 94"/>
                  <a:gd name="T8" fmla="*/ 27 w 37"/>
                  <a:gd name="T9" fmla="*/ 1 h 94"/>
                  <a:gd name="T10" fmla="*/ 0 w 37"/>
                  <a:gd name="T11" fmla="*/ 47 h 94"/>
                  <a:gd name="T12" fmla="*/ 0 w 37"/>
                  <a:gd name="T13" fmla="*/ 47 h 9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94">
                    <a:moveTo>
                      <a:pt x="0" y="94"/>
                    </a:moveTo>
                    <a:lnTo>
                      <a:pt x="27" y="0"/>
                    </a:lnTo>
                    <a:lnTo>
                      <a:pt x="37" y="4"/>
                    </a:lnTo>
                    <a:lnTo>
                      <a:pt x="36" y="5"/>
                    </a:lnTo>
                    <a:lnTo>
                      <a:pt x="27" y="2"/>
                    </a:lnTo>
                    <a:lnTo>
                      <a:pt x="0" y="94"/>
                    </a:lnTo>
                    <a:close/>
                  </a:path>
                </a:pathLst>
              </a:custGeom>
              <a:solidFill>
                <a:srgbClr val="BBBBB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992" name="Freeform 611"/>
              <p:cNvSpPr>
                <a:spLocks/>
              </p:cNvSpPr>
              <p:nvPr/>
            </p:nvSpPr>
            <p:spPr bwMode="auto">
              <a:xfrm>
                <a:off x="2256" y="1751"/>
                <a:ext cx="36" cy="46"/>
              </a:xfrm>
              <a:custGeom>
                <a:avLst/>
                <a:gdLst>
                  <a:gd name="T0" fmla="*/ 0 w 36"/>
                  <a:gd name="T1" fmla="*/ 46 h 92"/>
                  <a:gd name="T2" fmla="*/ 27 w 36"/>
                  <a:gd name="T3" fmla="*/ 0 h 92"/>
                  <a:gd name="T4" fmla="*/ 36 w 36"/>
                  <a:gd name="T5" fmla="*/ 2 h 92"/>
                  <a:gd name="T6" fmla="*/ 36 w 36"/>
                  <a:gd name="T7" fmla="*/ 3 h 92"/>
                  <a:gd name="T8" fmla="*/ 27 w 36"/>
                  <a:gd name="T9" fmla="*/ 1 h 92"/>
                  <a:gd name="T10" fmla="*/ 0 w 36"/>
                  <a:gd name="T11" fmla="*/ 46 h 92"/>
                  <a:gd name="T12" fmla="*/ 0 w 36"/>
                  <a:gd name="T13" fmla="*/ 46 h 9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92">
                    <a:moveTo>
                      <a:pt x="0" y="92"/>
                    </a:moveTo>
                    <a:lnTo>
                      <a:pt x="27" y="0"/>
                    </a:lnTo>
                    <a:lnTo>
                      <a:pt x="36" y="3"/>
                    </a:lnTo>
                    <a:lnTo>
                      <a:pt x="36" y="5"/>
                    </a:lnTo>
                    <a:lnTo>
                      <a:pt x="27" y="2"/>
                    </a:lnTo>
                    <a:lnTo>
                      <a:pt x="0" y="92"/>
                    </a:lnTo>
                    <a:close/>
                  </a:path>
                </a:pathLst>
              </a:custGeom>
              <a:solidFill>
                <a:srgbClr val="BCBCB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993" name="Freeform 612"/>
              <p:cNvSpPr>
                <a:spLocks/>
              </p:cNvSpPr>
              <p:nvPr/>
            </p:nvSpPr>
            <p:spPr bwMode="auto">
              <a:xfrm>
                <a:off x="2256" y="1752"/>
                <a:ext cx="36" cy="45"/>
              </a:xfrm>
              <a:custGeom>
                <a:avLst/>
                <a:gdLst>
                  <a:gd name="T0" fmla="*/ 0 w 36"/>
                  <a:gd name="T1" fmla="*/ 45 h 90"/>
                  <a:gd name="T2" fmla="*/ 27 w 36"/>
                  <a:gd name="T3" fmla="*/ 0 h 90"/>
                  <a:gd name="T4" fmla="*/ 36 w 36"/>
                  <a:gd name="T5" fmla="*/ 2 h 90"/>
                  <a:gd name="T6" fmla="*/ 36 w 36"/>
                  <a:gd name="T7" fmla="*/ 4 h 90"/>
                  <a:gd name="T8" fmla="*/ 27 w 36"/>
                  <a:gd name="T9" fmla="*/ 1 h 90"/>
                  <a:gd name="T10" fmla="*/ 0 w 36"/>
                  <a:gd name="T11" fmla="*/ 45 h 90"/>
                  <a:gd name="T12" fmla="*/ 0 w 36"/>
                  <a:gd name="T13" fmla="*/ 45 h 9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90">
                    <a:moveTo>
                      <a:pt x="0" y="90"/>
                    </a:moveTo>
                    <a:lnTo>
                      <a:pt x="27" y="0"/>
                    </a:lnTo>
                    <a:lnTo>
                      <a:pt x="36" y="3"/>
                    </a:lnTo>
                    <a:lnTo>
                      <a:pt x="36" y="7"/>
                    </a:lnTo>
                    <a:lnTo>
                      <a:pt x="27" y="1"/>
                    </a:lnTo>
                    <a:lnTo>
                      <a:pt x="0" y="90"/>
                    </a:lnTo>
                    <a:close/>
                  </a:path>
                </a:pathLst>
              </a:custGeom>
              <a:solidFill>
                <a:srgbClr val="BEBEB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994" name="Freeform 613"/>
              <p:cNvSpPr>
                <a:spLocks/>
              </p:cNvSpPr>
              <p:nvPr/>
            </p:nvSpPr>
            <p:spPr bwMode="auto">
              <a:xfrm>
                <a:off x="2256" y="1753"/>
                <a:ext cx="36" cy="44"/>
              </a:xfrm>
              <a:custGeom>
                <a:avLst/>
                <a:gdLst>
                  <a:gd name="T0" fmla="*/ 0 w 36"/>
                  <a:gd name="T1" fmla="*/ 44 h 89"/>
                  <a:gd name="T2" fmla="*/ 27 w 36"/>
                  <a:gd name="T3" fmla="*/ 0 h 89"/>
                  <a:gd name="T4" fmla="*/ 36 w 36"/>
                  <a:gd name="T5" fmla="*/ 3 h 89"/>
                  <a:gd name="T6" fmla="*/ 34 w 36"/>
                  <a:gd name="T7" fmla="*/ 4 h 89"/>
                  <a:gd name="T8" fmla="*/ 26 w 36"/>
                  <a:gd name="T9" fmla="*/ 1 h 89"/>
                  <a:gd name="T10" fmla="*/ 2 w 36"/>
                  <a:gd name="T11" fmla="*/ 44 h 89"/>
                  <a:gd name="T12" fmla="*/ 0 w 36"/>
                  <a:gd name="T13" fmla="*/ 44 h 8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89">
                    <a:moveTo>
                      <a:pt x="0" y="89"/>
                    </a:moveTo>
                    <a:lnTo>
                      <a:pt x="27" y="0"/>
                    </a:lnTo>
                    <a:lnTo>
                      <a:pt x="36" y="6"/>
                    </a:lnTo>
                    <a:lnTo>
                      <a:pt x="34" y="8"/>
                    </a:lnTo>
                    <a:lnTo>
                      <a:pt x="26" y="2"/>
                    </a:lnTo>
                    <a:lnTo>
                      <a:pt x="2" y="89"/>
                    </a:lnTo>
                    <a:lnTo>
                      <a:pt x="0" y="89"/>
                    </a:lnTo>
                    <a:close/>
                  </a:path>
                </a:pathLst>
              </a:custGeom>
              <a:solidFill>
                <a:srgbClr val="BFB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995" name="Freeform 614"/>
              <p:cNvSpPr>
                <a:spLocks/>
              </p:cNvSpPr>
              <p:nvPr/>
            </p:nvSpPr>
            <p:spPr bwMode="auto">
              <a:xfrm>
                <a:off x="2258" y="1754"/>
                <a:ext cx="32" cy="43"/>
              </a:xfrm>
              <a:custGeom>
                <a:avLst/>
                <a:gdLst>
                  <a:gd name="T0" fmla="*/ 0 w 32"/>
                  <a:gd name="T1" fmla="*/ 43 h 87"/>
                  <a:gd name="T2" fmla="*/ 24 w 32"/>
                  <a:gd name="T3" fmla="*/ 0 h 87"/>
                  <a:gd name="T4" fmla="*/ 32 w 32"/>
                  <a:gd name="T5" fmla="*/ 3 h 87"/>
                  <a:gd name="T6" fmla="*/ 32 w 32"/>
                  <a:gd name="T7" fmla="*/ 3 h 87"/>
                  <a:gd name="T8" fmla="*/ 24 w 32"/>
                  <a:gd name="T9" fmla="*/ 1 h 87"/>
                  <a:gd name="T10" fmla="*/ 0 w 32"/>
                  <a:gd name="T11" fmla="*/ 43 h 87"/>
                  <a:gd name="T12" fmla="*/ 0 w 32"/>
                  <a:gd name="T13" fmla="*/ 43 h 8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2" h="87">
                    <a:moveTo>
                      <a:pt x="0" y="87"/>
                    </a:moveTo>
                    <a:lnTo>
                      <a:pt x="24" y="0"/>
                    </a:lnTo>
                    <a:lnTo>
                      <a:pt x="32" y="6"/>
                    </a:lnTo>
                    <a:lnTo>
                      <a:pt x="32" y="7"/>
                    </a:lnTo>
                    <a:lnTo>
                      <a:pt x="24" y="2"/>
                    </a:lnTo>
                    <a:lnTo>
                      <a:pt x="0" y="87"/>
                    </a:lnTo>
                    <a:close/>
                  </a:path>
                </a:pathLst>
              </a:custGeom>
              <a:solidFill>
                <a:srgbClr val="C1C1C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996" name="Freeform 615"/>
              <p:cNvSpPr>
                <a:spLocks/>
              </p:cNvSpPr>
              <p:nvPr/>
            </p:nvSpPr>
            <p:spPr bwMode="auto">
              <a:xfrm>
                <a:off x="2258" y="1755"/>
                <a:ext cx="32" cy="42"/>
              </a:xfrm>
              <a:custGeom>
                <a:avLst/>
                <a:gdLst>
                  <a:gd name="T0" fmla="*/ 0 w 32"/>
                  <a:gd name="T1" fmla="*/ 42 h 85"/>
                  <a:gd name="T2" fmla="*/ 24 w 32"/>
                  <a:gd name="T3" fmla="*/ 0 h 85"/>
                  <a:gd name="T4" fmla="*/ 32 w 32"/>
                  <a:gd name="T5" fmla="*/ 2 h 85"/>
                  <a:gd name="T6" fmla="*/ 31 w 32"/>
                  <a:gd name="T7" fmla="*/ 3 h 85"/>
                  <a:gd name="T8" fmla="*/ 24 w 32"/>
                  <a:gd name="T9" fmla="*/ 2 h 85"/>
                  <a:gd name="T10" fmla="*/ 0 w 32"/>
                  <a:gd name="T11" fmla="*/ 42 h 85"/>
                  <a:gd name="T12" fmla="*/ 0 w 32"/>
                  <a:gd name="T13" fmla="*/ 42 h 8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2" h="85">
                    <a:moveTo>
                      <a:pt x="0" y="85"/>
                    </a:moveTo>
                    <a:lnTo>
                      <a:pt x="24" y="0"/>
                    </a:lnTo>
                    <a:lnTo>
                      <a:pt x="32" y="5"/>
                    </a:lnTo>
                    <a:lnTo>
                      <a:pt x="31" y="7"/>
                    </a:lnTo>
                    <a:lnTo>
                      <a:pt x="24" y="4"/>
                    </a:lnTo>
                    <a:lnTo>
                      <a:pt x="0" y="85"/>
                    </a:lnTo>
                    <a:close/>
                  </a:path>
                </a:pathLst>
              </a:custGeom>
              <a:solidFill>
                <a:srgbClr val="C3C3C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997" name="Freeform 616"/>
              <p:cNvSpPr>
                <a:spLocks/>
              </p:cNvSpPr>
              <p:nvPr/>
            </p:nvSpPr>
            <p:spPr bwMode="auto">
              <a:xfrm>
                <a:off x="2258" y="1756"/>
                <a:ext cx="31" cy="41"/>
              </a:xfrm>
              <a:custGeom>
                <a:avLst/>
                <a:gdLst>
                  <a:gd name="T0" fmla="*/ 0 w 31"/>
                  <a:gd name="T1" fmla="*/ 41 h 81"/>
                  <a:gd name="T2" fmla="*/ 24 w 31"/>
                  <a:gd name="T3" fmla="*/ 0 h 81"/>
                  <a:gd name="T4" fmla="*/ 31 w 31"/>
                  <a:gd name="T5" fmla="*/ 2 h 81"/>
                  <a:gd name="T6" fmla="*/ 31 w 31"/>
                  <a:gd name="T7" fmla="*/ 3 h 81"/>
                  <a:gd name="T8" fmla="*/ 22 w 31"/>
                  <a:gd name="T9" fmla="*/ 1 h 81"/>
                  <a:gd name="T10" fmla="*/ 0 w 31"/>
                  <a:gd name="T11" fmla="*/ 41 h 81"/>
                  <a:gd name="T12" fmla="*/ 0 w 31"/>
                  <a:gd name="T13" fmla="*/ 41 h 8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 h="81">
                    <a:moveTo>
                      <a:pt x="0" y="81"/>
                    </a:moveTo>
                    <a:lnTo>
                      <a:pt x="24" y="0"/>
                    </a:lnTo>
                    <a:lnTo>
                      <a:pt x="31" y="3"/>
                    </a:lnTo>
                    <a:lnTo>
                      <a:pt x="31" y="5"/>
                    </a:lnTo>
                    <a:lnTo>
                      <a:pt x="22" y="1"/>
                    </a:lnTo>
                    <a:lnTo>
                      <a:pt x="0" y="81"/>
                    </a:lnTo>
                    <a:close/>
                  </a:path>
                </a:pathLst>
              </a:custGeom>
              <a:solidFill>
                <a:srgbClr val="C4C4C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998" name="Freeform 617"/>
              <p:cNvSpPr>
                <a:spLocks/>
              </p:cNvSpPr>
              <p:nvPr/>
            </p:nvSpPr>
            <p:spPr bwMode="auto">
              <a:xfrm>
                <a:off x="2258" y="1757"/>
                <a:ext cx="31" cy="40"/>
              </a:xfrm>
              <a:custGeom>
                <a:avLst/>
                <a:gdLst>
                  <a:gd name="T0" fmla="*/ 0 w 31"/>
                  <a:gd name="T1" fmla="*/ 40 h 80"/>
                  <a:gd name="T2" fmla="*/ 22 w 31"/>
                  <a:gd name="T3" fmla="*/ 0 h 80"/>
                  <a:gd name="T4" fmla="*/ 31 w 31"/>
                  <a:gd name="T5" fmla="*/ 2 h 80"/>
                  <a:gd name="T6" fmla="*/ 29 w 31"/>
                  <a:gd name="T7" fmla="*/ 4 h 80"/>
                  <a:gd name="T8" fmla="*/ 22 w 31"/>
                  <a:gd name="T9" fmla="*/ 2 h 80"/>
                  <a:gd name="T10" fmla="*/ 0 w 31"/>
                  <a:gd name="T11" fmla="*/ 40 h 80"/>
                  <a:gd name="T12" fmla="*/ 0 w 31"/>
                  <a:gd name="T13" fmla="*/ 40 h 8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 h="80">
                    <a:moveTo>
                      <a:pt x="0" y="80"/>
                    </a:moveTo>
                    <a:lnTo>
                      <a:pt x="22" y="0"/>
                    </a:lnTo>
                    <a:lnTo>
                      <a:pt x="31" y="4"/>
                    </a:lnTo>
                    <a:lnTo>
                      <a:pt x="29" y="8"/>
                    </a:lnTo>
                    <a:lnTo>
                      <a:pt x="22" y="4"/>
                    </a:lnTo>
                    <a:lnTo>
                      <a:pt x="0" y="80"/>
                    </a:lnTo>
                    <a:close/>
                  </a:path>
                </a:pathLst>
              </a:custGeom>
              <a:solidFill>
                <a:srgbClr val="C6C6C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999" name="Freeform 618"/>
              <p:cNvSpPr>
                <a:spLocks/>
              </p:cNvSpPr>
              <p:nvPr/>
            </p:nvSpPr>
            <p:spPr bwMode="auto">
              <a:xfrm>
                <a:off x="2258" y="1759"/>
                <a:ext cx="29" cy="38"/>
              </a:xfrm>
              <a:custGeom>
                <a:avLst/>
                <a:gdLst>
                  <a:gd name="T0" fmla="*/ 0 w 29"/>
                  <a:gd name="T1" fmla="*/ 38 h 76"/>
                  <a:gd name="T2" fmla="*/ 22 w 29"/>
                  <a:gd name="T3" fmla="*/ 0 h 76"/>
                  <a:gd name="T4" fmla="*/ 29 w 29"/>
                  <a:gd name="T5" fmla="*/ 2 h 76"/>
                  <a:gd name="T6" fmla="*/ 29 w 29"/>
                  <a:gd name="T7" fmla="*/ 3 h 76"/>
                  <a:gd name="T8" fmla="*/ 22 w 29"/>
                  <a:gd name="T9" fmla="*/ 1 h 76"/>
                  <a:gd name="T10" fmla="*/ 0 w 29"/>
                  <a:gd name="T11" fmla="*/ 38 h 76"/>
                  <a:gd name="T12" fmla="*/ 0 w 29"/>
                  <a:gd name="T13" fmla="*/ 38 h 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9" h="76">
                    <a:moveTo>
                      <a:pt x="0" y="76"/>
                    </a:moveTo>
                    <a:lnTo>
                      <a:pt x="22" y="0"/>
                    </a:lnTo>
                    <a:lnTo>
                      <a:pt x="29" y="4"/>
                    </a:lnTo>
                    <a:lnTo>
                      <a:pt x="29" y="6"/>
                    </a:lnTo>
                    <a:lnTo>
                      <a:pt x="22" y="2"/>
                    </a:lnTo>
                    <a:lnTo>
                      <a:pt x="0" y="76"/>
                    </a:lnTo>
                    <a:close/>
                  </a:path>
                </a:pathLst>
              </a:custGeom>
              <a:solidFill>
                <a:srgbClr val="C7C7C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000" name="Freeform 619"/>
              <p:cNvSpPr>
                <a:spLocks/>
              </p:cNvSpPr>
              <p:nvPr/>
            </p:nvSpPr>
            <p:spPr bwMode="auto">
              <a:xfrm>
                <a:off x="2258" y="1760"/>
                <a:ext cx="29" cy="37"/>
              </a:xfrm>
              <a:custGeom>
                <a:avLst/>
                <a:gdLst>
                  <a:gd name="T0" fmla="*/ 0 w 29"/>
                  <a:gd name="T1" fmla="*/ 37 h 74"/>
                  <a:gd name="T2" fmla="*/ 22 w 29"/>
                  <a:gd name="T3" fmla="*/ 0 h 74"/>
                  <a:gd name="T4" fmla="*/ 29 w 29"/>
                  <a:gd name="T5" fmla="*/ 2 h 74"/>
                  <a:gd name="T6" fmla="*/ 28 w 29"/>
                  <a:gd name="T7" fmla="*/ 4 h 74"/>
                  <a:gd name="T8" fmla="*/ 21 w 29"/>
                  <a:gd name="T9" fmla="*/ 2 h 74"/>
                  <a:gd name="T10" fmla="*/ 1 w 29"/>
                  <a:gd name="T11" fmla="*/ 37 h 74"/>
                  <a:gd name="T12" fmla="*/ 0 w 29"/>
                  <a:gd name="T13" fmla="*/ 37 h 7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9" h="74">
                    <a:moveTo>
                      <a:pt x="0" y="74"/>
                    </a:moveTo>
                    <a:lnTo>
                      <a:pt x="22" y="0"/>
                    </a:lnTo>
                    <a:lnTo>
                      <a:pt x="29" y="4"/>
                    </a:lnTo>
                    <a:lnTo>
                      <a:pt x="28" y="7"/>
                    </a:lnTo>
                    <a:lnTo>
                      <a:pt x="21" y="4"/>
                    </a:lnTo>
                    <a:lnTo>
                      <a:pt x="1" y="74"/>
                    </a:lnTo>
                    <a:lnTo>
                      <a:pt x="0" y="74"/>
                    </a:lnTo>
                    <a:close/>
                  </a:path>
                </a:pathLst>
              </a:custGeom>
              <a:solidFill>
                <a:srgbClr val="C9C9C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001" name="Freeform 620"/>
              <p:cNvSpPr>
                <a:spLocks/>
              </p:cNvSpPr>
              <p:nvPr/>
            </p:nvSpPr>
            <p:spPr bwMode="auto">
              <a:xfrm>
                <a:off x="2259" y="1762"/>
                <a:ext cx="27" cy="35"/>
              </a:xfrm>
              <a:custGeom>
                <a:avLst/>
                <a:gdLst>
                  <a:gd name="T0" fmla="*/ 0 w 27"/>
                  <a:gd name="T1" fmla="*/ 35 h 70"/>
                  <a:gd name="T2" fmla="*/ 20 w 27"/>
                  <a:gd name="T3" fmla="*/ 0 h 70"/>
                  <a:gd name="T4" fmla="*/ 27 w 27"/>
                  <a:gd name="T5" fmla="*/ 2 h 70"/>
                  <a:gd name="T6" fmla="*/ 27 w 27"/>
                  <a:gd name="T7" fmla="*/ 3 h 70"/>
                  <a:gd name="T8" fmla="*/ 20 w 27"/>
                  <a:gd name="T9" fmla="*/ 1 h 70"/>
                  <a:gd name="T10" fmla="*/ 0 w 27"/>
                  <a:gd name="T11" fmla="*/ 35 h 70"/>
                  <a:gd name="T12" fmla="*/ 0 w 27"/>
                  <a:gd name="T13" fmla="*/ 35 h 7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7" h="70">
                    <a:moveTo>
                      <a:pt x="0" y="70"/>
                    </a:moveTo>
                    <a:lnTo>
                      <a:pt x="20" y="0"/>
                    </a:lnTo>
                    <a:lnTo>
                      <a:pt x="27" y="3"/>
                    </a:lnTo>
                    <a:lnTo>
                      <a:pt x="27" y="5"/>
                    </a:lnTo>
                    <a:lnTo>
                      <a:pt x="20" y="1"/>
                    </a:lnTo>
                    <a:lnTo>
                      <a:pt x="0" y="70"/>
                    </a:lnTo>
                    <a:close/>
                  </a:path>
                </a:pathLst>
              </a:custGeom>
              <a:solidFill>
                <a:srgbClr val="CBCBC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002" name="Freeform 621"/>
              <p:cNvSpPr>
                <a:spLocks/>
              </p:cNvSpPr>
              <p:nvPr/>
            </p:nvSpPr>
            <p:spPr bwMode="auto">
              <a:xfrm>
                <a:off x="2259" y="1763"/>
                <a:ext cx="27" cy="35"/>
              </a:xfrm>
              <a:custGeom>
                <a:avLst/>
                <a:gdLst>
                  <a:gd name="T0" fmla="*/ 0 w 27"/>
                  <a:gd name="T1" fmla="*/ 34 h 71"/>
                  <a:gd name="T2" fmla="*/ 20 w 27"/>
                  <a:gd name="T3" fmla="*/ 0 h 71"/>
                  <a:gd name="T4" fmla="*/ 27 w 27"/>
                  <a:gd name="T5" fmla="*/ 2 h 71"/>
                  <a:gd name="T6" fmla="*/ 25 w 27"/>
                  <a:gd name="T7" fmla="*/ 4 h 71"/>
                  <a:gd name="T8" fmla="*/ 20 w 27"/>
                  <a:gd name="T9" fmla="*/ 2 h 71"/>
                  <a:gd name="T10" fmla="*/ 0 w 27"/>
                  <a:gd name="T11" fmla="*/ 35 h 71"/>
                  <a:gd name="T12" fmla="*/ 0 w 27"/>
                  <a:gd name="T13" fmla="*/ 34 h 7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7" h="71">
                    <a:moveTo>
                      <a:pt x="0" y="69"/>
                    </a:moveTo>
                    <a:lnTo>
                      <a:pt x="20" y="0"/>
                    </a:lnTo>
                    <a:lnTo>
                      <a:pt x="27" y="4"/>
                    </a:lnTo>
                    <a:lnTo>
                      <a:pt x="25" y="8"/>
                    </a:lnTo>
                    <a:lnTo>
                      <a:pt x="20" y="4"/>
                    </a:lnTo>
                    <a:lnTo>
                      <a:pt x="0" y="71"/>
                    </a:lnTo>
                    <a:lnTo>
                      <a:pt x="0" y="69"/>
                    </a:lnTo>
                    <a:close/>
                  </a:path>
                </a:pathLst>
              </a:custGeom>
              <a:solidFill>
                <a:srgbClr val="CCCC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003" name="Freeform 622"/>
              <p:cNvSpPr>
                <a:spLocks/>
              </p:cNvSpPr>
              <p:nvPr/>
            </p:nvSpPr>
            <p:spPr bwMode="auto">
              <a:xfrm>
                <a:off x="2259" y="1764"/>
                <a:ext cx="25" cy="34"/>
              </a:xfrm>
              <a:custGeom>
                <a:avLst/>
                <a:gdLst>
                  <a:gd name="T0" fmla="*/ 0 w 25"/>
                  <a:gd name="T1" fmla="*/ 34 h 67"/>
                  <a:gd name="T2" fmla="*/ 20 w 25"/>
                  <a:gd name="T3" fmla="*/ 0 h 67"/>
                  <a:gd name="T4" fmla="*/ 25 w 25"/>
                  <a:gd name="T5" fmla="*/ 2 h 67"/>
                  <a:gd name="T6" fmla="*/ 24 w 25"/>
                  <a:gd name="T7" fmla="*/ 3 h 67"/>
                  <a:gd name="T8" fmla="*/ 18 w 25"/>
                  <a:gd name="T9" fmla="*/ 2 h 67"/>
                  <a:gd name="T10" fmla="*/ 0 w 25"/>
                  <a:gd name="T11" fmla="*/ 34 h 67"/>
                  <a:gd name="T12" fmla="*/ 0 w 25"/>
                  <a:gd name="T13" fmla="*/ 34 h 6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5" h="67">
                    <a:moveTo>
                      <a:pt x="0" y="67"/>
                    </a:moveTo>
                    <a:lnTo>
                      <a:pt x="20" y="0"/>
                    </a:lnTo>
                    <a:lnTo>
                      <a:pt x="25" y="4"/>
                    </a:lnTo>
                    <a:lnTo>
                      <a:pt x="24" y="5"/>
                    </a:lnTo>
                    <a:lnTo>
                      <a:pt x="18" y="4"/>
                    </a:lnTo>
                    <a:lnTo>
                      <a:pt x="0" y="67"/>
                    </a:lnTo>
                    <a:close/>
                  </a:path>
                </a:pathLst>
              </a:custGeom>
              <a:solidFill>
                <a:srgbClr val="CECEC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004" name="Freeform 623"/>
              <p:cNvSpPr>
                <a:spLocks/>
              </p:cNvSpPr>
              <p:nvPr/>
            </p:nvSpPr>
            <p:spPr bwMode="auto">
              <a:xfrm>
                <a:off x="2259" y="1766"/>
                <a:ext cx="24" cy="32"/>
              </a:xfrm>
              <a:custGeom>
                <a:avLst/>
                <a:gdLst>
                  <a:gd name="T0" fmla="*/ 0 w 24"/>
                  <a:gd name="T1" fmla="*/ 32 h 63"/>
                  <a:gd name="T2" fmla="*/ 18 w 24"/>
                  <a:gd name="T3" fmla="*/ 0 h 63"/>
                  <a:gd name="T4" fmla="*/ 24 w 24"/>
                  <a:gd name="T5" fmla="*/ 1 h 63"/>
                  <a:gd name="T6" fmla="*/ 24 w 24"/>
                  <a:gd name="T7" fmla="*/ 3 h 63"/>
                  <a:gd name="T8" fmla="*/ 18 w 24"/>
                  <a:gd name="T9" fmla="*/ 1 h 63"/>
                  <a:gd name="T10" fmla="*/ 0 w 24"/>
                  <a:gd name="T11" fmla="*/ 32 h 63"/>
                  <a:gd name="T12" fmla="*/ 0 w 24"/>
                  <a:gd name="T13" fmla="*/ 32 h 6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4" h="63">
                    <a:moveTo>
                      <a:pt x="0" y="63"/>
                    </a:moveTo>
                    <a:lnTo>
                      <a:pt x="18" y="0"/>
                    </a:lnTo>
                    <a:lnTo>
                      <a:pt x="24" y="1"/>
                    </a:lnTo>
                    <a:lnTo>
                      <a:pt x="24" y="5"/>
                    </a:lnTo>
                    <a:lnTo>
                      <a:pt x="18" y="1"/>
                    </a:lnTo>
                    <a:lnTo>
                      <a:pt x="0" y="63"/>
                    </a:lnTo>
                    <a:close/>
                  </a:path>
                </a:pathLst>
              </a:custGeom>
              <a:solidFill>
                <a:srgbClr val="CFCFC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005" name="Freeform 624"/>
              <p:cNvSpPr>
                <a:spLocks/>
              </p:cNvSpPr>
              <p:nvPr/>
            </p:nvSpPr>
            <p:spPr bwMode="auto">
              <a:xfrm>
                <a:off x="2259" y="1767"/>
                <a:ext cx="24" cy="31"/>
              </a:xfrm>
              <a:custGeom>
                <a:avLst/>
                <a:gdLst>
                  <a:gd name="T0" fmla="*/ 0 w 24"/>
                  <a:gd name="T1" fmla="*/ 31 h 62"/>
                  <a:gd name="T2" fmla="*/ 18 w 24"/>
                  <a:gd name="T3" fmla="*/ 0 h 62"/>
                  <a:gd name="T4" fmla="*/ 24 w 24"/>
                  <a:gd name="T5" fmla="*/ 2 h 62"/>
                  <a:gd name="T6" fmla="*/ 23 w 24"/>
                  <a:gd name="T7" fmla="*/ 4 h 62"/>
                  <a:gd name="T8" fmla="*/ 17 w 24"/>
                  <a:gd name="T9" fmla="*/ 2 h 62"/>
                  <a:gd name="T10" fmla="*/ 1 w 24"/>
                  <a:gd name="T11" fmla="*/ 31 h 62"/>
                  <a:gd name="T12" fmla="*/ 0 w 24"/>
                  <a:gd name="T13" fmla="*/ 31 h 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4" h="62">
                    <a:moveTo>
                      <a:pt x="0" y="62"/>
                    </a:moveTo>
                    <a:lnTo>
                      <a:pt x="18" y="0"/>
                    </a:lnTo>
                    <a:lnTo>
                      <a:pt x="24" y="4"/>
                    </a:lnTo>
                    <a:lnTo>
                      <a:pt x="23" y="8"/>
                    </a:lnTo>
                    <a:lnTo>
                      <a:pt x="17" y="4"/>
                    </a:lnTo>
                    <a:lnTo>
                      <a:pt x="1" y="62"/>
                    </a:lnTo>
                    <a:lnTo>
                      <a:pt x="0" y="62"/>
                    </a:lnTo>
                    <a:close/>
                  </a:path>
                </a:pathLst>
              </a:custGeom>
              <a:solidFill>
                <a:srgbClr val="D1D1D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006" name="Freeform 625"/>
              <p:cNvSpPr>
                <a:spLocks/>
              </p:cNvSpPr>
              <p:nvPr/>
            </p:nvSpPr>
            <p:spPr bwMode="auto">
              <a:xfrm>
                <a:off x="2260" y="1769"/>
                <a:ext cx="22" cy="29"/>
              </a:xfrm>
              <a:custGeom>
                <a:avLst/>
                <a:gdLst>
                  <a:gd name="T0" fmla="*/ 0 w 22"/>
                  <a:gd name="T1" fmla="*/ 29 h 58"/>
                  <a:gd name="T2" fmla="*/ 16 w 22"/>
                  <a:gd name="T3" fmla="*/ 0 h 58"/>
                  <a:gd name="T4" fmla="*/ 22 w 22"/>
                  <a:gd name="T5" fmla="*/ 2 h 58"/>
                  <a:gd name="T6" fmla="*/ 20 w 22"/>
                  <a:gd name="T7" fmla="*/ 4 h 58"/>
                  <a:gd name="T8" fmla="*/ 16 w 22"/>
                  <a:gd name="T9" fmla="*/ 2 h 58"/>
                  <a:gd name="T10" fmla="*/ 0 w 22"/>
                  <a:gd name="T11" fmla="*/ 29 h 58"/>
                  <a:gd name="T12" fmla="*/ 0 w 22"/>
                  <a:gd name="T13" fmla="*/ 29 h 5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2" h="58">
                    <a:moveTo>
                      <a:pt x="0" y="58"/>
                    </a:moveTo>
                    <a:lnTo>
                      <a:pt x="16" y="0"/>
                    </a:lnTo>
                    <a:lnTo>
                      <a:pt x="22" y="4"/>
                    </a:lnTo>
                    <a:lnTo>
                      <a:pt x="20" y="7"/>
                    </a:lnTo>
                    <a:lnTo>
                      <a:pt x="16" y="4"/>
                    </a:lnTo>
                    <a:lnTo>
                      <a:pt x="0" y="58"/>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007" name="Freeform 626"/>
              <p:cNvSpPr>
                <a:spLocks/>
              </p:cNvSpPr>
              <p:nvPr/>
            </p:nvSpPr>
            <p:spPr bwMode="auto">
              <a:xfrm>
                <a:off x="2260" y="1771"/>
                <a:ext cx="20" cy="27"/>
              </a:xfrm>
              <a:custGeom>
                <a:avLst/>
                <a:gdLst>
                  <a:gd name="T0" fmla="*/ 0 w 20"/>
                  <a:gd name="T1" fmla="*/ 27 h 54"/>
                  <a:gd name="T2" fmla="*/ 16 w 20"/>
                  <a:gd name="T3" fmla="*/ 0 h 54"/>
                  <a:gd name="T4" fmla="*/ 20 w 20"/>
                  <a:gd name="T5" fmla="*/ 2 h 54"/>
                  <a:gd name="T6" fmla="*/ 20 w 20"/>
                  <a:gd name="T7" fmla="*/ 4 h 54"/>
                  <a:gd name="T8" fmla="*/ 15 w 20"/>
                  <a:gd name="T9" fmla="*/ 2 h 54"/>
                  <a:gd name="T10" fmla="*/ 0 w 20"/>
                  <a:gd name="T11" fmla="*/ 27 h 54"/>
                  <a:gd name="T12" fmla="*/ 0 w 20"/>
                  <a:gd name="T13" fmla="*/ 27 h 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 h="54">
                    <a:moveTo>
                      <a:pt x="0" y="54"/>
                    </a:moveTo>
                    <a:lnTo>
                      <a:pt x="16" y="0"/>
                    </a:lnTo>
                    <a:lnTo>
                      <a:pt x="20" y="3"/>
                    </a:lnTo>
                    <a:lnTo>
                      <a:pt x="20" y="7"/>
                    </a:lnTo>
                    <a:lnTo>
                      <a:pt x="15" y="3"/>
                    </a:lnTo>
                    <a:lnTo>
                      <a:pt x="0" y="54"/>
                    </a:lnTo>
                    <a:close/>
                  </a:path>
                </a:pathLst>
              </a:custGeom>
              <a:solidFill>
                <a:srgbClr val="D4D4D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008" name="Freeform 627"/>
              <p:cNvSpPr>
                <a:spLocks/>
              </p:cNvSpPr>
              <p:nvPr/>
            </p:nvSpPr>
            <p:spPr bwMode="auto">
              <a:xfrm>
                <a:off x="2260" y="1773"/>
                <a:ext cx="20" cy="25"/>
              </a:xfrm>
              <a:custGeom>
                <a:avLst/>
                <a:gdLst>
                  <a:gd name="T0" fmla="*/ 0 w 20"/>
                  <a:gd name="T1" fmla="*/ 25 h 51"/>
                  <a:gd name="T2" fmla="*/ 15 w 20"/>
                  <a:gd name="T3" fmla="*/ 0 h 51"/>
                  <a:gd name="T4" fmla="*/ 20 w 20"/>
                  <a:gd name="T5" fmla="*/ 2 h 51"/>
                  <a:gd name="T6" fmla="*/ 19 w 20"/>
                  <a:gd name="T7" fmla="*/ 3 h 51"/>
                  <a:gd name="T8" fmla="*/ 15 w 20"/>
                  <a:gd name="T9" fmla="*/ 2 h 51"/>
                  <a:gd name="T10" fmla="*/ 0 w 20"/>
                  <a:gd name="T11" fmla="*/ 25 h 51"/>
                  <a:gd name="T12" fmla="*/ 0 w 20"/>
                  <a:gd name="T13" fmla="*/ 25 h 5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 h="51">
                    <a:moveTo>
                      <a:pt x="0" y="51"/>
                    </a:moveTo>
                    <a:lnTo>
                      <a:pt x="15" y="0"/>
                    </a:lnTo>
                    <a:lnTo>
                      <a:pt x="20" y="4"/>
                    </a:lnTo>
                    <a:lnTo>
                      <a:pt x="19" y="7"/>
                    </a:lnTo>
                    <a:lnTo>
                      <a:pt x="15" y="4"/>
                    </a:lnTo>
                    <a:lnTo>
                      <a:pt x="0" y="51"/>
                    </a:lnTo>
                    <a:close/>
                  </a:path>
                </a:pathLst>
              </a:custGeom>
              <a:solidFill>
                <a:srgbClr val="D6D6D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009" name="Freeform 628"/>
              <p:cNvSpPr>
                <a:spLocks/>
              </p:cNvSpPr>
              <p:nvPr/>
            </p:nvSpPr>
            <p:spPr bwMode="auto">
              <a:xfrm>
                <a:off x="2260" y="1774"/>
                <a:ext cx="19" cy="24"/>
              </a:xfrm>
              <a:custGeom>
                <a:avLst/>
                <a:gdLst>
                  <a:gd name="T0" fmla="*/ 0 w 19"/>
                  <a:gd name="T1" fmla="*/ 24 h 47"/>
                  <a:gd name="T2" fmla="*/ 15 w 19"/>
                  <a:gd name="T3" fmla="*/ 0 h 47"/>
                  <a:gd name="T4" fmla="*/ 19 w 19"/>
                  <a:gd name="T5" fmla="*/ 2 h 47"/>
                  <a:gd name="T6" fmla="*/ 17 w 19"/>
                  <a:gd name="T7" fmla="*/ 4 h 47"/>
                  <a:gd name="T8" fmla="*/ 13 w 19"/>
                  <a:gd name="T9" fmla="*/ 3 h 47"/>
                  <a:gd name="T10" fmla="*/ 2 w 19"/>
                  <a:gd name="T11" fmla="*/ 24 h 47"/>
                  <a:gd name="T12" fmla="*/ 0 w 19"/>
                  <a:gd name="T13" fmla="*/ 24 h 4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9" h="47">
                    <a:moveTo>
                      <a:pt x="0" y="47"/>
                    </a:moveTo>
                    <a:lnTo>
                      <a:pt x="15" y="0"/>
                    </a:lnTo>
                    <a:lnTo>
                      <a:pt x="19" y="3"/>
                    </a:lnTo>
                    <a:lnTo>
                      <a:pt x="17" y="7"/>
                    </a:lnTo>
                    <a:lnTo>
                      <a:pt x="13" y="5"/>
                    </a:lnTo>
                    <a:lnTo>
                      <a:pt x="2" y="47"/>
                    </a:lnTo>
                    <a:lnTo>
                      <a:pt x="0" y="47"/>
                    </a:lnTo>
                    <a:close/>
                  </a:path>
                </a:pathLst>
              </a:custGeom>
              <a:solidFill>
                <a:srgbClr val="D7D7D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010" name="Freeform 629"/>
              <p:cNvSpPr>
                <a:spLocks/>
              </p:cNvSpPr>
              <p:nvPr/>
            </p:nvSpPr>
            <p:spPr bwMode="auto">
              <a:xfrm>
                <a:off x="2262" y="1777"/>
                <a:ext cx="15" cy="21"/>
              </a:xfrm>
              <a:custGeom>
                <a:avLst/>
                <a:gdLst>
                  <a:gd name="T0" fmla="*/ 0 w 15"/>
                  <a:gd name="T1" fmla="*/ 21 h 42"/>
                  <a:gd name="T2" fmla="*/ 11 w 15"/>
                  <a:gd name="T3" fmla="*/ 0 h 42"/>
                  <a:gd name="T4" fmla="*/ 15 w 15"/>
                  <a:gd name="T5" fmla="*/ 1 h 42"/>
                  <a:gd name="T6" fmla="*/ 14 w 15"/>
                  <a:gd name="T7" fmla="*/ 3 h 42"/>
                  <a:gd name="T8" fmla="*/ 11 w 15"/>
                  <a:gd name="T9" fmla="*/ 2 h 42"/>
                  <a:gd name="T10" fmla="*/ 0 w 15"/>
                  <a:gd name="T11" fmla="*/ 21 h 42"/>
                  <a:gd name="T12" fmla="*/ 0 w 15"/>
                  <a:gd name="T13" fmla="*/ 21 h 4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 h="42">
                    <a:moveTo>
                      <a:pt x="0" y="42"/>
                    </a:moveTo>
                    <a:lnTo>
                      <a:pt x="11" y="0"/>
                    </a:lnTo>
                    <a:lnTo>
                      <a:pt x="15" y="2"/>
                    </a:lnTo>
                    <a:lnTo>
                      <a:pt x="14" y="6"/>
                    </a:lnTo>
                    <a:lnTo>
                      <a:pt x="11" y="4"/>
                    </a:lnTo>
                    <a:lnTo>
                      <a:pt x="0" y="42"/>
                    </a:lnTo>
                    <a:close/>
                  </a:path>
                </a:pathLst>
              </a:custGeom>
              <a:solidFill>
                <a:srgbClr val="D9D9D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011" name="Freeform 630"/>
              <p:cNvSpPr>
                <a:spLocks/>
              </p:cNvSpPr>
              <p:nvPr/>
            </p:nvSpPr>
            <p:spPr bwMode="auto">
              <a:xfrm>
                <a:off x="2262" y="1779"/>
                <a:ext cx="14" cy="19"/>
              </a:xfrm>
              <a:custGeom>
                <a:avLst/>
                <a:gdLst>
                  <a:gd name="T0" fmla="*/ 0 w 14"/>
                  <a:gd name="T1" fmla="*/ 19 h 38"/>
                  <a:gd name="T2" fmla="*/ 11 w 14"/>
                  <a:gd name="T3" fmla="*/ 0 h 38"/>
                  <a:gd name="T4" fmla="*/ 14 w 14"/>
                  <a:gd name="T5" fmla="*/ 1 h 38"/>
                  <a:gd name="T6" fmla="*/ 14 w 14"/>
                  <a:gd name="T7" fmla="*/ 3 h 38"/>
                  <a:gd name="T8" fmla="*/ 10 w 14"/>
                  <a:gd name="T9" fmla="*/ 2 h 38"/>
                  <a:gd name="T10" fmla="*/ 0 w 14"/>
                  <a:gd name="T11" fmla="*/ 19 h 38"/>
                  <a:gd name="T12" fmla="*/ 0 w 14"/>
                  <a:gd name="T13" fmla="*/ 19 h 3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4" h="38">
                    <a:moveTo>
                      <a:pt x="0" y="38"/>
                    </a:moveTo>
                    <a:lnTo>
                      <a:pt x="11" y="0"/>
                    </a:lnTo>
                    <a:lnTo>
                      <a:pt x="14" y="2"/>
                    </a:lnTo>
                    <a:lnTo>
                      <a:pt x="14" y="5"/>
                    </a:lnTo>
                    <a:lnTo>
                      <a:pt x="10" y="4"/>
                    </a:lnTo>
                    <a:lnTo>
                      <a:pt x="0" y="38"/>
                    </a:lnTo>
                    <a:close/>
                  </a:path>
                </a:pathLst>
              </a:custGeom>
              <a:solidFill>
                <a:srgbClr val="DBDB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012" name="Freeform 631"/>
              <p:cNvSpPr>
                <a:spLocks/>
              </p:cNvSpPr>
              <p:nvPr/>
            </p:nvSpPr>
            <p:spPr bwMode="auto">
              <a:xfrm>
                <a:off x="2262" y="1781"/>
                <a:ext cx="14" cy="18"/>
              </a:xfrm>
              <a:custGeom>
                <a:avLst/>
                <a:gdLst>
                  <a:gd name="T0" fmla="*/ 0 w 14"/>
                  <a:gd name="T1" fmla="*/ 17 h 36"/>
                  <a:gd name="T2" fmla="*/ 10 w 14"/>
                  <a:gd name="T3" fmla="*/ 0 h 36"/>
                  <a:gd name="T4" fmla="*/ 14 w 14"/>
                  <a:gd name="T5" fmla="*/ 1 h 36"/>
                  <a:gd name="T6" fmla="*/ 13 w 14"/>
                  <a:gd name="T7" fmla="*/ 4 h 36"/>
                  <a:gd name="T8" fmla="*/ 10 w 14"/>
                  <a:gd name="T9" fmla="*/ 3 h 36"/>
                  <a:gd name="T10" fmla="*/ 0 w 14"/>
                  <a:gd name="T11" fmla="*/ 18 h 36"/>
                  <a:gd name="T12" fmla="*/ 0 w 14"/>
                  <a:gd name="T13" fmla="*/ 17 h 3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4" h="36">
                    <a:moveTo>
                      <a:pt x="0" y="34"/>
                    </a:moveTo>
                    <a:lnTo>
                      <a:pt x="10" y="0"/>
                    </a:lnTo>
                    <a:lnTo>
                      <a:pt x="14" y="1"/>
                    </a:lnTo>
                    <a:lnTo>
                      <a:pt x="13" y="7"/>
                    </a:lnTo>
                    <a:lnTo>
                      <a:pt x="10" y="5"/>
                    </a:lnTo>
                    <a:lnTo>
                      <a:pt x="0" y="36"/>
                    </a:lnTo>
                    <a:lnTo>
                      <a:pt x="0" y="34"/>
                    </a:lnTo>
                    <a:close/>
                  </a:path>
                </a:pathLst>
              </a:custGeom>
              <a:solidFill>
                <a:srgbClr val="DCDCD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013" name="Freeform 632"/>
              <p:cNvSpPr>
                <a:spLocks/>
              </p:cNvSpPr>
              <p:nvPr/>
            </p:nvSpPr>
            <p:spPr bwMode="auto">
              <a:xfrm>
                <a:off x="2262" y="1783"/>
                <a:ext cx="13" cy="16"/>
              </a:xfrm>
              <a:custGeom>
                <a:avLst/>
                <a:gdLst>
                  <a:gd name="T0" fmla="*/ 0 w 13"/>
                  <a:gd name="T1" fmla="*/ 16 h 31"/>
                  <a:gd name="T2" fmla="*/ 10 w 13"/>
                  <a:gd name="T3" fmla="*/ 0 h 31"/>
                  <a:gd name="T4" fmla="*/ 13 w 13"/>
                  <a:gd name="T5" fmla="*/ 1 h 31"/>
                  <a:gd name="T6" fmla="*/ 11 w 13"/>
                  <a:gd name="T7" fmla="*/ 3 h 31"/>
                  <a:gd name="T8" fmla="*/ 8 w 13"/>
                  <a:gd name="T9" fmla="*/ 3 h 31"/>
                  <a:gd name="T10" fmla="*/ 1 w 13"/>
                  <a:gd name="T11" fmla="*/ 16 h 31"/>
                  <a:gd name="T12" fmla="*/ 0 w 13"/>
                  <a:gd name="T13" fmla="*/ 16 h 3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 h="31">
                    <a:moveTo>
                      <a:pt x="0" y="31"/>
                    </a:moveTo>
                    <a:lnTo>
                      <a:pt x="10" y="0"/>
                    </a:lnTo>
                    <a:lnTo>
                      <a:pt x="13" y="2"/>
                    </a:lnTo>
                    <a:lnTo>
                      <a:pt x="11" y="5"/>
                    </a:lnTo>
                    <a:lnTo>
                      <a:pt x="8" y="5"/>
                    </a:lnTo>
                    <a:lnTo>
                      <a:pt x="1" y="31"/>
                    </a:lnTo>
                    <a:lnTo>
                      <a:pt x="0" y="31"/>
                    </a:lnTo>
                    <a:close/>
                  </a:path>
                </a:pathLst>
              </a:custGeom>
              <a:solidFill>
                <a:srgbClr val="DEDED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014" name="Freeform 633"/>
              <p:cNvSpPr>
                <a:spLocks/>
              </p:cNvSpPr>
              <p:nvPr/>
            </p:nvSpPr>
            <p:spPr bwMode="auto">
              <a:xfrm>
                <a:off x="2263" y="1786"/>
                <a:ext cx="10" cy="13"/>
              </a:xfrm>
              <a:custGeom>
                <a:avLst/>
                <a:gdLst>
                  <a:gd name="T0" fmla="*/ 0 w 10"/>
                  <a:gd name="T1" fmla="*/ 13 h 26"/>
                  <a:gd name="T2" fmla="*/ 7 w 10"/>
                  <a:gd name="T3" fmla="*/ 0 h 26"/>
                  <a:gd name="T4" fmla="*/ 10 w 10"/>
                  <a:gd name="T5" fmla="*/ 0 h 26"/>
                  <a:gd name="T6" fmla="*/ 9 w 10"/>
                  <a:gd name="T7" fmla="*/ 3 h 26"/>
                  <a:gd name="T8" fmla="*/ 6 w 10"/>
                  <a:gd name="T9" fmla="*/ 3 h 26"/>
                  <a:gd name="T10" fmla="*/ 0 w 10"/>
                  <a:gd name="T11" fmla="*/ 13 h 26"/>
                  <a:gd name="T12" fmla="*/ 0 w 10"/>
                  <a:gd name="T13" fmla="*/ 13 h 2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26">
                    <a:moveTo>
                      <a:pt x="0" y="26"/>
                    </a:moveTo>
                    <a:lnTo>
                      <a:pt x="7" y="0"/>
                    </a:lnTo>
                    <a:lnTo>
                      <a:pt x="10" y="0"/>
                    </a:lnTo>
                    <a:lnTo>
                      <a:pt x="9" y="6"/>
                    </a:lnTo>
                    <a:lnTo>
                      <a:pt x="6" y="6"/>
                    </a:lnTo>
                    <a:lnTo>
                      <a:pt x="0" y="26"/>
                    </a:lnTo>
                    <a:close/>
                  </a:path>
                </a:pathLst>
              </a:custGeom>
              <a:solidFill>
                <a:srgbClr val="E0E0E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015" name="Freeform 634"/>
              <p:cNvSpPr>
                <a:spLocks/>
              </p:cNvSpPr>
              <p:nvPr/>
            </p:nvSpPr>
            <p:spPr bwMode="auto">
              <a:xfrm>
                <a:off x="2263" y="1789"/>
                <a:ext cx="9" cy="10"/>
              </a:xfrm>
              <a:custGeom>
                <a:avLst/>
                <a:gdLst>
                  <a:gd name="T0" fmla="*/ 0 w 9"/>
                  <a:gd name="T1" fmla="*/ 10 h 20"/>
                  <a:gd name="T2" fmla="*/ 6 w 9"/>
                  <a:gd name="T3" fmla="*/ 0 h 20"/>
                  <a:gd name="T4" fmla="*/ 9 w 9"/>
                  <a:gd name="T5" fmla="*/ 0 h 20"/>
                  <a:gd name="T6" fmla="*/ 7 w 9"/>
                  <a:gd name="T7" fmla="*/ 3 h 20"/>
                  <a:gd name="T8" fmla="*/ 6 w 9"/>
                  <a:gd name="T9" fmla="*/ 3 h 20"/>
                  <a:gd name="T10" fmla="*/ 0 w 9"/>
                  <a:gd name="T11" fmla="*/ 10 h 20"/>
                  <a:gd name="T12" fmla="*/ 0 w 9"/>
                  <a:gd name="T13" fmla="*/ 10 h 2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 h="20">
                    <a:moveTo>
                      <a:pt x="0" y="20"/>
                    </a:moveTo>
                    <a:lnTo>
                      <a:pt x="6" y="0"/>
                    </a:lnTo>
                    <a:lnTo>
                      <a:pt x="9" y="0"/>
                    </a:lnTo>
                    <a:lnTo>
                      <a:pt x="7" y="5"/>
                    </a:lnTo>
                    <a:lnTo>
                      <a:pt x="6" y="5"/>
                    </a:lnTo>
                    <a:lnTo>
                      <a:pt x="0" y="20"/>
                    </a:lnTo>
                    <a:close/>
                  </a:path>
                </a:pathLst>
              </a:custGeom>
              <a:solidFill>
                <a:srgbClr val="E1E1E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016" name="Freeform 635"/>
              <p:cNvSpPr>
                <a:spLocks/>
              </p:cNvSpPr>
              <p:nvPr/>
            </p:nvSpPr>
            <p:spPr bwMode="auto">
              <a:xfrm>
                <a:off x="2263" y="1792"/>
                <a:ext cx="7" cy="7"/>
              </a:xfrm>
              <a:custGeom>
                <a:avLst/>
                <a:gdLst>
                  <a:gd name="T0" fmla="*/ 0 w 7"/>
                  <a:gd name="T1" fmla="*/ 7 h 15"/>
                  <a:gd name="T2" fmla="*/ 6 w 7"/>
                  <a:gd name="T3" fmla="*/ 0 h 15"/>
                  <a:gd name="T4" fmla="*/ 7 w 7"/>
                  <a:gd name="T5" fmla="*/ 0 h 15"/>
                  <a:gd name="T6" fmla="*/ 5 w 7"/>
                  <a:gd name="T7" fmla="*/ 3 h 15"/>
                  <a:gd name="T8" fmla="*/ 5 w 7"/>
                  <a:gd name="T9" fmla="*/ 3 h 15"/>
                  <a:gd name="T10" fmla="*/ 2 w 7"/>
                  <a:gd name="T11" fmla="*/ 7 h 15"/>
                  <a:gd name="T12" fmla="*/ 0 w 7"/>
                  <a:gd name="T13" fmla="*/ 7 h 1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 h="15">
                    <a:moveTo>
                      <a:pt x="0" y="15"/>
                    </a:moveTo>
                    <a:lnTo>
                      <a:pt x="6" y="0"/>
                    </a:lnTo>
                    <a:lnTo>
                      <a:pt x="7" y="0"/>
                    </a:lnTo>
                    <a:lnTo>
                      <a:pt x="5" y="6"/>
                    </a:lnTo>
                    <a:lnTo>
                      <a:pt x="2" y="15"/>
                    </a:lnTo>
                    <a:lnTo>
                      <a:pt x="0" y="15"/>
                    </a:lnTo>
                    <a:close/>
                  </a:path>
                </a:pathLst>
              </a:custGeom>
              <a:solidFill>
                <a:srgbClr val="E3E3E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017" name="Freeform 636"/>
              <p:cNvSpPr>
                <a:spLocks/>
              </p:cNvSpPr>
              <p:nvPr/>
            </p:nvSpPr>
            <p:spPr bwMode="auto">
              <a:xfrm>
                <a:off x="2265" y="1794"/>
                <a:ext cx="3" cy="5"/>
              </a:xfrm>
              <a:custGeom>
                <a:avLst/>
                <a:gdLst>
                  <a:gd name="T0" fmla="*/ 0 w 3"/>
                  <a:gd name="T1" fmla="*/ 5 h 9"/>
                  <a:gd name="T2" fmla="*/ 3 w 3"/>
                  <a:gd name="T3" fmla="*/ 0 h 9"/>
                  <a:gd name="T4" fmla="*/ 3 w 3"/>
                  <a:gd name="T5" fmla="*/ 0 h 9"/>
                  <a:gd name="T6" fmla="*/ 1 w 3"/>
                  <a:gd name="T7" fmla="*/ 3 h 9"/>
                  <a:gd name="T8" fmla="*/ 1 w 3"/>
                  <a:gd name="T9" fmla="*/ 3 h 9"/>
                  <a:gd name="T10" fmla="*/ 0 w 3"/>
                  <a:gd name="T11" fmla="*/ 5 h 9"/>
                  <a:gd name="T12" fmla="*/ 0 w 3"/>
                  <a:gd name="T13" fmla="*/ 5 h 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9">
                    <a:moveTo>
                      <a:pt x="0" y="9"/>
                    </a:moveTo>
                    <a:lnTo>
                      <a:pt x="3" y="0"/>
                    </a:lnTo>
                    <a:lnTo>
                      <a:pt x="1" y="5"/>
                    </a:lnTo>
                    <a:lnTo>
                      <a:pt x="0" y="9"/>
                    </a:lnTo>
                    <a:close/>
                  </a:path>
                </a:pathLst>
              </a:custGeom>
              <a:solidFill>
                <a:srgbClr val="E4E4E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018" name="Freeform 637"/>
              <p:cNvSpPr>
                <a:spLocks/>
              </p:cNvSpPr>
              <p:nvPr/>
            </p:nvSpPr>
            <p:spPr bwMode="auto">
              <a:xfrm>
                <a:off x="2265" y="1797"/>
                <a:ext cx="1" cy="3"/>
              </a:xfrm>
              <a:custGeom>
                <a:avLst/>
                <a:gdLst>
                  <a:gd name="T0" fmla="*/ 0 w 1"/>
                  <a:gd name="T1" fmla="*/ 2 h 6"/>
                  <a:gd name="T2" fmla="*/ 1 w 1"/>
                  <a:gd name="T3" fmla="*/ 0 h 6"/>
                  <a:gd name="T4" fmla="*/ 1 w 1"/>
                  <a:gd name="T5" fmla="*/ 0 h 6"/>
                  <a:gd name="T6" fmla="*/ 1 w 1"/>
                  <a:gd name="T7" fmla="*/ 3 h 6"/>
                  <a:gd name="T8" fmla="*/ 1 w 1"/>
                  <a:gd name="T9" fmla="*/ 3 h 6"/>
                  <a:gd name="T10" fmla="*/ 1 w 1"/>
                  <a:gd name="T11" fmla="*/ 3 h 6"/>
                  <a:gd name="T12" fmla="*/ 0 w 1"/>
                  <a:gd name="T13" fmla="*/ 2 h 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 h="6">
                    <a:moveTo>
                      <a:pt x="0" y="4"/>
                    </a:moveTo>
                    <a:lnTo>
                      <a:pt x="1" y="0"/>
                    </a:lnTo>
                    <a:lnTo>
                      <a:pt x="1" y="6"/>
                    </a:lnTo>
                    <a:lnTo>
                      <a:pt x="0" y="4"/>
                    </a:lnTo>
                    <a:close/>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019" name="Freeform 638"/>
              <p:cNvSpPr>
                <a:spLocks/>
              </p:cNvSpPr>
              <p:nvPr/>
            </p:nvSpPr>
            <p:spPr bwMode="auto">
              <a:xfrm>
                <a:off x="2263" y="1745"/>
                <a:ext cx="26" cy="55"/>
              </a:xfrm>
              <a:custGeom>
                <a:avLst/>
                <a:gdLst>
                  <a:gd name="T0" fmla="*/ 3 w 26"/>
                  <a:gd name="T1" fmla="*/ 55 h 109"/>
                  <a:gd name="T2" fmla="*/ 0 w 26"/>
                  <a:gd name="T3" fmla="*/ 40 h 109"/>
                  <a:gd name="T4" fmla="*/ 23 w 26"/>
                  <a:gd name="T5" fmla="*/ 0 h 109"/>
                  <a:gd name="T6" fmla="*/ 26 w 26"/>
                  <a:gd name="T7" fmla="*/ 15 h 109"/>
                  <a:gd name="T8" fmla="*/ 3 w 26"/>
                  <a:gd name="T9" fmla="*/ 55 h 10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109">
                    <a:moveTo>
                      <a:pt x="3" y="109"/>
                    </a:moveTo>
                    <a:lnTo>
                      <a:pt x="0" y="80"/>
                    </a:lnTo>
                    <a:lnTo>
                      <a:pt x="23" y="0"/>
                    </a:lnTo>
                    <a:lnTo>
                      <a:pt x="26" y="29"/>
                    </a:lnTo>
                    <a:lnTo>
                      <a:pt x="3" y="10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020" name="Freeform 639"/>
              <p:cNvSpPr>
                <a:spLocks/>
              </p:cNvSpPr>
              <p:nvPr/>
            </p:nvSpPr>
            <p:spPr bwMode="auto">
              <a:xfrm>
                <a:off x="2256" y="1745"/>
                <a:ext cx="40" cy="52"/>
              </a:xfrm>
              <a:custGeom>
                <a:avLst/>
                <a:gdLst>
                  <a:gd name="T0" fmla="*/ 0 w 40"/>
                  <a:gd name="T1" fmla="*/ 52 h 103"/>
                  <a:gd name="T2" fmla="*/ 30 w 40"/>
                  <a:gd name="T3" fmla="*/ 0 h 103"/>
                  <a:gd name="T4" fmla="*/ 40 w 40"/>
                  <a:gd name="T5" fmla="*/ 3 h 103"/>
                  <a:gd name="T6" fmla="*/ 38 w 40"/>
                  <a:gd name="T7" fmla="*/ 3 h 103"/>
                  <a:gd name="T8" fmla="*/ 28 w 40"/>
                  <a:gd name="T9" fmla="*/ 0 h 103"/>
                  <a:gd name="T10" fmla="*/ 0 w 40"/>
                  <a:gd name="T11" fmla="*/ 52 h 103"/>
                  <a:gd name="T12" fmla="*/ 0 w 40"/>
                  <a:gd name="T13" fmla="*/ 52 h 10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0" h="103">
                    <a:moveTo>
                      <a:pt x="0" y="103"/>
                    </a:moveTo>
                    <a:lnTo>
                      <a:pt x="30" y="0"/>
                    </a:lnTo>
                    <a:lnTo>
                      <a:pt x="40" y="5"/>
                    </a:lnTo>
                    <a:lnTo>
                      <a:pt x="38" y="5"/>
                    </a:lnTo>
                    <a:lnTo>
                      <a:pt x="28" y="0"/>
                    </a:lnTo>
                    <a:lnTo>
                      <a:pt x="0" y="103"/>
                    </a:lnTo>
                    <a:close/>
                  </a:path>
                </a:pathLst>
              </a:custGeom>
              <a:solidFill>
                <a:srgbClr val="B3B3B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021" name="Freeform 640"/>
              <p:cNvSpPr>
                <a:spLocks/>
              </p:cNvSpPr>
              <p:nvPr/>
            </p:nvSpPr>
            <p:spPr bwMode="auto">
              <a:xfrm>
                <a:off x="2256" y="1745"/>
                <a:ext cx="38" cy="52"/>
              </a:xfrm>
              <a:custGeom>
                <a:avLst/>
                <a:gdLst>
                  <a:gd name="T0" fmla="*/ 0 w 38"/>
                  <a:gd name="T1" fmla="*/ 52 h 103"/>
                  <a:gd name="T2" fmla="*/ 28 w 38"/>
                  <a:gd name="T3" fmla="*/ 0 h 103"/>
                  <a:gd name="T4" fmla="*/ 38 w 38"/>
                  <a:gd name="T5" fmla="*/ 3 h 103"/>
                  <a:gd name="T6" fmla="*/ 38 w 38"/>
                  <a:gd name="T7" fmla="*/ 4 h 103"/>
                  <a:gd name="T8" fmla="*/ 28 w 38"/>
                  <a:gd name="T9" fmla="*/ 1 h 103"/>
                  <a:gd name="T10" fmla="*/ 0 w 38"/>
                  <a:gd name="T11" fmla="*/ 52 h 103"/>
                  <a:gd name="T12" fmla="*/ 0 w 38"/>
                  <a:gd name="T13" fmla="*/ 52 h 10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8" h="103">
                    <a:moveTo>
                      <a:pt x="0" y="103"/>
                    </a:moveTo>
                    <a:lnTo>
                      <a:pt x="28" y="0"/>
                    </a:lnTo>
                    <a:lnTo>
                      <a:pt x="38" y="5"/>
                    </a:lnTo>
                    <a:lnTo>
                      <a:pt x="38" y="7"/>
                    </a:lnTo>
                    <a:lnTo>
                      <a:pt x="28" y="2"/>
                    </a:lnTo>
                    <a:lnTo>
                      <a:pt x="0" y="103"/>
                    </a:lnTo>
                    <a:close/>
                  </a:path>
                </a:pathLst>
              </a:custGeom>
              <a:solidFill>
                <a:srgbClr val="B4B4B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022" name="Freeform 641"/>
              <p:cNvSpPr>
                <a:spLocks/>
              </p:cNvSpPr>
              <p:nvPr/>
            </p:nvSpPr>
            <p:spPr bwMode="auto">
              <a:xfrm>
                <a:off x="2256" y="1746"/>
                <a:ext cx="38" cy="51"/>
              </a:xfrm>
              <a:custGeom>
                <a:avLst/>
                <a:gdLst>
                  <a:gd name="T0" fmla="*/ 0 w 38"/>
                  <a:gd name="T1" fmla="*/ 51 h 101"/>
                  <a:gd name="T2" fmla="*/ 28 w 38"/>
                  <a:gd name="T3" fmla="*/ 0 h 101"/>
                  <a:gd name="T4" fmla="*/ 38 w 38"/>
                  <a:gd name="T5" fmla="*/ 3 h 101"/>
                  <a:gd name="T6" fmla="*/ 37 w 38"/>
                  <a:gd name="T7" fmla="*/ 4 h 101"/>
                  <a:gd name="T8" fmla="*/ 28 w 38"/>
                  <a:gd name="T9" fmla="*/ 1 h 101"/>
                  <a:gd name="T10" fmla="*/ 0 w 38"/>
                  <a:gd name="T11" fmla="*/ 51 h 101"/>
                  <a:gd name="T12" fmla="*/ 0 w 38"/>
                  <a:gd name="T13" fmla="*/ 51 h 10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8" h="101">
                    <a:moveTo>
                      <a:pt x="0" y="101"/>
                    </a:moveTo>
                    <a:lnTo>
                      <a:pt x="28" y="0"/>
                    </a:lnTo>
                    <a:lnTo>
                      <a:pt x="38" y="5"/>
                    </a:lnTo>
                    <a:lnTo>
                      <a:pt x="37" y="7"/>
                    </a:lnTo>
                    <a:lnTo>
                      <a:pt x="28" y="2"/>
                    </a:lnTo>
                    <a:lnTo>
                      <a:pt x="0" y="101"/>
                    </a:lnTo>
                    <a:close/>
                  </a:path>
                </a:pathLst>
              </a:custGeom>
              <a:solidFill>
                <a:srgbClr val="B6B6B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023" name="Freeform 642"/>
              <p:cNvSpPr>
                <a:spLocks/>
              </p:cNvSpPr>
              <p:nvPr/>
            </p:nvSpPr>
            <p:spPr bwMode="auto">
              <a:xfrm>
                <a:off x="2256" y="1747"/>
                <a:ext cx="37" cy="50"/>
              </a:xfrm>
              <a:custGeom>
                <a:avLst/>
                <a:gdLst>
                  <a:gd name="T0" fmla="*/ 0 w 37"/>
                  <a:gd name="T1" fmla="*/ 50 h 99"/>
                  <a:gd name="T2" fmla="*/ 28 w 37"/>
                  <a:gd name="T3" fmla="*/ 0 h 99"/>
                  <a:gd name="T4" fmla="*/ 37 w 37"/>
                  <a:gd name="T5" fmla="*/ 3 h 99"/>
                  <a:gd name="T6" fmla="*/ 37 w 37"/>
                  <a:gd name="T7" fmla="*/ 4 h 99"/>
                  <a:gd name="T8" fmla="*/ 28 w 37"/>
                  <a:gd name="T9" fmla="*/ 2 h 99"/>
                  <a:gd name="T10" fmla="*/ 0 w 37"/>
                  <a:gd name="T11" fmla="*/ 50 h 99"/>
                  <a:gd name="T12" fmla="*/ 0 w 37"/>
                  <a:gd name="T13" fmla="*/ 50 h 9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99">
                    <a:moveTo>
                      <a:pt x="0" y="99"/>
                    </a:moveTo>
                    <a:lnTo>
                      <a:pt x="28" y="0"/>
                    </a:lnTo>
                    <a:lnTo>
                      <a:pt x="37" y="5"/>
                    </a:lnTo>
                    <a:lnTo>
                      <a:pt x="37" y="7"/>
                    </a:lnTo>
                    <a:lnTo>
                      <a:pt x="28" y="3"/>
                    </a:lnTo>
                    <a:lnTo>
                      <a:pt x="0" y="99"/>
                    </a:lnTo>
                    <a:close/>
                  </a:path>
                </a:pathLst>
              </a:custGeom>
              <a:solidFill>
                <a:srgbClr val="B7B7B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024" name="Freeform 643"/>
              <p:cNvSpPr>
                <a:spLocks/>
              </p:cNvSpPr>
              <p:nvPr/>
            </p:nvSpPr>
            <p:spPr bwMode="auto">
              <a:xfrm>
                <a:off x="2256" y="1749"/>
                <a:ext cx="37" cy="48"/>
              </a:xfrm>
              <a:custGeom>
                <a:avLst/>
                <a:gdLst>
                  <a:gd name="T0" fmla="*/ 0 w 37"/>
                  <a:gd name="T1" fmla="*/ 48 h 96"/>
                  <a:gd name="T2" fmla="*/ 28 w 37"/>
                  <a:gd name="T3" fmla="*/ 0 h 96"/>
                  <a:gd name="T4" fmla="*/ 37 w 37"/>
                  <a:gd name="T5" fmla="*/ 2 h 96"/>
                  <a:gd name="T6" fmla="*/ 37 w 37"/>
                  <a:gd name="T7" fmla="*/ 3 h 96"/>
                  <a:gd name="T8" fmla="*/ 27 w 37"/>
                  <a:gd name="T9" fmla="*/ 1 h 96"/>
                  <a:gd name="T10" fmla="*/ 0 w 37"/>
                  <a:gd name="T11" fmla="*/ 48 h 96"/>
                  <a:gd name="T12" fmla="*/ 0 w 37"/>
                  <a:gd name="T13" fmla="*/ 48 h 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96">
                    <a:moveTo>
                      <a:pt x="0" y="96"/>
                    </a:moveTo>
                    <a:lnTo>
                      <a:pt x="28" y="0"/>
                    </a:lnTo>
                    <a:lnTo>
                      <a:pt x="37" y="4"/>
                    </a:lnTo>
                    <a:lnTo>
                      <a:pt x="37" y="6"/>
                    </a:lnTo>
                    <a:lnTo>
                      <a:pt x="27" y="2"/>
                    </a:lnTo>
                    <a:lnTo>
                      <a:pt x="0" y="96"/>
                    </a:lnTo>
                    <a:close/>
                  </a:path>
                </a:pathLst>
              </a:custGeom>
              <a:solidFill>
                <a:srgbClr val="B9B9B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025" name="Freeform 644"/>
              <p:cNvSpPr>
                <a:spLocks/>
              </p:cNvSpPr>
              <p:nvPr/>
            </p:nvSpPr>
            <p:spPr bwMode="auto">
              <a:xfrm>
                <a:off x="2256" y="1750"/>
                <a:ext cx="37" cy="47"/>
              </a:xfrm>
              <a:custGeom>
                <a:avLst/>
                <a:gdLst>
                  <a:gd name="T0" fmla="*/ 0 w 37"/>
                  <a:gd name="T1" fmla="*/ 47 h 94"/>
                  <a:gd name="T2" fmla="*/ 27 w 37"/>
                  <a:gd name="T3" fmla="*/ 0 h 94"/>
                  <a:gd name="T4" fmla="*/ 37 w 37"/>
                  <a:gd name="T5" fmla="*/ 2 h 94"/>
                  <a:gd name="T6" fmla="*/ 36 w 37"/>
                  <a:gd name="T7" fmla="*/ 3 h 94"/>
                  <a:gd name="T8" fmla="*/ 27 w 37"/>
                  <a:gd name="T9" fmla="*/ 1 h 94"/>
                  <a:gd name="T10" fmla="*/ 0 w 37"/>
                  <a:gd name="T11" fmla="*/ 47 h 94"/>
                  <a:gd name="T12" fmla="*/ 0 w 37"/>
                  <a:gd name="T13" fmla="*/ 47 h 9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94">
                    <a:moveTo>
                      <a:pt x="0" y="94"/>
                    </a:moveTo>
                    <a:lnTo>
                      <a:pt x="27" y="0"/>
                    </a:lnTo>
                    <a:lnTo>
                      <a:pt x="37" y="4"/>
                    </a:lnTo>
                    <a:lnTo>
                      <a:pt x="36" y="5"/>
                    </a:lnTo>
                    <a:lnTo>
                      <a:pt x="27" y="2"/>
                    </a:lnTo>
                    <a:lnTo>
                      <a:pt x="0" y="94"/>
                    </a:lnTo>
                    <a:close/>
                  </a:path>
                </a:pathLst>
              </a:custGeom>
              <a:solidFill>
                <a:srgbClr val="BBBBB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026" name="Freeform 645"/>
              <p:cNvSpPr>
                <a:spLocks/>
              </p:cNvSpPr>
              <p:nvPr/>
            </p:nvSpPr>
            <p:spPr bwMode="auto">
              <a:xfrm>
                <a:off x="2256" y="1751"/>
                <a:ext cx="36" cy="46"/>
              </a:xfrm>
              <a:custGeom>
                <a:avLst/>
                <a:gdLst>
                  <a:gd name="T0" fmla="*/ 0 w 36"/>
                  <a:gd name="T1" fmla="*/ 46 h 92"/>
                  <a:gd name="T2" fmla="*/ 27 w 36"/>
                  <a:gd name="T3" fmla="*/ 0 h 92"/>
                  <a:gd name="T4" fmla="*/ 36 w 36"/>
                  <a:gd name="T5" fmla="*/ 2 h 92"/>
                  <a:gd name="T6" fmla="*/ 36 w 36"/>
                  <a:gd name="T7" fmla="*/ 3 h 92"/>
                  <a:gd name="T8" fmla="*/ 27 w 36"/>
                  <a:gd name="T9" fmla="*/ 1 h 92"/>
                  <a:gd name="T10" fmla="*/ 0 w 36"/>
                  <a:gd name="T11" fmla="*/ 46 h 92"/>
                  <a:gd name="T12" fmla="*/ 0 w 36"/>
                  <a:gd name="T13" fmla="*/ 46 h 9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92">
                    <a:moveTo>
                      <a:pt x="0" y="92"/>
                    </a:moveTo>
                    <a:lnTo>
                      <a:pt x="27" y="0"/>
                    </a:lnTo>
                    <a:lnTo>
                      <a:pt x="36" y="3"/>
                    </a:lnTo>
                    <a:lnTo>
                      <a:pt x="36" y="5"/>
                    </a:lnTo>
                    <a:lnTo>
                      <a:pt x="27" y="2"/>
                    </a:lnTo>
                    <a:lnTo>
                      <a:pt x="0" y="92"/>
                    </a:lnTo>
                    <a:close/>
                  </a:path>
                </a:pathLst>
              </a:custGeom>
              <a:solidFill>
                <a:srgbClr val="BCBCB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027" name="Freeform 646"/>
              <p:cNvSpPr>
                <a:spLocks/>
              </p:cNvSpPr>
              <p:nvPr/>
            </p:nvSpPr>
            <p:spPr bwMode="auto">
              <a:xfrm>
                <a:off x="2256" y="1752"/>
                <a:ext cx="36" cy="45"/>
              </a:xfrm>
              <a:custGeom>
                <a:avLst/>
                <a:gdLst>
                  <a:gd name="T0" fmla="*/ 0 w 36"/>
                  <a:gd name="T1" fmla="*/ 45 h 90"/>
                  <a:gd name="T2" fmla="*/ 27 w 36"/>
                  <a:gd name="T3" fmla="*/ 0 h 90"/>
                  <a:gd name="T4" fmla="*/ 36 w 36"/>
                  <a:gd name="T5" fmla="*/ 2 h 90"/>
                  <a:gd name="T6" fmla="*/ 36 w 36"/>
                  <a:gd name="T7" fmla="*/ 4 h 90"/>
                  <a:gd name="T8" fmla="*/ 27 w 36"/>
                  <a:gd name="T9" fmla="*/ 1 h 90"/>
                  <a:gd name="T10" fmla="*/ 0 w 36"/>
                  <a:gd name="T11" fmla="*/ 45 h 90"/>
                  <a:gd name="T12" fmla="*/ 0 w 36"/>
                  <a:gd name="T13" fmla="*/ 45 h 9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90">
                    <a:moveTo>
                      <a:pt x="0" y="90"/>
                    </a:moveTo>
                    <a:lnTo>
                      <a:pt x="27" y="0"/>
                    </a:lnTo>
                    <a:lnTo>
                      <a:pt x="36" y="3"/>
                    </a:lnTo>
                    <a:lnTo>
                      <a:pt x="36" y="7"/>
                    </a:lnTo>
                    <a:lnTo>
                      <a:pt x="27" y="1"/>
                    </a:lnTo>
                    <a:lnTo>
                      <a:pt x="0" y="90"/>
                    </a:lnTo>
                    <a:close/>
                  </a:path>
                </a:pathLst>
              </a:custGeom>
              <a:solidFill>
                <a:srgbClr val="BEBEB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028" name="Freeform 647"/>
              <p:cNvSpPr>
                <a:spLocks/>
              </p:cNvSpPr>
              <p:nvPr/>
            </p:nvSpPr>
            <p:spPr bwMode="auto">
              <a:xfrm>
                <a:off x="2256" y="1753"/>
                <a:ext cx="36" cy="44"/>
              </a:xfrm>
              <a:custGeom>
                <a:avLst/>
                <a:gdLst>
                  <a:gd name="T0" fmla="*/ 0 w 36"/>
                  <a:gd name="T1" fmla="*/ 44 h 89"/>
                  <a:gd name="T2" fmla="*/ 27 w 36"/>
                  <a:gd name="T3" fmla="*/ 0 h 89"/>
                  <a:gd name="T4" fmla="*/ 36 w 36"/>
                  <a:gd name="T5" fmla="*/ 3 h 89"/>
                  <a:gd name="T6" fmla="*/ 34 w 36"/>
                  <a:gd name="T7" fmla="*/ 4 h 89"/>
                  <a:gd name="T8" fmla="*/ 26 w 36"/>
                  <a:gd name="T9" fmla="*/ 1 h 89"/>
                  <a:gd name="T10" fmla="*/ 2 w 36"/>
                  <a:gd name="T11" fmla="*/ 44 h 89"/>
                  <a:gd name="T12" fmla="*/ 0 w 36"/>
                  <a:gd name="T13" fmla="*/ 44 h 8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89">
                    <a:moveTo>
                      <a:pt x="0" y="89"/>
                    </a:moveTo>
                    <a:lnTo>
                      <a:pt x="27" y="0"/>
                    </a:lnTo>
                    <a:lnTo>
                      <a:pt x="36" y="6"/>
                    </a:lnTo>
                    <a:lnTo>
                      <a:pt x="34" y="8"/>
                    </a:lnTo>
                    <a:lnTo>
                      <a:pt x="26" y="2"/>
                    </a:lnTo>
                    <a:lnTo>
                      <a:pt x="2" y="89"/>
                    </a:lnTo>
                    <a:lnTo>
                      <a:pt x="0" y="89"/>
                    </a:lnTo>
                    <a:close/>
                  </a:path>
                </a:pathLst>
              </a:custGeom>
              <a:solidFill>
                <a:srgbClr val="BFB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029" name="Freeform 648"/>
              <p:cNvSpPr>
                <a:spLocks/>
              </p:cNvSpPr>
              <p:nvPr/>
            </p:nvSpPr>
            <p:spPr bwMode="auto">
              <a:xfrm>
                <a:off x="2258" y="1754"/>
                <a:ext cx="32" cy="43"/>
              </a:xfrm>
              <a:custGeom>
                <a:avLst/>
                <a:gdLst>
                  <a:gd name="T0" fmla="*/ 0 w 32"/>
                  <a:gd name="T1" fmla="*/ 43 h 87"/>
                  <a:gd name="T2" fmla="*/ 24 w 32"/>
                  <a:gd name="T3" fmla="*/ 0 h 87"/>
                  <a:gd name="T4" fmla="*/ 32 w 32"/>
                  <a:gd name="T5" fmla="*/ 3 h 87"/>
                  <a:gd name="T6" fmla="*/ 32 w 32"/>
                  <a:gd name="T7" fmla="*/ 3 h 87"/>
                  <a:gd name="T8" fmla="*/ 24 w 32"/>
                  <a:gd name="T9" fmla="*/ 1 h 87"/>
                  <a:gd name="T10" fmla="*/ 0 w 32"/>
                  <a:gd name="T11" fmla="*/ 43 h 87"/>
                  <a:gd name="T12" fmla="*/ 0 w 32"/>
                  <a:gd name="T13" fmla="*/ 43 h 8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2" h="87">
                    <a:moveTo>
                      <a:pt x="0" y="87"/>
                    </a:moveTo>
                    <a:lnTo>
                      <a:pt x="24" y="0"/>
                    </a:lnTo>
                    <a:lnTo>
                      <a:pt x="32" y="6"/>
                    </a:lnTo>
                    <a:lnTo>
                      <a:pt x="32" y="7"/>
                    </a:lnTo>
                    <a:lnTo>
                      <a:pt x="24" y="2"/>
                    </a:lnTo>
                    <a:lnTo>
                      <a:pt x="0" y="87"/>
                    </a:lnTo>
                    <a:close/>
                  </a:path>
                </a:pathLst>
              </a:custGeom>
              <a:solidFill>
                <a:srgbClr val="C1C1C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030" name="Freeform 649"/>
              <p:cNvSpPr>
                <a:spLocks/>
              </p:cNvSpPr>
              <p:nvPr/>
            </p:nvSpPr>
            <p:spPr bwMode="auto">
              <a:xfrm>
                <a:off x="2258" y="1755"/>
                <a:ext cx="32" cy="42"/>
              </a:xfrm>
              <a:custGeom>
                <a:avLst/>
                <a:gdLst>
                  <a:gd name="T0" fmla="*/ 0 w 32"/>
                  <a:gd name="T1" fmla="*/ 42 h 85"/>
                  <a:gd name="T2" fmla="*/ 24 w 32"/>
                  <a:gd name="T3" fmla="*/ 0 h 85"/>
                  <a:gd name="T4" fmla="*/ 32 w 32"/>
                  <a:gd name="T5" fmla="*/ 2 h 85"/>
                  <a:gd name="T6" fmla="*/ 31 w 32"/>
                  <a:gd name="T7" fmla="*/ 3 h 85"/>
                  <a:gd name="T8" fmla="*/ 24 w 32"/>
                  <a:gd name="T9" fmla="*/ 2 h 85"/>
                  <a:gd name="T10" fmla="*/ 0 w 32"/>
                  <a:gd name="T11" fmla="*/ 42 h 85"/>
                  <a:gd name="T12" fmla="*/ 0 w 32"/>
                  <a:gd name="T13" fmla="*/ 42 h 8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2" h="85">
                    <a:moveTo>
                      <a:pt x="0" y="85"/>
                    </a:moveTo>
                    <a:lnTo>
                      <a:pt x="24" y="0"/>
                    </a:lnTo>
                    <a:lnTo>
                      <a:pt x="32" y="5"/>
                    </a:lnTo>
                    <a:lnTo>
                      <a:pt x="31" y="7"/>
                    </a:lnTo>
                    <a:lnTo>
                      <a:pt x="24" y="4"/>
                    </a:lnTo>
                    <a:lnTo>
                      <a:pt x="0" y="85"/>
                    </a:lnTo>
                    <a:close/>
                  </a:path>
                </a:pathLst>
              </a:custGeom>
              <a:solidFill>
                <a:srgbClr val="C3C3C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031" name="Freeform 650"/>
              <p:cNvSpPr>
                <a:spLocks/>
              </p:cNvSpPr>
              <p:nvPr/>
            </p:nvSpPr>
            <p:spPr bwMode="auto">
              <a:xfrm>
                <a:off x="2258" y="1756"/>
                <a:ext cx="31" cy="41"/>
              </a:xfrm>
              <a:custGeom>
                <a:avLst/>
                <a:gdLst>
                  <a:gd name="T0" fmla="*/ 0 w 31"/>
                  <a:gd name="T1" fmla="*/ 41 h 81"/>
                  <a:gd name="T2" fmla="*/ 24 w 31"/>
                  <a:gd name="T3" fmla="*/ 0 h 81"/>
                  <a:gd name="T4" fmla="*/ 31 w 31"/>
                  <a:gd name="T5" fmla="*/ 2 h 81"/>
                  <a:gd name="T6" fmla="*/ 31 w 31"/>
                  <a:gd name="T7" fmla="*/ 3 h 81"/>
                  <a:gd name="T8" fmla="*/ 22 w 31"/>
                  <a:gd name="T9" fmla="*/ 1 h 81"/>
                  <a:gd name="T10" fmla="*/ 0 w 31"/>
                  <a:gd name="T11" fmla="*/ 41 h 81"/>
                  <a:gd name="T12" fmla="*/ 0 w 31"/>
                  <a:gd name="T13" fmla="*/ 41 h 8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 h="81">
                    <a:moveTo>
                      <a:pt x="0" y="81"/>
                    </a:moveTo>
                    <a:lnTo>
                      <a:pt x="24" y="0"/>
                    </a:lnTo>
                    <a:lnTo>
                      <a:pt x="31" y="3"/>
                    </a:lnTo>
                    <a:lnTo>
                      <a:pt x="31" y="5"/>
                    </a:lnTo>
                    <a:lnTo>
                      <a:pt x="22" y="1"/>
                    </a:lnTo>
                    <a:lnTo>
                      <a:pt x="0" y="81"/>
                    </a:lnTo>
                    <a:close/>
                  </a:path>
                </a:pathLst>
              </a:custGeom>
              <a:solidFill>
                <a:srgbClr val="C4C4C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032" name="Freeform 651"/>
              <p:cNvSpPr>
                <a:spLocks/>
              </p:cNvSpPr>
              <p:nvPr/>
            </p:nvSpPr>
            <p:spPr bwMode="auto">
              <a:xfrm>
                <a:off x="2258" y="1757"/>
                <a:ext cx="31" cy="40"/>
              </a:xfrm>
              <a:custGeom>
                <a:avLst/>
                <a:gdLst>
                  <a:gd name="T0" fmla="*/ 0 w 31"/>
                  <a:gd name="T1" fmla="*/ 40 h 80"/>
                  <a:gd name="T2" fmla="*/ 22 w 31"/>
                  <a:gd name="T3" fmla="*/ 0 h 80"/>
                  <a:gd name="T4" fmla="*/ 31 w 31"/>
                  <a:gd name="T5" fmla="*/ 2 h 80"/>
                  <a:gd name="T6" fmla="*/ 29 w 31"/>
                  <a:gd name="T7" fmla="*/ 4 h 80"/>
                  <a:gd name="T8" fmla="*/ 22 w 31"/>
                  <a:gd name="T9" fmla="*/ 2 h 80"/>
                  <a:gd name="T10" fmla="*/ 0 w 31"/>
                  <a:gd name="T11" fmla="*/ 40 h 80"/>
                  <a:gd name="T12" fmla="*/ 0 w 31"/>
                  <a:gd name="T13" fmla="*/ 40 h 8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 h="80">
                    <a:moveTo>
                      <a:pt x="0" y="80"/>
                    </a:moveTo>
                    <a:lnTo>
                      <a:pt x="22" y="0"/>
                    </a:lnTo>
                    <a:lnTo>
                      <a:pt x="31" y="4"/>
                    </a:lnTo>
                    <a:lnTo>
                      <a:pt x="29" y="8"/>
                    </a:lnTo>
                    <a:lnTo>
                      <a:pt x="22" y="4"/>
                    </a:lnTo>
                    <a:lnTo>
                      <a:pt x="0" y="80"/>
                    </a:lnTo>
                    <a:close/>
                  </a:path>
                </a:pathLst>
              </a:custGeom>
              <a:solidFill>
                <a:srgbClr val="C6C6C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033" name="Freeform 652"/>
              <p:cNvSpPr>
                <a:spLocks/>
              </p:cNvSpPr>
              <p:nvPr/>
            </p:nvSpPr>
            <p:spPr bwMode="auto">
              <a:xfrm>
                <a:off x="2258" y="1759"/>
                <a:ext cx="29" cy="38"/>
              </a:xfrm>
              <a:custGeom>
                <a:avLst/>
                <a:gdLst>
                  <a:gd name="T0" fmla="*/ 0 w 29"/>
                  <a:gd name="T1" fmla="*/ 38 h 76"/>
                  <a:gd name="T2" fmla="*/ 22 w 29"/>
                  <a:gd name="T3" fmla="*/ 0 h 76"/>
                  <a:gd name="T4" fmla="*/ 29 w 29"/>
                  <a:gd name="T5" fmla="*/ 2 h 76"/>
                  <a:gd name="T6" fmla="*/ 29 w 29"/>
                  <a:gd name="T7" fmla="*/ 3 h 76"/>
                  <a:gd name="T8" fmla="*/ 22 w 29"/>
                  <a:gd name="T9" fmla="*/ 1 h 76"/>
                  <a:gd name="T10" fmla="*/ 0 w 29"/>
                  <a:gd name="T11" fmla="*/ 38 h 76"/>
                  <a:gd name="T12" fmla="*/ 0 w 29"/>
                  <a:gd name="T13" fmla="*/ 38 h 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9" h="76">
                    <a:moveTo>
                      <a:pt x="0" y="76"/>
                    </a:moveTo>
                    <a:lnTo>
                      <a:pt x="22" y="0"/>
                    </a:lnTo>
                    <a:lnTo>
                      <a:pt x="29" y="4"/>
                    </a:lnTo>
                    <a:lnTo>
                      <a:pt x="29" y="6"/>
                    </a:lnTo>
                    <a:lnTo>
                      <a:pt x="22" y="2"/>
                    </a:lnTo>
                    <a:lnTo>
                      <a:pt x="0" y="76"/>
                    </a:lnTo>
                    <a:close/>
                  </a:path>
                </a:pathLst>
              </a:custGeom>
              <a:solidFill>
                <a:srgbClr val="C7C7C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034" name="Freeform 653"/>
              <p:cNvSpPr>
                <a:spLocks/>
              </p:cNvSpPr>
              <p:nvPr/>
            </p:nvSpPr>
            <p:spPr bwMode="auto">
              <a:xfrm>
                <a:off x="2258" y="1760"/>
                <a:ext cx="29" cy="37"/>
              </a:xfrm>
              <a:custGeom>
                <a:avLst/>
                <a:gdLst>
                  <a:gd name="T0" fmla="*/ 0 w 29"/>
                  <a:gd name="T1" fmla="*/ 37 h 74"/>
                  <a:gd name="T2" fmla="*/ 22 w 29"/>
                  <a:gd name="T3" fmla="*/ 0 h 74"/>
                  <a:gd name="T4" fmla="*/ 29 w 29"/>
                  <a:gd name="T5" fmla="*/ 2 h 74"/>
                  <a:gd name="T6" fmla="*/ 28 w 29"/>
                  <a:gd name="T7" fmla="*/ 4 h 74"/>
                  <a:gd name="T8" fmla="*/ 21 w 29"/>
                  <a:gd name="T9" fmla="*/ 2 h 74"/>
                  <a:gd name="T10" fmla="*/ 1 w 29"/>
                  <a:gd name="T11" fmla="*/ 37 h 74"/>
                  <a:gd name="T12" fmla="*/ 0 w 29"/>
                  <a:gd name="T13" fmla="*/ 37 h 7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9" h="74">
                    <a:moveTo>
                      <a:pt x="0" y="74"/>
                    </a:moveTo>
                    <a:lnTo>
                      <a:pt x="22" y="0"/>
                    </a:lnTo>
                    <a:lnTo>
                      <a:pt x="29" y="4"/>
                    </a:lnTo>
                    <a:lnTo>
                      <a:pt x="28" y="7"/>
                    </a:lnTo>
                    <a:lnTo>
                      <a:pt x="21" y="4"/>
                    </a:lnTo>
                    <a:lnTo>
                      <a:pt x="1" y="74"/>
                    </a:lnTo>
                    <a:lnTo>
                      <a:pt x="0" y="74"/>
                    </a:lnTo>
                    <a:close/>
                  </a:path>
                </a:pathLst>
              </a:custGeom>
              <a:solidFill>
                <a:srgbClr val="C9C9C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035" name="Freeform 654"/>
              <p:cNvSpPr>
                <a:spLocks/>
              </p:cNvSpPr>
              <p:nvPr/>
            </p:nvSpPr>
            <p:spPr bwMode="auto">
              <a:xfrm>
                <a:off x="2259" y="1762"/>
                <a:ext cx="27" cy="35"/>
              </a:xfrm>
              <a:custGeom>
                <a:avLst/>
                <a:gdLst>
                  <a:gd name="T0" fmla="*/ 0 w 27"/>
                  <a:gd name="T1" fmla="*/ 35 h 70"/>
                  <a:gd name="T2" fmla="*/ 20 w 27"/>
                  <a:gd name="T3" fmla="*/ 0 h 70"/>
                  <a:gd name="T4" fmla="*/ 27 w 27"/>
                  <a:gd name="T5" fmla="*/ 2 h 70"/>
                  <a:gd name="T6" fmla="*/ 27 w 27"/>
                  <a:gd name="T7" fmla="*/ 3 h 70"/>
                  <a:gd name="T8" fmla="*/ 20 w 27"/>
                  <a:gd name="T9" fmla="*/ 1 h 70"/>
                  <a:gd name="T10" fmla="*/ 0 w 27"/>
                  <a:gd name="T11" fmla="*/ 35 h 70"/>
                  <a:gd name="T12" fmla="*/ 0 w 27"/>
                  <a:gd name="T13" fmla="*/ 35 h 7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7" h="70">
                    <a:moveTo>
                      <a:pt x="0" y="70"/>
                    </a:moveTo>
                    <a:lnTo>
                      <a:pt x="20" y="0"/>
                    </a:lnTo>
                    <a:lnTo>
                      <a:pt x="27" y="3"/>
                    </a:lnTo>
                    <a:lnTo>
                      <a:pt x="27" y="5"/>
                    </a:lnTo>
                    <a:lnTo>
                      <a:pt x="20" y="1"/>
                    </a:lnTo>
                    <a:lnTo>
                      <a:pt x="0" y="70"/>
                    </a:lnTo>
                    <a:close/>
                  </a:path>
                </a:pathLst>
              </a:custGeom>
              <a:solidFill>
                <a:srgbClr val="CBCBC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036" name="Freeform 655"/>
              <p:cNvSpPr>
                <a:spLocks/>
              </p:cNvSpPr>
              <p:nvPr/>
            </p:nvSpPr>
            <p:spPr bwMode="auto">
              <a:xfrm>
                <a:off x="2259" y="1763"/>
                <a:ext cx="27" cy="35"/>
              </a:xfrm>
              <a:custGeom>
                <a:avLst/>
                <a:gdLst>
                  <a:gd name="T0" fmla="*/ 0 w 27"/>
                  <a:gd name="T1" fmla="*/ 34 h 71"/>
                  <a:gd name="T2" fmla="*/ 20 w 27"/>
                  <a:gd name="T3" fmla="*/ 0 h 71"/>
                  <a:gd name="T4" fmla="*/ 27 w 27"/>
                  <a:gd name="T5" fmla="*/ 2 h 71"/>
                  <a:gd name="T6" fmla="*/ 25 w 27"/>
                  <a:gd name="T7" fmla="*/ 4 h 71"/>
                  <a:gd name="T8" fmla="*/ 20 w 27"/>
                  <a:gd name="T9" fmla="*/ 2 h 71"/>
                  <a:gd name="T10" fmla="*/ 0 w 27"/>
                  <a:gd name="T11" fmla="*/ 35 h 71"/>
                  <a:gd name="T12" fmla="*/ 0 w 27"/>
                  <a:gd name="T13" fmla="*/ 34 h 7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7" h="71">
                    <a:moveTo>
                      <a:pt x="0" y="69"/>
                    </a:moveTo>
                    <a:lnTo>
                      <a:pt x="20" y="0"/>
                    </a:lnTo>
                    <a:lnTo>
                      <a:pt x="27" y="4"/>
                    </a:lnTo>
                    <a:lnTo>
                      <a:pt x="25" y="8"/>
                    </a:lnTo>
                    <a:lnTo>
                      <a:pt x="20" y="4"/>
                    </a:lnTo>
                    <a:lnTo>
                      <a:pt x="0" y="71"/>
                    </a:lnTo>
                    <a:lnTo>
                      <a:pt x="0" y="69"/>
                    </a:lnTo>
                    <a:close/>
                  </a:path>
                </a:pathLst>
              </a:custGeom>
              <a:solidFill>
                <a:srgbClr val="CCCC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037" name="Freeform 656"/>
              <p:cNvSpPr>
                <a:spLocks/>
              </p:cNvSpPr>
              <p:nvPr/>
            </p:nvSpPr>
            <p:spPr bwMode="auto">
              <a:xfrm>
                <a:off x="2259" y="1764"/>
                <a:ext cx="25" cy="34"/>
              </a:xfrm>
              <a:custGeom>
                <a:avLst/>
                <a:gdLst>
                  <a:gd name="T0" fmla="*/ 0 w 25"/>
                  <a:gd name="T1" fmla="*/ 34 h 67"/>
                  <a:gd name="T2" fmla="*/ 20 w 25"/>
                  <a:gd name="T3" fmla="*/ 0 h 67"/>
                  <a:gd name="T4" fmla="*/ 25 w 25"/>
                  <a:gd name="T5" fmla="*/ 2 h 67"/>
                  <a:gd name="T6" fmla="*/ 24 w 25"/>
                  <a:gd name="T7" fmla="*/ 3 h 67"/>
                  <a:gd name="T8" fmla="*/ 18 w 25"/>
                  <a:gd name="T9" fmla="*/ 2 h 67"/>
                  <a:gd name="T10" fmla="*/ 0 w 25"/>
                  <a:gd name="T11" fmla="*/ 34 h 67"/>
                  <a:gd name="T12" fmla="*/ 0 w 25"/>
                  <a:gd name="T13" fmla="*/ 34 h 6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5" h="67">
                    <a:moveTo>
                      <a:pt x="0" y="67"/>
                    </a:moveTo>
                    <a:lnTo>
                      <a:pt x="20" y="0"/>
                    </a:lnTo>
                    <a:lnTo>
                      <a:pt x="25" y="4"/>
                    </a:lnTo>
                    <a:lnTo>
                      <a:pt x="24" y="5"/>
                    </a:lnTo>
                    <a:lnTo>
                      <a:pt x="18" y="4"/>
                    </a:lnTo>
                    <a:lnTo>
                      <a:pt x="0" y="67"/>
                    </a:lnTo>
                    <a:close/>
                  </a:path>
                </a:pathLst>
              </a:custGeom>
              <a:solidFill>
                <a:srgbClr val="CECEC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038" name="Freeform 657"/>
              <p:cNvSpPr>
                <a:spLocks/>
              </p:cNvSpPr>
              <p:nvPr/>
            </p:nvSpPr>
            <p:spPr bwMode="auto">
              <a:xfrm>
                <a:off x="2259" y="1766"/>
                <a:ext cx="24" cy="32"/>
              </a:xfrm>
              <a:custGeom>
                <a:avLst/>
                <a:gdLst>
                  <a:gd name="T0" fmla="*/ 0 w 24"/>
                  <a:gd name="T1" fmla="*/ 32 h 63"/>
                  <a:gd name="T2" fmla="*/ 18 w 24"/>
                  <a:gd name="T3" fmla="*/ 0 h 63"/>
                  <a:gd name="T4" fmla="*/ 24 w 24"/>
                  <a:gd name="T5" fmla="*/ 1 h 63"/>
                  <a:gd name="T6" fmla="*/ 24 w 24"/>
                  <a:gd name="T7" fmla="*/ 3 h 63"/>
                  <a:gd name="T8" fmla="*/ 18 w 24"/>
                  <a:gd name="T9" fmla="*/ 1 h 63"/>
                  <a:gd name="T10" fmla="*/ 0 w 24"/>
                  <a:gd name="T11" fmla="*/ 32 h 63"/>
                  <a:gd name="T12" fmla="*/ 0 w 24"/>
                  <a:gd name="T13" fmla="*/ 32 h 6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4" h="63">
                    <a:moveTo>
                      <a:pt x="0" y="63"/>
                    </a:moveTo>
                    <a:lnTo>
                      <a:pt x="18" y="0"/>
                    </a:lnTo>
                    <a:lnTo>
                      <a:pt x="24" y="1"/>
                    </a:lnTo>
                    <a:lnTo>
                      <a:pt x="24" y="5"/>
                    </a:lnTo>
                    <a:lnTo>
                      <a:pt x="18" y="1"/>
                    </a:lnTo>
                    <a:lnTo>
                      <a:pt x="0" y="63"/>
                    </a:lnTo>
                    <a:close/>
                  </a:path>
                </a:pathLst>
              </a:custGeom>
              <a:solidFill>
                <a:srgbClr val="CFCFC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039" name="Freeform 658"/>
              <p:cNvSpPr>
                <a:spLocks/>
              </p:cNvSpPr>
              <p:nvPr/>
            </p:nvSpPr>
            <p:spPr bwMode="auto">
              <a:xfrm>
                <a:off x="2259" y="1767"/>
                <a:ext cx="24" cy="31"/>
              </a:xfrm>
              <a:custGeom>
                <a:avLst/>
                <a:gdLst>
                  <a:gd name="T0" fmla="*/ 0 w 24"/>
                  <a:gd name="T1" fmla="*/ 31 h 62"/>
                  <a:gd name="T2" fmla="*/ 18 w 24"/>
                  <a:gd name="T3" fmla="*/ 0 h 62"/>
                  <a:gd name="T4" fmla="*/ 24 w 24"/>
                  <a:gd name="T5" fmla="*/ 2 h 62"/>
                  <a:gd name="T6" fmla="*/ 23 w 24"/>
                  <a:gd name="T7" fmla="*/ 4 h 62"/>
                  <a:gd name="T8" fmla="*/ 17 w 24"/>
                  <a:gd name="T9" fmla="*/ 2 h 62"/>
                  <a:gd name="T10" fmla="*/ 1 w 24"/>
                  <a:gd name="T11" fmla="*/ 31 h 62"/>
                  <a:gd name="T12" fmla="*/ 0 w 24"/>
                  <a:gd name="T13" fmla="*/ 31 h 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4" h="62">
                    <a:moveTo>
                      <a:pt x="0" y="62"/>
                    </a:moveTo>
                    <a:lnTo>
                      <a:pt x="18" y="0"/>
                    </a:lnTo>
                    <a:lnTo>
                      <a:pt x="24" y="4"/>
                    </a:lnTo>
                    <a:lnTo>
                      <a:pt x="23" y="8"/>
                    </a:lnTo>
                    <a:lnTo>
                      <a:pt x="17" y="4"/>
                    </a:lnTo>
                    <a:lnTo>
                      <a:pt x="1" y="62"/>
                    </a:lnTo>
                    <a:lnTo>
                      <a:pt x="0" y="62"/>
                    </a:lnTo>
                    <a:close/>
                  </a:path>
                </a:pathLst>
              </a:custGeom>
              <a:solidFill>
                <a:srgbClr val="D1D1D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040" name="Freeform 659"/>
              <p:cNvSpPr>
                <a:spLocks/>
              </p:cNvSpPr>
              <p:nvPr/>
            </p:nvSpPr>
            <p:spPr bwMode="auto">
              <a:xfrm>
                <a:off x="2260" y="1769"/>
                <a:ext cx="22" cy="29"/>
              </a:xfrm>
              <a:custGeom>
                <a:avLst/>
                <a:gdLst>
                  <a:gd name="T0" fmla="*/ 0 w 22"/>
                  <a:gd name="T1" fmla="*/ 29 h 58"/>
                  <a:gd name="T2" fmla="*/ 16 w 22"/>
                  <a:gd name="T3" fmla="*/ 0 h 58"/>
                  <a:gd name="T4" fmla="*/ 22 w 22"/>
                  <a:gd name="T5" fmla="*/ 2 h 58"/>
                  <a:gd name="T6" fmla="*/ 20 w 22"/>
                  <a:gd name="T7" fmla="*/ 4 h 58"/>
                  <a:gd name="T8" fmla="*/ 16 w 22"/>
                  <a:gd name="T9" fmla="*/ 2 h 58"/>
                  <a:gd name="T10" fmla="*/ 0 w 22"/>
                  <a:gd name="T11" fmla="*/ 29 h 58"/>
                  <a:gd name="T12" fmla="*/ 0 w 22"/>
                  <a:gd name="T13" fmla="*/ 29 h 5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2" h="58">
                    <a:moveTo>
                      <a:pt x="0" y="58"/>
                    </a:moveTo>
                    <a:lnTo>
                      <a:pt x="16" y="0"/>
                    </a:lnTo>
                    <a:lnTo>
                      <a:pt x="22" y="4"/>
                    </a:lnTo>
                    <a:lnTo>
                      <a:pt x="20" y="7"/>
                    </a:lnTo>
                    <a:lnTo>
                      <a:pt x="16" y="4"/>
                    </a:lnTo>
                    <a:lnTo>
                      <a:pt x="0" y="58"/>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041" name="Freeform 660"/>
              <p:cNvSpPr>
                <a:spLocks/>
              </p:cNvSpPr>
              <p:nvPr/>
            </p:nvSpPr>
            <p:spPr bwMode="auto">
              <a:xfrm>
                <a:off x="2260" y="1771"/>
                <a:ext cx="20" cy="27"/>
              </a:xfrm>
              <a:custGeom>
                <a:avLst/>
                <a:gdLst>
                  <a:gd name="T0" fmla="*/ 0 w 20"/>
                  <a:gd name="T1" fmla="*/ 27 h 54"/>
                  <a:gd name="T2" fmla="*/ 16 w 20"/>
                  <a:gd name="T3" fmla="*/ 0 h 54"/>
                  <a:gd name="T4" fmla="*/ 20 w 20"/>
                  <a:gd name="T5" fmla="*/ 2 h 54"/>
                  <a:gd name="T6" fmla="*/ 20 w 20"/>
                  <a:gd name="T7" fmla="*/ 4 h 54"/>
                  <a:gd name="T8" fmla="*/ 15 w 20"/>
                  <a:gd name="T9" fmla="*/ 2 h 54"/>
                  <a:gd name="T10" fmla="*/ 0 w 20"/>
                  <a:gd name="T11" fmla="*/ 27 h 54"/>
                  <a:gd name="T12" fmla="*/ 0 w 20"/>
                  <a:gd name="T13" fmla="*/ 27 h 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 h="54">
                    <a:moveTo>
                      <a:pt x="0" y="54"/>
                    </a:moveTo>
                    <a:lnTo>
                      <a:pt x="16" y="0"/>
                    </a:lnTo>
                    <a:lnTo>
                      <a:pt x="20" y="3"/>
                    </a:lnTo>
                    <a:lnTo>
                      <a:pt x="20" y="7"/>
                    </a:lnTo>
                    <a:lnTo>
                      <a:pt x="15" y="3"/>
                    </a:lnTo>
                    <a:lnTo>
                      <a:pt x="0" y="54"/>
                    </a:lnTo>
                    <a:close/>
                  </a:path>
                </a:pathLst>
              </a:custGeom>
              <a:solidFill>
                <a:srgbClr val="D4D4D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042" name="Freeform 661"/>
              <p:cNvSpPr>
                <a:spLocks/>
              </p:cNvSpPr>
              <p:nvPr/>
            </p:nvSpPr>
            <p:spPr bwMode="auto">
              <a:xfrm>
                <a:off x="2260" y="1773"/>
                <a:ext cx="20" cy="25"/>
              </a:xfrm>
              <a:custGeom>
                <a:avLst/>
                <a:gdLst>
                  <a:gd name="T0" fmla="*/ 0 w 20"/>
                  <a:gd name="T1" fmla="*/ 25 h 51"/>
                  <a:gd name="T2" fmla="*/ 15 w 20"/>
                  <a:gd name="T3" fmla="*/ 0 h 51"/>
                  <a:gd name="T4" fmla="*/ 20 w 20"/>
                  <a:gd name="T5" fmla="*/ 2 h 51"/>
                  <a:gd name="T6" fmla="*/ 19 w 20"/>
                  <a:gd name="T7" fmla="*/ 3 h 51"/>
                  <a:gd name="T8" fmla="*/ 15 w 20"/>
                  <a:gd name="T9" fmla="*/ 2 h 51"/>
                  <a:gd name="T10" fmla="*/ 0 w 20"/>
                  <a:gd name="T11" fmla="*/ 25 h 51"/>
                  <a:gd name="T12" fmla="*/ 0 w 20"/>
                  <a:gd name="T13" fmla="*/ 25 h 5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 h="51">
                    <a:moveTo>
                      <a:pt x="0" y="51"/>
                    </a:moveTo>
                    <a:lnTo>
                      <a:pt x="15" y="0"/>
                    </a:lnTo>
                    <a:lnTo>
                      <a:pt x="20" y="4"/>
                    </a:lnTo>
                    <a:lnTo>
                      <a:pt x="19" y="7"/>
                    </a:lnTo>
                    <a:lnTo>
                      <a:pt x="15" y="4"/>
                    </a:lnTo>
                    <a:lnTo>
                      <a:pt x="0" y="51"/>
                    </a:lnTo>
                    <a:close/>
                  </a:path>
                </a:pathLst>
              </a:custGeom>
              <a:solidFill>
                <a:srgbClr val="D6D6D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043" name="Freeform 662"/>
              <p:cNvSpPr>
                <a:spLocks/>
              </p:cNvSpPr>
              <p:nvPr/>
            </p:nvSpPr>
            <p:spPr bwMode="auto">
              <a:xfrm>
                <a:off x="2260" y="1774"/>
                <a:ext cx="19" cy="24"/>
              </a:xfrm>
              <a:custGeom>
                <a:avLst/>
                <a:gdLst>
                  <a:gd name="T0" fmla="*/ 0 w 19"/>
                  <a:gd name="T1" fmla="*/ 24 h 47"/>
                  <a:gd name="T2" fmla="*/ 15 w 19"/>
                  <a:gd name="T3" fmla="*/ 0 h 47"/>
                  <a:gd name="T4" fmla="*/ 19 w 19"/>
                  <a:gd name="T5" fmla="*/ 2 h 47"/>
                  <a:gd name="T6" fmla="*/ 17 w 19"/>
                  <a:gd name="T7" fmla="*/ 4 h 47"/>
                  <a:gd name="T8" fmla="*/ 13 w 19"/>
                  <a:gd name="T9" fmla="*/ 3 h 47"/>
                  <a:gd name="T10" fmla="*/ 2 w 19"/>
                  <a:gd name="T11" fmla="*/ 24 h 47"/>
                  <a:gd name="T12" fmla="*/ 0 w 19"/>
                  <a:gd name="T13" fmla="*/ 24 h 4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9" h="47">
                    <a:moveTo>
                      <a:pt x="0" y="47"/>
                    </a:moveTo>
                    <a:lnTo>
                      <a:pt x="15" y="0"/>
                    </a:lnTo>
                    <a:lnTo>
                      <a:pt x="19" y="3"/>
                    </a:lnTo>
                    <a:lnTo>
                      <a:pt x="17" y="7"/>
                    </a:lnTo>
                    <a:lnTo>
                      <a:pt x="13" y="5"/>
                    </a:lnTo>
                    <a:lnTo>
                      <a:pt x="2" y="47"/>
                    </a:lnTo>
                    <a:lnTo>
                      <a:pt x="0" y="47"/>
                    </a:lnTo>
                    <a:close/>
                  </a:path>
                </a:pathLst>
              </a:custGeom>
              <a:solidFill>
                <a:srgbClr val="D7D7D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044" name="Freeform 663"/>
              <p:cNvSpPr>
                <a:spLocks/>
              </p:cNvSpPr>
              <p:nvPr/>
            </p:nvSpPr>
            <p:spPr bwMode="auto">
              <a:xfrm>
                <a:off x="2262" y="1777"/>
                <a:ext cx="15" cy="21"/>
              </a:xfrm>
              <a:custGeom>
                <a:avLst/>
                <a:gdLst>
                  <a:gd name="T0" fmla="*/ 0 w 15"/>
                  <a:gd name="T1" fmla="*/ 21 h 42"/>
                  <a:gd name="T2" fmla="*/ 11 w 15"/>
                  <a:gd name="T3" fmla="*/ 0 h 42"/>
                  <a:gd name="T4" fmla="*/ 15 w 15"/>
                  <a:gd name="T5" fmla="*/ 1 h 42"/>
                  <a:gd name="T6" fmla="*/ 14 w 15"/>
                  <a:gd name="T7" fmla="*/ 3 h 42"/>
                  <a:gd name="T8" fmla="*/ 11 w 15"/>
                  <a:gd name="T9" fmla="*/ 2 h 42"/>
                  <a:gd name="T10" fmla="*/ 0 w 15"/>
                  <a:gd name="T11" fmla="*/ 21 h 42"/>
                  <a:gd name="T12" fmla="*/ 0 w 15"/>
                  <a:gd name="T13" fmla="*/ 21 h 4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 h="42">
                    <a:moveTo>
                      <a:pt x="0" y="42"/>
                    </a:moveTo>
                    <a:lnTo>
                      <a:pt x="11" y="0"/>
                    </a:lnTo>
                    <a:lnTo>
                      <a:pt x="15" y="2"/>
                    </a:lnTo>
                    <a:lnTo>
                      <a:pt x="14" y="6"/>
                    </a:lnTo>
                    <a:lnTo>
                      <a:pt x="11" y="4"/>
                    </a:lnTo>
                    <a:lnTo>
                      <a:pt x="0" y="42"/>
                    </a:lnTo>
                    <a:close/>
                  </a:path>
                </a:pathLst>
              </a:custGeom>
              <a:solidFill>
                <a:srgbClr val="D9D9D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045" name="Freeform 664"/>
              <p:cNvSpPr>
                <a:spLocks/>
              </p:cNvSpPr>
              <p:nvPr/>
            </p:nvSpPr>
            <p:spPr bwMode="auto">
              <a:xfrm>
                <a:off x="2262" y="1779"/>
                <a:ext cx="14" cy="19"/>
              </a:xfrm>
              <a:custGeom>
                <a:avLst/>
                <a:gdLst>
                  <a:gd name="T0" fmla="*/ 0 w 14"/>
                  <a:gd name="T1" fmla="*/ 19 h 38"/>
                  <a:gd name="T2" fmla="*/ 11 w 14"/>
                  <a:gd name="T3" fmla="*/ 0 h 38"/>
                  <a:gd name="T4" fmla="*/ 14 w 14"/>
                  <a:gd name="T5" fmla="*/ 1 h 38"/>
                  <a:gd name="T6" fmla="*/ 14 w 14"/>
                  <a:gd name="T7" fmla="*/ 3 h 38"/>
                  <a:gd name="T8" fmla="*/ 10 w 14"/>
                  <a:gd name="T9" fmla="*/ 2 h 38"/>
                  <a:gd name="T10" fmla="*/ 0 w 14"/>
                  <a:gd name="T11" fmla="*/ 19 h 38"/>
                  <a:gd name="T12" fmla="*/ 0 w 14"/>
                  <a:gd name="T13" fmla="*/ 19 h 3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4" h="38">
                    <a:moveTo>
                      <a:pt x="0" y="38"/>
                    </a:moveTo>
                    <a:lnTo>
                      <a:pt x="11" y="0"/>
                    </a:lnTo>
                    <a:lnTo>
                      <a:pt x="14" y="2"/>
                    </a:lnTo>
                    <a:lnTo>
                      <a:pt x="14" y="5"/>
                    </a:lnTo>
                    <a:lnTo>
                      <a:pt x="10" y="4"/>
                    </a:lnTo>
                    <a:lnTo>
                      <a:pt x="0" y="38"/>
                    </a:lnTo>
                    <a:close/>
                  </a:path>
                </a:pathLst>
              </a:custGeom>
              <a:solidFill>
                <a:srgbClr val="DBDB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046" name="Freeform 665"/>
              <p:cNvSpPr>
                <a:spLocks/>
              </p:cNvSpPr>
              <p:nvPr/>
            </p:nvSpPr>
            <p:spPr bwMode="auto">
              <a:xfrm>
                <a:off x="2262" y="1781"/>
                <a:ext cx="14" cy="18"/>
              </a:xfrm>
              <a:custGeom>
                <a:avLst/>
                <a:gdLst>
                  <a:gd name="T0" fmla="*/ 0 w 14"/>
                  <a:gd name="T1" fmla="*/ 17 h 36"/>
                  <a:gd name="T2" fmla="*/ 10 w 14"/>
                  <a:gd name="T3" fmla="*/ 0 h 36"/>
                  <a:gd name="T4" fmla="*/ 14 w 14"/>
                  <a:gd name="T5" fmla="*/ 1 h 36"/>
                  <a:gd name="T6" fmla="*/ 13 w 14"/>
                  <a:gd name="T7" fmla="*/ 4 h 36"/>
                  <a:gd name="T8" fmla="*/ 10 w 14"/>
                  <a:gd name="T9" fmla="*/ 3 h 36"/>
                  <a:gd name="T10" fmla="*/ 0 w 14"/>
                  <a:gd name="T11" fmla="*/ 18 h 36"/>
                  <a:gd name="T12" fmla="*/ 0 w 14"/>
                  <a:gd name="T13" fmla="*/ 17 h 3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4" h="36">
                    <a:moveTo>
                      <a:pt x="0" y="34"/>
                    </a:moveTo>
                    <a:lnTo>
                      <a:pt x="10" y="0"/>
                    </a:lnTo>
                    <a:lnTo>
                      <a:pt x="14" y="1"/>
                    </a:lnTo>
                    <a:lnTo>
                      <a:pt x="13" y="7"/>
                    </a:lnTo>
                    <a:lnTo>
                      <a:pt x="10" y="5"/>
                    </a:lnTo>
                    <a:lnTo>
                      <a:pt x="0" y="36"/>
                    </a:lnTo>
                    <a:lnTo>
                      <a:pt x="0" y="34"/>
                    </a:lnTo>
                    <a:close/>
                  </a:path>
                </a:pathLst>
              </a:custGeom>
              <a:solidFill>
                <a:srgbClr val="DCDCD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047" name="Freeform 666"/>
              <p:cNvSpPr>
                <a:spLocks/>
              </p:cNvSpPr>
              <p:nvPr/>
            </p:nvSpPr>
            <p:spPr bwMode="auto">
              <a:xfrm>
                <a:off x="2262" y="1783"/>
                <a:ext cx="13" cy="16"/>
              </a:xfrm>
              <a:custGeom>
                <a:avLst/>
                <a:gdLst>
                  <a:gd name="T0" fmla="*/ 0 w 13"/>
                  <a:gd name="T1" fmla="*/ 16 h 31"/>
                  <a:gd name="T2" fmla="*/ 10 w 13"/>
                  <a:gd name="T3" fmla="*/ 0 h 31"/>
                  <a:gd name="T4" fmla="*/ 13 w 13"/>
                  <a:gd name="T5" fmla="*/ 1 h 31"/>
                  <a:gd name="T6" fmla="*/ 11 w 13"/>
                  <a:gd name="T7" fmla="*/ 3 h 31"/>
                  <a:gd name="T8" fmla="*/ 8 w 13"/>
                  <a:gd name="T9" fmla="*/ 3 h 31"/>
                  <a:gd name="T10" fmla="*/ 1 w 13"/>
                  <a:gd name="T11" fmla="*/ 16 h 31"/>
                  <a:gd name="T12" fmla="*/ 0 w 13"/>
                  <a:gd name="T13" fmla="*/ 16 h 3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 h="31">
                    <a:moveTo>
                      <a:pt x="0" y="31"/>
                    </a:moveTo>
                    <a:lnTo>
                      <a:pt x="10" y="0"/>
                    </a:lnTo>
                    <a:lnTo>
                      <a:pt x="13" y="2"/>
                    </a:lnTo>
                    <a:lnTo>
                      <a:pt x="11" y="5"/>
                    </a:lnTo>
                    <a:lnTo>
                      <a:pt x="8" y="5"/>
                    </a:lnTo>
                    <a:lnTo>
                      <a:pt x="1" y="31"/>
                    </a:lnTo>
                    <a:lnTo>
                      <a:pt x="0" y="31"/>
                    </a:lnTo>
                    <a:close/>
                  </a:path>
                </a:pathLst>
              </a:custGeom>
              <a:solidFill>
                <a:srgbClr val="DEDED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048" name="Freeform 667"/>
              <p:cNvSpPr>
                <a:spLocks/>
              </p:cNvSpPr>
              <p:nvPr/>
            </p:nvSpPr>
            <p:spPr bwMode="auto">
              <a:xfrm>
                <a:off x="2263" y="1786"/>
                <a:ext cx="10" cy="13"/>
              </a:xfrm>
              <a:custGeom>
                <a:avLst/>
                <a:gdLst>
                  <a:gd name="T0" fmla="*/ 0 w 10"/>
                  <a:gd name="T1" fmla="*/ 13 h 26"/>
                  <a:gd name="T2" fmla="*/ 7 w 10"/>
                  <a:gd name="T3" fmla="*/ 0 h 26"/>
                  <a:gd name="T4" fmla="*/ 10 w 10"/>
                  <a:gd name="T5" fmla="*/ 0 h 26"/>
                  <a:gd name="T6" fmla="*/ 9 w 10"/>
                  <a:gd name="T7" fmla="*/ 3 h 26"/>
                  <a:gd name="T8" fmla="*/ 6 w 10"/>
                  <a:gd name="T9" fmla="*/ 3 h 26"/>
                  <a:gd name="T10" fmla="*/ 0 w 10"/>
                  <a:gd name="T11" fmla="*/ 13 h 26"/>
                  <a:gd name="T12" fmla="*/ 0 w 10"/>
                  <a:gd name="T13" fmla="*/ 13 h 2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26">
                    <a:moveTo>
                      <a:pt x="0" y="26"/>
                    </a:moveTo>
                    <a:lnTo>
                      <a:pt x="7" y="0"/>
                    </a:lnTo>
                    <a:lnTo>
                      <a:pt x="10" y="0"/>
                    </a:lnTo>
                    <a:lnTo>
                      <a:pt x="9" y="6"/>
                    </a:lnTo>
                    <a:lnTo>
                      <a:pt x="6" y="6"/>
                    </a:lnTo>
                    <a:lnTo>
                      <a:pt x="0" y="26"/>
                    </a:lnTo>
                    <a:close/>
                  </a:path>
                </a:pathLst>
              </a:custGeom>
              <a:solidFill>
                <a:srgbClr val="E0E0E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049" name="Freeform 668"/>
              <p:cNvSpPr>
                <a:spLocks/>
              </p:cNvSpPr>
              <p:nvPr/>
            </p:nvSpPr>
            <p:spPr bwMode="auto">
              <a:xfrm>
                <a:off x="2263" y="1789"/>
                <a:ext cx="9" cy="10"/>
              </a:xfrm>
              <a:custGeom>
                <a:avLst/>
                <a:gdLst>
                  <a:gd name="T0" fmla="*/ 0 w 9"/>
                  <a:gd name="T1" fmla="*/ 10 h 20"/>
                  <a:gd name="T2" fmla="*/ 6 w 9"/>
                  <a:gd name="T3" fmla="*/ 0 h 20"/>
                  <a:gd name="T4" fmla="*/ 9 w 9"/>
                  <a:gd name="T5" fmla="*/ 0 h 20"/>
                  <a:gd name="T6" fmla="*/ 7 w 9"/>
                  <a:gd name="T7" fmla="*/ 3 h 20"/>
                  <a:gd name="T8" fmla="*/ 6 w 9"/>
                  <a:gd name="T9" fmla="*/ 3 h 20"/>
                  <a:gd name="T10" fmla="*/ 0 w 9"/>
                  <a:gd name="T11" fmla="*/ 10 h 20"/>
                  <a:gd name="T12" fmla="*/ 0 w 9"/>
                  <a:gd name="T13" fmla="*/ 10 h 2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 h="20">
                    <a:moveTo>
                      <a:pt x="0" y="20"/>
                    </a:moveTo>
                    <a:lnTo>
                      <a:pt x="6" y="0"/>
                    </a:lnTo>
                    <a:lnTo>
                      <a:pt x="9" y="0"/>
                    </a:lnTo>
                    <a:lnTo>
                      <a:pt x="7" y="5"/>
                    </a:lnTo>
                    <a:lnTo>
                      <a:pt x="6" y="5"/>
                    </a:lnTo>
                    <a:lnTo>
                      <a:pt x="0" y="20"/>
                    </a:lnTo>
                    <a:close/>
                  </a:path>
                </a:pathLst>
              </a:custGeom>
              <a:solidFill>
                <a:srgbClr val="E1E1E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050" name="Freeform 669"/>
              <p:cNvSpPr>
                <a:spLocks/>
              </p:cNvSpPr>
              <p:nvPr/>
            </p:nvSpPr>
            <p:spPr bwMode="auto">
              <a:xfrm>
                <a:off x="2263" y="1792"/>
                <a:ext cx="7" cy="7"/>
              </a:xfrm>
              <a:custGeom>
                <a:avLst/>
                <a:gdLst>
                  <a:gd name="T0" fmla="*/ 0 w 7"/>
                  <a:gd name="T1" fmla="*/ 7 h 15"/>
                  <a:gd name="T2" fmla="*/ 6 w 7"/>
                  <a:gd name="T3" fmla="*/ 0 h 15"/>
                  <a:gd name="T4" fmla="*/ 7 w 7"/>
                  <a:gd name="T5" fmla="*/ 0 h 15"/>
                  <a:gd name="T6" fmla="*/ 5 w 7"/>
                  <a:gd name="T7" fmla="*/ 3 h 15"/>
                  <a:gd name="T8" fmla="*/ 5 w 7"/>
                  <a:gd name="T9" fmla="*/ 3 h 15"/>
                  <a:gd name="T10" fmla="*/ 2 w 7"/>
                  <a:gd name="T11" fmla="*/ 7 h 15"/>
                  <a:gd name="T12" fmla="*/ 0 w 7"/>
                  <a:gd name="T13" fmla="*/ 7 h 1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 h="15">
                    <a:moveTo>
                      <a:pt x="0" y="15"/>
                    </a:moveTo>
                    <a:lnTo>
                      <a:pt x="6" y="0"/>
                    </a:lnTo>
                    <a:lnTo>
                      <a:pt x="7" y="0"/>
                    </a:lnTo>
                    <a:lnTo>
                      <a:pt x="5" y="6"/>
                    </a:lnTo>
                    <a:lnTo>
                      <a:pt x="2" y="15"/>
                    </a:lnTo>
                    <a:lnTo>
                      <a:pt x="0" y="15"/>
                    </a:lnTo>
                    <a:close/>
                  </a:path>
                </a:pathLst>
              </a:custGeom>
              <a:solidFill>
                <a:srgbClr val="E3E3E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051" name="Freeform 670"/>
              <p:cNvSpPr>
                <a:spLocks/>
              </p:cNvSpPr>
              <p:nvPr/>
            </p:nvSpPr>
            <p:spPr bwMode="auto">
              <a:xfrm>
                <a:off x="2265" y="1794"/>
                <a:ext cx="3" cy="5"/>
              </a:xfrm>
              <a:custGeom>
                <a:avLst/>
                <a:gdLst>
                  <a:gd name="T0" fmla="*/ 0 w 3"/>
                  <a:gd name="T1" fmla="*/ 5 h 9"/>
                  <a:gd name="T2" fmla="*/ 3 w 3"/>
                  <a:gd name="T3" fmla="*/ 0 h 9"/>
                  <a:gd name="T4" fmla="*/ 3 w 3"/>
                  <a:gd name="T5" fmla="*/ 0 h 9"/>
                  <a:gd name="T6" fmla="*/ 1 w 3"/>
                  <a:gd name="T7" fmla="*/ 3 h 9"/>
                  <a:gd name="T8" fmla="*/ 1 w 3"/>
                  <a:gd name="T9" fmla="*/ 3 h 9"/>
                  <a:gd name="T10" fmla="*/ 0 w 3"/>
                  <a:gd name="T11" fmla="*/ 5 h 9"/>
                  <a:gd name="T12" fmla="*/ 0 w 3"/>
                  <a:gd name="T13" fmla="*/ 5 h 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9">
                    <a:moveTo>
                      <a:pt x="0" y="9"/>
                    </a:moveTo>
                    <a:lnTo>
                      <a:pt x="3" y="0"/>
                    </a:lnTo>
                    <a:lnTo>
                      <a:pt x="1" y="5"/>
                    </a:lnTo>
                    <a:lnTo>
                      <a:pt x="0" y="9"/>
                    </a:lnTo>
                    <a:close/>
                  </a:path>
                </a:pathLst>
              </a:custGeom>
              <a:solidFill>
                <a:srgbClr val="E4E4E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052" name="Freeform 671"/>
              <p:cNvSpPr>
                <a:spLocks/>
              </p:cNvSpPr>
              <p:nvPr/>
            </p:nvSpPr>
            <p:spPr bwMode="auto">
              <a:xfrm>
                <a:off x="2265" y="1797"/>
                <a:ext cx="1" cy="3"/>
              </a:xfrm>
              <a:custGeom>
                <a:avLst/>
                <a:gdLst>
                  <a:gd name="T0" fmla="*/ 0 w 1"/>
                  <a:gd name="T1" fmla="*/ 2 h 6"/>
                  <a:gd name="T2" fmla="*/ 1 w 1"/>
                  <a:gd name="T3" fmla="*/ 0 h 6"/>
                  <a:gd name="T4" fmla="*/ 1 w 1"/>
                  <a:gd name="T5" fmla="*/ 0 h 6"/>
                  <a:gd name="T6" fmla="*/ 1 w 1"/>
                  <a:gd name="T7" fmla="*/ 3 h 6"/>
                  <a:gd name="T8" fmla="*/ 1 w 1"/>
                  <a:gd name="T9" fmla="*/ 3 h 6"/>
                  <a:gd name="T10" fmla="*/ 1 w 1"/>
                  <a:gd name="T11" fmla="*/ 3 h 6"/>
                  <a:gd name="T12" fmla="*/ 0 w 1"/>
                  <a:gd name="T13" fmla="*/ 2 h 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 h="6">
                    <a:moveTo>
                      <a:pt x="0" y="4"/>
                    </a:moveTo>
                    <a:lnTo>
                      <a:pt x="1" y="0"/>
                    </a:lnTo>
                    <a:lnTo>
                      <a:pt x="1" y="6"/>
                    </a:lnTo>
                    <a:lnTo>
                      <a:pt x="0" y="4"/>
                    </a:lnTo>
                    <a:close/>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053" name="Freeform 672"/>
              <p:cNvSpPr>
                <a:spLocks/>
              </p:cNvSpPr>
              <p:nvPr/>
            </p:nvSpPr>
            <p:spPr bwMode="auto">
              <a:xfrm>
                <a:off x="2263" y="1745"/>
                <a:ext cx="26" cy="55"/>
              </a:xfrm>
              <a:custGeom>
                <a:avLst/>
                <a:gdLst>
                  <a:gd name="T0" fmla="*/ 3 w 26"/>
                  <a:gd name="T1" fmla="*/ 55 h 109"/>
                  <a:gd name="T2" fmla="*/ 0 w 26"/>
                  <a:gd name="T3" fmla="*/ 40 h 109"/>
                  <a:gd name="T4" fmla="*/ 23 w 26"/>
                  <a:gd name="T5" fmla="*/ 0 h 109"/>
                  <a:gd name="T6" fmla="*/ 26 w 26"/>
                  <a:gd name="T7" fmla="*/ 15 h 109"/>
                  <a:gd name="T8" fmla="*/ 3 w 26"/>
                  <a:gd name="T9" fmla="*/ 55 h 10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109">
                    <a:moveTo>
                      <a:pt x="3" y="109"/>
                    </a:moveTo>
                    <a:lnTo>
                      <a:pt x="0" y="80"/>
                    </a:lnTo>
                    <a:lnTo>
                      <a:pt x="23" y="0"/>
                    </a:lnTo>
                    <a:lnTo>
                      <a:pt x="26" y="29"/>
                    </a:lnTo>
                    <a:lnTo>
                      <a:pt x="3" y="109"/>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ja-JP" altLang="en-US" sz="2400" smtClean="0">
                  <a:solidFill>
                    <a:srgbClr val="000000"/>
                  </a:solidFill>
                </a:endParaRPr>
              </a:p>
            </p:txBody>
          </p:sp>
          <p:sp>
            <p:nvSpPr>
              <p:cNvPr id="9054" name="Freeform 673"/>
              <p:cNvSpPr>
                <a:spLocks/>
              </p:cNvSpPr>
              <p:nvPr/>
            </p:nvSpPr>
            <p:spPr bwMode="auto">
              <a:xfrm>
                <a:off x="1289" y="1514"/>
                <a:ext cx="997" cy="271"/>
              </a:xfrm>
              <a:custGeom>
                <a:avLst/>
                <a:gdLst>
                  <a:gd name="T0" fmla="*/ 974 w 997"/>
                  <a:gd name="T1" fmla="*/ 271 h 543"/>
                  <a:gd name="T2" fmla="*/ 997 w 997"/>
                  <a:gd name="T3" fmla="*/ 231 h 543"/>
                  <a:gd name="T4" fmla="*/ 0 w 997"/>
                  <a:gd name="T5" fmla="*/ 0 h 543"/>
                  <a:gd name="T6" fmla="*/ 0 w 997"/>
                  <a:gd name="T7" fmla="*/ 0 h 543"/>
                  <a:gd name="T8" fmla="*/ 70 w 997"/>
                  <a:gd name="T9" fmla="*/ 17 h 543"/>
                  <a:gd name="T10" fmla="*/ 138 w 997"/>
                  <a:gd name="T11" fmla="*/ 33 h 543"/>
                  <a:gd name="T12" fmla="*/ 207 w 997"/>
                  <a:gd name="T13" fmla="*/ 49 h 543"/>
                  <a:gd name="T14" fmla="*/ 273 w 997"/>
                  <a:gd name="T15" fmla="*/ 66 h 543"/>
                  <a:gd name="T16" fmla="*/ 338 w 997"/>
                  <a:gd name="T17" fmla="*/ 82 h 543"/>
                  <a:gd name="T18" fmla="*/ 402 w 997"/>
                  <a:gd name="T19" fmla="*/ 98 h 543"/>
                  <a:gd name="T20" fmla="*/ 464 w 997"/>
                  <a:gd name="T21" fmla="*/ 114 h 543"/>
                  <a:gd name="T22" fmla="*/ 522 w 997"/>
                  <a:gd name="T23" fmla="*/ 129 h 543"/>
                  <a:gd name="T24" fmla="*/ 579 w 997"/>
                  <a:gd name="T25" fmla="*/ 143 h 543"/>
                  <a:gd name="T26" fmla="*/ 632 w 997"/>
                  <a:gd name="T27" fmla="*/ 158 h 543"/>
                  <a:gd name="T28" fmla="*/ 682 w 997"/>
                  <a:gd name="T29" fmla="*/ 171 h 543"/>
                  <a:gd name="T30" fmla="*/ 727 w 997"/>
                  <a:gd name="T31" fmla="*/ 185 h 543"/>
                  <a:gd name="T32" fmla="*/ 769 w 997"/>
                  <a:gd name="T33" fmla="*/ 197 h 543"/>
                  <a:gd name="T34" fmla="*/ 807 w 997"/>
                  <a:gd name="T35" fmla="*/ 209 h 543"/>
                  <a:gd name="T36" fmla="*/ 843 w 997"/>
                  <a:gd name="T37" fmla="*/ 219 h 543"/>
                  <a:gd name="T38" fmla="*/ 873 w 997"/>
                  <a:gd name="T39" fmla="*/ 229 h 543"/>
                  <a:gd name="T40" fmla="*/ 897 w 997"/>
                  <a:gd name="T41" fmla="*/ 238 h 543"/>
                  <a:gd name="T42" fmla="*/ 918 w 997"/>
                  <a:gd name="T43" fmla="*/ 246 h 543"/>
                  <a:gd name="T44" fmla="*/ 933 w 997"/>
                  <a:gd name="T45" fmla="*/ 252 h 543"/>
                  <a:gd name="T46" fmla="*/ 945 w 997"/>
                  <a:gd name="T47" fmla="*/ 257 h 543"/>
                  <a:gd name="T48" fmla="*/ 950 w 997"/>
                  <a:gd name="T49" fmla="*/ 262 h 543"/>
                  <a:gd name="T50" fmla="*/ 950 w 997"/>
                  <a:gd name="T51" fmla="*/ 266 h 543"/>
                  <a:gd name="T52" fmla="*/ 974 w 997"/>
                  <a:gd name="T53" fmla="*/ 271 h 543"/>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997" h="543">
                    <a:moveTo>
                      <a:pt x="974" y="543"/>
                    </a:moveTo>
                    <a:lnTo>
                      <a:pt x="997" y="463"/>
                    </a:lnTo>
                    <a:lnTo>
                      <a:pt x="0" y="0"/>
                    </a:lnTo>
                    <a:lnTo>
                      <a:pt x="0" y="1"/>
                    </a:lnTo>
                    <a:lnTo>
                      <a:pt x="70" y="34"/>
                    </a:lnTo>
                    <a:lnTo>
                      <a:pt x="138" y="66"/>
                    </a:lnTo>
                    <a:lnTo>
                      <a:pt x="207" y="99"/>
                    </a:lnTo>
                    <a:lnTo>
                      <a:pt x="273" y="132"/>
                    </a:lnTo>
                    <a:lnTo>
                      <a:pt x="338" y="164"/>
                    </a:lnTo>
                    <a:lnTo>
                      <a:pt x="402" y="197"/>
                    </a:lnTo>
                    <a:lnTo>
                      <a:pt x="464" y="228"/>
                    </a:lnTo>
                    <a:lnTo>
                      <a:pt x="522" y="258"/>
                    </a:lnTo>
                    <a:lnTo>
                      <a:pt x="579" y="287"/>
                    </a:lnTo>
                    <a:lnTo>
                      <a:pt x="632" y="316"/>
                    </a:lnTo>
                    <a:lnTo>
                      <a:pt x="682" y="343"/>
                    </a:lnTo>
                    <a:lnTo>
                      <a:pt x="727" y="371"/>
                    </a:lnTo>
                    <a:lnTo>
                      <a:pt x="769" y="394"/>
                    </a:lnTo>
                    <a:lnTo>
                      <a:pt x="807" y="418"/>
                    </a:lnTo>
                    <a:lnTo>
                      <a:pt x="843" y="439"/>
                    </a:lnTo>
                    <a:lnTo>
                      <a:pt x="873" y="459"/>
                    </a:lnTo>
                    <a:lnTo>
                      <a:pt x="897" y="476"/>
                    </a:lnTo>
                    <a:lnTo>
                      <a:pt x="918" y="492"/>
                    </a:lnTo>
                    <a:lnTo>
                      <a:pt x="933" y="505"/>
                    </a:lnTo>
                    <a:lnTo>
                      <a:pt x="945" y="515"/>
                    </a:lnTo>
                    <a:lnTo>
                      <a:pt x="950" y="524"/>
                    </a:lnTo>
                    <a:lnTo>
                      <a:pt x="950" y="532"/>
                    </a:lnTo>
                    <a:lnTo>
                      <a:pt x="974" y="543"/>
                    </a:lnTo>
                    <a:close/>
                  </a:path>
                </a:pathLst>
              </a:custGeom>
              <a:solidFill>
                <a:srgbClr val="B5B5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055" name="Freeform 674"/>
              <p:cNvSpPr>
                <a:spLocks/>
              </p:cNvSpPr>
              <p:nvPr/>
            </p:nvSpPr>
            <p:spPr bwMode="auto">
              <a:xfrm>
                <a:off x="1288" y="1515"/>
                <a:ext cx="951" cy="265"/>
              </a:xfrm>
              <a:custGeom>
                <a:avLst/>
                <a:gdLst>
                  <a:gd name="T0" fmla="*/ 1 w 951"/>
                  <a:gd name="T1" fmla="*/ 0 h 531"/>
                  <a:gd name="T2" fmla="*/ 71 w 951"/>
                  <a:gd name="T3" fmla="*/ 16 h 531"/>
                  <a:gd name="T4" fmla="*/ 139 w 951"/>
                  <a:gd name="T5" fmla="*/ 32 h 531"/>
                  <a:gd name="T6" fmla="*/ 208 w 951"/>
                  <a:gd name="T7" fmla="*/ 49 h 531"/>
                  <a:gd name="T8" fmla="*/ 274 w 951"/>
                  <a:gd name="T9" fmla="*/ 65 h 531"/>
                  <a:gd name="T10" fmla="*/ 339 w 951"/>
                  <a:gd name="T11" fmla="*/ 81 h 531"/>
                  <a:gd name="T12" fmla="*/ 403 w 951"/>
                  <a:gd name="T13" fmla="*/ 98 h 531"/>
                  <a:gd name="T14" fmla="*/ 465 w 951"/>
                  <a:gd name="T15" fmla="*/ 113 h 531"/>
                  <a:gd name="T16" fmla="*/ 523 w 951"/>
                  <a:gd name="T17" fmla="*/ 128 h 531"/>
                  <a:gd name="T18" fmla="*/ 580 w 951"/>
                  <a:gd name="T19" fmla="*/ 143 h 531"/>
                  <a:gd name="T20" fmla="*/ 633 w 951"/>
                  <a:gd name="T21" fmla="*/ 157 h 531"/>
                  <a:gd name="T22" fmla="*/ 683 w 951"/>
                  <a:gd name="T23" fmla="*/ 171 h 531"/>
                  <a:gd name="T24" fmla="*/ 728 w 951"/>
                  <a:gd name="T25" fmla="*/ 185 h 531"/>
                  <a:gd name="T26" fmla="*/ 770 w 951"/>
                  <a:gd name="T27" fmla="*/ 196 h 531"/>
                  <a:gd name="T28" fmla="*/ 808 w 951"/>
                  <a:gd name="T29" fmla="*/ 208 h 531"/>
                  <a:gd name="T30" fmla="*/ 844 w 951"/>
                  <a:gd name="T31" fmla="*/ 219 h 531"/>
                  <a:gd name="T32" fmla="*/ 874 w 951"/>
                  <a:gd name="T33" fmla="*/ 229 h 531"/>
                  <a:gd name="T34" fmla="*/ 898 w 951"/>
                  <a:gd name="T35" fmla="*/ 237 h 531"/>
                  <a:gd name="T36" fmla="*/ 919 w 951"/>
                  <a:gd name="T37" fmla="*/ 245 h 531"/>
                  <a:gd name="T38" fmla="*/ 934 w 951"/>
                  <a:gd name="T39" fmla="*/ 252 h 531"/>
                  <a:gd name="T40" fmla="*/ 946 w 951"/>
                  <a:gd name="T41" fmla="*/ 257 h 531"/>
                  <a:gd name="T42" fmla="*/ 951 w 951"/>
                  <a:gd name="T43" fmla="*/ 261 h 531"/>
                  <a:gd name="T44" fmla="*/ 951 w 951"/>
                  <a:gd name="T45" fmla="*/ 265 h 531"/>
                  <a:gd name="T46" fmla="*/ 927 w 951"/>
                  <a:gd name="T47" fmla="*/ 260 h 531"/>
                  <a:gd name="T48" fmla="*/ 926 w 951"/>
                  <a:gd name="T49" fmla="*/ 256 h 531"/>
                  <a:gd name="T50" fmla="*/ 920 w 951"/>
                  <a:gd name="T51" fmla="*/ 252 h 531"/>
                  <a:gd name="T52" fmla="*/ 909 w 951"/>
                  <a:gd name="T53" fmla="*/ 245 h 531"/>
                  <a:gd name="T54" fmla="*/ 892 w 951"/>
                  <a:gd name="T55" fmla="*/ 238 h 531"/>
                  <a:gd name="T56" fmla="*/ 869 w 951"/>
                  <a:gd name="T57" fmla="*/ 231 h 531"/>
                  <a:gd name="T58" fmla="*/ 842 w 951"/>
                  <a:gd name="T59" fmla="*/ 221 h 531"/>
                  <a:gd name="T60" fmla="*/ 811 w 951"/>
                  <a:gd name="T61" fmla="*/ 211 h 531"/>
                  <a:gd name="T62" fmla="*/ 775 w 951"/>
                  <a:gd name="T63" fmla="*/ 200 h 531"/>
                  <a:gd name="T64" fmla="*/ 734 w 951"/>
                  <a:gd name="T65" fmla="*/ 187 h 531"/>
                  <a:gd name="T66" fmla="*/ 688 w 951"/>
                  <a:gd name="T67" fmla="*/ 175 h 531"/>
                  <a:gd name="T68" fmla="*/ 640 w 951"/>
                  <a:gd name="T69" fmla="*/ 161 h 531"/>
                  <a:gd name="T70" fmla="*/ 587 w 951"/>
                  <a:gd name="T71" fmla="*/ 147 h 531"/>
                  <a:gd name="T72" fmla="*/ 531 w 951"/>
                  <a:gd name="T73" fmla="*/ 132 h 531"/>
                  <a:gd name="T74" fmla="*/ 472 w 951"/>
                  <a:gd name="T75" fmla="*/ 117 h 531"/>
                  <a:gd name="T76" fmla="*/ 410 w 951"/>
                  <a:gd name="T77" fmla="*/ 100 h 531"/>
                  <a:gd name="T78" fmla="*/ 345 w 951"/>
                  <a:gd name="T79" fmla="*/ 84 h 531"/>
                  <a:gd name="T80" fmla="*/ 278 w 951"/>
                  <a:gd name="T81" fmla="*/ 68 h 531"/>
                  <a:gd name="T82" fmla="*/ 211 w 951"/>
                  <a:gd name="T83" fmla="*/ 51 h 531"/>
                  <a:gd name="T84" fmla="*/ 141 w 951"/>
                  <a:gd name="T85" fmla="*/ 34 h 531"/>
                  <a:gd name="T86" fmla="*/ 71 w 951"/>
                  <a:gd name="T87" fmla="*/ 17 h 531"/>
                  <a:gd name="T88" fmla="*/ 0 w 951"/>
                  <a:gd name="T89" fmla="*/ 1 h 531"/>
                  <a:gd name="T90" fmla="*/ 1 w 951"/>
                  <a:gd name="T91" fmla="*/ 0 h 531"/>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951" h="531">
                    <a:moveTo>
                      <a:pt x="1" y="0"/>
                    </a:moveTo>
                    <a:lnTo>
                      <a:pt x="71" y="33"/>
                    </a:lnTo>
                    <a:lnTo>
                      <a:pt x="139" y="65"/>
                    </a:lnTo>
                    <a:lnTo>
                      <a:pt x="208" y="98"/>
                    </a:lnTo>
                    <a:lnTo>
                      <a:pt x="274" y="131"/>
                    </a:lnTo>
                    <a:lnTo>
                      <a:pt x="339" y="163"/>
                    </a:lnTo>
                    <a:lnTo>
                      <a:pt x="403" y="196"/>
                    </a:lnTo>
                    <a:lnTo>
                      <a:pt x="465" y="227"/>
                    </a:lnTo>
                    <a:lnTo>
                      <a:pt x="523" y="257"/>
                    </a:lnTo>
                    <a:lnTo>
                      <a:pt x="580" y="286"/>
                    </a:lnTo>
                    <a:lnTo>
                      <a:pt x="633" y="315"/>
                    </a:lnTo>
                    <a:lnTo>
                      <a:pt x="683" y="342"/>
                    </a:lnTo>
                    <a:lnTo>
                      <a:pt x="728" y="370"/>
                    </a:lnTo>
                    <a:lnTo>
                      <a:pt x="770" y="393"/>
                    </a:lnTo>
                    <a:lnTo>
                      <a:pt x="808" y="417"/>
                    </a:lnTo>
                    <a:lnTo>
                      <a:pt x="844" y="438"/>
                    </a:lnTo>
                    <a:lnTo>
                      <a:pt x="874" y="458"/>
                    </a:lnTo>
                    <a:lnTo>
                      <a:pt x="898" y="475"/>
                    </a:lnTo>
                    <a:lnTo>
                      <a:pt x="919" y="491"/>
                    </a:lnTo>
                    <a:lnTo>
                      <a:pt x="934" y="504"/>
                    </a:lnTo>
                    <a:lnTo>
                      <a:pt x="946" y="514"/>
                    </a:lnTo>
                    <a:lnTo>
                      <a:pt x="951" y="523"/>
                    </a:lnTo>
                    <a:lnTo>
                      <a:pt x="951" y="531"/>
                    </a:lnTo>
                    <a:lnTo>
                      <a:pt x="927" y="520"/>
                    </a:lnTo>
                    <a:lnTo>
                      <a:pt x="926" y="513"/>
                    </a:lnTo>
                    <a:lnTo>
                      <a:pt x="920" y="504"/>
                    </a:lnTo>
                    <a:lnTo>
                      <a:pt x="909" y="491"/>
                    </a:lnTo>
                    <a:lnTo>
                      <a:pt x="892" y="476"/>
                    </a:lnTo>
                    <a:lnTo>
                      <a:pt x="869" y="462"/>
                    </a:lnTo>
                    <a:lnTo>
                      <a:pt x="842" y="442"/>
                    </a:lnTo>
                    <a:lnTo>
                      <a:pt x="811" y="422"/>
                    </a:lnTo>
                    <a:lnTo>
                      <a:pt x="775" y="400"/>
                    </a:lnTo>
                    <a:lnTo>
                      <a:pt x="734" y="375"/>
                    </a:lnTo>
                    <a:lnTo>
                      <a:pt x="688" y="350"/>
                    </a:lnTo>
                    <a:lnTo>
                      <a:pt x="640" y="323"/>
                    </a:lnTo>
                    <a:lnTo>
                      <a:pt x="587" y="294"/>
                    </a:lnTo>
                    <a:lnTo>
                      <a:pt x="531" y="265"/>
                    </a:lnTo>
                    <a:lnTo>
                      <a:pt x="472" y="234"/>
                    </a:lnTo>
                    <a:lnTo>
                      <a:pt x="410" y="201"/>
                    </a:lnTo>
                    <a:lnTo>
                      <a:pt x="345" y="169"/>
                    </a:lnTo>
                    <a:lnTo>
                      <a:pt x="278" y="136"/>
                    </a:lnTo>
                    <a:lnTo>
                      <a:pt x="211" y="102"/>
                    </a:lnTo>
                    <a:lnTo>
                      <a:pt x="141" y="69"/>
                    </a:lnTo>
                    <a:lnTo>
                      <a:pt x="71" y="35"/>
                    </a:lnTo>
                    <a:lnTo>
                      <a:pt x="0" y="2"/>
                    </a:lnTo>
                    <a:lnTo>
                      <a:pt x="1" y="0"/>
                    </a:lnTo>
                    <a:close/>
                  </a:path>
                </a:pathLst>
              </a:custGeom>
              <a:solidFill>
                <a:srgbClr val="B4B8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056" name="Freeform 675"/>
              <p:cNvSpPr>
                <a:spLocks/>
              </p:cNvSpPr>
              <p:nvPr/>
            </p:nvSpPr>
            <p:spPr bwMode="auto">
              <a:xfrm>
                <a:off x="1288" y="1516"/>
                <a:ext cx="927" cy="258"/>
              </a:xfrm>
              <a:custGeom>
                <a:avLst/>
                <a:gdLst>
                  <a:gd name="T0" fmla="*/ 927 w 927"/>
                  <a:gd name="T1" fmla="*/ 258 h 518"/>
                  <a:gd name="T2" fmla="*/ 926 w 927"/>
                  <a:gd name="T3" fmla="*/ 255 h 518"/>
                  <a:gd name="T4" fmla="*/ 920 w 927"/>
                  <a:gd name="T5" fmla="*/ 250 h 518"/>
                  <a:gd name="T6" fmla="*/ 909 w 927"/>
                  <a:gd name="T7" fmla="*/ 244 h 518"/>
                  <a:gd name="T8" fmla="*/ 892 w 927"/>
                  <a:gd name="T9" fmla="*/ 236 h 518"/>
                  <a:gd name="T10" fmla="*/ 869 w 927"/>
                  <a:gd name="T11" fmla="*/ 229 h 518"/>
                  <a:gd name="T12" fmla="*/ 842 w 927"/>
                  <a:gd name="T13" fmla="*/ 219 h 518"/>
                  <a:gd name="T14" fmla="*/ 811 w 927"/>
                  <a:gd name="T15" fmla="*/ 209 h 518"/>
                  <a:gd name="T16" fmla="*/ 775 w 927"/>
                  <a:gd name="T17" fmla="*/ 198 h 518"/>
                  <a:gd name="T18" fmla="*/ 734 w 927"/>
                  <a:gd name="T19" fmla="*/ 186 h 518"/>
                  <a:gd name="T20" fmla="*/ 688 w 927"/>
                  <a:gd name="T21" fmla="*/ 173 h 518"/>
                  <a:gd name="T22" fmla="*/ 640 w 927"/>
                  <a:gd name="T23" fmla="*/ 160 h 518"/>
                  <a:gd name="T24" fmla="*/ 587 w 927"/>
                  <a:gd name="T25" fmla="*/ 145 h 518"/>
                  <a:gd name="T26" fmla="*/ 531 w 927"/>
                  <a:gd name="T27" fmla="*/ 131 h 518"/>
                  <a:gd name="T28" fmla="*/ 472 w 927"/>
                  <a:gd name="T29" fmla="*/ 116 h 518"/>
                  <a:gd name="T30" fmla="*/ 410 w 927"/>
                  <a:gd name="T31" fmla="*/ 99 h 518"/>
                  <a:gd name="T32" fmla="*/ 345 w 927"/>
                  <a:gd name="T33" fmla="*/ 83 h 518"/>
                  <a:gd name="T34" fmla="*/ 278 w 927"/>
                  <a:gd name="T35" fmla="*/ 67 h 518"/>
                  <a:gd name="T36" fmla="*/ 211 w 927"/>
                  <a:gd name="T37" fmla="*/ 50 h 518"/>
                  <a:gd name="T38" fmla="*/ 141 w 927"/>
                  <a:gd name="T39" fmla="*/ 33 h 518"/>
                  <a:gd name="T40" fmla="*/ 71 w 927"/>
                  <a:gd name="T41" fmla="*/ 16 h 518"/>
                  <a:gd name="T42" fmla="*/ 0 w 927"/>
                  <a:gd name="T43" fmla="*/ 0 h 518"/>
                  <a:gd name="T44" fmla="*/ 0 w 927"/>
                  <a:gd name="T45" fmla="*/ 1 h 518"/>
                  <a:gd name="T46" fmla="*/ 69 w 927"/>
                  <a:gd name="T47" fmla="*/ 17 h 518"/>
                  <a:gd name="T48" fmla="*/ 137 w 927"/>
                  <a:gd name="T49" fmla="*/ 33 h 518"/>
                  <a:gd name="T50" fmla="*/ 205 w 927"/>
                  <a:gd name="T51" fmla="*/ 50 h 518"/>
                  <a:gd name="T52" fmla="*/ 271 w 927"/>
                  <a:gd name="T53" fmla="*/ 66 h 518"/>
                  <a:gd name="T54" fmla="*/ 335 w 927"/>
                  <a:gd name="T55" fmla="*/ 82 h 518"/>
                  <a:gd name="T56" fmla="*/ 399 w 927"/>
                  <a:gd name="T57" fmla="*/ 98 h 518"/>
                  <a:gd name="T58" fmla="*/ 458 w 927"/>
                  <a:gd name="T59" fmla="*/ 113 h 518"/>
                  <a:gd name="T60" fmla="*/ 516 w 927"/>
                  <a:gd name="T61" fmla="*/ 128 h 518"/>
                  <a:gd name="T62" fmla="*/ 571 w 927"/>
                  <a:gd name="T63" fmla="*/ 142 h 518"/>
                  <a:gd name="T64" fmla="*/ 622 w 927"/>
                  <a:gd name="T65" fmla="*/ 156 h 518"/>
                  <a:gd name="T66" fmla="*/ 670 w 927"/>
                  <a:gd name="T67" fmla="*/ 169 h 518"/>
                  <a:gd name="T68" fmla="*/ 714 w 927"/>
                  <a:gd name="T69" fmla="*/ 182 h 518"/>
                  <a:gd name="T70" fmla="*/ 753 w 927"/>
                  <a:gd name="T71" fmla="*/ 194 h 518"/>
                  <a:gd name="T72" fmla="*/ 789 w 927"/>
                  <a:gd name="T73" fmla="*/ 205 h 518"/>
                  <a:gd name="T74" fmla="*/ 820 w 927"/>
                  <a:gd name="T75" fmla="*/ 215 h 518"/>
                  <a:gd name="T76" fmla="*/ 845 w 927"/>
                  <a:gd name="T77" fmla="*/ 224 h 518"/>
                  <a:gd name="T78" fmla="*/ 866 w 927"/>
                  <a:gd name="T79" fmla="*/ 232 h 518"/>
                  <a:gd name="T80" fmla="*/ 883 w 927"/>
                  <a:gd name="T81" fmla="*/ 238 h 518"/>
                  <a:gd name="T82" fmla="*/ 895 w 927"/>
                  <a:gd name="T83" fmla="*/ 244 h 518"/>
                  <a:gd name="T84" fmla="*/ 900 w 927"/>
                  <a:gd name="T85" fmla="*/ 248 h 518"/>
                  <a:gd name="T86" fmla="*/ 902 w 927"/>
                  <a:gd name="T87" fmla="*/ 252 h 518"/>
                  <a:gd name="T88" fmla="*/ 927 w 927"/>
                  <a:gd name="T89" fmla="*/ 258 h 518"/>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927" h="518">
                    <a:moveTo>
                      <a:pt x="927" y="518"/>
                    </a:moveTo>
                    <a:lnTo>
                      <a:pt x="926" y="511"/>
                    </a:lnTo>
                    <a:lnTo>
                      <a:pt x="920" y="502"/>
                    </a:lnTo>
                    <a:lnTo>
                      <a:pt x="909" y="489"/>
                    </a:lnTo>
                    <a:lnTo>
                      <a:pt x="892" y="474"/>
                    </a:lnTo>
                    <a:lnTo>
                      <a:pt x="869" y="460"/>
                    </a:lnTo>
                    <a:lnTo>
                      <a:pt x="842" y="440"/>
                    </a:lnTo>
                    <a:lnTo>
                      <a:pt x="811" y="420"/>
                    </a:lnTo>
                    <a:lnTo>
                      <a:pt x="775" y="398"/>
                    </a:lnTo>
                    <a:lnTo>
                      <a:pt x="734" y="373"/>
                    </a:lnTo>
                    <a:lnTo>
                      <a:pt x="688" y="348"/>
                    </a:lnTo>
                    <a:lnTo>
                      <a:pt x="640" y="321"/>
                    </a:lnTo>
                    <a:lnTo>
                      <a:pt x="587" y="292"/>
                    </a:lnTo>
                    <a:lnTo>
                      <a:pt x="531" y="263"/>
                    </a:lnTo>
                    <a:lnTo>
                      <a:pt x="472" y="232"/>
                    </a:lnTo>
                    <a:lnTo>
                      <a:pt x="410" y="199"/>
                    </a:lnTo>
                    <a:lnTo>
                      <a:pt x="345" y="167"/>
                    </a:lnTo>
                    <a:lnTo>
                      <a:pt x="278" y="134"/>
                    </a:lnTo>
                    <a:lnTo>
                      <a:pt x="211" y="100"/>
                    </a:lnTo>
                    <a:lnTo>
                      <a:pt x="141" y="67"/>
                    </a:lnTo>
                    <a:lnTo>
                      <a:pt x="71" y="33"/>
                    </a:lnTo>
                    <a:lnTo>
                      <a:pt x="0" y="0"/>
                    </a:lnTo>
                    <a:lnTo>
                      <a:pt x="0" y="2"/>
                    </a:lnTo>
                    <a:lnTo>
                      <a:pt x="69" y="35"/>
                    </a:lnTo>
                    <a:lnTo>
                      <a:pt x="137" y="67"/>
                    </a:lnTo>
                    <a:lnTo>
                      <a:pt x="205" y="100"/>
                    </a:lnTo>
                    <a:lnTo>
                      <a:pt x="271" y="132"/>
                    </a:lnTo>
                    <a:lnTo>
                      <a:pt x="335" y="165"/>
                    </a:lnTo>
                    <a:lnTo>
                      <a:pt x="399" y="196"/>
                    </a:lnTo>
                    <a:lnTo>
                      <a:pt x="458" y="226"/>
                    </a:lnTo>
                    <a:lnTo>
                      <a:pt x="516" y="257"/>
                    </a:lnTo>
                    <a:lnTo>
                      <a:pt x="571" y="286"/>
                    </a:lnTo>
                    <a:lnTo>
                      <a:pt x="622" y="313"/>
                    </a:lnTo>
                    <a:lnTo>
                      <a:pt x="670" y="340"/>
                    </a:lnTo>
                    <a:lnTo>
                      <a:pt x="714" y="366"/>
                    </a:lnTo>
                    <a:lnTo>
                      <a:pt x="753" y="389"/>
                    </a:lnTo>
                    <a:lnTo>
                      <a:pt x="789" y="411"/>
                    </a:lnTo>
                    <a:lnTo>
                      <a:pt x="820" y="431"/>
                    </a:lnTo>
                    <a:lnTo>
                      <a:pt x="845" y="449"/>
                    </a:lnTo>
                    <a:lnTo>
                      <a:pt x="866" y="465"/>
                    </a:lnTo>
                    <a:lnTo>
                      <a:pt x="883" y="478"/>
                    </a:lnTo>
                    <a:lnTo>
                      <a:pt x="895" y="489"/>
                    </a:lnTo>
                    <a:lnTo>
                      <a:pt x="900" y="498"/>
                    </a:lnTo>
                    <a:lnTo>
                      <a:pt x="902" y="505"/>
                    </a:lnTo>
                    <a:lnTo>
                      <a:pt x="927" y="518"/>
                    </a:lnTo>
                    <a:close/>
                  </a:path>
                </a:pathLst>
              </a:custGeom>
              <a:solidFill>
                <a:srgbClr val="B4BB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057" name="Freeform 676"/>
              <p:cNvSpPr>
                <a:spLocks/>
              </p:cNvSpPr>
              <p:nvPr/>
            </p:nvSpPr>
            <p:spPr bwMode="auto">
              <a:xfrm>
                <a:off x="1287" y="1516"/>
                <a:ext cx="903" cy="252"/>
              </a:xfrm>
              <a:custGeom>
                <a:avLst/>
                <a:gdLst>
                  <a:gd name="T0" fmla="*/ 1 w 903"/>
                  <a:gd name="T1" fmla="*/ 0 h 503"/>
                  <a:gd name="T2" fmla="*/ 70 w 903"/>
                  <a:gd name="T3" fmla="*/ 17 h 503"/>
                  <a:gd name="T4" fmla="*/ 138 w 903"/>
                  <a:gd name="T5" fmla="*/ 33 h 503"/>
                  <a:gd name="T6" fmla="*/ 206 w 903"/>
                  <a:gd name="T7" fmla="*/ 49 h 503"/>
                  <a:gd name="T8" fmla="*/ 272 w 903"/>
                  <a:gd name="T9" fmla="*/ 65 h 503"/>
                  <a:gd name="T10" fmla="*/ 336 w 903"/>
                  <a:gd name="T11" fmla="*/ 82 h 503"/>
                  <a:gd name="T12" fmla="*/ 400 w 903"/>
                  <a:gd name="T13" fmla="*/ 97 h 503"/>
                  <a:gd name="T14" fmla="*/ 459 w 903"/>
                  <a:gd name="T15" fmla="*/ 112 h 503"/>
                  <a:gd name="T16" fmla="*/ 517 w 903"/>
                  <a:gd name="T17" fmla="*/ 128 h 503"/>
                  <a:gd name="T18" fmla="*/ 572 w 903"/>
                  <a:gd name="T19" fmla="*/ 142 h 503"/>
                  <a:gd name="T20" fmla="*/ 623 w 903"/>
                  <a:gd name="T21" fmla="*/ 156 h 503"/>
                  <a:gd name="T22" fmla="*/ 671 w 903"/>
                  <a:gd name="T23" fmla="*/ 169 h 503"/>
                  <a:gd name="T24" fmla="*/ 715 w 903"/>
                  <a:gd name="T25" fmla="*/ 182 h 503"/>
                  <a:gd name="T26" fmla="*/ 754 w 903"/>
                  <a:gd name="T27" fmla="*/ 194 h 503"/>
                  <a:gd name="T28" fmla="*/ 790 w 903"/>
                  <a:gd name="T29" fmla="*/ 205 h 503"/>
                  <a:gd name="T30" fmla="*/ 821 w 903"/>
                  <a:gd name="T31" fmla="*/ 215 h 503"/>
                  <a:gd name="T32" fmla="*/ 846 w 903"/>
                  <a:gd name="T33" fmla="*/ 224 h 503"/>
                  <a:gd name="T34" fmla="*/ 867 w 903"/>
                  <a:gd name="T35" fmla="*/ 232 h 503"/>
                  <a:gd name="T36" fmla="*/ 884 w 903"/>
                  <a:gd name="T37" fmla="*/ 238 h 503"/>
                  <a:gd name="T38" fmla="*/ 896 w 903"/>
                  <a:gd name="T39" fmla="*/ 244 h 503"/>
                  <a:gd name="T40" fmla="*/ 901 w 903"/>
                  <a:gd name="T41" fmla="*/ 248 h 503"/>
                  <a:gd name="T42" fmla="*/ 903 w 903"/>
                  <a:gd name="T43" fmla="*/ 252 h 503"/>
                  <a:gd name="T44" fmla="*/ 876 w 903"/>
                  <a:gd name="T45" fmla="*/ 246 h 503"/>
                  <a:gd name="T46" fmla="*/ 875 w 903"/>
                  <a:gd name="T47" fmla="*/ 242 h 503"/>
                  <a:gd name="T48" fmla="*/ 869 w 903"/>
                  <a:gd name="T49" fmla="*/ 238 h 503"/>
                  <a:gd name="T50" fmla="*/ 858 w 903"/>
                  <a:gd name="T51" fmla="*/ 233 h 503"/>
                  <a:gd name="T52" fmla="*/ 842 w 903"/>
                  <a:gd name="T53" fmla="*/ 226 h 503"/>
                  <a:gd name="T54" fmla="*/ 821 w 903"/>
                  <a:gd name="T55" fmla="*/ 218 h 503"/>
                  <a:gd name="T56" fmla="*/ 795 w 903"/>
                  <a:gd name="T57" fmla="*/ 209 h 503"/>
                  <a:gd name="T58" fmla="*/ 766 w 903"/>
                  <a:gd name="T59" fmla="*/ 200 h 503"/>
                  <a:gd name="T60" fmla="*/ 732 w 903"/>
                  <a:gd name="T61" fmla="*/ 189 h 503"/>
                  <a:gd name="T62" fmla="*/ 692 w 903"/>
                  <a:gd name="T63" fmla="*/ 178 h 503"/>
                  <a:gd name="T64" fmla="*/ 650 w 903"/>
                  <a:gd name="T65" fmla="*/ 166 h 503"/>
                  <a:gd name="T66" fmla="*/ 605 w 903"/>
                  <a:gd name="T67" fmla="*/ 153 h 503"/>
                  <a:gd name="T68" fmla="*/ 554 w 903"/>
                  <a:gd name="T69" fmla="*/ 140 h 503"/>
                  <a:gd name="T70" fmla="*/ 501 w 903"/>
                  <a:gd name="T71" fmla="*/ 125 h 503"/>
                  <a:gd name="T72" fmla="*/ 445 w 903"/>
                  <a:gd name="T73" fmla="*/ 111 h 503"/>
                  <a:gd name="T74" fmla="*/ 387 w 903"/>
                  <a:gd name="T75" fmla="*/ 95 h 503"/>
                  <a:gd name="T76" fmla="*/ 326 w 903"/>
                  <a:gd name="T77" fmla="*/ 80 h 503"/>
                  <a:gd name="T78" fmla="*/ 264 w 903"/>
                  <a:gd name="T79" fmla="*/ 64 h 503"/>
                  <a:gd name="T80" fmla="*/ 199 w 903"/>
                  <a:gd name="T81" fmla="*/ 48 h 503"/>
                  <a:gd name="T82" fmla="*/ 134 w 903"/>
                  <a:gd name="T83" fmla="*/ 33 h 503"/>
                  <a:gd name="T84" fmla="*/ 67 w 903"/>
                  <a:gd name="T85" fmla="*/ 17 h 503"/>
                  <a:gd name="T86" fmla="*/ 0 w 903"/>
                  <a:gd name="T87" fmla="*/ 1 h 503"/>
                  <a:gd name="T88" fmla="*/ 1 w 903"/>
                  <a:gd name="T89" fmla="*/ 0 h 50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903" h="503">
                    <a:moveTo>
                      <a:pt x="1" y="0"/>
                    </a:moveTo>
                    <a:lnTo>
                      <a:pt x="70" y="33"/>
                    </a:lnTo>
                    <a:lnTo>
                      <a:pt x="138" y="65"/>
                    </a:lnTo>
                    <a:lnTo>
                      <a:pt x="206" y="98"/>
                    </a:lnTo>
                    <a:lnTo>
                      <a:pt x="272" y="130"/>
                    </a:lnTo>
                    <a:lnTo>
                      <a:pt x="336" y="163"/>
                    </a:lnTo>
                    <a:lnTo>
                      <a:pt x="400" y="194"/>
                    </a:lnTo>
                    <a:lnTo>
                      <a:pt x="459" y="224"/>
                    </a:lnTo>
                    <a:lnTo>
                      <a:pt x="517" y="255"/>
                    </a:lnTo>
                    <a:lnTo>
                      <a:pt x="572" y="284"/>
                    </a:lnTo>
                    <a:lnTo>
                      <a:pt x="623" y="311"/>
                    </a:lnTo>
                    <a:lnTo>
                      <a:pt x="671" y="338"/>
                    </a:lnTo>
                    <a:lnTo>
                      <a:pt x="715" y="364"/>
                    </a:lnTo>
                    <a:lnTo>
                      <a:pt x="754" y="387"/>
                    </a:lnTo>
                    <a:lnTo>
                      <a:pt x="790" y="409"/>
                    </a:lnTo>
                    <a:lnTo>
                      <a:pt x="821" y="429"/>
                    </a:lnTo>
                    <a:lnTo>
                      <a:pt x="846" y="447"/>
                    </a:lnTo>
                    <a:lnTo>
                      <a:pt x="867" y="463"/>
                    </a:lnTo>
                    <a:lnTo>
                      <a:pt x="884" y="476"/>
                    </a:lnTo>
                    <a:lnTo>
                      <a:pt x="896" y="487"/>
                    </a:lnTo>
                    <a:lnTo>
                      <a:pt x="901" y="496"/>
                    </a:lnTo>
                    <a:lnTo>
                      <a:pt x="903" y="503"/>
                    </a:lnTo>
                    <a:lnTo>
                      <a:pt x="876" y="491"/>
                    </a:lnTo>
                    <a:lnTo>
                      <a:pt x="875" y="483"/>
                    </a:lnTo>
                    <a:lnTo>
                      <a:pt x="869" y="476"/>
                    </a:lnTo>
                    <a:lnTo>
                      <a:pt x="858" y="465"/>
                    </a:lnTo>
                    <a:lnTo>
                      <a:pt x="842" y="451"/>
                    </a:lnTo>
                    <a:lnTo>
                      <a:pt x="821" y="436"/>
                    </a:lnTo>
                    <a:lnTo>
                      <a:pt x="795" y="418"/>
                    </a:lnTo>
                    <a:lnTo>
                      <a:pt x="766" y="400"/>
                    </a:lnTo>
                    <a:lnTo>
                      <a:pt x="732" y="378"/>
                    </a:lnTo>
                    <a:lnTo>
                      <a:pt x="692" y="355"/>
                    </a:lnTo>
                    <a:lnTo>
                      <a:pt x="650" y="331"/>
                    </a:lnTo>
                    <a:lnTo>
                      <a:pt x="605" y="306"/>
                    </a:lnTo>
                    <a:lnTo>
                      <a:pt x="554" y="279"/>
                    </a:lnTo>
                    <a:lnTo>
                      <a:pt x="501" y="250"/>
                    </a:lnTo>
                    <a:lnTo>
                      <a:pt x="445" y="221"/>
                    </a:lnTo>
                    <a:lnTo>
                      <a:pt x="387" y="190"/>
                    </a:lnTo>
                    <a:lnTo>
                      <a:pt x="326" y="159"/>
                    </a:lnTo>
                    <a:lnTo>
                      <a:pt x="264" y="128"/>
                    </a:lnTo>
                    <a:lnTo>
                      <a:pt x="199" y="96"/>
                    </a:lnTo>
                    <a:lnTo>
                      <a:pt x="134" y="65"/>
                    </a:lnTo>
                    <a:lnTo>
                      <a:pt x="67" y="33"/>
                    </a:lnTo>
                    <a:lnTo>
                      <a:pt x="0" y="2"/>
                    </a:lnTo>
                    <a:lnTo>
                      <a:pt x="1" y="0"/>
                    </a:lnTo>
                    <a:close/>
                  </a:path>
                </a:pathLst>
              </a:custGeom>
              <a:solidFill>
                <a:srgbClr val="B4BE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058" name="Freeform 677"/>
              <p:cNvSpPr>
                <a:spLocks/>
              </p:cNvSpPr>
              <p:nvPr/>
            </p:nvSpPr>
            <p:spPr bwMode="auto">
              <a:xfrm>
                <a:off x="1287" y="1517"/>
                <a:ext cx="876" cy="245"/>
              </a:xfrm>
              <a:custGeom>
                <a:avLst/>
                <a:gdLst>
                  <a:gd name="T0" fmla="*/ 876 w 876"/>
                  <a:gd name="T1" fmla="*/ 245 h 489"/>
                  <a:gd name="T2" fmla="*/ 875 w 876"/>
                  <a:gd name="T3" fmla="*/ 241 h 489"/>
                  <a:gd name="T4" fmla="*/ 869 w 876"/>
                  <a:gd name="T5" fmla="*/ 237 h 489"/>
                  <a:gd name="T6" fmla="*/ 858 w 876"/>
                  <a:gd name="T7" fmla="*/ 232 h 489"/>
                  <a:gd name="T8" fmla="*/ 842 w 876"/>
                  <a:gd name="T9" fmla="*/ 225 h 489"/>
                  <a:gd name="T10" fmla="*/ 821 w 876"/>
                  <a:gd name="T11" fmla="*/ 217 h 489"/>
                  <a:gd name="T12" fmla="*/ 795 w 876"/>
                  <a:gd name="T13" fmla="*/ 208 h 489"/>
                  <a:gd name="T14" fmla="*/ 766 w 876"/>
                  <a:gd name="T15" fmla="*/ 199 h 489"/>
                  <a:gd name="T16" fmla="*/ 732 w 876"/>
                  <a:gd name="T17" fmla="*/ 188 h 489"/>
                  <a:gd name="T18" fmla="*/ 692 w 876"/>
                  <a:gd name="T19" fmla="*/ 177 h 489"/>
                  <a:gd name="T20" fmla="*/ 650 w 876"/>
                  <a:gd name="T21" fmla="*/ 165 h 489"/>
                  <a:gd name="T22" fmla="*/ 605 w 876"/>
                  <a:gd name="T23" fmla="*/ 152 h 489"/>
                  <a:gd name="T24" fmla="*/ 554 w 876"/>
                  <a:gd name="T25" fmla="*/ 139 h 489"/>
                  <a:gd name="T26" fmla="*/ 501 w 876"/>
                  <a:gd name="T27" fmla="*/ 124 h 489"/>
                  <a:gd name="T28" fmla="*/ 445 w 876"/>
                  <a:gd name="T29" fmla="*/ 110 h 489"/>
                  <a:gd name="T30" fmla="*/ 387 w 876"/>
                  <a:gd name="T31" fmla="*/ 94 h 489"/>
                  <a:gd name="T32" fmla="*/ 326 w 876"/>
                  <a:gd name="T33" fmla="*/ 79 h 489"/>
                  <a:gd name="T34" fmla="*/ 264 w 876"/>
                  <a:gd name="T35" fmla="*/ 63 h 489"/>
                  <a:gd name="T36" fmla="*/ 199 w 876"/>
                  <a:gd name="T37" fmla="*/ 47 h 489"/>
                  <a:gd name="T38" fmla="*/ 134 w 876"/>
                  <a:gd name="T39" fmla="*/ 32 h 489"/>
                  <a:gd name="T40" fmla="*/ 67 w 876"/>
                  <a:gd name="T41" fmla="*/ 16 h 489"/>
                  <a:gd name="T42" fmla="*/ 0 w 876"/>
                  <a:gd name="T43" fmla="*/ 0 h 489"/>
                  <a:gd name="T44" fmla="*/ 0 w 876"/>
                  <a:gd name="T45" fmla="*/ 1 h 489"/>
                  <a:gd name="T46" fmla="*/ 65 w 876"/>
                  <a:gd name="T47" fmla="*/ 16 h 489"/>
                  <a:gd name="T48" fmla="*/ 128 w 876"/>
                  <a:gd name="T49" fmla="*/ 32 h 489"/>
                  <a:gd name="T50" fmla="*/ 192 w 876"/>
                  <a:gd name="T51" fmla="*/ 47 h 489"/>
                  <a:gd name="T52" fmla="*/ 254 w 876"/>
                  <a:gd name="T53" fmla="*/ 63 h 489"/>
                  <a:gd name="T54" fmla="*/ 315 w 876"/>
                  <a:gd name="T55" fmla="*/ 78 h 489"/>
                  <a:gd name="T56" fmla="*/ 374 w 876"/>
                  <a:gd name="T57" fmla="*/ 92 h 489"/>
                  <a:gd name="T58" fmla="*/ 431 w 876"/>
                  <a:gd name="T59" fmla="*/ 107 h 489"/>
                  <a:gd name="T60" fmla="*/ 484 w 876"/>
                  <a:gd name="T61" fmla="*/ 121 h 489"/>
                  <a:gd name="T62" fmla="*/ 537 w 876"/>
                  <a:gd name="T63" fmla="*/ 135 h 489"/>
                  <a:gd name="T64" fmla="*/ 585 w 876"/>
                  <a:gd name="T65" fmla="*/ 148 h 489"/>
                  <a:gd name="T66" fmla="*/ 629 w 876"/>
                  <a:gd name="T67" fmla="*/ 160 h 489"/>
                  <a:gd name="T68" fmla="*/ 671 w 876"/>
                  <a:gd name="T69" fmla="*/ 172 h 489"/>
                  <a:gd name="T70" fmla="*/ 708 w 876"/>
                  <a:gd name="T71" fmla="*/ 184 h 489"/>
                  <a:gd name="T72" fmla="*/ 742 w 876"/>
                  <a:gd name="T73" fmla="*/ 194 h 489"/>
                  <a:gd name="T74" fmla="*/ 770 w 876"/>
                  <a:gd name="T75" fmla="*/ 203 h 489"/>
                  <a:gd name="T76" fmla="*/ 794 w 876"/>
                  <a:gd name="T77" fmla="*/ 211 h 489"/>
                  <a:gd name="T78" fmla="*/ 815 w 876"/>
                  <a:gd name="T79" fmla="*/ 219 h 489"/>
                  <a:gd name="T80" fmla="*/ 831 w 876"/>
                  <a:gd name="T81" fmla="*/ 226 h 489"/>
                  <a:gd name="T82" fmla="*/ 841 w 876"/>
                  <a:gd name="T83" fmla="*/ 231 h 489"/>
                  <a:gd name="T84" fmla="*/ 846 w 876"/>
                  <a:gd name="T85" fmla="*/ 235 h 489"/>
                  <a:gd name="T86" fmla="*/ 848 w 876"/>
                  <a:gd name="T87" fmla="*/ 238 h 489"/>
                  <a:gd name="T88" fmla="*/ 876 w 876"/>
                  <a:gd name="T89" fmla="*/ 245 h 489"/>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876" h="489">
                    <a:moveTo>
                      <a:pt x="876" y="489"/>
                    </a:moveTo>
                    <a:lnTo>
                      <a:pt x="875" y="481"/>
                    </a:lnTo>
                    <a:lnTo>
                      <a:pt x="869" y="474"/>
                    </a:lnTo>
                    <a:lnTo>
                      <a:pt x="858" y="463"/>
                    </a:lnTo>
                    <a:lnTo>
                      <a:pt x="842" y="449"/>
                    </a:lnTo>
                    <a:lnTo>
                      <a:pt x="821" y="434"/>
                    </a:lnTo>
                    <a:lnTo>
                      <a:pt x="795" y="416"/>
                    </a:lnTo>
                    <a:lnTo>
                      <a:pt x="766" y="398"/>
                    </a:lnTo>
                    <a:lnTo>
                      <a:pt x="732" y="376"/>
                    </a:lnTo>
                    <a:lnTo>
                      <a:pt x="692" y="353"/>
                    </a:lnTo>
                    <a:lnTo>
                      <a:pt x="650" y="329"/>
                    </a:lnTo>
                    <a:lnTo>
                      <a:pt x="605" y="304"/>
                    </a:lnTo>
                    <a:lnTo>
                      <a:pt x="554" y="277"/>
                    </a:lnTo>
                    <a:lnTo>
                      <a:pt x="501" y="248"/>
                    </a:lnTo>
                    <a:lnTo>
                      <a:pt x="445" y="219"/>
                    </a:lnTo>
                    <a:lnTo>
                      <a:pt x="387" y="188"/>
                    </a:lnTo>
                    <a:lnTo>
                      <a:pt x="326" y="157"/>
                    </a:lnTo>
                    <a:lnTo>
                      <a:pt x="264" y="126"/>
                    </a:lnTo>
                    <a:lnTo>
                      <a:pt x="199" y="94"/>
                    </a:lnTo>
                    <a:lnTo>
                      <a:pt x="134" y="63"/>
                    </a:lnTo>
                    <a:lnTo>
                      <a:pt x="67" y="31"/>
                    </a:lnTo>
                    <a:lnTo>
                      <a:pt x="0" y="0"/>
                    </a:lnTo>
                    <a:lnTo>
                      <a:pt x="0" y="2"/>
                    </a:lnTo>
                    <a:lnTo>
                      <a:pt x="65" y="32"/>
                    </a:lnTo>
                    <a:lnTo>
                      <a:pt x="128" y="63"/>
                    </a:lnTo>
                    <a:lnTo>
                      <a:pt x="192" y="94"/>
                    </a:lnTo>
                    <a:lnTo>
                      <a:pt x="254" y="125"/>
                    </a:lnTo>
                    <a:lnTo>
                      <a:pt x="315" y="155"/>
                    </a:lnTo>
                    <a:lnTo>
                      <a:pt x="374" y="184"/>
                    </a:lnTo>
                    <a:lnTo>
                      <a:pt x="431" y="213"/>
                    </a:lnTo>
                    <a:lnTo>
                      <a:pt x="484" y="242"/>
                    </a:lnTo>
                    <a:lnTo>
                      <a:pt x="537" y="269"/>
                    </a:lnTo>
                    <a:lnTo>
                      <a:pt x="585" y="295"/>
                    </a:lnTo>
                    <a:lnTo>
                      <a:pt x="629" y="320"/>
                    </a:lnTo>
                    <a:lnTo>
                      <a:pt x="671" y="344"/>
                    </a:lnTo>
                    <a:lnTo>
                      <a:pt x="708" y="367"/>
                    </a:lnTo>
                    <a:lnTo>
                      <a:pt x="742" y="387"/>
                    </a:lnTo>
                    <a:lnTo>
                      <a:pt x="770" y="405"/>
                    </a:lnTo>
                    <a:lnTo>
                      <a:pt x="794" y="422"/>
                    </a:lnTo>
                    <a:lnTo>
                      <a:pt x="815" y="438"/>
                    </a:lnTo>
                    <a:lnTo>
                      <a:pt x="831" y="451"/>
                    </a:lnTo>
                    <a:lnTo>
                      <a:pt x="841" y="461"/>
                    </a:lnTo>
                    <a:lnTo>
                      <a:pt x="846" y="469"/>
                    </a:lnTo>
                    <a:lnTo>
                      <a:pt x="848" y="476"/>
                    </a:lnTo>
                    <a:lnTo>
                      <a:pt x="876" y="489"/>
                    </a:lnTo>
                    <a:close/>
                  </a:path>
                </a:pathLst>
              </a:custGeom>
              <a:solidFill>
                <a:srgbClr val="B4C1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059" name="Freeform 678"/>
              <p:cNvSpPr>
                <a:spLocks/>
              </p:cNvSpPr>
              <p:nvPr/>
            </p:nvSpPr>
            <p:spPr bwMode="auto">
              <a:xfrm>
                <a:off x="1285" y="1518"/>
                <a:ext cx="850" cy="237"/>
              </a:xfrm>
              <a:custGeom>
                <a:avLst/>
                <a:gdLst>
                  <a:gd name="T0" fmla="*/ 2 w 850"/>
                  <a:gd name="T1" fmla="*/ 0 h 474"/>
                  <a:gd name="T2" fmla="*/ 67 w 850"/>
                  <a:gd name="T3" fmla="*/ 15 h 474"/>
                  <a:gd name="T4" fmla="*/ 130 w 850"/>
                  <a:gd name="T5" fmla="*/ 31 h 474"/>
                  <a:gd name="T6" fmla="*/ 194 w 850"/>
                  <a:gd name="T7" fmla="*/ 46 h 474"/>
                  <a:gd name="T8" fmla="*/ 256 w 850"/>
                  <a:gd name="T9" fmla="*/ 62 h 474"/>
                  <a:gd name="T10" fmla="*/ 317 w 850"/>
                  <a:gd name="T11" fmla="*/ 77 h 474"/>
                  <a:gd name="T12" fmla="*/ 376 w 850"/>
                  <a:gd name="T13" fmla="*/ 91 h 474"/>
                  <a:gd name="T14" fmla="*/ 433 w 850"/>
                  <a:gd name="T15" fmla="*/ 106 h 474"/>
                  <a:gd name="T16" fmla="*/ 486 w 850"/>
                  <a:gd name="T17" fmla="*/ 120 h 474"/>
                  <a:gd name="T18" fmla="*/ 539 w 850"/>
                  <a:gd name="T19" fmla="*/ 134 h 474"/>
                  <a:gd name="T20" fmla="*/ 587 w 850"/>
                  <a:gd name="T21" fmla="*/ 147 h 474"/>
                  <a:gd name="T22" fmla="*/ 631 w 850"/>
                  <a:gd name="T23" fmla="*/ 159 h 474"/>
                  <a:gd name="T24" fmla="*/ 673 w 850"/>
                  <a:gd name="T25" fmla="*/ 171 h 474"/>
                  <a:gd name="T26" fmla="*/ 710 w 850"/>
                  <a:gd name="T27" fmla="*/ 183 h 474"/>
                  <a:gd name="T28" fmla="*/ 744 w 850"/>
                  <a:gd name="T29" fmla="*/ 193 h 474"/>
                  <a:gd name="T30" fmla="*/ 772 w 850"/>
                  <a:gd name="T31" fmla="*/ 202 h 474"/>
                  <a:gd name="T32" fmla="*/ 796 w 850"/>
                  <a:gd name="T33" fmla="*/ 210 h 474"/>
                  <a:gd name="T34" fmla="*/ 817 w 850"/>
                  <a:gd name="T35" fmla="*/ 218 h 474"/>
                  <a:gd name="T36" fmla="*/ 833 w 850"/>
                  <a:gd name="T37" fmla="*/ 225 h 474"/>
                  <a:gd name="T38" fmla="*/ 843 w 850"/>
                  <a:gd name="T39" fmla="*/ 230 h 474"/>
                  <a:gd name="T40" fmla="*/ 848 w 850"/>
                  <a:gd name="T41" fmla="*/ 234 h 474"/>
                  <a:gd name="T42" fmla="*/ 850 w 850"/>
                  <a:gd name="T43" fmla="*/ 237 h 474"/>
                  <a:gd name="T44" fmla="*/ 820 w 850"/>
                  <a:gd name="T45" fmla="*/ 230 h 474"/>
                  <a:gd name="T46" fmla="*/ 819 w 850"/>
                  <a:gd name="T47" fmla="*/ 227 h 474"/>
                  <a:gd name="T48" fmla="*/ 813 w 850"/>
                  <a:gd name="T49" fmla="*/ 223 h 474"/>
                  <a:gd name="T50" fmla="*/ 802 w 850"/>
                  <a:gd name="T51" fmla="*/ 217 h 474"/>
                  <a:gd name="T52" fmla="*/ 785 w 850"/>
                  <a:gd name="T53" fmla="*/ 210 h 474"/>
                  <a:gd name="T54" fmla="*/ 763 w 850"/>
                  <a:gd name="T55" fmla="*/ 203 h 474"/>
                  <a:gd name="T56" fmla="*/ 737 w 850"/>
                  <a:gd name="T57" fmla="*/ 194 h 474"/>
                  <a:gd name="T58" fmla="*/ 705 w 850"/>
                  <a:gd name="T59" fmla="*/ 184 h 474"/>
                  <a:gd name="T60" fmla="*/ 670 w 850"/>
                  <a:gd name="T61" fmla="*/ 173 h 474"/>
                  <a:gd name="T62" fmla="*/ 631 w 850"/>
                  <a:gd name="T63" fmla="*/ 162 h 474"/>
                  <a:gd name="T64" fmla="*/ 588 w 850"/>
                  <a:gd name="T65" fmla="*/ 149 h 474"/>
                  <a:gd name="T66" fmla="*/ 540 w 850"/>
                  <a:gd name="T67" fmla="*/ 137 h 474"/>
                  <a:gd name="T68" fmla="*/ 489 w 850"/>
                  <a:gd name="T69" fmla="*/ 122 h 474"/>
                  <a:gd name="T70" fmla="*/ 436 w 850"/>
                  <a:gd name="T71" fmla="*/ 109 h 474"/>
                  <a:gd name="T72" fmla="*/ 379 w 850"/>
                  <a:gd name="T73" fmla="*/ 94 h 474"/>
                  <a:gd name="T74" fmla="*/ 320 w 850"/>
                  <a:gd name="T75" fmla="*/ 79 h 474"/>
                  <a:gd name="T76" fmla="*/ 259 w 850"/>
                  <a:gd name="T77" fmla="*/ 63 h 474"/>
                  <a:gd name="T78" fmla="*/ 195 w 850"/>
                  <a:gd name="T79" fmla="*/ 48 h 474"/>
                  <a:gd name="T80" fmla="*/ 132 w 850"/>
                  <a:gd name="T81" fmla="*/ 33 h 474"/>
                  <a:gd name="T82" fmla="*/ 67 w 850"/>
                  <a:gd name="T83" fmla="*/ 17 h 474"/>
                  <a:gd name="T84" fmla="*/ 0 w 850"/>
                  <a:gd name="T85" fmla="*/ 2 h 474"/>
                  <a:gd name="T86" fmla="*/ 2 w 850"/>
                  <a:gd name="T87" fmla="*/ 0 h 474"/>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850" h="474">
                    <a:moveTo>
                      <a:pt x="2" y="0"/>
                    </a:moveTo>
                    <a:lnTo>
                      <a:pt x="67" y="30"/>
                    </a:lnTo>
                    <a:lnTo>
                      <a:pt x="130" y="61"/>
                    </a:lnTo>
                    <a:lnTo>
                      <a:pt x="194" y="92"/>
                    </a:lnTo>
                    <a:lnTo>
                      <a:pt x="256" y="123"/>
                    </a:lnTo>
                    <a:lnTo>
                      <a:pt x="317" y="153"/>
                    </a:lnTo>
                    <a:lnTo>
                      <a:pt x="376" y="182"/>
                    </a:lnTo>
                    <a:lnTo>
                      <a:pt x="433" y="211"/>
                    </a:lnTo>
                    <a:lnTo>
                      <a:pt x="486" y="240"/>
                    </a:lnTo>
                    <a:lnTo>
                      <a:pt x="539" y="267"/>
                    </a:lnTo>
                    <a:lnTo>
                      <a:pt x="587" y="293"/>
                    </a:lnTo>
                    <a:lnTo>
                      <a:pt x="631" y="318"/>
                    </a:lnTo>
                    <a:lnTo>
                      <a:pt x="673" y="342"/>
                    </a:lnTo>
                    <a:lnTo>
                      <a:pt x="710" y="365"/>
                    </a:lnTo>
                    <a:lnTo>
                      <a:pt x="744" y="385"/>
                    </a:lnTo>
                    <a:lnTo>
                      <a:pt x="772" y="403"/>
                    </a:lnTo>
                    <a:lnTo>
                      <a:pt x="796" y="420"/>
                    </a:lnTo>
                    <a:lnTo>
                      <a:pt x="817" y="436"/>
                    </a:lnTo>
                    <a:lnTo>
                      <a:pt x="833" y="449"/>
                    </a:lnTo>
                    <a:lnTo>
                      <a:pt x="843" y="459"/>
                    </a:lnTo>
                    <a:lnTo>
                      <a:pt x="848" y="467"/>
                    </a:lnTo>
                    <a:lnTo>
                      <a:pt x="850" y="474"/>
                    </a:lnTo>
                    <a:lnTo>
                      <a:pt x="820" y="459"/>
                    </a:lnTo>
                    <a:lnTo>
                      <a:pt x="819" y="454"/>
                    </a:lnTo>
                    <a:lnTo>
                      <a:pt x="813" y="445"/>
                    </a:lnTo>
                    <a:lnTo>
                      <a:pt x="802" y="434"/>
                    </a:lnTo>
                    <a:lnTo>
                      <a:pt x="785" y="420"/>
                    </a:lnTo>
                    <a:lnTo>
                      <a:pt x="763" y="405"/>
                    </a:lnTo>
                    <a:lnTo>
                      <a:pt x="737" y="387"/>
                    </a:lnTo>
                    <a:lnTo>
                      <a:pt x="705" y="367"/>
                    </a:lnTo>
                    <a:lnTo>
                      <a:pt x="670" y="345"/>
                    </a:lnTo>
                    <a:lnTo>
                      <a:pt x="631" y="324"/>
                    </a:lnTo>
                    <a:lnTo>
                      <a:pt x="588" y="298"/>
                    </a:lnTo>
                    <a:lnTo>
                      <a:pt x="540" y="273"/>
                    </a:lnTo>
                    <a:lnTo>
                      <a:pt x="489" y="244"/>
                    </a:lnTo>
                    <a:lnTo>
                      <a:pt x="436" y="217"/>
                    </a:lnTo>
                    <a:lnTo>
                      <a:pt x="379" y="188"/>
                    </a:lnTo>
                    <a:lnTo>
                      <a:pt x="320" y="157"/>
                    </a:lnTo>
                    <a:lnTo>
                      <a:pt x="259" y="126"/>
                    </a:lnTo>
                    <a:lnTo>
                      <a:pt x="195" y="96"/>
                    </a:lnTo>
                    <a:lnTo>
                      <a:pt x="132" y="65"/>
                    </a:lnTo>
                    <a:lnTo>
                      <a:pt x="67" y="34"/>
                    </a:lnTo>
                    <a:lnTo>
                      <a:pt x="0" y="3"/>
                    </a:lnTo>
                    <a:lnTo>
                      <a:pt x="2" y="0"/>
                    </a:lnTo>
                    <a:close/>
                  </a:path>
                </a:pathLst>
              </a:custGeom>
              <a:solidFill>
                <a:srgbClr val="B3C4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060" name="Freeform 679"/>
              <p:cNvSpPr>
                <a:spLocks/>
              </p:cNvSpPr>
              <p:nvPr/>
            </p:nvSpPr>
            <p:spPr bwMode="auto">
              <a:xfrm>
                <a:off x="1285" y="1520"/>
                <a:ext cx="820" cy="228"/>
              </a:xfrm>
              <a:custGeom>
                <a:avLst/>
                <a:gdLst>
                  <a:gd name="T0" fmla="*/ 820 w 820"/>
                  <a:gd name="T1" fmla="*/ 228 h 456"/>
                  <a:gd name="T2" fmla="*/ 819 w 820"/>
                  <a:gd name="T3" fmla="*/ 226 h 456"/>
                  <a:gd name="T4" fmla="*/ 813 w 820"/>
                  <a:gd name="T5" fmla="*/ 221 h 456"/>
                  <a:gd name="T6" fmla="*/ 802 w 820"/>
                  <a:gd name="T7" fmla="*/ 216 h 456"/>
                  <a:gd name="T8" fmla="*/ 785 w 820"/>
                  <a:gd name="T9" fmla="*/ 209 h 456"/>
                  <a:gd name="T10" fmla="*/ 763 w 820"/>
                  <a:gd name="T11" fmla="*/ 201 h 456"/>
                  <a:gd name="T12" fmla="*/ 737 w 820"/>
                  <a:gd name="T13" fmla="*/ 192 h 456"/>
                  <a:gd name="T14" fmla="*/ 705 w 820"/>
                  <a:gd name="T15" fmla="*/ 182 h 456"/>
                  <a:gd name="T16" fmla="*/ 670 w 820"/>
                  <a:gd name="T17" fmla="*/ 171 h 456"/>
                  <a:gd name="T18" fmla="*/ 631 w 820"/>
                  <a:gd name="T19" fmla="*/ 161 h 456"/>
                  <a:gd name="T20" fmla="*/ 588 w 820"/>
                  <a:gd name="T21" fmla="*/ 148 h 456"/>
                  <a:gd name="T22" fmla="*/ 540 w 820"/>
                  <a:gd name="T23" fmla="*/ 135 h 456"/>
                  <a:gd name="T24" fmla="*/ 489 w 820"/>
                  <a:gd name="T25" fmla="*/ 121 h 456"/>
                  <a:gd name="T26" fmla="*/ 436 w 820"/>
                  <a:gd name="T27" fmla="*/ 107 h 456"/>
                  <a:gd name="T28" fmla="*/ 379 w 820"/>
                  <a:gd name="T29" fmla="*/ 93 h 456"/>
                  <a:gd name="T30" fmla="*/ 320 w 820"/>
                  <a:gd name="T31" fmla="*/ 77 h 456"/>
                  <a:gd name="T32" fmla="*/ 259 w 820"/>
                  <a:gd name="T33" fmla="*/ 62 h 456"/>
                  <a:gd name="T34" fmla="*/ 195 w 820"/>
                  <a:gd name="T35" fmla="*/ 47 h 456"/>
                  <a:gd name="T36" fmla="*/ 132 w 820"/>
                  <a:gd name="T37" fmla="*/ 31 h 456"/>
                  <a:gd name="T38" fmla="*/ 67 w 820"/>
                  <a:gd name="T39" fmla="*/ 16 h 456"/>
                  <a:gd name="T40" fmla="*/ 0 w 820"/>
                  <a:gd name="T41" fmla="*/ 0 h 456"/>
                  <a:gd name="T42" fmla="*/ 0 w 820"/>
                  <a:gd name="T43" fmla="*/ 1 h 456"/>
                  <a:gd name="T44" fmla="*/ 64 w 820"/>
                  <a:gd name="T45" fmla="*/ 16 h 456"/>
                  <a:gd name="T46" fmla="*/ 126 w 820"/>
                  <a:gd name="T47" fmla="*/ 31 h 456"/>
                  <a:gd name="T48" fmla="*/ 188 w 820"/>
                  <a:gd name="T49" fmla="*/ 47 h 456"/>
                  <a:gd name="T50" fmla="*/ 249 w 820"/>
                  <a:gd name="T51" fmla="*/ 61 h 456"/>
                  <a:gd name="T52" fmla="*/ 307 w 820"/>
                  <a:gd name="T53" fmla="*/ 75 h 456"/>
                  <a:gd name="T54" fmla="*/ 365 w 820"/>
                  <a:gd name="T55" fmla="*/ 90 h 456"/>
                  <a:gd name="T56" fmla="*/ 419 w 820"/>
                  <a:gd name="T57" fmla="*/ 104 h 456"/>
                  <a:gd name="T58" fmla="*/ 471 w 820"/>
                  <a:gd name="T59" fmla="*/ 118 h 456"/>
                  <a:gd name="T60" fmla="*/ 519 w 820"/>
                  <a:gd name="T61" fmla="*/ 131 h 456"/>
                  <a:gd name="T62" fmla="*/ 566 w 820"/>
                  <a:gd name="T63" fmla="*/ 143 h 456"/>
                  <a:gd name="T64" fmla="*/ 607 w 820"/>
                  <a:gd name="T65" fmla="*/ 155 h 456"/>
                  <a:gd name="T66" fmla="*/ 645 w 820"/>
                  <a:gd name="T67" fmla="*/ 167 h 456"/>
                  <a:gd name="T68" fmla="*/ 679 w 820"/>
                  <a:gd name="T69" fmla="*/ 177 h 456"/>
                  <a:gd name="T70" fmla="*/ 708 w 820"/>
                  <a:gd name="T71" fmla="*/ 186 h 456"/>
                  <a:gd name="T72" fmla="*/ 734 w 820"/>
                  <a:gd name="T73" fmla="*/ 195 h 456"/>
                  <a:gd name="T74" fmla="*/ 755 w 820"/>
                  <a:gd name="T75" fmla="*/ 202 h 456"/>
                  <a:gd name="T76" fmla="*/ 771 w 820"/>
                  <a:gd name="T77" fmla="*/ 209 h 456"/>
                  <a:gd name="T78" fmla="*/ 782 w 820"/>
                  <a:gd name="T79" fmla="*/ 214 h 456"/>
                  <a:gd name="T80" fmla="*/ 787 w 820"/>
                  <a:gd name="T81" fmla="*/ 218 h 456"/>
                  <a:gd name="T82" fmla="*/ 789 w 820"/>
                  <a:gd name="T83" fmla="*/ 221 h 456"/>
                  <a:gd name="T84" fmla="*/ 820 w 820"/>
                  <a:gd name="T85" fmla="*/ 228 h 45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820" h="456">
                    <a:moveTo>
                      <a:pt x="820" y="456"/>
                    </a:moveTo>
                    <a:lnTo>
                      <a:pt x="819" y="451"/>
                    </a:lnTo>
                    <a:lnTo>
                      <a:pt x="813" y="442"/>
                    </a:lnTo>
                    <a:lnTo>
                      <a:pt x="802" y="431"/>
                    </a:lnTo>
                    <a:lnTo>
                      <a:pt x="785" y="417"/>
                    </a:lnTo>
                    <a:lnTo>
                      <a:pt x="763" y="402"/>
                    </a:lnTo>
                    <a:lnTo>
                      <a:pt x="737" y="384"/>
                    </a:lnTo>
                    <a:lnTo>
                      <a:pt x="705" y="364"/>
                    </a:lnTo>
                    <a:lnTo>
                      <a:pt x="670" y="342"/>
                    </a:lnTo>
                    <a:lnTo>
                      <a:pt x="631" y="321"/>
                    </a:lnTo>
                    <a:lnTo>
                      <a:pt x="588" y="295"/>
                    </a:lnTo>
                    <a:lnTo>
                      <a:pt x="540" y="270"/>
                    </a:lnTo>
                    <a:lnTo>
                      <a:pt x="489" y="241"/>
                    </a:lnTo>
                    <a:lnTo>
                      <a:pt x="436" y="214"/>
                    </a:lnTo>
                    <a:lnTo>
                      <a:pt x="379" y="185"/>
                    </a:lnTo>
                    <a:lnTo>
                      <a:pt x="320" y="154"/>
                    </a:lnTo>
                    <a:lnTo>
                      <a:pt x="259" y="123"/>
                    </a:lnTo>
                    <a:lnTo>
                      <a:pt x="195" y="93"/>
                    </a:lnTo>
                    <a:lnTo>
                      <a:pt x="132" y="62"/>
                    </a:lnTo>
                    <a:lnTo>
                      <a:pt x="67" y="31"/>
                    </a:lnTo>
                    <a:lnTo>
                      <a:pt x="0" y="0"/>
                    </a:lnTo>
                    <a:lnTo>
                      <a:pt x="0" y="2"/>
                    </a:lnTo>
                    <a:lnTo>
                      <a:pt x="64" y="31"/>
                    </a:lnTo>
                    <a:lnTo>
                      <a:pt x="126" y="62"/>
                    </a:lnTo>
                    <a:lnTo>
                      <a:pt x="188" y="93"/>
                    </a:lnTo>
                    <a:lnTo>
                      <a:pt x="249" y="121"/>
                    </a:lnTo>
                    <a:lnTo>
                      <a:pt x="307" y="150"/>
                    </a:lnTo>
                    <a:lnTo>
                      <a:pt x="365" y="179"/>
                    </a:lnTo>
                    <a:lnTo>
                      <a:pt x="419" y="208"/>
                    </a:lnTo>
                    <a:lnTo>
                      <a:pt x="471" y="236"/>
                    </a:lnTo>
                    <a:lnTo>
                      <a:pt x="519" y="261"/>
                    </a:lnTo>
                    <a:lnTo>
                      <a:pt x="566" y="286"/>
                    </a:lnTo>
                    <a:lnTo>
                      <a:pt x="607" y="310"/>
                    </a:lnTo>
                    <a:lnTo>
                      <a:pt x="645" y="333"/>
                    </a:lnTo>
                    <a:lnTo>
                      <a:pt x="679" y="353"/>
                    </a:lnTo>
                    <a:lnTo>
                      <a:pt x="708" y="371"/>
                    </a:lnTo>
                    <a:lnTo>
                      <a:pt x="734" y="389"/>
                    </a:lnTo>
                    <a:lnTo>
                      <a:pt x="755" y="404"/>
                    </a:lnTo>
                    <a:lnTo>
                      <a:pt x="771" y="417"/>
                    </a:lnTo>
                    <a:lnTo>
                      <a:pt x="782" y="427"/>
                    </a:lnTo>
                    <a:lnTo>
                      <a:pt x="787" y="436"/>
                    </a:lnTo>
                    <a:lnTo>
                      <a:pt x="789" y="442"/>
                    </a:lnTo>
                    <a:lnTo>
                      <a:pt x="820" y="456"/>
                    </a:lnTo>
                    <a:close/>
                  </a:path>
                </a:pathLst>
              </a:custGeom>
              <a:solidFill>
                <a:srgbClr val="B3C7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061" name="Freeform 680"/>
              <p:cNvSpPr>
                <a:spLocks/>
              </p:cNvSpPr>
              <p:nvPr/>
            </p:nvSpPr>
            <p:spPr bwMode="auto">
              <a:xfrm>
                <a:off x="1284" y="1521"/>
                <a:ext cx="790" cy="220"/>
              </a:xfrm>
              <a:custGeom>
                <a:avLst/>
                <a:gdLst>
                  <a:gd name="T0" fmla="*/ 1 w 790"/>
                  <a:gd name="T1" fmla="*/ 0 h 440"/>
                  <a:gd name="T2" fmla="*/ 65 w 790"/>
                  <a:gd name="T3" fmla="*/ 15 h 440"/>
                  <a:gd name="T4" fmla="*/ 127 w 790"/>
                  <a:gd name="T5" fmla="*/ 30 h 440"/>
                  <a:gd name="T6" fmla="*/ 189 w 790"/>
                  <a:gd name="T7" fmla="*/ 46 h 440"/>
                  <a:gd name="T8" fmla="*/ 250 w 790"/>
                  <a:gd name="T9" fmla="*/ 60 h 440"/>
                  <a:gd name="T10" fmla="*/ 308 w 790"/>
                  <a:gd name="T11" fmla="*/ 74 h 440"/>
                  <a:gd name="T12" fmla="*/ 366 w 790"/>
                  <a:gd name="T13" fmla="*/ 89 h 440"/>
                  <a:gd name="T14" fmla="*/ 420 w 790"/>
                  <a:gd name="T15" fmla="*/ 103 h 440"/>
                  <a:gd name="T16" fmla="*/ 472 w 790"/>
                  <a:gd name="T17" fmla="*/ 117 h 440"/>
                  <a:gd name="T18" fmla="*/ 520 w 790"/>
                  <a:gd name="T19" fmla="*/ 130 h 440"/>
                  <a:gd name="T20" fmla="*/ 567 w 790"/>
                  <a:gd name="T21" fmla="*/ 142 h 440"/>
                  <a:gd name="T22" fmla="*/ 608 w 790"/>
                  <a:gd name="T23" fmla="*/ 154 h 440"/>
                  <a:gd name="T24" fmla="*/ 646 w 790"/>
                  <a:gd name="T25" fmla="*/ 166 h 440"/>
                  <a:gd name="T26" fmla="*/ 680 w 790"/>
                  <a:gd name="T27" fmla="*/ 176 h 440"/>
                  <a:gd name="T28" fmla="*/ 709 w 790"/>
                  <a:gd name="T29" fmla="*/ 185 h 440"/>
                  <a:gd name="T30" fmla="*/ 735 w 790"/>
                  <a:gd name="T31" fmla="*/ 194 h 440"/>
                  <a:gd name="T32" fmla="*/ 756 w 790"/>
                  <a:gd name="T33" fmla="*/ 201 h 440"/>
                  <a:gd name="T34" fmla="*/ 772 w 790"/>
                  <a:gd name="T35" fmla="*/ 208 h 440"/>
                  <a:gd name="T36" fmla="*/ 783 w 790"/>
                  <a:gd name="T37" fmla="*/ 213 h 440"/>
                  <a:gd name="T38" fmla="*/ 788 w 790"/>
                  <a:gd name="T39" fmla="*/ 217 h 440"/>
                  <a:gd name="T40" fmla="*/ 790 w 790"/>
                  <a:gd name="T41" fmla="*/ 220 h 440"/>
                  <a:gd name="T42" fmla="*/ 756 w 790"/>
                  <a:gd name="T43" fmla="*/ 212 h 440"/>
                  <a:gd name="T44" fmla="*/ 755 w 790"/>
                  <a:gd name="T45" fmla="*/ 209 h 440"/>
                  <a:gd name="T46" fmla="*/ 749 w 790"/>
                  <a:gd name="T47" fmla="*/ 205 h 440"/>
                  <a:gd name="T48" fmla="*/ 736 w 790"/>
                  <a:gd name="T49" fmla="*/ 199 h 440"/>
                  <a:gd name="T50" fmla="*/ 721 w 790"/>
                  <a:gd name="T51" fmla="*/ 193 h 440"/>
                  <a:gd name="T52" fmla="*/ 698 w 790"/>
                  <a:gd name="T53" fmla="*/ 185 h 440"/>
                  <a:gd name="T54" fmla="*/ 671 w 790"/>
                  <a:gd name="T55" fmla="*/ 176 h 440"/>
                  <a:gd name="T56" fmla="*/ 640 w 790"/>
                  <a:gd name="T57" fmla="*/ 167 h 440"/>
                  <a:gd name="T58" fmla="*/ 603 w 790"/>
                  <a:gd name="T59" fmla="*/ 156 h 440"/>
                  <a:gd name="T60" fmla="*/ 564 w 790"/>
                  <a:gd name="T61" fmla="*/ 144 h 440"/>
                  <a:gd name="T62" fmla="*/ 520 w 790"/>
                  <a:gd name="T63" fmla="*/ 131 h 440"/>
                  <a:gd name="T64" fmla="*/ 472 w 790"/>
                  <a:gd name="T65" fmla="*/ 119 h 440"/>
                  <a:gd name="T66" fmla="*/ 421 w 790"/>
                  <a:gd name="T67" fmla="*/ 105 h 440"/>
                  <a:gd name="T68" fmla="*/ 366 w 790"/>
                  <a:gd name="T69" fmla="*/ 91 h 440"/>
                  <a:gd name="T70" fmla="*/ 309 w 790"/>
                  <a:gd name="T71" fmla="*/ 76 h 440"/>
                  <a:gd name="T72" fmla="*/ 250 w 790"/>
                  <a:gd name="T73" fmla="*/ 62 h 440"/>
                  <a:gd name="T74" fmla="*/ 189 w 790"/>
                  <a:gd name="T75" fmla="*/ 46 h 440"/>
                  <a:gd name="T76" fmla="*/ 127 w 790"/>
                  <a:gd name="T77" fmla="*/ 32 h 440"/>
                  <a:gd name="T78" fmla="*/ 65 w 790"/>
                  <a:gd name="T79" fmla="*/ 17 h 440"/>
                  <a:gd name="T80" fmla="*/ 0 w 790"/>
                  <a:gd name="T81" fmla="*/ 2 h 440"/>
                  <a:gd name="T82" fmla="*/ 1 w 790"/>
                  <a:gd name="T83" fmla="*/ 0 h 44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790" h="440">
                    <a:moveTo>
                      <a:pt x="1" y="0"/>
                    </a:moveTo>
                    <a:lnTo>
                      <a:pt x="65" y="29"/>
                    </a:lnTo>
                    <a:lnTo>
                      <a:pt x="127" y="60"/>
                    </a:lnTo>
                    <a:lnTo>
                      <a:pt x="189" y="91"/>
                    </a:lnTo>
                    <a:lnTo>
                      <a:pt x="250" y="119"/>
                    </a:lnTo>
                    <a:lnTo>
                      <a:pt x="308" y="148"/>
                    </a:lnTo>
                    <a:lnTo>
                      <a:pt x="366" y="177"/>
                    </a:lnTo>
                    <a:lnTo>
                      <a:pt x="420" y="206"/>
                    </a:lnTo>
                    <a:lnTo>
                      <a:pt x="472" y="234"/>
                    </a:lnTo>
                    <a:lnTo>
                      <a:pt x="520" y="259"/>
                    </a:lnTo>
                    <a:lnTo>
                      <a:pt x="567" y="284"/>
                    </a:lnTo>
                    <a:lnTo>
                      <a:pt x="608" y="308"/>
                    </a:lnTo>
                    <a:lnTo>
                      <a:pt x="646" y="331"/>
                    </a:lnTo>
                    <a:lnTo>
                      <a:pt x="680" y="351"/>
                    </a:lnTo>
                    <a:lnTo>
                      <a:pt x="709" y="369"/>
                    </a:lnTo>
                    <a:lnTo>
                      <a:pt x="735" y="387"/>
                    </a:lnTo>
                    <a:lnTo>
                      <a:pt x="756" y="402"/>
                    </a:lnTo>
                    <a:lnTo>
                      <a:pt x="772" y="415"/>
                    </a:lnTo>
                    <a:lnTo>
                      <a:pt x="783" y="425"/>
                    </a:lnTo>
                    <a:lnTo>
                      <a:pt x="788" y="434"/>
                    </a:lnTo>
                    <a:lnTo>
                      <a:pt x="790" y="440"/>
                    </a:lnTo>
                    <a:lnTo>
                      <a:pt x="756" y="424"/>
                    </a:lnTo>
                    <a:lnTo>
                      <a:pt x="755" y="418"/>
                    </a:lnTo>
                    <a:lnTo>
                      <a:pt x="749" y="409"/>
                    </a:lnTo>
                    <a:lnTo>
                      <a:pt x="736" y="398"/>
                    </a:lnTo>
                    <a:lnTo>
                      <a:pt x="721" y="386"/>
                    </a:lnTo>
                    <a:lnTo>
                      <a:pt x="698" y="369"/>
                    </a:lnTo>
                    <a:lnTo>
                      <a:pt x="671" y="351"/>
                    </a:lnTo>
                    <a:lnTo>
                      <a:pt x="640" y="333"/>
                    </a:lnTo>
                    <a:lnTo>
                      <a:pt x="603" y="311"/>
                    </a:lnTo>
                    <a:lnTo>
                      <a:pt x="564" y="288"/>
                    </a:lnTo>
                    <a:lnTo>
                      <a:pt x="520" y="262"/>
                    </a:lnTo>
                    <a:lnTo>
                      <a:pt x="472" y="237"/>
                    </a:lnTo>
                    <a:lnTo>
                      <a:pt x="421" y="210"/>
                    </a:lnTo>
                    <a:lnTo>
                      <a:pt x="366" y="181"/>
                    </a:lnTo>
                    <a:lnTo>
                      <a:pt x="309" y="152"/>
                    </a:lnTo>
                    <a:lnTo>
                      <a:pt x="250" y="123"/>
                    </a:lnTo>
                    <a:lnTo>
                      <a:pt x="189" y="92"/>
                    </a:lnTo>
                    <a:lnTo>
                      <a:pt x="127" y="63"/>
                    </a:lnTo>
                    <a:lnTo>
                      <a:pt x="65" y="33"/>
                    </a:lnTo>
                    <a:lnTo>
                      <a:pt x="0" y="4"/>
                    </a:lnTo>
                    <a:lnTo>
                      <a:pt x="1" y="0"/>
                    </a:lnTo>
                    <a:close/>
                  </a:path>
                </a:pathLst>
              </a:custGeom>
              <a:solidFill>
                <a:srgbClr val="B3CB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062" name="Freeform 681"/>
              <p:cNvSpPr>
                <a:spLocks/>
              </p:cNvSpPr>
              <p:nvPr/>
            </p:nvSpPr>
            <p:spPr bwMode="auto">
              <a:xfrm>
                <a:off x="1284" y="1523"/>
                <a:ext cx="756" cy="210"/>
              </a:xfrm>
              <a:custGeom>
                <a:avLst/>
                <a:gdLst>
                  <a:gd name="T0" fmla="*/ 756 w 756"/>
                  <a:gd name="T1" fmla="*/ 210 h 420"/>
                  <a:gd name="T2" fmla="*/ 755 w 756"/>
                  <a:gd name="T3" fmla="*/ 207 h 420"/>
                  <a:gd name="T4" fmla="*/ 749 w 756"/>
                  <a:gd name="T5" fmla="*/ 203 h 420"/>
                  <a:gd name="T6" fmla="*/ 736 w 756"/>
                  <a:gd name="T7" fmla="*/ 197 h 420"/>
                  <a:gd name="T8" fmla="*/ 721 w 756"/>
                  <a:gd name="T9" fmla="*/ 191 h 420"/>
                  <a:gd name="T10" fmla="*/ 698 w 756"/>
                  <a:gd name="T11" fmla="*/ 183 h 420"/>
                  <a:gd name="T12" fmla="*/ 671 w 756"/>
                  <a:gd name="T13" fmla="*/ 174 h 420"/>
                  <a:gd name="T14" fmla="*/ 640 w 756"/>
                  <a:gd name="T15" fmla="*/ 165 h 420"/>
                  <a:gd name="T16" fmla="*/ 603 w 756"/>
                  <a:gd name="T17" fmla="*/ 154 h 420"/>
                  <a:gd name="T18" fmla="*/ 564 w 756"/>
                  <a:gd name="T19" fmla="*/ 142 h 420"/>
                  <a:gd name="T20" fmla="*/ 520 w 756"/>
                  <a:gd name="T21" fmla="*/ 129 h 420"/>
                  <a:gd name="T22" fmla="*/ 472 w 756"/>
                  <a:gd name="T23" fmla="*/ 117 h 420"/>
                  <a:gd name="T24" fmla="*/ 421 w 756"/>
                  <a:gd name="T25" fmla="*/ 103 h 420"/>
                  <a:gd name="T26" fmla="*/ 366 w 756"/>
                  <a:gd name="T27" fmla="*/ 89 h 420"/>
                  <a:gd name="T28" fmla="*/ 309 w 756"/>
                  <a:gd name="T29" fmla="*/ 74 h 420"/>
                  <a:gd name="T30" fmla="*/ 250 w 756"/>
                  <a:gd name="T31" fmla="*/ 60 h 420"/>
                  <a:gd name="T32" fmla="*/ 189 w 756"/>
                  <a:gd name="T33" fmla="*/ 44 h 420"/>
                  <a:gd name="T34" fmla="*/ 127 w 756"/>
                  <a:gd name="T35" fmla="*/ 30 h 420"/>
                  <a:gd name="T36" fmla="*/ 65 w 756"/>
                  <a:gd name="T37" fmla="*/ 15 h 420"/>
                  <a:gd name="T38" fmla="*/ 0 w 756"/>
                  <a:gd name="T39" fmla="*/ 0 h 420"/>
                  <a:gd name="T40" fmla="*/ 0 w 756"/>
                  <a:gd name="T41" fmla="*/ 1 h 420"/>
                  <a:gd name="T42" fmla="*/ 61 w 756"/>
                  <a:gd name="T43" fmla="*/ 15 h 420"/>
                  <a:gd name="T44" fmla="*/ 121 w 756"/>
                  <a:gd name="T45" fmla="*/ 30 h 420"/>
                  <a:gd name="T46" fmla="*/ 181 w 756"/>
                  <a:gd name="T47" fmla="*/ 44 h 420"/>
                  <a:gd name="T48" fmla="*/ 239 w 756"/>
                  <a:gd name="T49" fmla="*/ 59 h 420"/>
                  <a:gd name="T50" fmla="*/ 295 w 756"/>
                  <a:gd name="T51" fmla="*/ 72 h 420"/>
                  <a:gd name="T52" fmla="*/ 349 w 756"/>
                  <a:gd name="T53" fmla="*/ 86 h 420"/>
                  <a:gd name="T54" fmla="*/ 401 w 756"/>
                  <a:gd name="T55" fmla="*/ 100 h 420"/>
                  <a:gd name="T56" fmla="*/ 449 w 756"/>
                  <a:gd name="T57" fmla="*/ 113 h 420"/>
                  <a:gd name="T58" fmla="*/ 496 w 756"/>
                  <a:gd name="T59" fmla="*/ 125 h 420"/>
                  <a:gd name="T60" fmla="*/ 537 w 756"/>
                  <a:gd name="T61" fmla="*/ 137 h 420"/>
                  <a:gd name="T62" fmla="*/ 576 w 756"/>
                  <a:gd name="T63" fmla="*/ 149 h 420"/>
                  <a:gd name="T64" fmla="*/ 610 w 756"/>
                  <a:gd name="T65" fmla="*/ 158 h 420"/>
                  <a:gd name="T66" fmla="*/ 640 w 756"/>
                  <a:gd name="T67" fmla="*/ 168 h 420"/>
                  <a:gd name="T68" fmla="*/ 665 w 756"/>
                  <a:gd name="T69" fmla="*/ 176 h 420"/>
                  <a:gd name="T70" fmla="*/ 687 w 756"/>
                  <a:gd name="T71" fmla="*/ 184 h 420"/>
                  <a:gd name="T72" fmla="*/ 702 w 756"/>
                  <a:gd name="T73" fmla="*/ 190 h 420"/>
                  <a:gd name="T74" fmla="*/ 714 w 756"/>
                  <a:gd name="T75" fmla="*/ 196 h 420"/>
                  <a:gd name="T76" fmla="*/ 721 w 756"/>
                  <a:gd name="T77" fmla="*/ 199 h 420"/>
                  <a:gd name="T78" fmla="*/ 721 w 756"/>
                  <a:gd name="T79" fmla="*/ 202 h 420"/>
                  <a:gd name="T80" fmla="*/ 756 w 756"/>
                  <a:gd name="T81" fmla="*/ 210 h 42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756" h="420">
                    <a:moveTo>
                      <a:pt x="756" y="420"/>
                    </a:moveTo>
                    <a:lnTo>
                      <a:pt x="755" y="414"/>
                    </a:lnTo>
                    <a:lnTo>
                      <a:pt x="749" y="405"/>
                    </a:lnTo>
                    <a:lnTo>
                      <a:pt x="736" y="394"/>
                    </a:lnTo>
                    <a:lnTo>
                      <a:pt x="721" y="382"/>
                    </a:lnTo>
                    <a:lnTo>
                      <a:pt x="698" y="365"/>
                    </a:lnTo>
                    <a:lnTo>
                      <a:pt x="671" y="347"/>
                    </a:lnTo>
                    <a:lnTo>
                      <a:pt x="640" y="329"/>
                    </a:lnTo>
                    <a:lnTo>
                      <a:pt x="603" y="307"/>
                    </a:lnTo>
                    <a:lnTo>
                      <a:pt x="564" y="284"/>
                    </a:lnTo>
                    <a:lnTo>
                      <a:pt x="520" y="258"/>
                    </a:lnTo>
                    <a:lnTo>
                      <a:pt x="472" y="233"/>
                    </a:lnTo>
                    <a:lnTo>
                      <a:pt x="421" y="206"/>
                    </a:lnTo>
                    <a:lnTo>
                      <a:pt x="366" y="177"/>
                    </a:lnTo>
                    <a:lnTo>
                      <a:pt x="309" y="148"/>
                    </a:lnTo>
                    <a:lnTo>
                      <a:pt x="250" y="119"/>
                    </a:lnTo>
                    <a:lnTo>
                      <a:pt x="189" y="88"/>
                    </a:lnTo>
                    <a:lnTo>
                      <a:pt x="127" y="59"/>
                    </a:lnTo>
                    <a:lnTo>
                      <a:pt x="65" y="29"/>
                    </a:lnTo>
                    <a:lnTo>
                      <a:pt x="0" y="0"/>
                    </a:lnTo>
                    <a:lnTo>
                      <a:pt x="0" y="1"/>
                    </a:lnTo>
                    <a:lnTo>
                      <a:pt x="61" y="30"/>
                    </a:lnTo>
                    <a:lnTo>
                      <a:pt x="121" y="59"/>
                    </a:lnTo>
                    <a:lnTo>
                      <a:pt x="181" y="88"/>
                    </a:lnTo>
                    <a:lnTo>
                      <a:pt x="239" y="117"/>
                    </a:lnTo>
                    <a:lnTo>
                      <a:pt x="295" y="144"/>
                    </a:lnTo>
                    <a:lnTo>
                      <a:pt x="349" y="172"/>
                    </a:lnTo>
                    <a:lnTo>
                      <a:pt x="401" y="199"/>
                    </a:lnTo>
                    <a:lnTo>
                      <a:pt x="449" y="226"/>
                    </a:lnTo>
                    <a:lnTo>
                      <a:pt x="496" y="249"/>
                    </a:lnTo>
                    <a:lnTo>
                      <a:pt x="537" y="273"/>
                    </a:lnTo>
                    <a:lnTo>
                      <a:pt x="576" y="297"/>
                    </a:lnTo>
                    <a:lnTo>
                      <a:pt x="610" y="316"/>
                    </a:lnTo>
                    <a:lnTo>
                      <a:pt x="640" y="335"/>
                    </a:lnTo>
                    <a:lnTo>
                      <a:pt x="665" y="351"/>
                    </a:lnTo>
                    <a:lnTo>
                      <a:pt x="687" y="367"/>
                    </a:lnTo>
                    <a:lnTo>
                      <a:pt x="702" y="380"/>
                    </a:lnTo>
                    <a:lnTo>
                      <a:pt x="714" y="391"/>
                    </a:lnTo>
                    <a:lnTo>
                      <a:pt x="721" y="398"/>
                    </a:lnTo>
                    <a:lnTo>
                      <a:pt x="721" y="403"/>
                    </a:lnTo>
                    <a:lnTo>
                      <a:pt x="756" y="420"/>
                    </a:lnTo>
                    <a:close/>
                  </a:path>
                </a:pathLst>
              </a:custGeom>
              <a:solidFill>
                <a:srgbClr val="B3CE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063" name="Freeform 682"/>
              <p:cNvSpPr>
                <a:spLocks/>
              </p:cNvSpPr>
              <p:nvPr/>
            </p:nvSpPr>
            <p:spPr bwMode="auto">
              <a:xfrm>
                <a:off x="1282" y="1524"/>
                <a:ext cx="723" cy="201"/>
              </a:xfrm>
              <a:custGeom>
                <a:avLst/>
                <a:gdLst>
                  <a:gd name="T0" fmla="*/ 2 w 723"/>
                  <a:gd name="T1" fmla="*/ 0 h 402"/>
                  <a:gd name="T2" fmla="*/ 63 w 723"/>
                  <a:gd name="T3" fmla="*/ 15 h 402"/>
                  <a:gd name="T4" fmla="*/ 123 w 723"/>
                  <a:gd name="T5" fmla="*/ 29 h 402"/>
                  <a:gd name="T6" fmla="*/ 183 w 723"/>
                  <a:gd name="T7" fmla="*/ 44 h 402"/>
                  <a:gd name="T8" fmla="*/ 241 w 723"/>
                  <a:gd name="T9" fmla="*/ 58 h 402"/>
                  <a:gd name="T10" fmla="*/ 297 w 723"/>
                  <a:gd name="T11" fmla="*/ 72 h 402"/>
                  <a:gd name="T12" fmla="*/ 351 w 723"/>
                  <a:gd name="T13" fmla="*/ 86 h 402"/>
                  <a:gd name="T14" fmla="*/ 403 w 723"/>
                  <a:gd name="T15" fmla="*/ 99 h 402"/>
                  <a:gd name="T16" fmla="*/ 451 w 723"/>
                  <a:gd name="T17" fmla="*/ 113 h 402"/>
                  <a:gd name="T18" fmla="*/ 498 w 723"/>
                  <a:gd name="T19" fmla="*/ 124 h 402"/>
                  <a:gd name="T20" fmla="*/ 539 w 723"/>
                  <a:gd name="T21" fmla="*/ 136 h 402"/>
                  <a:gd name="T22" fmla="*/ 578 w 723"/>
                  <a:gd name="T23" fmla="*/ 148 h 402"/>
                  <a:gd name="T24" fmla="*/ 612 w 723"/>
                  <a:gd name="T25" fmla="*/ 158 h 402"/>
                  <a:gd name="T26" fmla="*/ 642 w 723"/>
                  <a:gd name="T27" fmla="*/ 167 h 402"/>
                  <a:gd name="T28" fmla="*/ 667 w 723"/>
                  <a:gd name="T29" fmla="*/ 175 h 402"/>
                  <a:gd name="T30" fmla="*/ 689 w 723"/>
                  <a:gd name="T31" fmla="*/ 183 h 402"/>
                  <a:gd name="T32" fmla="*/ 704 w 723"/>
                  <a:gd name="T33" fmla="*/ 190 h 402"/>
                  <a:gd name="T34" fmla="*/ 716 w 723"/>
                  <a:gd name="T35" fmla="*/ 195 h 402"/>
                  <a:gd name="T36" fmla="*/ 723 w 723"/>
                  <a:gd name="T37" fmla="*/ 199 h 402"/>
                  <a:gd name="T38" fmla="*/ 723 w 723"/>
                  <a:gd name="T39" fmla="*/ 201 h 402"/>
                  <a:gd name="T40" fmla="*/ 686 w 723"/>
                  <a:gd name="T41" fmla="*/ 193 h 402"/>
                  <a:gd name="T42" fmla="*/ 686 w 723"/>
                  <a:gd name="T43" fmla="*/ 191 h 402"/>
                  <a:gd name="T44" fmla="*/ 679 w 723"/>
                  <a:gd name="T45" fmla="*/ 186 h 402"/>
                  <a:gd name="T46" fmla="*/ 669 w 723"/>
                  <a:gd name="T47" fmla="*/ 181 h 402"/>
                  <a:gd name="T48" fmla="*/ 653 w 723"/>
                  <a:gd name="T49" fmla="*/ 175 h 402"/>
                  <a:gd name="T50" fmla="*/ 634 w 723"/>
                  <a:gd name="T51" fmla="*/ 168 h 402"/>
                  <a:gd name="T52" fmla="*/ 610 w 723"/>
                  <a:gd name="T53" fmla="*/ 161 h 402"/>
                  <a:gd name="T54" fmla="*/ 581 w 723"/>
                  <a:gd name="T55" fmla="*/ 152 h 402"/>
                  <a:gd name="T56" fmla="*/ 549 w 723"/>
                  <a:gd name="T57" fmla="*/ 142 h 402"/>
                  <a:gd name="T58" fmla="*/ 512 w 723"/>
                  <a:gd name="T59" fmla="*/ 131 h 402"/>
                  <a:gd name="T60" fmla="*/ 471 w 723"/>
                  <a:gd name="T61" fmla="*/ 120 h 402"/>
                  <a:gd name="T62" fmla="*/ 429 w 723"/>
                  <a:gd name="T63" fmla="*/ 108 h 402"/>
                  <a:gd name="T64" fmla="*/ 382 w 723"/>
                  <a:gd name="T65" fmla="*/ 96 h 402"/>
                  <a:gd name="T66" fmla="*/ 333 w 723"/>
                  <a:gd name="T67" fmla="*/ 83 h 402"/>
                  <a:gd name="T68" fmla="*/ 282 w 723"/>
                  <a:gd name="T69" fmla="*/ 70 h 402"/>
                  <a:gd name="T70" fmla="*/ 228 w 723"/>
                  <a:gd name="T71" fmla="*/ 57 h 402"/>
                  <a:gd name="T72" fmla="*/ 173 w 723"/>
                  <a:gd name="T73" fmla="*/ 43 h 402"/>
                  <a:gd name="T74" fmla="*/ 116 w 723"/>
                  <a:gd name="T75" fmla="*/ 29 h 402"/>
                  <a:gd name="T76" fmla="*/ 58 w 723"/>
                  <a:gd name="T77" fmla="*/ 16 h 402"/>
                  <a:gd name="T78" fmla="*/ 0 w 723"/>
                  <a:gd name="T79" fmla="*/ 2 h 402"/>
                  <a:gd name="T80" fmla="*/ 2 w 723"/>
                  <a:gd name="T81" fmla="*/ 0 h 40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723" h="402">
                    <a:moveTo>
                      <a:pt x="2" y="0"/>
                    </a:moveTo>
                    <a:lnTo>
                      <a:pt x="63" y="29"/>
                    </a:lnTo>
                    <a:lnTo>
                      <a:pt x="123" y="58"/>
                    </a:lnTo>
                    <a:lnTo>
                      <a:pt x="183" y="87"/>
                    </a:lnTo>
                    <a:lnTo>
                      <a:pt x="241" y="116"/>
                    </a:lnTo>
                    <a:lnTo>
                      <a:pt x="297" y="143"/>
                    </a:lnTo>
                    <a:lnTo>
                      <a:pt x="351" y="171"/>
                    </a:lnTo>
                    <a:lnTo>
                      <a:pt x="403" y="198"/>
                    </a:lnTo>
                    <a:lnTo>
                      <a:pt x="451" y="225"/>
                    </a:lnTo>
                    <a:lnTo>
                      <a:pt x="498" y="248"/>
                    </a:lnTo>
                    <a:lnTo>
                      <a:pt x="539" y="272"/>
                    </a:lnTo>
                    <a:lnTo>
                      <a:pt x="578" y="296"/>
                    </a:lnTo>
                    <a:lnTo>
                      <a:pt x="612" y="315"/>
                    </a:lnTo>
                    <a:lnTo>
                      <a:pt x="642" y="334"/>
                    </a:lnTo>
                    <a:lnTo>
                      <a:pt x="667" y="350"/>
                    </a:lnTo>
                    <a:lnTo>
                      <a:pt x="689" y="366"/>
                    </a:lnTo>
                    <a:lnTo>
                      <a:pt x="704" y="379"/>
                    </a:lnTo>
                    <a:lnTo>
                      <a:pt x="716" y="390"/>
                    </a:lnTo>
                    <a:lnTo>
                      <a:pt x="723" y="397"/>
                    </a:lnTo>
                    <a:lnTo>
                      <a:pt x="723" y="402"/>
                    </a:lnTo>
                    <a:lnTo>
                      <a:pt x="686" y="386"/>
                    </a:lnTo>
                    <a:lnTo>
                      <a:pt x="686" y="381"/>
                    </a:lnTo>
                    <a:lnTo>
                      <a:pt x="679" y="372"/>
                    </a:lnTo>
                    <a:lnTo>
                      <a:pt x="669" y="362"/>
                    </a:lnTo>
                    <a:lnTo>
                      <a:pt x="653" y="350"/>
                    </a:lnTo>
                    <a:lnTo>
                      <a:pt x="634" y="335"/>
                    </a:lnTo>
                    <a:lnTo>
                      <a:pt x="610" y="321"/>
                    </a:lnTo>
                    <a:lnTo>
                      <a:pt x="581" y="303"/>
                    </a:lnTo>
                    <a:lnTo>
                      <a:pt x="549" y="283"/>
                    </a:lnTo>
                    <a:lnTo>
                      <a:pt x="512" y="261"/>
                    </a:lnTo>
                    <a:lnTo>
                      <a:pt x="471" y="239"/>
                    </a:lnTo>
                    <a:lnTo>
                      <a:pt x="429" y="216"/>
                    </a:lnTo>
                    <a:lnTo>
                      <a:pt x="382" y="191"/>
                    </a:lnTo>
                    <a:lnTo>
                      <a:pt x="333" y="165"/>
                    </a:lnTo>
                    <a:lnTo>
                      <a:pt x="282" y="140"/>
                    </a:lnTo>
                    <a:lnTo>
                      <a:pt x="228" y="113"/>
                    </a:lnTo>
                    <a:lnTo>
                      <a:pt x="173" y="86"/>
                    </a:lnTo>
                    <a:lnTo>
                      <a:pt x="116" y="58"/>
                    </a:lnTo>
                    <a:lnTo>
                      <a:pt x="58" y="31"/>
                    </a:lnTo>
                    <a:lnTo>
                      <a:pt x="0" y="4"/>
                    </a:lnTo>
                    <a:lnTo>
                      <a:pt x="2" y="0"/>
                    </a:lnTo>
                    <a:close/>
                  </a:path>
                </a:pathLst>
              </a:custGeom>
              <a:solidFill>
                <a:srgbClr val="B2D1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064" name="Freeform 683"/>
              <p:cNvSpPr>
                <a:spLocks/>
              </p:cNvSpPr>
              <p:nvPr/>
            </p:nvSpPr>
            <p:spPr bwMode="auto">
              <a:xfrm>
                <a:off x="1282" y="1526"/>
                <a:ext cx="686" cy="191"/>
              </a:xfrm>
              <a:custGeom>
                <a:avLst/>
                <a:gdLst>
                  <a:gd name="T0" fmla="*/ 686 w 686"/>
                  <a:gd name="T1" fmla="*/ 191 h 382"/>
                  <a:gd name="T2" fmla="*/ 686 w 686"/>
                  <a:gd name="T3" fmla="*/ 189 h 382"/>
                  <a:gd name="T4" fmla="*/ 679 w 686"/>
                  <a:gd name="T5" fmla="*/ 184 h 382"/>
                  <a:gd name="T6" fmla="*/ 669 w 686"/>
                  <a:gd name="T7" fmla="*/ 179 h 382"/>
                  <a:gd name="T8" fmla="*/ 653 w 686"/>
                  <a:gd name="T9" fmla="*/ 173 h 382"/>
                  <a:gd name="T10" fmla="*/ 634 w 686"/>
                  <a:gd name="T11" fmla="*/ 166 h 382"/>
                  <a:gd name="T12" fmla="*/ 610 w 686"/>
                  <a:gd name="T13" fmla="*/ 159 h 382"/>
                  <a:gd name="T14" fmla="*/ 581 w 686"/>
                  <a:gd name="T15" fmla="*/ 150 h 382"/>
                  <a:gd name="T16" fmla="*/ 549 w 686"/>
                  <a:gd name="T17" fmla="*/ 140 h 382"/>
                  <a:gd name="T18" fmla="*/ 512 w 686"/>
                  <a:gd name="T19" fmla="*/ 129 h 382"/>
                  <a:gd name="T20" fmla="*/ 471 w 686"/>
                  <a:gd name="T21" fmla="*/ 118 h 382"/>
                  <a:gd name="T22" fmla="*/ 429 w 686"/>
                  <a:gd name="T23" fmla="*/ 106 h 382"/>
                  <a:gd name="T24" fmla="*/ 382 w 686"/>
                  <a:gd name="T25" fmla="*/ 94 h 382"/>
                  <a:gd name="T26" fmla="*/ 333 w 686"/>
                  <a:gd name="T27" fmla="*/ 81 h 382"/>
                  <a:gd name="T28" fmla="*/ 282 w 686"/>
                  <a:gd name="T29" fmla="*/ 68 h 382"/>
                  <a:gd name="T30" fmla="*/ 228 w 686"/>
                  <a:gd name="T31" fmla="*/ 55 h 382"/>
                  <a:gd name="T32" fmla="*/ 173 w 686"/>
                  <a:gd name="T33" fmla="*/ 41 h 382"/>
                  <a:gd name="T34" fmla="*/ 116 w 686"/>
                  <a:gd name="T35" fmla="*/ 27 h 382"/>
                  <a:gd name="T36" fmla="*/ 58 w 686"/>
                  <a:gd name="T37" fmla="*/ 14 h 382"/>
                  <a:gd name="T38" fmla="*/ 0 w 686"/>
                  <a:gd name="T39" fmla="*/ 0 h 382"/>
                  <a:gd name="T40" fmla="*/ 0 w 686"/>
                  <a:gd name="T41" fmla="*/ 1 h 382"/>
                  <a:gd name="T42" fmla="*/ 57 w 686"/>
                  <a:gd name="T43" fmla="*/ 15 h 382"/>
                  <a:gd name="T44" fmla="*/ 115 w 686"/>
                  <a:gd name="T45" fmla="*/ 28 h 382"/>
                  <a:gd name="T46" fmla="*/ 171 w 686"/>
                  <a:gd name="T47" fmla="*/ 42 h 382"/>
                  <a:gd name="T48" fmla="*/ 225 w 686"/>
                  <a:gd name="T49" fmla="*/ 55 h 382"/>
                  <a:gd name="T50" fmla="*/ 279 w 686"/>
                  <a:gd name="T51" fmla="*/ 69 h 382"/>
                  <a:gd name="T52" fmla="*/ 328 w 686"/>
                  <a:gd name="T53" fmla="*/ 83 h 382"/>
                  <a:gd name="T54" fmla="*/ 376 w 686"/>
                  <a:gd name="T55" fmla="*/ 94 h 382"/>
                  <a:gd name="T56" fmla="*/ 422 w 686"/>
                  <a:gd name="T57" fmla="*/ 107 h 382"/>
                  <a:gd name="T58" fmla="*/ 464 w 686"/>
                  <a:gd name="T59" fmla="*/ 118 h 382"/>
                  <a:gd name="T60" fmla="*/ 502 w 686"/>
                  <a:gd name="T61" fmla="*/ 129 h 382"/>
                  <a:gd name="T62" fmla="*/ 536 w 686"/>
                  <a:gd name="T63" fmla="*/ 139 h 382"/>
                  <a:gd name="T64" fmla="*/ 566 w 686"/>
                  <a:gd name="T65" fmla="*/ 149 h 382"/>
                  <a:gd name="T66" fmla="*/ 591 w 686"/>
                  <a:gd name="T67" fmla="*/ 157 h 382"/>
                  <a:gd name="T68" fmla="*/ 612 w 686"/>
                  <a:gd name="T69" fmla="*/ 164 h 382"/>
                  <a:gd name="T70" fmla="*/ 628 w 686"/>
                  <a:gd name="T71" fmla="*/ 170 h 382"/>
                  <a:gd name="T72" fmla="*/ 639 w 686"/>
                  <a:gd name="T73" fmla="*/ 175 h 382"/>
                  <a:gd name="T74" fmla="*/ 646 w 686"/>
                  <a:gd name="T75" fmla="*/ 179 h 382"/>
                  <a:gd name="T76" fmla="*/ 648 w 686"/>
                  <a:gd name="T77" fmla="*/ 182 h 382"/>
                  <a:gd name="T78" fmla="*/ 686 w 686"/>
                  <a:gd name="T79" fmla="*/ 191 h 382"/>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686" h="382">
                    <a:moveTo>
                      <a:pt x="686" y="382"/>
                    </a:moveTo>
                    <a:lnTo>
                      <a:pt x="686" y="377"/>
                    </a:lnTo>
                    <a:lnTo>
                      <a:pt x="679" y="368"/>
                    </a:lnTo>
                    <a:lnTo>
                      <a:pt x="669" y="358"/>
                    </a:lnTo>
                    <a:lnTo>
                      <a:pt x="653" y="346"/>
                    </a:lnTo>
                    <a:lnTo>
                      <a:pt x="634" y="331"/>
                    </a:lnTo>
                    <a:lnTo>
                      <a:pt x="610" y="317"/>
                    </a:lnTo>
                    <a:lnTo>
                      <a:pt x="581" y="299"/>
                    </a:lnTo>
                    <a:lnTo>
                      <a:pt x="549" y="279"/>
                    </a:lnTo>
                    <a:lnTo>
                      <a:pt x="512" y="257"/>
                    </a:lnTo>
                    <a:lnTo>
                      <a:pt x="471" y="235"/>
                    </a:lnTo>
                    <a:lnTo>
                      <a:pt x="429" y="212"/>
                    </a:lnTo>
                    <a:lnTo>
                      <a:pt x="382" y="187"/>
                    </a:lnTo>
                    <a:lnTo>
                      <a:pt x="333" y="161"/>
                    </a:lnTo>
                    <a:lnTo>
                      <a:pt x="282" y="136"/>
                    </a:lnTo>
                    <a:lnTo>
                      <a:pt x="228" y="109"/>
                    </a:lnTo>
                    <a:lnTo>
                      <a:pt x="173" y="82"/>
                    </a:lnTo>
                    <a:lnTo>
                      <a:pt x="116" y="54"/>
                    </a:lnTo>
                    <a:lnTo>
                      <a:pt x="58" y="27"/>
                    </a:lnTo>
                    <a:lnTo>
                      <a:pt x="0" y="0"/>
                    </a:lnTo>
                    <a:lnTo>
                      <a:pt x="0" y="2"/>
                    </a:lnTo>
                    <a:lnTo>
                      <a:pt x="57" y="29"/>
                    </a:lnTo>
                    <a:lnTo>
                      <a:pt x="115" y="56"/>
                    </a:lnTo>
                    <a:lnTo>
                      <a:pt x="171" y="83"/>
                    </a:lnTo>
                    <a:lnTo>
                      <a:pt x="225" y="110"/>
                    </a:lnTo>
                    <a:lnTo>
                      <a:pt x="279" y="138"/>
                    </a:lnTo>
                    <a:lnTo>
                      <a:pt x="328" y="165"/>
                    </a:lnTo>
                    <a:lnTo>
                      <a:pt x="376" y="188"/>
                    </a:lnTo>
                    <a:lnTo>
                      <a:pt x="422" y="214"/>
                    </a:lnTo>
                    <a:lnTo>
                      <a:pt x="464" y="235"/>
                    </a:lnTo>
                    <a:lnTo>
                      <a:pt x="502" y="257"/>
                    </a:lnTo>
                    <a:lnTo>
                      <a:pt x="536" y="277"/>
                    </a:lnTo>
                    <a:lnTo>
                      <a:pt x="566" y="297"/>
                    </a:lnTo>
                    <a:lnTo>
                      <a:pt x="591" y="313"/>
                    </a:lnTo>
                    <a:lnTo>
                      <a:pt x="612" y="328"/>
                    </a:lnTo>
                    <a:lnTo>
                      <a:pt x="628" y="340"/>
                    </a:lnTo>
                    <a:lnTo>
                      <a:pt x="639" y="349"/>
                    </a:lnTo>
                    <a:lnTo>
                      <a:pt x="646" y="358"/>
                    </a:lnTo>
                    <a:lnTo>
                      <a:pt x="648" y="364"/>
                    </a:lnTo>
                    <a:lnTo>
                      <a:pt x="686" y="382"/>
                    </a:lnTo>
                    <a:close/>
                  </a:path>
                </a:pathLst>
              </a:custGeom>
              <a:solidFill>
                <a:srgbClr val="B2D4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065" name="Freeform 684"/>
              <p:cNvSpPr>
                <a:spLocks/>
              </p:cNvSpPr>
              <p:nvPr/>
            </p:nvSpPr>
            <p:spPr bwMode="auto">
              <a:xfrm>
                <a:off x="1281" y="1526"/>
                <a:ext cx="649" cy="181"/>
              </a:xfrm>
              <a:custGeom>
                <a:avLst/>
                <a:gdLst>
                  <a:gd name="T0" fmla="*/ 1 w 649"/>
                  <a:gd name="T1" fmla="*/ 0 h 362"/>
                  <a:gd name="T2" fmla="*/ 58 w 649"/>
                  <a:gd name="T3" fmla="*/ 14 h 362"/>
                  <a:gd name="T4" fmla="*/ 116 w 649"/>
                  <a:gd name="T5" fmla="*/ 27 h 362"/>
                  <a:gd name="T6" fmla="*/ 172 w 649"/>
                  <a:gd name="T7" fmla="*/ 41 h 362"/>
                  <a:gd name="T8" fmla="*/ 226 w 649"/>
                  <a:gd name="T9" fmla="*/ 54 h 362"/>
                  <a:gd name="T10" fmla="*/ 280 w 649"/>
                  <a:gd name="T11" fmla="*/ 68 h 362"/>
                  <a:gd name="T12" fmla="*/ 329 w 649"/>
                  <a:gd name="T13" fmla="*/ 82 h 362"/>
                  <a:gd name="T14" fmla="*/ 377 w 649"/>
                  <a:gd name="T15" fmla="*/ 93 h 362"/>
                  <a:gd name="T16" fmla="*/ 423 w 649"/>
                  <a:gd name="T17" fmla="*/ 106 h 362"/>
                  <a:gd name="T18" fmla="*/ 465 w 649"/>
                  <a:gd name="T19" fmla="*/ 117 h 362"/>
                  <a:gd name="T20" fmla="*/ 503 w 649"/>
                  <a:gd name="T21" fmla="*/ 128 h 362"/>
                  <a:gd name="T22" fmla="*/ 537 w 649"/>
                  <a:gd name="T23" fmla="*/ 138 h 362"/>
                  <a:gd name="T24" fmla="*/ 567 w 649"/>
                  <a:gd name="T25" fmla="*/ 148 h 362"/>
                  <a:gd name="T26" fmla="*/ 592 w 649"/>
                  <a:gd name="T27" fmla="*/ 156 h 362"/>
                  <a:gd name="T28" fmla="*/ 613 w 649"/>
                  <a:gd name="T29" fmla="*/ 163 h 362"/>
                  <a:gd name="T30" fmla="*/ 629 w 649"/>
                  <a:gd name="T31" fmla="*/ 169 h 362"/>
                  <a:gd name="T32" fmla="*/ 640 w 649"/>
                  <a:gd name="T33" fmla="*/ 174 h 362"/>
                  <a:gd name="T34" fmla="*/ 647 w 649"/>
                  <a:gd name="T35" fmla="*/ 178 h 362"/>
                  <a:gd name="T36" fmla="*/ 649 w 649"/>
                  <a:gd name="T37" fmla="*/ 181 h 362"/>
                  <a:gd name="T38" fmla="*/ 606 w 649"/>
                  <a:gd name="T39" fmla="*/ 171 h 362"/>
                  <a:gd name="T40" fmla="*/ 605 w 649"/>
                  <a:gd name="T41" fmla="*/ 169 h 362"/>
                  <a:gd name="T42" fmla="*/ 598 w 649"/>
                  <a:gd name="T43" fmla="*/ 164 h 362"/>
                  <a:gd name="T44" fmla="*/ 587 w 649"/>
                  <a:gd name="T45" fmla="*/ 159 h 362"/>
                  <a:gd name="T46" fmla="*/ 570 w 649"/>
                  <a:gd name="T47" fmla="*/ 153 h 362"/>
                  <a:gd name="T48" fmla="*/ 547 w 649"/>
                  <a:gd name="T49" fmla="*/ 145 h 362"/>
                  <a:gd name="T50" fmla="*/ 521 w 649"/>
                  <a:gd name="T51" fmla="*/ 137 h 362"/>
                  <a:gd name="T52" fmla="*/ 489 w 649"/>
                  <a:gd name="T53" fmla="*/ 127 h 362"/>
                  <a:gd name="T54" fmla="*/ 454 w 649"/>
                  <a:gd name="T55" fmla="*/ 117 h 362"/>
                  <a:gd name="T56" fmla="*/ 414 w 649"/>
                  <a:gd name="T57" fmla="*/ 106 h 362"/>
                  <a:gd name="T58" fmla="*/ 372 w 649"/>
                  <a:gd name="T59" fmla="*/ 94 h 362"/>
                  <a:gd name="T60" fmla="*/ 325 w 649"/>
                  <a:gd name="T61" fmla="*/ 82 h 362"/>
                  <a:gd name="T62" fmla="*/ 276 w 649"/>
                  <a:gd name="T63" fmla="*/ 69 h 362"/>
                  <a:gd name="T64" fmla="*/ 223 w 649"/>
                  <a:gd name="T65" fmla="*/ 56 h 362"/>
                  <a:gd name="T66" fmla="*/ 170 w 649"/>
                  <a:gd name="T67" fmla="*/ 43 h 362"/>
                  <a:gd name="T68" fmla="*/ 113 w 649"/>
                  <a:gd name="T69" fmla="*/ 29 h 362"/>
                  <a:gd name="T70" fmla="*/ 56 w 649"/>
                  <a:gd name="T71" fmla="*/ 16 h 362"/>
                  <a:gd name="T72" fmla="*/ 0 w 649"/>
                  <a:gd name="T73" fmla="*/ 2 h 362"/>
                  <a:gd name="T74" fmla="*/ 1 w 649"/>
                  <a:gd name="T75" fmla="*/ 0 h 36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649" h="362">
                    <a:moveTo>
                      <a:pt x="1" y="0"/>
                    </a:moveTo>
                    <a:lnTo>
                      <a:pt x="58" y="27"/>
                    </a:lnTo>
                    <a:lnTo>
                      <a:pt x="116" y="54"/>
                    </a:lnTo>
                    <a:lnTo>
                      <a:pt x="172" y="81"/>
                    </a:lnTo>
                    <a:lnTo>
                      <a:pt x="226" y="108"/>
                    </a:lnTo>
                    <a:lnTo>
                      <a:pt x="280" y="136"/>
                    </a:lnTo>
                    <a:lnTo>
                      <a:pt x="329" y="163"/>
                    </a:lnTo>
                    <a:lnTo>
                      <a:pt x="377" y="186"/>
                    </a:lnTo>
                    <a:lnTo>
                      <a:pt x="423" y="212"/>
                    </a:lnTo>
                    <a:lnTo>
                      <a:pt x="465" y="233"/>
                    </a:lnTo>
                    <a:lnTo>
                      <a:pt x="503" y="255"/>
                    </a:lnTo>
                    <a:lnTo>
                      <a:pt x="537" y="275"/>
                    </a:lnTo>
                    <a:lnTo>
                      <a:pt x="567" y="295"/>
                    </a:lnTo>
                    <a:lnTo>
                      <a:pt x="592" y="311"/>
                    </a:lnTo>
                    <a:lnTo>
                      <a:pt x="613" y="326"/>
                    </a:lnTo>
                    <a:lnTo>
                      <a:pt x="629" y="338"/>
                    </a:lnTo>
                    <a:lnTo>
                      <a:pt x="640" y="347"/>
                    </a:lnTo>
                    <a:lnTo>
                      <a:pt x="647" y="356"/>
                    </a:lnTo>
                    <a:lnTo>
                      <a:pt x="649" y="362"/>
                    </a:lnTo>
                    <a:lnTo>
                      <a:pt x="606" y="342"/>
                    </a:lnTo>
                    <a:lnTo>
                      <a:pt x="605" y="337"/>
                    </a:lnTo>
                    <a:lnTo>
                      <a:pt x="598" y="328"/>
                    </a:lnTo>
                    <a:lnTo>
                      <a:pt x="587" y="318"/>
                    </a:lnTo>
                    <a:lnTo>
                      <a:pt x="570" y="306"/>
                    </a:lnTo>
                    <a:lnTo>
                      <a:pt x="547" y="290"/>
                    </a:lnTo>
                    <a:lnTo>
                      <a:pt x="521" y="273"/>
                    </a:lnTo>
                    <a:lnTo>
                      <a:pt x="489" y="253"/>
                    </a:lnTo>
                    <a:lnTo>
                      <a:pt x="454" y="233"/>
                    </a:lnTo>
                    <a:lnTo>
                      <a:pt x="414" y="212"/>
                    </a:lnTo>
                    <a:lnTo>
                      <a:pt x="372" y="188"/>
                    </a:lnTo>
                    <a:lnTo>
                      <a:pt x="325" y="163"/>
                    </a:lnTo>
                    <a:lnTo>
                      <a:pt x="276" y="137"/>
                    </a:lnTo>
                    <a:lnTo>
                      <a:pt x="223" y="112"/>
                    </a:lnTo>
                    <a:lnTo>
                      <a:pt x="170" y="85"/>
                    </a:lnTo>
                    <a:lnTo>
                      <a:pt x="113" y="58"/>
                    </a:lnTo>
                    <a:lnTo>
                      <a:pt x="56" y="31"/>
                    </a:lnTo>
                    <a:lnTo>
                      <a:pt x="0" y="3"/>
                    </a:lnTo>
                    <a:lnTo>
                      <a:pt x="1" y="0"/>
                    </a:lnTo>
                    <a:close/>
                  </a:path>
                </a:pathLst>
              </a:custGeom>
              <a:solidFill>
                <a:srgbClr val="B2D7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066" name="Freeform 685"/>
              <p:cNvSpPr>
                <a:spLocks/>
              </p:cNvSpPr>
              <p:nvPr/>
            </p:nvSpPr>
            <p:spPr bwMode="auto">
              <a:xfrm>
                <a:off x="1280" y="1528"/>
                <a:ext cx="607" cy="169"/>
              </a:xfrm>
              <a:custGeom>
                <a:avLst/>
                <a:gdLst>
                  <a:gd name="T0" fmla="*/ 607 w 607"/>
                  <a:gd name="T1" fmla="*/ 169 h 339"/>
                  <a:gd name="T2" fmla="*/ 606 w 607"/>
                  <a:gd name="T3" fmla="*/ 167 h 339"/>
                  <a:gd name="T4" fmla="*/ 599 w 607"/>
                  <a:gd name="T5" fmla="*/ 162 h 339"/>
                  <a:gd name="T6" fmla="*/ 588 w 607"/>
                  <a:gd name="T7" fmla="*/ 157 h 339"/>
                  <a:gd name="T8" fmla="*/ 571 w 607"/>
                  <a:gd name="T9" fmla="*/ 151 h 339"/>
                  <a:gd name="T10" fmla="*/ 548 w 607"/>
                  <a:gd name="T11" fmla="*/ 143 h 339"/>
                  <a:gd name="T12" fmla="*/ 522 w 607"/>
                  <a:gd name="T13" fmla="*/ 135 h 339"/>
                  <a:gd name="T14" fmla="*/ 490 w 607"/>
                  <a:gd name="T15" fmla="*/ 125 h 339"/>
                  <a:gd name="T16" fmla="*/ 455 w 607"/>
                  <a:gd name="T17" fmla="*/ 115 h 339"/>
                  <a:gd name="T18" fmla="*/ 415 w 607"/>
                  <a:gd name="T19" fmla="*/ 104 h 339"/>
                  <a:gd name="T20" fmla="*/ 373 w 607"/>
                  <a:gd name="T21" fmla="*/ 92 h 339"/>
                  <a:gd name="T22" fmla="*/ 326 w 607"/>
                  <a:gd name="T23" fmla="*/ 80 h 339"/>
                  <a:gd name="T24" fmla="*/ 277 w 607"/>
                  <a:gd name="T25" fmla="*/ 67 h 339"/>
                  <a:gd name="T26" fmla="*/ 224 w 607"/>
                  <a:gd name="T27" fmla="*/ 54 h 339"/>
                  <a:gd name="T28" fmla="*/ 171 w 607"/>
                  <a:gd name="T29" fmla="*/ 41 h 339"/>
                  <a:gd name="T30" fmla="*/ 114 w 607"/>
                  <a:gd name="T31" fmla="*/ 27 h 339"/>
                  <a:gd name="T32" fmla="*/ 57 w 607"/>
                  <a:gd name="T33" fmla="*/ 14 h 339"/>
                  <a:gd name="T34" fmla="*/ 1 w 607"/>
                  <a:gd name="T35" fmla="*/ 0 h 339"/>
                  <a:gd name="T36" fmla="*/ 0 w 607"/>
                  <a:gd name="T37" fmla="*/ 2 h 339"/>
                  <a:gd name="T38" fmla="*/ 53 w 607"/>
                  <a:gd name="T39" fmla="*/ 14 h 339"/>
                  <a:gd name="T40" fmla="*/ 106 w 607"/>
                  <a:gd name="T41" fmla="*/ 27 h 339"/>
                  <a:gd name="T42" fmla="*/ 156 w 607"/>
                  <a:gd name="T43" fmla="*/ 40 h 339"/>
                  <a:gd name="T44" fmla="*/ 207 w 607"/>
                  <a:gd name="T45" fmla="*/ 52 h 339"/>
                  <a:gd name="T46" fmla="*/ 255 w 607"/>
                  <a:gd name="T47" fmla="*/ 64 h 339"/>
                  <a:gd name="T48" fmla="*/ 302 w 607"/>
                  <a:gd name="T49" fmla="*/ 76 h 339"/>
                  <a:gd name="T50" fmla="*/ 344 w 607"/>
                  <a:gd name="T51" fmla="*/ 88 h 339"/>
                  <a:gd name="T52" fmla="*/ 385 w 607"/>
                  <a:gd name="T53" fmla="*/ 99 h 339"/>
                  <a:gd name="T54" fmla="*/ 422 w 607"/>
                  <a:gd name="T55" fmla="*/ 109 h 339"/>
                  <a:gd name="T56" fmla="*/ 455 w 607"/>
                  <a:gd name="T57" fmla="*/ 119 h 339"/>
                  <a:gd name="T58" fmla="*/ 484 w 607"/>
                  <a:gd name="T59" fmla="*/ 127 h 339"/>
                  <a:gd name="T60" fmla="*/ 508 w 607"/>
                  <a:gd name="T61" fmla="*/ 135 h 339"/>
                  <a:gd name="T62" fmla="*/ 530 w 607"/>
                  <a:gd name="T63" fmla="*/ 142 h 339"/>
                  <a:gd name="T64" fmla="*/ 545 w 607"/>
                  <a:gd name="T65" fmla="*/ 148 h 339"/>
                  <a:gd name="T66" fmla="*/ 555 w 607"/>
                  <a:gd name="T67" fmla="*/ 153 h 339"/>
                  <a:gd name="T68" fmla="*/ 562 w 607"/>
                  <a:gd name="T69" fmla="*/ 157 h 339"/>
                  <a:gd name="T70" fmla="*/ 563 w 607"/>
                  <a:gd name="T71" fmla="*/ 159 h 339"/>
                  <a:gd name="T72" fmla="*/ 607 w 607"/>
                  <a:gd name="T73" fmla="*/ 169 h 33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607" h="339">
                    <a:moveTo>
                      <a:pt x="607" y="339"/>
                    </a:moveTo>
                    <a:lnTo>
                      <a:pt x="606" y="334"/>
                    </a:lnTo>
                    <a:lnTo>
                      <a:pt x="599" y="325"/>
                    </a:lnTo>
                    <a:lnTo>
                      <a:pt x="588" y="315"/>
                    </a:lnTo>
                    <a:lnTo>
                      <a:pt x="571" y="303"/>
                    </a:lnTo>
                    <a:lnTo>
                      <a:pt x="548" y="287"/>
                    </a:lnTo>
                    <a:lnTo>
                      <a:pt x="522" y="270"/>
                    </a:lnTo>
                    <a:lnTo>
                      <a:pt x="490" y="250"/>
                    </a:lnTo>
                    <a:lnTo>
                      <a:pt x="455" y="230"/>
                    </a:lnTo>
                    <a:lnTo>
                      <a:pt x="415" y="209"/>
                    </a:lnTo>
                    <a:lnTo>
                      <a:pt x="373" y="185"/>
                    </a:lnTo>
                    <a:lnTo>
                      <a:pt x="326" y="160"/>
                    </a:lnTo>
                    <a:lnTo>
                      <a:pt x="277" y="134"/>
                    </a:lnTo>
                    <a:lnTo>
                      <a:pt x="224" y="109"/>
                    </a:lnTo>
                    <a:lnTo>
                      <a:pt x="171" y="82"/>
                    </a:lnTo>
                    <a:lnTo>
                      <a:pt x="114" y="55"/>
                    </a:lnTo>
                    <a:lnTo>
                      <a:pt x="57" y="28"/>
                    </a:lnTo>
                    <a:lnTo>
                      <a:pt x="1" y="0"/>
                    </a:lnTo>
                    <a:lnTo>
                      <a:pt x="0" y="4"/>
                    </a:lnTo>
                    <a:lnTo>
                      <a:pt x="53" y="29"/>
                    </a:lnTo>
                    <a:lnTo>
                      <a:pt x="106" y="55"/>
                    </a:lnTo>
                    <a:lnTo>
                      <a:pt x="156" y="80"/>
                    </a:lnTo>
                    <a:lnTo>
                      <a:pt x="207" y="104"/>
                    </a:lnTo>
                    <a:lnTo>
                      <a:pt x="255" y="129"/>
                    </a:lnTo>
                    <a:lnTo>
                      <a:pt x="302" y="153"/>
                    </a:lnTo>
                    <a:lnTo>
                      <a:pt x="344" y="176"/>
                    </a:lnTo>
                    <a:lnTo>
                      <a:pt x="385" y="198"/>
                    </a:lnTo>
                    <a:lnTo>
                      <a:pt x="422" y="218"/>
                    </a:lnTo>
                    <a:lnTo>
                      <a:pt x="455" y="238"/>
                    </a:lnTo>
                    <a:lnTo>
                      <a:pt x="484" y="254"/>
                    </a:lnTo>
                    <a:lnTo>
                      <a:pt x="508" y="270"/>
                    </a:lnTo>
                    <a:lnTo>
                      <a:pt x="530" y="285"/>
                    </a:lnTo>
                    <a:lnTo>
                      <a:pt x="545" y="296"/>
                    </a:lnTo>
                    <a:lnTo>
                      <a:pt x="555" y="306"/>
                    </a:lnTo>
                    <a:lnTo>
                      <a:pt x="562" y="314"/>
                    </a:lnTo>
                    <a:lnTo>
                      <a:pt x="563" y="319"/>
                    </a:lnTo>
                    <a:lnTo>
                      <a:pt x="607" y="339"/>
                    </a:lnTo>
                    <a:close/>
                  </a:path>
                </a:pathLst>
              </a:custGeom>
              <a:solidFill>
                <a:srgbClr val="B2DA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067" name="Freeform 686"/>
              <p:cNvSpPr>
                <a:spLocks/>
              </p:cNvSpPr>
              <p:nvPr/>
            </p:nvSpPr>
            <p:spPr bwMode="auto">
              <a:xfrm>
                <a:off x="1280" y="1530"/>
                <a:ext cx="563" cy="158"/>
              </a:xfrm>
              <a:custGeom>
                <a:avLst/>
                <a:gdLst>
                  <a:gd name="T0" fmla="*/ 0 w 563"/>
                  <a:gd name="T1" fmla="*/ 0 h 315"/>
                  <a:gd name="T2" fmla="*/ 53 w 563"/>
                  <a:gd name="T3" fmla="*/ 13 h 315"/>
                  <a:gd name="T4" fmla="*/ 106 w 563"/>
                  <a:gd name="T5" fmla="*/ 26 h 315"/>
                  <a:gd name="T6" fmla="*/ 156 w 563"/>
                  <a:gd name="T7" fmla="*/ 38 h 315"/>
                  <a:gd name="T8" fmla="*/ 207 w 563"/>
                  <a:gd name="T9" fmla="*/ 50 h 315"/>
                  <a:gd name="T10" fmla="*/ 255 w 563"/>
                  <a:gd name="T11" fmla="*/ 63 h 315"/>
                  <a:gd name="T12" fmla="*/ 302 w 563"/>
                  <a:gd name="T13" fmla="*/ 75 h 315"/>
                  <a:gd name="T14" fmla="*/ 344 w 563"/>
                  <a:gd name="T15" fmla="*/ 86 h 315"/>
                  <a:gd name="T16" fmla="*/ 385 w 563"/>
                  <a:gd name="T17" fmla="*/ 97 h 315"/>
                  <a:gd name="T18" fmla="*/ 422 w 563"/>
                  <a:gd name="T19" fmla="*/ 107 h 315"/>
                  <a:gd name="T20" fmla="*/ 455 w 563"/>
                  <a:gd name="T21" fmla="*/ 117 h 315"/>
                  <a:gd name="T22" fmla="*/ 484 w 563"/>
                  <a:gd name="T23" fmla="*/ 125 h 315"/>
                  <a:gd name="T24" fmla="*/ 508 w 563"/>
                  <a:gd name="T25" fmla="*/ 133 h 315"/>
                  <a:gd name="T26" fmla="*/ 530 w 563"/>
                  <a:gd name="T27" fmla="*/ 141 h 315"/>
                  <a:gd name="T28" fmla="*/ 545 w 563"/>
                  <a:gd name="T29" fmla="*/ 146 h 315"/>
                  <a:gd name="T30" fmla="*/ 555 w 563"/>
                  <a:gd name="T31" fmla="*/ 151 h 315"/>
                  <a:gd name="T32" fmla="*/ 562 w 563"/>
                  <a:gd name="T33" fmla="*/ 155 h 315"/>
                  <a:gd name="T34" fmla="*/ 563 w 563"/>
                  <a:gd name="T35" fmla="*/ 158 h 315"/>
                  <a:gd name="T36" fmla="*/ 515 w 563"/>
                  <a:gd name="T37" fmla="*/ 147 h 315"/>
                  <a:gd name="T38" fmla="*/ 514 w 563"/>
                  <a:gd name="T39" fmla="*/ 144 h 315"/>
                  <a:gd name="T40" fmla="*/ 508 w 563"/>
                  <a:gd name="T41" fmla="*/ 140 h 315"/>
                  <a:gd name="T42" fmla="*/ 497 w 563"/>
                  <a:gd name="T43" fmla="*/ 135 h 315"/>
                  <a:gd name="T44" fmla="*/ 480 w 563"/>
                  <a:gd name="T45" fmla="*/ 129 h 315"/>
                  <a:gd name="T46" fmla="*/ 459 w 563"/>
                  <a:gd name="T47" fmla="*/ 122 h 315"/>
                  <a:gd name="T48" fmla="*/ 433 w 563"/>
                  <a:gd name="T49" fmla="*/ 114 h 315"/>
                  <a:gd name="T50" fmla="*/ 404 w 563"/>
                  <a:gd name="T51" fmla="*/ 105 h 315"/>
                  <a:gd name="T52" fmla="*/ 370 w 563"/>
                  <a:gd name="T53" fmla="*/ 95 h 315"/>
                  <a:gd name="T54" fmla="*/ 332 w 563"/>
                  <a:gd name="T55" fmla="*/ 85 h 315"/>
                  <a:gd name="T56" fmla="*/ 291 w 563"/>
                  <a:gd name="T57" fmla="*/ 75 h 315"/>
                  <a:gd name="T58" fmla="*/ 247 w 563"/>
                  <a:gd name="T59" fmla="*/ 63 h 315"/>
                  <a:gd name="T60" fmla="*/ 200 w 563"/>
                  <a:gd name="T61" fmla="*/ 51 h 315"/>
                  <a:gd name="T62" fmla="*/ 152 w 563"/>
                  <a:gd name="T63" fmla="*/ 39 h 315"/>
                  <a:gd name="T64" fmla="*/ 101 w 563"/>
                  <a:gd name="T65" fmla="*/ 27 h 315"/>
                  <a:gd name="T66" fmla="*/ 50 w 563"/>
                  <a:gd name="T67" fmla="*/ 15 h 315"/>
                  <a:gd name="T68" fmla="*/ 0 w 563"/>
                  <a:gd name="T69" fmla="*/ 2 h 315"/>
                  <a:gd name="T70" fmla="*/ 0 w 563"/>
                  <a:gd name="T71" fmla="*/ 0 h 315"/>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63" h="315">
                    <a:moveTo>
                      <a:pt x="0" y="0"/>
                    </a:moveTo>
                    <a:lnTo>
                      <a:pt x="53" y="25"/>
                    </a:lnTo>
                    <a:lnTo>
                      <a:pt x="106" y="51"/>
                    </a:lnTo>
                    <a:lnTo>
                      <a:pt x="156" y="76"/>
                    </a:lnTo>
                    <a:lnTo>
                      <a:pt x="207" y="100"/>
                    </a:lnTo>
                    <a:lnTo>
                      <a:pt x="255" y="125"/>
                    </a:lnTo>
                    <a:lnTo>
                      <a:pt x="302" y="149"/>
                    </a:lnTo>
                    <a:lnTo>
                      <a:pt x="344" y="172"/>
                    </a:lnTo>
                    <a:lnTo>
                      <a:pt x="385" y="194"/>
                    </a:lnTo>
                    <a:lnTo>
                      <a:pt x="422" y="214"/>
                    </a:lnTo>
                    <a:lnTo>
                      <a:pt x="455" y="234"/>
                    </a:lnTo>
                    <a:lnTo>
                      <a:pt x="484" y="250"/>
                    </a:lnTo>
                    <a:lnTo>
                      <a:pt x="508" y="266"/>
                    </a:lnTo>
                    <a:lnTo>
                      <a:pt x="530" y="281"/>
                    </a:lnTo>
                    <a:lnTo>
                      <a:pt x="545" y="292"/>
                    </a:lnTo>
                    <a:lnTo>
                      <a:pt x="555" y="302"/>
                    </a:lnTo>
                    <a:lnTo>
                      <a:pt x="562" y="310"/>
                    </a:lnTo>
                    <a:lnTo>
                      <a:pt x="563" y="315"/>
                    </a:lnTo>
                    <a:lnTo>
                      <a:pt x="515" y="293"/>
                    </a:lnTo>
                    <a:lnTo>
                      <a:pt x="514" y="288"/>
                    </a:lnTo>
                    <a:lnTo>
                      <a:pt x="508" y="279"/>
                    </a:lnTo>
                    <a:lnTo>
                      <a:pt x="497" y="270"/>
                    </a:lnTo>
                    <a:lnTo>
                      <a:pt x="480" y="257"/>
                    </a:lnTo>
                    <a:lnTo>
                      <a:pt x="459" y="244"/>
                    </a:lnTo>
                    <a:lnTo>
                      <a:pt x="433" y="228"/>
                    </a:lnTo>
                    <a:lnTo>
                      <a:pt x="404" y="210"/>
                    </a:lnTo>
                    <a:lnTo>
                      <a:pt x="370" y="190"/>
                    </a:lnTo>
                    <a:lnTo>
                      <a:pt x="332" y="170"/>
                    </a:lnTo>
                    <a:lnTo>
                      <a:pt x="291" y="149"/>
                    </a:lnTo>
                    <a:lnTo>
                      <a:pt x="247" y="125"/>
                    </a:lnTo>
                    <a:lnTo>
                      <a:pt x="200" y="101"/>
                    </a:lnTo>
                    <a:lnTo>
                      <a:pt x="152" y="78"/>
                    </a:lnTo>
                    <a:lnTo>
                      <a:pt x="101" y="53"/>
                    </a:lnTo>
                    <a:lnTo>
                      <a:pt x="50" y="29"/>
                    </a:lnTo>
                    <a:lnTo>
                      <a:pt x="0" y="4"/>
                    </a:lnTo>
                    <a:lnTo>
                      <a:pt x="0" y="0"/>
                    </a:lnTo>
                    <a:close/>
                  </a:path>
                </a:pathLst>
              </a:custGeom>
              <a:solidFill>
                <a:srgbClr val="B1DE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068" name="Freeform 687"/>
              <p:cNvSpPr>
                <a:spLocks/>
              </p:cNvSpPr>
              <p:nvPr/>
            </p:nvSpPr>
            <p:spPr bwMode="auto">
              <a:xfrm>
                <a:off x="1278" y="1532"/>
                <a:ext cx="517" cy="145"/>
              </a:xfrm>
              <a:custGeom>
                <a:avLst/>
                <a:gdLst>
                  <a:gd name="T0" fmla="*/ 517 w 517"/>
                  <a:gd name="T1" fmla="*/ 145 h 289"/>
                  <a:gd name="T2" fmla="*/ 516 w 517"/>
                  <a:gd name="T3" fmla="*/ 142 h 289"/>
                  <a:gd name="T4" fmla="*/ 510 w 517"/>
                  <a:gd name="T5" fmla="*/ 138 h 289"/>
                  <a:gd name="T6" fmla="*/ 499 w 517"/>
                  <a:gd name="T7" fmla="*/ 133 h 289"/>
                  <a:gd name="T8" fmla="*/ 482 w 517"/>
                  <a:gd name="T9" fmla="*/ 127 h 289"/>
                  <a:gd name="T10" fmla="*/ 461 w 517"/>
                  <a:gd name="T11" fmla="*/ 120 h 289"/>
                  <a:gd name="T12" fmla="*/ 435 w 517"/>
                  <a:gd name="T13" fmla="*/ 112 h 289"/>
                  <a:gd name="T14" fmla="*/ 406 w 517"/>
                  <a:gd name="T15" fmla="*/ 103 h 289"/>
                  <a:gd name="T16" fmla="*/ 372 w 517"/>
                  <a:gd name="T17" fmla="*/ 93 h 289"/>
                  <a:gd name="T18" fmla="*/ 334 w 517"/>
                  <a:gd name="T19" fmla="*/ 83 h 289"/>
                  <a:gd name="T20" fmla="*/ 293 w 517"/>
                  <a:gd name="T21" fmla="*/ 73 h 289"/>
                  <a:gd name="T22" fmla="*/ 249 w 517"/>
                  <a:gd name="T23" fmla="*/ 61 h 289"/>
                  <a:gd name="T24" fmla="*/ 202 w 517"/>
                  <a:gd name="T25" fmla="*/ 49 h 289"/>
                  <a:gd name="T26" fmla="*/ 154 w 517"/>
                  <a:gd name="T27" fmla="*/ 37 h 289"/>
                  <a:gd name="T28" fmla="*/ 103 w 517"/>
                  <a:gd name="T29" fmla="*/ 25 h 289"/>
                  <a:gd name="T30" fmla="*/ 52 w 517"/>
                  <a:gd name="T31" fmla="*/ 13 h 289"/>
                  <a:gd name="T32" fmla="*/ 2 w 517"/>
                  <a:gd name="T33" fmla="*/ 0 h 289"/>
                  <a:gd name="T34" fmla="*/ 0 w 517"/>
                  <a:gd name="T35" fmla="*/ 2 h 289"/>
                  <a:gd name="T36" fmla="*/ 50 w 517"/>
                  <a:gd name="T37" fmla="*/ 14 h 289"/>
                  <a:gd name="T38" fmla="*/ 99 w 517"/>
                  <a:gd name="T39" fmla="*/ 25 h 289"/>
                  <a:gd name="T40" fmla="*/ 147 w 517"/>
                  <a:gd name="T41" fmla="*/ 38 h 289"/>
                  <a:gd name="T42" fmla="*/ 194 w 517"/>
                  <a:gd name="T43" fmla="*/ 49 h 289"/>
                  <a:gd name="T44" fmla="*/ 238 w 517"/>
                  <a:gd name="T45" fmla="*/ 61 h 289"/>
                  <a:gd name="T46" fmla="*/ 279 w 517"/>
                  <a:gd name="T47" fmla="*/ 72 h 289"/>
                  <a:gd name="T48" fmla="*/ 317 w 517"/>
                  <a:gd name="T49" fmla="*/ 82 h 289"/>
                  <a:gd name="T50" fmla="*/ 352 w 517"/>
                  <a:gd name="T51" fmla="*/ 92 h 289"/>
                  <a:gd name="T52" fmla="*/ 383 w 517"/>
                  <a:gd name="T53" fmla="*/ 101 h 289"/>
                  <a:gd name="T54" fmla="*/ 409 w 517"/>
                  <a:gd name="T55" fmla="*/ 109 h 289"/>
                  <a:gd name="T56" fmla="*/ 431 w 517"/>
                  <a:gd name="T57" fmla="*/ 115 h 289"/>
                  <a:gd name="T58" fmla="*/ 448 w 517"/>
                  <a:gd name="T59" fmla="*/ 121 h 289"/>
                  <a:gd name="T60" fmla="*/ 459 w 517"/>
                  <a:gd name="T61" fmla="*/ 127 h 289"/>
                  <a:gd name="T62" fmla="*/ 467 w 517"/>
                  <a:gd name="T63" fmla="*/ 130 h 289"/>
                  <a:gd name="T64" fmla="*/ 468 w 517"/>
                  <a:gd name="T65" fmla="*/ 133 h 289"/>
                  <a:gd name="T66" fmla="*/ 517 w 517"/>
                  <a:gd name="T67" fmla="*/ 145 h 28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517" h="289">
                    <a:moveTo>
                      <a:pt x="517" y="289"/>
                    </a:moveTo>
                    <a:lnTo>
                      <a:pt x="516" y="284"/>
                    </a:lnTo>
                    <a:lnTo>
                      <a:pt x="510" y="275"/>
                    </a:lnTo>
                    <a:lnTo>
                      <a:pt x="499" y="266"/>
                    </a:lnTo>
                    <a:lnTo>
                      <a:pt x="482" y="253"/>
                    </a:lnTo>
                    <a:lnTo>
                      <a:pt x="461" y="240"/>
                    </a:lnTo>
                    <a:lnTo>
                      <a:pt x="435" y="224"/>
                    </a:lnTo>
                    <a:lnTo>
                      <a:pt x="406" y="206"/>
                    </a:lnTo>
                    <a:lnTo>
                      <a:pt x="372" y="186"/>
                    </a:lnTo>
                    <a:lnTo>
                      <a:pt x="334" y="166"/>
                    </a:lnTo>
                    <a:lnTo>
                      <a:pt x="293" y="145"/>
                    </a:lnTo>
                    <a:lnTo>
                      <a:pt x="249" y="121"/>
                    </a:lnTo>
                    <a:lnTo>
                      <a:pt x="202" y="97"/>
                    </a:lnTo>
                    <a:lnTo>
                      <a:pt x="154" y="74"/>
                    </a:lnTo>
                    <a:lnTo>
                      <a:pt x="103" y="49"/>
                    </a:lnTo>
                    <a:lnTo>
                      <a:pt x="52" y="25"/>
                    </a:lnTo>
                    <a:lnTo>
                      <a:pt x="2" y="0"/>
                    </a:lnTo>
                    <a:lnTo>
                      <a:pt x="0" y="3"/>
                    </a:lnTo>
                    <a:lnTo>
                      <a:pt x="50" y="27"/>
                    </a:lnTo>
                    <a:lnTo>
                      <a:pt x="99" y="50"/>
                    </a:lnTo>
                    <a:lnTo>
                      <a:pt x="147" y="76"/>
                    </a:lnTo>
                    <a:lnTo>
                      <a:pt x="194" y="97"/>
                    </a:lnTo>
                    <a:lnTo>
                      <a:pt x="238" y="121"/>
                    </a:lnTo>
                    <a:lnTo>
                      <a:pt x="279" y="143"/>
                    </a:lnTo>
                    <a:lnTo>
                      <a:pt x="317" y="163"/>
                    </a:lnTo>
                    <a:lnTo>
                      <a:pt x="352" y="183"/>
                    </a:lnTo>
                    <a:lnTo>
                      <a:pt x="383" y="201"/>
                    </a:lnTo>
                    <a:lnTo>
                      <a:pt x="409" y="217"/>
                    </a:lnTo>
                    <a:lnTo>
                      <a:pt x="431" y="230"/>
                    </a:lnTo>
                    <a:lnTo>
                      <a:pt x="448" y="242"/>
                    </a:lnTo>
                    <a:lnTo>
                      <a:pt x="459" y="253"/>
                    </a:lnTo>
                    <a:lnTo>
                      <a:pt x="467" y="260"/>
                    </a:lnTo>
                    <a:lnTo>
                      <a:pt x="468" y="266"/>
                    </a:lnTo>
                    <a:lnTo>
                      <a:pt x="517" y="289"/>
                    </a:lnTo>
                    <a:close/>
                  </a:path>
                </a:pathLst>
              </a:custGeom>
              <a:solidFill>
                <a:srgbClr val="B1E1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069" name="Freeform 688"/>
              <p:cNvSpPr>
                <a:spLocks/>
              </p:cNvSpPr>
              <p:nvPr/>
            </p:nvSpPr>
            <p:spPr bwMode="auto">
              <a:xfrm>
                <a:off x="1277" y="1534"/>
                <a:ext cx="469" cy="131"/>
              </a:xfrm>
              <a:custGeom>
                <a:avLst/>
                <a:gdLst>
                  <a:gd name="T0" fmla="*/ 1 w 469"/>
                  <a:gd name="T1" fmla="*/ 0 h 263"/>
                  <a:gd name="T2" fmla="*/ 51 w 469"/>
                  <a:gd name="T3" fmla="*/ 12 h 263"/>
                  <a:gd name="T4" fmla="*/ 100 w 469"/>
                  <a:gd name="T5" fmla="*/ 23 h 263"/>
                  <a:gd name="T6" fmla="*/ 148 w 469"/>
                  <a:gd name="T7" fmla="*/ 36 h 263"/>
                  <a:gd name="T8" fmla="*/ 195 w 469"/>
                  <a:gd name="T9" fmla="*/ 47 h 263"/>
                  <a:gd name="T10" fmla="*/ 239 w 469"/>
                  <a:gd name="T11" fmla="*/ 59 h 263"/>
                  <a:gd name="T12" fmla="*/ 280 w 469"/>
                  <a:gd name="T13" fmla="*/ 70 h 263"/>
                  <a:gd name="T14" fmla="*/ 318 w 469"/>
                  <a:gd name="T15" fmla="*/ 80 h 263"/>
                  <a:gd name="T16" fmla="*/ 353 w 469"/>
                  <a:gd name="T17" fmla="*/ 90 h 263"/>
                  <a:gd name="T18" fmla="*/ 384 w 469"/>
                  <a:gd name="T19" fmla="*/ 99 h 263"/>
                  <a:gd name="T20" fmla="*/ 410 w 469"/>
                  <a:gd name="T21" fmla="*/ 107 h 263"/>
                  <a:gd name="T22" fmla="*/ 432 w 469"/>
                  <a:gd name="T23" fmla="*/ 113 h 263"/>
                  <a:gd name="T24" fmla="*/ 449 w 469"/>
                  <a:gd name="T25" fmla="*/ 119 h 263"/>
                  <a:gd name="T26" fmla="*/ 460 w 469"/>
                  <a:gd name="T27" fmla="*/ 125 h 263"/>
                  <a:gd name="T28" fmla="*/ 468 w 469"/>
                  <a:gd name="T29" fmla="*/ 128 h 263"/>
                  <a:gd name="T30" fmla="*/ 469 w 469"/>
                  <a:gd name="T31" fmla="*/ 131 h 263"/>
                  <a:gd name="T32" fmla="*/ 415 w 469"/>
                  <a:gd name="T33" fmla="*/ 118 h 263"/>
                  <a:gd name="T34" fmla="*/ 414 w 469"/>
                  <a:gd name="T35" fmla="*/ 116 h 263"/>
                  <a:gd name="T36" fmla="*/ 407 w 469"/>
                  <a:gd name="T37" fmla="*/ 112 h 263"/>
                  <a:gd name="T38" fmla="*/ 397 w 469"/>
                  <a:gd name="T39" fmla="*/ 109 h 263"/>
                  <a:gd name="T40" fmla="*/ 381 w 469"/>
                  <a:gd name="T41" fmla="*/ 103 h 263"/>
                  <a:gd name="T42" fmla="*/ 363 w 469"/>
                  <a:gd name="T43" fmla="*/ 97 h 263"/>
                  <a:gd name="T44" fmla="*/ 339 w 469"/>
                  <a:gd name="T45" fmla="*/ 90 h 263"/>
                  <a:gd name="T46" fmla="*/ 312 w 469"/>
                  <a:gd name="T47" fmla="*/ 81 h 263"/>
                  <a:gd name="T48" fmla="*/ 281 w 469"/>
                  <a:gd name="T49" fmla="*/ 73 h 263"/>
                  <a:gd name="T50" fmla="*/ 247 w 469"/>
                  <a:gd name="T51" fmla="*/ 64 h 263"/>
                  <a:gd name="T52" fmla="*/ 210 w 469"/>
                  <a:gd name="T53" fmla="*/ 54 h 263"/>
                  <a:gd name="T54" fmla="*/ 172 w 469"/>
                  <a:gd name="T55" fmla="*/ 44 h 263"/>
                  <a:gd name="T56" fmla="*/ 130 w 469"/>
                  <a:gd name="T57" fmla="*/ 33 h 263"/>
                  <a:gd name="T58" fmla="*/ 87 w 469"/>
                  <a:gd name="T59" fmla="*/ 23 h 263"/>
                  <a:gd name="T60" fmla="*/ 44 w 469"/>
                  <a:gd name="T61" fmla="*/ 13 h 263"/>
                  <a:gd name="T62" fmla="*/ 0 w 469"/>
                  <a:gd name="T63" fmla="*/ 3 h 263"/>
                  <a:gd name="T64" fmla="*/ 1 w 469"/>
                  <a:gd name="T65" fmla="*/ 0 h 26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469" h="263">
                    <a:moveTo>
                      <a:pt x="1" y="0"/>
                    </a:moveTo>
                    <a:lnTo>
                      <a:pt x="51" y="24"/>
                    </a:lnTo>
                    <a:lnTo>
                      <a:pt x="100" y="47"/>
                    </a:lnTo>
                    <a:lnTo>
                      <a:pt x="148" y="73"/>
                    </a:lnTo>
                    <a:lnTo>
                      <a:pt x="195" y="94"/>
                    </a:lnTo>
                    <a:lnTo>
                      <a:pt x="239" y="118"/>
                    </a:lnTo>
                    <a:lnTo>
                      <a:pt x="280" y="140"/>
                    </a:lnTo>
                    <a:lnTo>
                      <a:pt x="318" y="160"/>
                    </a:lnTo>
                    <a:lnTo>
                      <a:pt x="353" y="180"/>
                    </a:lnTo>
                    <a:lnTo>
                      <a:pt x="384" y="198"/>
                    </a:lnTo>
                    <a:lnTo>
                      <a:pt x="410" y="214"/>
                    </a:lnTo>
                    <a:lnTo>
                      <a:pt x="432" y="227"/>
                    </a:lnTo>
                    <a:lnTo>
                      <a:pt x="449" y="239"/>
                    </a:lnTo>
                    <a:lnTo>
                      <a:pt x="460" y="250"/>
                    </a:lnTo>
                    <a:lnTo>
                      <a:pt x="468" y="257"/>
                    </a:lnTo>
                    <a:lnTo>
                      <a:pt x="469" y="263"/>
                    </a:lnTo>
                    <a:lnTo>
                      <a:pt x="415" y="237"/>
                    </a:lnTo>
                    <a:lnTo>
                      <a:pt x="414" y="232"/>
                    </a:lnTo>
                    <a:lnTo>
                      <a:pt x="407" y="225"/>
                    </a:lnTo>
                    <a:lnTo>
                      <a:pt x="397" y="218"/>
                    </a:lnTo>
                    <a:lnTo>
                      <a:pt x="381" y="207"/>
                    </a:lnTo>
                    <a:lnTo>
                      <a:pt x="363" y="194"/>
                    </a:lnTo>
                    <a:lnTo>
                      <a:pt x="339" y="180"/>
                    </a:lnTo>
                    <a:lnTo>
                      <a:pt x="312" y="163"/>
                    </a:lnTo>
                    <a:lnTo>
                      <a:pt x="281" y="147"/>
                    </a:lnTo>
                    <a:lnTo>
                      <a:pt x="247" y="129"/>
                    </a:lnTo>
                    <a:lnTo>
                      <a:pt x="210" y="109"/>
                    </a:lnTo>
                    <a:lnTo>
                      <a:pt x="172" y="89"/>
                    </a:lnTo>
                    <a:lnTo>
                      <a:pt x="130" y="67"/>
                    </a:lnTo>
                    <a:lnTo>
                      <a:pt x="87" y="47"/>
                    </a:lnTo>
                    <a:lnTo>
                      <a:pt x="44" y="26"/>
                    </a:lnTo>
                    <a:lnTo>
                      <a:pt x="0" y="6"/>
                    </a:lnTo>
                    <a:lnTo>
                      <a:pt x="1" y="0"/>
                    </a:lnTo>
                    <a:close/>
                  </a:path>
                </a:pathLst>
              </a:custGeom>
              <a:solidFill>
                <a:srgbClr val="B1E4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070" name="Freeform 689"/>
              <p:cNvSpPr>
                <a:spLocks/>
              </p:cNvSpPr>
              <p:nvPr/>
            </p:nvSpPr>
            <p:spPr bwMode="auto">
              <a:xfrm>
                <a:off x="1275" y="1536"/>
                <a:ext cx="417" cy="116"/>
              </a:xfrm>
              <a:custGeom>
                <a:avLst/>
                <a:gdLst>
                  <a:gd name="T0" fmla="*/ 417 w 417"/>
                  <a:gd name="T1" fmla="*/ 116 h 231"/>
                  <a:gd name="T2" fmla="*/ 416 w 417"/>
                  <a:gd name="T3" fmla="*/ 113 h 231"/>
                  <a:gd name="T4" fmla="*/ 409 w 417"/>
                  <a:gd name="T5" fmla="*/ 110 h 231"/>
                  <a:gd name="T6" fmla="*/ 399 w 417"/>
                  <a:gd name="T7" fmla="*/ 106 h 231"/>
                  <a:gd name="T8" fmla="*/ 383 w 417"/>
                  <a:gd name="T9" fmla="*/ 101 h 231"/>
                  <a:gd name="T10" fmla="*/ 365 w 417"/>
                  <a:gd name="T11" fmla="*/ 94 h 231"/>
                  <a:gd name="T12" fmla="*/ 341 w 417"/>
                  <a:gd name="T13" fmla="*/ 87 h 231"/>
                  <a:gd name="T14" fmla="*/ 314 w 417"/>
                  <a:gd name="T15" fmla="*/ 79 h 231"/>
                  <a:gd name="T16" fmla="*/ 283 w 417"/>
                  <a:gd name="T17" fmla="*/ 71 h 231"/>
                  <a:gd name="T18" fmla="*/ 249 w 417"/>
                  <a:gd name="T19" fmla="*/ 62 h 231"/>
                  <a:gd name="T20" fmla="*/ 212 w 417"/>
                  <a:gd name="T21" fmla="*/ 52 h 231"/>
                  <a:gd name="T22" fmla="*/ 174 w 417"/>
                  <a:gd name="T23" fmla="*/ 42 h 231"/>
                  <a:gd name="T24" fmla="*/ 132 w 417"/>
                  <a:gd name="T25" fmla="*/ 31 h 231"/>
                  <a:gd name="T26" fmla="*/ 89 w 417"/>
                  <a:gd name="T27" fmla="*/ 21 h 231"/>
                  <a:gd name="T28" fmla="*/ 46 w 417"/>
                  <a:gd name="T29" fmla="*/ 10 h 231"/>
                  <a:gd name="T30" fmla="*/ 2 w 417"/>
                  <a:gd name="T31" fmla="*/ 0 h 231"/>
                  <a:gd name="T32" fmla="*/ 0 w 417"/>
                  <a:gd name="T33" fmla="*/ 2 h 231"/>
                  <a:gd name="T34" fmla="*/ 41 w 417"/>
                  <a:gd name="T35" fmla="*/ 12 h 231"/>
                  <a:gd name="T36" fmla="*/ 82 w 417"/>
                  <a:gd name="T37" fmla="*/ 22 h 231"/>
                  <a:gd name="T38" fmla="*/ 120 w 417"/>
                  <a:gd name="T39" fmla="*/ 31 h 231"/>
                  <a:gd name="T40" fmla="*/ 159 w 417"/>
                  <a:gd name="T41" fmla="*/ 41 h 231"/>
                  <a:gd name="T42" fmla="*/ 194 w 417"/>
                  <a:gd name="T43" fmla="*/ 50 h 231"/>
                  <a:gd name="T44" fmla="*/ 228 w 417"/>
                  <a:gd name="T45" fmla="*/ 59 h 231"/>
                  <a:gd name="T46" fmla="*/ 258 w 417"/>
                  <a:gd name="T47" fmla="*/ 67 h 231"/>
                  <a:gd name="T48" fmla="*/ 284 w 417"/>
                  <a:gd name="T49" fmla="*/ 74 h 231"/>
                  <a:gd name="T50" fmla="*/ 307 w 417"/>
                  <a:gd name="T51" fmla="*/ 82 h 231"/>
                  <a:gd name="T52" fmla="*/ 327 w 417"/>
                  <a:gd name="T53" fmla="*/ 88 h 231"/>
                  <a:gd name="T54" fmla="*/ 341 w 417"/>
                  <a:gd name="T55" fmla="*/ 92 h 231"/>
                  <a:gd name="T56" fmla="*/ 351 w 417"/>
                  <a:gd name="T57" fmla="*/ 97 h 231"/>
                  <a:gd name="T58" fmla="*/ 358 w 417"/>
                  <a:gd name="T59" fmla="*/ 100 h 231"/>
                  <a:gd name="T60" fmla="*/ 359 w 417"/>
                  <a:gd name="T61" fmla="*/ 102 h 231"/>
                  <a:gd name="T62" fmla="*/ 417 w 417"/>
                  <a:gd name="T63" fmla="*/ 116 h 23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417" h="231">
                    <a:moveTo>
                      <a:pt x="417" y="231"/>
                    </a:moveTo>
                    <a:lnTo>
                      <a:pt x="416" y="226"/>
                    </a:lnTo>
                    <a:lnTo>
                      <a:pt x="409" y="219"/>
                    </a:lnTo>
                    <a:lnTo>
                      <a:pt x="399" y="212"/>
                    </a:lnTo>
                    <a:lnTo>
                      <a:pt x="383" y="201"/>
                    </a:lnTo>
                    <a:lnTo>
                      <a:pt x="365" y="188"/>
                    </a:lnTo>
                    <a:lnTo>
                      <a:pt x="341" y="174"/>
                    </a:lnTo>
                    <a:lnTo>
                      <a:pt x="314" y="157"/>
                    </a:lnTo>
                    <a:lnTo>
                      <a:pt x="283" y="141"/>
                    </a:lnTo>
                    <a:lnTo>
                      <a:pt x="249" y="123"/>
                    </a:lnTo>
                    <a:lnTo>
                      <a:pt x="212" y="103"/>
                    </a:lnTo>
                    <a:lnTo>
                      <a:pt x="174" y="83"/>
                    </a:lnTo>
                    <a:lnTo>
                      <a:pt x="132" y="61"/>
                    </a:lnTo>
                    <a:lnTo>
                      <a:pt x="89" y="41"/>
                    </a:lnTo>
                    <a:lnTo>
                      <a:pt x="46" y="20"/>
                    </a:lnTo>
                    <a:lnTo>
                      <a:pt x="2" y="0"/>
                    </a:lnTo>
                    <a:lnTo>
                      <a:pt x="0" y="3"/>
                    </a:lnTo>
                    <a:lnTo>
                      <a:pt x="41" y="23"/>
                    </a:lnTo>
                    <a:lnTo>
                      <a:pt x="82" y="43"/>
                    </a:lnTo>
                    <a:lnTo>
                      <a:pt x="120" y="61"/>
                    </a:lnTo>
                    <a:lnTo>
                      <a:pt x="159" y="81"/>
                    </a:lnTo>
                    <a:lnTo>
                      <a:pt x="194" y="99"/>
                    </a:lnTo>
                    <a:lnTo>
                      <a:pt x="228" y="117"/>
                    </a:lnTo>
                    <a:lnTo>
                      <a:pt x="258" y="134"/>
                    </a:lnTo>
                    <a:lnTo>
                      <a:pt x="284" y="148"/>
                    </a:lnTo>
                    <a:lnTo>
                      <a:pt x="307" y="163"/>
                    </a:lnTo>
                    <a:lnTo>
                      <a:pt x="327" y="175"/>
                    </a:lnTo>
                    <a:lnTo>
                      <a:pt x="341" y="184"/>
                    </a:lnTo>
                    <a:lnTo>
                      <a:pt x="351" y="193"/>
                    </a:lnTo>
                    <a:lnTo>
                      <a:pt x="358" y="199"/>
                    </a:lnTo>
                    <a:lnTo>
                      <a:pt x="359" y="204"/>
                    </a:lnTo>
                    <a:lnTo>
                      <a:pt x="417" y="231"/>
                    </a:lnTo>
                    <a:close/>
                  </a:path>
                </a:pathLst>
              </a:custGeom>
              <a:solidFill>
                <a:srgbClr val="B1E7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071" name="Freeform 690"/>
              <p:cNvSpPr>
                <a:spLocks/>
              </p:cNvSpPr>
              <p:nvPr/>
            </p:nvSpPr>
            <p:spPr bwMode="auto">
              <a:xfrm>
                <a:off x="1274" y="1538"/>
                <a:ext cx="360" cy="101"/>
              </a:xfrm>
              <a:custGeom>
                <a:avLst/>
                <a:gdLst>
                  <a:gd name="T0" fmla="*/ 1 w 360"/>
                  <a:gd name="T1" fmla="*/ 0 h 201"/>
                  <a:gd name="T2" fmla="*/ 42 w 360"/>
                  <a:gd name="T3" fmla="*/ 10 h 201"/>
                  <a:gd name="T4" fmla="*/ 83 w 360"/>
                  <a:gd name="T5" fmla="*/ 20 h 201"/>
                  <a:gd name="T6" fmla="*/ 121 w 360"/>
                  <a:gd name="T7" fmla="*/ 29 h 201"/>
                  <a:gd name="T8" fmla="*/ 160 w 360"/>
                  <a:gd name="T9" fmla="*/ 39 h 201"/>
                  <a:gd name="T10" fmla="*/ 195 w 360"/>
                  <a:gd name="T11" fmla="*/ 48 h 201"/>
                  <a:gd name="T12" fmla="*/ 229 w 360"/>
                  <a:gd name="T13" fmla="*/ 57 h 201"/>
                  <a:gd name="T14" fmla="*/ 259 w 360"/>
                  <a:gd name="T15" fmla="*/ 66 h 201"/>
                  <a:gd name="T16" fmla="*/ 285 w 360"/>
                  <a:gd name="T17" fmla="*/ 73 h 201"/>
                  <a:gd name="T18" fmla="*/ 308 w 360"/>
                  <a:gd name="T19" fmla="*/ 80 h 201"/>
                  <a:gd name="T20" fmla="*/ 328 w 360"/>
                  <a:gd name="T21" fmla="*/ 86 h 201"/>
                  <a:gd name="T22" fmla="*/ 342 w 360"/>
                  <a:gd name="T23" fmla="*/ 91 h 201"/>
                  <a:gd name="T24" fmla="*/ 352 w 360"/>
                  <a:gd name="T25" fmla="*/ 95 h 201"/>
                  <a:gd name="T26" fmla="*/ 359 w 360"/>
                  <a:gd name="T27" fmla="*/ 98 h 201"/>
                  <a:gd name="T28" fmla="*/ 360 w 360"/>
                  <a:gd name="T29" fmla="*/ 101 h 201"/>
                  <a:gd name="T30" fmla="*/ 298 w 360"/>
                  <a:gd name="T31" fmla="*/ 86 h 201"/>
                  <a:gd name="T32" fmla="*/ 295 w 360"/>
                  <a:gd name="T33" fmla="*/ 84 h 201"/>
                  <a:gd name="T34" fmla="*/ 290 w 360"/>
                  <a:gd name="T35" fmla="*/ 81 h 201"/>
                  <a:gd name="T36" fmla="*/ 277 w 360"/>
                  <a:gd name="T37" fmla="*/ 76 h 201"/>
                  <a:gd name="T38" fmla="*/ 260 w 360"/>
                  <a:gd name="T39" fmla="*/ 71 h 201"/>
                  <a:gd name="T40" fmla="*/ 239 w 360"/>
                  <a:gd name="T41" fmla="*/ 65 h 201"/>
                  <a:gd name="T42" fmla="*/ 213 w 360"/>
                  <a:gd name="T43" fmla="*/ 57 h 201"/>
                  <a:gd name="T44" fmla="*/ 184 w 360"/>
                  <a:gd name="T45" fmla="*/ 49 h 201"/>
                  <a:gd name="T46" fmla="*/ 151 w 360"/>
                  <a:gd name="T47" fmla="*/ 40 h 201"/>
                  <a:gd name="T48" fmla="*/ 116 w 360"/>
                  <a:gd name="T49" fmla="*/ 31 h 201"/>
                  <a:gd name="T50" fmla="*/ 79 w 360"/>
                  <a:gd name="T51" fmla="*/ 22 h 201"/>
                  <a:gd name="T52" fmla="*/ 39 w 360"/>
                  <a:gd name="T53" fmla="*/ 12 h 201"/>
                  <a:gd name="T54" fmla="*/ 0 w 360"/>
                  <a:gd name="T55" fmla="*/ 3 h 201"/>
                  <a:gd name="T56" fmla="*/ 1 w 360"/>
                  <a:gd name="T57" fmla="*/ 0 h 20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360" h="201">
                    <a:moveTo>
                      <a:pt x="1" y="0"/>
                    </a:moveTo>
                    <a:lnTo>
                      <a:pt x="42" y="20"/>
                    </a:lnTo>
                    <a:lnTo>
                      <a:pt x="83" y="40"/>
                    </a:lnTo>
                    <a:lnTo>
                      <a:pt x="121" y="58"/>
                    </a:lnTo>
                    <a:lnTo>
                      <a:pt x="160" y="78"/>
                    </a:lnTo>
                    <a:lnTo>
                      <a:pt x="195" y="96"/>
                    </a:lnTo>
                    <a:lnTo>
                      <a:pt x="229" y="114"/>
                    </a:lnTo>
                    <a:lnTo>
                      <a:pt x="259" y="131"/>
                    </a:lnTo>
                    <a:lnTo>
                      <a:pt x="285" y="145"/>
                    </a:lnTo>
                    <a:lnTo>
                      <a:pt x="308" y="160"/>
                    </a:lnTo>
                    <a:lnTo>
                      <a:pt x="328" y="172"/>
                    </a:lnTo>
                    <a:lnTo>
                      <a:pt x="342" y="181"/>
                    </a:lnTo>
                    <a:lnTo>
                      <a:pt x="352" y="190"/>
                    </a:lnTo>
                    <a:lnTo>
                      <a:pt x="359" y="196"/>
                    </a:lnTo>
                    <a:lnTo>
                      <a:pt x="360" y="201"/>
                    </a:lnTo>
                    <a:lnTo>
                      <a:pt x="298" y="172"/>
                    </a:lnTo>
                    <a:lnTo>
                      <a:pt x="295" y="167"/>
                    </a:lnTo>
                    <a:lnTo>
                      <a:pt x="290" y="162"/>
                    </a:lnTo>
                    <a:lnTo>
                      <a:pt x="277" y="152"/>
                    </a:lnTo>
                    <a:lnTo>
                      <a:pt x="260" y="142"/>
                    </a:lnTo>
                    <a:lnTo>
                      <a:pt x="239" y="129"/>
                    </a:lnTo>
                    <a:lnTo>
                      <a:pt x="213" y="113"/>
                    </a:lnTo>
                    <a:lnTo>
                      <a:pt x="184" y="98"/>
                    </a:lnTo>
                    <a:lnTo>
                      <a:pt x="151" y="80"/>
                    </a:lnTo>
                    <a:lnTo>
                      <a:pt x="116" y="62"/>
                    </a:lnTo>
                    <a:lnTo>
                      <a:pt x="79" y="44"/>
                    </a:lnTo>
                    <a:lnTo>
                      <a:pt x="39" y="24"/>
                    </a:lnTo>
                    <a:lnTo>
                      <a:pt x="0" y="6"/>
                    </a:lnTo>
                    <a:lnTo>
                      <a:pt x="1" y="0"/>
                    </a:lnTo>
                    <a:close/>
                  </a:path>
                </a:pathLst>
              </a:custGeom>
              <a:solidFill>
                <a:srgbClr val="B0EA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072" name="Freeform 691"/>
              <p:cNvSpPr>
                <a:spLocks/>
              </p:cNvSpPr>
              <p:nvPr/>
            </p:nvSpPr>
            <p:spPr bwMode="auto">
              <a:xfrm>
                <a:off x="1272" y="1541"/>
                <a:ext cx="300" cy="83"/>
              </a:xfrm>
              <a:custGeom>
                <a:avLst/>
                <a:gdLst>
                  <a:gd name="T0" fmla="*/ 300 w 300"/>
                  <a:gd name="T1" fmla="*/ 83 h 166"/>
                  <a:gd name="T2" fmla="*/ 297 w 300"/>
                  <a:gd name="T3" fmla="*/ 81 h 166"/>
                  <a:gd name="T4" fmla="*/ 292 w 300"/>
                  <a:gd name="T5" fmla="*/ 78 h 166"/>
                  <a:gd name="T6" fmla="*/ 279 w 300"/>
                  <a:gd name="T7" fmla="*/ 73 h 166"/>
                  <a:gd name="T8" fmla="*/ 262 w 300"/>
                  <a:gd name="T9" fmla="*/ 68 h 166"/>
                  <a:gd name="T10" fmla="*/ 241 w 300"/>
                  <a:gd name="T11" fmla="*/ 62 h 166"/>
                  <a:gd name="T12" fmla="*/ 215 w 300"/>
                  <a:gd name="T13" fmla="*/ 54 h 166"/>
                  <a:gd name="T14" fmla="*/ 186 w 300"/>
                  <a:gd name="T15" fmla="*/ 46 h 166"/>
                  <a:gd name="T16" fmla="*/ 153 w 300"/>
                  <a:gd name="T17" fmla="*/ 37 h 166"/>
                  <a:gd name="T18" fmla="*/ 118 w 300"/>
                  <a:gd name="T19" fmla="*/ 28 h 166"/>
                  <a:gd name="T20" fmla="*/ 81 w 300"/>
                  <a:gd name="T21" fmla="*/ 19 h 166"/>
                  <a:gd name="T22" fmla="*/ 41 w 300"/>
                  <a:gd name="T23" fmla="*/ 9 h 166"/>
                  <a:gd name="T24" fmla="*/ 2 w 300"/>
                  <a:gd name="T25" fmla="*/ 0 h 166"/>
                  <a:gd name="T26" fmla="*/ 0 w 300"/>
                  <a:gd name="T27" fmla="*/ 3 h 166"/>
                  <a:gd name="T28" fmla="*/ 34 w 300"/>
                  <a:gd name="T29" fmla="*/ 11 h 166"/>
                  <a:gd name="T30" fmla="*/ 67 w 300"/>
                  <a:gd name="T31" fmla="*/ 19 h 166"/>
                  <a:gd name="T32" fmla="*/ 98 w 300"/>
                  <a:gd name="T33" fmla="*/ 26 h 166"/>
                  <a:gd name="T34" fmla="*/ 128 w 300"/>
                  <a:gd name="T35" fmla="*/ 35 h 166"/>
                  <a:gd name="T36" fmla="*/ 155 w 300"/>
                  <a:gd name="T37" fmla="*/ 42 h 166"/>
                  <a:gd name="T38" fmla="*/ 179 w 300"/>
                  <a:gd name="T39" fmla="*/ 48 h 166"/>
                  <a:gd name="T40" fmla="*/ 198 w 300"/>
                  <a:gd name="T41" fmla="*/ 54 h 166"/>
                  <a:gd name="T42" fmla="*/ 214 w 300"/>
                  <a:gd name="T43" fmla="*/ 59 h 166"/>
                  <a:gd name="T44" fmla="*/ 225 w 300"/>
                  <a:gd name="T45" fmla="*/ 63 h 166"/>
                  <a:gd name="T46" fmla="*/ 231 w 300"/>
                  <a:gd name="T47" fmla="*/ 65 h 166"/>
                  <a:gd name="T48" fmla="*/ 232 w 300"/>
                  <a:gd name="T49" fmla="*/ 68 h 166"/>
                  <a:gd name="T50" fmla="*/ 300 w 300"/>
                  <a:gd name="T51" fmla="*/ 83 h 16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300" h="166">
                    <a:moveTo>
                      <a:pt x="300" y="166"/>
                    </a:moveTo>
                    <a:lnTo>
                      <a:pt x="297" y="161"/>
                    </a:lnTo>
                    <a:lnTo>
                      <a:pt x="292" y="156"/>
                    </a:lnTo>
                    <a:lnTo>
                      <a:pt x="279" y="146"/>
                    </a:lnTo>
                    <a:lnTo>
                      <a:pt x="262" y="136"/>
                    </a:lnTo>
                    <a:lnTo>
                      <a:pt x="241" y="123"/>
                    </a:lnTo>
                    <a:lnTo>
                      <a:pt x="215" y="107"/>
                    </a:lnTo>
                    <a:lnTo>
                      <a:pt x="186" y="92"/>
                    </a:lnTo>
                    <a:lnTo>
                      <a:pt x="153" y="74"/>
                    </a:lnTo>
                    <a:lnTo>
                      <a:pt x="118" y="56"/>
                    </a:lnTo>
                    <a:lnTo>
                      <a:pt x="81" y="38"/>
                    </a:lnTo>
                    <a:lnTo>
                      <a:pt x="41" y="18"/>
                    </a:lnTo>
                    <a:lnTo>
                      <a:pt x="2" y="0"/>
                    </a:lnTo>
                    <a:lnTo>
                      <a:pt x="0" y="5"/>
                    </a:lnTo>
                    <a:lnTo>
                      <a:pt x="34" y="22"/>
                    </a:lnTo>
                    <a:lnTo>
                      <a:pt x="67" y="38"/>
                    </a:lnTo>
                    <a:lnTo>
                      <a:pt x="98" y="52"/>
                    </a:lnTo>
                    <a:lnTo>
                      <a:pt x="128" y="69"/>
                    </a:lnTo>
                    <a:lnTo>
                      <a:pt x="155" y="83"/>
                    </a:lnTo>
                    <a:lnTo>
                      <a:pt x="179" y="96"/>
                    </a:lnTo>
                    <a:lnTo>
                      <a:pt x="198" y="107"/>
                    </a:lnTo>
                    <a:lnTo>
                      <a:pt x="214" y="117"/>
                    </a:lnTo>
                    <a:lnTo>
                      <a:pt x="225" y="125"/>
                    </a:lnTo>
                    <a:lnTo>
                      <a:pt x="231" y="130"/>
                    </a:lnTo>
                    <a:lnTo>
                      <a:pt x="232" y="136"/>
                    </a:lnTo>
                    <a:lnTo>
                      <a:pt x="300" y="166"/>
                    </a:lnTo>
                    <a:close/>
                  </a:path>
                </a:pathLst>
              </a:custGeom>
              <a:solidFill>
                <a:srgbClr val="B0EE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073" name="Freeform 692"/>
              <p:cNvSpPr>
                <a:spLocks/>
              </p:cNvSpPr>
              <p:nvPr/>
            </p:nvSpPr>
            <p:spPr bwMode="auto">
              <a:xfrm>
                <a:off x="1271" y="1544"/>
                <a:ext cx="233" cy="65"/>
              </a:xfrm>
              <a:custGeom>
                <a:avLst/>
                <a:gdLst>
                  <a:gd name="T0" fmla="*/ 1 w 233"/>
                  <a:gd name="T1" fmla="*/ 0 h 131"/>
                  <a:gd name="T2" fmla="*/ 35 w 233"/>
                  <a:gd name="T3" fmla="*/ 8 h 131"/>
                  <a:gd name="T4" fmla="*/ 68 w 233"/>
                  <a:gd name="T5" fmla="*/ 16 h 131"/>
                  <a:gd name="T6" fmla="*/ 99 w 233"/>
                  <a:gd name="T7" fmla="*/ 23 h 131"/>
                  <a:gd name="T8" fmla="*/ 129 w 233"/>
                  <a:gd name="T9" fmla="*/ 32 h 131"/>
                  <a:gd name="T10" fmla="*/ 156 w 233"/>
                  <a:gd name="T11" fmla="*/ 39 h 131"/>
                  <a:gd name="T12" fmla="*/ 180 w 233"/>
                  <a:gd name="T13" fmla="*/ 45 h 131"/>
                  <a:gd name="T14" fmla="*/ 199 w 233"/>
                  <a:gd name="T15" fmla="*/ 51 h 131"/>
                  <a:gd name="T16" fmla="*/ 215 w 233"/>
                  <a:gd name="T17" fmla="*/ 56 h 131"/>
                  <a:gd name="T18" fmla="*/ 226 w 233"/>
                  <a:gd name="T19" fmla="*/ 60 h 131"/>
                  <a:gd name="T20" fmla="*/ 232 w 233"/>
                  <a:gd name="T21" fmla="*/ 62 h 131"/>
                  <a:gd name="T22" fmla="*/ 233 w 233"/>
                  <a:gd name="T23" fmla="*/ 65 h 131"/>
                  <a:gd name="T24" fmla="*/ 161 w 233"/>
                  <a:gd name="T25" fmla="*/ 48 h 131"/>
                  <a:gd name="T26" fmla="*/ 160 w 233"/>
                  <a:gd name="T27" fmla="*/ 46 h 131"/>
                  <a:gd name="T28" fmla="*/ 153 w 233"/>
                  <a:gd name="T29" fmla="*/ 43 h 131"/>
                  <a:gd name="T30" fmla="*/ 141 w 233"/>
                  <a:gd name="T31" fmla="*/ 40 h 131"/>
                  <a:gd name="T32" fmla="*/ 124 w 233"/>
                  <a:gd name="T33" fmla="*/ 34 h 131"/>
                  <a:gd name="T34" fmla="*/ 105 w 233"/>
                  <a:gd name="T35" fmla="*/ 29 h 131"/>
                  <a:gd name="T36" fmla="*/ 82 w 233"/>
                  <a:gd name="T37" fmla="*/ 23 h 131"/>
                  <a:gd name="T38" fmla="*/ 57 w 233"/>
                  <a:gd name="T39" fmla="*/ 16 h 131"/>
                  <a:gd name="T40" fmla="*/ 28 w 233"/>
                  <a:gd name="T41" fmla="*/ 10 h 131"/>
                  <a:gd name="T42" fmla="*/ 0 w 233"/>
                  <a:gd name="T43" fmla="*/ 3 h 131"/>
                  <a:gd name="T44" fmla="*/ 1 w 233"/>
                  <a:gd name="T45" fmla="*/ 0 h 131"/>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233" h="131">
                    <a:moveTo>
                      <a:pt x="1" y="0"/>
                    </a:moveTo>
                    <a:lnTo>
                      <a:pt x="35" y="17"/>
                    </a:lnTo>
                    <a:lnTo>
                      <a:pt x="68" y="33"/>
                    </a:lnTo>
                    <a:lnTo>
                      <a:pt x="99" y="47"/>
                    </a:lnTo>
                    <a:lnTo>
                      <a:pt x="129" y="64"/>
                    </a:lnTo>
                    <a:lnTo>
                      <a:pt x="156" y="78"/>
                    </a:lnTo>
                    <a:lnTo>
                      <a:pt x="180" y="91"/>
                    </a:lnTo>
                    <a:lnTo>
                      <a:pt x="199" y="102"/>
                    </a:lnTo>
                    <a:lnTo>
                      <a:pt x="215" y="112"/>
                    </a:lnTo>
                    <a:lnTo>
                      <a:pt x="226" y="120"/>
                    </a:lnTo>
                    <a:lnTo>
                      <a:pt x="232" y="125"/>
                    </a:lnTo>
                    <a:lnTo>
                      <a:pt x="233" y="131"/>
                    </a:lnTo>
                    <a:lnTo>
                      <a:pt x="161" y="96"/>
                    </a:lnTo>
                    <a:lnTo>
                      <a:pt x="160" y="93"/>
                    </a:lnTo>
                    <a:lnTo>
                      <a:pt x="153" y="87"/>
                    </a:lnTo>
                    <a:lnTo>
                      <a:pt x="141" y="80"/>
                    </a:lnTo>
                    <a:lnTo>
                      <a:pt x="124" y="69"/>
                    </a:lnTo>
                    <a:lnTo>
                      <a:pt x="105" y="58"/>
                    </a:lnTo>
                    <a:lnTo>
                      <a:pt x="82" y="46"/>
                    </a:lnTo>
                    <a:lnTo>
                      <a:pt x="57" y="33"/>
                    </a:lnTo>
                    <a:lnTo>
                      <a:pt x="28" y="20"/>
                    </a:lnTo>
                    <a:lnTo>
                      <a:pt x="0" y="6"/>
                    </a:lnTo>
                    <a:lnTo>
                      <a:pt x="1" y="0"/>
                    </a:lnTo>
                    <a:close/>
                  </a:path>
                </a:pathLst>
              </a:custGeom>
              <a:solidFill>
                <a:srgbClr val="B0F1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074" name="Freeform 693"/>
              <p:cNvSpPr>
                <a:spLocks/>
              </p:cNvSpPr>
              <p:nvPr/>
            </p:nvSpPr>
            <p:spPr bwMode="auto">
              <a:xfrm>
                <a:off x="1268" y="1546"/>
                <a:ext cx="164" cy="46"/>
              </a:xfrm>
              <a:custGeom>
                <a:avLst/>
                <a:gdLst>
                  <a:gd name="T0" fmla="*/ 164 w 164"/>
                  <a:gd name="T1" fmla="*/ 46 h 90"/>
                  <a:gd name="T2" fmla="*/ 163 w 164"/>
                  <a:gd name="T3" fmla="*/ 44 h 90"/>
                  <a:gd name="T4" fmla="*/ 156 w 164"/>
                  <a:gd name="T5" fmla="*/ 41 h 90"/>
                  <a:gd name="T6" fmla="*/ 144 w 164"/>
                  <a:gd name="T7" fmla="*/ 38 h 90"/>
                  <a:gd name="T8" fmla="*/ 127 w 164"/>
                  <a:gd name="T9" fmla="*/ 32 h 90"/>
                  <a:gd name="T10" fmla="*/ 108 w 164"/>
                  <a:gd name="T11" fmla="*/ 27 h 90"/>
                  <a:gd name="T12" fmla="*/ 85 w 164"/>
                  <a:gd name="T13" fmla="*/ 20 h 90"/>
                  <a:gd name="T14" fmla="*/ 60 w 164"/>
                  <a:gd name="T15" fmla="*/ 14 h 90"/>
                  <a:gd name="T16" fmla="*/ 31 w 164"/>
                  <a:gd name="T17" fmla="*/ 7 h 90"/>
                  <a:gd name="T18" fmla="*/ 3 w 164"/>
                  <a:gd name="T19" fmla="*/ 0 h 90"/>
                  <a:gd name="T20" fmla="*/ 0 w 164"/>
                  <a:gd name="T21" fmla="*/ 4 h 90"/>
                  <a:gd name="T22" fmla="*/ 20 w 164"/>
                  <a:gd name="T23" fmla="*/ 8 h 90"/>
                  <a:gd name="T24" fmla="*/ 38 w 164"/>
                  <a:gd name="T25" fmla="*/ 13 h 90"/>
                  <a:gd name="T26" fmla="*/ 54 w 164"/>
                  <a:gd name="T27" fmla="*/ 16 h 90"/>
                  <a:gd name="T28" fmla="*/ 68 w 164"/>
                  <a:gd name="T29" fmla="*/ 20 h 90"/>
                  <a:gd name="T30" fmla="*/ 78 w 164"/>
                  <a:gd name="T31" fmla="*/ 24 h 90"/>
                  <a:gd name="T32" fmla="*/ 84 w 164"/>
                  <a:gd name="T33" fmla="*/ 26 h 90"/>
                  <a:gd name="T34" fmla="*/ 86 w 164"/>
                  <a:gd name="T35" fmla="*/ 28 h 90"/>
                  <a:gd name="T36" fmla="*/ 164 w 164"/>
                  <a:gd name="T37" fmla="*/ 46 h 9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64" h="90">
                    <a:moveTo>
                      <a:pt x="164" y="90"/>
                    </a:moveTo>
                    <a:lnTo>
                      <a:pt x="163" y="87"/>
                    </a:lnTo>
                    <a:lnTo>
                      <a:pt x="156" y="81"/>
                    </a:lnTo>
                    <a:lnTo>
                      <a:pt x="144" y="74"/>
                    </a:lnTo>
                    <a:lnTo>
                      <a:pt x="127" y="63"/>
                    </a:lnTo>
                    <a:lnTo>
                      <a:pt x="108" y="52"/>
                    </a:lnTo>
                    <a:lnTo>
                      <a:pt x="85" y="40"/>
                    </a:lnTo>
                    <a:lnTo>
                      <a:pt x="60" y="27"/>
                    </a:lnTo>
                    <a:lnTo>
                      <a:pt x="31" y="14"/>
                    </a:lnTo>
                    <a:lnTo>
                      <a:pt x="3" y="0"/>
                    </a:lnTo>
                    <a:lnTo>
                      <a:pt x="0" y="7"/>
                    </a:lnTo>
                    <a:lnTo>
                      <a:pt x="20" y="16"/>
                    </a:lnTo>
                    <a:lnTo>
                      <a:pt x="38" y="25"/>
                    </a:lnTo>
                    <a:lnTo>
                      <a:pt x="54" y="32"/>
                    </a:lnTo>
                    <a:lnTo>
                      <a:pt x="68" y="40"/>
                    </a:lnTo>
                    <a:lnTo>
                      <a:pt x="78" y="47"/>
                    </a:lnTo>
                    <a:lnTo>
                      <a:pt x="84" y="50"/>
                    </a:lnTo>
                    <a:lnTo>
                      <a:pt x="86" y="54"/>
                    </a:lnTo>
                    <a:lnTo>
                      <a:pt x="164" y="90"/>
                    </a:lnTo>
                    <a:close/>
                  </a:path>
                </a:pathLst>
              </a:custGeom>
              <a:solidFill>
                <a:srgbClr val="B0F4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075" name="Freeform 694"/>
              <p:cNvSpPr>
                <a:spLocks/>
              </p:cNvSpPr>
              <p:nvPr/>
            </p:nvSpPr>
            <p:spPr bwMode="auto">
              <a:xfrm>
                <a:off x="1267" y="1550"/>
                <a:ext cx="87" cy="23"/>
              </a:xfrm>
              <a:custGeom>
                <a:avLst/>
                <a:gdLst>
                  <a:gd name="T0" fmla="*/ 1 w 87"/>
                  <a:gd name="T1" fmla="*/ 0 h 47"/>
                  <a:gd name="T2" fmla="*/ 21 w 87"/>
                  <a:gd name="T3" fmla="*/ 4 h 47"/>
                  <a:gd name="T4" fmla="*/ 39 w 87"/>
                  <a:gd name="T5" fmla="*/ 9 h 47"/>
                  <a:gd name="T6" fmla="*/ 55 w 87"/>
                  <a:gd name="T7" fmla="*/ 12 h 47"/>
                  <a:gd name="T8" fmla="*/ 69 w 87"/>
                  <a:gd name="T9" fmla="*/ 16 h 47"/>
                  <a:gd name="T10" fmla="*/ 79 w 87"/>
                  <a:gd name="T11" fmla="*/ 20 h 47"/>
                  <a:gd name="T12" fmla="*/ 85 w 87"/>
                  <a:gd name="T13" fmla="*/ 21 h 47"/>
                  <a:gd name="T14" fmla="*/ 87 w 87"/>
                  <a:gd name="T15" fmla="*/ 23 h 47"/>
                  <a:gd name="T16" fmla="*/ 1 w 87"/>
                  <a:gd name="T17" fmla="*/ 3 h 47"/>
                  <a:gd name="T18" fmla="*/ 0 w 87"/>
                  <a:gd name="T19" fmla="*/ 2 h 47"/>
                  <a:gd name="T20" fmla="*/ 1 w 87"/>
                  <a:gd name="T21" fmla="*/ 0 h 4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7" h="47">
                    <a:moveTo>
                      <a:pt x="1" y="0"/>
                    </a:moveTo>
                    <a:lnTo>
                      <a:pt x="21" y="9"/>
                    </a:lnTo>
                    <a:lnTo>
                      <a:pt x="39" y="18"/>
                    </a:lnTo>
                    <a:lnTo>
                      <a:pt x="55" y="25"/>
                    </a:lnTo>
                    <a:lnTo>
                      <a:pt x="69" y="33"/>
                    </a:lnTo>
                    <a:lnTo>
                      <a:pt x="79" y="40"/>
                    </a:lnTo>
                    <a:lnTo>
                      <a:pt x="85" y="43"/>
                    </a:lnTo>
                    <a:lnTo>
                      <a:pt x="87" y="47"/>
                    </a:lnTo>
                    <a:lnTo>
                      <a:pt x="1" y="7"/>
                    </a:lnTo>
                    <a:lnTo>
                      <a:pt x="0" y="5"/>
                    </a:lnTo>
                    <a:lnTo>
                      <a:pt x="1" y="0"/>
                    </a:lnTo>
                    <a:close/>
                  </a:path>
                </a:pathLst>
              </a:custGeom>
              <a:solidFill>
                <a:srgbClr val="B0F7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076" name="Freeform 695"/>
              <p:cNvSpPr>
                <a:spLocks/>
              </p:cNvSpPr>
              <p:nvPr/>
            </p:nvSpPr>
            <p:spPr bwMode="auto">
              <a:xfrm>
                <a:off x="1267" y="1553"/>
                <a:ext cx="1" cy="1"/>
              </a:xfrm>
              <a:custGeom>
                <a:avLst/>
                <a:gdLst>
                  <a:gd name="T0" fmla="*/ 1 w 1"/>
                  <a:gd name="T1" fmla="*/ 1 h 2"/>
                  <a:gd name="T2" fmla="*/ 0 w 1"/>
                  <a:gd name="T3" fmla="*/ 0 h 2"/>
                  <a:gd name="T4" fmla="*/ 0 w 1"/>
                  <a:gd name="T5" fmla="*/ 0 h 2"/>
                  <a:gd name="T6" fmla="*/ 0 w 1"/>
                  <a:gd name="T7" fmla="*/ 0 h 2"/>
                  <a:gd name="T8" fmla="*/ 1 w 1"/>
                  <a:gd name="T9" fmla="*/ 1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 h="2">
                    <a:moveTo>
                      <a:pt x="1" y="2"/>
                    </a:moveTo>
                    <a:lnTo>
                      <a:pt x="0" y="0"/>
                    </a:lnTo>
                    <a:lnTo>
                      <a:pt x="1" y="2"/>
                    </a:lnTo>
                    <a:close/>
                  </a:path>
                </a:pathLst>
              </a:custGeom>
              <a:solidFill>
                <a:srgbClr val="B0F8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077" name="Freeform 696"/>
              <p:cNvSpPr>
                <a:spLocks/>
              </p:cNvSpPr>
              <p:nvPr/>
            </p:nvSpPr>
            <p:spPr bwMode="auto">
              <a:xfrm>
                <a:off x="1267" y="1514"/>
                <a:ext cx="1019" cy="271"/>
              </a:xfrm>
              <a:custGeom>
                <a:avLst/>
                <a:gdLst>
                  <a:gd name="T0" fmla="*/ 996 w 1019"/>
                  <a:gd name="T1" fmla="*/ 271 h 543"/>
                  <a:gd name="T2" fmla="*/ 0 w 1019"/>
                  <a:gd name="T3" fmla="*/ 38 h 543"/>
                  <a:gd name="T4" fmla="*/ 22 w 1019"/>
                  <a:gd name="T5" fmla="*/ 0 h 543"/>
                  <a:gd name="T6" fmla="*/ 1019 w 1019"/>
                  <a:gd name="T7" fmla="*/ 231 h 543"/>
                  <a:gd name="T8" fmla="*/ 996 w 1019"/>
                  <a:gd name="T9" fmla="*/ 271 h 54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19" h="543">
                    <a:moveTo>
                      <a:pt x="996" y="543"/>
                    </a:moveTo>
                    <a:lnTo>
                      <a:pt x="0" y="77"/>
                    </a:lnTo>
                    <a:lnTo>
                      <a:pt x="22" y="0"/>
                    </a:lnTo>
                    <a:lnTo>
                      <a:pt x="1019" y="463"/>
                    </a:lnTo>
                    <a:lnTo>
                      <a:pt x="996" y="54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078" name="Freeform 697"/>
              <p:cNvSpPr>
                <a:spLocks/>
              </p:cNvSpPr>
              <p:nvPr/>
            </p:nvSpPr>
            <p:spPr bwMode="auto">
              <a:xfrm>
                <a:off x="1289" y="1514"/>
                <a:ext cx="997" cy="271"/>
              </a:xfrm>
              <a:custGeom>
                <a:avLst/>
                <a:gdLst>
                  <a:gd name="T0" fmla="*/ 974 w 997"/>
                  <a:gd name="T1" fmla="*/ 271 h 543"/>
                  <a:gd name="T2" fmla="*/ 997 w 997"/>
                  <a:gd name="T3" fmla="*/ 231 h 543"/>
                  <a:gd name="T4" fmla="*/ 0 w 997"/>
                  <a:gd name="T5" fmla="*/ 0 h 543"/>
                  <a:gd name="T6" fmla="*/ 0 w 997"/>
                  <a:gd name="T7" fmla="*/ 0 h 543"/>
                  <a:gd name="T8" fmla="*/ 70 w 997"/>
                  <a:gd name="T9" fmla="*/ 17 h 543"/>
                  <a:gd name="T10" fmla="*/ 138 w 997"/>
                  <a:gd name="T11" fmla="*/ 33 h 543"/>
                  <a:gd name="T12" fmla="*/ 207 w 997"/>
                  <a:gd name="T13" fmla="*/ 49 h 543"/>
                  <a:gd name="T14" fmla="*/ 273 w 997"/>
                  <a:gd name="T15" fmla="*/ 66 h 543"/>
                  <a:gd name="T16" fmla="*/ 338 w 997"/>
                  <a:gd name="T17" fmla="*/ 82 h 543"/>
                  <a:gd name="T18" fmla="*/ 402 w 997"/>
                  <a:gd name="T19" fmla="*/ 98 h 543"/>
                  <a:gd name="T20" fmla="*/ 464 w 997"/>
                  <a:gd name="T21" fmla="*/ 114 h 543"/>
                  <a:gd name="T22" fmla="*/ 522 w 997"/>
                  <a:gd name="T23" fmla="*/ 129 h 543"/>
                  <a:gd name="T24" fmla="*/ 579 w 997"/>
                  <a:gd name="T25" fmla="*/ 143 h 543"/>
                  <a:gd name="T26" fmla="*/ 632 w 997"/>
                  <a:gd name="T27" fmla="*/ 158 h 543"/>
                  <a:gd name="T28" fmla="*/ 682 w 997"/>
                  <a:gd name="T29" fmla="*/ 171 h 543"/>
                  <a:gd name="T30" fmla="*/ 727 w 997"/>
                  <a:gd name="T31" fmla="*/ 185 h 543"/>
                  <a:gd name="T32" fmla="*/ 769 w 997"/>
                  <a:gd name="T33" fmla="*/ 197 h 543"/>
                  <a:gd name="T34" fmla="*/ 807 w 997"/>
                  <a:gd name="T35" fmla="*/ 209 h 543"/>
                  <a:gd name="T36" fmla="*/ 843 w 997"/>
                  <a:gd name="T37" fmla="*/ 219 h 543"/>
                  <a:gd name="T38" fmla="*/ 873 w 997"/>
                  <a:gd name="T39" fmla="*/ 229 h 543"/>
                  <a:gd name="T40" fmla="*/ 897 w 997"/>
                  <a:gd name="T41" fmla="*/ 238 h 543"/>
                  <a:gd name="T42" fmla="*/ 918 w 997"/>
                  <a:gd name="T43" fmla="*/ 246 h 543"/>
                  <a:gd name="T44" fmla="*/ 933 w 997"/>
                  <a:gd name="T45" fmla="*/ 252 h 543"/>
                  <a:gd name="T46" fmla="*/ 945 w 997"/>
                  <a:gd name="T47" fmla="*/ 257 h 543"/>
                  <a:gd name="T48" fmla="*/ 950 w 997"/>
                  <a:gd name="T49" fmla="*/ 262 h 543"/>
                  <a:gd name="T50" fmla="*/ 950 w 997"/>
                  <a:gd name="T51" fmla="*/ 266 h 543"/>
                  <a:gd name="T52" fmla="*/ 974 w 997"/>
                  <a:gd name="T53" fmla="*/ 271 h 543"/>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997" h="543">
                    <a:moveTo>
                      <a:pt x="974" y="543"/>
                    </a:moveTo>
                    <a:lnTo>
                      <a:pt x="997" y="463"/>
                    </a:lnTo>
                    <a:lnTo>
                      <a:pt x="0" y="0"/>
                    </a:lnTo>
                    <a:lnTo>
                      <a:pt x="0" y="1"/>
                    </a:lnTo>
                    <a:lnTo>
                      <a:pt x="70" y="34"/>
                    </a:lnTo>
                    <a:lnTo>
                      <a:pt x="138" y="66"/>
                    </a:lnTo>
                    <a:lnTo>
                      <a:pt x="207" y="99"/>
                    </a:lnTo>
                    <a:lnTo>
                      <a:pt x="273" y="132"/>
                    </a:lnTo>
                    <a:lnTo>
                      <a:pt x="338" y="164"/>
                    </a:lnTo>
                    <a:lnTo>
                      <a:pt x="402" y="197"/>
                    </a:lnTo>
                    <a:lnTo>
                      <a:pt x="464" y="228"/>
                    </a:lnTo>
                    <a:lnTo>
                      <a:pt x="522" y="258"/>
                    </a:lnTo>
                    <a:lnTo>
                      <a:pt x="579" y="287"/>
                    </a:lnTo>
                    <a:lnTo>
                      <a:pt x="632" y="316"/>
                    </a:lnTo>
                    <a:lnTo>
                      <a:pt x="682" y="343"/>
                    </a:lnTo>
                    <a:lnTo>
                      <a:pt x="727" y="371"/>
                    </a:lnTo>
                    <a:lnTo>
                      <a:pt x="769" y="394"/>
                    </a:lnTo>
                    <a:lnTo>
                      <a:pt x="807" y="418"/>
                    </a:lnTo>
                    <a:lnTo>
                      <a:pt x="843" y="439"/>
                    </a:lnTo>
                    <a:lnTo>
                      <a:pt x="873" y="459"/>
                    </a:lnTo>
                    <a:lnTo>
                      <a:pt x="897" y="476"/>
                    </a:lnTo>
                    <a:lnTo>
                      <a:pt x="918" y="492"/>
                    </a:lnTo>
                    <a:lnTo>
                      <a:pt x="933" y="505"/>
                    </a:lnTo>
                    <a:lnTo>
                      <a:pt x="945" y="515"/>
                    </a:lnTo>
                    <a:lnTo>
                      <a:pt x="950" y="524"/>
                    </a:lnTo>
                    <a:lnTo>
                      <a:pt x="950" y="532"/>
                    </a:lnTo>
                    <a:lnTo>
                      <a:pt x="974" y="543"/>
                    </a:lnTo>
                    <a:close/>
                  </a:path>
                </a:pathLst>
              </a:custGeom>
              <a:solidFill>
                <a:srgbClr val="B5B5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079" name="Freeform 698"/>
              <p:cNvSpPr>
                <a:spLocks/>
              </p:cNvSpPr>
              <p:nvPr/>
            </p:nvSpPr>
            <p:spPr bwMode="auto">
              <a:xfrm>
                <a:off x="1288" y="1515"/>
                <a:ext cx="951" cy="265"/>
              </a:xfrm>
              <a:custGeom>
                <a:avLst/>
                <a:gdLst>
                  <a:gd name="T0" fmla="*/ 1 w 951"/>
                  <a:gd name="T1" fmla="*/ 0 h 531"/>
                  <a:gd name="T2" fmla="*/ 71 w 951"/>
                  <a:gd name="T3" fmla="*/ 16 h 531"/>
                  <a:gd name="T4" fmla="*/ 139 w 951"/>
                  <a:gd name="T5" fmla="*/ 32 h 531"/>
                  <a:gd name="T6" fmla="*/ 208 w 951"/>
                  <a:gd name="T7" fmla="*/ 49 h 531"/>
                  <a:gd name="T8" fmla="*/ 274 w 951"/>
                  <a:gd name="T9" fmla="*/ 65 h 531"/>
                  <a:gd name="T10" fmla="*/ 339 w 951"/>
                  <a:gd name="T11" fmla="*/ 81 h 531"/>
                  <a:gd name="T12" fmla="*/ 403 w 951"/>
                  <a:gd name="T13" fmla="*/ 98 h 531"/>
                  <a:gd name="T14" fmla="*/ 465 w 951"/>
                  <a:gd name="T15" fmla="*/ 113 h 531"/>
                  <a:gd name="T16" fmla="*/ 523 w 951"/>
                  <a:gd name="T17" fmla="*/ 128 h 531"/>
                  <a:gd name="T18" fmla="*/ 580 w 951"/>
                  <a:gd name="T19" fmla="*/ 143 h 531"/>
                  <a:gd name="T20" fmla="*/ 633 w 951"/>
                  <a:gd name="T21" fmla="*/ 157 h 531"/>
                  <a:gd name="T22" fmla="*/ 683 w 951"/>
                  <a:gd name="T23" fmla="*/ 171 h 531"/>
                  <a:gd name="T24" fmla="*/ 728 w 951"/>
                  <a:gd name="T25" fmla="*/ 185 h 531"/>
                  <a:gd name="T26" fmla="*/ 770 w 951"/>
                  <a:gd name="T27" fmla="*/ 196 h 531"/>
                  <a:gd name="T28" fmla="*/ 808 w 951"/>
                  <a:gd name="T29" fmla="*/ 208 h 531"/>
                  <a:gd name="T30" fmla="*/ 844 w 951"/>
                  <a:gd name="T31" fmla="*/ 219 h 531"/>
                  <a:gd name="T32" fmla="*/ 874 w 951"/>
                  <a:gd name="T33" fmla="*/ 229 h 531"/>
                  <a:gd name="T34" fmla="*/ 898 w 951"/>
                  <a:gd name="T35" fmla="*/ 237 h 531"/>
                  <a:gd name="T36" fmla="*/ 919 w 951"/>
                  <a:gd name="T37" fmla="*/ 245 h 531"/>
                  <a:gd name="T38" fmla="*/ 934 w 951"/>
                  <a:gd name="T39" fmla="*/ 252 h 531"/>
                  <a:gd name="T40" fmla="*/ 946 w 951"/>
                  <a:gd name="T41" fmla="*/ 257 h 531"/>
                  <a:gd name="T42" fmla="*/ 951 w 951"/>
                  <a:gd name="T43" fmla="*/ 261 h 531"/>
                  <a:gd name="T44" fmla="*/ 951 w 951"/>
                  <a:gd name="T45" fmla="*/ 265 h 531"/>
                  <a:gd name="T46" fmla="*/ 927 w 951"/>
                  <a:gd name="T47" fmla="*/ 260 h 531"/>
                  <a:gd name="T48" fmla="*/ 926 w 951"/>
                  <a:gd name="T49" fmla="*/ 256 h 531"/>
                  <a:gd name="T50" fmla="*/ 920 w 951"/>
                  <a:gd name="T51" fmla="*/ 252 h 531"/>
                  <a:gd name="T52" fmla="*/ 909 w 951"/>
                  <a:gd name="T53" fmla="*/ 245 h 531"/>
                  <a:gd name="T54" fmla="*/ 892 w 951"/>
                  <a:gd name="T55" fmla="*/ 238 h 531"/>
                  <a:gd name="T56" fmla="*/ 869 w 951"/>
                  <a:gd name="T57" fmla="*/ 231 h 531"/>
                  <a:gd name="T58" fmla="*/ 842 w 951"/>
                  <a:gd name="T59" fmla="*/ 221 h 531"/>
                  <a:gd name="T60" fmla="*/ 811 w 951"/>
                  <a:gd name="T61" fmla="*/ 211 h 531"/>
                  <a:gd name="T62" fmla="*/ 775 w 951"/>
                  <a:gd name="T63" fmla="*/ 200 h 531"/>
                  <a:gd name="T64" fmla="*/ 734 w 951"/>
                  <a:gd name="T65" fmla="*/ 187 h 531"/>
                  <a:gd name="T66" fmla="*/ 688 w 951"/>
                  <a:gd name="T67" fmla="*/ 175 h 531"/>
                  <a:gd name="T68" fmla="*/ 640 w 951"/>
                  <a:gd name="T69" fmla="*/ 161 h 531"/>
                  <a:gd name="T70" fmla="*/ 587 w 951"/>
                  <a:gd name="T71" fmla="*/ 147 h 531"/>
                  <a:gd name="T72" fmla="*/ 531 w 951"/>
                  <a:gd name="T73" fmla="*/ 132 h 531"/>
                  <a:gd name="T74" fmla="*/ 472 w 951"/>
                  <a:gd name="T75" fmla="*/ 117 h 531"/>
                  <a:gd name="T76" fmla="*/ 410 w 951"/>
                  <a:gd name="T77" fmla="*/ 100 h 531"/>
                  <a:gd name="T78" fmla="*/ 345 w 951"/>
                  <a:gd name="T79" fmla="*/ 84 h 531"/>
                  <a:gd name="T80" fmla="*/ 278 w 951"/>
                  <a:gd name="T81" fmla="*/ 68 h 531"/>
                  <a:gd name="T82" fmla="*/ 211 w 951"/>
                  <a:gd name="T83" fmla="*/ 51 h 531"/>
                  <a:gd name="T84" fmla="*/ 141 w 951"/>
                  <a:gd name="T85" fmla="*/ 34 h 531"/>
                  <a:gd name="T86" fmla="*/ 71 w 951"/>
                  <a:gd name="T87" fmla="*/ 17 h 531"/>
                  <a:gd name="T88" fmla="*/ 0 w 951"/>
                  <a:gd name="T89" fmla="*/ 1 h 531"/>
                  <a:gd name="T90" fmla="*/ 1 w 951"/>
                  <a:gd name="T91" fmla="*/ 0 h 531"/>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951" h="531">
                    <a:moveTo>
                      <a:pt x="1" y="0"/>
                    </a:moveTo>
                    <a:lnTo>
                      <a:pt x="71" y="33"/>
                    </a:lnTo>
                    <a:lnTo>
                      <a:pt x="139" y="65"/>
                    </a:lnTo>
                    <a:lnTo>
                      <a:pt x="208" y="98"/>
                    </a:lnTo>
                    <a:lnTo>
                      <a:pt x="274" y="131"/>
                    </a:lnTo>
                    <a:lnTo>
                      <a:pt x="339" y="163"/>
                    </a:lnTo>
                    <a:lnTo>
                      <a:pt x="403" y="196"/>
                    </a:lnTo>
                    <a:lnTo>
                      <a:pt x="465" y="227"/>
                    </a:lnTo>
                    <a:lnTo>
                      <a:pt x="523" y="257"/>
                    </a:lnTo>
                    <a:lnTo>
                      <a:pt x="580" y="286"/>
                    </a:lnTo>
                    <a:lnTo>
                      <a:pt x="633" y="315"/>
                    </a:lnTo>
                    <a:lnTo>
                      <a:pt x="683" y="342"/>
                    </a:lnTo>
                    <a:lnTo>
                      <a:pt x="728" y="370"/>
                    </a:lnTo>
                    <a:lnTo>
                      <a:pt x="770" y="393"/>
                    </a:lnTo>
                    <a:lnTo>
                      <a:pt x="808" y="417"/>
                    </a:lnTo>
                    <a:lnTo>
                      <a:pt x="844" y="438"/>
                    </a:lnTo>
                    <a:lnTo>
                      <a:pt x="874" y="458"/>
                    </a:lnTo>
                    <a:lnTo>
                      <a:pt x="898" y="475"/>
                    </a:lnTo>
                    <a:lnTo>
                      <a:pt x="919" y="491"/>
                    </a:lnTo>
                    <a:lnTo>
                      <a:pt x="934" y="504"/>
                    </a:lnTo>
                    <a:lnTo>
                      <a:pt x="946" y="514"/>
                    </a:lnTo>
                    <a:lnTo>
                      <a:pt x="951" y="523"/>
                    </a:lnTo>
                    <a:lnTo>
                      <a:pt x="951" y="531"/>
                    </a:lnTo>
                    <a:lnTo>
                      <a:pt x="927" y="520"/>
                    </a:lnTo>
                    <a:lnTo>
                      <a:pt x="926" y="513"/>
                    </a:lnTo>
                    <a:lnTo>
                      <a:pt x="920" y="504"/>
                    </a:lnTo>
                    <a:lnTo>
                      <a:pt x="909" y="491"/>
                    </a:lnTo>
                    <a:lnTo>
                      <a:pt x="892" y="476"/>
                    </a:lnTo>
                    <a:lnTo>
                      <a:pt x="869" y="462"/>
                    </a:lnTo>
                    <a:lnTo>
                      <a:pt x="842" y="442"/>
                    </a:lnTo>
                    <a:lnTo>
                      <a:pt x="811" y="422"/>
                    </a:lnTo>
                    <a:lnTo>
                      <a:pt x="775" y="400"/>
                    </a:lnTo>
                    <a:lnTo>
                      <a:pt x="734" y="375"/>
                    </a:lnTo>
                    <a:lnTo>
                      <a:pt x="688" y="350"/>
                    </a:lnTo>
                    <a:lnTo>
                      <a:pt x="640" y="323"/>
                    </a:lnTo>
                    <a:lnTo>
                      <a:pt x="587" y="294"/>
                    </a:lnTo>
                    <a:lnTo>
                      <a:pt x="531" y="265"/>
                    </a:lnTo>
                    <a:lnTo>
                      <a:pt x="472" y="234"/>
                    </a:lnTo>
                    <a:lnTo>
                      <a:pt x="410" y="201"/>
                    </a:lnTo>
                    <a:lnTo>
                      <a:pt x="345" y="169"/>
                    </a:lnTo>
                    <a:lnTo>
                      <a:pt x="278" y="136"/>
                    </a:lnTo>
                    <a:lnTo>
                      <a:pt x="211" y="102"/>
                    </a:lnTo>
                    <a:lnTo>
                      <a:pt x="141" y="69"/>
                    </a:lnTo>
                    <a:lnTo>
                      <a:pt x="71" y="35"/>
                    </a:lnTo>
                    <a:lnTo>
                      <a:pt x="0" y="2"/>
                    </a:lnTo>
                    <a:lnTo>
                      <a:pt x="1" y="0"/>
                    </a:lnTo>
                    <a:close/>
                  </a:path>
                </a:pathLst>
              </a:custGeom>
              <a:solidFill>
                <a:srgbClr val="B4B8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080" name="Freeform 699"/>
              <p:cNvSpPr>
                <a:spLocks/>
              </p:cNvSpPr>
              <p:nvPr/>
            </p:nvSpPr>
            <p:spPr bwMode="auto">
              <a:xfrm>
                <a:off x="1288" y="1516"/>
                <a:ext cx="927" cy="258"/>
              </a:xfrm>
              <a:custGeom>
                <a:avLst/>
                <a:gdLst>
                  <a:gd name="T0" fmla="*/ 927 w 927"/>
                  <a:gd name="T1" fmla="*/ 258 h 518"/>
                  <a:gd name="T2" fmla="*/ 926 w 927"/>
                  <a:gd name="T3" fmla="*/ 255 h 518"/>
                  <a:gd name="T4" fmla="*/ 920 w 927"/>
                  <a:gd name="T5" fmla="*/ 250 h 518"/>
                  <a:gd name="T6" fmla="*/ 909 w 927"/>
                  <a:gd name="T7" fmla="*/ 244 h 518"/>
                  <a:gd name="T8" fmla="*/ 892 w 927"/>
                  <a:gd name="T9" fmla="*/ 236 h 518"/>
                  <a:gd name="T10" fmla="*/ 869 w 927"/>
                  <a:gd name="T11" fmla="*/ 229 h 518"/>
                  <a:gd name="T12" fmla="*/ 842 w 927"/>
                  <a:gd name="T13" fmla="*/ 219 h 518"/>
                  <a:gd name="T14" fmla="*/ 811 w 927"/>
                  <a:gd name="T15" fmla="*/ 209 h 518"/>
                  <a:gd name="T16" fmla="*/ 775 w 927"/>
                  <a:gd name="T17" fmla="*/ 198 h 518"/>
                  <a:gd name="T18" fmla="*/ 734 w 927"/>
                  <a:gd name="T19" fmla="*/ 186 h 518"/>
                  <a:gd name="T20" fmla="*/ 688 w 927"/>
                  <a:gd name="T21" fmla="*/ 173 h 518"/>
                  <a:gd name="T22" fmla="*/ 640 w 927"/>
                  <a:gd name="T23" fmla="*/ 160 h 518"/>
                  <a:gd name="T24" fmla="*/ 587 w 927"/>
                  <a:gd name="T25" fmla="*/ 145 h 518"/>
                  <a:gd name="T26" fmla="*/ 531 w 927"/>
                  <a:gd name="T27" fmla="*/ 131 h 518"/>
                  <a:gd name="T28" fmla="*/ 472 w 927"/>
                  <a:gd name="T29" fmla="*/ 116 h 518"/>
                  <a:gd name="T30" fmla="*/ 410 w 927"/>
                  <a:gd name="T31" fmla="*/ 99 h 518"/>
                  <a:gd name="T32" fmla="*/ 345 w 927"/>
                  <a:gd name="T33" fmla="*/ 83 h 518"/>
                  <a:gd name="T34" fmla="*/ 278 w 927"/>
                  <a:gd name="T35" fmla="*/ 67 h 518"/>
                  <a:gd name="T36" fmla="*/ 211 w 927"/>
                  <a:gd name="T37" fmla="*/ 50 h 518"/>
                  <a:gd name="T38" fmla="*/ 141 w 927"/>
                  <a:gd name="T39" fmla="*/ 33 h 518"/>
                  <a:gd name="T40" fmla="*/ 71 w 927"/>
                  <a:gd name="T41" fmla="*/ 16 h 518"/>
                  <a:gd name="T42" fmla="*/ 0 w 927"/>
                  <a:gd name="T43" fmla="*/ 0 h 518"/>
                  <a:gd name="T44" fmla="*/ 0 w 927"/>
                  <a:gd name="T45" fmla="*/ 1 h 518"/>
                  <a:gd name="T46" fmla="*/ 69 w 927"/>
                  <a:gd name="T47" fmla="*/ 17 h 518"/>
                  <a:gd name="T48" fmla="*/ 137 w 927"/>
                  <a:gd name="T49" fmla="*/ 33 h 518"/>
                  <a:gd name="T50" fmla="*/ 205 w 927"/>
                  <a:gd name="T51" fmla="*/ 50 h 518"/>
                  <a:gd name="T52" fmla="*/ 271 w 927"/>
                  <a:gd name="T53" fmla="*/ 66 h 518"/>
                  <a:gd name="T54" fmla="*/ 335 w 927"/>
                  <a:gd name="T55" fmla="*/ 82 h 518"/>
                  <a:gd name="T56" fmla="*/ 399 w 927"/>
                  <a:gd name="T57" fmla="*/ 98 h 518"/>
                  <a:gd name="T58" fmla="*/ 458 w 927"/>
                  <a:gd name="T59" fmla="*/ 113 h 518"/>
                  <a:gd name="T60" fmla="*/ 516 w 927"/>
                  <a:gd name="T61" fmla="*/ 128 h 518"/>
                  <a:gd name="T62" fmla="*/ 571 w 927"/>
                  <a:gd name="T63" fmla="*/ 142 h 518"/>
                  <a:gd name="T64" fmla="*/ 622 w 927"/>
                  <a:gd name="T65" fmla="*/ 156 h 518"/>
                  <a:gd name="T66" fmla="*/ 670 w 927"/>
                  <a:gd name="T67" fmla="*/ 169 h 518"/>
                  <a:gd name="T68" fmla="*/ 714 w 927"/>
                  <a:gd name="T69" fmla="*/ 182 h 518"/>
                  <a:gd name="T70" fmla="*/ 753 w 927"/>
                  <a:gd name="T71" fmla="*/ 194 h 518"/>
                  <a:gd name="T72" fmla="*/ 789 w 927"/>
                  <a:gd name="T73" fmla="*/ 205 h 518"/>
                  <a:gd name="T74" fmla="*/ 820 w 927"/>
                  <a:gd name="T75" fmla="*/ 215 h 518"/>
                  <a:gd name="T76" fmla="*/ 845 w 927"/>
                  <a:gd name="T77" fmla="*/ 224 h 518"/>
                  <a:gd name="T78" fmla="*/ 866 w 927"/>
                  <a:gd name="T79" fmla="*/ 232 h 518"/>
                  <a:gd name="T80" fmla="*/ 883 w 927"/>
                  <a:gd name="T81" fmla="*/ 238 h 518"/>
                  <a:gd name="T82" fmla="*/ 895 w 927"/>
                  <a:gd name="T83" fmla="*/ 244 h 518"/>
                  <a:gd name="T84" fmla="*/ 900 w 927"/>
                  <a:gd name="T85" fmla="*/ 248 h 518"/>
                  <a:gd name="T86" fmla="*/ 902 w 927"/>
                  <a:gd name="T87" fmla="*/ 252 h 518"/>
                  <a:gd name="T88" fmla="*/ 927 w 927"/>
                  <a:gd name="T89" fmla="*/ 258 h 518"/>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927" h="518">
                    <a:moveTo>
                      <a:pt x="927" y="518"/>
                    </a:moveTo>
                    <a:lnTo>
                      <a:pt x="926" y="511"/>
                    </a:lnTo>
                    <a:lnTo>
                      <a:pt x="920" y="502"/>
                    </a:lnTo>
                    <a:lnTo>
                      <a:pt x="909" y="489"/>
                    </a:lnTo>
                    <a:lnTo>
                      <a:pt x="892" y="474"/>
                    </a:lnTo>
                    <a:lnTo>
                      <a:pt x="869" y="460"/>
                    </a:lnTo>
                    <a:lnTo>
                      <a:pt x="842" y="440"/>
                    </a:lnTo>
                    <a:lnTo>
                      <a:pt x="811" y="420"/>
                    </a:lnTo>
                    <a:lnTo>
                      <a:pt x="775" y="398"/>
                    </a:lnTo>
                    <a:lnTo>
                      <a:pt x="734" y="373"/>
                    </a:lnTo>
                    <a:lnTo>
                      <a:pt x="688" y="348"/>
                    </a:lnTo>
                    <a:lnTo>
                      <a:pt x="640" y="321"/>
                    </a:lnTo>
                    <a:lnTo>
                      <a:pt x="587" y="292"/>
                    </a:lnTo>
                    <a:lnTo>
                      <a:pt x="531" y="263"/>
                    </a:lnTo>
                    <a:lnTo>
                      <a:pt x="472" y="232"/>
                    </a:lnTo>
                    <a:lnTo>
                      <a:pt x="410" y="199"/>
                    </a:lnTo>
                    <a:lnTo>
                      <a:pt x="345" y="167"/>
                    </a:lnTo>
                    <a:lnTo>
                      <a:pt x="278" y="134"/>
                    </a:lnTo>
                    <a:lnTo>
                      <a:pt x="211" y="100"/>
                    </a:lnTo>
                    <a:lnTo>
                      <a:pt x="141" y="67"/>
                    </a:lnTo>
                    <a:lnTo>
                      <a:pt x="71" y="33"/>
                    </a:lnTo>
                    <a:lnTo>
                      <a:pt x="0" y="0"/>
                    </a:lnTo>
                    <a:lnTo>
                      <a:pt x="0" y="2"/>
                    </a:lnTo>
                    <a:lnTo>
                      <a:pt x="69" y="35"/>
                    </a:lnTo>
                    <a:lnTo>
                      <a:pt x="137" y="67"/>
                    </a:lnTo>
                    <a:lnTo>
                      <a:pt x="205" y="100"/>
                    </a:lnTo>
                    <a:lnTo>
                      <a:pt x="271" y="132"/>
                    </a:lnTo>
                    <a:lnTo>
                      <a:pt x="335" y="165"/>
                    </a:lnTo>
                    <a:lnTo>
                      <a:pt x="399" y="196"/>
                    </a:lnTo>
                    <a:lnTo>
                      <a:pt x="458" y="226"/>
                    </a:lnTo>
                    <a:lnTo>
                      <a:pt x="516" y="257"/>
                    </a:lnTo>
                    <a:lnTo>
                      <a:pt x="571" y="286"/>
                    </a:lnTo>
                    <a:lnTo>
                      <a:pt x="622" y="313"/>
                    </a:lnTo>
                    <a:lnTo>
                      <a:pt x="670" y="340"/>
                    </a:lnTo>
                    <a:lnTo>
                      <a:pt x="714" y="366"/>
                    </a:lnTo>
                    <a:lnTo>
                      <a:pt x="753" y="389"/>
                    </a:lnTo>
                    <a:lnTo>
                      <a:pt x="789" y="411"/>
                    </a:lnTo>
                    <a:lnTo>
                      <a:pt x="820" y="431"/>
                    </a:lnTo>
                    <a:lnTo>
                      <a:pt x="845" y="449"/>
                    </a:lnTo>
                    <a:lnTo>
                      <a:pt x="866" y="465"/>
                    </a:lnTo>
                    <a:lnTo>
                      <a:pt x="883" y="478"/>
                    </a:lnTo>
                    <a:lnTo>
                      <a:pt x="895" y="489"/>
                    </a:lnTo>
                    <a:lnTo>
                      <a:pt x="900" y="498"/>
                    </a:lnTo>
                    <a:lnTo>
                      <a:pt x="902" y="505"/>
                    </a:lnTo>
                    <a:lnTo>
                      <a:pt x="927" y="518"/>
                    </a:lnTo>
                    <a:close/>
                  </a:path>
                </a:pathLst>
              </a:custGeom>
              <a:solidFill>
                <a:srgbClr val="B4BB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081" name="Freeform 700"/>
              <p:cNvSpPr>
                <a:spLocks/>
              </p:cNvSpPr>
              <p:nvPr/>
            </p:nvSpPr>
            <p:spPr bwMode="auto">
              <a:xfrm>
                <a:off x="1287" y="1516"/>
                <a:ext cx="903" cy="252"/>
              </a:xfrm>
              <a:custGeom>
                <a:avLst/>
                <a:gdLst>
                  <a:gd name="T0" fmla="*/ 1 w 903"/>
                  <a:gd name="T1" fmla="*/ 0 h 503"/>
                  <a:gd name="T2" fmla="*/ 70 w 903"/>
                  <a:gd name="T3" fmla="*/ 17 h 503"/>
                  <a:gd name="T4" fmla="*/ 138 w 903"/>
                  <a:gd name="T5" fmla="*/ 33 h 503"/>
                  <a:gd name="T6" fmla="*/ 206 w 903"/>
                  <a:gd name="T7" fmla="*/ 49 h 503"/>
                  <a:gd name="T8" fmla="*/ 272 w 903"/>
                  <a:gd name="T9" fmla="*/ 65 h 503"/>
                  <a:gd name="T10" fmla="*/ 336 w 903"/>
                  <a:gd name="T11" fmla="*/ 82 h 503"/>
                  <a:gd name="T12" fmla="*/ 400 w 903"/>
                  <a:gd name="T13" fmla="*/ 97 h 503"/>
                  <a:gd name="T14" fmla="*/ 459 w 903"/>
                  <a:gd name="T15" fmla="*/ 112 h 503"/>
                  <a:gd name="T16" fmla="*/ 517 w 903"/>
                  <a:gd name="T17" fmla="*/ 128 h 503"/>
                  <a:gd name="T18" fmla="*/ 572 w 903"/>
                  <a:gd name="T19" fmla="*/ 142 h 503"/>
                  <a:gd name="T20" fmla="*/ 623 w 903"/>
                  <a:gd name="T21" fmla="*/ 156 h 503"/>
                  <a:gd name="T22" fmla="*/ 671 w 903"/>
                  <a:gd name="T23" fmla="*/ 169 h 503"/>
                  <a:gd name="T24" fmla="*/ 715 w 903"/>
                  <a:gd name="T25" fmla="*/ 182 h 503"/>
                  <a:gd name="T26" fmla="*/ 754 w 903"/>
                  <a:gd name="T27" fmla="*/ 194 h 503"/>
                  <a:gd name="T28" fmla="*/ 790 w 903"/>
                  <a:gd name="T29" fmla="*/ 205 h 503"/>
                  <a:gd name="T30" fmla="*/ 821 w 903"/>
                  <a:gd name="T31" fmla="*/ 215 h 503"/>
                  <a:gd name="T32" fmla="*/ 846 w 903"/>
                  <a:gd name="T33" fmla="*/ 224 h 503"/>
                  <a:gd name="T34" fmla="*/ 867 w 903"/>
                  <a:gd name="T35" fmla="*/ 232 h 503"/>
                  <a:gd name="T36" fmla="*/ 884 w 903"/>
                  <a:gd name="T37" fmla="*/ 238 h 503"/>
                  <a:gd name="T38" fmla="*/ 896 w 903"/>
                  <a:gd name="T39" fmla="*/ 244 h 503"/>
                  <a:gd name="T40" fmla="*/ 901 w 903"/>
                  <a:gd name="T41" fmla="*/ 248 h 503"/>
                  <a:gd name="T42" fmla="*/ 903 w 903"/>
                  <a:gd name="T43" fmla="*/ 252 h 503"/>
                  <a:gd name="T44" fmla="*/ 876 w 903"/>
                  <a:gd name="T45" fmla="*/ 246 h 503"/>
                  <a:gd name="T46" fmla="*/ 875 w 903"/>
                  <a:gd name="T47" fmla="*/ 242 h 503"/>
                  <a:gd name="T48" fmla="*/ 869 w 903"/>
                  <a:gd name="T49" fmla="*/ 238 h 503"/>
                  <a:gd name="T50" fmla="*/ 858 w 903"/>
                  <a:gd name="T51" fmla="*/ 233 h 503"/>
                  <a:gd name="T52" fmla="*/ 842 w 903"/>
                  <a:gd name="T53" fmla="*/ 226 h 503"/>
                  <a:gd name="T54" fmla="*/ 821 w 903"/>
                  <a:gd name="T55" fmla="*/ 218 h 503"/>
                  <a:gd name="T56" fmla="*/ 795 w 903"/>
                  <a:gd name="T57" fmla="*/ 209 h 503"/>
                  <a:gd name="T58" fmla="*/ 766 w 903"/>
                  <a:gd name="T59" fmla="*/ 200 h 503"/>
                  <a:gd name="T60" fmla="*/ 732 w 903"/>
                  <a:gd name="T61" fmla="*/ 189 h 503"/>
                  <a:gd name="T62" fmla="*/ 692 w 903"/>
                  <a:gd name="T63" fmla="*/ 178 h 503"/>
                  <a:gd name="T64" fmla="*/ 650 w 903"/>
                  <a:gd name="T65" fmla="*/ 166 h 503"/>
                  <a:gd name="T66" fmla="*/ 605 w 903"/>
                  <a:gd name="T67" fmla="*/ 153 h 503"/>
                  <a:gd name="T68" fmla="*/ 554 w 903"/>
                  <a:gd name="T69" fmla="*/ 140 h 503"/>
                  <a:gd name="T70" fmla="*/ 501 w 903"/>
                  <a:gd name="T71" fmla="*/ 125 h 503"/>
                  <a:gd name="T72" fmla="*/ 445 w 903"/>
                  <a:gd name="T73" fmla="*/ 111 h 503"/>
                  <a:gd name="T74" fmla="*/ 387 w 903"/>
                  <a:gd name="T75" fmla="*/ 95 h 503"/>
                  <a:gd name="T76" fmla="*/ 326 w 903"/>
                  <a:gd name="T77" fmla="*/ 80 h 503"/>
                  <a:gd name="T78" fmla="*/ 264 w 903"/>
                  <a:gd name="T79" fmla="*/ 64 h 503"/>
                  <a:gd name="T80" fmla="*/ 199 w 903"/>
                  <a:gd name="T81" fmla="*/ 48 h 503"/>
                  <a:gd name="T82" fmla="*/ 134 w 903"/>
                  <a:gd name="T83" fmla="*/ 33 h 503"/>
                  <a:gd name="T84" fmla="*/ 67 w 903"/>
                  <a:gd name="T85" fmla="*/ 17 h 503"/>
                  <a:gd name="T86" fmla="*/ 0 w 903"/>
                  <a:gd name="T87" fmla="*/ 1 h 503"/>
                  <a:gd name="T88" fmla="*/ 1 w 903"/>
                  <a:gd name="T89" fmla="*/ 0 h 50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903" h="503">
                    <a:moveTo>
                      <a:pt x="1" y="0"/>
                    </a:moveTo>
                    <a:lnTo>
                      <a:pt x="70" y="33"/>
                    </a:lnTo>
                    <a:lnTo>
                      <a:pt x="138" y="65"/>
                    </a:lnTo>
                    <a:lnTo>
                      <a:pt x="206" y="98"/>
                    </a:lnTo>
                    <a:lnTo>
                      <a:pt x="272" y="130"/>
                    </a:lnTo>
                    <a:lnTo>
                      <a:pt x="336" y="163"/>
                    </a:lnTo>
                    <a:lnTo>
                      <a:pt x="400" y="194"/>
                    </a:lnTo>
                    <a:lnTo>
                      <a:pt x="459" y="224"/>
                    </a:lnTo>
                    <a:lnTo>
                      <a:pt x="517" y="255"/>
                    </a:lnTo>
                    <a:lnTo>
                      <a:pt x="572" y="284"/>
                    </a:lnTo>
                    <a:lnTo>
                      <a:pt x="623" y="311"/>
                    </a:lnTo>
                    <a:lnTo>
                      <a:pt x="671" y="338"/>
                    </a:lnTo>
                    <a:lnTo>
                      <a:pt x="715" y="364"/>
                    </a:lnTo>
                    <a:lnTo>
                      <a:pt x="754" y="387"/>
                    </a:lnTo>
                    <a:lnTo>
                      <a:pt x="790" y="409"/>
                    </a:lnTo>
                    <a:lnTo>
                      <a:pt x="821" y="429"/>
                    </a:lnTo>
                    <a:lnTo>
                      <a:pt x="846" y="447"/>
                    </a:lnTo>
                    <a:lnTo>
                      <a:pt x="867" y="463"/>
                    </a:lnTo>
                    <a:lnTo>
                      <a:pt x="884" y="476"/>
                    </a:lnTo>
                    <a:lnTo>
                      <a:pt x="896" y="487"/>
                    </a:lnTo>
                    <a:lnTo>
                      <a:pt x="901" y="496"/>
                    </a:lnTo>
                    <a:lnTo>
                      <a:pt x="903" y="503"/>
                    </a:lnTo>
                    <a:lnTo>
                      <a:pt x="876" y="491"/>
                    </a:lnTo>
                    <a:lnTo>
                      <a:pt x="875" y="483"/>
                    </a:lnTo>
                    <a:lnTo>
                      <a:pt x="869" y="476"/>
                    </a:lnTo>
                    <a:lnTo>
                      <a:pt x="858" y="465"/>
                    </a:lnTo>
                    <a:lnTo>
                      <a:pt x="842" y="451"/>
                    </a:lnTo>
                    <a:lnTo>
                      <a:pt x="821" y="436"/>
                    </a:lnTo>
                    <a:lnTo>
                      <a:pt x="795" y="418"/>
                    </a:lnTo>
                    <a:lnTo>
                      <a:pt x="766" y="400"/>
                    </a:lnTo>
                    <a:lnTo>
                      <a:pt x="732" y="378"/>
                    </a:lnTo>
                    <a:lnTo>
                      <a:pt x="692" y="355"/>
                    </a:lnTo>
                    <a:lnTo>
                      <a:pt x="650" y="331"/>
                    </a:lnTo>
                    <a:lnTo>
                      <a:pt x="605" y="306"/>
                    </a:lnTo>
                    <a:lnTo>
                      <a:pt x="554" y="279"/>
                    </a:lnTo>
                    <a:lnTo>
                      <a:pt x="501" y="250"/>
                    </a:lnTo>
                    <a:lnTo>
                      <a:pt x="445" y="221"/>
                    </a:lnTo>
                    <a:lnTo>
                      <a:pt x="387" y="190"/>
                    </a:lnTo>
                    <a:lnTo>
                      <a:pt x="326" y="159"/>
                    </a:lnTo>
                    <a:lnTo>
                      <a:pt x="264" y="128"/>
                    </a:lnTo>
                    <a:lnTo>
                      <a:pt x="199" y="96"/>
                    </a:lnTo>
                    <a:lnTo>
                      <a:pt x="134" y="65"/>
                    </a:lnTo>
                    <a:lnTo>
                      <a:pt x="67" y="33"/>
                    </a:lnTo>
                    <a:lnTo>
                      <a:pt x="0" y="2"/>
                    </a:lnTo>
                    <a:lnTo>
                      <a:pt x="1" y="0"/>
                    </a:lnTo>
                    <a:close/>
                  </a:path>
                </a:pathLst>
              </a:custGeom>
              <a:solidFill>
                <a:srgbClr val="B4BE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082" name="Freeform 701"/>
              <p:cNvSpPr>
                <a:spLocks/>
              </p:cNvSpPr>
              <p:nvPr/>
            </p:nvSpPr>
            <p:spPr bwMode="auto">
              <a:xfrm>
                <a:off x="1287" y="1517"/>
                <a:ext cx="876" cy="245"/>
              </a:xfrm>
              <a:custGeom>
                <a:avLst/>
                <a:gdLst>
                  <a:gd name="T0" fmla="*/ 876 w 876"/>
                  <a:gd name="T1" fmla="*/ 245 h 489"/>
                  <a:gd name="T2" fmla="*/ 875 w 876"/>
                  <a:gd name="T3" fmla="*/ 241 h 489"/>
                  <a:gd name="T4" fmla="*/ 869 w 876"/>
                  <a:gd name="T5" fmla="*/ 237 h 489"/>
                  <a:gd name="T6" fmla="*/ 858 w 876"/>
                  <a:gd name="T7" fmla="*/ 232 h 489"/>
                  <a:gd name="T8" fmla="*/ 842 w 876"/>
                  <a:gd name="T9" fmla="*/ 225 h 489"/>
                  <a:gd name="T10" fmla="*/ 821 w 876"/>
                  <a:gd name="T11" fmla="*/ 217 h 489"/>
                  <a:gd name="T12" fmla="*/ 795 w 876"/>
                  <a:gd name="T13" fmla="*/ 208 h 489"/>
                  <a:gd name="T14" fmla="*/ 766 w 876"/>
                  <a:gd name="T15" fmla="*/ 199 h 489"/>
                  <a:gd name="T16" fmla="*/ 732 w 876"/>
                  <a:gd name="T17" fmla="*/ 188 h 489"/>
                  <a:gd name="T18" fmla="*/ 692 w 876"/>
                  <a:gd name="T19" fmla="*/ 177 h 489"/>
                  <a:gd name="T20" fmla="*/ 650 w 876"/>
                  <a:gd name="T21" fmla="*/ 165 h 489"/>
                  <a:gd name="T22" fmla="*/ 605 w 876"/>
                  <a:gd name="T23" fmla="*/ 152 h 489"/>
                  <a:gd name="T24" fmla="*/ 554 w 876"/>
                  <a:gd name="T25" fmla="*/ 139 h 489"/>
                  <a:gd name="T26" fmla="*/ 501 w 876"/>
                  <a:gd name="T27" fmla="*/ 124 h 489"/>
                  <a:gd name="T28" fmla="*/ 445 w 876"/>
                  <a:gd name="T29" fmla="*/ 110 h 489"/>
                  <a:gd name="T30" fmla="*/ 387 w 876"/>
                  <a:gd name="T31" fmla="*/ 94 h 489"/>
                  <a:gd name="T32" fmla="*/ 326 w 876"/>
                  <a:gd name="T33" fmla="*/ 79 h 489"/>
                  <a:gd name="T34" fmla="*/ 264 w 876"/>
                  <a:gd name="T35" fmla="*/ 63 h 489"/>
                  <a:gd name="T36" fmla="*/ 199 w 876"/>
                  <a:gd name="T37" fmla="*/ 47 h 489"/>
                  <a:gd name="T38" fmla="*/ 134 w 876"/>
                  <a:gd name="T39" fmla="*/ 32 h 489"/>
                  <a:gd name="T40" fmla="*/ 67 w 876"/>
                  <a:gd name="T41" fmla="*/ 16 h 489"/>
                  <a:gd name="T42" fmla="*/ 0 w 876"/>
                  <a:gd name="T43" fmla="*/ 0 h 489"/>
                  <a:gd name="T44" fmla="*/ 0 w 876"/>
                  <a:gd name="T45" fmla="*/ 1 h 489"/>
                  <a:gd name="T46" fmla="*/ 65 w 876"/>
                  <a:gd name="T47" fmla="*/ 16 h 489"/>
                  <a:gd name="T48" fmla="*/ 128 w 876"/>
                  <a:gd name="T49" fmla="*/ 32 h 489"/>
                  <a:gd name="T50" fmla="*/ 192 w 876"/>
                  <a:gd name="T51" fmla="*/ 47 h 489"/>
                  <a:gd name="T52" fmla="*/ 254 w 876"/>
                  <a:gd name="T53" fmla="*/ 63 h 489"/>
                  <a:gd name="T54" fmla="*/ 315 w 876"/>
                  <a:gd name="T55" fmla="*/ 78 h 489"/>
                  <a:gd name="T56" fmla="*/ 374 w 876"/>
                  <a:gd name="T57" fmla="*/ 92 h 489"/>
                  <a:gd name="T58" fmla="*/ 431 w 876"/>
                  <a:gd name="T59" fmla="*/ 107 h 489"/>
                  <a:gd name="T60" fmla="*/ 484 w 876"/>
                  <a:gd name="T61" fmla="*/ 121 h 489"/>
                  <a:gd name="T62" fmla="*/ 537 w 876"/>
                  <a:gd name="T63" fmla="*/ 135 h 489"/>
                  <a:gd name="T64" fmla="*/ 585 w 876"/>
                  <a:gd name="T65" fmla="*/ 148 h 489"/>
                  <a:gd name="T66" fmla="*/ 629 w 876"/>
                  <a:gd name="T67" fmla="*/ 160 h 489"/>
                  <a:gd name="T68" fmla="*/ 671 w 876"/>
                  <a:gd name="T69" fmla="*/ 172 h 489"/>
                  <a:gd name="T70" fmla="*/ 708 w 876"/>
                  <a:gd name="T71" fmla="*/ 184 h 489"/>
                  <a:gd name="T72" fmla="*/ 742 w 876"/>
                  <a:gd name="T73" fmla="*/ 194 h 489"/>
                  <a:gd name="T74" fmla="*/ 770 w 876"/>
                  <a:gd name="T75" fmla="*/ 203 h 489"/>
                  <a:gd name="T76" fmla="*/ 794 w 876"/>
                  <a:gd name="T77" fmla="*/ 211 h 489"/>
                  <a:gd name="T78" fmla="*/ 815 w 876"/>
                  <a:gd name="T79" fmla="*/ 219 h 489"/>
                  <a:gd name="T80" fmla="*/ 831 w 876"/>
                  <a:gd name="T81" fmla="*/ 226 h 489"/>
                  <a:gd name="T82" fmla="*/ 841 w 876"/>
                  <a:gd name="T83" fmla="*/ 231 h 489"/>
                  <a:gd name="T84" fmla="*/ 846 w 876"/>
                  <a:gd name="T85" fmla="*/ 235 h 489"/>
                  <a:gd name="T86" fmla="*/ 848 w 876"/>
                  <a:gd name="T87" fmla="*/ 238 h 489"/>
                  <a:gd name="T88" fmla="*/ 876 w 876"/>
                  <a:gd name="T89" fmla="*/ 245 h 489"/>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876" h="489">
                    <a:moveTo>
                      <a:pt x="876" y="489"/>
                    </a:moveTo>
                    <a:lnTo>
                      <a:pt x="875" y="481"/>
                    </a:lnTo>
                    <a:lnTo>
                      <a:pt x="869" y="474"/>
                    </a:lnTo>
                    <a:lnTo>
                      <a:pt x="858" y="463"/>
                    </a:lnTo>
                    <a:lnTo>
                      <a:pt x="842" y="449"/>
                    </a:lnTo>
                    <a:lnTo>
                      <a:pt x="821" y="434"/>
                    </a:lnTo>
                    <a:lnTo>
                      <a:pt x="795" y="416"/>
                    </a:lnTo>
                    <a:lnTo>
                      <a:pt x="766" y="398"/>
                    </a:lnTo>
                    <a:lnTo>
                      <a:pt x="732" y="376"/>
                    </a:lnTo>
                    <a:lnTo>
                      <a:pt x="692" y="353"/>
                    </a:lnTo>
                    <a:lnTo>
                      <a:pt x="650" y="329"/>
                    </a:lnTo>
                    <a:lnTo>
                      <a:pt x="605" y="304"/>
                    </a:lnTo>
                    <a:lnTo>
                      <a:pt x="554" y="277"/>
                    </a:lnTo>
                    <a:lnTo>
                      <a:pt x="501" y="248"/>
                    </a:lnTo>
                    <a:lnTo>
                      <a:pt x="445" y="219"/>
                    </a:lnTo>
                    <a:lnTo>
                      <a:pt x="387" y="188"/>
                    </a:lnTo>
                    <a:lnTo>
                      <a:pt x="326" y="157"/>
                    </a:lnTo>
                    <a:lnTo>
                      <a:pt x="264" y="126"/>
                    </a:lnTo>
                    <a:lnTo>
                      <a:pt x="199" y="94"/>
                    </a:lnTo>
                    <a:lnTo>
                      <a:pt x="134" y="63"/>
                    </a:lnTo>
                    <a:lnTo>
                      <a:pt x="67" y="31"/>
                    </a:lnTo>
                    <a:lnTo>
                      <a:pt x="0" y="0"/>
                    </a:lnTo>
                    <a:lnTo>
                      <a:pt x="0" y="2"/>
                    </a:lnTo>
                    <a:lnTo>
                      <a:pt x="65" y="32"/>
                    </a:lnTo>
                    <a:lnTo>
                      <a:pt x="128" y="63"/>
                    </a:lnTo>
                    <a:lnTo>
                      <a:pt x="192" y="94"/>
                    </a:lnTo>
                    <a:lnTo>
                      <a:pt x="254" y="125"/>
                    </a:lnTo>
                    <a:lnTo>
                      <a:pt x="315" y="155"/>
                    </a:lnTo>
                    <a:lnTo>
                      <a:pt x="374" y="184"/>
                    </a:lnTo>
                    <a:lnTo>
                      <a:pt x="431" y="213"/>
                    </a:lnTo>
                    <a:lnTo>
                      <a:pt x="484" y="242"/>
                    </a:lnTo>
                    <a:lnTo>
                      <a:pt x="537" y="269"/>
                    </a:lnTo>
                    <a:lnTo>
                      <a:pt x="585" y="295"/>
                    </a:lnTo>
                    <a:lnTo>
                      <a:pt x="629" y="320"/>
                    </a:lnTo>
                    <a:lnTo>
                      <a:pt x="671" y="344"/>
                    </a:lnTo>
                    <a:lnTo>
                      <a:pt x="708" y="367"/>
                    </a:lnTo>
                    <a:lnTo>
                      <a:pt x="742" y="387"/>
                    </a:lnTo>
                    <a:lnTo>
                      <a:pt x="770" y="405"/>
                    </a:lnTo>
                    <a:lnTo>
                      <a:pt x="794" y="422"/>
                    </a:lnTo>
                    <a:lnTo>
                      <a:pt x="815" y="438"/>
                    </a:lnTo>
                    <a:lnTo>
                      <a:pt x="831" y="451"/>
                    </a:lnTo>
                    <a:lnTo>
                      <a:pt x="841" y="461"/>
                    </a:lnTo>
                    <a:lnTo>
                      <a:pt x="846" y="469"/>
                    </a:lnTo>
                    <a:lnTo>
                      <a:pt x="848" y="476"/>
                    </a:lnTo>
                    <a:lnTo>
                      <a:pt x="876" y="489"/>
                    </a:lnTo>
                    <a:close/>
                  </a:path>
                </a:pathLst>
              </a:custGeom>
              <a:solidFill>
                <a:srgbClr val="B4C1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083" name="Freeform 702"/>
              <p:cNvSpPr>
                <a:spLocks/>
              </p:cNvSpPr>
              <p:nvPr/>
            </p:nvSpPr>
            <p:spPr bwMode="auto">
              <a:xfrm>
                <a:off x="1285" y="1518"/>
                <a:ext cx="850" cy="237"/>
              </a:xfrm>
              <a:custGeom>
                <a:avLst/>
                <a:gdLst>
                  <a:gd name="T0" fmla="*/ 2 w 850"/>
                  <a:gd name="T1" fmla="*/ 0 h 474"/>
                  <a:gd name="T2" fmla="*/ 67 w 850"/>
                  <a:gd name="T3" fmla="*/ 15 h 474"/>
                  <a:gd name="T4" fmla="*/ 130 w 850"/>
                  <a:gd name="T5" fmla="*/ 31 h 474"/>
                  <a:gd name="T6" fmla="*/ 194 w 850"/>
                  <a:gd name="T7" fmla="*/ 46 h 474"/>
                  <a:gd name="T8" fmla="*/ 256 w 850"/>
                  <a:gd name="T9" fmla="*/ 62 h 474"/>
                  <a:gd name="T10" fmla="*/ 317 w 850"/>
                  <a:gd name="T11" fmla="*/ 77 h 474"/>
                  <a:gd name="T12" fmla="*/ 376 w 850"/>
                  <a:gd name="T13" fmla="*/ 91 h 474"/>
                  <a:gd name="T14" fmla="*/ 433 w 850"/>
                  <a:gd name="T15" fmla="*/ 106 h 474"/>
                  <a:gd name="T16" fmla="*/ 486 w 850"/>
                  <a:gd name="T17" fmla="*/ 120 h 474"/>
                  <a:gd name="T18" fmla="*/ 539 w 850"/>
                  <a:gd name="T19" fmla="*/ 134 h 474"/>
                  <a:gd name="T20" fmla="*/ 587 w 850"/>
                  <a:gd name="T21" fmla="*/ 147 h 474"/>
                  <a:gd name="T22" fmla="*/ 631 w 850"/>
                  <a:gd name="T23" fmla="*/ 159 h 474"/>
                  <a:gd name="T24" fmla="*/ 673 w 850"/>
                  <a:gd name="T25" fmla="*/ 171 h 474"/>
                  <a:gd name="T26" fmla="*/ 710 w 850"/>
                  <a:gd name="T27" fmla="*/ 183 h 474"/>
                  <a:gd name="T28" fmla="*/ 744 w 850"/>
                  <a:gd name="T29" fmla="*/ 193 h 474"/>
                  <a:gd name="T30" fmla="*/ 772 w 850"/>
                  <a:gd name="T31" fmla="*/ 202 h 474"/>
                  <a:gd name="T32" fmla="*/ 796 w 850"/>
                  <a:gd name="T33" fmla="*/ 210 h 474"/>
                  <a:gd name="T34" fmla="*/ 817 w 850"/>
                  <a:gd name="T35" fmla="*/ 218 h 474"/>
                  <a:gd name="T36" fmla="*/ 833 w 850"/>
                  <a:gd name="T37" fmla="*/ 225 h 474"/>
                  <a:gd name="T38" fmla="*/ 843 w 850"/>
                  <a:gd name="T39" fmla="*/ 230 h 474"/>
                  <a:gd name="T40" fmla="*/ 848 w 850"/>
                  <a:gd name="T41" fmla="*/ 234 h 474"/>
                  <a:gd name="T42" fmla="*/ 850 w 850"/>
                  <a:gd name="T43" fmla="*/ 237 h 474"/>
                  <a:gd name="T44" fmla="*/ 820 w 850"/>
                  <a:gd name="T45" fmla="*/ 230 h 474"/>
                  <a:gd name="T46" fmla="*/ 819 w 850"/>
                  <a:gd name="T47" fmla="*/ 227 h 474"/>
                  <a:gd name="T48" fmla="*/ 813 w 850"/>
                  <a:gd name="T49" fmla="*/ 223 h 474"/>
                  <a:gd name="T50" fmla="*/ 802 w 850"/>
                  <a:gd name="T51" fmla="*/ 217 h 474"/>
                  <a:gd name="T52" fmla="*/ 785 w 850"/>
                  <a:gd name="T53" fmla="*/ 210 h 474"/>
                  <a:gd name="T54" fmla="*/ 763 w 850"/>
                  <a:gd name="T55" fmla="*/ 203 h 474"/>
                  <a:gd name="T56" fmla="*/ 737 w 850"/>
                  <a:gd name="T57" fmla="*/ 194 h 474"/>
                  <a:gd name="T58" fmla="*/ 705 w 850"/>
                  <a:gd name="T59" fmla="*/ 184 h 474"/>
                  <a:gd name="T60" fmla="*/ 670 w 850"/>
                  <a:gd name="T61" fmla="*/ 173 h 474"/>
                  <a:gd name="T62" fmla="*/ 631 w 850"/>
                  <a:gd name="T63" fmla="*/ 162 h 474"/>
                  <a:gd name="T64" fmla="*/ 588 w 850"/>
                  <a:gd name="T65" fmla="*/ 149 h 474"/>
                  <a:gd name="T66" fmla="*/ 540 w 850"/>
                  <a:gd name="T67" fmla="*/ 137 h 474"/>
                  <a:gd name="T68" fmla="*/ 489 w 850"/>
                  <a:gd name="T69" fmla="*/ 122 h 474"/>
                  <a:gd name="T70" fmla="*/ 436 w 850"/>
                  <a:gd name="T71" fmla="*/ 109 h 474"/>
                  <a:gd name="T72" fmla="*/ 379 w 850"/>
                  <a:gd name="T73" fmla="*/ 94 h 474"/>
                  <a:gd name="T74" fmla="*/ 320 w 850"/>
                  <a:gd name="T75" fmla="*/ 79 h 474"/>
                  <a:gd name="T76" fmla="*/ 259 w 850"/>
                  <a:gd name="T77" fmla="*/ 63 h 474"/>
                  <a:gd name="T78" fmla="*/ 195 w 850"/>
                  <a:gd name="T79" fmla="*/ 48 h 474"/>
                  <a:gd name="T80" fmla="*/ 132 w 850"/>
                  <a:gd name="T81" fmla="*/ 33 h 474"/>
                  <a:gd name="T82" fmla="*/ 67 w 850"/>
                  <a:gd name="T83" fmla="*/ 17 h 474"/>
                  <a:gd name="T84" fmla="*/ 0 w 850"/>
                  <a:gd name="T85" fmla="*/ 2 h 474"/>
                  <a:gd name="T86" fmla="*/ 2 w 850"/>
                  <a:gd name="T87" fmla="*/ 0 h 474"/>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850" h="474">
                    <a:moveTo>
                      <a:pt x="2" y="0"/>
                    </a:moveTo>
                    <a:lnTo>
                      <a:pt x="67" y="30"/>
                    </a:lnTo>
                    <a:lnTo>
                      <a:pt x="130" y="61"/>
                    </a:lnTo>
                    <a:lnTo>
                      <a:pt x="194" y="92"/>
                    </a:lnTo>
                    <a:lnTo>
                      <a:pt x="256" y="123"/>
                    </a:lnTo>
                    <a:lnTo>
                      <a:pt x="317" y="153"/>
                    </a:lnTo>
                    <a:lnTo>
                      <a:pt x="376" y="182"/>
                    </a:lnTo>
                    <a:lnTo>
                      <a:pt x="433" y="211"/>
                    </a:lnTo>
                    <a:lnTo>
                      <a:pt x="486" y="240"/>
                    </a:lnTo>
                    <a:lnTo>
                      <a:pt x="539" y="267"/>
                    </a:lnTo>
                    <a:lnTo>
                      <a:pt x="587" y="293"/>
                    </a:lnTo>
                    <a:lnTo>
                      <a:pt x="631" y="318"/>
                    </a:lnTo>
                    <a:lnTo>
                      <a:pt x="673" y="342"/>
                    </a:lnTo>
                    <a:lnTo>
                      <a:pt x="710" y="365"/>
                    </a:lnTo>
                    <a:lnTo>
                      <a:pt x="744" y="385"/>
                    </a:lnTo>
                    <a:lnTo>
                      <a:pt x="772" y="403"/>
                    </a:lnTo>
                    <a:lnTo>
                      <a:pt x="796" y="420"/>
                    </a:lnTo>
                    <a:lnTo>
                      <a:pt x="817" y="436"/>
                    </a:lnTo>
                    <a:lnTo>
                      <a:pt x="833" y="449"/>
                    </a:lnTo>
                    <a:lnTo>
                      <a:pt x="843" y="459"/>
                    </a:lnTo>
                    <a:lnTo>
                      <a:pt x="848" y="467"/>
                    </a:lnTo>
                    <a:lnTo>
                      <a:pt x="850" y="474"/>
                    </a:lnTo>
                    <a:lnTo>
                      <a:pt x="820" y="459"/>
                    </a:lnTo>
                    <a:lnTo>
                      <a:pt x="819" y="454"/>
                    </a:lnTo>
                    <a:lnTo>
                      <a:pt x="813" y="445"/>
                    </a:lnTo>
                    <a:lnTo>
                      <a:pt x="802" y="434"/>
                    </a:lnTo>
                    <a:lnTo>
                      <a:pt x="785" y="420"/>
                    </a:lnTo>
                    <a:lnTo>
                      <a:pt x="763" y="405"/>
                    </a:lnTo>
                    <a:lnTo>
                      <a:pt x="737" y="387"/>
                    </a:lnTo>
                    <a:lnTo>
                      <a:pt x="705" y="367"/>
                    </a:lnTo>
                    <a:lnTo>
                      <a:pt x="670" y="345"/>
                    </a:lnTo>
                    <a:lnTo>
                      <a:pt x="631" y="324"/>
                    </a:lnTo>
                    <a:lnTo>
                      <a:pt x="588" y="298"/>
                    </a:lnTo>
                    <a:lnTo>
                      <a:pt x="540" y="273"/>
                    </a:lnTo>
                    <a:lnTo>
                      <a:pt x="489" y="244"/>
                    </a:lnTo>
                    <a:lnTo>
                      <a:pt x="436" y="217"/>
                    </a:lnTo>
                    <a:lnTo>
                      <a:pt x="379" y="188"/>
                    </a:lnTo>
                    <a:lnTo>
                      <a:pt x="320" y="157"/>
                    </a:lnTo>
                    <a:lnTo>
                      <a:pt x="259" y="126"/>
                    </a:lnTo>
                    <a:lnTo>
                      <a:pt x="195" y="96"/>
                    </a:lnTo>
                    <a:lnTo>
                      <a:pt x="132" y="65"/>
                    </a:lnTo>
                    <a:lnTo>
                      <a:pt x="67" y="34"/>
                    </a:lnTo>
                    <a:lnTo>
                      <a:pt x="0" y="3"/>
                    </a:lnTo>
                    <a:lnTo>
                      <a:pt x="2" y="0"/>
                    </a:lnTo>
                    <a:close/>
                  </a:path>
                </a:pathLst>
              </a:custGeom>
              <a:solidFill>
                <a:srgbClr val="B3C4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084" name="Freeform 703"/>
              <p:cNvSpPr>
                <a:spLocks/>
              </p:cNvSpPr>
              <p:nvPr/>
            </p:nvSpPr>
            <p:spPr bwMode="auto">
              <a:xfrm>
                <a:off x="1285" y="1520"/>
                <a:ext cx="820" cy="228"/>
              </a:xfrm>
              <a:custGeom>
                <a:avLst/>
                <a:gdLst>
                  <a:gd name="T0" fmla="*/ 820 w 820"/>
                  <a:gd name="T1" fmla="*/ 228 h 456"/>
                  <a:gd name="T2" fmla="*/ 819 w 820"/>
                  <a:gd name="T3" fmla="*/ 226 h 456"/>
                  <a:gd name="T4" fmla="*/ 813 w 820"/>
                  <a:gd name="T5" fmla="*/ 221 h 456"/>
                  <a:gd name="T6" fmla="*/ 802 w 820"/>
                  <a:gd name="T7" fmla="*/ 216 h 456"/>
                  <a:gd name="T8" fmla="*/ 785 w 820"/>
                  <a:gd name="T9" fmla="*/ 209 h 456"/>
                  <a:gd name="T10" fmla="*/ 763 w 820"/>
                  <a:gd name="T11" fmla="*/ 201 h 456"/>
                  <a:gd name="T12" fmla="*/ 737 w 820"/>
                  <a:gd name="T13" fmla="*/ 192 h 456"/>
                  <a:gd name="T14" fmla="*/ 705 w 820"/>
                  <a:gd name="T15" fmla="*/ 182 h 456"/>
                  <a:gd name="T16" fmla="*/ 670 w 820"/>
                  <a:gd name="T17" fmla="*/ 171 h 456"/>
                  <a:gd name="T18" fmla="*/ 631 w 820"/>
                  <a:gd name="T19" fmla="*/ 161 h 456"/>
                  <a:gd name="T20" fmla="*/ 588 w 820"/>
                  <a:gd name="T21" fmla="*/ 148 h 456"/>
                  <a:gd name="T22" fmla="*/ 540 w 820"/>
                  <a:gd name="T23" fmla="*/ 135 h 456"/>
                  <a:gd name="T24" fmla="*/ 489 w 820"/>
                  <a:gd name="T25" fmla="*/ 121 h 456"/>
                  <a:gd name="T26" fmla="*/ 436 w 820"/>
                  <a:gd name="T27" fmla="*/ 107 h 456"/>
                  <a:gd name="T28" fmla="*/ 379 w 820"/>
                  <a:gd name="T29" fmla="*/ 93 h 456"/>
                  <a:gd name="T30" fmla="*/ 320 w 820"/>
                  <a:gd name="T31" fmla="*/ 77 h 456"/>
                  <a:gd name="T32" fmla="*/ 259 w 820"/>
                  <a:gd name="T33" fmla="*/ 62 h 456"/>
                  <a:gd name="T34" fmla="*/ 195 w 820"/>
                  <a:gd name="T35" fmla="*/ 47 h 456"/>
                  <a:gd name="T36" fmla="*/ 132 w 820"/>
                  <a:gd name="T37" fmla="*/ 31 h 456"/>
                  <a:gd name="T38" fmla="*/ 67 w 820"/>
                  <a:gd name="T39" fmla="*/ 16 h 456"/>
                  <a:gd name="T40" fmla="*/ 0 w 820"/>
                  <a:gd name="T41" fmla="*/ 0 h 456"/>
                  <a:gd name="T42" fmla="*/ 0 w 820"/>
                  <a:gd name="T43" fmla="*/ 1 h 456"/>
                  <a:gd name="T44" fmla="*/ 64 w 820"/>
                  <a:gd name="T45" fmla="*/ 16 h 456"/>
                  <a:gd name="T46" fmla="*/ 126 w 820"/>
                  <a:gd name="T47" fmla="*/ 31 h 456"/>
                  <a:gd name="T48" fmla="*/ 188 w 820"/>
                  <a:gd name="T49" fmla="*/ 47 h 456"/>
                  <a:gd name="T50" fmla="*/ 249 w 820"/>
                  <a:gd name="T51" fmla="*/ 61 h 456"/>
                  <a:gd name="T52" fmla="*/ 307 w 820"/>
                  <a:gd name="T53" fmla="*/ 75 h 456"/>
                  <a:gd name="T54" fmla="*/ 365 w 820"/>
                  <a:gd name="T55" fmla="*/ 90 h 456"/>
                  <a:gd name="T56" fmla="*/ 419 w 820"/>
                  <a:gd name="T57" fmla="*/ 104 h 456"/>
                  <a:gd name="T58" fmla="*/ 471 w 820"/>
                  <a:gd name="T59" fmla="*/ 118 h 456"/>
                  <a:gd name="T60" fmla="*/ 519 w 820"/>
                  <a:gd name="T61" fmla="*/ 131 h 456"/>
                  <a:gd name="T62" fmla="*/ 566 w 820"/>
                  <a:gd name="T63" fmla="*/ 143 h 456"/>
                  <a:gd name="T64" fmla="*/ 607 w 820"/>
                  <a:gd name="T65" fmla="*/ 155 h 456"/>
                  <a:gd name="T66" fmla="*/ 645 w 820"/>
                  <a:gd name="T67" fmla="*/ 167 h 456"/>
                  <a:gd name="T68" fmla="*/ 679 w 820"/>
                  <a:gd name="T69" fmla="*/ 177 h 456"/>
                  <a:gd name="T70" fmla="*/ 708 w 820"/>
                  <a:gd name="T71" fmla="*/ 186 h 456"/>
                  <a:gd name="T72" fmla="*/ 734 w 820"/>
                  <a:gd name="T73" fmla="*/ 195 h 456"/>
                  <a:gd name="T74" fmla="*/ 755 w 820"/>
                  <a:gd name="T75" fmla="*/ 202 h 456"/>
                  <a:gd name="T76" fmla="*/ 771 w 820"/>
                  <a:gd name="T77" fmla="*/ 209 h 456"/>
                  <a:gd name="T78" fmla="*/ 782 w 820"/>
                  <a:gd name="T79" fmla="*/ 214 h 456"/>
                  <a:gd name="T80" fmla="*/ 787 w 820"/>
                  <a:gd name="T81" fmla="*/ 218 h 456"/>
                  <a:gd name="T82" fmla="*/ 789 w 820"/>
                  <a:gd name="T83" fmla="*/ 221 h 456"/>
                  <a:gd name="T84" fmla="*/ 820 w 820"/>
                  <a:gd name="T85" fmla="*/ 228 h 45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820" h="456">
                    <a:moveTo>
                      <a:pt x="820" y="456"/>
                    </a:moveTo>
                    <a:lnTo>
                      <a:pt x="819" y="451"/>
                    </a:lnTo>
                    <a:lnTo>
                      <a:pt x="813" y="442"/>
                    </a:lnTo>
                    <a:lnTo>
                      <a:pt x="802" y="431"/>
                    </a:lnTo>
                    <a:lnTo>
                      <a:pt x="785" y="417"/>
                    </a:lnTo>
                    <a:lnTo>
                      <a:pt x="763" y="402"/>
                    </a:lnTo>
                    <a:lnTo>
                      <a:pt x="737" y="384"/>
                    </a:lnTo>
                    <a:lnTo>
                      <a:pt x="705" y="364"/>
                    </a:lnTo>
                    <a:lnTo>
                      <a:pt x="670" y="342"/>
                    </a:lnTo>
                    <a:lnTo>
                      <a:pt x="631" y="321"/>
                    </a:lnTo>
                    <a:lnTo>
                      <a:pt x="588" y="295"/>
                    </a:lnTo>
                    <a:lnTo>
                      <a:pt x="540" y="270"/>
                    </a:lnTo>
                    <a:lnTo>
                      <a:pt x="489" y="241"/>
                    </a:lnTo>
                    <a:lnTo>
                      <a:pt x="436" y="214"/>
                    </a:lnTo>
                    <a:lnTo>
                      <a:pt x="379" y="185"/>
                    </a:lnTo>
                    <a:lnTo>
                      <a:pt x="320" y="154"/>
                    </a:lnTo>
                    <a:lnTo>
                      <a:pt x="259" y="123"/>
                    </a:lnTo>
                    <a:lnTo>
                      <a:pt x="195" y="93"/>
                    </a:lnTo>
                    <a:lnTo>
                      <a:pt x="132" y="62"/>
                    </a:lnTo>
                    <a:lnTo>
                      <a:pt x="67" y="31"/>
                    </a:lnTo>
                    <a:lnTo>
                      <a:pt x="0" y="0"/>
                    </a:lnTo>
                    <a:lnTo>
                      <a:pt x="0" y="2"/>
                    </a:lnTo>
                    <a:lnTo>
                      <a:pt x="64" y="31"/>
                    </a:lnTo>
                    <a:lnTo>
                      <a:pt x="126" y="62"/>
                    </a:lnTo>
                    <a:lnTo>
                      <a:pt x="188" y="93"/>
                    </a:lnTo>
                    <a:lnTo>
                      <a:pt x="249" y="121"/>
                    </a:lnTo>
                    <a:lnTo>
                      <a:pt x="307" y="150"/>
                    </a:lnTo>
                    <a:lnTo>
                      <a:pt x="365" y="179"/>
                    </a:lnTo>
                    <a:lnTo>
                      <a:pt x="419" y="208"/>
                    </a:lnTo>
                    <a:lnTo>
                      <a:pt x="471" y="236"/>
                    </a:lnTo>
                    <a:lnTo>
                      <a:pt x="519" y="261"/>
                    </a:lnTo>
                    <a:lnTo>
                      <a:pt x="566" y="286"/>
                    </a:lnTo>
                    <a:lnTo>
                      <a:pt x="607" y="310"/>
                    </a:lnTo>
                    <a:lnTo>
                      <a:pt x="645" y="333"/>
                    </a:lnTo>
                    <a:lnTo>
                      <a:pt x="679" y="353"/>
                    </a:lnTo>
                    <a:lnTo>
                      <a:pt x="708" y="371"/>
                    </a:lnTo>
                    <a:lnTo>
                      <a:pt x="734" y="389"/>
                    </a:lnTo>
                    <a:lnTo>
                      <a:pt x="755" y="404"/>
                    </a:lnTo>
                    <a:lnTo>
                      <a:pt x="771" y="417"/>
                    </a:lnTo>
                    <a:lnTo>
                      <a:pt x="782" y="427"/>
                    </a:lnTo>
                    <a:lnTo>
                      <a:pt x="787" y="436"/>
                    </a:lnTo>
                    <a:lnTo>
                      <a:pt x="789" y="442"/>
                    </a:lnTo>
                    <a:lnTo>
                      <a:pt x="820" y="456"/>
                    </a:lnTo>
                    <a:close/>
                  </a:path>
                </a:pathLst>
              </a:custGeom>
              <a:solidFill>
                <a:srgbClr val="B3C7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085" name="Freeform 704"/>
              <p:cNvSpPr>
                <a:spLocks/>
              </p:cNvSpPr>
              <p:nvPr/>
            </p:nvSpPr>
            <p:spPr bwMode="auto">
              <a:xfrm>
                <a:off x="1284" y="1521"/>
                <a:ext cx="790" cy="220"/>
              </a:xfrm>
              <a:custGeom>
                <a:avLst/>
                <a:gdLst>
                  <a:gd name="T0" fmla="*/ 1 w 790"/>
                  <a:gd name="T1" fmla="*/ 0 h 440"/>
                  <a:gd name="T2" fmla="*/ 65 w 790"/>
                  <a:gd name="T3" fmla="*/ 15 h 440"/>
                  <a:gd name="T4" fmla="*/ 127 w 790"/>
                  <a:gd name="T5" fmla="*/ 30 h 440"/>
                  <a:gd name="T6" fmla="*/ 189 w 790"/>
                  <a:gd name="T7" fmla="*/ 46 h 440"/>
                  <a:gd name="T8" fmla="*/ 250 w 790"/>
                  <a:gd name="T9" fmla="*/ 60 h 440"/>
                  <a:gd name="T10" fmla="*/ 308 w 790"/>
                  <a:gd name="T11" fmla="*/ 74 h 440"/>
                  <a:gd name="T12" fmla="*/ 366 w 790"/>
                  <a:gd name="T13" fmla="*/ 89 h 440"/>
                  <a:gd name="T14" fmla="*/ 420 w 790"/>
                  <a:gd name="T15" fmla="*/ 103 h 440"/>
                  <a:gd name="T16" fmla="*/ 472 w 790"/>
                  <a:gd name="T17" fmla="*/ 117 h 440"/>
                  <a:gd name="T18" fmla="*/ 520 w 790"/>
                  <a:gd name="T19" fmla="*/ 130 h 440"/>
                  <a:gd name="T20" fmla="*/ 567 w 790"/>
                  <a:gd name="T21" fmla="*/ 142 h 440"/>
                  <a:gd name="T22" fmla="*/ 608 w 790"/>
                  <a:gd name="T23" fmla="*/ 154 h 440"/>
                  <a:gd name="T24" fmla="*/ 646 w 790"/>
                  <a:gd name="T25" fmla="*/ 166 h 440"/>
                  <a:gd name="T26" fmla="*/ 680 w 790"/>
                  <a:gd name="T27" fmla="*/ 176 h 440"/>
                  <a:gd name="T28" fmla="*/ 709 w 790"/>
                  <a:gd name="T29" fmla="*/ 185 h 440"/>
                  <a:gd name="T30" fmla="*/ 735 w 790"/>
                  <a:gd name="T31" fmla="*/ 194 h 440"/>
                  <a:gd name="T32" fmla="*/ 756 w 790"/>
                  <a:gd name="T33" fmla="*/ 201 h 440"/>
                  <a:gd name="T34" fmla="*/ 772 w 790"/>
                  <a:gd name="T35" fmla="*/ 208 h 440"/>
                  <a:gd name="T36" fmla="*/ 783 w 790"/>
                  <a:gd name="T37" fmla="*/ 213 h 440"/>
                  <a:gd name="T38" fmla="*/ 788 w 790"/>
                  <a:gd name="T39" fmla="*/ 217 h 440"/>
                  <a:gd name="T40" fmla="*/ 790 w 790"/>
                  <a:gd name="T41" fmla="*/ 220 h 440"/>
                  <a:gd name="T42" fmla="*/ 756 w 790"/>
                  <a:gd name="T43" fmla="*/ 212 h 440"/>
                  <a:gd name="T44" fmla="*/ 755 w 790"/>
                  <a:gd name="T45" fmla="*/ 209 h 440"/>
                  <a:gd name="T46" fmla="*/ 749 w 790"/>
                  <a:gd name="T47" fmla="*/ 205 h 440"/>
                  <a:gd name="T48" fmla="*/ 736 w 790"/>
                  <a:gd name="T49" fmla="*/ 199 h 440"/>
                  <a:gd name="T50" fmla="*/ 721 w 790"/>
                  <a:gd name="T51" fmla="*/ 193 h 440"/>
                  <a:gd name="T52" fmla="*/ 698 w 790"/>
                  <a:gd name="T53" fmla="*/ 185 h 440"/>
                  <a:gd name="T54" fmla="*/ 671 w 790"/>
                  <a:gd name="T55" fmla="*/ 176 h 440"/>
                  <a:gd name="T56" fmla="*/ 640 w 790"/>
                  <a:gd name="T57" fmla="*/ 167 h 440"/>
                  <a:gd name="T58" fmla="*/ 603 w 790"/>
                  <a:gd name="T59" fmla="*/ 156 h 440"/>
                  <a:gd name="T60" fmla="*/ 564 w 790"/>
                  <a:gd name="T61" fmla="*/ 144 h 440"/>
                  <a:gd name="T62" fmla="*/ 520 w 790"/>
                  <a:gd name="T63" fmla="*/ 131 h 440"/>
                  <a:gd name="T64" fmla="*/ 472 w 790"/>
                  <a:gd name="T65" fmla="*/ 119 h 440"/>
                  <a:gd name="T66" fmla="*/ 421 w 790"/>
                  <a:gd name="T67" fmla="*/ 105 h 440"/>
                  <a:gd name="T68" fmla="*/ 366 w 790"/>
                  <a:gd name="T69" fmla="*/ 91 h 440"/>
                  <a:gd name="T70" fmla="*/ 309 w 790"/>
                  <a:gd name="T71" fmla="*/ 76 h 440"/>
                  <a:gd name="T72" fmla="*/ 250 w 790"/>
                  <a:gd name="T73" fmla="*/ 62 h 440"/>
                  <a:gd name="T74" fmla="*/ 189 w 790"/>
                  <a:gd name="T75" fmla="*/ 46 h 440"/>
                  <a:gd name="T76" fmla="*/ 127 w 790"/>
                  <a:gd name="T77" fmla="*/ 32 h 440"/>
                  <a:gd name="T78" fmla="*/ 65 w 790"/>
                  <a:gd name="T79" fmla="*/ 17 h 440"/>
                  <a:gd name="T80" fmla="*/ 0 w 790"/>
                  <a:gd name="T81" fmla="*/ 2 h 440"/>
                  <a:gd name="T82" fmla="*/ 1 w 790"/>
                  <a:gd name="T83" fmla="*/ 0 h 44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790" h="440">
                    <a:moveTo>
                      <a:pt x="1" y="0"/>
                    </a:moveTo>
                    <a:lnTo>
                      <a:pt x="65" y="29"/>
                    </a:lnTo>
                    <a:lnTo>
                      <a:pt x="127" y="60"/>
                    </a:lnTo>
                    <a:lnTo>
                      <a:pt x="189" y="91"/>
                    </a:lnTo>
                    <a:lnTo>
                      <a:pt x="250" y="119"/>
                    </a:lnTo>
                    <a:lnTo>
                      <a:pt x="308" y="148"/>
                    </a:lnTo>
                    <a:lnTo>
                      <a:pt x="366" y="177"/>
                    </a:lnTo>
                    <a:lnTo>
                      <a:pt x="420" y="206"/>
                    </a:lnTo>
                    <a:lnTo>
                      <a:pt x="472" y="234"/>
                    </a:lnTo>
                    <a:lnTo>
                      <a:pt x="520" y="259"/>
                    </a:lnTo>
                    <a:lnTo>
                      <a:pt x="567" y="284"/>
                    </a:lnTo>
                    <a:lnTo>
                      <a:pt x="608" y="308"/>
                    </a:lnTo>
                    <a:lnTo>
                      <a:pt x="646" y="331"/>
                    </a:lnTo>
                    <a:lnTo>
                      <a:pt x="680" y="351"/>
                    </a:lnTo>
                    <a:lnTo>
                      <a:pt x="709" y="369"/>
                    </a:lnTo>
                    <a:lnTo>
                      <a:pt x="735" y="387"/>
                    </a:lnTo>
                    <a:lnTo>
                      <a:pt x="756" y="402"/>
                    </a:lnTo>
                    <a:lnTo>
                      <a:pt x="772" y="415"/>
                    </a:lnTo>
                    <a:lnTo>
                      <a:pt x="783" y="425"/>
                    </a:lnTo>
                    <a:lnTo>
                      <a:pt x="788" y="434"/>
                    </a:lnTo>
                    <a:lnTo>
                      <a:pt x="790" y="440"/>
                    </a:lnTo>
                    <a:lnTo>
                      <a:pt x="756" y="424"/>
                    </a:lnTo>
                    <a:lnTo>
                      <a:pt x="755" y="418"/>
                    </a:lnTo>
                    <a:lnTo>
                      <a:pt x="749" y="409"/>
                    </a:lnTo>
                    <a:lnTo>
                      <a:pt x="736" y="398"/>
                    </a:lnTo>
                    <a:lnTo>
                      <a:pt x="721" y="386"/>
                    </a:lnTo>
                    <a:lnTo>
                      <a:pt x="698" y="369"/>
                    </a:lnTo>
                    <a:lnTo>
                      <a:pt x="671" y="351"/>
                    </a:lnTo>
                    <a:lnTo>
                      <a:pt x="640" y="333"/>
                    </a:lnTo>
                    <a:lnTo>
                      <a:pt x="603" y="311"/>
                    </a:lnTo>
                    <a:lnTo>
                      <a:pt x="564" y="288"/>
                    </a:lnTo>
                    <a:lnTo>
                      <a:pt x="520" y="262"/>
                    </a:lnTo>
                    <a:lnTo>
                      <a:pt x="472" y="237"/>
                    </a:lnTo>
                    <a:lnTo>
                      <a:pt x="421" y="210"/>
                    </a:lnTo>
                    <a:lnTo>
                      <a:pt x="366" y="181"/>
                    </a:lnTo>
                    <a:lnTo>
                      <a:pt x="309" y="152"/>
                    </a:lnTo>
                    <a:lnTo>
                      <a:pt x="250" y="123"/>
                    </a:lnTo>
                    <a:lnTo>
                      <a:pt x="189" y="92"/>
                    </a:lnTo>
                    <a:lnTo>
                      <a:pt x="127" y="63"/>
                    </a:lnTo>
                    <a:lnTo>
                      <a:pt x="65" y="33"/>
                    </a:lnTo>
                    <a:lnTo>
                      <a:pt x="0" y="4"/>
                    </a:lnTo>
                    <a:lnTo>
                      <a:pt x="1" y="0"/>
                    </a:lnTo>
                    <a:close/>
                  </a:path>
                </a:pathLst>
              </a:custGeom>
              <a:solidFill>
                <a:srgbClr val="B3CB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086" name="Freeform 705"/>
              <p:cNvSpPr>
                <a:spLocks/>
              </p:cNvSpPr>
              <p:nvPr/>
            </p:nvSpPr>
            <p:spPr bwMode="auto">
              <a:xfrm>
                <a:off x="1284" y="1523"/>
                <a:ext cx="756" cy="210"/>
              </a:xfrm>
              <a:custGeom>
                <a:avLst/>
                <a:gdLst>
                  <a:gd name="T0" fmla="*/ 756 w 756"/>
                  <a:gd name="T1" fmla="*/ 210 h 420"/>
                  <a:gd name="T2" fmla="*/ 755 w 756"/>
                  <a:gd name="T3" fmla="*/ 207 h 420"/>
                  <a:gd name="T4" fmla="*/ 749 w 756"/>
                  <a:gd name="T5" fmla="*/ 203 h 420"/>
                  <a:gd name="T6" fmla="*/ 736 w 756"/>
                  <a:gd name="T7" fmla="*/ 197 h 420"/>
                  <a:gd name="T8" fmla="*/ 721 w 756"/>
                  <a:gd name="T9" fmla="*/ 191 h 420"/>
                  <a:gd name="T10" fmla="*/ 698 w 756"/>
                  <a:gd name="T11" fmla="*/ 183 h 420"/>
                  <a:gd name="T12" fmla="*/ 671 w 756"/>
                  <a:gd name="T13" fmla="*/ 174 h 420"/>
                  <a:gd name="T14" fmla="*/ 640 w 756"/>
                  <a:gd name="T15" fmla="*/ 165 h 420"/>
                  <a:gd name="T16" fmla="*/ 603 w 756"/>
                  <a:gd name="T17" fmla="*/ 154 h 420"/>
                  <a:gd name="T18" fmla="*/ 564 w 756"/>
                  <a:gd name="T19" fmla="*/ 142 h 420"/>
                  <a:gd name="T20" fmla="*/ 520 w 756"/>
                  <a:gd name="T21" fmla="*/ 129 h 420"/>
                  <a:gd name="T22" fmla="*/ 472 w 756"/>
                  <a:gd name="T23" fmla="*/ 117 h 420"/>
                  <a:gd name="T24" fmla="*/ 421 w 756"/>
                  <a:gd name="T25" fmla="*/ 103 h 420"/>
                  <a:gd name="T26" fmla="*/ 366 w 756"/>
                  <a:gd name="T27" fmla="*/ 89 h 420"/>
                  <a:gd name="T28" fmla="*/ 309 w 756"/>
                  <a:gd name="T29" fmla="*/ 74 h 420"/>
                  <a:gd name="T30" fmla="*/ 250 w 756"/>
                  <a:gd name="T31" fmla="*/ 60 h 420"/>
                  <a:gd name="T32" fmla="*/ 189 w 756"/>
                  <a:gd name="T33" fmla="*/ 44 h 420"/>
                  <a:gd name="T34" fmla="*/ 127 w 756"/>
                  <a:gd name="T35" fmla="*/ 30 h 420"/>
                  <a:gd name="T36" fmla="*/ 65 w 756"/>
                  <a:gd name="T37" fmla="*/ 15 h 420"/>
                  <a:gd name="T38" fmla="*/ 0 w 756"/>
                  <a:gd name="T39" fmla="*/ 0 h 420"/>
                  <a:gd name="T40" fmla="*/ 0 w 756"/>
                  <a:gd name="T41" fmla="*/ 1 h 420"/>
                  <a:gd name="T42" fmla="*/ 61 w 756"/>
                  <a:gd name="T43" fmla="*/ 15 h 420"/>
                  <a:gd name="T44" fmla="*/ 121 w 756"/>
                  <a:gd name="T45" fmla="*/ 30 h 420"/>
                  <a:gd name="T46" fmla="*/ 181 w 756"/>
                  <a:gd name="T47" fmla="*/ 44 h 420"/>
                  <a:gd name="T48" fmla="*/ 239 w 756"/>
                  <a:gd name="T49" fmla="*/ 59 h 420"/>
                  <a:gd name="T50" fmla="*/ 295 w 756"/>
                  <a:gd name="T51" fmla="*/ 72 h 420"/>
                  <a:gd name="T52" fmla="*/ 349 w 756"/>
                  <a:gd name="T53" fmla="*/ 86 h 420"/>
                  <a:gd name="T54" fmla="*/ 401 w 756"/>
                  <a:gd name="T55" fmla="*/ 100 h 420"/>
                  <a:gd name="T56" fmla="*/ 449 w 756"/>
                  <a:gd name="T57" fmla="*/ 113 h 420"/>
                  <a:gd name="T58" fmla="*/ 496 w 756"/>
                  <a:gd name="T59" fmla="*/ 125 h 420"/>
                  <a:gd name="T60" fmla="*/ 537 w 756"/>
                  <a:gd name="T61" fmla="*/ 137 h 420"/>
                  <a:gd name="T62" fmla="*/ 576 w 756"/>
                  <a:gd name="T63" fmla="*/ 149 h 420"/>
                  <a:gd name="T64" fmla="*/ 610 w 756"/>
                  <a:gd name="T65" fmla="*/ 158 h 420"/>
                  <a:gd name="T66" fmla="*/ 640 w 756"/>
                  <a:gd name="T67" fmla="*/ 168 h 420"/>
                  <a:gd name="T68" fmla="*/ 665 w 756"/>
                  <a:gd name="T69" fmla="*/ 176 h 420"/>
                  <a:gd name="T70" fmla="*/ 687 w 756"/>
                  <a:gd name="T71" fmla="*/ 184 h 420"/>
                  <a:gd name="T72" fmla="*/ 702 w 756"/>
                  <a:gd name="T73" fmla="*/ 190 h 420"/>
                  <a:gd name="T74" fmla="*/ 714 w 756"/>
                  <a:gd name="T75" fmla="*/ 196 h 420"/>
                  <a:gd name="T76" fmla="*/ 721 w 756"/>
                  <a:gd name="T77" fmla="*/ 199 h 420"/>
                  <a:gd name="T78" fmla="*/ 721 w 756"/>
                  <a:gd name="T79" fmla="*/ 202 h 420"/>
                  <a:gd name="T80" fmla="*/ 756 w 756"/>
                  <a:gd name="T81" fmla="*/ 210 h 42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756" h="420">
                    <a:moveTo>
                      <a:pt x="756" y="420"/>
                    </a:moveTo>
                    <a:lnTo>
                      <a:pt x="755" y="414"/>
                    </a:lnTo>
                    <a:lnTo>
                      <a:pt x="749" y="405"/>
                    </a:lnTo>
                    <a:lnTo>
                      <a:pt x="736" y="394"/>
                    </a:lnTo>
                    <a:lnTo>
                      <a:pt x="721" y="382"/>
                    </a:lnTo>
                    <a:lnTo>
                      <a:pt x="698" y="365"/>
                    </a:lnTo>
                    <a:lnTo>
                      <a:pt x="671" y="347"/>
                    </a:lnTo>
                    <a:lnTo>
                      <a:pt x="640" y="329"/>
                    </a:lnTo>
                    <a:lnTo>
                      <a:pt x="603" y="307"/>
                    </a:lnTo>
                    <a:lnTo>
                      <a:pt x="564" y="284"/>
                    </a:lnTo>
                    <a:lnTo>
                      <a:pt x="520" y="258"/>
                    </a:lnTo>
                    <a:lnTo>
                      <a:pt x="472" y="233"/>
                    </a:lnTo>
                    <a:lnTo>
                      <a:pt x="421" y="206"/>
                    </a:lnTo>
                    <a:lnTo>
                      <a:pt x="366" y="177"/>
                    </a:lnTo>
                    <a:lnTo>
                      <a:pt x="309" y="148"/>
                    </a:lnTo>
                    <a:lnTo>
                      <a:pt x="250" y="119"/>
                    </a:lnTo>
                    <a:lnTo>
                      <a:pt x="189" y="88"/>
                    </a:lnTo>
                    <a:lnTo>
                      <a:pt x="127" y="59"/>
                    </a:lnTo>
                    <a:lnTo>
                      <a:pt x="65" y="29"/>
                    </a:lnTo>
                    <a:lnTo>
                      <a:pt x="0" y="0"/>
                    </a:lnTo>
                    <a:lnTo>
                      <a:pt x="0" y="1"/>
                    </a:lnTo>
                    <a:lnTo>
                      <a:pt x="61" y="30"/>
                    </a:lnTo>
                    <a:lnTo>
                      <a:pt x="121" y="59"/>
                    </a:lnTo>
                    <a:lnTo>
                      <a:pt x="181" y="88"/>
                    </a:lnTo>
                    <a:lnTo>
                      <a:pt x="239" y="117"/>
                    </a:lnTo>
                    <a:lnTo>
                      <a:pt x="295" y="144"/>
                    </a:lnTo>
                    <a:lnTo>
                      <a:pt x="349" y="172"/>
                    </a:lnTo>
                    <a:lnTo>
                      <a:pt x="401" y="199"/>
                    </a:lnTo>
                    <a:lnTo>
                      <a:pt x="449" y="226"/>
                    </a:lnTo>
                    <a:lnTo>
                      <a:pt x="496" y="249"/>
                    </a:lnTo>
                    <a:lnTo>
                      <a:pt x="537" y="273"/>
                    </a:lnTo>
                    <a:lnTo>
                      <a:pt x="576" y="297"/>
                    </a:lnTo>
                    <a:lnTo>
                      <a:pt x="610" y="316"/>
                    </a:lnTo>
                    <a:lnTo>
                      <a:pt x="640" y="335"/>
                    </a:lnTo>
                    <a:lnTo>
                      <a:pt x="665" y="351"/>
                    </a:lnTo>
                    <a:lnTo>
                      <a:pt x="687" y="367"/>
                    </a:lnTo>
                    <a:lnTo>
                      <a:pt x="702" y="380"/>
                    </a:lnTo>
                    <a:lnTo>
                      <a:pt x="714" y="391"/>
                    </a:lnTo>
                    <a:lnTo>
                      <a:pt x="721" y="398"/>
                    </a:lnTo>
                    <a:lnTo>
                      <a:pt x="721" y="403"/>
                    </a:lnTo>
                    <a:lnTo>
                      <a:pt x="756" y="420"/>
                    </a:lnTo>
                    <a:close/>
                  </a:path>
                </a:pathLst>
              </a:custGeom>
              <a:solidFill>
                <a:srgbClr val="B3CE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087" name="Freeform 706"/>
              <p:cNvSpPr>
                <a:spLocks/>
              </p:cNvSpPr>
              <p:nvPr/>
            </p:nvSpPr>
            <p:spPr bwMode="auto">
              <a:xfrm>
                <a:off x="1282" y="1524"/>
                <a:ext cx="723" cy="201"/>
              </a:xfrm>
              <a:custGeom>
                <a:avLst/>
                <a:gdLst>
                  <a:gd name="T0" fmla="*/ 2 w 723"/>
                  <a:gd name="T1" fmla="*/ 0 h 402"/>
                  <a:gd name="T2" fmla="*/ 63 w 723"/>
                  <a:gd name="T3" fmla="*/ 15 h 402"/>
                  <a:gd name="T4" fmla="*/ 123 w 723"/>
                  <a:gd name="T5" fmla="*/ 29 h 402"/>
                  <a:gd name="T6" fmla="*/ 183 w 723"/>
                  <a:gd name="T7" fmla="*/ 44 h 402"/>
                  <a:gd name="T8" fmla="*/ 241 w 723"/>
                  <a:gd name="T9" fmla="*/ 58 h 402"/>
                  <a:gd name="T10" fmla="*/ 297 w 723"/>
                  <a:gd name="T11" fmla="*/ 72 h 402"/>
                  <a:gd name="T12" fmla="*/ 351 w 723"/>
                  <a:gd name="T13" fmla="*/ 86 h 402"/>
                  <a:gd name="T14" fmla="*/ 403 w 723"/>
                  <a:gd name="T15" fmla="*/ 99 h 402"/>
                  <a:gd name="T16" fmla="*/ 451 w 723"/>
                  <a:gd name="T17" fmla="*/ 113 h 402"/>
                  <a:gd name="T18" fmla="*/ 498 w 723"/>
                  <a:gd name="T19" fmla="*/ 124 h 402"/>
                  <a:gd name="T20" fmla="*/ 539 w 723"/>
                  <a:gd name="T21" fmla="*/ 136 h 402"/>
                  <a:gd name="T22" fmla="*/ 578 w 723"/>
                  <a:gd name="T23" fmla="*/ 148 h 402"/>
                  <a:gd name="T24" fmla="*/ 612 w 723"/>
                  <a:gd name="T25" fmla="*/ 158 h 402"/>
                  <a:gd name="T26" fmla="*/ 642 w 723"/>
                  <a:gd name="T27" fmla="*/ 167 h 402"/>
                  <a:gd name="T28" fmla="*/ 667 w 723"/>
                  <a:gd name="T29" fmla="*/ 175 h 402"/>
                  <a:gd name="T30" fmla="*/ 689 w 723"/>
                  <a:gd name="T31" fmla="*/ 183 h 402"/>
                  <a:gd name="T32" fmla="*/ 704 w 723"/>
                  <a:gd name="T33" fmla="*/ 190 h 402"/>
                  <a:gd name="T34" fmla="*/ 716 w 723"/>
                  <a:gd name="T35" fmla="*/ 195 h 402"/>
                  <a:gd name="T36" fmla="*/ 723 w 723"/>
                  <a:gd name="T37" fmla="*/ 199 h 402"/>
                  <a:gd name="T38" fmla="*/ 723 w 723"/>
                  <a:gd name="T39" fmla="*/ 201 h 402"/>
                  <a:gd name="T40" fmla="*/ 686 w 723"/>
                  <a:gd name="T41" fmla="*/ 193 h 402"/>
                  <a:gd name="T42" fmla="*/ 686 w 723"/>
                  <a:gd name="T43" fmla="*/ 191 h 402"/>
                  <a:gd name="T44" fmla="*/ 679 w 723"/>
                  <a:gd name="T45" fmla="*/ 186 h 402"/>
                  <a:gd name="T46" fmla="*/ 669 w 723"/>
                  <a:gd name="T47" fmla="*/ 181 h 402"/>
                  <a:gd name="T48" fmla="*/ 653 w 723"/>
                  <a:gd name="T49" fmla="*/ 175 h 402"/>
                  <a:gd name="T50" fmla="*/ 634 w 723"/>
                  <a:gd name="T51" fmla="*/ 168 h 402"/>
                  <a:gd name="T52" fmla="*/ 610 w 723"/>
                  <a:gd name="T53" fmla="*/ 161 h 402"/>
                  <a:gd name="T54" fmla="*/ 581 w 723"/>
                  <a:gd name="T55" fmla="*/ 152 h 402"/>
                  <a:gd name="T56" fmla="*/ 549 w 723"/>
                  <a:gd name="T57" fmla="*/ 142 h 402"/>
                  <a:gd name="T58" fmla="*/ 512 w 723"/>
                  <a:gd name="T59" fmla="*/ 131 h 402"/>
                  <a:gd name="T60" fmla="*/ 471 w 723"/>
                  <a:gd name="T61" fmla="*/ 120 h 402"/>
                  <a:gd name="T62" fmla="*/ 429 w 723"/>
                  <a:gd name="T63" fmla="*/ 108 h 402"/>
                  <a:gd name="T64" fmla="*/ 382 w 723"/>
                  <a:gd name="T65" fmla="*/ 96 h 402"/>
                  <a:gd name="T66" fmla="*/ 333 w 723"/>
                  <a:gd name="T67" fmla="*/ 83 h 402"/>
                  <a:gd name="T68" fmla="*/ 282 w 723"/>
                  <a:gd name="T69" fmla="*/ 70 h 402"/>
                  <a:gd name="T70" fmla="*/ 228 w 723"/>
                  <a:gd name="T71" fmla="*/ 57 h 402"/>
                  <a:gd name="T72" fmla="*/ 173 w 723"/>
                  <a:gd name="T73" fmla="*/ 43 h 402"/>
                  <a:gd name="T74" fmla="*/ 116 w 723"/>
                  <a:gd name="T75" fmla="*/ 29 h 402"/>
                  <a:gd name="T76" fmla="*/ 58 w 723"/>
                  <a:gd name="T77" fmla="*/ 16 h 402"/>
                  <a:gd name="T78" fmla="*/ 0 w 723"/>
                  <a:gd name="T79" fmla="*/ 2 h 402"/>
                  <a:gd name="T80" fmla="*/ 2 w 723"/>
                  <a:gd name="T81" fmla="*/ 0 h 40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723" h="402">
                    <a:moveTo>
                      <a:pt x="2" y="0"/>
                    </a:moveTo>
                    <a:lnTo>
                      <a:pt x="63" y="29"/>
                    </a:lnTo>
                    <a:lnTo>
                      <a:pt x="123" y="58"/>
                    </a:lnTo>
                    <a:lnTo>
                      <a:pt x="183" y="87"/>
                    </a:lnTo>
                    <a:lnTo>
                      <a:pt x="241" y="116"/>
                    </a:lnTo>
                    <a:lnTo>
                      <a:pt x="297" y="143"/>
                    </a:lnTo>
                    <a:lnTo>
                      <a:pt x="351" y="171"/>
                    </a:lnTo>
                    <a:lnTo>
                      <a:pt x="403" y="198"/>
                    </a:lnTo>
                    <a:lnTo>
                      <a:pt x="451" y="225"/>
                    </a:lnTo>
                    <a:lnTo>
                      <a:pt x="498" y="248"/>
                    </a:lnTo>
                    <a:lnTo>
                      <a:pt x="539" y="272"/>
                    </a:lnTo>
                    <a:lnTo>
                      <a:pt x="578" y="296"/>
                    </a:lnTo>
                    <a:lnTo>
                      <a:pt x="612" y="315"/>
                    </a:lnTo>
                    <a:lnTo>
                      <a:pt x="642" y="334"/>
                    </a:lnTo>
                    <a:lnTo>
                      <a:pt x="667" y="350"/>
                    </a:lnTo>
                    <a:lnTo>
                      <a:pt x="689" y="366"/>
                    </a:lnTo>
                    <a:lnTo>
                      <a:pt x="704" y="379"/>
                    </a:lnTo>
                    <a:lnTo>
                      <a:pt x="716" y="390"/>
                    </a:lnTo>
                    <a:lnTo>
                      <a:pt x="723" y="397"/>
                    </a:lnTo>
                    <a:lnTo>
                      <a:pt x="723" y="402"/>
                    </a:lnTo>
                    <a:lnTo>
                      <a:pt x="686" y="386"/>
                    </a:lnTo>
                    <a:lnTo>
                      <a:pt x="686" y="381"/>
                    </a:lnTo>
                    <a:lnTo>
                      <a:pt x="679" y="372"/>
                    </a:lnTo>
                    <a:lnTo>
                      <a:pt x="669" y="362"/>
                    </a:lnTo>
                    <a:lnTo>
                      <a:pt x="653" y="350"/>
                    </a:lnTo>
                    <a:lnTo>
                      <a:pt x="634" y="335"/>
                    </a:lnTo>
                    <a:lnTo>
                      <a:pt x="610" y="321"/>
                    </a:lnTo>
                    <a:lnTo>
                      <a:pt x="581" y="303"/>
                    </a:lnTo>
                    <a:lnTo>
                      <a:pt x="549" y="283"/>
                    </a:lnTo>
                    <a:lnTo>
                      <a:pt x="512" y="261"/>
                    </a:lnTo>
                    <a:lnTo>
                      <a:pt x="471" y="239"/>
                    </a:lnTo>
                    <a:lnTo>
                      <a:pt x="429" y="216"/>
                    </a:lnTo>
                    <a:lnTo>
                      <a:pt x="382" y="191"/>
                    </a:lnTo>
                    <a:lnTo>
                      <a:pt x="333" y="165"/>
                    </a:lnTo>
                    <a:lnTo>
                      <a:pt x="282" y="140"/>
                    </a:lnTo>
                    <a:lnTo>
                      <a:pt x="228" y="113"/>
                    </a:lnTo>
                    <a:lnTo>
                      <a:pt x="173" y="86"/>
                    </a:lnTo>
                    <a:lnTo>
                      <a:pt x="116" y="58"/>
                    </a:lnTo>
                    <a:lnTo>
                      <a:pt x="58" y="31"/>
                    </a:lnTo>
                    <a:lnTo>
                      <a:pt x="0" y="4"/>
                    </a:lnTo>
                    <a:lnTo>
                      <a:pt x="2" y="0"/>
                    </a:lnTo>
                    <a:close/>
                  </a:path>
                </a:pathLst>
              </a:custGeom>
              <a:solidFill>
                <a:srgbClr val="B2D1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088" name="Freeform 707"/>
              <p:cNvSpPr>
                <a:spLocks/>
              </p:cNvSpPr>
              <p:nvPr/>
            </p:nvSpPr>
            <p:spPr bwMode="auto">
              <a:xfrm>
                <a:off x="1282" y="1526"/>
                <a:ext cx="686" cy="191"/>
              </a:xfrm>
              <a:custGeom>
                <a:avLst/>
                <a:gdLst>
                  <a:gd name="T0" fmla="*/ 686 w 686"/>
                  <a:gd name="T1" fmla="*/ 191 h 382"/>
                  <a:gd name="T2" fmla="*/ 686 w 686"/>
                  <a:gd name="T3" fmla="*/ 189 h 382"/>
                  <a:gd name="T4" fmla="*/ 679 w 686"/>
                  <a:gd name="T5" fmla="*/ 184 h 382"/>
                  <a:gd name="T6" fmla="*/ 669 w 686"/>
                  <a:gd name="T7" fmla="*/ 179 h 382"/>
                  <a:gd name="T8" fmla="*/ 653 w 686"/>
                  <a:gd name="T9" fmla="*/ 173 h 382"/>
                  <a:gd name="T10" fmla="*/ 634 w 686"/>
                  <a:gd name="T11" fmla="*/ 166 h 382"/>
                  <a:gd name="T12" fmla="*/ 610 w 686"/>
                  <a:gd name="T13" fmla="*/ 159 h 382"/>
                  <a:gd name="T14" fmla="*/ 581 w 686"/>
                  <a:gd name="T15" fmla="*/ 150 h 382"/>
                  <a:gd name="T16" fmla="*/ 549 w 686"/>
                  <a:gd name="T17" fmla="*/ 140 h 382"/>
                  <a:gd name="T18" fmla="*/ 512 w 686"/>
                  <a:gd name="T19" fmla="*/ 129 h 382"/>
                  <a:gd name="T20" fmla="*/ 471 w 686"/>
                  <a:gd name="T21" fmla="*/ 118 h 382"/>
                  <a:gd name="T22" fmla="*/ 429 w 686"/>
                  <a:gd name="T23" fmla="*/ 106 h 382"/>
                  <a:gd name="T24" fmla="*/ 382 w 686"/>
                  <a:gd name="T25" fmla="*/ 94 h 382"/>
                  <a:gd name="T26" fmla="*/ 333 w 686"/>
                  <a:gd name="T27" fmla="*/ 81 h 382"/>
                  <a:gd name="T28" fmla="*/ 282 w 686"/>
                  <a:gd name="T29" fmla="*/ 68 h 382"/>
                  <a:gd name="T30" fmla="*/ 228 w 686"/>
                  <a:gd name="T31" fmla="*/ 55 h 382"/>
                  <a:gd name="T32" fmla="*/ 173 w 686"/>
                  <a:gd name="T33" fmla="*/ 41 h 382"/>
                  <a:gd name="T34" fmla="*/ 116 w 686"/>
                  <a:gd name="T35" fmla="*/ 27 h 382"/>
                  <a:gd name="T36" fmla="*/ 58 w 686"/>
                  <a:gd name="T37" fmla="*/ 14 h 382"/>
                  <a:gd name="T38" fmla="*/ 0 w 686"/>
                  <a:gd name="T39" fmla="*/ 0 h 382"/>
                  <a:gd name="T40" fmla="*/ 0 w 686"/>
                  <a:gd name="T41" fmla="*/ 1 h 382"/>
                  <a:gd name="T42" fmla="*/ 57 w 686"/>
                  <a:gd name="T43" fmla="*/ 15 h 382"/>
                  <a:gd name="T44" fmla="*/ 115 w 686"/>
                  <a:gd name="T45" fmla="*/ 28 h 382"/>
                  <a:gd name="T46" fmla="*/ 171 w 686"/>
                  <a:gd name="T47" fmla="*/ 42 h 382"/>
                  <a:gd name="T48" fmla="*/ 225 w 686"/>
                  <a:gd name="T49" fmla="*/ 55 h 382"/>
                  <a:gd name="T50" fmla="*/ 279 w 686"/>
                  <a:gd name="T51" fmla="*/ 69 h 382"/>
                  <a:gd name="T52" fmla="*/ 328 w 686"/>
                  <a:gd name="T53" fmla="*/ 83 h 382"/>
                  <a:gd name="T54" fmla="*/ 376 w 686"/>
                  <a:gd name="T55" fmla="*/ 94 h 382"/>
                  <a:gd name="T56" fmla="*/ 422 w 686"/>
                  <a:gd name="T57" fmla="*/ 107 h 382"/>
                  <a:gd name="T58" fmla="*/ 464 w 686"/>
                  <a:gd name="T59" fmla="*/ 118 h 382"/>
                  <a:gd name="T60" fmla="*/ 502 w 686"/>
                  <a:gd name="T61" fmla="*/ 129 h 382"/>
                  <a:gd name="T62" fmla="*/ 536 w 686"/>
                  <a:gd name="T63" fmla="*/ 139 h 382"/>
                  <a:gd name="T64" fmla="*/ 566 w 686"/>
                  <a:gd name="T65" fmla="*/ 149 h 382"/>
                  <a:gd name="T66" fmla="*/ 591 w 686"/>
                  <a:gd name="T67" fmla="*/ 157 h 382"/>
                  <a:gd name="T68" fmla="*/ 612 w 686"/>
                  <a:gd name="T69" fmla="*/ 164 h 382"/>
                  <a:gd name="T70" fmla="*/ 628 w 686"/>
                  <a:gd name="T71" fmla="*/ 170 h 382"/>
                  <a:gd name="T72" fmla="*/ 639 w 686"/>
                  <a:gd name="T73" fmla="*/ 175 h 382"/>
                  <a:gd name="T74" fmla="*/ 646 w 686"/>
                  <a:gd name="T75" fmla="*/ 179 h 382"/>
                  <a:gd name="T76" fmla="*/ 648 w 686"/>
                  <a:gd name="T77" fmla="*/ 182 h 382"/>
                  <a:gd name="T78" fmla="*/ 686 w 686"/>
                  <a:gd name="T79" fmla="*/ 191 h 382"/>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686" h="382">
                    <a:moveTo>
                      <a:pt x="686" y="382"/>
                    </a:moveTo>
                    <a:lnTo>
                      <a:pt x="686" y="377"/>
                    </a:lnTo>
                    <a:lnTo>
                      <a:pt x="679" y="368"/>
                    </a:lnTo>
                    <a:lnTo>
                      <a:pt x="669" y="358"/>
                    </a:lnTo>
                    <a:lnTo>
                      <a:pt x="653" y="346"/>
                    </a:lnTo>
                    <a:lnTo>
                      <a:pt x="634" y="331"/>
                    </a:lnTo>
                    <a:lnTo>
                      <a:pt x="610" y="317"/>
                    </a:lnTo>
                    <a:lnTo>
                      <a:pt x="581" y="299"/>
                    </a:lnTo>
                    <a:lnTo>
                      <a:pt x="549" y="279"/>
                    </a:lnTo>
                    <a:lnTo>
                      <a:pt x="512" y="257"/>
                    </a:lnTo>
                    <a:lnTo>
                      <a:pt x="471" y="235"/>
                    </a:lnTo>
                    <a:lnTo>
                      <a:pt x="429" y="212"/>
                    </a:lnTo>
                    <a:lnTo>
                      <a:pt x="382" y="187"/>
                    </a:lnTo>
                    <a:lnTo>
                      <a:pt x="333" y="161"/>
                    </a:lnTo>
                    <a:lnTo>
                      <a:pt x="282" y="136"/>
                    </a:lnTo>
                    <a:lnTo>
                      <a:pt x="228" y="109"/>
                    </a:lnTo>
                    <a:lnTo>
                      <a:pt x="173" y="82"/>
                    </a:lnTo>
                    <a:lnTo>
                      <a:pt x="116" y="54"/>
                    </a:lnTo>
                    <a:lnTo>
                      <a:pt x="58" y="27"/>
                    </a:lnTo>
                    <a:lnTo>
                      <a:pt x="0" y="0"/>
                    </a:lnTo>
                    <a:lnTo>
                      <a:pt x="0" y="2"/>
                    </a:lnTo>
                    <a:lnTo>
                      <a:pt x="57" y="29"/>
                    </a:lnTo>
                    <a:lnTo>
                      <a:pt x="115" y="56"/>
                    </a:lnTo>
                    <a:lnTo>
                      <a:pt x="171" y="83"/>
                    </a:lnTo>
                    <a:lnTo>
                      <a:pt x="225" y="110"/>
                    </a:lnTo>
                    <a:lnTo>
                      <a:pt x="279" y="138"/>
                    </a:lnTo>
                    <a:lnTo>
                      <a:pt x="328" y="165"/>
                    </a:lnTo>
                    <a:lnTo>
                      <a:pt x="376" y="188"/>
                    </a:lnTo>
                    <a:lnTo>
                      <a:pt x="422" y="214"/>
                    </a:lnTo>
                    <a:lnTo>
                      <a:pt x="464" y="235"/>
                    </a:lnTo>
                    <a:lnTo>
                      <a:pt x="502" y="257"/>
                    </a:lnTo>
                    <a:lnTo>
                      <a:pt x="536" y="277"/>
                    </a:lnTo>
                    <a:lnTo>
                      <a:pt x="566" y="297"/>
                    </a:lnTo>
                    <a:lnTo>
                      <a:pt x="591" y="313"/>
                    </a:lnTo>
                    <a:lnTo>
                      <a:pt x="612" y="328"/>
                    </a:lnTo>
                    <a:lnTo>
                      <a:pt x="628" y="340"/>
                    </a:lnTo>
                    <a:lnTo>
                      <a:pt x="639" y="349"/>
                    </a:lnTo>
                    <a:lnTo>
                      <a:pt x="646" y="358"/>
                    </a:lnTo>
                    <a:lnTo>
                      <a:pt x="648" y="364"/>
                    </a:lnTo>
                    <a:lnTo>
                      <a:pt x="686" y="382"/>
                    </a:lnTo>
                    <a:close/>
                  </a:path>
                </a:pathLst>
              </a:custGeom>
              <a:solidFill>
                <a:srgbClr val="B2D4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089" name="Freeform 708"/>
              <p:cNvSpPr>
                <a:spLocks/>
              </p:cNvSpPr>
              <p:nvPr/>
            </p:nvSpPr>
            <p:spPr bwMode="auto">
              <a:xfrm>
                <a:off x="1281" y="1526"/>
                <a:ext cx="649" cy="181"/>
              </a:xfrm>
              <a:custGeom>
                <a:avLst/>
                <a:gdLst>
                  <a:gd name="T0" fmla="*/ 1 w 649"/>
                  <a:gd name="T1" fmla="*/ 0 h 362"/>
                  <a:gd name="T2" fmla="*/ 58 w 649"/>
                  <a:gd name="T3" fmla="*/ 14 h 362"/>
                  <a:gd name="T4" fmla="*/ 116 w 649"/>
                  <a:gd name="T5" fmla="*/ 27 h 362"/>
                  <a:gd name="T6" fmla="*/ 172 w 649"/>
                  <a:gd name="T7" fmla="*/ 41 h 362"/>
                  <a:gd name="T8" fmla="*/ 226 w 649"/>
                  <a:gd name="T9" fmla="*/ 54 h 362"/>
                  <a:gd name="T10" fmla="*/ 280 w 649"/>
                  <a:gd name="T11" fmla="*/ 68 h 362"/>
                  <a:gd name="T12" fmla="*/ 329 w 649"/>
                  <a:gd name="T13" fmla="*/ 82 h 362"/>
                  <a:gd name="T14" fmla="*/ 377 w 649"/>
                  <a:gd name="T15" fmla="*/ 93 h 362"/>
                  <a:gd name="T16" fmla="*/ 423 w 649"/>
                  <a:gd name="T17" fmla="*/ 106 h 362"/>
                  <a:gd name="T18" fmla="*/ 465 w 649"/>
                  <a:gd name="T19" fmla="*/ 117 h 362"/>
                  <a:gd name="T20" fmla="*/ 503 w 649"/>
                  <a:gd name="T21" fmla="*/ 128 h 362"/>
                  <a:gd name="T22" fmla="*/ 537 w 649"/>
                  <a:gd name="T23" fmla="*/ 138 h 362"/>
                  <a:gd name="T24" fmla="*/ 567 w 649"/>
                  <a:gd name="T25" fmla="*/ 148 h 362"/>
                  <a:gd name="T26" fmla="*/ 592 w 649"/>
                  <a:gd name="T27" fmla="*/ 156 h 362"/>
                  <a:gd name="T28" fmla="*/ 613 w 649"/>
                  <a:gd name="T29" fmla="*/ 163 h 362"/>
                  <a:gd name="T30" fmla="*/ 629 w 649"/>
                  <a:gd name="T31" fmla="*/ 169 h 362"/>
                  <a:gd name="T32" fmla="*/ 640 w 649"/>
                  <a:gd name="T33" fmla="*/ 174 h 362"/>
                  <a:gd name="T34" fmla="*/ 647 w 649"/>
                  <a:gd name="T35" fmla="*/ 178 h 362"/>
                  <a:gd name="T36" fmla="*/ 649 w 649"/>
                  <a:gd name="T37" fmla="*/ 181 h 362"/>
                  <a:gd name="T38" fmla="*/ 606 w 649"/>
                  <a:gd name="T39" fmla="*/ 171 h 362"/>
                  <a:gd name="T40" fmla="*/ 605 w 649"/>
                  <a:gd name="T41" fmla="*/ 169 h 362"/>
                  <a:gd name="T42" fmla="*/ 598 w 649"/>
                  <a:gd name="T43" fmla="*/ 164 h 362"/>
                  <a:gd name="T44" fmla="*/ 587 w 649"/>
                  <a:gd name="T45" fmla="*/ 159 h 362"/>
                  <a:gd name="T46" fmla="*/ 570 w 649"/>
                  <a:gd name="T47" fmla="*/ 153 h 362"/>
                  <a:gd name="T48" fmla="*/ 547 w 649"/>
                  <a:gd name="T49" fmla="*/ 145 h 362"/>
                  <a:gd name="T50" fmla="*/ 521 w 649"/>
                  <a:gd name="T51" fmla="*/ 137 h 362"/>
                  <a:gd name="T52" fmla="*/ 489 w 649"/>
                  <a:gd name="T53" fmla="*/ 127 h 362"/>
                  <a:gd name="T54" fmla="*/ 454 w 649"/>
                  <a:gd name="T55" fmla="*/ 117 h 362"/>
                  <a:gd name="T56" fmla="*/ 414 w 649"/>
                  <a:gd name="T57" fmla="*/ 106 h 362"/>
                  <a:gd name="T58" fmla="*/ 372 w 649"/>
                  <a:gd name="T59" fmla="*/ 94 h 362"/>
                  <a:gd name="T60" fmla="*/ 325 w 649"/>
                  <a:gd name="T61" fmla="*/ 82 h 362"/>
                  <a:gd name="T62" fmla="*/ 276 w 649"/>
                  <a:gd name="T63" fmla="*/ 69 h 362"/>
                  <a:gd name="T64" fmla="*/ 223 w 649"/>
                  <a:gd name="T65" fmla="*/ 56 h 362"/>
                  <a:gd name="T66" fmla="*/ 170 w 649"/>
                  <a:gd name="T67" fmla="*/ 43 h 362"/>
                  <a:gd name="T68" fmla="*/ 113 w 649"/>
                  <a:gd name="T69" fmla="*/ 29 h 362"/>
                  <a:gd name="T70" fmla="*/ 56 w 649"/>
                  <a:gd name="T71" fmla="*/ 16 h 362"/>
                  <a:gd name="T72" fmla="*/ 0 w 649"/>
                  <a:gd name="T73" fmla="*/ 2 h 362"/>
                  <a:gd name="T74" fmla="*/ 1 w 649"/>
                  <a:gd name="T75" fmla="*/ 0 h 36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649" h="362">
                    <a:moveTo>
                      <a:pt x="1" y="0"/>
                    </a:moveTo>
                    <a:lnTo>
                      <a:pt x="58" y="27"/>
                    </a:lnTo>
                    <a:lnTo>
                      <a:pt x="116" y="54"/>
                    </a:lnTo>
                    <a:lnTo>
                      <a:pt x="172" y="81"/>
                    </a:lnTo>
                    <a:lnTo>
                      <a:pt x="226" y="108"/>
                    </a:lnTo>
                    <a:lnTo>
                      <a:pt x="280" y="136"/>
                    </a:lnTo>
                    <a:lnTo>
                      <a:pt x="329" y="163"/>
                    </a:lnTo>
                    <a:lnTo>
                      <a:pt x="377" y="186"/>
                    </a:lnTo>
                    <a:lnTo>
                      <a:pt x="423" y="212"/>
                    </a:lnTo>
                    <a:lnTo>
                      <a:pt x="465" y="233"/>
                    </a:lnTo>
                    <a:lnTo>
                      <a:pt x="503" y="255"/>
                    </a:lnTo>
                    <a:lnTo>
                      <a:pt x="537" y="275"/>
                    </a:lnTo>
                    <a:lnTo>
                      <a:pt x="567" y="295"/>
                    </a:lnTo>
                    <a:lnTo>
                      <a:pt x="592" y="311"/>
                    </a:lnTo>
                    <a:lnTo>
                      <a:pt x="613" y="326"/>
                    </a:lnTo>
                    <a:lnTo>
                      <a:pt x="629" y="338"/>
                    </a:lnTo>
                    <a:lnTo>
                      <a:pt x="640" y="347"/>
                    </a:lnTo>
                    <a:lnTo>
                      <a:pt x="647" y="356"/>
                    </a:lnTo>
                    <a:lnTo>
                      <a:pt x="649" y="362"/>
                    </a:lnTo>
                    <a:lnTo>
                      <a:pt x="606" y="342"/>
                    </a:lnTo>
                    <a:lnTo>
                      <a:pt x="605" y="337"/>
                    </a:lnTo>
                    <a:lnTo>
                      <a:pt x="598" y="328"/>
                    </a:lnTo>
                    <a:lnTo>
                      <a:pt x="587" y="318"/>
                    </a:lnTo>
                    <a:lnTo>
                      <a:pt x="570" y="306"/>
                    </a:lnTo>
                    <a:lnTo>
                      <a:pt x="547" y="290"/>
                    </a:lnTo>
                    <a:lnTo>
                      <a:pt x="521" y="273"/>
                    </a:lnTo>
                    <a:lnTo>
                      <a:pt x="489" y="253"/>
                    </a:lnTo>
                    <a:lnTo>
                      <a:pt x="454" y="233"/>
                    </a:lnTo>
                    <a:lnTo>
                      <a:pt x="414" y="212"/>
                    </a:lnTo>
                    <a:lnTo>
                      <a:pt x="372" y="188"/>
                    </a:lnTo>
                    <a:lnTo>
                      <a:pt x="325" y="163"/>
                    </a:lnTo>
                    <a:lnTo>
                      <a:pt x="276" y="137"/>
                    </a:lnTo>
                    <a:lnTo>
                      <a:pt x="223" y="112"/>
                    </a:lnTo>
                    <a:lnTo>
                      <a:pt x="170" y="85"/>
                    </a:lnTo>
                    <a:lnTo>
                      <a:pt x="113" y="58"/>
                    </a:lnTo>
                    <a:lnTo>
                      <a:pt x="56" y="31"/>
                    </a:lnTo>
                    <a:lnTo>
                      <a:pt x="0" y="3"/>
                    </a:lnTo>
                    <a:lnTo>
                      <a:pt x="1" y="0"/>
                    </a:lnTo>
                    <a:close/>
                  </a:path>
                </a:pathLst>
              </a:custGeom>
              <a:solidFill>
                <a:srgbClr val="B2D7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090" name="Freeform 709"/>
              <p:cNvSpPr>
                <a:spLocks/>
              </p:cNvSpPr>
              <p:nvPr/>
            </p:nvSpPr>
            <p:spPr bwMode="auto">
              <a:xfrm>
                <a:off x="1280" y="1528"/>
                <a:ext cx="607" cy="169"/>
              </a:xfrm>
              <a:custGeom>
                <a:avLst/>
                <a:gdLst>
                  <a:gd name="T0" fmla="*/ 607 w 607"/>
                  <a:gd name="T1" fmla="*/ 169 h 339"/>
                  <a:gd name="T2" fmla="*/ 606 w 607"/>
                  <a:gd name="T3" fmla="*/ 167 h 339"/>
                  <a:gd name="T4" fmla="*/ 599 w 607"/>
                  <a:gd name="T5" fmla="*/ 162 h 339"/>
                  <a:gd name="T6" fmla="*/ 588 w 607"/>
                  <a:gd name="T7" fmla="*/ 157 h 339"/>
                  <a:gd name="T8" fmla="*/ 571 w 607"/>
                  <a:gd name="T9" fmla="*/ 151 h 339"/>
                  <a:gd name="T10" fmla="*/ 548 w 607"/>
                  <a:gd name="T11" fmla="*/ 143 h 339"/>
                  <a:gd name="T12" fmla="*/ 522 w 607"/>
                  <a:gd name="T13" fmla="*/ 135 h 339"/>
                  <a:gd name="T14" fmla="*/ 490 w 607"/>
                  <a:gd name="T15" fmla="*/ 125 h 339"/>
                  <a:gd name="T16" fmla="*/ 455 w 607"/>
                  <a:gd name="T17" fmla="*/ 115 h 339"/>
                  <a:gd name="T18" fmla="*/ 415 w 607"/>
                  <a:gd name="T19" fmla="*/ 104 h 339"/>
                  <a:gd name="T20" fmla="*/ 373 w 607"/>
                  <a:gd name="T21" fmla="*/ 92 h 339"/>
                  <a:gd name="T22" fmla="*/ 326 w 607"/>
                  <a:gd name="T23" fmla="*/ 80 h 339"/>
                  <a:gd name="T24" fmla="*/ 277 w 607"/>
                  <a:gd name="T25" fmla="*/ 67 h 339"/>
                  <a:gd name="T26" fmla="*/ 224 w 607"/>
                  <a:gd name="T27" fmla="*/ 54 h 339"/>
                  <a:gd name="T28" fmla="*/ 171 w 607"/>
                  <a:gd name="T29" fmla="*/ 41 h 339"/>
                  <a:gd name="T30" fmla="*/ 114 w 607"/>
                  <a:gd name="T31" fmla="*/ 27 h 339"/>
                  <a:gd name="T32" fmla="*/ 57 w 607"/>
                  <a:gd name="T33" fmla="*/ 14 h 339"/>
                  <a:gd name="T34" fmla="*/ 1 w 607"/>
                  <a:gd name="T35" fmla="*/ 0 h 339"/>
                  <a:gd name="T36" fmla="*/ 0 w 607"/>
                  <a:gd name="T37" fmla="*/ 2 h 339"/>
                  <a:gd name="T38" fmla="*/ 53 w 607"/>
                  <a:gd name="T39" fmla="*/ 14 h 339"/>
                  <a:gd name="T40" fmla="*/ 106 w 607"/>
                  <a:gd name="T41" fmla="*/ 27 h 339"/>
                  <a:gd name="T42" fmla="*/ 156 w 607"/>
                  <a:gd name="T43" fmla="*/ 40 h 339"/>
                  <a:gd name="T44" fmla="*/ 207 w 607"/>
                  <a:gd name="T45" fmla="*/ 52 h 339"/>
                  <a:gd name="T46" fmla="*/ 255 w 607"/>
                  <a:gd name="T47" fmla="*/ 64 h 339"/>
                  <a:gd name="T48" fmla="*/ 302 w 607"/>
                  <a:gd name="T49" fmla="*/ 76 h 339"/>
                  <a:gd name="T50" fmla="*/ 344 w 607"/>
                  <a:gd name="T51" fmla="*/ 88 h 339"/>
                  <a:gd name="T52" fmla="*/ 385 w 607"/>
                  <a:gd name="T53" fmla="*/ 99 h 339"/>
                  <a:gd name="T54" fmla="*/ 422 w 607"/>
                  <a:gd name="T55" fmla="*/ 109 h 339"/>
                  <a:gd name="T56" fmla="*/ 455 w 607"/>
                  <a:gd name="T57" fmla="*/ 119 h 339"/>
                  <a:gd name="T58" fmla="*/ 484 w 607"/>
                  <a:gd name="T59" fmla="*/ 127 h 339"/>
                  <a:gd name="T60" fmla="*/ 508 w 607"/>
                  <a:gd name="T61" fmla="*/ 135 h 339"/>
                  <a:gd name="T62" fmla="*/ 530 w 607"/>
                  <a:gd name="T63" fmla="*/ 142 h 339"/>
                  <a:gd name="T64" fmla="*/ 545 w 607"/>
                  <a:gd name="T65" fmla="*/ 148 h 339"/>
                  <a:gd name="T66" fmla="*/ 555 w 607"/>
                  <a:gd name="T67" fmla="*/ 153 h 339"/>
                  <a:gd name="T68" fmla="*/ 562 w 607"/>
                  <a:gd name="T69" fmla="*/ 157 h 339"/>
                  <a:gd name="T70" fmla="*/ 563 w 607"/>
                  <a:gd name="T71" fmla="*/ 159 h 339"/>
                  <a:gd name="T72" fmla="*/ 607 w 607"/>
                  <a:gd name="T73" fmla="*/ 169 h 33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607" h="339">
                    <a:moveTo>
                      <a:pt x="607" y="339"/>
                    </a:moveTo>
                    <a:lnTo>
                      <a:pt x="606" y="334"/>
                    </a:lnTo>
                    <a:lnTo>
                      <a:pt x="599" y="325"/>
                    </a:lnTo>
                    <a:lnTo>
                      <a:pt x="588" y="315"/>
                    </a:lnTo>
                    <a:lnTo>
                      <a:pt x="571" y="303"/>
                    </a:lnTo>
                    <a:lnTo>
                      <a:pt x="548" y="287"/>
                    </a:lnTo>
                    <a:lnTo>
                      <a:pt x="522" y="270"/>
                    </a:lnTo>
                    <a:lnTo>
                      <a:pt x="490" y="250"/>
                    </a:lnTo>
                    <a:lnTo>
                      <a:pt x="455" y="230"/>
                    </a:lnTo>
                    <a:lnTo>
                      <a:pt x="415" y="209"/>
                    </a:lnTo>
                    <a:lnTo>
                      <a:pt x="373" y="185"/>
                    </a:lnTo>
                    <a:lnTo>
                      <a:pt x="326" y="160"/>
                    </a:lnTo>
                    <a:lnTo>
                      <a:pt x="277" y="134"/>
                    </a:lnTo>
                    <a:lnTo>
                      <a:pt x="224" y="109"/>
                    </a:lnTo>
                    <a:lnTo>
                      <a:pt x="171" y="82"/>
                    </a:lnTo>
                    <a:lnTo>
                      <a:pt x="114" y="55"/>
                    </a:lnTo>
                    <a:lnTo>
                      <a:pt x="57" y="28"/>
                    </a:lnTo>
                    <a:lnTo>
                      <a:pt x="1" y="0"/>
                    </a:lnTo>
                    <a:lnTo>
                      <a:pt x="0" y="4"/>
                    </a:lnTo>
                    <a:lnTo>
                      <a:pt x="53" y="29"/>
                    </a:lnTo>
                    <a:lnTo>
                      <a:pt x="106" y="55"/>
                    </a:lnTo>
                    <a:lnTo>
                      <a:pt x="156" y="80"/>
                    </a:lnTo>
                    <a:lnTo>
                      <a:pt x="207" y="104"/>
                    </a:lnTo>
                    <a:lnTo>
                      <a:pt x="255" y="129"/>
                    </a:lnTo>
                    <a:lnTo>
                      <a:pt x="302" y="153"/>
                    </a:lnTo>
                    <a:lnTo>
                      <a:pt x="344" y="176"/>
                    </a:lnTo>
                    <a:lnTo>
                      <a:pt x="385" y="198"/>
                    </a:lnTo>
                    <a:lnTo>
                      <a:pt x="422" y="218"/>
                    </a:lnTo>
                    <a:lnTo>
                      <a:pt x="455" y="238"/>
                    </a:lnTo>
                    <a:lnTo>
                      <a:pt x="484" y="254"/>
                    </a:lnTo>
                    <a:lnTo>
                      <a:pt x="508" y="270"/>
                    </a:lnTo>
                    <a:lnTo>
                      <a:pt x="530" y="285"/>
                    </a:lnTo>
                    <a:lnTo>
                      <a:pt x="545" y="296"/>
                    </a:lnTo>
                    <a:lnTo>
                      <a:pt x="555" y="306"/>
                    </a:lnTo>
                    <a:lnTo>
                      <a:pt x="562" y="314"/>
                    </a:lnTo>
                    <a:lnTo>
                      <a:pt x="563" y="319"/>
                    </a:lnTo>
                    <a:lnTo>
                      <a:pt x="607" y="339"/>
                    </a:lnTo>
                    <a:close/>
                  </a:path>
                </a:pathLst>
              </a:custGeom>
              <a:solidFill>
                <a:srgbClr val="B2DA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091" name="Freeform 710"/>
              <p:cNvSpPr>
                <a:spLocks/>
              </p:cNvSpPr>
              <p:nvPr/>
            </p:nvSpPr>
            <p:spPr bwMode="auto">
              <a:xfrm>
                <a:off x="1280" y="1530"/>
                <a:ext cx="563" cy="158"/>
              </a:xfrm>
              <a:custGeom>
                <a:avLst/>
                <a:gdLst>
                  <a:gd name="T0" fmla="*/ 0 w 563"/>
                  <a:gd name="T1" fmla="*/ 0 h 315"/>
                  <a:gd name="T2" fmla="*/ 53 w 563"/>
                  <a:gd name="T3" fmla="*/ 13 h 315"/>
                  <a:gd name="T4" fmla="*/ 106 w 563"/>
                  <a:gd name="T5" fmla="*/ 26 h 315"/>
                  <a:gd name="T6" fmla="*/ 156 w 563"/>
                  <a:gd name="T7" fmla="*/ 38 h 315"/>
                  <a:gd name="T8" fmla="*/ 207 w 563"/>
                  <a:gd name="T9" fmla="*/ 50 h 315"/>
                  <a:gd name="T10" fmla="*/ 255 w 563"/>
                  <a:gd name="T11" fmla="*/ 63 h 315"/>
                  <a:gd name="T12" fmla="*/ 302 w 563"/>
                  <a:gd name="T13" fmla="*/ 75 h 315"/>
                  <a:gd name="T14" fmla="*/ 344 w 563"/>
                  <a:gd name="T15" fmla="*/ 86 h 315"/>
                  <a:gd name="T16" fmla="*/ 385 w 563"/>
                  <a:gd name="T17" fmla="*/ 97 h 315"/>
                  <a:gd name="T18" fmla="*/ 422 w 563"/>
                  <a:gd name="T19" fmla="*/ 107 h 315"/>
                  <a:gd name="T20" fmla="*/ 455 w 563"/>
                  <a:gd name="T21" fmla="*/ 117 h 315"/>
                  <a:gd name="T22" fmla="*/ 484 w 563"/>
                  <a:gd name="T23" fmla="*/ 125 h 315"/>
                  <a:gd name="T24" fmla="*/ 508 w 563"/>
                  <a:gd name="T25" fmla="*/ 133 h 315"/>
                  <a:gd name="T26" fmla="*/ 530 w 563"/>
                  <a:gd name="T27" fmla="*/ 141 h 315"/>
                  <a:gd name="T28" fmla="*/ 545 w 563"/>
                  <a:gd name="T29" fmla="*/ 146 h 315"/>
                  <a:gd name="T30" fmla="*/ 555 w 563"/>
                  <a:gd name="T31" fmla="*/ 151 h 315"/>
                  <a:gd name="T32" fmla="*/ 562 w 563"/>
                  <a:gd name="T33" fmla="*/ 155 h 315"/>
                  <a:gd name="T34" fmla="*/ 563 w 563"/>
                  <a:gd name="T35" fmla="*/ 158 h 315"/>
                  <a:gd name="T36" fmla="*/ 515 w 563"/>
                  <a:gd name="T37" fmla="*/ 147 h 315"/>
                  <a:gd name="T38" fmla="*/ 514 w 563"/>
                  <a:gd name="T39" fmla="*/ 144 h 315"/>
                  <a:gd name="T40" fmla="*/ 508 w 563"/>
                  <a:gd name="T41" fmla="*/ 140 h 315"/>
                  <a:gd name="T42" fmla="*/ 497 w 563"/>
                  <a:gd name="T43" fmla="*/ 135 h 315"/>
                  <a:gd name="T44" fmla="*/ 480 w 563"/>
                  <a:gd name="T45" fmla="*/ 129 h 315"/>
                  <a:gd name="T46" fmla="*/ 459 w 563"/>
                  <a:gd name="T47" fmla="*/ 122 h 315"/>
                  <a:gd name="T48" fmla="*/ 433 w 563"/>
                  <a:gd name="T49" fmla="*/ 114 h 315"/>
                  <a:gd name="T50" fmla="*/ 404 w 563"/>
                  <a:gd name="T51" fmla="*/ 105 h 315"/>
                  <a:gd name="T52" fmla="*/ 370 w 563"/>
                  <a:gd name="T53" fmla="*/ 95 h 315"/>
                  <a:gd name="T54" fmla="*/ 332 w 563"/>
                  <a:gd name="T55" fmla="*/ 85 h 315"/>
                  <a:gd name="T56" fmla="*/ 291 w 563"/>
                  <a:gd name="T57" fmla="*/ 75 h 315"/>
                  <a:gd name="T58" fmla="*/ 247 w 563"/>
                  <a:gd name="T59" fmla="*/ 63 h 315"/>
                  <a:gd name="T60" fmla="*/ 200 w 563"/>
                  <a:gd name="T61" fmla="*/ 51 h 315"/>
                  <a:gd name="T62" fmla="*/ 152 w 563"/>
                  <a:gd name="T63" fmla="*/ 39 h 315"/>
                  <a:gd name="T64" fmla="*/ 101 w 563"/>
                  <a:gd name="T65" fmla="*/ 27 h 315"/>
                  <a:gd name="T66" fmla="*/ 50 w 563"/>
                  <a:gd name="T67" fmla="*/ 15 h 315"/>
                  <a:gd name="T68" fmla="*/ 0 w 563"/>
                  <a:gd name="T69" fmla="*/ 2 h 315"/>
                  <a:gd name="T70" fmla="*/ 0 w 563"/>
                  <a:gd name="T71" fmla="*/ 0 h 315"/>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63" h="315">
                    <a:moveTo>
                      <a:pt x="0" y="0"/>
                    </a:moveTo>
                    <a:lnTo>
                      <a:pt x="53" y="25"/>
                    </a:lnTo>
                    <a:lnTo>
                      <a:pt x="106" y="51"/>
                    </a:lnTo>
                    <a:lnTo>
                      <a:pt x="156" y="76"/>
                    </a:lnTo>
                    <a:lnTo>
                      <a:pt x="207" y="100"/>
                    </a:lnTo>
                    <a:lnTo>
                      <a:pt x="255" y="125"/>
                    </a:lnTo>
                    <a:lnTo>
                      <a:pt x="302" y="149"/>
                    </a:lnTo>
                    <a:lnTo>
                      <a:pt x="344" y="172"/>
                    </a:lnTo>
                    <a:lnTo>
                      <a:pt x="385" y="194"/>
                    </a:lnTo>
                    <a:lnTo>
                      <a:pt x="422" y="214"/>
                    </a:lnTo>
                    <a:lnTo>
                      <a:pt x="455" y="234"/>
                    </a:lnTo>
                    <a:lnTo>
                      <a:pt x="484" y="250"/>
                    </a:lnTo>
                    <a:lnTo>
                      <a:pt x="508" y="266"/>
                    </a:lnTo>
                    <a:lnTo>
                      <a:pt x="530" y="281"/>
                    </a:lnTo>
                    <a:lnTo>
                      <a:pt x="545" y="292"/>
                    </a:lnTo>
                    <a:lnTo>
                      <a:pt x="555" y="302"/>
                    </a:lnTo>
                    <a:lnTo>
                      <a:pt x="562" y="310"/>
                    </a:lnTo>
                    <a:lnTo>
                      <a:pt x="563" y="315"/>
                    </a:lnTo>
                    <a:lnTo>
                      <a:pt x="515" y="293"/>
                    </a:lnTo>
                    <a:lnTo>
                      <a:pt x="514" y="288"/>
                    </a:lnTo>
                    <a:lnTo>
                      <a:pt x="508" y="279"/>
                    </a:lnTo>
                    <a:lnTo>
                      <a:pt x="497" y="270"/>
                    </a:lnTo>
                    <a:lnTo>
                      <a:pt x="480" y="257"/>
                    </a:lnTo>
                    <a:lnTo>
                      <a:pt x="459" y="244"/>
                    </a:lnTo>
                    <a:lnTo>
                      <a:pt x="433" y="228"/>
                    </a:lnTo>
                    <a:lnTo>
                      <a:pt x="404" y="210"/>
                    </a:lnTo>
                    <a:lnTo>
                      <a:pt x="370" y="190"/>
                    </a:lnTo>
                    <a:lnTo>
                      <a:pt x="332" y="170"/>
                    </a:lnTo>
                    <a:lnTo>
                      <a:pt x="291" y="149"/>
                    </a:lnTo>
                    <a:lnTo>
                      <a:pt x="247" y="125"/>
                    </a:lnTo>
                    <a:lnTo>
                      <a:pt x="200" y="101"/>
                    </a:lnTo>
                    <a:lnTo>
                      <a:pt x="152" y="78"/>
                    </a:lnTo>
                    <a:lnTo>
                      <a:pt x="101" y="53"/>
                    </a:lnTo>
                    <a:lnTo>
                      <a:pt x="50" y="29"/>
                    </a:lnTo>
                    <a:lnTo>
                      <a:pt x="0" y="4"/>
                    </a:lnTo>
                    <a:lnTo>
                      <a:pt x="0" y="0"/>
                    </a:lnTo>
                    <a:close/>
                  </a:path>
                </a:pathLst>
              </a:custGeom>
              <a:solidFill>
                <a:srgbClr val="B1DE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092" name="Freeform 711"/>
              <p:cNvSpPr>
                <a:spLocks/>
              </p:cNvSpPr>
              <p:nvPr/>
            </p:nvSpPr>
            <p:spPr bwMode="auto">
              <a:xfrm>
                <a:off x="1278" y="1532"/>
                <a:ext cx="517" cy="145"/>
              </a:xfrm>
              <a:custGeom>
                <a:avLst/>
                <a:gdLst>
                  <a:gd name="T0" fmla="*/ 517 w 517"/>
                  <a:gd name="T1" fmla="*/ 145 h 289"/>
                  <a:gd name="T2" fmla="*/ 516 w 517"/>
                  <a:gd name="T3" fmla="*/ 142 h 289"/>
                  <a:gd name="T4" fmla="*/ 510 w 517"/>
                  <a:gd name="T5" fmla="*/ 138 h 289"/>
                  <a:gd name="T6" fmla="*/ 499 w 517"/>
                  <a:gd name="T7" fmla="*/ 133 h 289"/>
                  <a:gd name="T8" fmla="*/ 482 w 517"/>
                  <a:gd name="T9" fmla="*/ 127 h 289"/>
                  <a:gd name="T10" fmla="*/ 461 w 517"/>
                  <a:gd name="T11" fmla="*/ 120 h 289"/>
                  <a:gd name="T12" fmla="*/ 435 w 517"/>
                  <a:gd name="T13" fmla="*/ 112 h 289"/>
                  <a:gd name="T14" fmla="*/ 406 w 517"/>
                  <a:gd name="T15" fmla="*/ 103 h 289"/>
                  <a:gd name="T16" fmla="*/ 372 w 517"/>
                  <a:gd name="T17" fmla="*/ 93 h 289"/>
                  <a:gd name="T18" fmla="*/ 334 w 517"/>
                  <a:gd name="T19" fmla="*/ 83 h 289"/>
                  <a:gd name="T20" fmla="*/ 293 w 517"/>
                  <a:gd name="T21" fmla="*/ 73 h 289"/>
                  <a:gd name="T22" fmla="*/ 249 w 517"/>
                  <a:gd name="T23" fmla="*/ 61 h 289"/>
                  <a:gd name="T24" fmla="*/ 202 w 517"/>
                  <a:gd name="T25" fmla="*/ 49 h 289"/>
                  <a:gd name="T26" fmla="*/ 154 w 517"/>
                  <a:gd name="T27" fmla="*/ 37 h 289"/>
                  <a:gd name="T28" fmla="*/ 103 w 517"/>
                  <a:gd name="T29" fmla="*/ 25 h 289"/>
                  <a:gd name="T30" fmla="*/ 52 w 517"/>
                  <a:gd name="T31" fmla="*/ 13 h 289"/>
                  <a:gd name="T32" fmla="*/ 2 w 517"/>
                  <a:gd name="T33" fmla="*/ 0 h 289"/>
                  <a:gd name="T34" fmla="*/ 0 w 517"/>
                  <a:gd name="T35" fmla="*/ 2 h 289"/>
                  <a:gd name="T36" fmla="*/ 50 w 517"/>
                  <a:gd name="T37" fmla="*/ 14 h 289"/>
                  <a:gd name="T38" fmla="*/ 99 w 517"/>
                  <a:gd name="T39" fmla="*/ 25 h 289"/>
                  <a:gd name="T40" fmla="*/ 147 w 517"/>
                  <a:gd name="T41" fmla="*/ 38 h 289"/>
                  <a:gd name="T42" fmla="*/ 194 w 517"/>
                  <a:gd name="T43" fmla="*/ 49 h 289"/>
                  <a:gd name="T44" fmla="*/ 238 w 517"/>
                  <a:gd name="T45" fmla="*/ 61 h 289"/>
                  <a:gd name="T46" fmla="*/ 279 w 517"/>
                  <a:gd name="T47" fmla="*/ 72 h 289"/>
                  <a:gd name="T48" fmla="*/ 317 w 517"/>
                  <a:gd name="T49" fmla="*/ 82 h 289"/>
                  <a:gd name="T50" fmla="*/ 352 w 517"/>
                  <a:gd name="T51" fmla="*/ 92 h 289"/>
                  <a:gd name="T52" fmla="*/ 383 w 517"/>
                  <a:gd name="T53" fmla="*/ 101 h 289"/>
                  <a:gd name="T54" fmla="*/ 409 w 517"/>
                  <a:gd name="T55" fmla="*/ 109 h 289"/>
                  <a:gd name="T56" fmla="*/ 431 w 517"/>
                  <a:gd name="T57" fmla="*/ 115 h 289"/>
                  <a:gd name="T58" fmla="*/ 448 w 517"/>
                  <a:gd name="T59" fmla="*/ 121 h 289"/>
                  <a:gd name="T60" fmla="*/ 459 w 517"/>
                  <a:gd name="T61" fmla="*/ 127 h 289"/>
                  <a:gd name="T62" fmla="*/ 467 w 517"/>
                  <a:gd name="T63" fmla="*/ 130 h 289"/>
                  <a:gd name="T64" fmla="*/ 468 w 517"/>
                  <a:gd name="T65" fmla="*/ 133 h 289"/>
                  <a:gd name="T66" fmla="*/ 517 w 517"/>
                  <a:gd name="T67" fmla="*/ 145 h 28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517" h="289">
                    <a:moveTo>
                      <a:pt x="517" y="289"/>
                    </a:moveTo>
                    <a:lnTo>
                      <a:pt x="516" y="284"/>
                    </a:lnTo>
                    <a:lnTo>
                      <a:pt x="510" y="275"/>
                    </a:lnTo>
                    <a:lnTo>
                      <a:pt x="499" y="266"/>
                    </a:lnTo>
                    <a:lnTo>
                      <a:pt x="482" y="253"/>
                    </a:lnTo>
                    <a:lnTo>
                      <a:pt x="461" y="240"/>
                    </a:lnTo>
                    <a:lnTo>
                      <a:pt x="435" y="224"/>
                    </a:lnTo>
                    <a:lnTo>
                      <a:pt x="406" y="206"/>
                    </a:lnTo>
                    <a:lnTo>
                      <a:pt x="372" y="186"/>
                    </a:lnTo>
                    <a:lnTo>
                      <a:pt x="334" y="166"/>
                    </a:lnTo>
                    <a:lnTo>
                      <a:pt x="293" y="145"/>
                    </a:lnTo>
                    <a:lnTo>
                      <a:pt x="249" y="121"/>
                    </a:lnTo>
                    <a:lnTo>
                      <a:pt x="202" y="97"/>
                    </a:lnTo>
                    <a:lnTo>
                      <a:pt x="154" y="74"/>
                    </a:lnTo>
                    <a:lnTo>
                      <a:pt x="103" y="49"/>
                    </a:lnTo>
                    <a:lnTo>
                      <a:pt x="52" y="25"/>
                    </a:lnTo>
                    <a:lnTo>
                      <a:pt x="2" y="0"/>
                    </a:lnTo>
                    <a:lnTo>
                      <a:pt x="0" y="3"/>
                    </a:lnTo>
                    <a:lnTo>
                      <a:pt x="50" y="27"/>
                    </a:lnTo>
                    <a:lnTo>
                      <a:pt x="99" y="50"/>
                    </a:lnTo>
                    <a:lnTo>
                      <a:pt x="147" y="76"/>
                    </a:lnTo>
                    <a:lnTo>
                      <a:pt x="194" y="97"/>
                    </a:lnTo>
                    <a:lnTo>
                      <a:pt x="238" y="121"/>
                    </a:lnTo>
                    <a:lnTo>
                      <a:pt x="279" y="143"/>
                    </a:lnTo>
                    <a:lnTo>
                      <a:pt x="317" y="163"/>
                    </a:lnTo>
                    <a:lnTo>
                      <a:pt x="352" y="183"/>
                    </a:lnTo>
                    <a:lnTo>
                      <a:pt x="383" y="201"/>
                    </a:lnTo>
                    <a:lnTo>
                      <a:pt x="409" y="217"/>
                    </a:lnTo>
                    <a:lnTo>
                      <a:pt x="431" y="230"/>
                    </a:lnTo>
                    <a:lnTo>
                      <a:pt x="448" y="242"/>
                    </a:lnTo>
                    <a:lnTo>
                      <a:pt x="459" y="253"/>
                    </a:lnTo>
                    <a:lnTo>
                      <a:pt x="467" y="260"/>
                    </a:lnTo>
                    <a:lnTo>
                      <a:pt x="468" y="266"/>
                    </a:lnTo>
                    <a:lnTo>
                      <a:pt x="517" y="289"/>
                    </a:lnTo>
                    <a:close/>
                  </a:path>
                </a:pathLst>
              </a:custGeom>
              <a:solidFill>
                <a:srgbClr val="B1E1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093" name="Freeform 712"/>
              <p:cNvSpPr>
                <a:spLocks/>
              </p:cNvSpPr>
              <p:nvPr/>
            </p:nvSpPr>
            <p:spPr bwMode="auto">
              <a:xfrm>
                <a:off x="1277" y="1534"/>
                <a:ext cx="469" cy="131"/>
              </a:xfrm>
              <a:custGeom>
                <a:avLst/>
                <a:gdLst>
                  <a:gd name="T0" fmla="*/ 1 w 469"/>
                  <a:gd name="T1" fmla="*/ 0 h 263"/>
                  <a:gd name="T2" fmla="*/ 51 w 469"/>
                  <a:gd name="T3" fmla="*/ 12 h 263"/>
                  <a:gd name="T4" fmla="*/ 100 w 469"/>
                  <a:gd name="T5" fmla="*/ 23 h 263"/>
                  <a:gd name="T6" fmla="*/ 148 w 469"/>
                  <a:gd name="T7" fmla="*/ 36 h 263"/>
                  <a:gd name="T8" fmla="*/ 195 w 469"/>
                  <a:gd name="T9" fmla="*/ 47 h 263"/>
                  <a:gd name="T10" fmla="*/ 239 w 469"/>
                  <a:gd name="T11" fmla="*/ 59 h 263"/>
                  <a:gd name="T12" fmla="*/ 280 w 469"/>
                  <a:gd name="T13" fmla="*/ 70 h 263"/>
                  <a:gd name="T14" fmla="*/ 318 w 469"/>
                  <a:gd name="T15" fmla="*/ 80 h 263"/>
                  <a:gd name="T16" fmla="*/ 353 w 469"/>
                  <a:gd name="T17" fmla="*/ 90 h 263"/>
                  <a:gd name="T18" fmla="*/ 384 w 469"/>
                  <a:gd name="T19" fmla="*/ 99 h 263"/>
                  <a:gd name="T20" fmla="*/ 410 w 469"/>
                  <a:gd name="T21" fmla="*/ 107 h 263"/>
                  <a:gd name="T22" fmla="*/ 432 w 469"/>
                  <a:gd name="T23" fmla="*/ 113 h 263"/>
                  <a:gd name="T24" fmla="*/ 449 w 469"/>
                  <a:gd name="T25" fmla="*/ 119 h 263"/>
                  <a:gd name="T26" fmla="*/ 460 w 469"/>
                  <a:gd name="T27" fmla="*/ 125 h 263"/>
                  <a:gd name="T28" fmla="*/ 468 w 469"/>
                  <a:gd name="T29" fmla="*/ 128 h 263"/>
                  <a:gd name="T30" fmla="*/ 469 w 469"/>
                  <a:gd name="T31" fmla="*/ 131 h 263"/>
                  <a:gd name="T32" fmla="*/ 415 w 469"/>
                  <a:gd name="T33" fmla="*/ 118 h 263"/>
                  <a:gd name="T34" fmla="*/ 414 w 469"/>
                  <a:gd name="T35" fmla="*/ 116 h 263"/>
                  <a:gd name="T36" fmla="*/ 407 w 469"/>
                  <a:gd name="T37" fmla="*/ 112 h 263"/>
                  <a:gd name="T38" fmla="*/ 397 w 469"/>
                  <a:gd name="T39" fmla="*/ 109 h 263"/>
                  <a:gd name="T40" fmla="*/ 381 w 469"/>
                  <a:gd name="T41" fmla="*/ 103 h 263"/>
                  <a:gd name="T42" fmla="*/ 363 w 469"/>
                  <a:gd name="T43" fmla="*/ 97 h 263"/>
                  <a:gd name="T44" fmla="*/ 339 w 469"/>
                  <a:gd name="T45" fmla="*/ 90 h 263"/>
                  <a:gd name="T46" fmla="*/ 312 w 469"/>
                  <a:gd name="T47" fmla="*/ 81 h 263"/>
                  <a:gd name="T48" fmla="*/ 281 w 469"/>
                  <a:gd name="T49" fmla="*/ 73 h 263"/>
                  <a:gd name="T50" fmla="*/ 247 w 469"/>
                  <a:gd name="T51" fmla="*/ 64 h 263"/>
                  <a:gd name="T52" fmla="*/ 210 w 469"/>
                  <a:gd name="T53" fmla="*/ 54 h 263"/>
                  <a:gd name="T54" fmla="*/ 172 w 469"/>
                  <a:gd name="T55" fmla="*/ 44 h 263"/>
                  <a:gd name="T56" fmla="*/ 130 w 469"/>
                  <a:gd name="T57" fmla="*/ 33 h 263"/>
                  <a:gd name="T58" fmla="*/ 87 w 469"/>
                  <a:gd name="T59" fmla="*/ 23 h 263"/>
                  <a:gd name="T60" fmla="*/ 44 w 469"/>
                  <a:gd name="T61" fmla="*/ 13 h 263"/>
                  <a:gd name="T62" fmla="*/ 0 w 469"/>
                  <a:gd name="T63" fmla="*/ 3 h 263"/>
                  <a:gd name="T64" fmla="*/ 1 w 469"/>
                  <a:gd name="T65" fmla="*/ 0 h 26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469" h="263">
                    <a:moveTo>
                      <a:pt x="1" y="0"/>
                    </a:moveTo>
                    <a:lnTo>
                      <a:pt x="51" y="24"/>
                    </a:lnTo>
                    <a:lnTo>
                      <a:pt x="100" y="47"/>
                    </a:lnTo>
                    <a:lnTo>
                      <a:pt x="148" y="73"/>
                    </a:lnTo>
                    <a:lnTo>
                      <a:pt x="195" y="94"/>
                    </a:lnTo>
                    <a:lnTo>
                      <a:pt x="239" y="118"/>
                    </a:lnTo>
                    <a:lnTo>
                      <a:pt x="280" y="140"/>
                    </a:lnTo>
                    <a:lnTo>
                      <a:pt x="318" y="160"/>
                    </a:lnTo>
                    <a:lnTo>
                      <a:pt x="353" y="180"/>
                    </a:lnTo>
                    <a:lnTo>
                      <a:pt x="384" y="198"/>
                    </a:lnTo>
                    <a:lnTo>
                      <a:pt x="410" y="214"/>
                    </a:lnTo>
                    <a:lnTo>
                      <a:pt x="432" y="227"/>
                    </a:lnTo>
                    <a:lnTo>
                      <a:pt x="449" y="239"/>
                    </a:lnTo>
                    <a:lnTo>
                      <a:pt x="460" y="250"/>
                    </a:lnTo>
                    <a:lnTo>
                      <a:pt x="468" y="257"/>
                    </a:lnTo>
                    <a:lnTo>
                      <a:pt x="469" y="263"/>
                    </a:lnTo>
                    <a:lnTo>
                      <a:pt x="415" y="237"/>
                    </a:lnTo>
                    <a:lnTo>
                      <a:pt x="414" y="232"/>
                    </a:lnTo>
                    <a:lnTo>
                      <a:pt x="407" y="225"/>
                    </a:lnTo>
                    <a:lnTo>
                      <a:pt x="397" y="218"/>
                    </a:lnTo>
                    <a:lnTo>
                      <a:pt x="381" y="207"/>
                    </a:lnTo>
                    <a:lnTo>
                      <a:pt x="363" y="194"/>
                    </a:lnTo>
                    <a:lnTo>
                      <a:pt x="339" y="180"/>
                    </a:lnTo>
                    <a:lnTo>
                      <a:pt x="312" y="163"/>
                    </a:lnTo>
                    <a:lnTo>
                      <a:pt x="281" y="147"/>
                    </a:lnTo>
                    <a:lnTo>
                      <a:pt x="247" y="129"/>
                    </a:lnTo>
                    <a:lnTo>
                      <a:pt x="210" y="109"/>
                    </a:lnTo>
                    <a:lnTo>
                      <a:pt x="172" y="89"/>
                    </a:lnTo>
                    <a:lnTo>
                      <a:pt x="130" y="67"/>
                    </a:lnTo>
                    <a:lnTo>
                      <a:pt x="87" y="47"/>
                    </a:lnTo>
                    <a:lnTo>
                      <a:pt x="44" y="26"/>
                    </a:lnTo>
                    <a:lnTo>
                      <a:pt x="0" y="6"/>
                    </a:lnTo>
                    <a:lnTo>
                      <a:pt x="1" y="0"/>
                    </a:lnTo>
                    <a:close/>
                  </a:path>
                </a:pathLst>
              </a:custGeom>
              <a:solidFill>
                <a:srgbClr val="B1E4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094" name="Freeform 713"/>
              <p:cNvSpPr>
                <a:spLocks/>
              </p:cNvSpPr>
              <p:nvPr/>
            </p:nvSpPr>
            <p:spPr bwMode="auto">
              <a:xfrm>
                <a:off x="1275" y="1536"/>
                <a:ext cx="417" cy="116"/>
              </a:xfrm>
              <a:custGeom>
                <a:avLst/>
                <a:gdLst>
                  <a:gd name="T0" fmla="*/ 417 w 417"/>
                  <a:gd name="T1" fmla="*/ 116 h 231"/>
                  <a:gd name="T2" fmla="*/ 416 w 417"/>
                  <a:gd name="T3" fmla="*/ 113 h 231"/>
                  <a:gd name="T4" fmla="*/ 409 w 417"/>
                  <a:gd name="T5" fmla="*/ 110 h 231"/>
                  <a:gd name="T6" fmla="*/ 399 w 417"/>
                  <a:gd name="T7" fmla="*/ 106 h 231"/>
                  <a:gd name="T8" fmla="*/ 383 w 417"/>
                  <a:gd name="T9" fmla="*/ 101 h 231"/>
                  <a:gd name="T10" fmla="*/ 365 w 417"/>
                  <a:gd name="T11" fmla="*/ 94 h 231"/>
                  <a:gd name="T12" fmla="*/ 341 w 417"/>
                  <a:gd name="T13" fmla="*/ 87 h 231"/>
                  <a:gd name="T14" fmla="*/ 314 w 417"/>
                  <a:gd name="T15" fmla="*/ 79 h 231"/>
                  <a:gd name="T16" fmla="*/ 283 w 417"/>
                  <a:gd name="T17" fmla="*/ 71 h 231"/>
                  <a:gd name="T18" fmla="*/ 249 w 417"/>
                  <a:gd name="T19" fmla="*/ 62 h 231"/>
                  <a:gd name="T20" fmla="*/ 212 w 417"/>
                  <a:gd name="T21" fmla="*/ 52 h 231"/>
                  <a:gd name="T22" fmla="*/ 174 w 417"/>
                  <a:gd name="T23" fmla="*/ 42 h 231"/>
                  <a:gd name="T24" fmla="*/ 132 w 417"/>
                  <a:gd name="T25" fmla="*/ 31 h 231"/>
                  <a:gd name="T26" fmla="*/ 89 w 417"/>
                  <a:gd name="T27" fmla="*/ 21 h 231"/>
                  <a:gd name="T28" fmla="*/ 46 w 417"/>
                  <a:gd name="T29" fmla="*/ 10 h 231"/>
                  <a:gd name="T30" fmla="*/ 2 w 417"/>
                  <a:gd name="T31" fmla="*/ 0 h 231"/>
                  <a:gd name="T32" fmla="*/ 0 w 417"/>
                  <a:gd name="T33" fmla="*/ 2 h 231"/>
                  <a:gd name="T34" fmla="*/ 41 w 417"/>
                  <a:gd name="T35" fmla="*/ 12 h 231"/>
                  <a:gd name="T36" fmla="*/ 82 w 417"/>
                  <a:gd name="T37" fmla="*/ 22 h 231"/>
                  <a:gd name="T38" fmla="*/ 120 w 417"/>
                  <a:gd name="T39" fmla="*/ 31 h 231"/>
                  <a:gd name="T40" fmla="*/ 159 w 417"/>
                  <a:gd name="T41" fmla="*/ 41 h 231"/>
                  <a:gd name="T42" fmla="*/ 194 w 417"/>
                  <a:gd name="T43" fmla="*/ 50 h 231"/>
                  <a:gd name="T44" fmla="*/ 228 w 417"/>
                  <a:gd name="T45" fmla="*/ 59 h 231"/>
                  <a:gd name="T46" fmla="*/ 258 w 417"/>
                  <a:gd name="T47" fmla="*/ 67 h 231"/>
                  <a:gd name="T48" fmla="*/ 284 w 417"/>
                  <a:gd name="T49" fmla="*/ 74 h 231"/>
                  <a:gd name="T50" fmla="*/ 307 w 417"/>
                  <a:gd name="T51" fmla="*/ 82 h 231"/>
                  <a:gd name="T52" fmla="*/ 327 w 417"/>
                  <a:gd name="T53" fmla="*/ 88 h 231"/>
                  <a:gd name="T54" fmla="*/ 341 w 417"/>
                  <a:gd name="T55" fmla="*/ 92 h 231"/>
                  <a:gd name="T56" fmla="*/ 351 w 417"/>
                  <a:gd name="T57" fmla="*/ 97 h 231"/>
                  <a:gd name="T58" fmla="*/ 358 w 417"/>
                  <a:gd name="T59" fmla="*/ 100 h 231"/>
                  <a:gd name="T60" fmla="*/ 359 w 417"/>
                  <a:gd name="T61" fmla="*/ 102 h 231"/>
                  <a:gd name="T62" fmla="*/ 417 w 417"/>
                  <a:gd name="T63" fmla="*/ 116 h 23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417" h="231">
                    <a:moveTo>
                      <a:pt x="417" y="231"/>
                    </a:moveTo>
                    <a:lnTo>
                      <a:pt x="416" y="226"/>
                    </a:lnTo>
                    <a:lnTo>
                      <a:pt x="409" y="219"/>
                    </a:lnTo>
                    <a:lnTo>
                      <a:pt x="399" y="212"/>
                    </a:lnTo>
                    <a:lnTo>
                      <a:pt x="383" y="201"/>
                    </a:lnTo>
                    <a:lnTo>
                      <a:pt x="365" y="188"/>
                    </a:lnTo>
                    <a:lnTo>
                      <a:pt x="341" y="174"/>
                    </a:lnTo>
                    <a:lnTo>
                      <a:pt x="314" y="157"/>
                    </a:lnTo>
                    <a:lnTo>
                      <a:pt x="283" y="141"/>
                    </a:lnTo>
                    <a:lnTo>
                      <a:pt x="249" y="123"/>
                    </a:lnTo>
                    <a:lnTo>
                      <a:pt x="212" y="103"/>
                    </a:lnTo>
                    <a:lnTo>
                      <a:pt x="174" y="83"/>
                    </a:lnTo>
                    <a:lnTo>
                      <a:pt x="132" y="61"/>
                    </a:lnTo>
                    <a:lnTo>
                      <a:pt x="89" y="41"/>
                    </a:lnTo>
                    <a:lnTo>
                      <a:pt x="46" y="20"/>
                    </a:lnTo>
                    <a:lnTo>
                      <a:pt x="2" y="0"/>
                    </a:lnTo>
                    <a:lnTo>
                      <a:pt x="0" y="3"/>
                    </a:lnTo>
                    <a:lnTo>
                      <a:pt x="41" y="23"/>
                    </a:lnTo>
                    <a:lnTo>
                      <a:pt x="82" y="43"/>
                    </a:lnTo>
                    <a:lnTo>
                      <a:pt x="120" y="61"/>
                    </a:lnTo>
                    <a:lnTo>
                      <a:pt x="159" y="81"/>
                    </a:lnTo>
                    <a:lnTo>
                      <a:pt x="194" y="99"/>
                    </a:lnTo>
                    <a:lnTo>
                      <a:pt x="228" y="117"/>
                    </a:lnTo>
                    <a:lnTo>
                      <a:pt x="258" y="134"/>
                    </a:lnTo>
                    <a:lnTo>
                      <a:pt x="284" y="148"/>
                    </a:lnTo>
                    <a:lnTo>
                      <a:pt x="307" y="163"/>
                    </a:lnTo>
                    <a:lnTo>
                      <a:pt x="327" y="175"/>
                    </a:lnTo>
                    <a:lnTo>
                      <a:pt x="341" y="184"/>
                    </a:lnTo>
                    <a:lnTo>
                      <a:pt x="351" y="193"/>
                    </a:lnTo>
                    <a:lnTo>
                      <a:pt x="358" y="199"/>
                    </a:lnTo>
                    <a:lnTo>
                      <a:pt x="359" y="204"/>
                    </a:lnTo>
                    <a:lnTo>
                      <a:pt x="417" y="231"/>
                    </a:lnTo>
                    <a:close/>
                  </a:path>
                </a:pathLst>
              </a:custGeom>
              <a:solidFill>
                <a:srgbClr val="B1E7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095" name="Freeform 714"/>
              <p:cNvSpPr>
                <a:spLocks/>
              </p:cNvSpPr>
              <p:nvPr/>
            </p:nvSpPr>
            <p:spPr bwMode="auto">
              <a:xfrm>
                <a:off x="1274" y="1538"/>
                <a:ext cx="360" cy="101"/>
              </a:xfrm>
              <a:custGeom>
                <a:avLst/>
                <a:gdLst>
                  <a:gd name="T0" fmla="*/ 1 w 360"/>
                  <a:gd name="T1" fmla="*/ 0 h 201"/>
                  <a:gd name="T2" fmla="*/ 42 w 360"/>
                  <a:gd name="T3" fmla="*/ 10 h 201"/>
                  <a:gd name="T4" fmla="*/ 83 w 360"/>
                  <a:gd name="T5" fmla="*/ 20 h 201"/>
                  <a:gd name="T6" fmla="*/ 121 w 360"/>
                  <a:gd name="T7" fmla="*/ 29 h 201"/>
                  <a:gd name="T8" fmla="*/ 160 w 360"/>
                  <a:gd name="T9" fmla="*/ 39 h 201"/>
                  <a:gd name="T10" fmla="*/ 195 w 360"/>
                  <a:gd name="T11" fmla="*/ 48 h 201"/>
                  <a:gd name="T12" fmla="*/ 229 w 360"/>
                  <a:gd name="T13" fmla="*/ 57 h 201"/>
                  <a:gd name="T14" fmla="*/ 259 w 360"/>
                  <a:gd name="T15" fmla="*/ 66 h 201"/>
                  <a:gd name="T16" fmla="*/ 285 w 360"/>
                  <a:gd name="T17" fmla="*/ 73 h 201"/>
                  <a:gd name="T18" fmla="*/ 308 w 360"/>
                  <a:gd name="T19" fmla="*/ 80 h 201"/>
                  <a:gd name="T20" fmla="*/ 328 w 360"/>
                  <a:gd name="T21" fmla="*/ 86 h 201"/>
                  <a:gd name="T22" fmla="*/ 342 w 360"/>
                  <a:gd name="T23" fmla="*/ 91 h 201"/>
                  <a:gd name="T24" fmla="*/ 352 w 360"/>
                  <a:gd name="T25" fmla="*/ 95 h 201"/>
                  <a:gd name="T26" fmla="*/ 359 w 360"/>
                  <a:gd name="T27" fmla="*/ 98 h 201"/>
                  <a:gd name="T28" fmla="*/ 360 w 360"/>
                  <a:gd name="T29" fmla="*/ 101 h 201"/>
                  <a:gd name="T30" fmla="*/ 298 w 360"/>
                  <a:gd name="T31" fmla="*/ 86 h 201"/>
                  <a:gd name="T32" fmla="*/ 295 w 360"/>
                  <a:gd name="T33" fmla="*/ 84 h 201"/>
                  <a:gd name="T34" fmla="*/ 290 w 360"/>
                  <a:gd name="T35" fmla="*/ 81 h 201"/>
                  <a:gd name="T36" fmla="*/ 277 w 360"/>
                  <a:gd name="T37" fmla="*/ 76 h 201"/>
                  <a:gd name="T38" fmla="*/ 260 w 360"/>
                  <a:gd name="T39" fmla="*/ 71 h 201"/>
                  <a:gd name="T40" fmla="*/ 239 w 360"/>
                  <a:gd name="T41" fmla="*/ 65 h 201"/>
                  <a:gd name="T42" fmla="*/ 213 w 360"/>
                  <a:gd name="T43" fmla="*/ 57 h 201"/>
                  <a:gd name="T44" fmla="*/ 184 w 360"/>
                  <a:gd name="T45" fmla="*/ 49 h 201"/>
                  <a:gd name="T46" fmla="*/ 151 w 360"/>
                  <a:gd name="T47" fmla="*/ 40 h 201"/>
                  <a:gd name="T48" fmla="*/ 116 w 360"/>
                  <a:gd name="T49" fmla="*/ 31 h 201"/>
                  <a:gd name="T50" fmla="*/ 79 w 360"/>
                  <a:gd name="T51" fmla="*/ 22 h 201"/>
                  <a:gd name="T52" fmla="*/ 39 w 360"/>
                  <a:gd name="T53" fmla="*/ 12 h 201"/>
                  <a:gd name="T54" fmla="*/ 0 w 360"/>
                  <a:gd name="T55" fmla="*/ 3 h 201"/>
                  <a:gd name="T56" fmla="*/ 1 w 360"/>
                  <a:gd name="T57" fmla="*/ 0 h 20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360" h="201">
                    <a:moveTo>
                      <a:pt x="1" y="0"/>
                    </a:moveTo>
                    <a:lnTo>
                      <a:pt x="42" y="20"/>
                    </a:lnTo>
                    <a:lnTo>
                      <a:pt x="83" y="40"/>
                    </a:lnTo>
                    <a:lnTo>
                      <a:pt x="121" y="58"/>
                    </a:lnTo>
                    <a:lnTo>
                      <a:pt x="160" y="78"/>
                    </a:lnTo>
                    <a:lnTo>
                      <a:pt x="195" y="96"/>
                    </a:lnTo>
                    <a:lnTo>
                      <a:pt x="229" y="114"/>
                    </a:lnTo>
                    <a:lnTo>
                      <a:pt x="259" y="131"/>
                    </a:lnTo>
                    <a:lnTo>
                      <a:pt x="285" y="145"/>
                    </a:lnTo>
                    <a:lnTo>
                      <a:pt x="308" y="160"/>
                    </a:lnTo>
                    <a:lnTo>
                      <a:pt x="328" y="172"/>
                    </a:lnTo>
                    <a:lnTo>
                      <a:pt x="342" y="181"/>
                    </a:lnTo>
                    <a:lnTo>
                      <a:pt x="352" y="190"/>
                    </a:lnTo>
                    <a:lnTo>
                      <a:pt x="359" y="196"/>
                    </a:lnTo>
                    <a:lnTo>
                      <a:pt x="360" y="201"/>
                    </a:lnTo>
                    <a:lnTo>
                      <a:pt x="298" y="172"/>
                    </a:lnTo>
                    <a:lnTo>
                      <a:pt x="295" y="167"/>
                    </a:lnTo>
                    <a:lnTo>
                      <a:pt x="290" y="162"/>
                    </a:lnTo>
                    <a:lnTo>
                      <a:pt x="277" y="152"/>
                    </a:lnTo>
                    <a:lnTo>
                      <a:pt x="260" y="142"/>
                    </a:lnTo>
                    <a:lnTo>
                      <a:pt x="239" y="129"/>
                    </a:lnTo>
                    <a:lnTo>
                      <a:pt x="213" y="113"/>
                    </a:lnTo>
                    <a:lnTo>
                      <a:pt x="184" y="98"/>
                    </a:lnTo>
                    <a:lnTo>
                      <a:pt x="151" y="80"/>
                    </a:lnTo>
                    <a:lnTo>
                      <a:pt x="116" y="62"/>
                    </a:lnTo>
                    <a:lnTo>
                      <a:pt x="79" y="44"/>
                    </a:lnTo>
                    <a:lnTo>
                      <a:pt x="39" y="24"/>
                    </a:lnTo>
                    <a:lnTo>
                      <a:pt x="0" y="6"/>
                    </a:lnTo>
                    <a:lnTo>
                      <a:pt x="1" y="0"/>
                    </a:lnTo>
                    <a:close/>
                  </a:path>
                </a:pathLst>
              </a:custGeom>
              <a:solidFill>
                <a:srgbClr val="B0EA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096" name="Freeform 715"/>
              <p:cNvSpPr>
                <a:spLocks/>
              </p:cNvSpPr>
              <p:nvPr/>
            </p:nvSpPr>
            <p:spPr bwMode="auto">
              <a:xfrm>
                <a:off x="1272" y="1541"/>
                <a:ext cx="300" cy="83"/>
              </a:xfrm>
              <a:custGeom>
                <a:avLst/>
                <a:gdLst>
                  <a:gd name="T0" fmla="*/ 300 w 300"/>
                  <a:gd name="T1" fmla="*/ 83 h 166"/>
                  <a:gd name="T2" fmla="*/ 297 w 300"/>
                  <a:gd name="T3" fmla="*/ 81 h 166"/>
                  <a:gd name="T4" fmla="*/ 292 w 300"/>
                  <a:gd name="T5" fmla="*/ 78 h 166"/>
                  <a:gd name="T6" fmla="*/ 279 w 300"/>
                  <a:gd name="T7" fmla="*/ 73 h 166"/>
                  <a:gd name="T8" fmla="*/ 262 w 300"/>
                  <a:gd name="T9" fmla="*/ 68 h 166"/>
                  <a:gd name="T10" fmla="*/ 241 w 300"/>
                  <a:gd name="T11" fmla="*/ 62 h 166"/>
                  <a:gd name="T12" fmla="*/ 215 w 300"/>
                  <a:gd name="T13" fmla="*/ 54 h 166"/>
                  <a:gd name="T14" fmla="*/ 186 w 300"/>
                  <a:gd name="T15" fmla="*/ 46 h 166"/>
                  <a:gd name="T16" fmla="*/ 153 w 300"/>
                  <a:gd name="T17" fmla="*/ 37 h 166"/>
                  <a:gd name="T18" fmla="*/ 118 w 300"/>
                  <a:gd name="T19" fmla="*/ 28 h 166"/>
                  <a:gd name="T20" fmla="*/ 81 w 300"/>
                  <a:gd name="T21" fmla="*/ 19 h 166"/>
                  <a:gd name="T22" fmla="*/ 41 w 300"/>
                  <a:gd name="T23" fmla="*/ 9 h 166"/>
                  <a:gd name="T24" fmla="*/ 2 w 300"/>
                  <a:gd name="T25" fmla="*/ 0 h 166"/>
                  <a:gd name="T26" fmla="*/ 0 w 300"/>
                  <a:gd name="T27" fmla="*/ 3 h 166"/>
                  <a:gd name="T28" fmla="*/ 34 w 300"/>
                  <a:gd name="T29" fmla="*/ 11 h 166"/>
                  <a:gd name="T30" fmla="*/ 67 w 300"/>
                  <a:gd name="T31" fmla="*/ 19 h 166"/>
                  <a:gd name="T32" fmla="*/ 98 w 300"/>
                  <a:gd name="T33" fmla="*/ 26 h 166"/>
                  <a:gd name="T34" fmla="*/ 128 w 300"/>
                  <a:gd name="T35" fmla="*/ 35 h 166"/>
                  <a:gd name="T36" fmla="*/ 155 w 300"/>
                  <a:gd name="T37" fmla="*/ 42 h 166"/>
                  <a:gd name="T38" fmla="*/ 179 w 300"/>
                  <a:gd name="T39" fmla="*/ 48 h 166"/>
                  <a:gd name="T40" fmla="*/ 198 w 300"/>
                  <a:gd name="T41" fmla="*/ 54 h 166"/>
                  <a:gd name="T42" fmla="*/ 214 w 300"/>
                  <a:gd name="T43" fmla="*/ 59 h 166"/>
                  <a:gd name="T44" fmla="*/ 225 w 300"/>
                  <a:gd name="T45" fmla="*/ 63 h 166"/>
                  <a:gd name="T46" fmla="*/ 231 w 300"/>
                  <a:gd name="T47" fmla="*/ 65 h 166"/>
                  <a:gd name="T48" fmla="*/ 232 w 300"/>
                  <a:gd name="T49" fmla="*/ 68 h 166"/>
                  <a:gd name="T50" fmla="*/ 300 w 300"/>
                  <a:gd name="T51" fmla="*/ 83 h 16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300" h="166">
                    <a:moveTo>
                      <a:pt x="300" y="166"/>
                    </a:moveTo>
                    <a:lnTo>
                      <a:pt x="297" y="161"/>
                    </a:lnTo>
                    <a:lnTo>
                      <a:pt x="292" y="156"/>
                    </a:lnTo>
                    <a:lnTo>
                      <a:pt x="279" y="146"/>
                    </a:lnTo>
                    <a:lnTo>
                      <a:pt x="262" y="136"/>
                    </a:lnTo>
                    <a:lnTo>
                      <a:pt x="241" y="123"/>
                    </a:lnTo>
                    <a:lnTo>
                      <a:pt x="215" y="107"/>
                    </a:lnTo>
                    <a:lnTo>
                      <a:pt x="186" y="92"/>
                    </a:lnTo>
                    <a:lnTo>
                      <a:pt x="153" y="74"/>
                    </a:lnTo>
                    <a:lnTo>
                      <a:pt x="118" y="56"/>
                    </a:lnTo>
                    <a:lnTo>
                      <a:pt x="81" y="38"/>
                    </a:lnTo>
                    <a:lnTo>
                      <a:pt x="41" y="18"/>
                    </a:lnTo>
                    <a:lnTo>
                      <a:pt x="2" y="0"/>
                    </a:lnTo>
                    <a:lnTo>
                      <a:pt x="0" y="5"/>
                    </a:lnTo>
                    <a:lnTo>
                      <a:pt x="34" y="22"/>
                    </a:lnTo>
                    <a:lnTo>
                      <a:pt x="67" y="38"/>
                    </a:lnTo>
                    <a:lnTo>
                      <a:pt x="98" y="52"/>
                    </a:lnTo>
                    <a:lnTo>
                      <a:pt x="128" y="69"/>
                    </a:lnTo>
                    <a:lnTo>
                      <a:pt x="155" y="83"/>
                    </a:lnTo>
                    <a:lnTo>
                      <a:pt x="179" y="96"/>
                    </a:lnTo>
                    <a:lnTo>
                      <a:pt x="198" y="107"/>
                    </a:lnTo>
                    <a:lnTo>
                      <a:pt x="214" y="117"/>
                    </a:lnTo>
                    <a:lnTo>
                      <a:pt x="225" y="125"/>
                    </a:lnTo>
                    <a:lnTo>
                      <a:pt x="231" y="130"/>
                    </a:lnTo>
                    <a:lnTo>
                      <a:pt x="232" y="136"/>
                    </a:lnTo>
                    <a:lnTo>
                      <a:pt x="300" y="166"/>
                    </a:lnTo>
                    <a:close/>
                  </a:path>
                </a:pathLst>
              </a:custGeom>
              <a:solidFill>
                <a:srgbClr val="B0EE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097" name="Freeform 716"/>
              <p:cNvSpPr>
                <a:spLocks/>
              </p:cNvSpPr>
              <p:nvPr/>
            </p:nvSpPr>
            <p:spPr bwMode="auto">
              <a:xfrm>
                <a:off x="1271" y="1544"/>
                <a:ext cx="233" cy="65"/>
              </a:xfrm>
              <a:custGeom>
                <a:avLst/>
                <a:gdLst>
                  <a:gd name="T0" fmla="*/ 1 w 233"/>
                  <a:gd name="T1" fmla="*/ 0 h 131"/>
                  <a:gd name="T2" fmla="*/ 35 w 233"/>
                  <a:gd name="T3" fmla="*/ 8 h 131"/>
                  <a:gd name="T4" fmla="*/ 68 w 233"/>
                  <a:gd name="T5" fmla="*/ 16 h 131"/>
                  <a:gd name="T6" fmla="*/ 99 w 233"/>
                  <a:gd name="T7" fmla="*/ 23 h 131"/>
                  <a:gd name="T8" fmla="*/ 129 w 233"/>
                  <a:gd name="T9" fmla="*/ 32 h 131"/>
                  <a:gd name="T10" fmla="*/ 156 w 233"/>
                  <a:gd name="T11" fmla="*/ 39 h 131"/>
                  <a:gd name="T12" fmla="*/ 180 w 233"/>
                  <a:gd name="T13" fmla="*/ 45 h 131"/>
                  <a:gd name="T14" fmla="*/ 199 w 233"/>
                  <a:gd name="T15" fmla="*/ 51 h 131"/>
                  <a:gd name="T16" fmla="*/ 215 w 233"/>
                  <a:gd name="T17" fmla="*/ 56 h 131"/>
                  <a:gd name="T18" fmla="*/ 226 w 233"/>
                  <a:gd name="T19" fmla="*/ 60 h 131"/>
                  <a:gd name="T20" fmla="*/ 232 w 233"/>
                  <a:gd name="T21" fmla="*/ 62 h 131"/>
                  <a:gd name="T22" fmla="*/ 233 w 233"/>
                  <a:gd name="T23" fmla="*/ 65 h 131"/>
                  <a:gd name="T24" fmla="*/ 161 w 233"/>
                  <a:gd name="T25" fmla="*/ 48 h 131"/>
                  <a:gd name="T26" fmla="*/ 160 w 233"/>
                  <a:gd name="T27" fmla="*/ 46 h 131"/>
                  <a:gd name="T28" fmla="*/ 153 w 233"/>
                  <a:gd name="T29" fmla="*/ 43 h 131"/>
                  <a:gd name="T30" fmla="*/ 141 w 233"/>
                  <a:gd name="T31" fmla="*/ 40 h 131"/>
                  <a:gd name="T32" fmla="*/ 124 w 233"/>
                  <a:gd name="T33" fmla="*/ 34 h 131"/>
                  <a:gd name="T34" fmla="*/ 105 w 233"/>
                  <a:gd name="T35" fmla="*/ 29 h 131"/>
                  <a:gd name="T36" fmla="*/ 82 w 233"/>
                  <a:gd name="T37" fmla="*/ 23 h 131"/>
                  <a:gd name="T38" fmla="*/ 57 w 233"/>
                  <a:gd name="T39" fmla="*/ 16 h 131"/>
                  <a:gd name="T40" fmla="*/ 28 w 233"/>
                  <a:gd name="T41" fmla="*/ 10 h 131"/>
                  <a:gd name="T42" fmla="*/ 0 w 233"/>
                  <a:gd name="T43" fmla="*/ 3 h 131"/>
                  <a:gd name="T44" fmla="*/ 1 w 233"/>
                  <a:gd name="T45" fmla="*/ 0 h 131"/>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233" h="131">
                    <a:moveTo>
                      <a:pt x="1" y="0"/>
                    </a:moveTo>
                    <a:lnTo>
                      <a:pt x="35" y="17"/>
                    </a:lnTo>
                    <a:lnTo>
                      <a:pt x="68" y="33"/>
                    </a:lnTo>
                    <a:lnTo>
                      <a:pt x="99" y="47"/>
                    </a:lnTo>
                    <a:lnTo>
                      <a:pt x="129" y="64"/>
                    </a:lnTo>
                    <a:lnTo>
                      <a:pt x="156" y="78"/>
                    </a:lnTo>
                    <a:lnTo>
                      <a:pt x="180" y="91"/>
                    </a:lnTo>
                    <a:lnTo>
                      <a:pt x="199" y="102"/>
                    </a:lnTo>
                    <a:lnTo>
                      <a:pt x="215" y="112"/>
                    </a:lnTo>
                    <a:lnTo>
                      <a:pt x="226" y="120"/>
                    </a:lnTo>
                    <a:lnTo>
                      <a:pt x="232" y="125"/>
                    </a:lnTo>
                    <a:lnTo>
                      <a:pt x="233" y="131"/>
                    </a:lnTo>
                    <a:lnTo>
                      <a:pt x="161" y="96"/>
                    </a:lnTo>
                    <a:lnTo>
                      <a:pt x="160" y="93"/>
                    </a:lnTo>
                    <a:lnTo>
                      <a:pt x="153" y="87"/>
                    </a:lnTo>
                    <a:lnTo>
                      <a:pt x="141" y="80"/>
                    </a:lnTo>
                    <a:lnTo>
                      <a:pt x="124" y="69"/>
                    </a:lnTo>
                    <a:lnTo>
                      <a:pt x="105" y="58"/>
                    </a:lnTo>
                    <a:lnTo>
                      <a:pt x="82" y="46"/>
                    </a:lnTo>
                    <a:lnTo>
                      <a:pt x="57" y="33"/>
                    </a:lnTo>
                    <a:lnTo>
                      <a:pt x="28" y="20"/>
                    </a:lnTo>
                    <a:lnTo>
                      <a:pt x="0" y="6"/>
                    </a:lnTo>
                    <a:lnTo>
                      <a:pt x="1" y="0"/>
                    </a:lnTo>
                    <a:close/>
                  </a:path>
                </a:pathLst>
              </a:custGeom>
              <a:solidFill>
                <a:srgbClr val="B0F1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098" name="Freeform 717"/>
              <p:cNvSpPr>
                <a:spLocks/>
              </p:cNvSpPr>
              <p:nvPr/>
            </p:nvSpPr>
            <p:spPr bwMode="auto">
              <a:xfrm>
                <a:off x="1268" y="1546"/>
                <a:ext cx="164" cy="46"/>
              </a:xfrm>
              <a:custGeom>
                <a:avLst/>
                <a:gdLst>
                  <a:gd name="T0" fmla="*/ 164 w 164"/>
                  <a:gd name="T1" fmla="*/ 46 h 90"/>
                  <a:gd name="T2" fmla="*/ 163 w 164"/>
                  <a:gd name="T3" fmla="*/ 44 h 90"/>
                  <a:gd name="T4" fmla="*/ 156 w 164"/>
                  <a:gd name="T5" fmla="*/ 41 h 90"/>
                  <a:gd name="T6" fmla="*/ 144 w 164"/>
                  <a:gd name="T7" fmla="*/ 38 h 90"/>
                  <a:gd name="T8" fmla="*/ 127 w 164"/>
                  <a:gd name="T9" fmla="*/ 32 h 90"/>
                  <a:gd name="T10" fmla="*/ 108 w 164"/>
                  <a:gd name="T11" fmla="*/ 27 h 90"/>
                  <a:gd name="T12" fmla="*/ 85 w 164"/>
                  <a:gd name="T13" fmla="*/ 20 h 90"/>
                  <a:gd name="T14" fmla="*/ 60 w 164"/>
                  <a:gd name="T15" fmla="*/ 14 h 90"/>
                  <a:gd name="T16" fmla="*/ 31 w 164"/>
                  <a:gd name="T17" fmla="*/ 7 h 90"/>
                  <a:gd name="T18" fmla="*/ 3 w 164"/>
                  <a:gd name="T19" fmla="*/ 0 h 90"/>
                  <a:gd name="T20" fmla="*/ 0 w 164"/>
                  <a:gd name="T21" fmla="*/ 4 h 90"/>
                  <a:gd name="T22" fmla="*/ 20 w 164"/>
                  <a:gd name="T23" fmla="*/ 8 h 90"/>
                  <a:gd name="T24" fmla="*/ 38 w 164"/>
                  <a:gd name="T25" fmla="*/ 13 h 90"/>
                  <a:gd name="T26" fmla="*/ 54 w 164"/>
                  <a:gd name="T27" fmla="*/ 16 h 90"/>
                  <a:gd name="T28" fmla="*/ 68 w 164"/>
                  <a:gd name="T29" fmla="*/ 20 h 90"/>
                  <a:gd name="T30" fmla="*/ 78 w 164"/>
                  <a:gd name="T31" fmla="*/ 24 h 90"/>
                  <a:gd name="T32" fmla="*/ 84 w 164"/>
                  <a:gd name="T33" fmla="*/ 26 h 90"/>
                  <a:gd name="T34" fmla="*/ 86 w 164"/>
                  <a:gd name="T35" fmla="*/ 28 h 90"/>
                  <a:gd name="T36" fmla="*/ 164 w 164"/>
                  <a:gd name="T37" fmla="*/ 46 h 9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64" h="90">
                    <a:moveTo>
                      <a:pt x="164" y="90"/>
                    </a:moveTo>
                    <a:lnTo>
                      <a:pt x="163" y="87"/>
                    </a:lnTo>
                    <a:lnTo>
                      <a:pt x="156" y="81"/>
                    </a:lnTo>
                    <a:lnTo>
                      <a:pt x="144" y="74"/>
                    </a:lnTo>
                    <a:lnTo>
                      <a:pt x="127" y="63"/>
                    </a:lnTo>
                    <a:lnTo>
                      <a:pt x="108" y="52"/>
                    </a:lnTo>
                    <a:lnTo>
                      <a:pt x="85" y="40"/>
                    </a:lnTo>
                    <a:lnTo>
                      <a:pt x="60" y="27"/>
                    </a:lnTo>
                    <a:lnTo>
                      <a:pt x="31" y="14"/>
                    </a:lnTo>
                    <a:lnTo>
                      <a:pt x="3" y="0"/>
                    </a:lnTo>
                    <a:lnTo>
                      <a:pt x="0" y="7"/>
                    </a:lnTo>
                    <a:lnTo>
                      <a:pt x="20" y="16"/>
                    </a:lnTo>
                    <a:lnTo>
                      <a:pt x="38" y="25"/>
                    </a:lnTo>
                    <a:lnTo>
                      <a:pt x="54" y="32"/>
                    </a:lnTo>
                    <a:lnTo>
                      <a:pt x="68" y="40"/>
                    </a:lnTo>
                    <a:lnTo>
                      <a:pt x="78" y="47"/>
                    </a:lnTo>
                    <a:lnTo>
                      <a:pt x="84" y="50"/>
                    </a:lnTo>
                    <a:lnTo>
                      <a:pt x="86" y="54"/>
                    </a:lnTo>
                    <a:lnTo>
                      <a:pt x="164" y="90"/>
                    </a:lnTo>
                    <a:close/>
                  </a:path>
                </a:pathLst>
              </a:custGeom>
              <a:solidFill>
                <a:srgbClr val="B0F4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099" name="Freeform 718"/>
              <p:cNvSpPr>
                <a:spLocks/>
              </p:cNvSpPr>
              <p:nvPr/>
            </p:nvSpPr>
            <p:spPr bwMode="auto">
              <a:xfrm>
                <a:off x="1267" y="1550"/>
                <a:ext cx="87" cy="23"/>
              </a:xfrm>
              <a:custGeom>
                <a:avLst/>
                <a:gdLst>
                  <a:gd name="T0" fmla="*/ 1 w 87"/>
                  <a:gd name="T1" fmla="*/ 0 h 47"/>
                  <a:gd name="T2" fmla="*/ 21 w 87"/>
                  <a:gd name="T3" fmla="*/ 4 h 47"/>
                  <a:gd name="T4" fmla="*/ 39 w 87"/>
                  <a:gd name="T5" fmla="*/ 9 h 47"/>
                  <a:gd name="T6" fmla="*/ 55 w 87"/>
                  <a:gd name="T7" fmla="*/ 12 h 47"/>
                  <a:gd name="T8" fmla="*/ 69 w 87"/>
                  <a:gd name="T9" fmla="*/ 16 h 47"/>
                  <a:gd name="T10" fmla="*/ 79 w 87"/>
                  <a:gd name="T11" fmla="*/ 20 h 47"/>
                  <a:gd name="T12" fmla="*/ 85 w 87"/>
                  <a:gd name="T13" fmla="*/ 21 h 47"/>
                  <a:gd name="T14" fmla="*/ 87 w 87"/>
                  <a:gd name="T15" fmla="*/ 23 h 47"/>
                  <a:gd name="T16" fmla="*/ 1 w 87"/>
                  <a:gd name="T17" fmla="*/ 3 h 47"/>
                  <a:gd name="T18" fmla="*/ 0 w 87"/>
                  <a:gd name="T19" fmla="*/ 2 h 47"/>
                  <a:gd name="T20" fmla="*/ 1 w 87"/>
                  <a:gd name="T21" fmla="*/ 0 h 4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7" h="47">
                    <a:moveTo>
                      <a:pt x="1" y="0"/>
                    </a:moveTo>
                    <a:lnTo>
                      <a:pt x="21" y="9"/>
                    </a:lnTo>
                    <a:lnTo>
                      <a:pt x="39" y="18"/>
                    </a:lnTo>
                    <a:lnTo>
                      <a:pt x="55" y="25"/>
                    </a:lnTo>
                    <a:lnTo>
                      <a:pt x="69" y="33"/>
                    </a:lnTo>
                    <a:lnTo>
                      <a:pt x="79" y="40"/>
                    </a:lnTo>
                    <a:lnTo>
                      <a:pt x="85" y="43"/>
                    </a:lnTo>
                    <a:lnTo>
                      <a:pt x="87" y="47"/>
                    </a:lnTo>
                    <a:lnTo>
                      <a:pt x="1" y="7"/>
                    </a:lnTo>
                    <a:lnTo>
                      <a:pt x="0" y="5"/>
                    </a:lnTo>
                    <a:lnTo>
                      <a:pt x="1" y="0"/>
                    </a:lnTo>
                    <a:close/>
                  </a:path>
                </a:pathLst>
              </a:custGeom>
              <a:solidFill>
                <a:srgbClr val="B0F7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100" name="Freeform 719"/>
              <p:cNvSpPr>
                <a:spLocks/>
              </p:cNvSpPr>
              <p:nvPr/>
            </p:nvSpPr>
            <p:spPr bwMode="auto">
              <a:xfrm>
                <a:off x="1267" y="1553"/>
                <a:ext cx="1" cy="1"/>
              </a:xfrm>
              <a:custGeom>
                <a:avLst/>
                <a:gdLst>
                  <a:gd name="T0" fmla="*/ 1 w 1"/>
                  <a:gd name="T1" fmla="*/ 1 h 2"/>
                  <a:gd name="T2" fmla="*/ 0 w 1"/>
                  <a:gd name="T3" fmla="*/ 0 h 2"/>
                  <a:gd name="T4" fmla="*/ 0 w 1"/>
                  <a:gd name="T5" fmla="*/ 0 h 2"/>
                  <a:gd name="T6" fmla="*/ 0 w 1"/>
                  <a:gd name="T7" fmla="*/ 0 h 2"/>
                  <a:gd name="T8" fmla="*/ 1 w 1"/>
                  <a:gd name="T9" fmla="*/ 1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 h="2">
                    <a:moveTo>
                      <a:pt x="1" y="2"/>
                    </a:moveTo>
                    <a:lnTo>
                      <a:pt x="0" y="0"/>
                    </a:lnTo>
                    <a:lnTo>
                      <a:pt x="1" y="2"/>
                    </a:lnTo>
                    <a:close/>
                  </a:path>
                </a:pathLst>
              </a:custGeom>
              <a:solidFill>
                <a:srgbClr val="B0F8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101" name="Freeform 720"/>
              <p:cNvSpPr>
                <a:spLocks/>
              </p:cNvSpPr>
              <p:nvPr/>
            </p:nvSpPr>
            <p:spPr bwMode="auto">
              <a:xfrm>
                <a:off x="1267" y="1514"/>
                <a:ext cx="1019" cy="271"/>
              </a:xfrm>
              <a:custGeom>
                <a:avLst/>
                <a:gdLst>
                  <a:gd name="T0" fmla="*/ 996 w 1019"/>
                  <a:gd name="T1" fmla="*/ 271 h 543"/>
                  <a:gd name="T2" fmla="*/ 0 w 1019"/>
                  <a:gd name="T3" fmla="*/ 38 h 543"/>
                  <a:gd name="T4" fmla="*/ 22 w 1019"/>
                  <a:gd name="T5" fmla="*/ 0 h 543"/>
                  <a:gd name="T6" fmla="*/ 1019 w 1019"/>
                  <a:gd name="T7" fmla="*/ 231 h 543"/>
                  <a:gd name="T8" fmla="*/ 996 w 1019"/>
                  <a:gd name="T9" fmla="*/ 271 h 54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19" h="543">
                    <a:moveTo>
                      <a:pt x="996" y="543"/>
                    </a:moveTo>
                    <a:lnTo>
                      <a:pt x="0" y="77"/>
                    </a:lnTo>
                    <a:lnTo>
                      <a:pt x="22" y="0"/>
                    </a:lnTo>
                    <a:lnTo>
                      <a:pt x="1019" y="463"/>
                    </a:lnTo>
                    <a:lnTo>
                      <a:pt x="996" y="543"/>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ja-JP" altLang="en-US" sz="2400" smtClean="0">
                  <a:solidFill>
                    <a:srgbClr val="000000"/>
                  </a:solidFill>
                </a:endParaRPr>
              </a:p>
            </p:txBody>
          </p:sp>
          <p:sp>
            <p:nvSpPr>
              <p:cNvPr id="9102" name="Freeform 721"/>
              <p:cNvSpPr>
                <a:spLocks/>
              </p:cNvSpPr>
              <p:nvPr/>
            </p:nvSpPr>
            <p:spPr bwMode="auto">
              <a:xfrm>
                <a:off x="1405" y="1279"/>
                <a:ext cx="1014" cy="235"/>
              </a:xfrm>
              <a:custGeom>
                <a:avLst/>
                <a:gdLst>
                  <a:gd name="T0" fmla="*/ 0 w 1014"/>
                  <a:gd name="T1" fmla="*/ 12 h 469"/>
                  <a:gd name="T2" fmla="*/ 7 w 1014"/>
                  <a:gd name="T3" fmla="*/ 0 h 469"/>
                  <a:gd name="T4" fmla="*/ 1014 w 1014"/>
                  <a:gd name="T5" fmla="*/ 235 h 469"/>
                  <a:gd name="T6" fmla="*/ 1012 w 1014"/>
                  <a:gd name="T7" fmla="*/ 235 h 469"/>
                  <a:gd name="T8" fmla="*/ 26 w 1014"/>
                  <a:gd name="T9" fmla="*/ 5 h 469"/>
                  <a:gd name="T10" fmla="*/ 20 w 1014"/>
                  <a:gd name="T11" fmla="*/ 16 h 469"/>
                  <a:gd name="T12" fmla="*/ 0 w 1014"/>
                  <a:gd name="T13" fmla="*/ 12 h 46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14" h="469">
                    <a:moveTo>
                      <a:pt x="0" y="23"/>
                    </a:moveTo>
                    <a:lnTo>
                      <a:pt x="7" y="0"/>
                    </a:lnTo>
                    <a:lnTo>
                      <a:pt x="1014" y="469"/>
                    </a:lnTo>
                    <a:lnTo>
                      <a:pt x="1012" y="469"/>
                    </a:lnTo>
                    <a:lnTo>
                      <a:pt x="26" y="9"/>
                    </a:lnTo>
                    <a:lnTo>
                      <a:pt x="20" y="32"/>
                    </a:lnTo>
                    <a:lnTo>
                      <a:pt x="0" y="23"/>
                    </a:lnTo>
                    <a:close/>
                  </a:path>
                </a:pathLst>
              </a:custGeom>
              <a:solidFill>
                <a:srgbClr val="B3B3B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103" name="Freeform 722"/>
              <p:cNvSpPr>
                <a:spLocks/>
              </p:cNvSpPr>
              <p:nvPr/>
            </p:nvSpPr>
            <p:spPr bwMode="auto">
              <a:xfrm>
                <a:off x="1425" y="1284"/>
                <a:ext cx="992" cy="230"/>
              </a:xfrm>
              <a:custGeom>
                <a:avLst/>
                <a:gdLst>
                  <a:gd name="T0" fmla="*/ 0 w 992"/>
                  <a:gd name="T1" fmla="*/ 12 h 460"/>
                  <a:gd name="T2" fmla="*/ 6 w 992"/>
                  <a:gd name="T3" fmla="*/ 0 h 460"/>
                  <a:gd name="T4" fmla="*/ 992 w 992"/>
                  <a:gd name="T5" fmla="*/ 230 h 460"/>
                  <a:gd name="T6" fmla="*/ 992 w 992"/>
                  <a:gd name="T7" fmla="*/ 230 h 460"/>
                  <a:gd name="T8" fmla="*/ 26 w 992"/>
                  <a:gd name="T9" fmla="*/ 5 h 460"/>
                  <a:gd name="T10" fmla="*/ 20 w 992"/>
                  <a:gd name="T11" fmla="*/ 16 h 460"/>
                  <a:gd name="T12" fmla="*/ 0 w 992"/>
                  <a:gd name="T13" fmla="*/ 12 h 46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92" h="460">
                    <a:moveTo>
                      <a:pt x="0" y="23"/>
                    </a:moveTo>
                    <a:lnTo>
                      <a:pt x="6" y="0"/>
                    </a:lnTo>
                    <a:lnTo>
                      <a:pt x="992" y="460"/>
                    </a:lnTo>
                    <a:lnTo>
                      <a:pt x="26" y="9"/>
                    </a:lnTo>
                    <a:lnTo>
                      <a:pt x="20" y="32"/>
                    </a:lnTo>
                    <a:lnTo>
                      <a:pt x="0" y="23"/>
                    </a:lnTo>
                    <a:close/>
                  </a:path>
                </a:pathLst>
              </a:custGeom>
              <a:solidFill>
                <a:srgbClr val="B5B5B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104" name="Freeform 723"/>
              <p:cNvSpPr>
                <a:spLocks/>
              </p:cNvSpPr>
              <p:nvPr/>
            </p:nvSpPr>
            <p:spPr bwMode="auto">
              <a:xfrm>
                <a:off x="1445" y="1288"/>
                <a:ext cx="972" cy="226"/>
              </a:xfrm>
              <a:custGeom>
                <a:avLst/>
                <a:gdLst>
                  <a:gd name="T0" fmla="*/ 0 w 972"/>
                  <a:gd name="T1" fmla="*/ 12 h 451"/>
                  <a:gd name="T2" fmla="*/ 6 w 972"/>
                  <a:gd name="T3" fmla="*/ 0 h 451"/>
                  <a:gd name="T4" fmla="*/ 972 w 972"/>
                  <a:gd name="T5" fmla="*/ 226 h 451"/>
                  <a:gd name="T6" fmla="*/ 972 w 972"/>
                  <a:gd name="T7" fmla="*/ 226 h 451"/>
                  <a:gd name="T8" fmla="*/ 25 w 972"/>
                  <a:gd name="T9" fmla="*/ 6 h 451"/>
                  <a:gd name="T10" fmla="*/ 20 w 972"/>
                  <a:gd name="T11" fmla="*/ 16 h 451"/>
                  <a:gd name="T12" fmla="*/ 0 w 972"/>
                  <a:gd name="T13" fmla="*/ 12 h 45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72" h="451">
                    <a:moveTo>
                      <a:pt x="0" y="23"/>
                    </a:moveTo>
                    <a:lnTo>
                      <a:pt x="6" y="0"/>
                    </a:lnTo>
                    <a:lnTo>
                      <a:pt x="972" y="451"/>
                    </a:lnTo>
                    <a:lnTo>
                      <a:pt x="25" y="11"/>
                    </a:lnTo>
                    <a:lnTo>
                      <a:pt x="20" y="32"/>
                    </a:lnTo>
                    <a:lnTo>
                      <a:pt x="0" y="23"/>
                    </a:lnTo>
                    <a:close/>
                  </a:path>
                </a:pathLst>
              </a:custGeom>
              <a:solidFill>
                <a:srgbClr val="B6B6B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105" name="Freeform 724"/>
              <p:cNvSpPr>
                <a:spLocks/>
              </p:cNvSpPr>
              <p:nvPr/>
            </p:nvSpPr>
            <p:spPr bwMode="auto">
              <a:xfrm>
                <a:off x="1465" y="1294"/>
                <a:ext cx="952" cy="221"/>
              </a:xfrm>
              <a:custGeom>
                <a:avLst/>
                <a:gdLst>
                  <a:gd name="T0" fmla="*/ 0 w 952"/>
                  <a:gd name="T1" fmla="*/ 11 h 441"/>
                  <a:gd name="T2" fmla="*/ 5 w 952"/>
                  <a:gd name="T3" fmla="*/ 0 h 441"/>
                  <a:gd name="T4" fmla="*/ 952 w 952"/>
                  <a:gd name="T5" fmla="*/ 220 h 441"/>
                  <a:gd name="T6" fmla="*/ 952 w 952"/>
                  <a:gd name="T7" fmla="*/ 221 h 441"/>
                  <a:gd name="T8" fmla="*/ 25 w 952"/>
                  <a:gd name="T9" fmla="*/ 5 h 441"/>
                  <a:gd name="T10" fmla="*/ 19 w 952"/>
                  <a:gd name="T11" fmla="*/ 15 h 441"/>
                  <a:gd name="T12" fmla="*/ 0 w 952"/>
                  <a:gd name="T13" fmla="*/ 11 h 44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52" h="441">
                    <a:moveTo>
                      <a:pt x="0" y="21"/>
                    </a:moveTo>
                    <a:lnTo>
                      <a:pt x="5" y="0"/>
                    </a:lnTo>
                    <a:lnTo>
                      <a:pt x="952" y="440"/>
                    </a:lnTo>
                    <a:lnTo>
                      <a:pt x="952" y="441"/>
                    </a:lnTo>
                    <a:lnTo>
                      <a:pt x="25" y="9"/>
                    </a:lnTo>
                    <a:lnTo>
                      <a:pt x="19" y="30"/>
                    </a:lnTo>
                    <a:lnTo>
                      <a:pt x="0" y="21"/>
                    </a:lnTo>
                    <a:close/>
                  </a:path>
                </a:pathLst>
              </a:custGeom>
              <a:solidFill>
                <a:srgbClr val="B8B8B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106" name="Freeform 725"/>
              <p:cNvSpPr>
                <a:spLocks/>
              </p:cNvSpPr>
              <p:nvPr/>
            </p:nvSpPr>
            <p:spPr bwMode="auto">
              <a:xfrm>
                <a:off x="1484" y="1298"/>
                <a:ext cx="933" cy="217"/>
              </a:xfrm>
              <a:custGeom>
                <a:avLst/>
                <a:gdLst>
                  <a:gd name="T0" fmla="*/ 0 w 933"/>
                  <a:gd name="T1" fmla="*/ 11 h 432"/>
                  <a:gd name="T2" fmla="*/ 6 w 933"/>
                  <a:gd name="T3" fmla="*/ 0 h 432"/>
                  <a:gd name="T4" fmla="*/ 933 w 933"/>
                  <a:gd name="T5" fmla="*/ 217 h 432"/>
                  <a:gd name="T6" fmla="*/ 933 w 933"/>
                  <a:gd name="T7" fmla="*/ 217 h 432"/>
                  <a:gd name="T8" fmla="*/ 26 w 933"/>
                  <a:gd name="T9" fmla="*/ 5 h 432"/>
                  <a:gd name="T10" fmla="*/ 20 w 933"/>
                  <a:gd name="T11" fmla="*/ 15 h 432"/>
                  <a:gd name="T12" fmla="*/ 0 w 933"/>
                  <a:gd name="T13" fmla="*/ 11 h 43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33" h="432">
                    <a:moveTo>
                      <a:pt x="0" y="21"/>
                    </a:moveTo>
                    <a:lnTo>
                      <a:pt x="6" y="0"/>
                    </a:lnTo>
                    <a:lnTo>
                      <a:pt x="933" y="432"/>
                    </a:lnTo>
                    <a:lnTo>
                      <a:pt x="26" y="9"/>
                    </a:lnTo>
                    <a:lnTo>
                      <a:pt x="20" y="30"/>
                    </a:lnTo>
                    <a:lnTo>
                      <a:pt x="0" y="21"/>
                    </a:lnTo>
                    <a:close/>
                  </a:path>
                </a:pathLst>
              </a:custGeom>
              <a:solidFill>
                <a:srgbClr val="BABAB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107" name="Freeform 726"/>
              <p:cNvSpPr>
                <a:spLocks/>
              </p:cNvSpPr>
              <p:nvPr/>
            </p:nvSpPr>
            <p:spPr bwMode="auto">
              <a:xfrm>
                <a:off x="1504" y="1303"/>
                <a:ext cx="913" cy="212"/>
              </a:xfrm>
              <a:custGeom>
                <a:avLst/>
                <a:gdLst>
                  <a:gd name="T0" fmla="*/ 0 w 913"/>
                  <a:gd name="T1" fmla="*/ 11 h 423"/>
                  <a:gd name="T2" fmla="*/ 6 w 913"/>
                  <a:gd name="T3" fmla="*/ 0 h 423"/>
                  <a:gd name="T4" fmla="*/ 913 w 913"/>
                  <a:gd name="T5" fmla="*/ 212 h 423"/>
                  <a:gd name="T6" fmla="*/ 913 w 913"/>
                  <a:gd name="T7" fmla="*/ 212 h 423"/>
                  <a:gd name="T8" fmla="*/ 26 w 913"/>
                  <a:gd name="T9" fmla="*/ 6 h 423"/>
                  <a:gd name="T10" fmla="*/ 20 w 913"/>
                  <a:gd name="T11" fmla="*/ 15 h 423"/>
                  <a:gd name="T12" fmla="*/ 0 w 913"/>
                  <a:gd name="T13" fmla="*/ 11 h 42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13" h="423">
                    <a:moveTo>
                      <a:pt x="0" y="21"/>
                    </a:moveTo>
                    <a:lnTo>
                      <a:pt x="6" y="0"/>
                    </a:lnTo>
                    <a:lnTo>
                      <a:pt x="913" y="423"/>
                    </a:lnTo>
                    <a:lnTo>
                      <a:pt x="26" y="11"/>
                    </a:lnTo>
                    <a:lnTo>
                      <a:pt x="20" y="30"/>
                    </a:lnTo>
                    <a:lnTo>
                      <a:pt x="0" y="21"/>
                    </a:lnTo>
                    <a:close/>
                  </a:path>
                </a:pathLst>
              </a:custGeom>
              <a:solidFill>
                <a:srgbClr val="BCBCB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108" name="Freeform 727"/>
              <p:cNvSpPr>
                <a:spLocks/>
              </p:cNvSpPr>
              <p:nvPr/>
            </p:nvSpPr>
            <p:spPr bwMode="auto">
              <a:xfrm>
                <a:off x="1524" y="1308"/>
                <a:ext cx="893" cy="207"/>
              </a:xfrm>
              <a:custGeom>
                <a:avLst/>
                <a:gdLst>
                  <a:gd name="T0" fmla="*/ 0 w 893"/>
                  <a:gd name="T1" fmla="*/ 10 h 412"/>
                  <a:gd name="T2" fmla="*/ 6 w 893"/>
                  <a:gd name="T3" fmla="*/ 0 h 412"/>
                  <a:gd name="T4" fmla="*/ 893 w 893"/>
                  <a:gd name="T5" fmla="*/ 207 h 412"/>
                  <a:gd name="T6" fmla="*/ 893 w 893"/>
                  <a:gd name="T7" fmla="*/ 207 h 412"/>
                  <a:gd name="T8" fmla="*/ 25 w 893"/>
                  <a:gd name="T9" fmla="*/ 5 h 412"/>
                  <a:gd name="T10" fmla="*/ 20 w 893"/>
                  <a:gd name="T11" fmla="*/ 15 h 412"/>
                  <a:gd name="T12" fmla="*/ 0 w 893"/>
                  <a:gd name="T13" fmla="*/ 10 h 4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93" h="412">
                    <a:moveTo>
                      <a:pt x="0" y="19"/>
                    </a:moveTo>
                    <a:lnTo>
                      <a:pt x="6" y="0"/>
                    </a:lnTo>
                    <a:lnTo>
                      <a:pt x="893" y="412"/>
                    </a:lnTo>
                    <a:lnTo>
                      <a:pt x="25" y="9"/>
                    </a:lnTo>
                    <a:lnTo>
                      <a:pt x="20" y="29"/>
                    </a:lnTo>
                    <a:lnTo>
                      <a:pt x="0" y="19"/>
                    </a:lnTo>
                    <a:close/>
                  </a:path>
                </a:pathLst>
              </a:custGeom>
              <a:solidFill>
                <a:srgbClr val="BEBEB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109" name="Freeform 728"/>
              <p:cNvSpPr>
                <a:spLocks/>
              </p:cNvSpPr>
              <p:nvPr/>
            </p:nvSpPr>
            <p:spPr bwMode="auto">
              <a:xfrm>
                <a:off x="1544" y="1313"/>
                <a:ext cx="873" cy="203"/>
              </a:xfrm>
              <a:custGeom>
                <a:avLst/>
                <a:gdLst>
                  <a:gd name="T0" fmla="*/ 0 w 873"/>
                  <a:gd name="T1" fmla="*/ 10 h 405"/>
                  <a:gd name="T2" fmla="*/ 5 w 873"/>
                  <a:gd name="T3" fmla="*/ 0 h 405"/>
                  <a:gd name="T4" fmla="*/ 873 w 873"/>
                  <a:gd name="T5" fmla="*/ 202 h 405"/>
                  <a:gd name="T6" fmla="*/ 873 w 873"/>
                  <a:gd name="T7" fmla="*/ 203 h 405"/>
                  <a:gd name="T8" fmla="*/ 27 w 873"/>
                  <a:gd name="T9" fmla="*/ 5 h 405"/>
                  <a:gd name="T10" fmla="*/ 21 w 873"/>
                  <a:gd name="T11" fmla="*/ 15 h 405"/>
                  <a:gd name="T12" fmla="*/ 0 w 873"/>
                  <a:gd name="T13" fmla="*/ 10 h 40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73" h="405">
                    <a:moveTo>
                      <a:pt x="0" y="20"/>
                    </a:moveTo>
                    <a:lnTo>
                      <a:pt x="5" y="0"/>
                    </a:lnTo>
                    <a:lnTo>
                      <a:pt x="873" y="403"/>
                    </a:lnTo>
                    <a:lnTo>
                      <a:pt x="873" y="405"/>
                    </a:lnTo>
                    <a:lnTo>
                      <a:pt x="27" y="10"/>
                    </a:lnTo>
                    <a:lnTo>
                      <a:pt x="21" y="30"/>
                    </a:lnTo>
                    <a:lnTo>
                      <a:pt x="0" y="20"/>
                    </a:lnTo>
                    <a:close/>
                  </a:path>
                </a:pathLst>
              </a:custGeom>
              <a:solidFill>
                <a:srgbClr val="BFB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9110" name="Freeform 729"/>
              <p:cNvSpPr>
                <a:spLocks/>
              </p:cNvSpPr>
              <p:nvPr/>
            </p:nvSpPr>
            <p:spPr bwMode="auto">
              <a:xfrm>
                <a:off x="1565" y="1318"/>
                <a:ext cx="852" cy="198"/>
              </a:xfrm>
              <a:custGeom>
                <a:avLst/>
                <a:gdLst>
                  <a:gd name="T0" fmla="*/ 0 w 852"/>
                  <a:gd name="T1" fmla="*/ 10 h 395"/>
                  <a:gd name="T2" fmla="*/ 6 w 852"/>
                  <a:gd name="T3" fmla="*/ 0 h 395"/>
                  <a:gd name="T4" fmla="*/ 852 w 852"/>
                  <a:gd name="T5" fmla="*/ 198 h 395"/>
                  <a:gd name="T6" fmla="*/ 852 w 852"/>
                  <a:gd name="T7" fmla="*/ 198 h 395"/>
                  <a:gd name="T8" fmla="*/ 27 w 852"/>
                  <a:gd name="T9" fmla="*/ 5 h 395"/>
                  <a:gd name="T10" fmla="*/ 21 w 852"/>
                  <a:gd name="T11" fmla="*/ 15 h 395"/>
                  <a:gd name="T12" fmla="*/ 0 w 852"/>
                  <a:gd name="T13" fmla="*/ 10 h 39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52" h="395">
                    <a:moveTo>
                      <a:pt x="0" y="20"/>
                    </a:moveTo>
                    <a:lnTo>
                      <a:pt x="6" y="0"/>
                    </a:lnTo>
                    <a:lnTo>
                      <a:pt x="852" y="395"/>
                    </a:lnTo>
                    <a:lnTo>
                      <a:pt x="27" y="10"/>
                    </a:lnTo>
                    <a:lnTo>
                      <a:pt x="21" y="29"/>
                    </a:lnTo>
                    <a:lnTo>
                      <a:pt x="0" y="20"/>
                    </a:lnTo>
                    <a:close/>
                  </a:path>
                </a:pathLst>
              </a:custGeom>
              <a:solidFill>
                <a:srgbClr val="C1C1C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grpSp>
        <p:grpSp>
          <p:nvGrpSpPr>
            <p:cNvPr id="8365" name="Group 730"/>
            <p:cNvGrpSpPr>
              <a:grpSpLocks/>
            </p:cNvGrpSpPr>
            <p:nvPr/>
          </p:nvGrpSpPr>
          <p:grpSpPr bwMode="auto">
            <a:xfrm>
              <a:off x="1178" y="1239"/>
              <a:ext cx="1263" cy="705"/>
              <a:chOff x="1178" y="1239"/>
              <a:chExt cx="1263" cy="705"/>
            </a:xfrm>
          </p:grpSpPr>
          <p:sp>
            <p:nvSpPr>
              <p:cNvPr id="8711" name="Freeform 731"/>
              <p:cNvSpPr>
                <a:spLocks/>
              </p:cNvSpPr>
              <p:nvPr/>
            </p:nvSpPr>
            <p:spPr bwMode="auto">
              <a:xfrm>
                <a:off x="1586" y="1323"/>
                <a:ext cx="831" cy="193"/>
              </a:xfrm>
              <a:custGeom>
                <a:avLst/>
                <a:gdLst>
                  <a:gd name="T0" fmla="*/ 0 w 831"/>
                  <a:gd name="T1" fmla="*/ 10 h 385"/>
                  <a:gd name="T2" fmla="*/ 6 w 831"/>
                  <a:gd name="T3" fmla="*/ 0 h 385"/>
                  <a:gd name="T4" fmla="*/ 831 w 831"/>
                  <a:gd name="T5" fmla="*/ 193 h 385"/>
                  <a:gd name="T6" fmla="*/ 830 w 831"/>
                  <a:gd name="T7" fmla="*/ 193 h 385"/>
                  <a:gd name="T8" fmla="*/ 27 w 831"/>
                  <a:gd name="T9" fmla="*/ 5 h 385"/>
                  <a:gd name="T10" fmla="*/ 21 w 831"/>
                  <a:gd name="T11" fmla="*/ 15 h 385"/>
                  <a:gd name="T12" fmla="*/ 0 w 831"/>
                  <a:gd name="T13" fmla="*/ 10 h 38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31" h="385">
                    <a:moveTo>
                      <a:pt x="0" y="19"/>
                    </a:moveTo>
                    <a:lnTo>
                      <a:pt x="6" y="0"/>
                    </a:lnTo>
                    <a:lnTo>
                      <a:pt x="831" y="385"/>
                    </a:lnTo>
                    <a:lnTo>
                      <a:pt x="830" y="385"/>
                    </a:lnTo>
                    <a:lnTo>
                      <a:pt x="27" y="10"/>
                    </a:lnTo>
                    <a:lnTo>
                      <a:pt x="21" y="30"/>
                    </a:lnTo>
                    <a:lnTo>
                      <a:pt x="0" y="19"/>
                    </a:lnTo>
                    <a:close/>
                  </a:path>
                </a:pathLst>
              </a:custGeom>
              <a:solidFill>
                <a:srgbClr val="C2C2C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712" name="Freeform 732"/>
              <p:cNvSpPr>
                <a:spLocks/>
              </p:cNvSpPr>
              <p:nvPr/>
            </p:nvSpPr>
            <p:spPr bwMode="auto">
              <a:xfrm>
                <a:off x="1607" y="1328"/>
                <a:ext cx="809" cy="188"/>
              </a:xfrm>
              <a:custGeom>
                <a:avLst/>
                <a:gdLst>
                  <a:gd name="T0" fmla="*/ 0 w 809"/>
                  <a:gd name="T1" fmla="*/ 10 h 375"/>
                  <a:gd name="T2" fmla="*/ 6 w 809"/>
                  <a:gd name="T3" fmla="*/ 0 h 375"/>
                  <a:gd name="T4" fmla="*/ 809 w 809"/>
                  <a:gd name="T5" fmla="*/ 188 h 375"/>
                  <a:gd name="T6" fmla="*/ 809 w 809"/>
                  <a:gd name="T7" fmla="*/ 188 h 375"/>
                  <a:gd name="T8" fmla="*/ 29 w 809"/>
                  <a:gd name="T9" fmla="*/ 6 h 375"/>
                  <a:gd name="T10" fmla="*/ 23 w 809"/>
                  <a:gd name="T11" fmla="*/ 16 h 375"/>
                  <a:gd name="T12" fmla="*/ 0 w 809"/>
                  <a:gd name="T13" fmla="*/ 10 h 37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09" h="375">
                    <a:moveTo>
                      <a:pt x="0" y="20"/>
                    </a:moveTo>
                    <a:lnTo>
                      <a:pt x="6" y="0"/>
                    </a:lnTo>
                    <a:lnTo>
                      <a:pt x="809" y="375"/>
                    </a:lnTo>
                    <a:lnTo>
                      <a:pt x="29" y="11"/>
                    </a:lnTo>
                    <a:lnTo>
                      <a:pt x="23" y="31"/>
                    </a:lnTo>
                    <a:lnTo>
                      <a:pt x="0" y="20"/>
                    </a:lnTo>
                    <a:close/>
                  </a:path>
                </a:pathLst>
              </a:custGeom>
              <a:solidFill>
                <a:srgbClr val="C4C4C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713" name="Freeform 733"/>
              <p:cNvSpPr>
                <a:spLocks/>
              </p:cNvSpPr>
              <p:nvPr/>
            </p:nvSpPr>
            <p:spPr bwMode="auto">
              <a:xfrm>
                <a:off x="1630" y="1334"/>
                <a:ext cx="786" cy="182"/>
              </a:xfrm>
              <a:custGeom>
                <a:avLst/>
                <a:gdLst>
                  <a:gd name="T0" fmla="*/ 0 w 786"/>
                  <a:gd name="T1" fmla="*/ 10 h 366"/>
                  <a:gd name="T2" fmla="*/ 6 w 786"/>
                  <a:gd name="T3" fmla="*/ 0 h 366"/>
                  <a:gd name="T4" fmla="*/ 786 w 786"/>
                  <a:gd name="T5" fmla="*/ 181 h 366"/>
                  <a:gd name="T6" fmla="*/ 786 w 786"/>
                  <a:gd name="T7" fmla="*/ 182 h 366"/>
                  <a:gd name="T8" fmla="*/ 30 w 786"/>
                  <a:gd name="T9" fmla="*/ 6 h 366"/>
                  <a:gd name="T10" fmla="*/ 24 w 786"/>
                  <a:gd name="T11" fmla="*/ 15 h 366"/>
                  <a:gd name="T12" fmla="*/ 0 w 786"/>
                  <a:gd name="T13" fmla="*/ 10 h 36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86" h="366">
                    <a:moveTo>
                      <a:pt x="0" y="20"/>
                    </a:moveTo>
                    <a:lnTo>
                      <a:pt x="6" y="0"/>
                    </a:lnTo>
                    <a:lnTo>
                      <a:pt x="786" y="364"/>
                    </a:lnTo>
                    <a:lnTo>
                      <a:pt x="786" y="366"/>
                    </a:lnTo>
                    <a:lnTo>
                      <a:pt x="30" y="13"/>
                    </a:lnTo>
                    <a:lnTo>
                      <a:pt x="24" y="31"/>
                    </a:lnTo>
                    <a:lnTo>
                      <a:pt x="0" y="20"/>
                    </a:lnTo>
                    <a:close/>
                  </a:path>
                </a:pathLst>
              </a:custGeom>
              <a:solidFill>
                <a:srgbClr val="C6C6C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714" name="Freeform 734"/>
              <p:cNvSpPr>
                <a:spLocks/>
              </p:cNvSpPr>
              <p:nvPr/>
            </p:nvSpPr>
            <p:spPr bwMode="auto">
              <a:xfrm>
                <a:off x="1654" y="1340"/>
                <a:ext cx="762" cy="176"/>
              </a:xfrm>
              <a:custGeom>
                <a:avLst/>
                <a:gdLst>
                  <a:gd name="T0" fmla="*/ 0 w 762"/>
                  <a:gd name="T1" fmla="*/ 9 h 353"/>
                  <a:gd name="T2" fmla="*/ 6 w 762"/>
                  <a:gd name="T3" fmla="*/ 0 h 353"/>
                  <a:gd name="T4" fmla="*/ 762 w 762"/>
                  <a:gd name="T5" fmla="*/ 176 h 353"/>
                  <a:gd name="T6" fmla="*/ 762 w 762"/>
                  <a:gd name="T7" fmla="*/ 176 h 353"/>
                  <a:gd name="T8" fmla="*/ 30 w 762"/>
                  <a:gd name="T9" fmla="*/ 5 h 353"/>
                  <a:gd name="T10" fmla="*/ 24 w 762"/>
                  <a:gd name="T11" fmla="*/ 14 h 353"/>
                  <a:gd name="T12" fmla="*/ 0 w 762"/>
                  <a:gd name="T13" fmla="*/ 9 h 35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62" h="353">
                    <a:moveTo>
                      <a:pt x="0" y="18"/>
                    </a:moveTo>
                    <a:lnTo>
                      <a:pt x="6" y="0"/>
                    </a:lnTo>
                    <a:lnTo>
                      <a:pt x="762" y="353"/>
                    </a:lnTo>
                    <a:lnTo>
                      <a:pt x="30" y="11"/>
                    </a:lnTo>
                    <a:lnTo>
                      <a:pt x="24" y="29"/>
                    </a:lnTo>
                    <a:lnTo>
                      <a:pt x="0" y="18"/>
                    </a:lnTo>
                    <a:close/>
                  </a:path>
                </a:pathLst>
              </a:custGeom>
              <a:solidFill>
                <a:srgbClr val="C7C7C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715" name="Freeform 735"/>
              <p:cNvSpPr>
                <a:spLocks/>
              </p:cNvSpPr>
              <p:nvPr/>
            </p:nvSpPr>
            <p:spPr bwMode="auto">
              <a:xfrm>
                <a:off x="1678" y="1345"/>
                <a:ext cx="738" cy="171"/>
              </a:xfrm>
              <a:custGeom>
                <a:avLst/>
                <a:gdLst>
                  <a:gd name="T0" fmla="*/ 0 w 738"/>
                  <a:gd name="T1" fmla="*/ 9 h 342"/>
                  <a:gd name="T2" fmla="*/ 6 w 738"/>
                  <a:gd name="T3" fmla="*/ 0 h 342"/>
                  <a:gd name="T4" fmla="*/ 738 w 738"/>
                  <a:gd name="T5" fmla="*/ 171 h 342"/>
                  <a:gd name="T6" fmla="*/ 738 w 738"/>
                  <a:gd name="T7" fmla="*/ 171 h 342"/>
                  <a:gd name="T8" fmla="*/ 31 w 738"/>
                  <a:gd name="T9" fmla="*/ 6 h 342"/>
                  <a:gd name="T10" fmla="*/ 26 w 738"/>
                  <a:gd name="T11" fmla="*/ 15 h 342"/>
                  <a:gd name="T12" fmla="*/ 0 w 738"/>
                  <a:gd name="T13" fmla="*/ 9 h 34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38" h="342">
                    <a:moveTo>
                      <a:pt x="0" y="18"/>
                    </a:moveTo>
                    <a:lnTo>
                      <a:pt x="6" y="0"/>
                    </a:lnTo>
                    <a:lnTo>
                      <a:pt x="738" y="342"/>
                    </a:lnTo>
                    <a:lnTo>
                      <a:pt x="31" y="12"/>
                    </a:lnTo>
                    <a:lnTo>
                      <a:pt x="26" y="29"/>
                    </a:lnTo>
                    <a:lnTo>
                      <a:pt x="0" y="18"/>
                    </a:lnTo>
                    <a:close/>
                  </a:path>
                </a:pathLst>
              </a:custGeom>
              <a:solidFill>
                <a:srgbClr val="C9C9C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716" name="Freeform 736"/>
              <p:cNvSpPr>
                <a:spLocks/>
              </p:cNvSpPr>
              <p:nvPr/>
            </p:nvSpPr>
            <p:spPr bwMode="auto">
              <a:xfrm>
                <a:off x="1704" y="1352"/>
                <a:ext cx="712" cy="165"/>
              </a:xfrm>
              <a:custGeom>
                <a:avLst/>
                <a:gdLst>
                  <a:gd name="T0" fmla="*/ 0 w 712"/>
                  <a:gd name="T1" fmla="*/ 8 h 332"/>
                  <a:gd name="T2" fmla="*/ 5 w 712"/>
                  <a:gd name="T3" fmla="*/ 0 h 332"/>
                  <a:gd name="T4" fmla="*/ 712 w 712"/>
                  <a:gd name="T5" fmla="*/ 164 h 332"/>
                  <a:gd name="T6" fmla="*/ 712 w 712"/>
                  <a:gd name="T7" fmla="*/ 165 h 332"/>
                  <a:gd name="T8" fmla="*/ 31 w 712"/>
                  <a:gd name="T9" fmla="*/ 6 h 332"/>
                  <a:gd name="T10" fmla="*/ 26 w 712"/>
                  <a:gd name="T11" fmla="*/ 14 h 332"/>
                  <a:gd name="T12" fmla="*/ 0 w 712"/>
                  <a:gd name="T13" fmla="*/ 8 h 33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12" h="332">
                    <a:moveTo>
                      <a:pt x="0" y="17"/>
                    </a:moveTo>
                    <a:lnTo>
                      <a:pt x="5" y="0"/>
                    </a:lnTo>
                    <a:lnTo>
                      <a:pt x="712" y="330"/>
                    </a:lnTo>
                    <a:lnTo>
                      <a:pt x="712" y="332"/>
                    </a:lnTo>
                    <a:lnTo>
                      <a:pt x="31" y="13"/>
                    </a:lnTo>
                    <a:lnTo>
                      <a:pt x="26" y="29"/>
                    </a:lnTo>
                    <a:lnTo>
                      <a:pt x="0" y="17"/>
                    </a:lnTo>
                    <a:close/>
                  </a:path>
                </a:pathLst>
              </a:custGeom>
              <a:solidFill>
                <a:srgbClr val="CACAC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717" name="Freeform 737"/>
              <p:cNvSpPr>
                <a:spLocks/>
              </p:cNvSpPr>
              <p:nvPr/>
            </p:nvSpPr>
            <p:spPr bwMode="auto">
              <a:xfrm>
                <a:off x="1730" y="1358"/>
                <a:ext cx="686" cy="159"/>
              </a:xfrm>
              <a:custGeom>
                <a:avLst/>
                <a:gdLst>
                  <a:gd name="T0" fmla="*/ 0 w 686"/>
                  <a:gd name="T1" fmla="*/ 8 h 319"/>
                  <a:gd name="T2" fmla="*/ 5 w 686"/>
                  <a:gd name="T3" fmla="*/ 0 h 319"/>
                  <a:gd name="T4" fmla="*/ 686 w 686"/>
                  <a:gd name="T5" fmla="*/ 159 h 319"/>
                  <a:gd name="T6" fmla="*/ 686 w 686"/>
                  <a:gd name="T7" fmla="*/ 159 h 319"/>
                  <a:gd name="T8" fmla="*/ 33 w 686"/>
                  <a:gd name="T9" fmla="*/ 7 h 319"/>
                  <a:gd name="T10" fmla="*/ 27 w 686"/>
                  <a:gd name="T11" fmla="*/ 14 h 319"/>
                  <a:gd name="T12" fmla="*/ 0 w 686"/>
                  <a:gd name="T13" fmla="*/ 8 h 31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6" h="319">
                    <a:moveTo>
                      <a:pt x="0" y="16"/>
                    </a:moveTo>
                    <a:lnTo>
                      <a:pt x="5" y="0"/>
                    </a:lnTo>
                    <a:lnTo>
                      <a:pt x="686" y="319"/>
                    </a:lnTo>
                    <a:lnTo>
                      <a:pt x="33" y="15"/>
                    </a:lnTo>
                    <a:lnTo>
                      <a:pt x="27" y="29"/>
                    </a:lnTo>
                    <a:lnTo>
                      <a:pt x="0" y="16"/>
                    </a:lnTo>
                    <a:close/>
                  </a:path>
                </a:pathLst>
              </a:custGeom>
              <a:solidFill>
                <a:srgbClr val="CCCC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718" name="Freeform 738"/>
              <p:cNvSpPr>
                <a:spLocks/>
              </p:cNvSpPr>
              <p:nvPr/>
            </p:nvSpPr>
            <p:spPr bwMode="auto">
              <a:xfrm>
                <a:off x="1757" y="1365"/>
                <a:ext cx="659" cy="152"/>
              </a:xfrm>
              <a:custGeom>
                <a:avLst/>
                <a:gdLst>
                  <a:gd name="T0" fmla="*/ 0 w 659"/>
                  <a:gd name="T1" fmla="*/ 7 h 304"/>
                  <a:gd name="T2" fmla="*/ 6 w 659"/>
                  <a:gd name="T3" fmla="*/ 0 h 304"/>
                  <a:gd name="T4" fmla="*/ 659 w 659"/>
                  <a:gd name="T5" fmla="*/ 152 h 304"/>
                  <a:gd name="T6" fmla="*/ 659 w 659"/>
                  <a:gd name="T7" fmla="*/ 152 h 304"/>
                  <a:gd name="T8" fmla="*/ 34 w 659"/>
                  <a:gd name="T9" fmla="*/ 7 h 304"/>
                  <a:gd name="T10" fmla="*/ 30 w 659"/>
                  <a:gd name="T11" fmla="*/ 15 h 304"/>
                  <a:gd name="T12" fmla="*/ 0 w 659"/>
                  <a:gd name="T13" fmla="*/ 7 h 30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59" h="304">
                    <a:moveTo>
                      <a:pt x="0" y="14"/>
                    </a:moveTo>
                    <a:lnTo>
                      <a:pt x="6" y="0"/>
                    </a:lnTo>
                    <a:lnTo>
                      <a:pt x="659" y="304"/>
                    </a:lnTo>
                    <a:lnTo>
                      <a:pt x="34" y="14"/>
                    </a:lnTo>
                    <a:lnTo>
                      <a:pt x="30" y="29"/>
                    </a:lnTo>
                    <a:lnTo>
                      <a:pt x="0" y="14"/>
                    </a:lnTo>
                    <a:close/>
                  </a:path>
                </a:pathLst>
              </a:custGeom>
              <a:solidFill>
                <a:srgbClr val="CECEC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719" name="Freeform 739"/>
              <p:cNvSpPr>
                <a:spLocks/>
              </p:cNvSpPr>
              <p:nvPr/>
            </p:nvSpPr>
            <p:spPr bwMode="auto">
              <a:xfrm>
                <a:off x="1787" y="1373"/>
                <a:ext cx="629" cy="145"/>
              </a:xfrm>
              <a:custGeom>
                <a:avLst/>
                <a:gdLst>
                  <a:gd name="T0" fmla="*/ 0 w 629"/>
                  <a:gd name="T1" fmla="*/ 7 h 292"/>
                  <a:gd name="T2" fmla="*/ 4 w 629"/>
                  <a:gd name="T3" fmla="*/ 0 h 292"/>
                  <a:gd name="T4" fmla="*/ 629 w 629"/>
                  <a:gd name="T5" fmla="*/ 144 h 292"/>
                  <a:gd name="T6" fmla="*/ 628 w 629"/>
                  <a:gd name="T7" fmla="*/ 145 h 292"/>
                  <a:gd name="T8" fmla="*/ 34 w 629"/>
                  <a:gd name="T9" fmla="*/ 7 h 292"/>
                  <a:gd name="T10" fmla="*/ 30 w 629"/>
                  <a:gd name="T11" fmla="*/ 13 h 292"/>
                  <a:gd name="T12" fmla="*/ 0 w 629"/>
                  <a:gd name="T13" fmla="*/ 7 h 29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29" h="292">
                    <a:moveTo>
                      <a:pt x="0" y="15"/>
                    </a:moveTo>
                    <a:lnTo>
                      <a:pt x="4" y="0"/>
                    </a:lnTo>
                    <a:lnTo>
                      <a:pt x="629" y="290"/>
                    </a:lnTo>
                    <a:lnTo>
                      <a:pt x="628" y="292"/>
                    </a:lnTo>
                    <a:lnTo>
                      <a:pt x="34" y="15"/>
                    </a:lnTo>
                    <a:lnTo>
                      <a:pt x="30" y="27"/>
                    </a:lnTo>
                    <a:lnTo>
                      <a:pt x="0" y="15"/>
                    </a:lnTo>
                    <a:close/>
                  </a:path>
                </a:pathLst>
              </a:custGeom>
              <a:solidFill>
                <a:srgbClr val="CFCFC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720" name="Freeform 740"/>
              <p:cNvSpPr>
                <a:spLocks/>
              </p:cNvSpPr>
              <p:nvPr/>
            </p:nvSpPr>
            <p:spPr bwMode="auto">
              <a:xfrm>
                <a:off x="1817" y="1380"/>
                <a:ext cx="598" cy="138"/>
              </a:xfrm>
              <a:custGeom>
                <a:avLst/>
                <a:gdLst>
                  <a:gd name="T0" fmla="*/ 0 w 598"/>
                  <a:gd name="T1" fmla="*/ 6 h 277"/>
                  <a:gd name="T2" fmla="*/ 4 w 598"/>
                  <a:gd name="T3" fmla="*/ 0 h 277"/>
                  <a:gd name="T4" fmla="*/ 598 w 598"/>
                  <a:gd name="T5" fmla="*/ 138 h 277"/>
                  <a:gd name="T6" fmla="*/ 598 w 598"/>
                  <a:gd name="T7" fmla="*/ 138 h 277"/>
                  <a:gd name="T8" fmla="*/ 35 w 598"/>
                  <a:gd name="T9" fmla="*/ 7 h 277"/>
                  <a:gd name="T10" fmla="*/ 31 w 598"/>
                  <a:gd name="T11" fmla="*/ 13 h 277"/>
                  <a:gd name="T12" fmla="*/ 0 w 598"/>
                  <a:gd name="T13" fmla="*/ 6 h 27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98" h="277">
                    <a:moveTo>
                      <a:pt x="0" y="12"/>
                    </a:moveTo>
                    <a:lnTo>
                      <a:pt x="4" y="0"/>
                    </a:lnTo>
                    <a:lnTo>
                      <a:pt x="598" y="277"/>
                    </a:lnTo>
                    <a:lnTo>
                      <a:pt x="35" y="14"/>
                    </a:lnTo>
                    <a:lnTo>
                      <a:pt x="31" y="27"/>
                    </a:lnTo>
                    <a:lnTo>
                      <a:pt x="0" y="12"/>
                    </a:lnTo>
                    <a:close/>
                  </a:path>
                </a:pathLst>
              </a:custGeom>
              <a:solidFill>
                <a:srgbClr val="D1D1D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721" name="Freeform 741"/>
              <p:cNvSpPr>
                <a:spLocks/>
              </p:cNvSpPr>
              <p:nvPr/>
            </p:nvSpPr>
            <p:spPr bwMode="auto">
              <a:xfrm>
                <a:off x="1848" y="1387"/>
                <a:ext cx="567" cy="132"/>
              </a:xfrm>
              <a:custGeom>
                <a:avLst/>
                <a:gdLst>
                  <a:gd name="T0" fmla="*/ 0 w 567"/>
                  <a:gd name="T1" fmla="*/ 7 h 264"/>
                  <a:gd name="T2" fmla="*/ 4 w 567"/>
                  <a:gd name="T3" fmla="*/ 0 h 264"/>
                  <a:gd name="T4" fmla="*/ 567 w 567"/>
                  <a:gd name="T5" fmla="*/ 132 h 264"/>
                  <a:gd name="T6" fmla="*/ 567 w 567"/>
                  <a:gd name="T7" fmla="*/ 132 h 264"/>
                  <a:gd name="T8" fmla="*/ 36 w 567"/>
                  <a:gd name="T9" fmla="*/ 8 h 264"/>
                  <a:gd name="T10" fmla="*/ 32 w 567"/>
                  <a:gd name="T11" fmla="*/ 15 h 264"/>
                  <a:gd name="T12" fmla="*/ 0 w 567"/>
                  <a:gd name="T13" fmla="*/ 7 h 2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67" h="264">
                    <a:moveTo>
                      <a:pt x="0" y="13"/>
                    </a:moveTo>
                    <a:lnTo>
                      <a:pt x="4" y="0"/>
                    </a:lnTo>
                    <a:lnTo>
                      <a:pt x="567" y="263"/>
                    </a:lnTo>
                    <a:lnTo>
                      <a:pt x="567" y="264"/>
                    </a:lnTo>
                    <a:lnTo>
                      <a:pt x="36" y="16"/>
                    </a:lnTo>
                    <a:lnTo>
                      <a:pt x="32" y="29"/>
                    </a:lnTo>
                    <a:lnTo>
                      <a:pt x="0" y="13"/>
                    </a:lnTo>
                    <a:close/>
                  </a:path>
                </a:pathLst>
              </a:custGeom>
              <a:solidFill>
                <a:srgbClr val="D2D2D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722" name="Freeform 742"/>
              <p:cNvSpPr>
                <a:spLocks/>
              </p:cNvSpPr>
              <p:nvPr/>
            </p:nvSpPr>
            <p:spPr bwMode="auto">
              <a:xfrm>
                <a:off x="1880" y="1395"/>
                <a:ext cx="535" cy="124"/>
              </a:xfrm>
              <a:custGeom>
                <a:avLst/>
                <a:gdLst>
                  <a:gd name="T0" fmla="*/ 0 w 535"/>
                  <a:gd name="T1" fmla="*/ 7 h 248"/>
                  <a:gd name="T2" fmla="*/ 4 w 535"/>
                  <a:gd name="T3" fmla="*/ 0 h 248"/>
                  <a:gd name="T4" fmla="*/ 535 w 535"/>
                  <a:gd name="T5" fmla="*/ 124 h 248"/>
                  <a:gd name="T6" fmla="*/ 535 w 535"/>
                  <a:gd name="T7" fmla="*/ 124 h 248"/>
                  <a:gd name="T8" fmla="*/ 37 w 535"/>
                  <a:gd name="T9" fmla="*/ 9 h 248"/>
                  <a:gd name="T10" fmla="*/ 34 w 535"/>
                  <a:gd name="T11" fmla="*/ 15 h 248"/>
                  <a:gd name="T12" fmla="*/ 0 w 535"/>
                  <a:gd name="T13" fmla="*/ 7 h 2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248">
                    <a:moveTo>
                      <a:pt x="0" y="13"/>
                    </a:moveTo>
                    <a:lnTo>
                      <a:pt x="4" y="0"/>
                    </a:lnTo>
                    <a:lnTo>
                      <a:pt x="535" y="248"/>
                    </a:lnTo>
                    <a:lnTo>
                      <a:pt x="37" y="17"/>
                    </a:lnTo>
                    <a:lnTo>
                      <a:pt x="34" y="29"/>
                    </a:lnTo>
                    <a:lnTo>
                      <a:pt x="0" y="13"/>
                    </a:lnTo>
                    <a:close/>
                  </a:path>
                </a:pathLst>
              </a:custGeom>
              <a:solidFill>
                <a:srgbClr val="D4D4D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723" name="Freeform 743"/>
              <p:cNvSpPr>
                <a:spLocks/>
              </p:cNvSpPr>
              <p:nvPr/>
            </p:nvSpPr>
            <p:spPr bwMode="auto">
              <a:xfrm>
                <a:off x="1914" y="1403"/>
                <a:ext cx="501" cy="117"/>
              </a:xfrm>
              <a:custGeom>
                <a:avLst/>
                <a:gdLst>
                  <a:gd name="T0" fmla="*/ 0 w 501"/>
                  <a:gd name="T1" fmla="*/ 6 h 233"/>
                  <a:gd name="T2" fmla="*/ 3 w 501"/>
                  <a:gd name="T3" fmla="*/ 0 h 233"/>
                  <a:gd name="T4" fmla="*/ 501 w 501"/>
                  <a:gd name="T5" fmla="*/ 116 h 233"/>
                  <a:gd name="T6" fmla="*/ 501 w 501"/>
                  <a:gd name="T7" fmla="*/ 117 h 233"/>
                  <a:gd name="T8" fmla="*/ 40 w 501"/>
                  <a:gd name="T9" fmla="*/ 9 h 233"/>
                  <a:gd name="T10" fmla="*/ 35 w 501"/>
                  <a:gd name="T11" fmla="*/ 15 h 233"/>
                  <a:gd name="T12" fmla="*/ 0 w 501"/>
                  <a:gd name="T13" fmla="*/ 6 h 23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01" h="233">
                    <a:moveTo>
                      <a:pt x="0" y="12"/>
                    </a:moveTo>
                    <a:lnTo>
                      <a:pt x="3" y="0"/>
                    </a:lnTo>
                    <a:lnTo>
                      <a:pt x="501" y="231"/>
                    </a:lnTo>
                    <a:lnTo>
                      <a:pt x="501" y="233"/>
                    </a:lnTo>
                    <a:lnTo>
                      <a:pt x="40" y="18"/>
                    </a:lnTo>
                    <a:lnTo>
                      <a:pt x="35" y="29"/>
                    </a:lnTo>
                    <a:lnTo>
                      <a:pt x="0" y="12"/>
                    </a:lnTo>
                    <a:close/>
                  </a:path>
                </a:pathLst>
              </a:custGeom>
              <a:solidFill>
                <a:srgbClr val="D6D6D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724" name="Freeform 744"/>
              <p:cNvSpPr>
                <a:spLocks/>
              </p:cNvSpPr>
              <p:nvPr/>
            </p:nvSpPr>
            <p:spPr bwMode="auto">
              <a:xfrm>
                <a:off x="1949" y="1412"/>
                <a:ext cx="466" cy="108"/>
              </a:xfrm>
              <a:custGeom>
                <a:avLst/>
                <a:gdLst>
                  <a:gd name="T0" fmla="*/ 0 w 466"/>
                  <a:gd name="T1" fmla="*/ 6 h 215"/>
                  <a:gd name="T2" fmla="*/ 5 w 466"/>
                  <a:gd name="T3" fmla="*/ 0 h 215"/>
                  <a:gd name="T4" fmla="*/ 466 w 466"/>
                  <a:gd name="T5" fmla="*/ 108 h 215"/>
                  <a:gd name="T6" fmla="*/ 466 w 466"/>
                  <a:gd name="T7" fmla="*/ 108 h 215"/>
                  <a:gd name="T8" fmla="*/ 41 w 466"/>
                  <a:gd name="T9" fmla="*/ 9 h 215"/>
                  <a:gd name="T10" fmla="*/ 39 w 466"/>
                  <a:gd name="T11" fmla="*/ 14 h 215"/>
                  <a:gd name="T12" fmla="*/ 0 w 466"/>
                  <a:gd name="T13" fmla="*/ 6 h 21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66" h="215">
                    <a:moveTo>
                      <a:pt x="0" y="11"/>
                    </a:moveTo>
                    <a:lnTo>
                      <a:pt x="5" y="0"/>
                    </a:lnTo>
                    <a:lnTo>
                      <a:pt x="466" y="215"/>
                    </a:lnTo>
                    <a:lnTo>
                      <a:pt x="41" y="18"/>
                    </a:lnTo>
                    <a:lnTo>
                      <a:pt x="39" y="27"/>
                    </a:lnTo>
                    <a:lnTo>
                      <a:pt x="0" y="11"/>
                    </a:lnTo>
                    <a:close/>
                  </a:path>
                </a:pathLst>
              </a:custGeom>
              <a:solidFill>
                <a:srgbClr val="D7D7D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725" name="Freeform 745"/>
              <p:cNvSpPr>
                <a:spLocks/>
              </p:cNvSpPr>
              <p:nvPr/>
            </p:nvSpPr>
            <p:spPr bwMode="auto">
              <a:xfrm>
                <a:off x="1988" y="1421"/>
                <a:ext cx="427" cy="100"/>
              </a:xfrm>
              <a:custGeom>
                <a:avLst/>
                <a:gdLst>
                  <a:gd name="T0" fmla="*/ 0 w 427"/>
                  <a:gd name="T1" fmla="*/ 5 h 199"/>
                  <a:gd name="T2" fmla="*/ 2 w 427"/>
                  <a:gd name="T3" fmla="*/ 0 h 199"/>
                  <a:gd name="T4" fmla="*/ 427 w 427"/>
                  <a:gd name="T5" fmla="*/ 99 h 199"/>
                  <a:gd name="T6" fmla="*/ 425 w 427"/>
                  <a:gd name="T7" fmla="*/ 100 h 199"/>
                  <a:gd name="T8" fmla="*/ 41 w 427"/>
                  <a:gd name="T9" fmla="*/ 10 h 199"/>
                  <a:gd name="T10" fmla="*/ 38 w 427"/>
                  <a:gd name="T11" fmla="*/ 15 h 199"/>
                  <a:gd name="T12" fmla="*/ 0 w 427"/>
                  <a:gd name="T13" fmla="*/ 5 h 19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27" h="199">
                    <a:moveTo>
                      <a:pt x="0" y="9"/>
                    </a:moveTo>
                    <a:lnTo>
                      <a:pt x="2" y="0"/>
                    </a:lnTo>
                    <a:lnTo>
                      <a:pt x="427" y="197"/>
                    </a:lnTo>
                    <a:lnTo>
                      <a:pt x="425" y="199"/>
                    </a:lnTo>
                    <a:lnTo>
                      <a:pt x="41" y="20"/>
                    </a:lnTo>
                    <a:lnTo>
                      <a:pt x="38" y="29"/>
                    </a:lnTo>
                    <a:lnTo>
                      <a:pt x="0" y="9"/>
                    </a:lnTo>
                    <a:close/>
                  </a:path>
                </a:pathLst>
              </a:custGeom>
              <a:solidFill>
                <a:srgbClr val="D9D9D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726" name="Freeform 746"/>
              <p:cNvSpPr>
                <a:spLocks/>
              </p:cNvSpPr>
              <p:nvPr/>
            </p:nvSpPr>
            <p:spPr bwMode="auto">
              <a:xfrm>
                <a:off x="2026" y="1431"/>
                <a:ext cx="387" cy="90"/>
              </a:xfrm>
              <a:custGeom>
                <a:avLst/>
                <a:gdLst>
                  <a:gd name="T0" fmla="*/ 0 w 387"/>
                  <a:gd name="T1" fmla="*/ 5 h 179"/>
                  <a:gd name="T2" fmla="*/ 3 w 387"/>
                  <a:gd name="T3" fmla="*/ 0 h 179"/>
                  <a:gd name="T4" fmla="*/ 387 w 387"/>
                  <a:gd name="T5" fmla="*/ 90 h 179"/>
                  <a:gd name="T6" fmla="*/ 387 w 387"/>
                  <a:gd name="T7" fmla="*/ 90 h 179"/>
                  <a:gd name="T8" fmla="*/ 44 w 387"/>
                  <a:gd name="T9" fmla="*/ 10 h 179"/>
                  <a:gd name="T10" fmla="*/ 42 w 387"/>
                  <a:gd name="T11" fmla="*/ 14 h 179"/>
                  <a:gd name="T12" fmla="*/ 0 w 387"/>
                  <a:gd name="T13" fmla="*/ 5 h 17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87" h="179">
                    <a:moveTo>
                      <a:pt x="0" y="9"/>
                    </a:moveTo>
                    <a:lnTo>
                      <a:pt x="3" y="0"/>
                    </a:lnTo>
                    <a:lnTo>
                      <a:pt x="387" y="179"/>
                    </a:lnTo>
                    <a:lnTo>
                      <a:pt x="44" y="20"/>
                    </a:lnTo>
                    <a:lnTo>
                      <a:pt x="42" y="27"/>
                    </a:lnTo>
                    <a:lnTo>
                      <a:pt x="0" y="9"/>
                    </a:lnTo>
                    <a:close/>
                  </a:path>
                </a:pathLst>
              </a:custGeom>
              <a:solidFill>
                <a:srgbClr val="DADAD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727" name="Freeform 747"/>
              <p:cNvSpPr>
                <a:spLocks/>
              </p:cNvSpPr>
              <p:nvPr/>
            </p:nvSpPr>
            <p:spPr bwMode="auto">
              <a:xfrm>
                <a:off x="2068" y="1441"/>
                <a:ext cx="345" cy="81"/>
              </a:xfrm>
              <a:custGeom>
                <a:avLst/>
                <a:gdLst>
                  <a:gd name="T0" fmla="*/ 0 w 345"/>
                  <a:gd name="T1" fmla="*/ 4 h 161"/>
                  <a:gd name="T2" fmla="*/ 2 w 345"/>
                  <a:gd name="T3" fmla="*/ 0 h 161"/>
                  <a:gd name="T4" fmla="*/ 345 w 345"/>
                  <a:gd name="T5" fmla="*/ 80 h 161"/>
                  <a:gd name="T6" fmla="*/ 345 w 345"/>
                  <a:gd name="T7" fmla="*/ 81 h 161"/>
                  <a:gd name="T8" fmla="*/ 45 w 345"/>
                  <a:gd name="T9" fmla="*/ 10 h 161"/>
                  <a:gd name="T10" fmla="*/ 43 w 345"/>
                  <a:gd name="T11" fmla="*/ 14 h 161"/>
                  <a:gd name="T12" fmla="*/ 0 w 345"/>
                  <a:gd name="T13" fmla="*/ 4 h 16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45" h="161">
                    <a:moveTo>
                      <a:pt x="0" y="7"/>
                    </a:moveTo>
                    <a:lnTo>
                      <a:pt x="2" y="0"/>
                    </a:lnTo>
                    <a:lnTo>
                      <a:pt x="345" y="159"/>
                    </a:lnTo>
                    <a:lnTo>
                      <a:pt x="345" y="161"/>
                    </a:lnTo>
                    <a:lnTo>
                      <a:pt x="45" y="20"/>
                    </a:lnTo>
                    <a:lnTo>
                      <a:pt x="43" y="27"/>
                    </a:lnTo>
                    <a:lnTo>
                      <a:pt x="0" y="7"/>
                    </a:lnTo>
                    <a:close/>
                  </a:path>
                </a:pathLst>
              </a:custGeom>
              <a:solidFill>
                <a:srgbClr val="DCDCD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728" name="Freeform 748"/>
              <p:cNvSpPr>
                <a:spLocks/>
              </p:cNvSpPr>
              <p:nvPr/>
            </p:nvSpPr>
            <p:spPr bwMode="auto">
              <a:xfrm>
                <a:off x="2111" y="1451"/>
                <a:ext cx="302" cy="71"/>
              </a:xfrm>
              <a:custGeom>
                <a:avLst/>
                <a:gdLst>
                  <a:gd name="T0" fmla="*/ 0 w 302"/>
                  <a:gd name="T1" fmla="*/ 4 h 141"/>
                  <a:gd name="T2" fmla="*/ 2 w 302"/>
                  <a:gd name="T3" fmla="*/ 0 h 141"/>
                  <a:gd name="T4" fmla="*/ 302 w 302"/>
                  <a:gd name="T5" fmla="*/ 71 h 141"/>
                  <a:gd name="T6" fmla="*/ 302 w 302"/>
                  <a:gd name="T7" fmla="*/ 71 h 141"/>
                  <a:gd name="T8" fmla="*/ 48 w 302"/>
                  <a:gd name="T9" fmla="*/ 12 h 141"/>
                  <a:gd name="T10" fmla="*/ 45 w 302"/>
                  <a:gd name="T11" fmla="*/ 15 h 141"/>
                  <a:gd name="T12" fmla="*/ 0 w 302"/>
                  <a:gd name="T13" fmla="*/ 4 h 14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2" h="141">
                    <a:moveTo>
                      <a:pt x="0" y="7"/>
                    </a:moveTo>
                    <a:lnTo>
                      <a:pt x="2" y="0"/>
                    </a:lnTo>
                    <a:lnTo>
                      <a:pt x="302" y="141"/>
                    </a:lnTo>
                    <a:lnTo>
                      <a:pt x="48" y="23"/>
                    </a:lnTo>
                    <a:lnTo>
                      <a:pt x="45" y="29"/>
                    </a:lnTo>
                    <a:lnTo>
                      <a:pt x="0" y="7"/>
                    </a:lnTo>
                    <a:close/>
                  </a:path>
                </a:pathLst>
              </a:custGeom>
              <a:solidFill>
                <a:srgbClr val="DEDED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729" name="Freeform 749"/>
              <p:cNvSpPr>
                <a:spLocks/>
              </p:cNvSpPr>
              <p:nvPr/>
            </p:nvSpPr>
            <p:spPr bwMode="auto">
              <a:xfrm>
                <a:off x="2156" y="1463"/>
                <a:ext cx="257" cy="60"/>
              </a:xfrm>
              <a:custGeom>
                <a:avLst/>
                <a:gdLst>
                  <a:gd name="T0" fmla="*/ 0 w 257"/>
                  <a:gd name="T1" fmla="*/ 3 h 120"/>
                  <a:gd name="T2" fmla="*/ 3 w 257"/>
                  <a:gd name="T3" fmla="*/ 0 h 120"/>
                  <a:gd name="T4" fmla="*/ 257 w 257"/>
                  <a:gd name="T5" fmla="*/ 59 h 120"/>
                  <a:gd name="T6" fmla="*/ 257 w 257"/>
                  <a:gd name="T7" fmla="*/ 60 h 120"/>
                  <a:gd name="T8" fmla="*/ 49 w 257"/>
                  <a:gd name="T9" fmla="*/ 12 h 120"/>
                  <a:gd name="T10" fmla="*/ 48 w 257"/>
                  <a:gd name="T11" fmla="*/ 14 h 120"/>
                  <a:gd name="T12" fmla="*/ 0 w 257"/>
                  <a:gd name="T13" fmla="*/ 3 h 12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57" h="120">
                    <a:moveTo>
                      <a:pt x="0" y="6"/>
                    </a:moveTo>
                    <a:lnTo>
                      <a:pt x="3" y="0"/>
                    </a:lnTo>
                    <a:lnTo>
                      <a:pt x="257" y="118"/>
                    </a:lnTo>
                    <a:lnTo>
                      <a:pt x="257" y="120"/>
                    </a:lnTo>
                    <a:lnTo>
                      <a:pt x="49" y="24"/>
                    </a:lnTo>
                    <a:lnTo>
                      <a:pt x="48" y="27"/>
                    </a:lnTo>
                    <a:lnTo>
                      <a:pt x="0" y="6"/>
                    </a:lnTo>
                    <a:close/>
                  </a:path>
                </a:pathLst>
              </a:custGeom>
              <a:solidFill>
                <a:srgbClr val="DFDFD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730" name="Freeform 750"/>
              <p:cNvSpPr>
                <a:spLocks/>
              </p:cNvSpPr>
              <p:nvPr/>
            </p:nvSpPr>
            <p:spPr bwMode="auto">
              <a:xfrm>
                <a:off x="2204" y="1475"/>
                <a:ext cx="209" cy="48"/>
              </a:xfrm>
              <a:custGeom>
                <a:avLst/>
                <a:gdLst>
                  <a:gd name="T0" fmla="*/ 0 w 209"/>
                  <a:gd name="T1" fmla="*/ 2 h 96"/>
                  <a:gd name="T2" fmla="*/ 1 w 209"/>
                  <a:gd name="T3" fmla="*/ 0 h 96"/>
                  <a:gd name="T4" fmla="*/ 209 w 209"/>
                  <a:gd name="T5" fmla="*/ 48 h 96"/>
                  <a:gd name="T6" fmla="*/ 208 w 209"/>
                  <a:gd name="T7" fmla="*/ 48 h 96"/>
                  <a:gd name="T8" fmla="*/ 52 w 209"/>
                  <a:gd name="T9" fmla="*/ 12 h 96"/>
                  <a:gd name="T10" fmla="*/ 51 w 209"/>
                  <a:gd name="T11" fmla="*/ 14 h 96"/>
                  <a:gd name="T12" fmla="*/ 0 w 209"/>
                  <a:gd name="T13" fmla="*/ 2 h 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9" h="96">
                    <a:moveTo>
                      <a:pt x="0" y="3"/>
                    </a:moveTo>
                    <a:lnTo>
                      <a:pt x="1" y="0"/>
                    </a:lnTo>
                    <a:lnTo>
                      <a:pt x="209" y="96"/>
                    </a:lnTo>
                    <a:lnTo>
                      <a:pt x="208" y="96"/>
                    </a:lnTo>
                    <a:lnTo>
                      <a:pt x="52" y="23"/>
                    </a:lnTo>
                    <a:lnTo>
                      <a:pt x="51" y="27"/>
                    </a:lnTo>
                    <a:lnTo>
                      <a:pt x="0" y="3"/>
                    </a:lnTo>
                    <a:close/>
                  </a:path>
                </a:pathLst>
              </a:custGeom>
              <a:solidFill>
                <a:srgbClr val="E1E1E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731" name="Freeform 751"/>
              <p:cNvSpPr>
                <a:spLocks/>
              </p:cNvSpPr>
              <p:nvPr/>
            </p:nvSpPr>
            <p:spPr bwMode="auto">
              <a:xfrm>
                <a:off x="2255" y="1487"/>
                <a:ext cx="157" cy="37"/>
              </a:xfrm>
              <a:custGeom>
                <a:avLst/>
                <a:gdLst>
                  <a:gd name="T0" fmla="*/ 0 w 157"/>
                  <a:gd name="T1" fmla="*/ 2 h 74"/>
                  <a:gd name="T2" fmla="*/ 1 w 157"/>
                  <a:gd name="T3" fmla="*/ 0 h 74"/>
                  <a:gd name="T4" fmla="*/ 157 w 157"/>
                  <a:gd name="T5" fmla="*/ 37 h 74"/>
                  <a:gd name="T6" fmla="*/ 157 w 157"/>
                  <a:gd name="T7" fmla="*/ 37 h 74"/>
                  <a:gd name="T8" fmla="*/ 55 w 157"/>
                  <a:gd name="T9" fmla="*/ 14 h 74"/>
                  <a:gd name="T10" fmla="*/ 54 w 157"/>
                  <a:gd name="T11" fmla="*/ 15 h 74"/>
                  <a:gd name="T12" fmla="*/ 0 w 157"/>
                  <a:gd name="T13" fmla="*/ 2 h 7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7" h="74">
                    <a:moveTo>
                      <a:pt x="0" y="4"/>
                    </a:moveTo>
                    <a:lnTo>
                      <a:pt x="1" y="0"/>
                    </a:lnTo>
                    <a:lnTo>
                      <a:pt x="157" y="73"/>
                    </a:lnTo>
                    <a:lnTo>
                      <a:pt x="157" y="74"/>
                    </a:lnTo>
                    <a:lnTo>
                      <a:pt x="55" y="27"/>
                    </a:lnTo>
                    <a:lnTo>
                      <a:pt x="54" y="29"/>
                    </a:lnTo>
                    <a:lnTo>
                      <a:pt x="0" y="4"/>
                    </a:lnTo>
                    <a:close/>
                  </a:path>
                </a:pathLst>
              </a:custGeom>
              <a:solidFill>
                <a:srgbClr val="E3E3E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732" name="Freeform 752"/>
              <p:cNvSpPr>
                <a:spLocks/>
              </p:cNvSpPr>
              <p:nvPr/>
            </p:nvSpPr>
            <p:spPr bwMode="auto">
              <a:xfrm>
                <a:off x="2309" y="1500"/>
                <a:ext cx="103" cy="25"/>
              </a:xfrm>
              <a:custGeom>
                <a:avLst/>
                <a:gdLst>
                  <a:gd name="T0" fmla="*/ 0 w 103"/>
                  <a:gd name="T1" fmla="*/ 1 h 49"/>
                  <a:gd name="T2" fmla="*/ 1 w 103"/>
                  <a:gd name="T3" fmla="*/ 0 h 49"/>
                  <a:gd name="T4" fmla="*/ 103 w 103"/>
                  <a:gd name="T5" fmla="*/ 24 h 49"/>
                  <a:gd name="T6" fmla="*/ 103 w 103"/>
                  <a:gd name="T7" fmla="*/ 25 h 49"/>
                  <a:gd name="T8" fmla="*/ 56 w 103"/>
                  <a:gd name="T9" fmla="*/ 14 h 49"/>
                  <a:gd name="T10" fmla="*/ 56 w 103"/>
                  <a:gd name="T11" fmla="*/ 15 h 49"/>
                  <a:gd name="T12" fmla="*/ 0 w 103"/>
                  <a:gd name="T13" fmla="*/ 1 h 4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3" h="49">
                    <a:moveTo>
                      <a:pt x="0" y="2"/>
                    </a:moveTo>
                    <a:lnTo>
                      <a:pt x="1" y="0"/>
                    </a:lnTo>
                    <a:lnTo>
                      <a:pt x="103" y="47"/>
                    </a:lnTo>
                    <a:lnTo>
                      <a:pt x="103" y="49"/>
                    </a:lnTo>
                    <a:lnTo>
                      <a:pt x="56" y="28"/>
                    </a:lnTo>
                    <a:lnTo>
                      <a:pt x="56" y="29"/>
                    </a:lnTo>
                    <a:lnTo>
                      <a:pt x="0" y="2"/>
                    </a:lnTo>
                    <a:close/>
                  </a:path>
                </a:pathLst>
              </a:custGeom>
              <a:solidFill>
                <a:srgbClr val="E4E4E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733" name="Freeform 753"/>
              <p:cNvSpPr>
                <a:spLocks/>
              </p:cNvSpPr>
              <p:nvPr/>
            </p:nvSpPr>
            <p:spPr bwMode="auto">
              <a:xfrm>
                <a:off x="2365" y="1514"/>
                <a:ext cx="47" cy="12"/>
              </a:xfrm>
              <a:custGeom>
                <a:avLst/>
                <a:gdLst>
                  <a:gd name="T0" fmla="*/ 0 w 47"/>
                  <a:gd name="T1" fmla="*/ 1 h 23"/>
                  <a:gd name="T2" fmla="*/ 0 w 47"/>
                  <a:gd name="T3" fmla="*/ 0 h 23"/>
                  <a:gd name="T4" fmla="*/ 47 w 47"/>
                  <a:gd name="T5" fmla="*/ 11 h 23"/>
                  <a:gd name="T6" fmla="*/ 47 w 47"/>
                  <a:gd name="T7" fmla="*/ 12 h 23"/>
                  <a:gd name="T8" fmla="*/ 47 w 47"/>
                  <a:gd name="T9" fmla="*/ 12 h 23"/>
                  <a:gd name="T10" fmla="*/ 47 w 47"/>
                  <a:gd name="T11" fmla="*/ 12 h 23"/>
                  <a:gd name="T12" fmla="*/ 0 w 47"/>
                  <a:gd name="T13" fmla="*/ 1 h 2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7" h="23">
                    <a:moveTo>
                      <a:pt x="0" y="1"/>
                    </a:moveTo>
                    <a:lnTo>
                      <a:pt x="0" y="0"/>
                    </a:lnTo>
                    <a:lnTo>
                      <a:pt x="47" y="21"/>
                    </a:lnTo>
                    <a:lnTo>
                      <a:pt x="47" y="23"/>
                    </a:lnTo>
                    <a:lnTo>
                      <a:pt x="0" y="1"/>
                    </a:lnTo>
                    <a:close/>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734" name="Freeform 754"/>
              <p:cNvSpPr>
                <a:spLocks/>
              </p:cNvSpPr>
              <p:nvPr/>
            </p:nvSpPr>
            <p:spPr bwMode="auto">
              <a:xfrm>
                <a:off x="1412" y="1279"/>
                <a:ext cx="1000" cy="247"/>
              </a:xfrm>
              <a:custGeom>
                <a:avLst/>
                <a:gdLst>
                  <a:gd name="T0" fmla="*/ 997 w 1000"/>
                  <a:gd name="T1" fmla="*/ 232 h 492"/>
                  <a:gd name="T2" fmla="*/ 0 w 1000"/>
                  <a:gd name="T3" fmla="*/ 0 h 492"/>
                  <a:gd name="T4" fmla="*/ 5 w 1000"/>
                  <a:gd name="T5" fmla="*/ 15 h 492"/>
                  <a:gd name="T6" fmla="*/ 1000 w 1000"/>
                  <a:gd name="T7" fmla="*/ 247 h 492"/>
                  <a:gd name="T8" fmla="*/ 997 w 1000"/>
                  <a:gd name="T9" fmla="*/ 232 h 4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 h="492">
                    <a:moveTo>
                      <a:pt x="997" y="463"/>
                    </a:moveTo>
                    <a:lnTo>
                      <a:pt x="0" y="0"/>
                    </a:lnTo>
                    <a:lnTo>
                      <a:pt x="5" y="29"/>
                    </a:lnTo>
                    <a:lnTo>
                      <a:pt x="1000" y="492"/>
                    </a:lnTo>
                    <a:lnTo>
                      <a:pt x="997" y="46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735" name="Freeform 755"/>
              <p:cNvSpPr>
                <a:spLocks/>
              </p:cNvSpPr>
              <p:nvPr/>
            </p:nvSpPr>
            <p:spPr bwMode="auto">
              <a:xfrm>
                <a:off x="1405" y="1279"/>
                <a:ext cx="1014" cy="235"/>
              </a:xfrm>
              <a:custGeom>
                <a:avLst/>
                <a:gdLst>
                  <a:gd name="T0" fmla="*/ 0 w 1014"/>
                  <a:gd name="T1" fmla="*/ 12 h 469"/>
                  <a:gd name="T2" fmla="*/ 7 w 1014"/>
                  <a:gd name="T3" fmla="*/ 0 h 469"/>
                  <a:gd name="T4" fmla="*/ 1014 w 1014"/>
                  <a:gd name="T5" fmla="*/ 235 h 469"/>
                  <a:gd name="T6" fmla="*/ 1012 w 1014"/>
                  <a:gd name="T7" fmla="*/ 235 h 469"/>
                  <a:gd name="T8" fmla="*/ 26 w 1014"/>
                  <a:gd name="T9" fmla="*/ 5 h 469"/>
                  <a:gd name="T10" fmla="*/ 20 w 1014"/>
                  <a:gd name="T11" fmla="*/ 16 h 469"/>
                  <a:gd name="T12" fmla="*/ 0 w 1014"/>
                  <a:gd name="T13" fmla="*/ 12 h 46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14" h="469">
                    <a:moveTo>
                      <a:pt x="0" y="23"/>
                    </a:moveTo>
                    <a:lnTo>
                      <a:pt x="7" y="0"/>
                    </a:lnTo>
                    <a:lnTo>
                      <a:pt x="1014" y="469"/>
                    </a:lnTo>
                    <a:lnTo>
                      <a:pt x="1012" y="469"/>
                    </a:lnTo>
                    <a:lnTo>
                      <a:pt x="26" y="9"/>
                    </a:lnTo>
                    <a:lnTo>
                      <a:pt x="20" y="32"/>
                    </a:lnTo>
                    <a:lnTo>
                      <a:pt x="0" y="23"/>
                    </a:lnTo>
                    <a:close/>
                  </a:path>
                </a:pathLst>
              </a:custGeom>
              <a:solidFill>
                <a:srgbClr val="B3B3B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736" name="Freeform 756"/>
              <p:cNvSpPr>
                <a:spLocks/>
              </p:cNvSpPr>
              <p:nvPr/>
            </p:nvSpPr>
            <p:spPr bwMode="auto">
              <a:xfrm>
                <a:off x="1425" y="1284"/>
                <a:ext cx="992" cy="230"/>
              </a:xfrm>
              <a:custGeom>
                <a:avLst/>
                <a:gdLst>
                  <a:gd name="T0" fmla="*/ 0 w 992"/>
                  <a:gd name="T1" fmla="*/ 12 h 460"/>
                  <a:gd name="T2" fmla="*/ 6 w 992"/>
                  <a:gd name="T3" fmla="*/ 0 h 460"/>
                  <a:gd name="T4" fmla="*/ 992 w 992"/>
                  <a:gd name="T5" fmla="*/ 230 h 460"/>
                  <a:gd name="T6" fmla="*/ 992 w 992"/>
                  <a:gd name="T7" fmla="*/ 230 h 460"/>
                  <a:gd name="T8" fmla="*/ 26 w 992"/>
                  <a:gd name="T9" fmla="*/ 5 h 460"/>
                  <a:gd name="T10" fmla="*/ 20 w 992"/>
                  <a:gd name="T11" fmla="*/ 16 h 460"/>
                  <a:gd name="T12" fmla="*/ 0 w 992"/>
                  <a:gd name="T13" fmla="*/ 12 h 46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92" h="460">
                    <a:moveTo>
                      <a:pt x="0" y="23"/>
                    </a:moveTo>
                    <a:lnTo>
                      <a:pt x="6" y="0"/>
                    </a:lnTo>
                    <a:lnTo>
                      <a:pt x="992" y="460"/>
                    </a:lnTo>
                    <a:lnTo>
                      <a:pt x="26" y="9"/>
                    </a:lnTo>
                    <a:lnTo>
                      <a:pt x="20" y="32"/>
                    </a:lnTo>
                    <a:lnTo>
                      <a:pt x="0" y="23"/>
                    </a:lnTo>
                    <a:close/>
                  </a:path>
                </a:pathLst>
              </a:custGeom>
              <a:solidFill>
                <a:srgbClr val="B5B5B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737" name="Freeform 757"/>
              <p:cNvSpPr>
                <a:spLocks/>
              </p:cNvSpPr>
              <p:nvPr/>
            </p:nvSpPr>
            <p:spPr bwMode="auto">
              <a:xfrm>
                <a:off x="1445" y="1288"/>
                <a:ext cx="972" cy="226"/>
              </a:xfrm>
              <a:custGeom>
                <a:avLst/>
                <a:gdLst>
                  <a:gd name="T0" fmla="*/ 0 w 972"/>
                  <a:gd name="T1" fmla="*/ 12 h 451"/>
                  <a:gd name="T2" fmla="*/ 6 w 972"/>
                  <a:gd name="T3" fmla="*/ 0 h 451"/>
                  <a:gd name="T4" fmla="*/ 972 w 972"/>
                  <a:gd name="T5" fmla="*/ 226 h 451"/>
                  <a:gd name="T6" fmla="*/ 972 w 972"/>
                  <a:gd name="T7" fmla="*/ 226 h 451"/>
                  <a:gd name="T8" fmla="*/ 25 w 972"/>
                  <a:gd name="T9" fmla="*/ 6 h 451"/>
                  <a:gd name="T10" fmla="*/ 20 w 972"/>
                  <a:gd name="T11" fmla="*/ 16 h 451"/>
                  <a:gd name="T12" fmla="*/ 0 w 972"/>
                  <a:gd name="T13" fmla="*/ 12 h 45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72" h="451">
                    <a:moveTo>
                      <a:pt x="0" y="23"/>
                    </a:moveTo>
                    <a:lnTo>
                      <a:pt x="6" y="0"/>
                    </a:lnTo>
                    <a:lnTo>
                      <a:pt x="972" y="451"/>
                    </a:lnTo>
                    <a:lnTo>
                      <a:pt x="25" y="11"/>
                    </a:lnTo>
                    <a:lnTo>
                      <a:pt x="20" y="32"/>
                    </a:lnTo>
                    <a:lnTo>
                      <a:pt x="0" y="23"/>
                    </a:lnTo>
                    <a:close/>
                  </a:path>
                </a:pathLst>
              </a:custGeom>
              <a:solidFill>
                <a:srgbClr val="B6B6B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738" name="Freeform 758"/>
              <p:cNvSpPr>
                <a:spLocks/>
              </p:cNvSpPr>
              <p:nvPr/>
            </p:nvSpPr>
            <p:spPr bwMode="auto">
              <a:xfrm>
                <a:off x="1465" y="1294"/>
                <a:ext cx="952" cy="221"/>
              </a:xfrm>
              <a:custGeom>
                <a:avLst/>
                <a:gdLst>
                  <a:gd name="T0" fmla="*/ 0 w 952"/>
                  <a:gd name="T1" fmla="*/ 11 h 441"/>
                  <a:gd name="T2" fmla="*/ 5 w 952"/>
                  <a:gd name="T3" fmla="*/ 0 h 441"/>
                  <a:gd name="T4" fmla="*/ 952 w 952"/>
                  <a:gd name="T5" fmla="*/ 220 h 441"/>
                  <a:gd name="T6" fmla="*/ 952 w 952"/>
                  <a:gd name="T7" fmla="*/ 221 h 441"/>
                  <a:gd name="T8" fmla="*/ 25 w 952"/>
                  <a:gd name="T9" fmla="*/ 5 h 441"/>
                  <a:gd name="T10" fmla="*/ 19 w 952"/>
                  <a:gd name="T11" fmla="*/ 15 h 441"/>
                  <a:gd name="T12" fmla="*/ 0 w 952"/>
                  <a:gd name="T13" fmla="*/ 11 h 44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52" h="441">
                    <a:moveTo>
                      <a:pt x="0" y="21"/>
                    </a:moveTo>
                    <a:lnTo>
                      <a:pt x="5" y="0"/>
                    </a:lnTo>
                    <a:lnTo>
                      <a:pt x="952" y="440"/>
                    </a:lnTo>
                    <a:lnTo>
                      <a:pt x="952" y="441"/>
                    </a:lnTo>
                    <a:lnTo>
                      <a:pt x="25" y="9"/>
                    </a:lnTo>
                    <a:lnTo>
                      <a:pt x="19" y="30"/>
                    </a:lnTo>
                    <a:lnTo>
                      <a:pt x="0" y="21"/>
                    </a:lnTo>
                    <a:close/>
                  </a:path>
                </a:pathLst>
              </a:custGeom>
              <a:solidFill>
                <a:srgbClr val="B8B8B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739" name="Freeform 759"/>
              <p:cNvSpPr>
                <a:spLocks/>
              </p:cNvSpPr>
              <p:nvPr/>
            </p:nvSpPr>
            <p:spPr bwMode="auto">
              <a:xfrm>
                <a:off x="1484" y="1298"/>
                <a:ext cx="933" cy="217"/>
              </a:xfrm>
              <a:custGeom>
                <a:avLst/>
                <a:gdLst>
                  <a:gd name="T0" fmla="*/ 0 w 933"/>
                  <a:gd name="T1" fmla="*/ 11 h 432"/>
                  <a:gd name="T2" fmla="*/ 6 w 933"/>
                  <a:gd name="T3" fmla="*/ 0 h 432"/>
                  <a:gd name="T4" fmla="*/ 933 w 933"/>
                  <a:gd name="T5" fmla="*/ 217 h 432"/>
                  <a:gd name="T6" fmla="*/ 933 w 933"/>
                  <a:gd name="T7" fmla="*/ 217 h 432"/>
                  <a:gd name="T8" fmla="*/ 26 w 933"/>
                  <a:gd name="T9" fmla="*/ 5 h 432"/>
                  <a:gd name="T10" fmla="*/ 20 w 933"/>
                  <a:gd name="T11" fmla="*/ 15 h 432"/>
                  <a:gd name="T12" fmla="*/ 0 w 933"/>
                  <a:gd name="T13" fmla="*/ 11 h 43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33" h="432">
                    <a:moveTo>
                      <a:pt x="0" y="21"/>
                    </a:moveTo>
                    <a:lnTo>
                      <a:pt x="6" y="0"/>
                    </a:lnTo>
                    <a:lnTo>
                      <a:pt x="933" y="432"/>
                    </a:lnTo>
                    <a:lnTo>
                      <a:pt x="26" y="9"/>
                    </a:lnTo>
                    <a:lnTo>
                      <a:pt x="20" y="30"/>
                    </a:lnTo>
                    <a:lnTo>
                      <a:pt x="0" y="21"/>
                    </a:lnTo>
                    <a:close/>
                  </a:path>
                </a:pathLst>
              </a:custGeom>
              <a:solidFill>
                <a:srgbClr val="BABAB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740" name="Freeform 760"/>
              <p:cNvSpPr>
                <a:spLocks/>
              </p:cNvSpPr>
              <p:nvPr/>
            </p:nvSpPr>
            <p:spPr bwMode="auto">
              <a:xfrm>
                <a:off x="1504" y="1303"/>
                <a:ext cx="913" cy="212"/>
              </a:xfrm>
              <a:custGeom>
                <a:avLst/>
                <a:gdLst>
                  <a:gd name="T0" fmla="*/ 0 w 913"/>
                  <a:gd name="T1" fmla="*/ 11 h 423"/>
                  <a:gd name="T2" fmla="*/ 6 w 913"/>
                  <a:gd name="T3" fmla="*/ 0 h 423"/>
                  <a:gd name="T4" fmla="*/ 913 w 913"/>
                  <a:gd name="T5" fmla="*/ 212 h 423"/>
                  <a:gd name="T6" fmla="*/ 913 w 913"/>
                  <a:gd name="T7" fmla="*/ 212 h 423"/>
                  <a:gd name="T8" fmla="*/ 26 w 913"/>
                  <a:gd name="T9" fmla="*/ 6 h 423"/>
                  <a:gd name="T10" fmla="*/ 20 w 913"/>
                  <a:gd name="T11" fmla="*/ 15 h 423"/>
                  <a:gd name="T12" fmla="*/ 0 w 913"/>
                  <a:gd name="T13" fmla="*/ 11 h 42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13" h="423">
                    <a:moveTo>
                      <a:pt x="0" y="21"/>
                    </a:moveTo>
                    <a:lnTo>
                      <a:pt x="6" y="0"/>
                    </a:lnTo>
                    <a:lnTo>
                      <a:pt x="913" y="423"/>
                    </a:lnTo>
                    <a:lnTo>
                      <a:pt x="26" y="11"/>
                    </a:lnTo>
                    <a:lnTo>
                      <a:pt x="20" y="30"/>
                    </a:lnTo>
                    <a:lnTo>
                      <a:pt x="0" y="21"/>
                    </a:lnTo>
                    <a:close/>
                  </a:path>
                </a:pathLst>
              </a:custGeom>
              <a:solidFill>
                <a:srgbClr val="BCBCB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741" name="Freeform 761"/>
              <p:cNvSpPr>
                <a:spLocks/>
              </p:cNvSpPr>
              <p:nvPr/>
            </p:nvSpPr>
            <p:spPr bwMode="auto">
              <a:xfrm>
                <a:off x="1524" y="1308"/>
                <a:ext cx="893" cy="207"/>
              </a:xfrm>
              <a:custGeom>
                <a:avLst/>
                <a:gdLst>
                  <a:gd name="T0" fmla="*/ 0 w 893"/>
                  <a:gd name="T1" fmla="*/ 10 h 412"/>
                  <a:gd name="T2" fmla="*/ 6 w 893"/>
                  <a:gd name="T3" fmla="*/ 0 h 412"/>
                  <a:gd name="T4" fmla="*/ 893 w 893"/>
                  <a:gd name="T5" fmla="*/ 207 h 412"/>
                  <a:gd name="T6" fmla="*/ 893 w 893"/>
                  <a:gd name="T7" fmla="*/ 207 h 412"/>
                  <a:gd name="T8" fmla="*/ 25 w 893"/>
                  <a:gd name="T9" fmla="*/ 5 h 412"/>
                  <a:gd name="T10" fmla="*/ 20 w 893"/>
                  <a:gd name="T11" fmla="*/ 15 h 412"/>
                  <a:gd name="T12" fmla="*/ 0 w 893"/>
                  <a:gd name="T13" fmla="*/ 10 h 4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93" h="412">
                    <a:moveTo>
                      <a:pt x="0" y="19"/>
                    </a:moveTo>
                    <a:lnTo>
                      <a:pt x="6" y="0"/>
                    </a:lnTo>
                    <a:lnTo>
                      <a:pt x="893" y="412"/>
                    </a:lnTo>
                    <a:lnTo>
                      <a:pt x="25" y="9"/>
                    </a:lnTo>
                    <a:lnTo>
                      <a:pt x="20" y="29"/>
                    </a:lnTo>
                    <a:lnTo>
                      <a:pt x="0" y="19"/>
                    </a:lnTo>
                    <a:close/>
                  </a:path>
                </a:pathLst>
              </a:custGeom>
              <a:solidFill>
                <a:srgbClr val="BEBEB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742" name="Freeform 762"/>
              <p:cNvSpPr>
                <a:spLocks/>
              </p:cNvSpPr>
              <p:nvPr/>
            </p:nvSpPr>
            <p:spPr bwMode="auto">
              <a:xfrm>
                <a:off x="1544" y="1313"/>
                <a:ext cx="873" cy="203"/>
              </a:xfrm>
              <a:custGeom>
                <a:avLst/>
                <a:gdLst>
                  <a:gd name="T0" fmla="*/ 0 w 873"/>
                  <a:gd name="T1" fmla="*/ 10 h 405"/>
                  <a:gd name="T2" fmla="*/ 5 w 873"/>
                  <a:gd name="T3" fmla="*/ 0 h 405"/>
                  <a:gd name="T4" fmla="*/ 873 w 873"/>
                  <a:gd name="T5" fmla="*/ 202 h 405"/>
                  <a:gd name="T6" fmla="*/ 873 w 873"/>
                  <a:gd name="T7" fmla="*/ 203 h 405"/>
                  <a:gd name="T8" fmla="*/ 27 w 873"/>
                  <a:gd name="T9" fmla="*/ 5 h 405"/>
                  <a:gd name="T10" fmla="*/ 21 w 873"/>
                  <a:gd name="T11" fmla="*/ 15 h 405"/>
                  <a:gd name="T12" fmla="*/ 0 w 873"/>
                  <a:gd name="T13" fmla="*/ 10 h 40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73" h="405">
                    <a:moveTo>
                      <a:pt x="0" y="20"/>
                    </a:moveTo>
                    <a:lnTo>
                      <a:pt x="5" y="0"/>
                    </a:lnTo>
                    <a:lnTo>
                      <a:pt x="873" y="403"/>
                    </a:lnTo>
                    <a:lnTo>
                      <a:pt x="873" y="405"/>
                    </a:lnTo>
                    <a:lnTo>
                      <a:pt x="27" y="10"/>
                    </a:lnTo>
                    <a:lnTo>
                      <a:pt x="21" y="30"/>
                    </a:lnTo>
                    <a:lnTo>
                      <a:pt x="0" y="20"/>
                    </a:lnTo>
                    <a:close/>
                  </a:path>
                </a:pathLst>
              </a:custGeom>
              <a:solidFill>
                <a:srgbClr val="BFB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743" name="Freeform 763"/>
              <p:cNvSpPr>
                <a:spLocks/>
              </p:cNvSpPr>
              <p:nvPr/>
            </p:nvSpPr>
            <p:spPr bwMode="auto">
              <a:xfrm>
                <a:off x="1565" y="1318"/>
                <a:ext cx="852" cy="198"/>
              </a:xfrm>
              <a:custGeom>
                <a:avLst/>
                <a:gdLst>
                  <a:gd name="T0" fmla="*/ 0 w 852"/>
                  <a:gd name="T1" fmla="*/ 10 h 395"/>
                  <a:gd name="T2" fmla="*/ 6 w 852"/>
                  <a:gd name="T3" fmla="*/ 0 h 395"/>
                  <a:gd name="T4" fmla="*/ 852 w 852"/>
                  <a:gd name="T5" fmla="*/ 198 h 395"/>
                  <a:gd name="T6" fmla="*/ 852 w 852"/>
                  <a:gd name="T7" fmla="*/ 198 h 395"/>
                  <a:gd name="T8" fmla="*/ 27 w 852"/>
                  <a:gd name="T9" fmla="*/ 5 h 395"/>
                  <a:gd name="T10" fmla="*/ 21 w 852"/>
                  <a:gd name="T11" fmla="*/ 15 h 395"/>
                  <a:gd name="T12" fmla="*/ 0 w 852"/>
                  <a:gd name="T13" fmla="*/ 10 h 39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52" h="395">
                    <a:moveTo>
                      <a:pt x="0" y="20"/>
                    </a:moveTo>
                    <a:lnTo>
                      <a:pt x="6" y="0"/>
                    </a:lnTo>
                    <a:lnTo>
                      <a:pt x="852" y="395"/>
                    </a:lnTo>
                    <a:lnTo>
                      <a:pt x="27" y="10"/>
                    </a:lnTo>
                    <a:lnTo>
                      <a:pt x="21" y="29"/>
                    </a:lnTo>
                    <a:lnTo>
                      <a:pt x="0" y="20"/>
                    </a:lnTo>
                    <a:close/>
                  </a:path>
                </a:pathLst>
              </a:custGeom>
              <a:solidFill>
                <a:srgbClr val="C1C1C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744" name="Freeform 764"/>
              <p:cNvSpPr>
                <a:spLocks/>
              </p:cNvSpPr>
              <p:nvPr/>
            </p:nvSpPr>
            <p:spPr bwMode="auto">
              <a:xfrm>
                <a:off x="1586" y="1323"/>
                <a:ext cx="831" cy="193"/>
              </a:xfrm>
              <a:custGeom>
                <a:avLst/>
                <a:gdLst>
                  <a:gd name="T0" fmla="*/ 0 w 831"/>
                  <a:gd name="T1" fmla="*/ 10 h 385"/>
                  <a:gd name="T2" fmla="*/ 6 w 831"/>
                  <a:gd name="T3" fmla="*/ 0 h 385"/>
                  <a:gd name="T4" fmla="*/ 831 w 831"/>
                  <a:gd name="T5" fmla="*/ 193 h 385"/>
                  <a:gd name="T6" fmla="*/ 830 w 831"/>
                  <a:gd name="T7" fmla="*/ 193 h 385"/>
                  <a:gd name="T8" fmla="*/ 27 w 831"/>
                  <a:gd name="T9" fmla="*/ 5 h 385"/>
                  <a:gd name="T10" fmla="*/ 21 w 831"/>
                  <a:gd name="T11" fmla="*/ 15 h 385"/>
                  <a:gd name="T12" fmla="*/ 0 w 831"/>
                  <a:gd name="T13" fmla="*/ 10 h 38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31" h="385">
                    <a:moveTo>
                      <a:pt x="0" y="19"/>
                    </a:moveTo>
                    <a:lnTo>
                      <a:pt x="6" y="0"/>
                    </a:lnTo>
                    <a:lnTo>
                      <a:pt x="831" y="385"/>
                    </a:lnTo>
                    <a:lnTo>
                      <a:pt x="830" y="385"/>
                    </a:lnTo>
                    <a:lnTo>
                      <a:pt x="27" y="10"/>
                    </a:lnTo>
                    <a:lnTo>
                      <a:pt x="21" y="30"/>
                    </a:lnTo>
                    <a:lnTo>
                      <a:pt x="0" y="19"/>
                    </a:lnTo>
                    <a:close/>
                  </a:path>
                </a:pathLst>
              </a:custGeom>
              <a:solidFill>
                <a:srgbClr val="C2C2C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745" name="Freeform 765"/>
              <p:cNvSpPr>
                <a:spLocks/>
              </p:cNvSpPr>
              <p:nvPr/>
            </p:nvSpPr>
            <p:spPr bwMode="auto">
              <a:xfrm>
                <a:off x="1607" y="1328"/>
                <a:ext cx="809" cy="188"/>
              </a:xfrm>
              <a:custGeom>
                <a:avLst/>
                <a:gdLst>
                  <a:gd name="T0" fmla="*/ 0 w 809"/>
                  <a:gd name="T1" fmla="*/ 10 h 375"/>
                  <a:gd name="T2" fmla="*/ 6 w 809"/>
                  <a:gd name="T3" fmla="*/ 0 h 375"/>
                  <a:gd name="T4" fmla="*/ 809 w 809"/>
                  <a:gd name="T5" fmla="*/ 188 h 375"/>
                  <a:gd name="T6" fmla="*/ 809 w 809"/>
                  <a:gd name="T7" fmla="*/ 188 h 375"/>
                  <a:gd name="T8" fmla="*/ 29 w 809"/>
                  <a:gd name="T9" fmla="*/ 6 h 375"/>
                  <a:gd name="T10" fmla="*/ 23 w 809"/>
                  <a:gd name="T11" fmla="*/ 16 h 375"/>
                  <a:gd name="T12" fmla="*/ 0 w 809"/>
                  <a:gd name="T13" fmla="*/ 10 h 37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09" h="375">
                    <a:moveTo>
                      <a:pt x="0" y="20"/>
                    </a:moveTo>
                    <a:lnTo>
                      <a:pt x="6" y="0"/>
                    </a:lnTo>
                    <a:lnTo>
                      <a:pt x="809" y="375"/>
                    </a:lnTo>
                    <a:lnTo>
                      <a:pt x="29" y="11"/>
                    </a:lnTo>
                    <a:lnTo>
                      <a:pt x="23" y="31"/>
                    </a:lnTo>
                    <a:lnTo>
                      <a:pt x="0" y="20"/>
                    </a:lnTo>
                    <a:close/>
                  </a:path>
                </a:pathLst>
              </a:custGeom>
              <a:solidFill>
                <a:srgbClr val="C4C4C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746" name="Freeform 766"/>
              <p:cNvSpPr>
                <a:spLocks/>
              </p:cNvSpPr>
              <p:nvPr/>
            </p:nvSpPr>
            <p:spPr bwMode="auto">
              <a:xfrm>
                <a:off x="1630" y="1334"/>
                <a:ext cx="786" cy="182"/>
              </a:xfrm>
              <a:custGeom>
                <a:avLst/>
                <a:gdLst>
                  <a:gd name="T0" fmla="*/ 0 w 786"/>
                  <a:gd name="T1" fmla="*/ 10 h 366"/>
                  <a:gd name="T2" fmla="*/ 6 w 786"/>
                  <a:gd name="T3" fmla="*/ 0 h 366"/>
                  <a:gd name="T4" fmla="*/ 786 w 786"/>
                  <a:gd name="T5" fmla="*/ 181 h 366"/>
                  <a:gd name="T6" fmla="*/ 786 w 786"/>
                  <a:gd name="T7" fmla="*/ 182 h 366"/>
                  <a:gd name="T8" fmla="*/ 30 w 786"/>
                  <a:gd name="T9" fmla="*/ 6 h 366"/>
                  <a:gd name="T10" fmla="*/ 24 w 786"/>
                  <a:gd name="T11" fmla="*/ 15 h 366"/>
                  <a:gd name="T12" fmla="*/ 0 w 786"/>
                  <a:gd name="T13" fmla="*/ 10 h 36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86" h="366">
                    <a:moveTo>
                      <a:pt x="0" y="20"/>
                    </a:moveTo>
                    <a:lnTo>
                      <a:pt x="6" y="0"/>
                    </a:lnTo>
                    <a:lnTo>
                      <a:pt x="786" y="364"/>
                    </a:lnTo>
                    <a:lnTo>
                      <a:pt x="786" y="366"/>
                    </a:lnTo>
                    <a:lnTo>
                      <a:pt x="30" y="13"/>
                    </a:lnTo>
                    <a:lnTo>
                      <a:pt x="24" y="31"/>
                    </a:lnTo>
                    <a:lnTo>
                      <a:pt x="0" y="20"/>
                    </a:lnTo>
                    <a:close/>
                  </a:path>
                </a:pathLst>
              </a:custGeom>
              <a:solidFill>
                <a:srgbClr val="C6C6C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747" name="Freeform 767"/>
              <p:cNvSpPr>
                <a:spLocks/>
              </p:cNvSpPr>
              <p:nvPr/>
            </p:nvSpPr>
            <p:spPr bwMode="auto">
              <a:xfrm>
                <a:off x="1654" y="1340"/>
                <a:ext cx="762" cy="176"/>
              </a:xfrm>
              <a:custGeom>
                <a:avLst/>
                <a:gdLst>
                  <a:gd name="T0" fmla="*/ 0 w 762"/>
                  <a:gd name="T1" fmla="*/ 9 h 353"/>
                  <a:gd name="T2" fmla="*/ 6 w 762"/>
                  <a:gd name="T3" fmla="*/ 0 h 353"/>
                  <a:gd name="T4" fmla="*/ 762 w 762"/>
                  <a:gd name="T5" fmla="*/ 176 h 353"/>
                  <a:gd name="T6" fmla="*/ 762 w 762"/>
                  <a:gd name="T7" fmla="*/ 176 h 353"/>
                  <a:gd name="T8" fmla="*/ 30 w 762"/>
                  <a:gd name="T9" fmla="*/ 5 h 353"/>
                  <a:gd name="T10" fmla="*/ 24 w 762"/>
                  <a:gd name="T11" fmla="*/ 14 h 353"/>
                  <a:gd name="T12" fmla="*/ 0 w 762"/>
                  <a:gd name="T13" fmla="*/ 9 h 35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62" h="353">
                    <a:moveTo>
                      <a:pt x="0" y="18"/>
                    </a:moveTo>
                    <a:lnTo>
                      <a:pt x="6" y="0"/>
                    </a:lnTo>
                    <a:lnTo>
                      <a:pt x="762" y="353"/>
                    </a:lnTo>
                    <a:lnTo>
                      <a:pt x="30" y="11"/>
                    </a:lnTo>
                    <a:lnTo>
                      <a:pt x="24" y="29"/>
                    </a:lnTo>
                    <a:lnTo>
                      <a:pt x="0" y="18"/>
                    </a:lnTo>
                    <a:close/>
                  </a:path>
                </a:pathLst>
              </a:custGeom>
              <a:solidFill>
                <a:srgbClr val="C7C7C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748" name="Freeform 768"/>
              <p:cNvSpPr>
                <a:spLocks/>
              </p:cNvSpPr>
              <p:nvPr/>
            </p:nvSpPr>
            <p:spPr bwMode="auto">
              <a:xfrm>
                <a:off x="1678" y="1345"/>
                <a:ext cx="738" cy="171"/>
              </a:xfrm>
              <a:custGeom>
                <a:avLst/>
                <a:gdLst>
                  <a:gd name="T0" fmla="*/ 0 w 738"/>
                  <a:gd name="T1" fmla="*/ 9 h 342"/>
                  <a:gd name="T2" fmla="*/ 6 w 738"/>
                  <a:gd name="T3" fmla="*/ 0 h 342"/>
                  <a:gd name="T4" fmla="*/ 738 w 738"/>
                  <a:gd name="T5" fmla="*/ 171 h 342"/>
                  <a:gd name="T6" fmla="*/ 738 w 738"/>
                  <a:gd name="T7" fmla="*/ 171 h 342"/>
                  <a:gd name="T8" fmla="*/ 31 w 738"/>
                  <a:gd name="T9" fmla="*/ 6 h 342"/>
                  <a:gd name="T10" fmla="*/ 26 w 738"/>
                  <a:gd name="T11" fmla="*/ 15 h 342"/>
                  <a:gd name="T12" fmla="*/ 0 w 738"/>
                  <a:gd name="T13" fmla="*/ 9 h 34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38" h="342">
                    <a:moveTo>
                      <a:pt x="0" y="18"/>
                    </a:moveTo>
                    <a:lnTo>
                      <a:pt x="6" y="0"/>
                    </a:lnTo>
                    <a:lnTo>
                      <a:pt x="738" y="342"/>
                    </a:lnTo>
                    <a:lnTo>
                      <a:pt x="31" y="12"/>
                    </a:lnTo>
                    <a:lnTo>
                      <a:pt x="26" y="29"/>
                    </a:lnTo>
                    <a:lnTo>
                      <a:pt x="0" y="18"/>
                    </a:lnTo>
                    <a:close/>
                  </a:path>
                </a:pathLst>
              </a:custGeom>
              <a:solidFill>
                <a:srgbClr val="C9C9C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749" name="Freeform 769"/>
              <p:cNvSpPr>
                <a:spLocks/>
              </p:cNvSpPr>
              <p:nvPr/>
            </p:nvSpPr>
            <p:spPr bwMode="auto">
              <a:xfrm>
                <a:off x="1704" y="1352"/>
                <a:ext cx="712" cy="165"/>
              </a:xfrm>
              <a:custGeom>
                <a:avLst/>
                <a:gdLst>
                  <a:gd name="T0" fmla="*/ 0 w 712"/>
                  <a:gd name="T1" fmla="*/ 8 h 332"/>
                  <a:gd name="T2" fmla="*/ 5 w 712"/>
                  <a:gd name="T3" fmla="*/ 0 h 332"/>
                  <a:gd name="T4" fmla="*/ 712 w 712"/>
                  <a:gd name="T5" fmla="*/ 164 h 332"/>
                  <a:gd name="T6" fmla="*/ 712 w 712"/>
                  <a:gd name="T7" fmla="*/ 165 h 332"/>
                  <a:gd name="T8" fmla="*/ 31 w 712"/>
                  <a:gd name="T9" fmla="*/ 6 h 332"/>
                  <a:gd name="T10" fmla="*/ 26 w 712"/>
                  <a:gd name="T11" fmla="*/ 14 h 332"/>
                  <a:gd name="T12" fmla="*/ 0 w 712"/>
                  <a:gd name="T13" fmla="*/ 8 h 33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12" h="332">
                    <a:moveTo>
                      <a:pt x="0" y="17"/>
                    </a:moveTo>
                    <a:lnTo>
                      <a:pt x="5" y="0"/>
                    </a:lnTo>
                    <a:lnTo>
                      <a:pt x="712" y="330"/>
                    </a:lnTo>
                    <a:lnTo>
                      <a:pt x="712" y="332"/>
                    </a:lnTo>
                    <a:lnTo>
                      <a:pt x="31" y="13"/>
                    </a:lnTo>
                    <a:lnTo>
                      <a:pt x="26" y="29"/>
                    </a:lnTo>
                    <a:lnTo>
                      <a:pt x="0" y="17"/>
                    </a:lnTo>
                    <a:close/>
                  </a:path>
                </a:pathLst>
              </a:custGeom>
              <a:solidFill>
                <a:srgbClr val="CACAC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750" name="Freeform 770"/>
              <p:cNvSpPr>
                <a:spLocks/>
              </p:cNvSpPr>
              <p:nvPr/>
            </p:nvSpPr>
            <p:spPr bwMode="auto">
              <a:xfrm>
                <a:off x="1730" y="1358"/>
                <a:ext cx="686" cy="159"/>
              </a:xfrm>
              <a:custGeom>
                <a:avLst/>
                <a:gdLst>
                  <a:gd name="T0" fmla="*/ 0 w 686"/>
                  <a:gd name="T1" fmla="*/ 8 h 319"/>
                  <a:gd name="T2" fmla="*/ 5 w 686"/>
                  <a:gd name="T3" fmla="*/ 0 h 319"/>
                  <a:gd name="T4" fmla="*/ 686 w 686"/>
                  <a:gd name="T5" fmla="*/ 159 h 319"/>
                  <a:gd name="T6" fmla="*/ 686 w 686"/>
                  <a:gd name="T7" fmla="*/ 159 h 319"/>
                  <a:gd name="T8" fmla="*/ 33 w 686"/>
                  <a:gd name="T9" fmla="*/ 7 h 319"/>
                  <a:gd name="T10" fmla="*/ 27 w 686"/>
                  <a:gd name="T11" fmla="*/ 14 h 319"/>
                  <a:gd name="T12" fmla="*/ 0 w 686"/>
                  <a:gd name="T13" fmla="*/ 8 h 31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6" h="319">
                    <a:moveTo>
                      <a:pt x="0" y="16"/>
                    </a:moveTo>
                    <a:lnTo>
                      <a:pt x="5" y="0"/>
                    </a:lnTo>
                    <a:lnTo>
                      <a:pt x="686" y="319"/>
                    </a:lnTo>
                    <a:lnTo>
                      <a:pt x="33" y="15"/>
                    </a:lnTo>
                    <a:lnTo>
                      <a:pt x="27" y="29"/>
                    </a:lnTo>
                    <a:lnTo>
                      <a:pt x="0" y="16"/>
                    </a:lnTo>
                    <a:close/>
                  </a:path>
                </a:pathLst>
              </a:custGeom>
              <a:solidFill>
                <a:srgbClr val="CCCC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751" name="Freeform 771"/>
              <p:cNvSpPr>
                <a:spLocks/>
              </p:cNvSpPr>
              <p:nvPr/>
            </p:nvSpPr>
            <p:spPr bwMode="auto">
              <a:xfrm>
                <a:off x="1757" y="1365"/>
                <a:ext cx="659" cy="152"/>
              </a:xfrm>
              <a:custGeom>
                <a:avLst/>
                <a:gdLst>
                  <a:gd name="T0" fmla="*/ 0 w 659"/>
                  <a:gd name="T1" fmla="*/ 7 h 304"/>
                  <a:gd name="T2" fmla="*/ 6 w 659"/>
                  <a:gd name="T3" fmla="*/ 0 h 304"/>
                  <a:gd name="T4" fmla="*/ 659 w 659"/>
                  <a:gd name="T5" fmla="*/ 152 h 304"/>
                  <a:gd name="T6" fmla="*/ 659 w 659"/>
                  <a:gd name="T7" fmla="*/ 152 h 304"/>
                  <a:gd name="T8" fmla="*/ 34 w 659"/>
                  <a:gd name="T9" fmla="*/ 7 h 304"/>
                  <a:gd name="T10" fmla="*/ 30 w 659"/>
                  <a:gd name="T11" fmla="*/ 15 h 304"/>
                  <a:gd name="T12" fmla="*/ 0 w 659"/>
                  <a:gd name="T13" fmla="*/ 7 h 30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59" h="304">
                    <a:moveTo>
                      <a:pt x="0" y="14"/>
                    </a:moveTo>
                    <a:lnTo>
                      <a:pt x="6" y="0"/>
                    </a:lnTo>
                    <a:lnTo>
                      <a:pt x="659" y="304"/>
                    </a:lnTo>
                    <a:lnTo>
                      <a:pt x="34" y="14"/>
                    </a:lnTo>
                    <a:lnTo>
                      <a:pt x="30" y="29"/>
                    </a:lnTo>
                    <a:lnTo>
                      <a:pt x="0" y="14"/>
                    </a:lnTo>
                    <a:close/>
                  </a:path>
                </a:pathLst>
              </a:custGeom>
              <a:solidFill>
                <a:srgbClr val="CECEC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752" name="Freeform 772"/>
              <p:cNvSpPr>
                <a:spLocks/>
              </p:cNvSpPr>
              <p:nvPr/>
            </p:nvSpPr>
            <p:spPr bwMode="auto">
              <a:xfrm>
                <a:off x="1787" y="1373"/>
                <a:ext cx="629" cy="145"/>
              </a:xfrm>
              <a:custGeom>
                <a:avLst/>
                <a:gdLst>
                  <a:gd name="T0" fmla="*/ 0 w 629"/>
                  <a:gd name="T1" fmla="*/ 7 h 292"/>
                  <a:gd name="T2" fmla="*/ 4 w 629"/>
                  <a:gd name="T3" fmla="*/ 0 h 292"/>
                  <a:gd name="T4" fmla="*/ 629 w 629"/>
                  <a:gd name="T5" fmla="*/ 144 h 292"/>
                  <a:gd name="T6" fmla="*/ 628 w 629"/>
                  <a:gd name="T7" fmla="*/ 145 h 292"/>
                  <a:gd name="T8" fmla="*/ 34 w 629"/>
                  <a:gd name="T9" fmla="*/ 7 h 292"/>
                  <a:gd name="T10" fmla="*/ 30 w 629"/>
                  <a:gd name="T11" fmla="*/ 13 h 292"/>
                  <a:gd name="T12" fmla="*/ 0 w 629"/>
                  <a:gd name="T13" fmla="*/ 7 h 29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29" h="292">
                    <a:moveTo>
                      <a:pt x="0" y="15"/>
                    </a:moveTo>
                    <a:lnTo>
                      <a:pt x="4" y="0"/>
                    </a:lnTo>
                    <a:lnTo>
                      <a:pt x="629" y="290"/>
                    </a:lnTo>
                    <a:lnTo>
                      <a:pt x="628" y="292"/>
                    </a:lnTo>
                    <a:lnTo>
                      <a:pt x="34" y="15"/>
                    </a:lnTo>
                    <a:lnTo>
                      <a:pt x="30" y="27"/>
                    </a:lnTo>
                    <a:lnTo>
                      <a:pt x="0" y="15"/>
                    </a:lnTo>
                    <a:close/>
                  </a:path>
                </a:pathLst>
              </a:custGeom>
              <a:solidFill>
                <a:srgbClr val="CFCFC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753" name="Freeform 773"/>
              <p:cNvSpPr>
                <a:spLocks/>
              </p:cNvSpPr>
              <p:nvPr/>
            </p:nvSpPr>
            <p:spPr bwMode="auto">
              <a:xfrm>
                <a:off x="1817" y="1380"/>
                <a:ext cx="598" cy="138"/>
              </a:xfrm>
              <a:custGeom>
                <a:avLst/>
                <a:gdLst>
                  <a:gd name="T0" fmla="*/ 0 w 598"/>
                  <a:gd name="T1" fmla="*/ 6 h 277"/>
                  <a:gd name="T2" fmla="*/ 4 w 598"/>
                  <a:gd name="T3" fmla="*/ 0 h 277"/>
                  <a:gd name="T4" fmla="*/ 598 w 598"/>
                  <a:gd name="T5" fmla="*/ 138 h 277"/>
                  <a:gd name="T6" fmla="*/ 598 w 598"/>
                  <a:gd name="T7" fmla="*/ 138 h 277"/>
                  <a:gd name="T8" fmla="*/ 35 w 598"/>
                  <a:gd name="T9" fmla="*/ 7 h 277"/>
                  <a:gd name="T10" fmla="*/ 31 w 598"/>
                  <a:gd name="T11" fmla="*/ 13 h 277"/>
                  <a:gd name="T12" fmla="*/ 0 w 598"/>
                  <a:gd name="T13" fmla="*/ 6 h 27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98" h="277">
                    <a:moveTo>
                      <a:pt x="0" y="12"/>
                    </a:moveTo>
                    <a:lnTo>
                      <a:pt x="4" y="0"/>
                    </a:lnTo>
                    <a:lnTo>
                      <a:pt x="598" y="277"/>
                    </a:lnTo>
                    <a:lnTo>
                      <a:pt x="35" y="14"/>
                    </a:lnTo>
                    <a:lnTo>
                      <a:pt x="31" y="27"/>
                    </a:lnTo>
                    <a:lnTo>
                      <a:pt x="0" y="12"/>
                    </a:lnTo>
                    <a:close/>
                  </a:path>
                </a:pathLst>
              </a:custGeom>
              <a:solidFill>
                <a:srgbClr val="D1D1D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754" name="Freeform 774"/>
              <p:cNvSpPr>
                <a:spLocks/>
              </p:cNvSpPr>
              <p:nvPr/>
            </p:nvSpPr>
            <p:spPr bwMode="auto">
              <a:xfrm>
                <a:off x="1848" y="1387"/>
                <a:ext cx="567" cy="132"/>
              </a:xfrm>
              <a:custGeom>
                <a:avLst/>
                <a:gdLst>
                  <a:gd name="T0" fmla="*/ 0 w 567"/>
                  <a:gd name="T1" fmla="*/ 7 h 264"/>
                  <a:gd name="T2" fmla="*/ 4 w 567"/>
                  <a:gd name="T3" fmla="*/ 0 h 264"/>
                  <a:gd name="T4" fmla="*/ 567 w 567"/>
                  <a:gd name="T5" fmla="*/ 132 h 264"/>
                  <a:gd name="T6" fmla="*/ 567 w 567"/>
                  <a:gd name="T7" fmla="*/ 132 h 264"/>
                  <a:gd name="T8" fmla="*/ 36 w 567"/>
                  <a:gd name="T9" fmla="*/ 8 h 264"/>
                  <a:gd name="T10" fmla="*/ 32 w 567"/>
                  <a:gd name="T11" fmla="*/ 15 h 264"/>
                  <a:gd name="T12" fmla="*/ 0 w 567"/>
                  <a:gd name="T13" fmla="*/ 7 h 2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67" h="264">
                    <a:moveTo>
                      <a:pt x="0" y="13"/>
                    </a:moveTo>
                    <a:lnTo>
                      <a:pt x="4" y="0"/>
                    </a:lnTo>
                    <a:lnTo>
                      <a:pt x="567" y="263"/>
                    </a:lnTo>
                    <a:lnTo>
                      <a:pt x="567" y="264"/>
                    </a:lnTo>
                    <a:lnTo>
                      <a:pt x="36" y="16"/>
                    </a:lnTo>
                    <a:lnTo>
                      <a:pt x="32" y="29"/>
                    </a:lnTo>
                    <a:lnTo>
                      <a:pt x="0" y="13"/>
                    </a:lnTo>
                    <a:close/>
                  </a:path>
                </a:pathLst>
              </a:custGeom>
              <a:solidFill>
                <a:srgbClr val="D2D2D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755" name="Freeform 775"/>
              <p:cNvSpPr>
                <a:spLocks/>
              </p:cNvSpPr>
              <p:nvPr/>
            </p:nvSpPr>
            <p:spPr bwMode="auto">
              <a:xfrm>
                <a:off x="1880" y="1395"/>
                <a:ext cx="535" cy="124"/>
              </a:xfrm>
              <a:custGeom>
                <a:avLst/>
                <a:gdLst>
                  <a:gd name="T0" fmla="*/ 0 w 535"/>
                  <a:gd name="T1" fmla="*/ 7 h 248"/>
                  <a:gd name="T2" fmla="*/ 4 w 535"/>
                  <a:gd name="T3" fmla="*/ 0 h 248"/>
                  <a:gd name="T4" fmla="*/ 535 w 535"/>
                  <a:gd name="T5" fmla="*/ 124 h 248"/>
                  <a:gd name="T6" fmla="*/ 535 w 535"/>
                  <a:gd name="T7" fmla="*/ 124 h 248"/>
                  <a:gd name="T8" fmla="*/ 37 w 535"/>
                  <a:gd name="T9" fmla="*/ 9 h 248"/>
                  <a:gd name="T10" fmla="*/ 34 w 535"/>
                  <a:gd name="T11" fmla="*/ 15 h 248"/>
                  <a:gd name="T12" fmla="*/ 0 w 535"/>
                  <a:gd name="T13" fmla="*/ 7 h 2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248">
                    <a:moveTo>
                      <a:pt x="0" y="13"/>
                    </a:moveTo>
                    <a:lnTo>
                      <a:pt x="4" y="0"/>
                    </a:lnTo>
                    <a:lnTo>
                      <a:pt x="535" y="248"/>
                    </a:lnTo>
                    <a:lnTo>
                      <a:pt x="37" y="17"/>
                    </a:lnTo>
                    <a:lnTo>
                      <a:pt x="34" y="29"/>
                    </a:lnTo>
                    <a:lnTo>
                      <a:pt x="0" y="13"/>
                    </a:lnTo>
                    <a:close/>
                  </a:path>
                </a:pathLst>
              </a:custGeom>
              <a:solidFill>
                <a:srgbClr val="D4D4D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756" name="Freeform 776"/>
              <p:cNvSpPr>
                <a:spLocks/>
              </p:cNvSpPr>
              <p:nvPr/>
            </p:nvSpPr>
            <p:spPr bwMode="auto">
              <a:xfrm>
                <a:off x="1914" y="1403"/>
                <a:ext cx="501" cy="117"/>
              </a:xfrm>
              <a:custGeom>
                <a:avLst/>
                <a:gdLst>
                  <a:gd name="T0" fmla="*/ 0 w 501"/>
                  <a:gd name="T1" fmla="*/ 6 h 233"/>
                  <a:gd name="T2" fmla="*/ 3 w 501"/>
                  <a:gd name="T3" fmla="*/ 0 h 233"/>
                  <a:gd name="T4" fmla="*/ 501 w 501"/>
                  <a:gd name="T5" fmla="*/ 116 h 233"/>
                  <a:gd name="T6" fmla="*/ 501 w 501"/>
                  <a:gd name="T7" fmla="*/ 117 h 233"/>
                  <a:gd name="T8" fmla="*/ 40 w 501"/>
                  <a:gd name="T9" fmla="*/ 9 h 233"/>
                  <a:gd name="T10" fmla="*/ 35 w 501"/>
                  <a:gd name="T11" fmla="*/ 15 h 233"/>
                  <a:gd name="T12" fmla="*/ 0 w 501"/>
                  <a:gd name="T13" fmla="*/ 6 h 23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01" h="233">
                    <a:moveTo>
                      <a:pt x="0" y="12"/>
                    </a:moveTo>
                    <a:lnTo>
                      <a:pt x="3" y="0"/>
                    </a:lnTo>
                    <a:lnTo>
                      <a:pt x="501" y="231"/>
                    </a:lnTo>
                    <a:lnTo>
                      <a:pt x="501" y="233"/>
                    </a:lnTo>
                    <a:lnTo>
                      <a:pt x="40" y="18"/>
                    </a:lnTo>
                    <a:lnTo>
                      <a:pt x="35" y="29"/>
                    </a:lnTo>
                    <a:lnTo>
                      <a:pt x="0" y="12"/>
                    </a:lnTo>
                    <a:close/>
                  </a:path>
                </a:pathLst>
              </a:custGeom>
              <a:solidFill>
                <a:srgbClr val="D6D6D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757" name="Freeform 777"/>
              <p:cNvSpPr>
                <a:spLocks/>
              </p:cNvSpPr>
              <p:nvPr/>
            </p:nvSpPr>
            <p:spPr bwMode="auto">
              <a:xfrm>
                <a:off x="1949" y="1412"/>
                <a:ext cx="466" cy="108"/>
              </a:xfrm>
              <a:custGeom>
                <a:avLst/>
                <a:gdLst>
                  <a:gd name="T0" fmla="*/ 0 w 466"/>
                  <a:gd name="T1" fmla="*/ 6 h 215"/>
                  <a:gd name="T2" fmla="*/ 5 w 466"/>
                  <a:gd name="T3" fmla="*/ 0 h 215"/>
                  <a:gd name="T4" fmla="*/ 466 w 466"/>
                  <a:gd name="T5" fmla="*/ 108 h 215"/>
                  <a:gd name="T6" fmla="*/ 466 w 466"/>
                  <a:gd name="T7" fmla="*/ 108 h 215"/>
                  <a:gd name="T8" fmla="*/ 41 w 466"/>
                  <a:gd name="T9" fmla="*/ 9 h 215"/>
                  <a:gd name="T10" fmla="*/ 39 w 466"/>
                  <a:gd name="T11" fmla="*/ 14 h 215"/>
                  <a:gd name="T12" fmla="*/ 0 w 466"/>
                  <a:gd name="T13" fmla="*/ 6 h 21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66" h="215">
                    <a:moveTo>
                      <a:pt x="0" y="11"/>
                    </a:moveTo>
                    <a:lnTo>
                      <a:pt x="5" y="0"/>
                    </a:lnTo>
                    <a:lnTo>
                      <a:pt x="466" y="215"/>
                    </a:lnTo>
                    <a:lnTo>
                      <a:pt x="41" y="18"/>
                    </a:lnTo>
                    <a:lnTo>
                      <a:pt x="39" y="27"/>
                    </a:lnTo>
                    <a:lnTo>
                      <a:pt x="0" y="11"/>
                    </a:lnTo>
                    <a:close/>
                  </a:path>
                </a:pathLst>
              </a:custGeom>
              <a:solidFill>
                <a:srgbClr val="D7D7D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758" name="Freeform 778"/>
              <p:cNvSpPr>
                <a:spLocks/>
              </p:cNvSpPr>
              <p:nvPr/>
            </p:nvSpPr>
            <p:spPr bwMode="auto">
              <a:xfrm>
                <a:off x="1988" y="1421"/>
                <a:ext cx="427" cy="100"/>
              </a:xfrm>
              <a:custGeom>
                <a:avLst/>
                <a:gdLst>
                  <a:gd name="T0" fmla="*/ 0 w 427"/>
                  <a:gd name="T1" fmla="*/ 5 h 199"/>
                  <a:gd name="T2" fmla="*/ 2 w 427"/>
                  <a:gd name="T3" fmla="*/ 0 h 199"/>
                  <a:gd name="T4" fmla="*/ 427 w 427"/>
                  <a:gd name="T5" fmla="*/ 99 h 199"/>
                  <a:gd name="T6" fmla="*/ 425 w 427"/>
                  <a:gd name="T7" fmla="*/ 100 h 199"/>
                  <a:gd name="T8" fmla="*/ 41 w 427"/>
                  <a:gd name="T9" fmla="*/ 10 h 199"/>
                  <a:gd name="T10" fmla="*/ 38 w 427"/>
                  <a:gd name="T11" fmla="*/ 15 h 199"/>
                  <a:gd name="T12" fmla="*/ 0 w 427"/>
                  <a:gd name="T13" fmla="*/ 5 h 19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27" h="199">
                    <a:moveTo>
                      <a:pt x="0" y="9"/>
                    </a:moveTo>
                    <a:lnTo>
                      <a:pt x="2" y="0"/>
                    </a:lnTo>
                    <a:lnTo>
                      <a:pt x="427" y="197"/>
                    </a:lnTo>
                    <a:lnTo>
                      <a:pt x="425" y="199"/>
                    </a:lnTo>
                    <a:lnTo>
                      <a:pt x="41" y="20"/>
                    </a:lnTo>
                    <a:lnTo>
                      <a:pt x="38" y="29"/>
                    </a:lnTo>
                    <a:lnTo>
                      <a:pt x="0" y="9"/>
                    </a:lnTo>
                    <a:close/>
                  </a:path>
                </a:pathLst>
              </a:custGeom>
              <a:solidFill>
                <a:srgbClr val="D9D9D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759" name="Freeform 779"/>
              <p:cNvSpPr>
                <a:spLocks/>
              </p:cNvSpPr>
              <p:nvPr/>
            </p:nvSpPr>
            <p:spPr bwMode="auto">
              <a:xfrm>
                <a:off x="2026" y="1431"/>
                <a:ext cx="387" cy="90"/>
              </a:xfrm>
              <a:custGeom>
                <a:avLst/>
                <a:gdLst>
                  <a:gd name="T0" fmla="*/ 0 w 387"/>
                  <a:gd name="T1" fmla="*/ 5 h 179"/>
                  <a:gd name="T2" fmla="*/ 3 w 387"/>
                  <a:gd name="T3" fmla="*/ 0 h 179"/>
                  <a:gd name="T4" fmla="*/ 387 w 387"/>
                  <a:gd name="T5" fmla="*/ 90 h 179"/>
                  <a:gd name="T6" fmla="*/ 387 w 387"/>
                  <a:gd name="T7" fmla="*/ 90 h 179"/>
                  <a:gd name="T8" fmla="*/ 44 w 387"/>
                  <a:gd name="T9" fmla="*/ 10 h 179"/>
                  <a:gd name="T10" fmla="*/ 42 w 387"/>
                  <a:gd name="T11" fmla="*/ 14 h 179"/>
                  <a:gd name="T12" fmla="*/ 0 w 387"/>
                  <a:gd name="T13" fmla="*/ 5 h 17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87" h="179">
                    <a:moveTo>
                      <a:pt x="0" y="9"/>
                    </a:moveTo>
                    <a:lnTo>
                      <a:pt x="3" y="0"/>
                    </a:lnTo>
                    <a:lnTo>
                      <a:pt x="387" y="179"/>
                    </a:lnTo>
                    <a:lnTo>
                      <a:pt x="44" y="20"/>
                    </a:lnTo>
                    <a:lnTo>
                      <a:pt x="42" y="27"/>
                    </a:lnTo>
                    <a:lnTo>
                      <a:pt x="0" y="9"/>
                    </a:lnTo>
                    <a:close/>
                  </a:path>
                </a:pathLst>
              </a:custGeom>
              <a:solidFill>
                <a:srgbClr val="DADAD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760" name="Freeform 780"/>
              <p:cNvSpPr>
                <a:spLocks/>
              </p:cNvSpPr>
              <p:nvPr/>
            </p:nvSpPr>
            <p:spPr bwMode="auto">
              <a:xfrm>
                <a:off x="2068" y="1441"/>
                <a:ext cx="345" cy="81"/>
              </a:xfrm>
              <a:custGeom>
                <a:avLst/>
                <a:gdLst>
                  <a:gd name="T0" fmla="*/ 0 w 345"/>
                  <a:gd name="T1" fmla="*/ 4 h 161"/>
                  <a:gd name="T2" fmla="*/ 2 w 345"/>
                  <a:gd name="T3" fmla="*/ 0 h 161"/>
                  <a:gd name="T4" fmla="*/ 345 w 345"/>
                  <a:gd name="T5" fmla="*/ 80 h 161"/>
                  <a:gd name="T6" fmla="*/ 345 w 345"/>
                  <a:gd name="T7" fmla="*/ 81 h 161"/>
                  <a:gd name="T8" fmla="*/ 45 w 345"/>
                  <a:gd name="T9" fmla="*/ 10 h 161"/>
                  <a:gd name="T10" fmla="*/ 43 w 345"/>
                  <a:gd name="T11" fmla="*/ 14 h 161"/>
                  <a:gd name="T12" fmla="*/ 0 w 345"/>
                  <a:gd name="T13" fmla="*/ 4 h 16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45" h="161">
                    <a:moveTo>
                      <a:pt x="0" y="7"/>
                    </a:moveTo>
                    <a:lnTo>
                      <a:pt x="2" y="0"/>
                    </a:lnTo>
                    <a:lnTo>
                      <a:pt x="345" y="159"/>
                    </a:lnTo>
                    <a:lnTo>
                      <a:pt x="345" y="161"/>
                    </a:lnTo>
                    <a:lnTo>
                      <a:pt x="45" y="20"/>
                    </a:lnTo>
                    <a:lnTo>
                      <a:pt x="43" y="27"/>
                    </a:lnTo>
                    <a:lnTo>
                      <a:pt x="0" y="7"/>
                    </a:lnTo>
                    <a:close/>
                  </a:path>
                </a:pathLst>
              </a:custGeom>
              <a:solidFill>
                <a:srgbClr val="DCDCD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761" name="Freeform 781"/>
              <p:cNvSpPr>
                <a:spLocks/>
              </p:cNvSpPr>
              <p:nvPr/>
            </p:nvSpPr>
            <p:spPr bwMode="auto">
              <a:xfrm>
                <a:off x="2111" y="1451"/>
                <a:ext cx="302" cy="71"/>
              </a:xfrm>
              <a:custGeom>
                <a:avLst/>
                <a:gdLst>
                  <a:gd name="T0" fmla="*/ 0 w 302"/>
                  <a:gd name="T1" fmla="*/ 4 h 141"/>
                  <a:gd name="T2" fmla="*/ 2 w 302"/>
                  <a:gd name="T3" fmla="*/ 0 h 141"/>
                  <a:gd name="T4" fmla="*/ 302 w 302"/>
                  <a:gd name="T5" fmla="*/ 71 h 141"/>
                  <a:gd name="T6" fmla="*/ 302 w 302"/>
                  <a:gd name="T7" fmla="*/ 71 h 141"/>
                  <a:gd name="T8" fmla="*/ 48 w 302"/>
                  <a:gd name="T9" fmla="*/ 12 h 141"/>
                  <a:gd name="T10" fmla="*/ 45 w 302"/>
                  <a:gd name="T11" fmla="*/ 15 h 141"/>
                  <a:gd name="T12" fmla="*/ 0 w 302"/>
                  <a:gd name="T13" fmla="*/ 4 h 14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2" h="141">
                    <a:moveTo>
                      <a:pt x="0" y="7"/>
                    </a:moveTo>
                    <a:lnTo>
                      <a:pt x="2" y="0"/>
                    </a:lnTo>
                    <a:lnTo>
                      <a:pt x="302" y="141"/>
                    </a:lnTo>
                    <a:lnTo>
                      <a:pt x="48" y="23"/>
                    </a:lnTo>
                    <a:lnTo>
                      <a:pt x="45" y="29"/>
                    </a:lnTo>
                    <a:lnTo>
                      <a:pt x="0" y="7"/>
                    </a:lnTo>
                    <a:close/>
                  </a:path>
                </a:pathLst>
              </a:custGeom>
              <a:solidFill>
                <a:srgbClr val="DEDED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762" name="Freeform 782"/>
              <p:cNvSpPr>
                <a:spLocks/>
              </p:cNvSpPr>
              <p:nvPr/>
            </p:nvSpPr>
            <p:spPr bwMode="auto">
              <a:xfrm>
                <a:off x="2156" y="1463"/>
                <a:ext cx="257" cy="60"/>
              </a:xfrm>
              <a:custGeom>
                <a:avLst/>
                <a:gdLst>
                  <a:gd name="T0" fmla="*/ 0 w 257"/>
                  <a:gd name="T1" fmla="*/ 3 h 120"/>
                  <a:gd name="T2" fmla="*/ 3 w 257"/>
                  <a:gd name="T3" fmla="*/ 0 h 120"/>
                  <a:gd name="T4" fmla="*/ 257 w 257"/>
                  <a:gd name="T5" fmla="*/ 59 h 120"/>
                  <a:gd name="T6" fmla="*/ 257 w 257"/>
                  <a:gd name="T7" fmla="*/ 60 h 120"/>
                  <a:gd name="T8" fmla="*/ 49 w 257"/>
                  <a:gd name="T9" fmla="*/ 12 h 120"/>
                  <a:gd name="T10" fmla="*/ 48 w 257"/>
                  <a:gd name="T11" fmla="*/ 14 h 120"/>
                  <a:gd name="T12" fmla="*/ 0 w 257"/>
                  <a:gd name="T13" fmla="*/ 3 h 12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57" h="120">
                    <a:moveTo>
                      <a:pt x="0" y="6"/>
                    </a:moveTo>
                    <a:lnTo>
                      <a:pt x="3" y="0"/>
                    </a:lnTo>
                    <a:lnTo>
                      <a:pt x="257" y="118"/>
                    </a:lnTo>
                    <a:lnTo>
                      <a:pt x="257" y="120"/>
                    </a:lnTo>
                    <a:lnTo>
                      <a:pt x="49" y="24"/>
                    </a:lnTo>
                    <a:lnTo>
                      <a:pt x="48" y="27"/>
                    </a:lnTo>
                    <a:lnTo>
                      <a:pt x="0" y="6"/>
                    </a:lnTo>
                    <a:close/>
                  </a:path>
                </a:pathLst>
              </a:custGeom>
              <a:solidFill>
                <a:srgbClr val="DFDFD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763" name="Freeform 783"/>
              <p:cNvSpPr>
                <a:spLocks/>
              </p:cNvSpPr>
              <p:nvPr/>
            </p:nvSpPr>
            <p:spPr bwMode="auto">
              <a:xfrm>
                <a:off x="2204" y="1475"/>
                <a:ext cx="209" cy="48"/>
              </a:xfrm>
              <a:custGeom>
                <a:avLst/>
                <a:gdLst>
                  <a:gd name="T0" fmla="*/ 0 w 209"/>
                  <a:gd name="T1" fmla="*/ 2 h 96"/>
                  <a:gd name="T2" fmla="*/ 1 w 209"/>
                  <a:gd name="T3" fmla="*/ 0 h 96"/>
                  <a:gd name="T4" fmla="*/ 209 w 209"/>
                  <a:gd name="T5" fmla="*/ 48 h 96"/>
                  <a:gd name="T6" fmla="*/ 208 w 209"/>
                  <a:gd name="T7" fmla="*/ 48 h 96"/>
                  <a:gd name="T8" fmla="*/ 52 w 209"/>
                  <a:gd name="T9" fmla="*/ 12 h 96"/>
                  <a:gd name="T10" fmla="*/ 51 w 209"/>
                  <a:gd name="T11" fmla="*/ 14 h 96"/>
                  <a:gd name="T12" fmla="*/ 0 w 209"/>
                  <a:gd name="T13" fmla="*/ 2 h 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9" h="96">
                    <a:moveTo>
                      <a:pt x="0" y="3"/>
                    </a:moveTo>
                    <a:lnTo>
                      <a:pt x="1" y="0"/>
                    </a:lnTo>
                    <a:lnTo>
                      <a:pt x="209" y="96"/>
                    </a:lnTo>
                    <a:lnTo>
                      <a:pt x="208" y="96"/>
                    </a:lnTo>
                    <a:lnTo>
                      <a:pt x="52" y="23"/>
                    </a:lnTo>
                    <a:lnTo>
                      <a:pt x="51" y="27"/>
                    </a:lnTo>
                    <a:lnTo>
                      <a:pt x="0" y="3"/>
                    </a:lnTo>
                    <a:close/>
                  </a:path>
                </a:pathLst>
              </a:custGeom>
              <a:solidFill>
                <a:srgbClr val="E1E1E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764" name="Freeform 784"/>
              <p:cNvSpPr>
                <a:spLocks/>
              </p:cNvSpPr>
              <p:nvPr/>
            </p:nvSpPr>
            <p:spPr bwMode="auto">
              <a:xfrm>
                <a:off x="2255" y="1487"/>
                <a:ext cx="157" cy="37"/>
              </a:xfrm>
              <a:custGeom>
                <a:avLst/>
                <a:gdLst>
                  <a:gd name="T0" fmla="*/ 0 w 157"/>
                  <a:gd name="T1" fmla="*/ 2 h 74"/>
                  <a:gd name="T2" fmla="*/ 1 w 157"/>
                  <a:gd name="T3" fmla="*/ 0 h 74"/>
                  <a:gd name="T4" fmla="*/ 157 w 157"/>
                  <a:gd name="T5" fmla="*/ 37 h 74"/>
                  <a:gd name="T6" fmla="*/ 157 w 157"/>
                  <a:gd name="T7" fmla="*/ 37 h 74"/>
                  <a:gd name="T8" fmla="*/ 55 w 157"/>
                  <a:gd name="T9" fmla="*/ 14 h 74"/>
                  <a:gd name="T10" fmla="*/ 54 w 157"/>
                  <a:gd name="T11" fmla="*/ 15 h 74"/>
                  <a:gd name="T12" fmla="*/ 0 w 157"/>
                  <a:gd name="T13" fmla="*/ 2 h 7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7" h="74">
                    <a:moveTo>
                      <a:pt x="0" y="4"/>
                    </a:moveTo>
                    <a:lnTo>
                      <a:pt x="1" y="0"/>
                    </a:lnTo>
                    <a:lnTo>
                      <a:pt x="157" y="73"/>
                    </a:lnTo>
                    <a:lnTo>
                      <a:pt x="157" y="74"/>
                    </a:lnTo>
                    <a:lnTo>
                      <a:pt x="55" y="27"/>
                    </a:lnTo>
                    <a:lnTo>
                      <a:pt x="54" y="29"/>
                    </a:lnTo>
                    <a:lnTo>
                      <a:pt x="0" y="4"/>
                    </a:lnTo>
                    <a:close/>
                  </a:path>
                </a:pathLst>
              </a:custGeom>
              <a:solidFill>
                <a:srgbClr val="E3E3E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765" name="Freeform 785"/>
              <p:cNvSpPr>
                <a:spLocks/>
              </p:cNvSpPr>
              <p:nvPr/>
            </p:nvSpPr>
            <p:spPr bwMode="auto">
              <a:xfrm>
                <a:off x="2309" y="1500"/>
                <a:ext cx="103" cy="25"/>
              </a:xfrm>
              <a:custGeom>
                <a:avLst/>
                <a:gdLst>
                  <a:gd name="T0" fmla="*/ 0 w 103"/>
                  <a:gd name="T1" fmla="*/ 1 h 49"/>
                  <a:gd name="T2" fmla="*/ 1 w 103"/>
                  <a:gd name="T3" fmla="*/ 0 h 49"/>
                  <a:gd name="T4" fmla="*/ 103 w 103"/>
                  <a:gd name="T5" fmla="*/ 24 h 49"/>
                  <a:gd name="T6" fmla="*/ 103 w 103"/>
                  <a:gd name="T7" fmla="*/ 25 h 49"/>
                  <a:gd name="T8" fmla="*/ 56 w 103"/>
                  <a:gd name="T9" fmla="*/ 14 h 49"/>
                  <a:gd name="T10" fmla="*/ 56 w 103"/>
                  <a:gd name="T11" fmla="*/ 15 h 49"/>
                  <a:gd name="T12" fmla="*/ 0 w 103"/>
                  <a:gd name="T13" fmla="*/ 1 h 4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3" h="49">
                    <a:moveTo>
                      <a:pt x="0" y="2"/>
                    </a:moveTo>
                    <a:lnTo>
                      <a:pt x="1" y="0"/>
                    </a:lnTo>
                    <a:lnTo>
                      <a:pt x="103" y="47"/>
                    </a:lnTo>
                    <a:lnTo>
                      <a:pt x="103" y="49"/>
                    </a:lnTo>
                    <a:lnTo>
                      <a:pt x="56" y="28"/>
                    </a:lnTo>
                    <a:lnTo>
                      <a:pt x="56" y="29"/>
                    </a:lnTo>
                    <a:lnTo>
                      <a:pt x="0" y="2"/>
                    </a:lnTo>
                    <a:close/>
                  </a:path>
                </a:pathLst>
              </a:custGeom>
              <a:solidFill>
                <a:srgbClr val="E4E4E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766" name="Freeform 786"/>
              <p:cNvSpPr>
                <a:spLocks/>
              </p:cNvSpPr>
              <p:nvPr/>
            </p:nvSpPr>
            <p:spPr bwMode="auto">
              <a:xfrm>
                <a:off x="2365" y="1514"/>
                <a:ext cx="47" cy="12"/>
              </a:xfrm>
              <a:custGeom>
                <a:avLst/>
                <a:gdLst>
                  <a:gd name="T0" fmla="*/ 0 w 47"/>
                  <a:gd name="T1" fmla="*/ 1 h 23"/>
                  <a:gd name="T2" fmla="*/ 0 w 47"/>
                  <a:gd name="T3" fmla="*/ 0 h 23"/>
                  <a:gd name="T4" fmla="*/ 47 w 47"/>
                  <a:gd name="T5" fmla="*/ 11 h 23"/>
                  <a:gd name="T6" fmla="*/ 47 w 47"/>
                  <a:gd name="T7" fmla="*/ 12 h 23"/>
                  <a:gd name="T8" fmla="*/ 47 w 47"/>
                  <a:gd name="T9" fmla="*/ 12 h 23"/>
                  <a:gd name="T10" fmla="*/ 47 w 47"/>
                  <a:gd name="T11" fmla="*/ 12 h 23"/>
                  <a:gd name="T12" fmla="*/ 0 w 47"/>
                  <a:gd name="T13" fmla="*/ 1 h 2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7" h="23">
                    <a:moveTo>
                      <a:pt x="0" y="1"/>
                    </a:moveTo>
                    <a:lnTo>
                      <a:pt x="0" y="0"/>
                    </a:lnTo>
                    <a:lnTo>
                      <a:pt x="47" y="21"/>
                    </a:lnTo>
                    <a:lnTo>
                      <a:pt x="47" y="23"/>
                    </a:lnTo>
                    <a:lnTo>
                      <a:pt x="0" y="1"/>
                    </a:lnTo>
                    <a:close/>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767" name="Freeform 787"/>
              <p:cNvSpPr>
                <a:spLocks/>
              </p:cNvSpPr>
              <p:nvPr/>
            </p:nvSpPr>
            <p:spPr bwMode="auto">
              <a:xfrm>
                <a:off x="1412" y="1279"/>
                <a:ext cx="1000" cy="247"/>
              </a:xfrm>
              <a:custGeom>
                <a:avLst/>
                <a:gdLst>
                  <a:gd name="T0" fmla="*/ 997 w 1000"/>
                  <a:gd name="T1" fmla="*/ 232 h 492"/>
                  <a:gd name="T2" fmla="*/ 0 w 1000"/>
                  <a:gd name="T3" fmla="*/ 0 h 492"/>
                  <a:gd name="T4" fmla="*/ 5 w 1000"/>
                  <a:gd name="T5" fmla="*/ 15 h 492"/>
                  <a:gd name="T6" fmla="*/ 1000 w 1000"/>
                  <a:gd name="T7" fmla="*/ 247 h 492"/>
                  <a:gd name="T8" fmla="*/ 997 w 1000"/>
                  <a:gd name="T9" fmla="*/ 232 h 4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 h="492">
                    <a:moveTo>
                      <a:pt x="997" y="463"/>
                    </a:moveTo>
                    <a:lnTo>
                      <a:pt x="0" y="0"/>
                    </a:lnTo>
                    <a:lnTo>
                      <a:pt x="5" y="29"/>
                    </a:lnTo>
                    <a:lnTo>
                      <a:pt x="1000" y="492"/>
                    </a:lnTo>
                    <a:lnTo>
                      <a:pt x="997" y="463"/>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ja-JP" altLang="en-US" sz="2400" smtClean="0">
                  <a:solidFill>
                    <a:srgbClr val="000000"/>
                  </a:solidFill>
                </a:endParaRPr>
              </a:p>
            </p:txBody>
          </p:sp>
          <p:sp>
            <p:nvSpPr>
              <p:cNvPr id="8768" name="Freeform 788"/>
              <p:cNvSpPr>
                <a:spLocks/>
              </p:cNvSpPr>
              <p:nvPr/>
            </p:nvSpPr>
            <p:spPr bwMode="auto">
              <a:xfrm>
                <a:off x="2402" y="1472"/>
                <a:ext cx="39" cy="52"/>
              </a:xfrm>
              <a:custGeom>
                <a:avLst/>
                <a:gdLst>
                  <a:gd name="T0" fmla="*/ 0 w 39"/>
                  <a:gd name="T1" fmla="*/ 52 h 103"/>
                  <a:gd name="T2" fmla="*/ 29 w 39"/>
                  <a:gd name="T3" fmla="*/ 0 h 103"/>
                  <a:gd name="T4" fmla="*/ 39 w 39"/>
                  <a:gd name="T5" fmla="*/ 2 h 103"/>
                  <a:gd name="T6" fmla="*/ 38 w 39"/>
                  <a:gd name="T7" fmla="*/ 2 h 103"/>
                  <a:gd name="T8" fmla="*/ 28 w 39"/>
                  <a:gd name="T9" fmla="*/ 0 h 103"/>
                  <a:gd name="T10" fmla="*/ 0 w 39"/>
                  <a:gd name="T11" fmla="*/ 52 h 103"/>
                  <a:gd name="T12" fmla="*/ 0 w 39"/>
                  <a:gd name="T13" fmla="*/ 52 h 10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9" h="103">
                    <a:moveTo>
                      <a:pt x="0" y="103"/>
                    </a:moveTo>
                    <a:lnTo>
                      <a:pt x="29" y="0"/>
                    </a:lnTo>
                    <a:lnTo>
                      <a:pt x="39" y="4"/>
                    </a:lnTo>
                    <a:lnTo>
                      <a:pt x="38" y="4"/>
                    </a:lnTo>
                    <a:lnTo>
                      <a:pt x="28" y="0"/>
                    </a:lnTo>
                    <a:lnTo>
                      <a:pt x="0" y="103"/>
                    </a:lnTo>
                    <a:close/>
                  </a:path>
                </a:pathLst>
              </a:custGeom>
              <a:solidFill>
                <a:srgbClr val="B3B3B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769" name="Freeform 789"/>
              <p:cNvSpPr>
                <a:spLocks/>
              </p:cNvSpPr>
              <p:nvPr/>
            </p:nvSpPr>
            <p:spPr bwMode="auto">
              <a:xfrm>
                <a:off x="2402" y="1472"/>
                <a:ext cx="38" cy="52"/>
              </a:xfrm>
              <a:custGeom>
                <a:avLst/>
                <a:gdLst>
                  <a:gd name="T0" fmla="*/ 0 w 38"/>
                  <a:gd name="T1" fmla="*/ 52 h 103"/>
                  <a:gd name="T2" fmla="*/ 28 w 38"/>
                  <a:gd name="T3" fmla="*/ 0 h 103"/>
                  <a:gd name="T4" fmla="*/ 38 w 38"/>
                  <a:gd name="T5" fmla="*/ 2 h 103"/>
                  <a:gd name="T6" fmla="*/ 38 w 38"/>
                  <a:gd name="T7" fmla="*/ 3 h 103"/>
                  <a:gd name="T8" fmla="*/ 28 w 38"/>
                  <a:gd name="T9" fmla="*/ 1 h 103"/>
                  <a:gd name="T10" fmla="*/ 0 w 38"/>
                  <a:gd name="T11" fmla="*/ 52 h 103"/>
                  <a:gd name="T12" fmla="*/ 0 w 38"/>
                  <a:gd name="T13" fmla="*/ 52 h 10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8" h="103">
                    <a:moveTo>
                      <a:pt x="0" y="103"/>
                    </a:moveTo>
                    <a:lnTo>
                      <a:pt x="28" y="0"/>
                    </a:lnTo>
                    <a:lnTo>
                      <a:pt x="38" y="4"/>
                    </a:lnTo>
                    <a:lnTo>
                      <a:pt x="38" y="6"/>
                    </a:lnTo>
                    <a:lnTo>
                      <a:pt x="28" y="2"/>
                    </a:lnTo>
                    <a:lnTo>
                      <a:pt x="0" y="103"/>
                    </a:lnTo>
                    <a:close/>
                  </a:path>
                </a:pathLst>
              </a:custGeom>
              <a:solidFill>
                <a:srgbClr val="B4B4B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770" name="Freeform 790"/>
              <p:cNvSpPr>
                <a:spLocks/>
              </p:cNvSpPr>
              <p:nvPr/>
            </p:nvSpPr>
            <p:spPr bwMode="auto">
              <a:xfrm>
                <a:off x="2402" y="1473"/>
                <a:ext cx="38" cy="51"/>
              </a:xfrm>
              <a:custGeom>
                <a:avLst/>
                <a:gdLst>
                  <a:gd name="T0" fmla="*/ 0 w 38"/>
                  <a:gd name="T1" fmla="*/ 51 h 101"/>
                  <a:gd name="T2" fmla="*/ 28 w 38"/>
                  <a:gd name="T3" fmla="*/ 0 h 101"/>
                  <a:gd name="T4" fmla="*/ 38 w 38"/>
                  <a:gd name="T5" fmla="*/ 2 h 101"/>
                  <a:gd name="T6" fmla="*/ 37 w 38"/>
                  <a:gd name="T7" fmla="*/ 3 h 101"/>
                  <a:gd name="T8" fmla="*/ 28 w 38"/>
                  <a:gd name="T9" fmla="*/ 1 h 101"/>
                  <a:gd name="T10" fmla="*/ 0 w 38"/>
                  <a:gd name="T11" fmla="*/ 51 h 101"/>
                  <a:gd name="T12" fmla="*/ 0 w 38"/>
                  <a:gd name="T13" fmla="*/ 51 h 10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8" h="101">
                    <a:moveTo>
                      <a:pt x="0" y="101"/>
                    </a:moveTo>
                    <a:lnTo>
                      <a:pt x="28" y="0"/>
                    </a:lnTo>
                    <a:lnTo>
                      <a:pt x="38" y="4"/>
                    </a:lnTo>
                    <a:lnTo>
                      <a:pt x="37" y="5"/>
                    </a:lnTo>
                    <a:lnTo>
                      <a:pt x="28" y="2"/>
                    </a:lnTo>
                    <a:lnTo>
                      <a:pt x="0" y="101"/>
                    </a:lnTo>
                    <a:close/>
                  </a:path>
                </a:pathLst>
              </a:custGeom>
              <a:solidFill>
                <a:srgbClr val="B6B6B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771" name="Freeform 791"/>
              <p:cNvSpPr>
                <a:spLocks/>
              </p:cNvSpPr>
              <p:nvPr/>
            </p:nvSpPr>
            <p:spPr bwMode="auto">
              <a:xfrm>
                <a:off x="2402" y="1474"/>
                <a:ext cx="37" cy="50"/>
              </a:xfrm>
              <a:custGeom>
                <a:avLst/>
                <a:gdLst>
                  <a:gd name="T0" fmla="*/ 0 w 37"/>
                  <a:gd name="T1" fmla="*/ 50 h 99"/>
                  <a:gd name="T2" fmla="*/ 28 w 37"/>
                  <a:gd name="T3" fmla="*/ 0 h 99"/>
                  <a:gd name="T4" fmla="*/ 37 w 37"/>
                  <a:gd name="T5" fmla="*/ 2 h 99"/>
                  <a:gd name="T6" fmla="*/ 37 w 37"/>
                  <a:gd name="T7" fmla="*/ 3 h 99"/>
                  <a:gd name="T8" fmla="*/ 28 w 37"/>
                  <a:gd name="T9" fmla="*/ 1 h 99"/>
                  <a:gd name="T10" fmla="*/ 0 w 37"/>
                  <a:gd name="T11" fmla="*/ 50 h 99"/>
                  <a:gd name="T12" fmla="*/ 0 w 37"/>
                  <a:gd name="T13" fmla="*/ 50 h 9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99">
                    <a:moveTo>
                      <a:pt x="0" y="99"/>
                    </a:moveTo>
                    <a:lnTo>
                      <a:pt x="28" y="0"/>
                    </a:lnTo>
                    <a:lnTo>
                      <a:pt x="37" y="3"/>
                    </a:lnTo>
                    <a:lnTo>
                      <a:pt x="37" y="5"/>
                    </a:lnTo>
                    <a:lnTo>
                      <a:pt x="28" y="2"/>
                    </a:lnTo>
                    <a:lnTo>
                      <a:pt x="0" y="99"/>
                    </a:lnTo>
                    <a:close/>
                  </a:path>
                </a:pathLst>
              </a:custGeom>
              <a:solidFill>
                <a:srgbClr val="B7B7B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772" name="Freeform 792"/>
              <p:cNvSpPr>
                <a:spLocks/>
              </p:cNvSpPr>
              <p:nvPr/>
            </p:nvSpPr>
            <p:spPr bwMode="auto">
              <a:xfrm>
                <a:off x="2402" y="1475"/>
                <a:ext cx="37" cy="49"/>
              </a:xfrm>
              <a:custGeom>
                <a:avLst/>
                <a:gdLst>
                  <a:gd name="T0" fmla="*/ 0 w 37"/>
                  <a:gd name="T1" fmla="*/ 49 h 97"/>
                  <a:gd name="T2" fmla="*/ 28 w 37"/>
                  <a:gd name="T3" fmla="*/ 0 h 97"/>
                  <a:gd name="T4" fmla="*/ 37 w 37"/>
                  <a:gd name="T5" fmla="*/ 2 h 97"/>
                  <a:gd name="T6" fmla="*/ 37 w 37"/>
                  <a:gd name="T7" fmla="*/ 3 h 97"/>
                  <a:gd name="T8" fmla="*/ 27 w 37"/>
                  <a:gd name="T9" fmla="*/ 1 h 97"/>
                  <a:gd name="T10" fmla="*/ 0 w 37"/>
                  <a:gd name="T11" fmla="*/ 49 h 97"/>
                  <a:gd name="T12" fmla="*/ 0 w 37"/>
                  <a:gd name="T13" fmla="*/ 49 h 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97">
                    <a:moveTo>
                      <a:pt x="0" y="97"/>
                    </a:moveTo>
                    <a:lnTo>
                      <a:pt x="28" y="0"/>
                    </a:lnTo>
                    <a:lnTo>
                      <a:pt x="37" y="3"/>
                    </a:lnTo>
                    <a:lnTo>
                      <a:pt x="37" y="5"/>
                    </a:lnTo>
                    <a:lnTo>
                      <a:pt x="27" y="1"/>
                    </a:lnTo>
                    <a:lnTo>
                      <a:pt x="0" y="97"/>
                    </a:lnTo>
                    <a:close/>
                  </a:path>
                </a:pathLst>
              </a:custGeom>
              <a:solidFill>
                <a:srgbClr val="B9B9B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773" name="Freeform 793"/>
              <p:cNvSpPr>
                <a:spLocks/>
              </p:cNvSpPr>
              <p:nvPr/>
            </p:nvSpPr>
            <p:spPr bwMode="auto">
              <a:xfrm>
                <a:off x="2402" y="1476"/>
                <a:ext cx="37" cy="48"/>
              </a:xfrm>
              <a:custGeom>
                <a:avLst/>
                <a:gdLst>
                  <a:gd name="T0" fmla="*/ 0 w 37"/>
                  <a:gd name="T1" fmla="*/ 48 h 96"/>
                  <a:gd name="T2" fmla="*/ 27 w 37"/>
                  <a:gd name="T3" fmla="*/ 0 h 96"/>
                  <a:gd name="T4" fmla="*/ 37 w 37"/>
                  <a:gd name="T5" fmla="*/ 2 h 96"/>
                  <a:gd name="T6" fmla="*/ 35 w 37"/>
                  <a:gd name="T7" fmla="*/ 3 h 96"/>
                  <a:gd name="T8" fmla="*/ 27 w 37"/>
                  <a:gd name="T9" fmla="*/ 2 h 96"/>
                  <a:gd name="T10" fmla="*/ 0 w 37"/>
                  <a:gd name="T11" fmla="*/ 48 h 96"/>
                  <a:gd name="T12" fmla="*/ 0 w 37"/>
                  <a:gd name="T13" fmla="*/ 48 h 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96">
                    <a:moveTo>
                      <a:pt x="0" y="96"/>
                    </a:moveTo>
                    <a:lnTo>
                      <a:pt x="27" y="0"/>
                    </a:lnTo>
                    <a:lnTo>
                      <a:pt x="37" y="4"/>
                    </a:lnTo>
                    <a:lnTo>
                      <a:pt x="35" y="6"/>
                    </a:lnTo>
                    <a:lnTo>
                      <a:pt x="27" y="4"/>
                    </a:lnTo>
                    <a:lnTo>
                      <a:pt x="0" y="96"/>
                    </a:lnTo>
                    <a:close/>
                  </a:path>
                </a:pathLst>
              </a:custGeom>
              <a:solidFill>
                <a:srgbClr val="BBBBB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774" name="Freeform 794"/>
              <p:cNvSpPr>
                <a:spLocks/>
              </p:cNvSpPr>
              <p:nvPr/>
            </p:nvSpPr>
            <p:spPr bwMode="auto">
              <a:xfrm>
                <a:off x="2402" y="1478"/>
                <a:ext cx="35" cy="46"/>
              </a:xfrm>
              <a:custGeom>
                <a:avLst/>
                <a:gdLst>
                  <a:gd name="T0" fmla="*/ 0 w 35"/>
                  <a:gd name="T1" fmla="*/ 46 h 92"/>
                  <a:gd name="T2" fmla="*/ 27 w 35"/>
                  <a:gd name="T3" fmla="*/ 0 h 92"/>
                  <a:gd name="T4" fmla="*/ 35 w 35"/>
                  <a:gd name="T5" fmla="*/ 1 h 92"/>
                  <a:gd name="T6" fmla="*/ 35 w 35"/>
                  <a:gd name="T7" fmla="*/ 2 h 92"/>
                  <a:gd name="T8" fmla="*/ 27 w 35"/>
                  <a:gd name="T9" fmla="*/ 1 h 92"/>
                  <a:gd name="T10" fmla="*/ 0 w 35"/>
                  <a:gd name="T11" fmla="*/ 46 h 92"/>
                  <a:gd name="T12" fmla="*/ 0 w 35"/>
                  <a:gd name="T13" fmla="*/ 46 h 9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5" h="92">
                    <a:moveTo>
                      <a:pt x="0" y="92"/>
                    </a:moveTo>
                    <a:lnTo>
                      <a:pt x="27" y="0"/>
                    </a:lnTo>
                    <a:lnTo>
                      <a:pt x="35" y="2"/>
                    </a:lnTo>
                    <a:lnTo>
                      <a:pt x="35" y="4"/>
                    </a:lnTo>
                    <a:lnTo>
                      <a:pt x="27" y="2"/>
                    </a:lnTo>
                    <a:lnTo>
                      <a:pt x="0" y="92"/>
                    </a:lnTo>
                    <a:close/>
                  </a:path>
                </a:pathLst>
              </a:custGeom>
              <a:solidFill>
                <a:srgbClr val="BCBCB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775" name="Freeform 795"/>
              <p:cNvSpPr>
                <a:spLocks/>
              </p:cNvSpPr>
              <p:nvPr/>
            </p:nvSpPr>
            <p:spPr bwMode="auto">
              <a:xfrm>
                <a:off x="2402" y="1478"/>
                <a:ext cx="35" cy="46"/>
              </a:xfrm>
              <a:custGeom>
                <a:avLst/>
                <a:gdLst>
                  <a:gd name="T0" fmla="*/ 0 w 35"/>
                  <a:gd name="T1" fmla="*/ 46 h 90"/>
                  <a:gd name="T2" fmla="*/ 27 w 35"/>
                  <a:gd name="T3" fmla="*/ 0 h 90"/>
                  <a:gd name="T4" fmla="*/ 35 w 35"/>
                  <a:gd name="T5" fmla="*/ 1 h 90"/>
                  <a:gd name="T6" fmla="*/ 35 w 35"/>
                  <a:gd name="T7" fmla="*/ 3 h 90"/>
                  <a:gd name="T8" fmla="*/ 27 w 35"/>
                  <a:gd name="T9" fmla="*/ 1 h 90"/>
                  <a:gd name="T10" fmla="*/ 0 w 35"/>
                  <a:gd name="T11" fmla="*/ 46 h 90"/>
                  <a:gd name="T12" fmla="*/ 0 w 35"/>
                  <a:gd name="T13" fmla="*/ 46 h 9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5" h="90">
                    <a:moveTo>
                      <a:pt x="0" y="90"/>
                    </a:moveTo>
                    <a:lnTo>
                      <a:pt x="27" y="0"/>
                    </a:lnTo>
                    <a:lnTo>
                      <a:pt x="35" y="2"/>
                    </a:lnTo>
                    <a:lnTo>
                      <a:pt x="35" y="5"/>
                    </a:lnTo>
                    <a:lnTo>
                      <a:pt x="27" y="2"/>
                    </a:lnTo>
                    <a:lnTo>
                      <a:pt x="0" y="90"/>
                    </a:lnTo>
                    <a:close/>
                  </a:path>
                </a:pathLst>
              </a:custGeom>
              <a:solidFill>
                <a:srgbClr val="BEBEB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776" name="Freeform 796"/>
              <p:cNvSpPr>
                <a:spLocks/>
              </p:cNvSpPr>
              <p:nvPr/>
            </p:nvSpPr>
            <p:spPr bwMode="auto">
              <a:xfrm>
                <a:off x="2402" y="1479"/>
                <a:ext cx="35" cy="45"/>
              </a:xfrm>
              <a:custGeom>
                <a:avLst/>
                <a:gdLst>
                  <a:gd name="T0" fmla="*/ 0 w 35"/>
                  <a:gd name="T1" fmla="*/ 45 h 88"/>
                  <a:gd name="T2" fmla="*/ 27 w 35"/>
                  <a:gd name="T3" fmla="*/ 0 h 88"/>
                  <a:gd name="T4" fmla="*/ 35 w 35"/>
                  <a:gd name="T5" fmla="*/ 2 h 88"/>
                  <a:gd name="T6" fmla="*/ 34 w 35"/>
                  <a:gd name="T7" fmla="*/ 3 h 88"/>
                  <a:gd name="T8" fmla="*/ 25 w 35"/>
                  <a:gd name="T9" fmla="*/ 1 h 88"/>
                  <a:gd name="T10" fmla="*/ 1 w 35"/>
                  <a:gd name="T11" fmla="*/ 45 h 88"/>
                  <a:gd name="T12" fmla="*/ 0 w 35"/>
                  <a:gd name="T13" fmla="*/ 45 h 8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5" h="88">
                    <a:moveTo>
                      <a:pt x="0" y="88"/>
                    </a:moveTo>
                    <a:lnTo>
                      <a:pt x="27" y="0"/>
                    </a:lnTo>
                    <a:lnTo>
                      <a:pt x="35" y="3"/>
                    </a:lnTo>
                    <a:lnTo>
                      <a:pt x="34" y="5"/>
                    </a:lnTo>
                    <a:lnTo>
                      <a:pt x="25" y="2"/>
                    </a:lnTo>
                    <a:lnTo>
                      <a:pt x="1" y="88"/>
                    </a:lnTo>
                    <a:lnTo>
                      <a:pt x="0" y="88"/>
                    </a:lnTo>
                    <a:close/>
                  </a:path>
                </a:pathLst>
              </a:custGeom>
              <a:solidFill>
                <a:srgbClr val="BFB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777" name="Freeform 797"/>
              <p:cNvSpPr>
                <a:spLocks/>
              </p:cNvSpPr>
              <p:nvPr/>
            </p:nvSpPr>
            <p:spPr bwMode="auto">
              <a:xfrm>
                <a:off x="2403" y="1480"/>
                <a:ext cx="33" cy="44"/>
              </a:xfrm>
              <a:custGeom>
                <a:avLst/>
                <a:gdLst>
                  <a:gd name="T0" fmla="*/ 0 w 33"/>
                  <a:gd name="T1" fmla="*/ 44 h 86"/>
                  <a:gd name="T2" fmla="*/ 24 w 33"/>
                  <a:gd name="T3" fmla="*/ 0 h 86"/>
                  <a:gd name="T4" fmla="*/ 33 w 33"/>
                  <a:gd name="T5" fmla="*/ 2 h 86"/>
                  <a:gd name="T6" fmla="*/ 33 w 33"/>
                  <a:gd name="T7" fmla="*/ 3 h 86"/>
                  <a:gd name="T8" fmla="*/ 24 w 33"/>
                  <a:gd name="T9" fmla="*/ 1 h 86"/>
                  <a:gd name="T10" fmla="*/ 0 w 33"/>
                  <a:gd name="T11" fmla="*/ 44 h 86"/>
                  <a:gd name="T12" fmla="*/ 0 w 33"/>
                  <a:gd name="T13" fmla="*/ 44 h 8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3" h="86">
                    <a:moveTo>
                      <a:pt x="0" y="86"/>
                    </a:moveTo>
                    <a:lnTo>
                      <a:pt x="24" y="0"/>
                    </a:lnTo>
                    <a:lnTo>
                      <a:pt x="33" y="3"/>
                    </a:lnTo>
                    <a:lnTo>
                      <a:pt x="33" y="5"/>
                    </a:lnTo>
                    <a:lnTo>
                      <a:pt x="24" y="1"/>
                    </a:lnTo>
                    <a:lnTo>
                      <a:pt x="0" y="86"/>
                    </a:lnTo>
                    <a:close/>
                  </a:path>
                </a:pathLst>
              </a:custGeom>
              <a:solidFill>
                <a:srgbClr val="C1C1C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778" name="Freeform 798"/>
              <p:cNvSpPr>
                <a:spLocks/>
              </p:cNvSpPr>
              <p:nvPr/>
            </p:nvSpPr>
            <p:spPr bwMode="auto">
              <a:xfrm>
                <a:off x="2403" y="1481"/>
                <a:ext cx="33" cy="43"/>
              </a:xfrm>
              <a:custGeom>
                <a:avLst/>
                <a:gdLst>
                  <a:gd name="T0" fmla="*/ 0 w 33"/>
                  <a:gd name="T1" fmla="*/ 43 h 85"/>
                  <a:gd name="T2" fmla="*/ 24 w 33"/>
                  <a:gd name="T3" fmla="*/ 0 h 85"/>
                  <a:gd name="T4" fmla="*/ 33 w 33"/>
                  <a:gd name="T5" fmla="*/ 2 h 85"/>
                  <a:gd name="T6" fmla="*/ 31 w 33"/>
                  <a:gd name="T7" fmla="*/ 3 h 85"/>
                  <a:gd name="T8" fmla="*/ 24 w 33"/>
                  <a:gd name="T9" fmla="*/ 2 h 85"/>
                  <a:gd name="T10" fmla="*/ 0 w 33"/>
                  <a:gd name="T11" fmla="*/ 43 h 85"/>
                  <a:gd name="T12" fmla="*/ 0 w 33"/>
                  <a:gd name="T13" fmla="*/ 43 h 8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3" h="85">
                    <a:moveTo>
                      <a:pt x="0" y="85"/>
                    </a:moveTo>
                    <a:lnTo>
                      <a:pt x="24" y="0"/>
                    </a:lnTo>
                    <a:lnTo>
                      <a:pt x="33" y="4"/>
                    </a:lnTo>
                    <a:lnTo>
                      <a:pt x="31" y="6"/>
                    </a:lnTo>
                    <a:lnTo>
                      <a:pt x="24" y="4"/>
                    </a:lnTo>
                    <a:lnTo>
                      <a:pt x="0" y="85"/>
                    </a:lnTo>
                    <a:close/>
                  </a:path>
                </a:pathLst>
              </a:custGeom>
              <a:solidFill>
                <a:srgbClr val="C3C3C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779" name="Freeform 799"/>
              <p:cNvSpPr>
                <a:spLocks/>
              </p:cNvSpPr>
              <p:nvPr/>
            </p:nvSpPr>
            <p:spPr bwMode="auto">
              <a:xfrm>
                <a:off x="2403" y="1483"/>
                <a:ext cx="31" cy="41"/>
              </a:xfrm>
              <a:custGeom>
                <a:avLst/>
                <a:gdLst>
                  <a:gd name="T0" fmla="*/ 0 w 31"/>
                  <a:gd name="T1" fmla="*/ 41 h 81"/>
                  <a:gd name="T2" fmla="*/ 24 w 31"/>
                  <a:gd name="T3" fmla="*/ 0 h 81"/>
                  <a:gd name="T4" fmla="*/ 31 w 31"/>
                  <a:gd name="T5" fmla="*/ 1 h 81"/>
                  <a:gd name="T6" fmla="*/ 31 w 31"/>
                  <a:gd name="T7" fmla="*/ 2 h 81"/>
                  <a:gd name="T8" fmla="*/ 23 w 31"/>
                  <a:gd name="T9" fmla="*/ 1 h 81"/>
                  <a:gd name="T10" fmla="*/ 0 w 31"/>
                  <a:gd name="T11" fmla="*/ 41 h 81"/>
                  <a:gd name="T12" fmla="*/ 0 w 31"/>
                  <a:gd name="T13" fmla="*/ 41 h 8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 h="81">
                    <a:moveTo>
                      <a:pt x="0" y="81"/>
                    </a:moveTo>
                    <a:lnTo>
                      <a:pt x="24" y="0"/>
                    </a:lnTo>
                    <a:lnTo>
                      <a:pt x="31" y="2"/>
                    </a:lnTo>
                    <a:lnTo>
                      <a:pt x="31" y="4"/>
                    </a:lnTo>
                    <a:lnTo>
                      <a:pt x="23" y="2"/>
                    </a:lnTo>
                    <a:lnTo>
                      <a:pt x="0" y="81"/>
                    </a:lnTo>
                    <a:close/>
                  </a:path>
                </a:pathLst>
              </a:custGeom>
              <a:solidFill>
                <a:srgbClr val="C4C4C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780" name="Freeform 800"/>
              <p:cNvSpPr>
                <a:spLocks/>
              </p:cNvSpPr>
              <p:nvPr/>
            </p:nvSpPr>
            <p:spPr bwMode="auto">
              <a:xfrm>
                <a:off x="2403" y="1484"/>
                <a:ext cx="31" cy="40"/>
              </a:xfrm>
              <a:custGeom>
                <a:avLst/>
                <a:gdLst>
                  <a:gd name="T0" fmla="*/ 0 w 31"/>
                  <a:gd name="T1" fmla="*/ 40 h 79"/>
                  <a:gd name="T2" fmla="*/ 23 w 31"/>
                  <a:gd name="T3" fmla="*/ 0 h 79"/>
                  <a:gd name="T4" fmla="*/ 31 w 31"/>
                  <a:gd name="T5" fmla="*/ 1 h 79"/>
                  <a:gd name="T6" fmla="*/ 30 w 31"/>
                  <a:gd name="T7" fmla="*/ 3 h 79"/>
                  <a:gd name="T8" fmla="*/ 23 w 31"/>
                  <a:gd name="T9" fmla="*/ 1 h 79"/>
                  <a:gd name="T10" fmla="*/ 0 w 31"/>
                  <a:gd name="T11" fmla="*/ 40 h 79"/>
                  <a:gd name="T12" fmla="*/ 0 w 31"/>
                  <a:gd name="T13" fmla="*/ 40 h 7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 h="79">
                    <a:moveTo>
                      <a:pt x="0" y="79"/>
                    </a:moveTo>
                    <a:lnTo>
                      <a:pt x="23" y="0"/>
                    </a:lnTo>
                    <a:lnTo>
                      <a:pt x="31" y="2"/>
                    </a:lnTo>
                    <a:lnTo>
                      <a:pt x="30" y="5"/>
                    </a:lnTo>
                    <a:lnTo>
                      <a:pt x="23" y="2"/>
                    </a:lnTo>
                    <a:lnTo>
                      <a:pt x="0" y="79"/>
                    </a:lnTo>
                    <a:close/>
                  </a:path>
                </a:pathLst>
              </a:custGeom>
              <a:solidFill>
                <a:srgbClr val="C6C6C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781" name="Freeform 801"/>
              <p:cNvSpPr>
                <a:spLocks/>
              </p:cNvSpPr>
              <p:nvPr/>
            </p:nvSpPr>
            <p:spPr bwMode="auto">
              <a:xfrm>
                <a:off x="2403" y="1485"/>
                <a:ext cx="30" cy="39"/>
              </a:xfrm>
              <a:custGeom>
                <a:avLst/>
                <a:gdLst>
                  <a:gd name="T0" fmla="*/ 0 w 30"/>
                  <a:gd name="T1" fmla="*/ 39 h 77"/>
                  <a:gd name="T2" fmla="*/ 23 w 30"/>
                  <a:gd name="T3" fmla="*/ 0 h 77"/>
                  <a:gd name="T4" fmla="*/ 30 w 30"/>
                  <a:gd name="T5" fmla="*/ 2 h 77"/>
                  <a:gd name="T6" fmla="*/ 30 w 30"/>
                  <a:gd name="T7" fmla="*/ 3 h 77"/>
                  <a:gd name="T8" fmla="*/ 23 w 30"/>
                  <a:gd name="T9" fmla="*/ 2 h 77"/>
                  <a:gd name="T10" fmla="*/ 0 w 30"/>
                  <a:gd name="T11" fmla="*/ 39 h 77"/>
                  <a:gd name="T12" fmla="*/ 0 w 30"/>
                  <a:gd name="T13" fmla="*/ 39 h 7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77">
                    <a:moveTo>
                      <a:pt x="0" y="77"/>
                    </a:moveTo>
                    <a:lnTo>
                      <a:pt x="23" y="0"/>
                    </a:lnTo>
                    <a:lnTo>
                      <a:pt x="30" y="3"/>
                    </a:lnTo>
                    <a:lnTo>
                      <a:pt x="30" y="5"/>
                    </a:lnTo>
                    <a:lnTo>
                      <a:pt x="23" y="3"/>
                    </a:lnTo>
                    <a:lnTo>
                      <a:pt x="0" y="77"/>
                    </a:lnTo>
                    <a:close/>
                  </a:path>
                </a:pathLst>
              </a:custGeom>
              <a:solidFill>
                <a:srgbClr val="C7C7C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782" name="Freeform 802"/>
              <p:cNvSpPr>
                <a:spLocks/>
              </p:cNvSpPr>
              <p:nvPr/>
            </p:nvSpPr>
            <p:spPr bwMode="auto">
              <a:xfrm>
                <a:off x="2403" y="1487"/>
                <a:ext cx="30" cy="37"/>
              </a:xfrm>
              <a:custGeom>
                <a:avLst/>
                <a:gdLst>
                  <a:gd name="T0" fmla="*/ 0 w 30"/>
                  <a:gd name="T1" fmla="*/ 37 h 74"/>
                  <a:gd name="T2" fmla="*/ 23 w 30"/>
                  <a:gd name="T3" fmla="*/ 0 h 74"/>
                  <a:gd name="T4" fmla="*/ 30 w 30"/>
                  <a:gd name="T5" fmla="*/ 1 h 74"/>
                  <a:gd name="T6" fmla="*/ 28 w 30"/>
                  <a:gd name="T7" fmla="*/ 3 h 74"/>
                  <a:gd name="T8" fmla="*/ 21 w 30"/>
                  <a:gd name="T9" fmla="*/ 1 h 74"/>
                  <a:gd name="T10" fmla="*/ 2 w 30"/>
                  <a:gd name="T11" fmla="*/ 37 h 74"/>
                  <a:gd name="T12" fmla="*/ 0 w 30"/>
                  <a:gd name="T13" fmla="*/ 37 h 7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74">
                    <a:moveTo>
                      <a:pt x="0" y="74"/>
                    </a:moveTo>
                    <a:lnTo>
                      <a:pt x="23" y="0"/>
                    </a:lnTo>
                    <a:lnTo>
                      <a:pt x="30" y="2"/>
                    </a:lnTo>
                    <a:lnTo>
                      <a:pt x="28" y="6"/>
                    </a:lnTo>
                    <a:lnTo>
                      <a:pt x="21" y="2"/>
                    </a:lnTo>
                    <a:lnTo>
                      <a:pt x="2" y="74"/>
                    </a:lnTo>
                    <a:lnTo>
                      <a:pt x="0" y="74"/>
                    </a:lnTo>
                    <a:close/>
                  </a:path>
                </a:pathLst>
              </a:custGeom>
              <a:solidFill>
                <a:srgbClr val="C9C9C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783" name="Freeform 803"/>
              <p:cNvSpPr>
                <a:spLocks/>
              </p:cNvSpPr>
              <p:nvPr/>
            </p:nvSpPr>
            <p:spPr bwMode="auto">
              <a:xfrm>
                <a:off x="2405" y="1488"/>
                <a:ext cx="26" cy="36"/>
              </a:xfrm>
              <a:custGeom>
                <a:avLst/>
                <a:gdLst>
                  <a:gd name="T0" fmla="*/ 0 w 26"/>
                  <a:gd name="T1" fmla="*/ 36 h 72"/>
                  <a:gd name="T2" fmla="*/ 19 w 26"/>
                  <a:gd name="T3" fmla="*/ 0 h 72"/>
                  <a:gd name="T4" fmla="*/ 26 w 26"/>
                  <a:gd name="T5" fmla="*/ 2 h 72"/>
                  <a:gd name="T6" fmla="*/ 26 w 26"/>
                  <a:gd name="T7" fmla="*/ 3 h 72"/>
                  <a:gd name="T8" fmla="*/ 19 w 26"/>
                  <a:gd name="T9" fmla="*/ 2 h 72"/>
                  <a:gd name="T10" fmla="*/ 0 w 26"/>
                  <a:gd name="T11" fmla="*/ 36 h 72"/>
                  <a:gd name="T12" fmla="*/ 0 w 26"/>
                  <a:gd name="T13" fmla="*/ 36 h 7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6" h="72">
                    <a:moveTo>
                      <a:pt x="0" y="72"/>
                    </a:moveTo>
                    <a:lnTo>
                      <a:pt x="19" y="0"/>
                    </a:lnTo>
                    <a:lnTo>
                      <a:pt x="26" y="4"/>
                    </a:lnTo>
                    <a:lnTo>
                      <a:pt x="26" y="5"/>
                    </a:lnTo>
                    <a:lnTo>
                      <a:pt x="19" y="4"/>
                    </a:lnTo>
                    <a:lnTo>
                      <a:pt x="0" y="72"/>
                    </a:lnTo>
                    <a:close/>
                  </a:path>
                </a:pathLst>
              </a:custGeom>
              <a:solidFill>
                <a:srgbClr val="CBCBC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784" name="Freeform 804"/>
              <p:cNvSpPr>
                <a:spLocks/>
              </p:cNvSpPr>
              <p:nvPr/>
            </p:nvSpPr>
            <p:spPr bwMode="auto">
              <a:xfrm>
                <a:off x="2405" y="1489"/>
                <a:ext cx="26" cy="35"/>
              </a:xfrm>
              <a:custGeom>
                <a:avLst/>
                <a:gdLst>
                  <a:gd name="T0" fmla="*/ 0 w 26"/>
                  <a:gd name="T1" fmla="*/ 35 h 68"/>
                  <a:gd name="T2" fmla="*/ 19 w 26"/>
                  <a:gd name="T3" fmla="*/ 0 h 68"/>
                  <a:gd name="T4" fmla="*/ 26 w 26"/>
                  <a:gd name="T5" fmla="*/ 1 h 68"/>
                  <a:gd name="T6" fmla="*/ 25 w 26"/>
                  <a:gd name="T7" fmla="*/ 3 h 68"/>
                  <a:gd name="T8" fmla="*/ 19 w 26"/>
                  <a:gd name="T9" fmla="*/ 1 h 68"/>
                  <a:gd name="T10" fmla="*/ 0 w 26"/>
                  <a:gd name="T11" fmla="*/ 35 h 68"/>
                  <a:gd name="T12" fmla="*/ 0 w 26"/>
                  <a:gd name="T13" fmla="*/ 35 h 6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6" h="68">
                    <a:moveTo>
                      <a:pt x="0" y="68"/>
                    </a:moveTo>
                    <a:lnTo>
                      <a:pt x="19" y="0"/>
                    </a:lnTo>
                    <a:lnTo>
                      <a:pt x="26" y="1"/>
                    </a:lnTo>
                    <a:lnTo>
                      <a:pt x="25" y="5"/>
                    </a:lnTo>
                    <a:lnTo>
                      <a:pt x="19" y="1"/>
                    </a:lnTo>
                    <a:lnTo>
                      <a:pt x="0" y="68"/>
                    </a:lnTo>
                    <a:close/>
                  </a:path>
                </a:pathLst>
              </a:custGeom>
              <a:solidFill>
                <a:srgbClr val="CCCC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785" name="Freeform 805"/>
              <p:cNvSpPr>
                <a:spLocks/>
              </p:cNvSpPr>
              <p:nvPr/>
            </p:nvSpPr>
            <p:spPr bwMode="auto">
              <a:xfrm>
                <a:off x="2405" y="1490"/>
                <a:ext cx="25" cy="34"/>
              </a:xfrm>
              <a:custGeom>
                <a:avLst/>
                <a:gdLst>
                  <a:gd name="T0" fmla="*/ 0 w 25"/>
                  <a:gd name="T1" fmla="*/ 34 h 67"/>
                  <a:gd name="T2" fmla="*/ 19 w 25"/>
                  <a:gd name="T3" fmla="*/ 0 h 67"/>
                  <a:gd name="T4" fmla="*/ 25 w 25"/>
                  <a:gd name="T5" fmla="*/ 2 h 67"/>
                  <a:gd name="T6" fmla="*/ 24 w 25"/>
                  <a:gd name="T7" fmla="*/ 3 h 67"/>
                  <a:gd name="T8" fmla="*/ 18 w 25"/>
                  <a:gd name="T9" fmla="*/ 2 h 67"/>
                  <a:gd name="T10" fmla="*/ 0 w 25"/>
                  <a:gd name="T11" fmla="*/ 34 h 67"/>
                  <a:gd name="T12" fmla="*/ 0 w 25"/>
                  <a:gd name="T13" fmla="*/ 34 h 6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5" h="67">
                    <a:moveTo>
                      <a:pt x="0" y="67"/>
                    </a:moveTo>
                    <a:lnTo>
                      <a:pt x="19" y="0"/>
                    </a:lnTo>
                    <a:lnTo>
                      <a:pt x="25" y="4"/>
                    </a:lnTo>
                    <a:lnTo>
                      <a:pt x="24" y="6"/>
                    </a:lnTo>
                    <a:lnTo>
                      <a:pt x="18" y="4"/>
                    </a:lnTo>
                    <a:lnTo>
                      <a:pt x="0" y="67"/>
                    </a:lnTo>
                    <a:close/>
                  </a:path>
                </a:pathLst>
              </a:custGeom>
              <a:solidFill>
                <a:srgbClr val="CECEC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786" name="Freeform 806"/>
              <p:cNvSpPr>
                <a:spLocks/>
              </p:cNvSpPr>
              <p:nvPr/>
            </p:nvSpPr>
            <p:spPr bwMode="auto">
              <a:xfrm>
                <a:off x="2405" y="1492"/>
                <a:ext cx="24" cy="32"/>
              </a:xfrm>
              <a:custGeom>
                <a:avLst/>
                <a:gdLst>
                  <a:gd name="T0" fmla="*/ 0 w 24"/>
                  <a:gd name="T1" fmla="*/ 32 h 63"/>
                  <a:gd name="T2" fmla="*/ 18 w 24"/>
                  <a:gd name="T3" fmla="*/ 0 h 63"/>
                  <a:gd name="T4" fmla="*/ 24 w 24"/>
                  <a:gd name="T5" fmla="*/ 1 h 63"/>
                  <a:gd name="T6" fmla="*/ 24 w 24"/>
                  <a:gd name="T7" fmla="*/ 3 h 63"/>
                  <a:gd name="T8" fmla="*/ 18 w 24"/>
                  <a:gd name="T9" fmla="*/ 2 h 63"/>
                  <a:gd name="T10" fmla="*/ 0 w 24"/>
                  <a:gd name="T11" fmla="*/ 32 h 63"/>
                  <a:gd name="T12" fmla="*/ 0 w 24"/>
                  <a:gd name="T13" fmla="*/ 32 h 6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4" h="63">
                    <a:moveTo>
                      <a:pt x="0" y="63"/>
                    </a:moveTo>
                    <a:lnTo>
                      <a:pt x="18" y="0"/>
                    </a:lnTo>
                    <a:lnTo>
                      <a:pt x="24" y="2"/>
                    </a:lnTo>
                    <a:lnTo>
                      <a:pt x="24" y="5"/>
                    </a:lnTo>
                    <a:lnTo>
                      <a:pt x="18" y="4"/>
                    </a:lnTo>
                    <a:lnTo>
                      <a:pt x="0" y="63"/>
                    </a:lnTo>
                    <a:close/>
                  </a:path>
                </a:pathLst>
              </a:custGeom>
              <a:solidFill>
                <a:srgbClr val="CFCFC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787" name="Freeform 807"/>
              <p:cNvSpPr>
                <a:spLocks/>
              </p:cNvSpPr>
              <p:nvPr/>
            </p:nvSpPr>
            <p:spPr bwMode="auto">
              <a:xfrm>
                <a:off x="2405" y="1494"/>
                <a:ext cx="24" cy="30"/>
              </a:xfrm>
              <a:custGeom>
                <a:avLst/>
                <a:gdLst>
                  <a:gd name="T0" fmla="*/ 0 w 24"/>
                  <a:gd name="T1" fmla="*/ 30 h 59"/>
                  <a:gd name="T2" fmla="*/ 18 w 24"/>
                  <a:gd name="T3" fmla="*/ 0 h 59"/>
                  <a:gd name="T4" fmla="*/ 24 w 24"/>
                  <a:gd name="T5" fmla="*/ 1 h 59"/>
                  <a:gd name="T6" fmla="*/ 22 w 24"/>
                  <a:gd name="T7" fmla="*/ 3 h 59"/>
                  <a:gd name="T8" fmla="*/ 17 w 24"/>
                  <a:gd name="T9" fmla="*/ 2 h 59"/>
                  <a:gd name="T10" fmla="*/ 1 w 24"/>
                  <a:gd name="T11" fmla="*/ 30 h 59"/>
                  <a:gd name="T12" fmla="*/ 0 w 24"/>
                  <a:gd name="T13" fmla="*/ 30 h 5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4" h="59">
                    <a:moveTo>
                      <a:pt x="0" y="59"/>
                    </a:moveTo>
                    <a:lnTo>
                      <a:pt x="18" y="0"/>
                    </a:lnTo>
                    <a:lnTo>
                      <a:pt x="24" y="1"/>
                    </a:lnTo>
                    <a:lnTo>
                      <a:pt x="22" y="5"/>
                    </a:lnTo>
                    <a:lnTo>
                      <a:pt x="17" y="3"/>
                    </a:lnTo>
                    <a:lnTo>
                      <a:pt x="1" y="59"/>
                    </a:lnTo>
                    <a:lnTo>
                      <a:pt x="0" y="59"/>
                    </a:lnTo>
                    <a:close/>
                  </a:path>
                </a:pathLst>
              </a:custGeom>
              <a:solidFill>
                <a:srgbClr val="D1D1D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788" name="Freeform 808"/>
              <p:cNvSpPr>
                <a:spLocks/>
              </p:cNvSpPr>
              <p:nvPr/>
            </p:nvSpPr>
            <p:spPr bwMode="auto">
              <a:xfrm>
                <a:off x="2406" y="1496"/>
                <a:ext cx="21" cy="28"/>
              </a:xfrm>
              <a:custGeom>
                <a:avLst/>
                <a:gdLst>
                  <a:gd name="T0" fmla="*/ 0 w 21"/>
                  <a:gd name="T1" fmla="*/ 28 h 56"/>
                  <a:gd name="T2" fmla="*/ 16 w 21"/>
                  <a:gd name="T3" fmla="*/ 0 h 56"/>
                  <a:gd name="T4" fmla="*/ 21 w 21"/>
                  <a:gd name="T5" fmla="*/ 1 h 56"/>
                  <a:gd name="T6" fmla="*/ 20 w 21"/>
                  <a:gd name="T7" fmla="*/ 3 h 56"/>
                  <a:gd name="T8" fmla="*/ 16 w 21"/>
                  <a:gd name="T9" fmla="*/ 2 h 56"/>
                  <a:gd name="T10" fmla="*/ 0 w 21"/>
                  <a:gd name="T11" fmla="*/ 28 h 56"/>
                  <a:gd name="T12" fmla="*/ 0 w 21"/>
                  <a:gd name="T13" fmla="*/ 28 h 5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1" h="56">
                    <a:moveTo>
                      <a:pt x="0" y="56"/>
                    </a:moveTo>
                    <a:lnTo>
                      <a:pt x="16" y="0"/>
                    </a:lnTo>
                    <a:lnTo>
                      <a:pt x="21" y="2"/>
                    </a:lnTo>
                    <a:lnTo>
                      <a:pt x="20" y="6"/>
                    </a:lnTo>
                    <a:lnTo>
                      <a:pt x="16" y="4"/>
                    </a:lnTo>
                    <a:lnTo>
                      <a:pt x="0" y="56"/>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789" name="Freeform 809"/>
              <p:cNvSpPr>
                <a:spLocks/>
              </p:cNvSpPr>
              <p:nvPr/>
            </p:nvSpPr>
            <p:spPr bwMode="auto">
              <a:xfrm>
                <a:off x="2406" y="1497"/>
                <a:ext cx="20" cy="28"/>
              </a:xfrm>
              <a:custGeom>
                <a:avLst/>
                <a:gdLst>
                  <a:gd name="T0" fmla="*/ 0 w 20"/>
                  <a:gd name="T1" fmla="*/ 27 h 54"/>
                  <a:gd name="T2" fmla="*/ 16 w 20"/>
                  <a:gd name="T3" fmla="*/ 0 h 54"/>
                  <a:gd name="T4" fmla="*/ 20 w 20"/>
                  <a:gd name="T5" fmla="*/ 1 h 54"/>
                  <a:gd name="T6" fmla="*/ 20 w 20"/>
                  <a:gd name="T7" fmla="*/ 3 h 54"/>
                  <a:gd name="T8" fmla="*/ 14 w 20"/>
                  <a:gd name="T9" fmla="*/ 2 h 54"/>
                  <a:gd name="T10" fmla="*/ 0 w 20"/>
                  <a:gd name="T11" fmla="*/ 28 h 54"/>
                  <a:gd name="T12" fmla="*/ 0 w 20"/>
                  <a:gd name="T13" fmla="*/ 27 h 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 h="54">
                    <a:moveTo>
                      <a:pt x="0" y="52"/>
                    </a:moveTo>
                    <a:lnTo>
                      <a:pt x="16" y="0"/>
                    </a:lnTo>
                    <a:lnTo>
                      <a:pt x="20" y="2"/>
                    </a:lnTo>
                    <a:lnTo>
                      <a:pt x="20" y="5"/>
                    </a:lnTo>
                    <a:lnTo>
                      <a:pt x="14" y="4"/>
                    </a:lnTo>
                    <a:lnTo>
                      <a:pt x="0" y="54"/>
                    </a:lnTo>
                    <a:lnTo>
                      <a:pt x="0" y="52"/>
                    </a:lnTo>
                    <a:close/>
                  </a:path>
                </a:pathLst>
              </a:custGeom>
              <a:solidFill>
                <a:srgbClr val="D4D4D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790" name="Freeform 810"/>
              <p:cNvSpPr>
                <a:spLocks/>
              </p:cNvSpPr>
              <p:nvPr/>
            </p:nvSpPr>
            <p:spPr bwMode="auto">
              <a:xfrm>
                <a:off x="2406" y="1499"/>
                <a:ext cx="20" cy="26"/>
              </a:xfrm>
              <a:custGeom>
                <a:avLst/>
                <a:gdLst>
                  <a:gd name="T0" fmla="*/ 0 w 20"/>
                  <a:gd name="T1" fmla="*/ 26 h 50"/>
                  <a:gd name="T2" fmla="*/ 14 w 20"/>
                  <a:gd name="T3" fmla="*/ 0 h 50"/>
                  <a:gd name="T4" fmla="*/ 20 w 20"/>
                  <a:gd name="T5" fmla="*/ 1 h 50"/>
                  <a:gd name="T6" fmla="*/ 18 w 20"/>
                  <a:gd name="T7" fmla="*/ 3 h 50"/>
                  <a:gd name="T8" fmla="*/ 14 w 20"/>
                  <a:gd name="T9" fmla="*/ 2 h 50"/>
                  <a:gd name="T10" fmla="*/ 0 w 20"/>
                  <a:gd name="T11" fmla="*/ 26 h 50"/>
                  <a:gd name="T12" fmla="*/ 0 w 20"/>
                  <a:gd name="T13" fmla="*/ 26 h 5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 h="50">
                    <a:moveTo>
                      <a:pt x="0" y="50"/>
                    </a:moveTo>
                    <a:lnTo>
                      <a:pt x="14" y="0"/>
                    </a:lnTo>
                    <a:lnTo>
                      <a:pt x="20" y="1"/>
                    </a:lnTo>
                    <a:lnTo>
                      <a:pt x="18" y="5"/>
                    </a:lnTo>
                    <a:lnTo>
                      <a:pt x="14" y="3"/>
                    </a:lnTo>
                    <a:lnTo>
                      <a:pt x="0" y="50"/>
                    </a:lnTo>
                    <a:close/>
                  </a:path>
                </a:pathLst>
              </a:custGeom>
              <a:solidFill>
                <a:srgbClr val="D6D6D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791" name="Freeform 811"/>
              <p:cNvSpPr>
                <a:spLocks/>
              </p:cNvSpPr>
              <p:nvPr/>
            </p:nvSpPr>
            <p:spPr bwMode="auto">
              <a:xfrm>
                <a:off x="2406" y="1501"/>
                <a:ext cx="18" cy="24"/>
              </a:xfrm>
              <a:custGeom>
                <a:avLst/>
                <a:gdLst>
                  <a:gd name="T0" fmla="*/ 0 w 18"/>
                  <a:gd name="T1" fmla="*/ 24 h 47"/>
                  <a:gd name="T2" fmla="*/ 14 w 18"/>
                  <a:gd name="T3" fmla="*/ 0 h 47"/>
                  <a:gd name="T4" fmla="*/ 18 w 18"/>
                  <a:gd name="T5" fmla="*/ 1 h 47"/>
                  <a:gd name="T6" fmla="*/ 17 w 18"/>
                  <a:gd name="T7" fmla="*/ 3 h 47"/>
                  <a:gd name="T8" fmla="*/ 13 w 18"/>
                  <a:gd name="T9" fmla="*/ 2 h 47"/>
                  <a:gd name="T10" fmla="*/ 1 w 18"/>
                  <a:gd name="T11" fmla="*/ 24 h 47"/>
                  <a:gd name="T12" fmla="*/ 0 w 18"/>
                  <a:gd name="T13" fmla="*/ 24 h 4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8" h="47">
                    <a:moveTo>
                      <a:pt x="0" y="47"/>
                    </a:moveTo>
                    <a:lnTo>
                      <a:pt x="14" y="0"/>
                    </a:lnTo>
                    <a:lnTo>
                      <a:pt x="18" y="2"/>
                    </a:lnTo>
                    <a:lnTo>
                      <a:pt x="17" y="6"/>
                    </a:lnTo>
                    <a:lnTo>
                      <a:pt x="13" y="4"/>
                    </a:lnTo>
                    <a:lnTo>
                      <a:pt x="1" y="47"/>
                    </a:lnTo>
                    <a:lnTo>
                      <a:pt x="0" y="47"/>
                    </a:lnTo>
                    <a:close/>
                  </a:path>
                </a:pathLst>
              </a:custGeom>
              <a:solidFill>
                <a:srgbClr val="D7D7D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792" name="Freeform 812"/>
              <p:cNvSpPr>
                <a:spLocks/>
              </p:cNvSpPr>
              <p:nvPr/>
            </p:nvSpPr>
            <p:spPr bwMode="auto">
              <a:xfrm>
                <a:off x="2407" y="1503"/>
                <a:ext cx="16" cy="22"/>
              </a:xfrm>
              <a:custGeom>
                <a:avLst/>
                <a:gdLst>
                  <a:gd name="T0" fmla="*/ 0 w 16"/>
                  <a:gd name="T1" fmla="*/ 22 h 43"/>
                  <a:gd name="T2" fmla="*/ 12 w 16"/>
                  <a:gd name="T3" fmla="*/ 0 h 43"/>
                  <a:gd name="T4" fmla="*/ 16 w 16"/>
                  <a:gd name="T5" fmla="*/ 1 h 43"/>
                  <a:gd name="T6" fmla="*/ 15 w 16"/>
                  <a:gd name="T7" fmla="*/ 3 h 43"/>
                  <a:gd name="T8" fmla="*/ 12 w 16"/>
                  <a:gd name="T9" fmla="*/ 2 h 43"/>
                  <a:gd name="T10" fmla="*/ 0 w 16"/>
                  <a:gd name="T11" fmla="*/ 22 h 43"/>
                  <a:gd name="T12" fmla="*/ 0 w 16"/>
                  <a:gd name="T13" fmla="*/ 22 h 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6" h="43">
                    <a:moveTo>
                      <a:pt x="0" y="43"/>
                    </a:moveTo>
                    <a:lnTo>
                      <a:pt x="12" y="0"/>
                    </a:lnTo>
                    <a:lnTo>
                      <a:pt x="16" y="2"/>
                    </a:lnTo>
                    <a:lnTo>
                      <a:pt x="15" y="5"/>
                    </a:lnTo>
                    <a:lnTo>
                      <a:pt x="12" y="3"/>
                    </a:lnTo>
                    <a:lnTo>
                      <a:pt x="0" y="43"/>
                    </a:lnTo>
                    <a:close/>
                  </a:path>
                </a:pathLst>
              </a:custGeom>
              <a:solidFill>
                <a:srgbClr val="D9D9D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793" name="Freeform 813"/>
              <p:cNvSpPr>
                <a:spLocks/>
              </p:cNvSpPr>
              <p:nvPr/>
            </p:nvSpPr>
            <p:spPr bwMode="auto">
              <a:xfrm>
                <a:off x="2407" y="1505"/>
                <a:ext cx="15" cy="20"/>
              </a:xfrm>
              <a:custGeom>
                <a:avLst/>
                <a:gdLst>
                  <a:gd name="T0" fmla="*/ 0 w 15"/>
                  <a:gd name="T1" fmla="*/ 20 h 40"/>
                  <a:gd name="T2" fmla="*/ 12 w 15"/>
                  <a:gd name="T3" fmla="*/ 0 h 40"/>
                  <a:gd name="T4" fmla="*/ 15 w 15"/>
                  <a:gd name="T5" fmla="*/ 1 h 40"/>
                  <a:gd name="T6" fmla="*/ 15 w 15"/>
                  <a:gd name="T7" fmla="*/ 3 h 40"/>
                  <a:gd name="T8" fmla="*/ 10 w 15"/>
                  <a:gd name="T9" fmla="*/ 3 h 40"/>
                  <a:gd name="T10" fmla="*/ 0 w 15"/>
                  <a:gd name="T11" fmla="*/ 20 h 40"/>
                  <a:gd name="T12" fmla="*/ 0 w 15"/>
                  <a:gd name="T13" fmla="*/ 20 h 4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 h="40">
                    <a:moveTo>
                      <a:pt x="0" y="40"/>
                    </a:moveTo>
                    <a:lnTo>
                      <a:pt x="12" y="0"/>
                    </a:lnTo>
                    <a:lnTo>
                      <a:pt x="15" y="2"/>
                    </a:lnTo>
                    <a:lnTo>
                      <a:pt x="15" y="6"/>
                    </a:lnTo>
                    <a:lnTo>
                      <a:pt x="10" y="6"/>
                    </a:lnTo>
                    <a:lnTo>
                      <a:pt x="0" y="40"/>
                    </a:lnTo>
                    <a:close/>
                  </a:path>
                </a:pathLst>
              </a:custGeom>
              <a:solidFill>
                <a:srgbClr val="DBDB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794" name="Freeform 814"/>
              <p:cNvSpPr>
                <a:spLocks/>
              </p:cNvSpPr>
              <p:nvPr/>
            </p:nvSpPr>
            <p:spPr bwMode="auto">
              <a:xfrm>
                <a:off x="2407" y="1507"/>
                <a:ext cx="15" cy="18"/>
              </a:xfrm>
              <a:custGeom>
                <a:avLst/>
                <a:gdLst>
                  <a:gd name="T0" fmla="*/ 0 w 15"/>
                  <a:gd name="T1" fmla="*/ 18 h 34"/>
                  <a:gd name="T2" fmla="*/ 10 w 15"/>
                  <a:gd name="T3" fmla="*/ 0 h 34"/>
                  <a:gd name="T4" fmla="*/ 15 w 15"/>
                  <a:gd name="T5" fmla="*/ 0 h 34"/>
                  <a:gd name="T6" fmla="*/ 13 w 15"/>
                  <a:gd name="T7" fmla="*/ 3 h 34"/>
                  <a:gd name="T8" fmla="*/ 10 w 15"/>
                  <a:gd name="T9" fmla="*/ 2 h 34"/>
                  <a:gd name="T10" fmla="*/ 0 w 15"/>
                  <a:gd name="T11" fmla="*/ 18 h 34"/>
                  <a:gd name="T12" fmla="*/ 0 w 15"/>
                  <a:gd name="T13" fmla="*/ 18 h 3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 h="34">
                    <a:moveTo>
                      <a:pt x="0" y="34"/>
                    </a:moveTo>
                    <a:lnTo>
                      <a:pt x="10" y="0"/>
                    </a:lnTo>
                    <a:lnTo>
                      <a:pt x="15" y="0"/>
                    </a:lnTo>
                    <a:lnTo>
                      <a:pt x="13" y="5"/>
                    </a:lnTo>
                    <a:lnTo>
                      <a:pt x="10" y="3"/>
                    </a:lnTo>
                    <a:lnTo>
                      <a:pt x="0" y="34"/>
                    </a:lnTo>
                    <a:close/>
                  </a:path>
                </a:pathLst>
              </a:custGeom>
              <a:solidFill>
                <a:srgbClr val="DCDCD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795" name="Freeform 815"/>
              <p:cNvSpPr>
                <a:spLocks/>
              </p:cNvSpPr>
              <p:nvPr/>
            </p:nvSpPr>
            <p:spPr bwMode="auto">
              <a:xfrm>
                <a:off x="2407" y="1509"/>
                <a:ext cx="13" cy="16"/>
              </a:xfrm>
              <a:custGeom>
                <a:avLst/>
                <a:gdLst>
                  <a:gd name="T0" fmla="*/ 0 w 13"/>
                  <a:gd name="T1" fmla="*/ 16 h 31"/>
                  <a:gd name="T2" fmla="*/ 10 w 13"/>
                  <a:gd name="T3" fmla="*/ 0 h 31"/>
                  <a:gd name="T4" fmla="*/ 13 w 13"/>
                  <a:gd name="T5" fmla="*/ 1 h 31"/>
                  <a:gd name="T6" fmla="*/ 12 w 13"/>
                  <a:gd name="T7" fmla="*/ 3 h 31"/>
                  <a:gd name="T8" fmla="*/ 9 w 13"/>
                  <a:gd name="T9" fmla="*/ 3 h 31"/>
                  <a:gd name="T10" fmla="*/ 2 w 13"/>
                  <a:gd name="T11" fmla="*/ 16 h 31"/>
                  <a:gd name="T12" fmla="*/ 0 w 13"/>
                  <a:gd name="T13" fmla="*/ 16 h 3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 h="31">
                    <a:moveTo>
                      <a:pt x="0" y="31"/>
                    </a:moveTo>
                    <a:lnTo>
                      <a:pt x="10" y="0"/>
                    </a:lnTo>
                    <a:lnTo>
                      <a:pt x="13" y="2"/>
                    </a:lnTo>
                    <a:lnTo>
                      <a:pt x="12" y="6"/>
                    </a:lnTo>
                    <a:lnTo>
                      <a:pt x="9" y="6"/>
                    </a:lnTo>
                    <a:lnTo>
                      <a:pt x="2" y="31"/>
                    </a:lnTo>
                    <a:lnTo>
                      <a:pt x="0" y="31"/>
                    </a:lnTo>
                    <a:close/>
                  </a:path>
                </a:pathLst>
              </a:custGeom>
              <a:solidFill>
                <a:srgbClr val="DEDED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796" name="Freeform 816"/>
              <p:cNvSpPr>
                <a:spLocks/>
              </p:cNvSpPr>
              <p:nvPr/>
            </p:nvSpPr>
            <p:spPr bwMode="auto">
              <a:xfrm>
                <a:off x="2409" y="1512"/>
                <a:ext cx="10" cy="13"/>
              </a:xfrm>
              <a:custGeom>
                <a:avLst/>
                <a:gdLst>
                  <a:gd name="T0" fmla="*/ 0 w 10"/>
                  <a:gd name="T1" fmla="*/ 13 h 25"/>
                  <a:gd name="T2" fmla="*/ 7 w 10"/>
                  <a:gd name="T3" fmla="*/ 0 h 25"/>
                  <a:gd name="T4" fmla="*/ 10 w 10"/>
                  <a:gd name="T5" fmla="*/ 0 h 25"/>
                  <a:gd name="T6" fmla="*/ 8 w 10"/>
                  <a:gd name="T7" fmla="*/ 3 h 25"/>
                  <a:gd name="T8" fmla="*/ 6 w 10"/>
                  <a:gd name="T9" fmla="*/ 3 h 25"/>
                  <a:gd name="T10" fmla="*/ 0 w 10"/>
                  <a:gd name="T11" fmla="*/ 13 h 25"/>
                  <a:gd name="T12" fmla="*/ 0 w 10"/>
                  <a:gd name="T13" fmla="*/ 13 h 2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25">
                    <a:moveTo>
                      <a:pt x="0" y="25"/>
                    </a:moveTo>
                    <a:lnTo>
                      <a:pt x="7" y="0"/>
                    </a:lnTo>
                    <a:lnTo>
                      <a:pt x="10" y="0"/>
                    </a:lnTo>
                    <a:lnTo>
                      <a:pt x="8" y="5"/>
                    </a:lnTo>
                    <a:lnTo>
                      <a:pt x="6" y="5"/>
                    </a:lnTo>
                    <a:lnTo>
                      <a:pt x="0" y="25"/>
                    </a:lnTo>
                    <a:close/>
                  </a:path>
                </a:pathLst>
              </a:custGeom>
              <a:solidFill>
                <a:srgbClr val="E0E0E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797" name="Freeform 817"/>
              <p:cNvSpPr>
                <a:spLocks/>
              </p:cNvSpPr>
              <p:nvPr/>
            </p:nvSpPr>
            <p:spPr bwMode="auto">
              <a:xfrm>
                <a:off x="2409" y="1515"/>
                <a:ext cx="8" cy="10"/>
              </a:xfrm>
              <a:custGeom>
                <a:avLst/>
                <a:gdLst>
                  <a:gd name="T0" fmla="*/ 0 w 8"/>
                  <a:gd name="T1" fmla="*/ 10 h 20"/>
                  <a:gd name="T2" fmla="*/ 6 w 8"/>
                  <a:gd name="T3" fmla="*/ 0 h 20"/>
                  <a:gd name="T4" fmla="*/ 8 w 8"/>
                  <a:gd name="T5" fmla="*/ 0 h 20"/>
                  <a:gd name="T6" fmla="*/ 7 w 8"/>
                  <a:gd name="T7" fmla="*/ 3 h 20"/>
                  <a:gd name="T8" fmla="*/ 6 w 8"/>
                  <a:gd name="T9" fmla="*/ 3 h 20"/>
                  <a:gd name="T10" fmla="*/ 0 w 8"/>
                  <a:gd name="T11" fmla="*/ 10 h 20"/>
                  <a:gd name="T12" fmla="*/ 0 w 8"/>
                  <a:gd name="T13" fmla="*/ 10 h 2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 h="20">
                    <a:moveTo>
                      <a:pt x="0" y="20"/>
                    </a:moveTo>
                    <a:lnTo>
                      <a:pt x="6" y="0"/>
                    </a:lnTo>
                    <a:lnTo>
                      <a:pt x="8" y="0"/>
                    </a:lnTo>
                    <a:lnTo>
                      <a:pt x="7" y="6"/>
                    </a:lnTo>
                    <a:lnTo>
                      <a:pt x="6" y="6"/>
                    </a:lnTo>
                    <a:lnTo>
                      <a:pt x="0" y="20"/>
                    </a:lnTo>
                    <a:close/>
                  </a:path>
                </a:pathLst>
              </a:custGeom>
              <a:solidFill>
                <a:srgbClr val="E1E1E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798" name="Freeform 818"/>
              <p:cNvSpPr>
                <a:spLocks/>
              </p:cNvSpPr>
              <p:nvPr/>
            </p:nvSpPr>
            <p:spPr bwMode="auto">
              <a:xfrm>
                <a:off x="2409" y="1517"/>
                <a:ext cx="7" cy="8"/>
              </a:xfrm>
              <a:custGeom>
                <a:avLst/>
                <a:gdLst>
                  <a:gd name="T0" fmla="*/ 0 w 7"/>
                  <a:gd name="T1" fmla="*/ 8 h 14"/>
                  <a:gd name="T2" fmla="*/ 6 w 7"/>
                  <a:gd name="T3" fmla="*/ 0 h 14"/>
                  <a:gd name="T4" fmla="*/ 7 w 7"/>
                  <a:gd name="T5" fmla="*/ 0 h 14"/>
                  <a:gd name="T6" fmla="*/ 4 w 7"/>
                  <a:gd name="T7" fmla="*/ 3 h 14"/>
                  <a:gd name="T8" fmla="*/ 4 w 7"/>
                  <a:gd name="T9" fmla="*/ 3 h 14"/>
                  <a:gd name="T10" fmla="*/ 1 w 7"/>
                  <a:gd name="T11" fmla="*/ 8 h 14"/>
                  <a:gd name="T12" fmla="*/ 0 w 7"/>
                  <a:gd name="T13" fmla="*/ 8 h 1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 h="14">
                    <a:moveTo>
                      <a:pt x="0" y="14"/>
                    </a:moveTo>
                    <a:lnTo>
                      <a:pt x="6" y="0"/>
                    </a:lnTo>
                    <a:lnTo>
                      <a:pt x="7" y="0"/>
                    </a:lnTo>
                    <a:lnTo>
                      <a:pt x="4" y="5"/>
                    </a:lnTo>
                    <a:lnTo>
                      <a:pt x="1" y="14"/>
                    </a:lnTo>
                    <a:lnTo>
                      <a:pt x="0" y="14"/>
                    </a:lnTo>
                    <a:close/>
                  </a:path>
                </a:pathLst>
              </a:custGeom>
              <a:solidFill>
                <a:srgbClr val="E3E3E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799" name="Freeform 819"/>
              <p:cNvSpPr>
                <a:spLocks/>
              </p:cNvSpPr>
              <p:nvPr/>
            </p:nvSpPr>
            <p:spPr bwMode="auto">
              <a:xfrm>
                <a:off x="2410" y="1520"/>
                <a:ext cx="3" cy="5"/>
              </a:xfrm>
              <a:custGeom>
                <a:avLst/>
                <a:gdLst>
                  <a:gd name="T0" fmla="*/ 0 w 3"/>
                  <a:gd name="T1" fmla="*/ 5 h 9"/>
                  <a:gd name="T2" fmla="*/ 3 w 3"/>
                  <a:gd name="T3" fmla="*/ 0 h 9"/>
                  <a:gd name="T4" fmla="*/ 3 w 3"/>
                  <a:gd name="T5" fmla="*/ 0 h 9"/>
                  <a:gd name="T6" fmla="*/ 2 w 3"/>
                  <a:gd name="T7" fmla="*/ 3 h 9"/>
                  <a:gd name="T8" fmla="*/ 2 w 3"/>
                  <a:gd name="T9" fmla="*/ 3 h 9"/>
                  <a:gd name="T10" fmla="*/ 0 w 3"/>
                  <a:gd name="T11" fmla="*/ 5 h 9"/>
                  <a:gd name="T12" fmla="*/ 0 w 3"/>
                  <a:gd name="T13" fmla="*/ 5 h 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9">
                    <a:moveTo>
                      <a:pt x="0" y="9"/>
                    </a:moveTo>
                    <a:lnTo>
                      <a:pt x="3" y="0"/>
                    </a:lnTo>
                    <a:lnTo>
                      <a:pt x="2" y="6"/>
                    </a:lnTo>
                    <a:lnTo>
                      <a:pt x="0" y="9"/>
                    </a:lnTo>
                    <a:close/>
                  </a:path>
                </a:pathLst>
              </a:custGeom>
              <a:solidFill>
                <a:srgbClr val="E4E4E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800" name="Freeform 820"/>
              <p:cNvSpPr>
                <a:spLocks/>
              </p:cNvSpPr>
              <p:nvPr/>
            </p:nvSpPr>
            <p:spPr bwMode="auto">
              <a:xfrm>
                <a:off x="2410" y="1523"/>
                <a:ext cx="2" cy="3"/>
              </a:xfrm>
              <a:custGeom>
                <a:avLst/>
                <a:gdLst>
                  <a:gd name="T0" fmla="*/ 0 w 2"/>
                  <a:gd name="T1" fmla="*/ 2 h 5"/>
                  <a:gd name="T2" fmla="*/ 2 w 2"/>
                  <a:gd name="T3" fmla="*/ 0 h 5"/>
                  <a:gd name="T4" fmla="*/ 2 w 2"/>
                  <a:gd name="T5" fmla="*/ 0 h 5"/>
                  <a:gd name="T6" fmla="*/ 2 w 2"/>
                  <a:gd name="T7" fmla="*/ 3 h 5"/>
                  <a:gd name="T8" fmla="*/ 2 w 2"/>
                  <a:gd name="T9" fmla="*/ 3 h 5"/>
                  <a:gd name="T10" fmla="*/ 2 w 2"/>
                  <a:gd name="T11" fmla="*/ 3 h 5"/>
                  <a:gd name="T12" fmla="*/ 0 w 2"/>
                  <a:gd name="T13" fmla="*/ 2 h 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 h="5">
                    <a:moveTo>
                      <a:pt x="0" y="3"/>
                    </a:moveTo>
                    <a:lnTo>
                      <a:pt x="2" y="0"/>
                    </a:lnTo>
                    <a:lnTo>
                      <a:pt x="2" y="5"/>
                    </a:lnTo>
                    <a:lnTo>
                      <a:pt x="0" y="3"/>
                    </a:lnTo>
                    <a:close/>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801" name="Freeform 821"/>
              <p:cNvSpPr>
                <a:spLocks/>
              </p:cNvSpPr>
              <p:nvPr/>
            </p:nvSpPr>
            <p:spPr bwMode="auto">
              <a:xfrm>
                <a:off x="2409" y="1472"/>
                <a:ext cx="25" cy="54"/>
              </a:xfrm>
              <a:custGeom>
                <a:avLst/>
                <a:gdLst>
                  <a:gd name="T0" fmla="*/ 3 w 25"/>
                  <a:gd name="T1" fmla="*/ 54 h 107"/>
                  <a:gd name="T2" fmla="*/ 0 w 25"/>
                  <a:gd name="T3" fmla="*/ 39 h 107"/>
                  <a:gd name="T4" fmla="*/ 22 w 25"/>
                  <a:gd name="T5" fmla="*/ 0 h 107"/>
                  <a:gd name="T6" fmla="*/ 25 w 25"/>
                  <a:gd name="T7" fmla="*/ 15 h 107"/>
                  <a:gd name="T8" fmla="*/ 3 w 25"/>
                  <a:gd name="T9" fmla="*/ 54 h 10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107">
                    <a:moveTo>
                      <a:pt x="3" y="107"/>
                    </a:moveTo>
                    <a:lnTo>
                      <a:pt x="0" y="78"/>
                    </a:lnTo>
                    <a:lnTo>
                      <a:pt x="22" y="0"/>
                    </a:lnTo>
                    <a:lnTo>
                      <a:pt x="25" y="29"/>
                    </a:lnTo>
                    <a:lnTo>
                      <a:pt x="3" y="10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802" name="Freeform 822"/>
              <p:cNvSpPr>
                <a:spLocks/>
              </p:cNvSpPr>
              <p:nvPr/>
            </p:nvSpPr>
            <p:spPr bwMode="auto">
              <a:xfrm>
                <a:off x="2402" y="1472"/>
                <a:ext cx="39" cy="52"/>
              </a:xfrm>
              <a:custGeom>
                <a:avLst/>
                <a:gdLst>
                  <a:gd name="T0" fmla="*/ 0 w 39"/>
                  <a:gd name="T1" fmla="*/ 52 h 103"/>
                  <a:gd name="T2" fmla="*/ 29 w 39"/>
                  <a:gd name="T3" fmla="*/ 0 h 103"/>
                  <a:gd name="T4" fmla="*/ 39 w 39"/>
                  <a:gd name="T5" fmla="*/ 2 h 103"/>
                  <a:gd name="T6" fmla="*/ 38 w 39"/>
                  <a:gd name="T7" fmla="*/ 2 h 103"/>
                  <a:gd name="T8" fmla="*/ 28 w 39"/>
                  <a:gd name="T9" fmla="*/ 0 h 103"/>
                  <a:gd name="T10" fmla="*/ 0 w 39"/>
                  <a:gd name="T11" fmla="*/ 52 h 103"/>
                  <a:gd name="T12" fmla="*/ 0 w 39"/>
                  <a:gd name="T13" fmla="*/ 52 h 10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9" h="103">
                    <a:moveTo>
                      <a:pt x="0" y="103"/>
                    </a:moveTo>
                    <a:lnTo>
                      <a:pt x="29" y="0"/>
                    </a:lnTo>
                    <a:lnTo>
                      <a:pt x="39" y="4"/>
                    </a:lnTo>
                    <a:lnTo>
                      <a:pt x="38" y="4"/>
                    </a:lnTo>
                    <a:lnTo>
                      <a:pt x="28" y="0"/>
                    </a:lnTo>
                    <a:lnTo>
                      <a:pt x="0" y="103"/>
                    </a:lnTo>
                    <a:close/>
                  </a:path>
                </a:pathLst>
              </a:custGeom>
              <a:solidFill>
                <a:srgbClr val="B3B3B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803" name="Freeform 823"/>
              <p:cNvSpPr>
                <a:spLocks/>
              </p:cNvSpPr>
              <p:nvPr/>
            </p:nvSpPr>
            <p:spPr bwMode="auto">
              <a:xfrm>
                <a:off x="2402" y="1472"/>
                <a:ext cx="38" cy="52"/>
              </a:xfrm>
              <a:custGeom>
                <a:avLst/>
                <a:gdLst>
                  <a:gd name="T0" fmla="*/ 0 w 38"/>
                  <a:gd name="T1" fmla="*/ 52 h 103"/>
                  <a:gd name="T2" fmla="*/ 28 w 38"/>
                  <a:gd name="T3" fmla="*/ 0 h 103"/>
                  <a:gd name="T4" fmla="*/ 38 w 38"/>
                  <a:gd name="T5" fmla="*/ 2 h 103"/>
                  <a:gd name="T6" fmla="*/ 38 w 38"/>
                  <a:gd name="T7" fmla="*/ 3 h 103"/>
                  <a:gd name="T8" fmla="*/ 28 w 38"/>
                  <a:gd name="T9" fmla="*/ 1 h 103"/>
                  <a:gd name="T10" fmla="*/ 0 w 38"/>
                  <a:gd name="T11" fmla="*/ 52 h 103"/>
                  <a:gd name="T12" fmla="*/ 0 w 38"/>
                  <a:gd name="T13" fmla="*/ 52 h 10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8" h="103">
                    <a:moveTo>
                      <a:pt x="0" y="103"/>
                    </a:moveTo>
                    <a:lnTo>
                      <a:pt x="28" y="0"/>
                    </a:lnTo>
                    <a:lnTo>
                      <a:pt x="38" y="4"/>
                    </a:lnTo>
                    <a:lnTo>
                      <a:pt x="38" y="6"/>
                    </a:lnTo>
                    <a:lnTo>
                      <a:pt x="28" y="2"/>
                    </a:lnTo>
                    <a:lnTo>
                      <a:pt x="0" y="103"/>
                    </a:lnTo>
                    <a:close/>
                  </a:path>
                </a:pathLst>
              </a:custGeom>
              <a:solidFill>
                <a:srgbClr val="B4B4B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804" name="Freeform 824"/>
              <p:cNvSpPr>
                <a:spLocks/>
              </p:cNvSpPr>
              <p:nvPr/>
            </p:nvSpPr>
            <p:spPr bwMode="auto">
              <a:xfrm>
                <a:off x="2402" y="1473"/>
                <a:ext cx="38" cy="51"/>
              </a:xfrm>
              <a:custGeom>
                <a:avLst/>
                <a:gdLst>
                  <a:gd name="T0" fmla="*/ 0 w 38"/>
                  <a:gd name="T1" fmla="*/ 51 h 101"/>
                  <a:gd name="T2" fmla="*/ 28 w 38"/>
                  <a:gd name="T3" fmla="*/ 0 h 101"/>
                  <a:gd name="T4" fmla="*/ 38 w 38"/>
                  <a:gd name="T5" fmla="*/ 2 h 101"/>
                  <a:gd name="T6" fmla="*/ 37 w 38"/>
                  <a:gd name="T7" fmla="*/ 3 h 101"/>
                  <a:gd name="T8" fmla="*/ 28 w 38"/>
                  <a:gd name="T9" fmla="*/ 1 h 101"/>
                  <a:gd name="T10" fmla="*/ 0 w 38"/>
                  <a:gd name="T11" fmla="*/ 51 h 101"/>
                  <a:gd name="T12" fmla="*/ 0 w 38"/>
                  <a:gd name="T13" fmla="*/ 51 h 10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8" h="101">
                    <a:moveTo>
                      <a:pt x="0" y="101"/>
                    </a:moveTo>
                    <a:lnTo>
                      <a:pt x="28" y="0"/>
                    </a:lnTo>
                    <a:lnTo>
                      <a:pt x="38" y="4"/>
                    </a:lnTo>
                    <a:lnTo>
                      <a:pt x="37" y="5"/>
                    </a:lnTo>
                    <a:lnTo>
                      <a:pt x="28" y="2"/>
                    </a:lnTo>
                    <a:lnTo>
                      <a:pt x="0" y="101"/>
                    </a:lnTo>
                    <a:close/>
                  </a:path>
                </a:pathLst>
              </a:custGeom>
              <a:solidFill>
                <a:srgbClr val="B6B6B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805" name="Freeform 825"/>
              <p:cNvSpPr>
                <a:spLocks/>
              </p:cNvSpPr>
              <p:nvPr/>
            </p:nvSpPr>
            <p:spPr bwMode="auto">
              <a:xfrm>
                <a:off x="2402" y="1474"/>
                <a:ext cx="37" cy="50"/>
              </a:xfrm>
              <a:custGeom>
                <a:avLst/>
                <a:gdLst>
                  <a:gd name="T0" fmla="*/ 0 w 37"/>
                  <a:gd name="T1" fmla="*/ 50 h 99"/>
                  <a:gd name="T2" fmla="*/ 28 w 37"/>
                  <a:gd name="T3" fmla="*/ 0 h 99"/>
                  <a:gd name="T4" fmla="*/ 37 w 37"/>
                  <a:gd name="T5" fmla="*/ 2 h 99"/>
                  <a:gd name="T6" fmla="*/ 37 w 37"/>
                  <a:gd name="T7" fmla="*/ 3 h 99"/>
                  <a:gd name="T8" fmla="*/ 28 w 37"/>
                  <a:gd name="T9" fmla="*/ 1 h 99"/>
                  <a:gd name="T10" fmla="*/ 0 w 37"/>
                  <a:gd name="T11" fmla="*/ 50 h 99"/>
                  <a:gd name="T12" fmla="*/ 0 w 37"/>
                  <a:gd name="T13" fmla="*/ 50 h 9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99">
                    <a:moveTo>
                      <a:pt x="0" y="99"/>
                    </a:moveTo>
                    <a:lnTo>
                      <a:pt x="28" y="0"/>
                    </a:lnTo>
                    <a:lnTo>
                      <a:pt x="37" y="3"/>
                    </a:lnTo>
                    <a:lnTo>
                      <a:pt x="37" y="5"/>
                    </a:lnTo>
                    <a:lnTo>
                      <a:pt x="28" y="2"/>
                    </a:lnTo>
                    <a:lnTo>
                      <a:pt x="0" y="99"/>
                    </a:lnTo>
                    <a:close/>
                  </a:path>
                </a:pathLst>
              </a:custGeom>
              <a:solidFill>
                <a:srgbClr val="B7B7B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806" name="Freeform 826"/>
              <p:cNvSpPr>
                <a:spLocks/>
              </p:cNvSpPr>
              <p:nvPr/>
            </p:nvSpPr>
            <p:spPr bwMode="auto">
              <a:xfrm>
                <a:off x="2402" y="1475"/>
                <a:ext cx="37" cy="49"/>
              </a:xfrm>
              <a:custGeom>
                <a:avLst/>
                <a:gdLst>
                  <a:gd name="T0" fmla="*/ 0 w 37"/>
                  <a:gd name="T1" fmla="*/ 49 h 97"/>
                  <a:gd name="T2" fmla="*/ 28 w 37"/>
                  <a:gd name="T3" fmla="*/ 0 h 97"/>
                  <a:gd name="T4" fmla="*/ 37 w 37"/>
                  <a:gd name="T5" fmla="*/ 2 h 97"/>
                  <a:gd name="T6" fmla="*/ 37 w 37"/>
                  <a:gd name="T7" fmla="*/ 3 h 97"/>
                  <a:gd name="T8" fmla="*/ 27 w 37"/>
                  <a:gd name="T9" fmla="*/ 1 h 97"/>
                  <a:gd name="T10" fmla="*/ 0 w 37"/>
                  <a:gd name="T11" fmla="*/ 49 h 97"/>
                  <a:gd name="T12" fmla="*/ 0 w 37"/>
                  <a:gd name="T13" fmla="*/ 49 h 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97">
                    <a:moveTo>
                      <a:pt x="0" y="97"/>
                    </a:moveTo>
                    <a:lnTo>
                      <a:pt x="28" y="0"/>
                    </a:lnTo>
                    <a:lnTo>
                      <a:pt x="37" y="3"/>
                    </a:lnTo>
                    <a:lnTo>
                      <a:pt x="37" y="5"/>
                    </a:lnTo>
                    <a:lnTo>
                      <a:pt x="27" y="1"/>
                    </a:lnTo>
                    <a:lnTo>
                      <a:pt x="0" y="97"/>
                    </a:lnTo>
                    <a:close/>
                  </a:path>
                </a:pathLst>
              </a:custGeom>
              <a:solidFill>
                <a:srgbClr val="B9B9B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807" name="Freeform 827"/>
              <p:cNvSpPr>
                <a:spLocks/>
              </p:cNvSpPr>
              <p:nvPr/>
            </p:nvSpPr>
            <p:spPr bwMode="auto">
              <a:xfrm>
                <a:off x="2402" y="1476"/>
                <a:ext cx="37" cy="48"/>
              </a:xfrm>
              <a:custGeom>
                <a:avLst/>
                <a:gdLst>
                  <a:gd name="T0" fmla="*/ 0 w 37"/>
                  <a:gd name="T1" fmla="*/ 48 h 96"/>
                  <a:gd name="T2" fmla="*/ 27 w 37"/>
                  <a:gd name="T3" fmla="*/ 0 h 96"/>
                  <a:gd name="T4" fmla="*/ 37 w 37"/>
                  <a:gd name="T5" fmla="*/ 2 h 96"/>
                  <a:gd name="T6" fmla="*/ 35 w 37"/>
                  <a:gd name="T7" fmla="*/ 3 h 96"/>
                  <a:gd name="T8" fmla="*/ 27 w 37"/>
                  <a:gd name="T9" fmla="*/ 2 h 96"/>
                  <a:gd name="T10" fmla="*/ 0 w 37"/>
                  <a:gd name="T11" fmla="*/ 48 h 96"/>
                  <a:gd name="T12" fmla="*/ 0 w 37"/>
                  <a:gd name="T13" fmla="*/ 48 h 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96">
                    <a:moveTo>
                      <a:pt x="0" y="96"/>
                    </a:moveTo>
                    <a:lnTo>
                      <a:pt x="27" y="0"/>
                    </a:lnTo>
                    <a:lnTo>
                      <a:pt x="37" y="4"/>
                    </a:lnTo>
                    <a:lnTo>
                      <a:pt x="35" y="6"/>
                    </a:lnTo>
                    <a:lnTo>
                      <a:pt x="27" y="4"/>
                    </a:lnTo>
                    <a:lnTo>
                      <a:pt x="0" y="96"/>
                    </a:lnTo>
                    <a:close/>
                  </a:path>
                </a:pathLst>
              </a:custGeom>
              <a:solidFill>
                <a:srgbClr val="BBBBB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808" name="Freeform 828"/>
              <p:cNvSpPr>
                <a:spLocks/>
              </p:cNvSpPr>
              <p:nvPr/>
            </p:nvSpPr>
            <p:spPr bwMode="auto">
              <a:xfrm>
                <a:off x="2402" y="1478"/>
                <a:ext cx="35" cy="46"/>
              </a:xfrm>
              <a:custGeom>
                <a:avLst/>
                <a:gdLst>
                  <a:gd name="T0" fmla="*/ 0 w 35"/>
                  <a:gd name="T1" fmla="*/ 46 h 92"/>
                  <a:gd name="T2" fmla="*/ 27 w 35"/>
                  <a:gd name="T3" fmla="*/ 0 h 92"/>
                  <a:gd name="T4" fmla="*/ 35 w 35"/>
                  <a:gd name="T5" fmla="*/ 1 h 92"/>
                  <a:gd name="T6" fmla="*/ 35 w 35"/>
                  <a:gd name="T7" fmla="*/ 2 h 92"/>
                  <a:gd name="T8" fmla="*/ 27 w 35"/>
                  <a:gd name="T9" fmla="*/ 1 h 92"/>
                  <a:gd name="T10" fmla="*/ 0 w 35"/>
                  <a:gd name="T11" fmla="*/ 46 h 92"/>
                  <a:gd name="T12" fmla="*/ 0 w 35"/>
                  <a:gd name="T13" fmla="*/ 46 h 9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5" h="92">
                    <a:moveTo>
                      <a:pt x="0" y="92"/>
                    </a:moveTo>
                    <a:lnTo>
                      <a:pt x="27" y="0"/>
                    </a:lnTo>
                    <a:lnTo>
                      <a:pt x="35" y="2"/>
                    </a:lnTo>
                    <a:lnTo>
                      <a:pt x="35" y="4"/>
                    </a:lnTo>
                    <a:lnTo>
                      <a:pt x="27" y="2"/>
                    </a:lnTo>
                    <a:lnTo>
                      <a:pt x="0" y="92"/>
                    </a:lnTo>
                    <a:close/>
                  </a:path>
                </a:pathLst>
              </a:custGeom>
              <a:solidFill>
                <a:srgbClr val="BCBCB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809" name="Freeform 829"/>
              <p:cNvSpPr>
                <a:spLocks/>
              </p:cNvSpPr>
              <p:nvPr/>
            </p:nvSpPr>
            <p:spPr bwMode="auto">
              <a:xfrm>
                <a:off x="2402" y="1478"/>
                <a:ext cx="35" cy="46"/>
              </a:xfrm>
              <a:custGeom>
                <a:avLst/>
                <a:gdLst>
                  <a:gd name="T0" fmla="*/ 0 w 35"/>
                  <a:gd name="T1" fmla="*/ 46 h 90"/>
                  <a:gd name="T2" fmla="*/ 27 w 35"/>
                  <a:gd name="T3" fmla="*/ 0 h 90"/>
                  <a:gd name="T4" fmla="*/ 35 w 35"/>
                  <a:gd name="T5" fmla="*/ 1 h 90"/>
                  <a:gd name="T6" fmla="*/ 35 w 35"/>
                  <a:gd name="T7" fmla="*/ 3 h 90"/>
                  <a:gd name="T8" fmla="*/ 27 w 35"/>
                  <a:gd name="T9" fmla="*/ 1 h 90"/>
                  <a:gd name="T10" fmla="*/ 0 w 35"/>
                  <a:gd name="T11" fmla="*/ 46 h 90"/>
                  <a:gd name="T12" fmla="*/ 0 w 35"/>
                  <a:gd name="T13" fmla="*/ 46 h 9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5" h="90">
                    <a:moveTo>
                      <a:pt x="0" y="90"/>
                    </a:moveTo>
                    <a:lnTo>
                      <a:pt x="27" y="0"/>
                    </a:lnTo>
                    <a:lnTo>
                      <a:pt x="35" y="2"/>
                    </a:lnTo>
                    <a:lnTo>
                      <a:pt x="35" y="5"/>
                    </a:lnTo>
                    <a:lnTo>
                      <a:pt x="27" y="2"/>
                    </a:lnTo>
                    <a:lnTo>
                      <a:pt x="0" y="90"/>
                    </a:lnTo>
                    <a:close/>
                  </a:path>
                </a:pathLst>
              </a:custGeom>
              <a:solidFill>
                <a:srgbClr val="BEBEB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810" name="Freeform 830"/>
              <p:cNvSpPr>
                <a:spLocks/>
              </p:cNvSpPr>
              <p:nvPr/>
            </p:nvSpPr>
            <p:spPr bwMode="auto">
              <a:xfrm>
                <a:off x="2402" y="1479"/>
                <a:ext cx="35" cy="45"/>
              </a:xfrm>
              <a:custGeom>
                <a:avLst/>
                <a:gdLst>
                  <a:gd name="T0" fmla="*/ 0 w 35"/>
                  <a:gd name="T1" fmla="*/ 45 h 88"/>
                  <a:gd name="T2" fmla="*/ 27 w 35"/>
                  <a:gd name="T3" fmla="*/ 0 h 88"/>
                  <a:gd name="T4" fmla="*/ 35 w 35"/>
                  <a:gd name="T5" fmla="*/ 2 h 88"/>
                  <a:gd name="T6" fmla="*/ 34 w 35"/>
                  <a:gd name="T7" fmla="*/ 3 h 88"/>
                  <a:gd name="T8" fmla="*/ 25 w 35"/>
                  <a:gd name="T9" fmla="*/ 1 h 88"/>
                  <a:gd name="T10" fmla="*/ 1 w 35"/>
                  <a:gd name="T11" fmla="*/ 45 h 88"/>
                  <a:gd name="T12" fmla="*/ 0 w 35"/>
                  <a:gd name="T13" fmla="*/ 45 h 8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5" h="88">
                    <a:moveTo>
                      <a:pt x="0" y="88"/>
                    </a:moveTo>
                    <a:lnTo>
                      <a:pt x="27" y="0"/>
                    </a:lnTo>
                    <a:lnTo>
                      <a:pt x="35" y="3"/>
                    </a:lnTo>
                    <a:lnTo>
                      <a:pt x="34" y="5"/>
                    </a:lnTo>
                    <a:lnTo>
                      <a:pt x="25" y="2"/>
                    </a:lnTo>
                    <a:lnTo>
                      <a:pt x="1" y="88"/>
                    </a:lnTo>
                    <a:lnTo>
                      <a:pt x="0" y="88"/>
                    </a:lnTo>
                    <a:close/>
                  </a:path>
                </a:pathLst>
              </a:custGeom>
              <a:solidFill>
                <a:srgbClr val="BFB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811" name="Freeform 831"/>
              <p:cNvSpPr>
                <a:spLocks/>
              </p:cNvSpPr>
              <p:nvPr/>
            </p:nvSpPr>
            <p:spPr bwMode="auto">
              <a:xfrm>
                <a:off x="2403" y="1480"/>
                <a:ext cx="33" cy="44"/>
              </a:xfrm>
              <a:custGeom>
                <a:avLst/>
                <a:gdLst>
                  <a:gd name="T0" fmla="*/ 0 w 33"/>
                  <a:gd name="T1" fmla="*/ 44 h 86"/>
                  <a:gd name="T2" fmla="*/ 24 w 33"/>
                  <a:gd name="T3" fmla="*/ 0 h 86"/>
                  <a:gd name="T4" fmla="*/ 33 w 33"/>
                  <a:gd name="T5" fmla="*/ 2 h 86"/>
                  <a:gd name="T6" fmla="*/ 33 w 33"/>
                  <a:gd name="T7" fmla="*/ 3 h 86"/>
                  <a:gd name="T8" fmla="*/ 24 w 33"/>
                  <a:gd name="T9" fmla="*/ 1 h 86"/>
                  <a:gd name="T10" fmla="*/ 0 w 33"/>
                  <a:gd name="T11" fmla="*/ 44 h 86"/>
                  <a:gd name="T12" fmla="*/ 0 w 33"/>
                  <a:gd name="T13" fmla="*/ 44 h 8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3" h="86">
                    <a:moveTo>
                      <a:pt x="0" y="86"/>
                    </a:moveTo>
                    <a:lnTo>
                      <a:pt x="24" y="0"/>
                    </a:lnTo>
                    <a:lnTo>
                      <a:pt x="33" y="3"/>
                    </a:lnTo>
                    <a:lnTo>
                      <a:pt x="33" y="5"/>
                    </a:lnTo>
                    <a:lnTo>
                      <a:pt x="24" y="1"/>
                    </a:lnTo>
                    <a:lnTo>
                      <a:pt x="0" y="86"/>
                    </a:lnTo>
                    <a:close/>
                  </a:path>
                </a:pathLst>
              </a:custGeom>
              <a:solidFill>
                <a:srgbClr val="C1C1C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812" name="Freeform 832"/>
              <p:cNvSpPr>
                <a:spLocks/>
              </p:cNvSpPr>
              <p:nvPr/>
            </p:nvSpPr>
            <p:spPr bwMode="auto">
              <a:xfrm>
                <a:off x="2403" y="1481"/>
                <a:ext cx="33" cy="43"/>
              </a:xfrm>
              <a:custGeom>
                <a:avLst/>
                <a:gdLst>
                  <a:gd name="T0" fmla="*/ 0 w 33"/>
                  <a:gd name="T1" fmla="*/ 43 h 85"/>
                  <a:gd name="T2" fmla="*/ 24 w 33"/>
                  <a:gd name="T3" fmla="*/ 0 h 85"/>
                  <a:gd name="T4" fmla="*/ 33 w 33"/>
                  <a:gd name="T5" fmla="*/ 2 h 85"/>
                  <a:gd name="T6" fmla="*/ 31 w 33"/>
                  <a:gd name="T7" fmla="*/ 3 h 85"/>
                  <a:gd name="T8" fmla="*/ 24 w 33"/>
                  <a:gd name="T9" fmla="*/ 2 h 85"/>
                  <a:gd name="T10" fmla="*/ 0 w 33"/>
                  <a:gd name="T11" fmla="*/ 43 h 85"/>
                  <a:gd name="T12" fmla="*/ 0 w 33"/>
                  <a:gd name="T13" fmla="*/ 43 h 8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3" h="85">
                    <a:moveTo>
                      <a:pt x="0" y="85"/>
                    </a:moveTo>
                    <a:lnTo>
                      <a:pt x="24" y="0"/>
                    </a:lnTo>
                    <a:lnTo>
                      <a:pt x="33" y="4"/>
                    </a:lnTo>
                    <a:lnTo>
                      <a:pt x="31" y="6"/>
                    </a:lnTo>
                    <a:lnTo>
                      <a:pt x="24" y="4"/>
                    </a:lnTo>
                    <a:lnTo>
                      <a:pt x="0" y="85"/>
                    </a:lnTo>
                    <a:close/>
                  </a:path>
                </a:pathLst>
              </a:custGeom>
              <a:solidFill>
                <a:srgbClr val="C3C3C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813" name="Freeform 833"/>
              <p:cNvSpPr>
                <a:spLocks/>
              </p:cNvSpPr>
              <p:nvPr/>
            </p:nvSpPr>
            <p:spPr bwMode="auto">
              <a:xfrm>
                <a:off x="2403" y="1483"/>
                <a:ext cx="31" cy="41"/>
              </a:xfrm>
              <a:custGeom>
                <a:avLst/>
                <a:gdLst>
                  <a:gd name="T0" fmla="*/ 0 w 31"/>
                  <a:gd name="T1" fmla="*/ 41 h 81"/>
                  <a:gd name="T2" fmla="*/ 24 w 31"/>
                  <a:gd name="T3" fmla="*/ 0 h 81"/>
                  <a:gd name="T4" fmla="*/ 31 w 31"/>
                  <a:gd name="T5" fmla="*/ 1 h 81"/>
                  <a:gd name="T6" fmla="*/ 31 w 31"/>
                  <a:gd name="T7" fmla="*/ 2 h 81"/>
                  <a:gd name="T8" fmla="*/ 23 w 31"/>
                  <a:gd name="T9" fmla="*/ 1 h 81"/>
                  <a:gd name="T10" fmla="*/ 0 w 31"/>
                  <a:gd name="T11" fmla="*/ 41 h 81"/>
                  <a:gd name="T12" fmla="*/ 0 w 31"/>
                  <a:gd name="T13" fmla="*/ 41 h 8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 h="81">
                    <a:moveTo>
                      <a:pt x="0" y="81"/>
                    </a:moveTo>
                    <a:lnTo>
                      <a:pt x="24" y="0"/>
                    </a:lnTo>
                    <a:lnTo>
                      <a:pt x="31" y="2"/>
                    </a:lnTo>
                    <a:lnTo>
                      <a:pt x="31" y="4"/>
                    </a:lnTo>
                    <a:lnTo>
                      <a:pt x="23" y="2"/>
                    </a:lnTo>
                    <a:lnTo>
                      <a:pt x="0" y="81"/>
                    </a:lnTo>
                    <a:close/>
                  </a:path>
                </a:pathLst>
              </a:custGeom>
              <a:solidFill>
                <a:srgbClr val="C4C4C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814" name="Freeform 834"/>
              <p:cNvSpPr>
                <a:spLocks/>
              </p:cNvSpPr>
              <p:nvPr/>
            </p:nvSpPr>
            <p:spPr bwMode="auto">
              <a:xfrm>
                <a:off x="2403" y="1484"/>
                <a:ext cx="31" cy="40"/>
              </a:xfrm>
              <a:custGeom>
                <a:avLst/>
                <a:gdLst>
                  <a:gd name="T0" fmla="*/ 0 w 31"/>
                  <a:gd name="T1" fmla="*/ 40 h 79"/>
                  <a:gd name="T2" fmla="*/ 23 w 31"/>
                  <a:gd name="T3" fmla="*/ 0 h 79"/>
                  <a:gd name="T4" fmla="*/ 31 w 31"/>
                  <a:gd name="T5" fmla="*/ 1 h 79"/>
                  <a:gd name="T6" fmla="*/ 30 w 31"/>
                  <a:gd name="T7" fmla="*/ 3 h 79"/>
                  <a:gd name="T8" fmla="*/ 23 w 31"/>
                  <a:gd name="T9" fmla="*/ 1 h 79"/>
                  <a:gd name="T10" fmla="*/ 0 w 31"/>
                  <a:gd name="T11" fmla="*/ 40 h 79"/>
                  <a:gd name="T12" fmla="*/ 0 w 31"/>
                  <a:gd name="T13" fmla="*/ 40 h 7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 h="79">
                    <a:moveTo>
                      <a:pt x="0" y="79"/>
                    </a:moveTo>
                    <a:lnTo>
                      <a:pt x="23" y="0"/>
                    </a:lnTo>
                    <a:lnTo>
                      <a:pt x="31" y="2"/>
                    </a:lnTo>
                    <a:lnTo>
                      <a:pt x="30" y="5"/>
                    </a:lnTo>
                    <a:lnTo>
                      <a:pt x="23" y="2"/>
                    </a:lnTo>
                    <a:lnTo>
                      <a:pt x="0" y="79"/>
                    </a:lnTo>
                    <a:close/>
                  </a:path>
                </a:pathLst>
              </a:custGeom>
              <a:solidFill>
                <a:srgbClr val="C6C6C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815" name="Freeform 835"/>
              <p:cNvSpPr>
                <a:spLocks/>
              </p:cNvSpPr>
              <p:nvPr/>
            </p:nvSpPr>
            <p:spPr bwMode="auto">
              <a:xfrm>
                <a:off x="2403" y="1485"/>
                <a:ext cx="30" cy="39"/>
              </a:xfrm>
              <a:custGeom>
                <a:avLst/>
                <a:gdLst>
                  <a:gd name="T0" fmla="*/ 0 w 30"/>
                  <a:gd name="T1" fmla="*/ 39 h 77"/>
                  <a:gd name="T2" fmla="*/ 23 w 30"/>
                  <a:gd name="T3" fmla="*/ 0 h 77"/>
                  <a:gd name="T4" fmla="*/ 30 w 30"/>
                  <a:gd name="T5" fmla="*/ 2 h 77"/>
                  <a:gd name="T6" fmla="*/ 30 w 30"/>
                  <a:gd name="T7" fmla="*/ 3 h 77"/>
                  <a:gd name="T8" fmla="*/ 23 w 30"/>
                  <a:gd name="T9" fmla="*/ 2 h 77"/>
                  <a:gd name="T10" fmla="*/ 0 w 30"/>
                  <a:gd name="T11" fmla="*/ 39 h 77"/>
                  <a:gd name="T12" fmla="*/ 0 w 30"/>
                  <a:gd name="T13" fmla="*/ 39 h 7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77">
                    <a:moveTo>
                      <a:pt x="0" y="77"/>
                    </a:moveTo>
                    <a:lnTo>
                      <a:pt x="23" y="0"/>
                    </a:lnTo>
                    <a:lnTo>
                      <a:pt x="30" y="3"/>
                    </a:lnTo>
                    <a:lnTo>
                      <a:pt x="30" y="5"/>
                    </a:lnTo>
                    <a:lnTo>
                      <a:pt x="23" y="3"/>
                    </a:lnTo>
                    <a:lnTo>
                      <a:pt x="0" y="77"/>
                    </a:lnTo>
                    <a:close/>
                  </a:path>
                </a:pathLst>
              </a:custGeom>
              <a:solidFill>
                <a:srgbClr val="C7C7C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816" name="Freeform 836"/>
              <p:cNvSpPr>
                <a:spLocks/>
              </p:cNvSpPr>
              <p:nvPr/>
            </p:nvSpPr>
            <p:spPr bwMode="auto">
              <a:xfrm>
                <a:off x="2403" y="1487"/>
                <a:ext cx="30" cy="37"/>
              </a:xfrm>
              <a:custGeom>
                <a:avLst/>
                <a:gdLst>
                  <a:gd name="T0" fmla="*/ 0 w 30"/>
                  <a:gd name="T1" fmla="*/ 37 h 74"/>
                  <a:gd name="T2" fmla="*/ 23 w 30"/>
                  <a:gd name="T3" fmla="*/ 0 h 74"/>
                  <a:gd name="T4" fmla="*/ 30 w 30"/>
                  <a:gd name="T5" fmla="*/ 1 h 74"/>
                  <a:gd name="T6" fmla="*/ 28 w 30"/>
                  <a:gd name="T7" fmla="*/ 3 h 74"/>
                  <a:gd name="T8" fmla="*/ 21 w 30"/>
                  <a:gd name="T9" fmla="*/ 1 h 74"/>
                  <a:gd name="T10" fmla="*/ 2 w 30"/>
                  <a:gd name="T11" fmla="*/ 37 h 74"/>
                  <a:gd name="T12" fmla="*/ 0 w 30"/>
                  <a:gd name="T13" fmla="*/ 37 h 7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74">
                    <a:moveTo>
                      <a:pt x="0" y="74"/>
                    </a:moveTo>
                    <a:lnTo>
                      <a:pt x="23" y="0"/>
                    </a:lnTo>
                    <a:lnTo>
                      <a:pt x="30" y="2"/>
                    </a:lnTo>
                    <a:lnTo>
                      <a:pt x="28" y="6"/>
                    </a:lnTo>
                    <a:lnTo>
                      <a:pt x="21" y="2"/>
                    </a:lnTo>
                    <a:lnTo>
                      <a:pt x="2" y="74"/>
                    </a:lnTo>
                    <a:lnTo>
                      <a:pt x="0" y="74"/>
                    </a:lnTo>
                    <a:close/>
                  </a:path>
                </a:pathLst>
              </a:custGeom>
              <a:solidFill>
                <a:srgbClr val="C9C9C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817" name="Freeform 837"/>
              <p:cNvSpPr>
                <a:spLocks/>
              </p:cNvSpPr>
              <p:nvPr/>
            </p:nvSpPr>
            <p:spPr bwMode="auto">
              <a:xfrm>
                <a:off x="2405" y="1488"/>
                <a:ext cx="26" cy="36"/>
              </a:xfrm>
              <a:custGeom>
                <a:avLst/>
                <a:gdLst>
                  <a:gd name="T0" fmla="*/ 0 w 26"/>
                  <a:gd name="T1" fmla="*/ 36 h 72"/>
                  <a:gd name="T2" fmla="*/ 19 w 26"/>
                  <a:gd name="T3" fmla="*/ 0 h 72"/>
                  <a:gd name="T4" fmla="*/ 26 w 26"/>
                  <a:gd name="T5" fmla="*/ 2 h 72"/>
                  <a:gd name="T6" fmla="*/ 26 w 26"/>
                  <a:gd name="T7" fmla="*/ 3 h 72"/>
                  <a:gd name="T8" fmla="*/ 19 w 26"/>
                  <a:gd name="T9" fmla="*/ 2 h 72"/>
                  <a:gd name="T10" fmla="*/ 0 w 26"/>
                  <a:gd name="T11" fmla="*/ 36 h 72"/>
                  <a:gd name="T12" fmla="*/ 0 w 26"/>
                  <a:gd name="T13" fmla="*/ 36 h 7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6" h="72">
                    <a:moveTo>
                      <a:pt x="0" y="72"/>
                    </a:moveTo>
                    <a:lnTo>
                      <a:pt x="19" y="0"/>
                    </a:lnTo>
                    <a:lnTo>
                      <a:pt x="26" y="4"/>
                    </a:lnTo>
                    <a:lnTo>
                      <a:pt x="26" y="5"/>
                    </a:lnTo>
                    <a:lnTo>
                      <a:pt x="19" y="4"/>
                    </a:lnTo>
                    <a:lnTo>
                      <a:pt x="0" y="72"/>
                    </a:lnTo>
                    <a:close/>
                  </a:path>
                </a:pathLst>
              </a:custGeom>
              <a:solidFill>
                <a:srgbClr val="CBCBC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818" name="Freeform 838"/>
              <p:cNvSpPr>
                <a:spLocks/>
              </p:cNvSpPr>
              <p:nvPr/>
            </p:nvSpPr>
            <p:spPr bwMode="auto">
              <a:xfrm>
                <a:off x="2405" y="1489"/>
                <a:ext cx="26" cy="35"/>
              </a:xfrm>
              <a:custGeom>
                <a:avLst/>
                <a:gdLst>
                  <a:gd name="T0" fmla="*/ 0 w 26"/>
                  <a:gd name="T1" fmla="*/ 35 h 68"/>
                  <a:gd name="T2" fmla="*/ 19 w 26"/>
                  <a:gd name="T3" fmla="*/ 0 h 68"/>
                  <a:gd name="T4" fmla="*/ 26 w 26"/>
                  <a:gd name="T5" fmla="*/ 1 h 68"/>
                  <a:gd name="T6" fmla="*/ 25 w 26"/>
                  <a:gd name="T7" fmla="*/ 3 h 68"/>
                  <a:gd name="T8" fmla="*/ 19 w 26"/>
                  <a:gd name="T9" fmla="*/ 1 h 68"/>
                  <a:gd name="T10" fmla="*/ 0 w 26"/>
                  <a:gd name="T11" fmla="*/ 35 h 68"/>
                  <a:gd name="T12" fmla="*/ 0 w 26"/>
                  <a:gd name="T13" fmla="*/ 35 h 6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6" h="68">
                    <a:moveTo>
                      <a:pt x="0" y="68"/>
                    </a:moveTo>
                    <a:lnTo>
                      <a:pt x="19" y="0"/>
                    </a:lnTo>
                    <a:lnTo>
                      <a:pt x="26" y="1"/>
                    </a:lnTo>
                    <a:lnTo>
                      <a:pt x="25" y="5"/>
                    </a:lnTo>
                    <a:lnTo>
                      <a:pt x="19" y="1"/>
                    </a:lnTo>
                    <a:lnTo>
                      <a:pt x="0" y="68"/>
                    </a:lnTo>
                    <a:close/>
                  </a:path>
                </a:pathLst>
              </a:custGeom>
              <a:solidFill>
                <a:srgbClr val="CCCC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819" name="Freeform 839"/>
              <p:cNvSpPr>
                <a:spLocks/>
              </p:cNvSpPr>
              <p:nvPr/>
            </p:nvSpPr>
            <p:spPr bwMode="auto">
              <a:xfrm>
                <a:off x="2405" y="1490"/>
                <a:ext cx="25" cy="34"/>
              </a:xfrm>
              <a:custGeom>
                <a:avLst/>
                <a:gdLst>
                  <a:gd name="T0" fmla="*/ 0 w 25"/>
                  <a:gd name="T1" fmla="*/ 34 h 67"/>
                  <a:gd name="T2" fmla="*/ 19 w 25"/>
                  <a:gd name="T3" fmla="*/ 0 h 67"/>
                  <a:gd name="T4" fmla="*/ 25 w 25"/>
                  <a:gd name="T5" fmla="*/ 2 h 67"/>
                  <a:gd name="T6" fmla="*/ 24 w 25"/>
                  <a:gd name="T7" fmla="*/ 3 h 67"/>
                  <a:gd name="T8" fmla="*/ 18 w 25"/>
                  <a:gd name="T9" fmla="*/ 2 h 67"/>
                  <a:gd name="T10" fmla="*/ 0 w 25"/>
                  <a:gd name="T11" fmla="*/ 34 h 67"/>
                  <a:gd name="T12" fmla="*/ 0 w 25"/>
                  <a:gd name="T13" fmla="*/ 34 h 6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5" h="67">
                    <a:moveTo>
                      <a:pt x="0" y="67"/>
                    </a:moveTo>
                    <a:lnTo>
                      <a:pt x="19" y="0"/>
                    </a:lnTo>
                    <a:lnTo>
                      <a:pt x="25" y="4"/>
                    </a:lnTo>
                    <a:lnTo>
                      <a:pt x="24" y="6"/>
                    </a:lnTo>
                    <a:lnTo>
                      <a:pt x="18" y="4"/>
                    </a:lnTo>
                    <a:lnTo>
                      <a:pt x="0" y="67"/>
                    </a:lnTo>
                    <a:close/>
                  </a:path>
                </a:pathLst>
              </a:custGeom>
              <a:solidFill>
                <a:srgbClr val="CECEC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820" name="Freeform 840"/>
              <p:cNvSpPr>
                <a:spLocks/>
              </p:cNvSpPr>
              <p:nvPr/>
            </p:nvSpPr>
            <p:spPr bwMode="auto">
              <a:xfrm>
                <a:off x="2405" y="1492"/>
                <a:ext cx="24" cy="32"/>
              </a:xfrm>
              <a:custGeom>
                <a:avLst/>
                <a:gdLst>
                  <a:gd name="T0" fmla="*/ 0 w 24"/>
                  <a:gd name="T1" fmla="*/ 32 h 63"/>
                  <a:gd name="T2" fmla="*/ 18 w 24"/>
                  <a:gd name="T3" fmla="*/ 0 h 63"/>
                  <a:gd name="T4" fmla="*/ 24 w 24"/>
                  <a:gd name="T5" fmla="*/ 1 h 63"/>
                  <a:gd name="T6" fmla="*/ 24 w 24"/>
                  <a:gd name="T7" fmla="*/ 3 h 63"/>
                  <a:gd name="T8" fmla="*/ 18 w 24"/>
                  <a:gd name="T9" fmla="*/ 2 h 63"/>
                  <a:gd name="T10" fmla="*/ 0 w 24"/>
                  <a:gd name="T11" fmla="*/ 32 h 63"/>
                  <a:gd name="T12" fmla="*/ 0 w 24"/>
                  <a:gd name="T13" fmla="*/ 32 h 6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4" h="63">
                    <a:moveTo>
                      <a:pt x="0" y="63"/>
                    </a:moveTo>
                    <a:lnTo>
                      <a:pt x="18" y="0"/>
                    </a:lnTo>
                    <a:lnTo>
                      <a:pt x="24" y="2"/>
                    </a:lnTo>
                    <a:lnTo>
                      <a:pt x="24" y="5"/>
                    </a:lnTo>
                    <a:lnTo>
                      <a:pt x="18" y="4"/>
                    </a:lnTo>
                    <a:lnTo>
                      <a:pt x="0" y="63"/>
                    </a:lnTo>
                    <a:close/>
                  </a:path>
                </a:pathLst>
              </a:custGeom>
              <a:solidFill>
                <a:srgbClr val="CFCFC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821" name="Freeform 841"/>
              <p:cNvSpPr>
                <a:spLocks/>
              </p:cNvSpPr>
              <p:nvPr/>
            </p:nvSpPr>
            <p:spPr bwMode="auto">
              <a:xfrm>
                <a:off x="2405" y="1494"/>
                <a:ext cx="24" cy="30"/>
              </a:xfrm>
              <a:custGeom>
                <a:avLst/>
                <a:gdLst>
                  <a:gd name="T0" fmla="*/ 0 w 24"/>
                  <a:gd name="T1" fmla="*/ 30 h 59"/>
                  <a:gd name="T2" fmla="*/ 18 w 24"/>
                  <a:gd name="T3" fmla="*/ 0 h 59"/>
                  <a:gd name="T4" fmla="*/ 24 w 24"/>
                  <a:gd name="T5" fmla="*/ 1 h 59"/>
                  <a:gd name="T6" fmla="*/ 22 w 24"/>
                  <a:gd name="T7" fmla="*/ 3 h 59"/>
                  <a:gd name="T8" fmla="*/ 17 w 24"/>
                  <a:gd name="T9" fmla="*/ 2 h 59"/>
                  <a:gd name="T10" fmla="*/ 1 w 24"/>
                  <a:gd name="T11" fmla="*/ 30 h 59"/>
                  <a:gd name="T12" fmla="*/ 0 w 24"/>
                  <a:gd name="T13" fmla="*/ 30 h 5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4" h="59">
                    <a:moveTo>
                      <a:pt x="0" y="59"/>
                    </a:moveTo>
                    <a:lnTo>
                      <a:pt x="18" y="0"/>
                    </a:lnTo>
                    <a:lnTo>
                      <a:pt x="24" y="1"/>
                    </a:lnTo>
                    <a:lnTo>
                      <a:pt x="22" y="5"/>
                    </a:lnTo>
                    <a:lnTo>
                      <a:pt x="17" y="3"/>
                    </a:lnTo>
                    <a:lnTo>
                      <a:pt x="1" y="59"/>
                    </a:lnTo>
                    <a:lnTo>
                      <a:pt x="0" y="59"/>
                    </a:lnTo>
                    <a:close/>
                  </a:path>
                </a:pathLst>
              </a:custGeom>
              <a:solidFill>
                <a:srgbClr val="D1D1D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822" name="Freeform 842"/>
              <p:cNvSpPr>
                <a:spLocks/>
              </p:cNvSpPr>
              <p:nvPr/>
            </p:nvSpPr>
            <p:spPr bwMode="auto">
              <a:xfrm>
                <a:off x="2406" y="1496"/>
                <a:ext cx="21" cy="28"/>
              </a:xfrm>
              <a:custGeom>
                <a:avLst/>
                <a:gdLst>
                  <a:gd name="T0" fmla="*/ 0 w 21"/>
                  <a:gd name="T1" fmla="*/ 28 h 56"/>
                  <a:gd name="T2" fmla="*/ 16 w 21"/>
                  <a:gd name="T3" fmla="*/ 0 h 56"/>
                  <a:gd name="T4" fmla="*/ 21 w 21"/>
                  <a:gd name="T5" fmla="*/ 1 h 56"/>
                  <a:gd name="T6" fmla="*/ 20 w 21"/>
                  <a:gd name="T7" fmla="*/ 3 h 56"/>
                  <a:gd name="T8" fmla="*/ 16 w 21"/>
                  <a:gd name="T9" fmla="*/ 2 h 56"/>
                  <a:gd name="T10" fmla="*/ 0 w 21"/>
                  <a:gd name="T11" fmla="*/ 28 h 56"/>
                  <a:gd name="T12" fmla="*/ 0 w 21"/>
                  <a:gd name="T13" fmla="*/ 28 h 5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1" h="56">
                    <a:moveTo>
                      <a:pt x="0" y="56"/>
                    </a:moveTo>
                    <a:lnTo>
                      <a:pt x="16" y="0"/>
                    </a:lnTo>
                    <a:lnTo>
                      <a:pt x="21" y="2"/>
                    </a:lnTo>
                    <a:lnTo>
                      <a:pt x="20" y="6"/>
                    </a:lnTo>
                    <a:lnTo>
                      <a:pt x="16" y="4"/>
                    </a:lnTo>
                    <a:lnTo>
                      <a:pt x="0" y="56"/>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823" name="Freeform 843"/>
              <p:cNvSpPr>
                <a:spLocks/>
              </p:cNvSpPr>
              <p:nvPr/>
            </p:nvSpPr>
            <p:spPr bwMode="auto">
              <a:xfrm>
                <a:off x="2406" y="1497"/>
                <a:ext cx="20" cy="28"/>
              </a:xfrm>
              <a:custGeom>
                <a:avLst/>
                <a:gdLst>
                  <a:gd name="T0" fmla="*/ 0 w 20"/>
                  <a:gd name="T1" fmla="*/ 27 h 54"/>
                  <a:gd name="T2" fmla="*/ 16 w 20"/>
                  <a:gd name="T3" fmla="*/ 0 h 54"/>
                  <a:gd name="T4" fmla="*/ 20 w 20"/>
                  <a:gd name="T5" fmla="*/ 1 h 54"/>
                  <a:gd name="T6" fmla="*/ 20 w 20"/>
                  <a:gd name="T7" fmla="*/ 3 h 54"/>
                  <a:gd name="T8" fmla="*/ 14 w 20"/>
                  <a:gd name="T9" fmla="*/ 2 h 54"/>
                  <a:gd name="T10" fmla="*/ 0 w 20"/>
                  <a:gd name="T11" fmla="*/ 28 h 54"/>
                  <a:gd name="T12" fmla="*/ 0 w 20"/>
                  <a:gd name="T13" fmla="*/ 27 h 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 h="54">
                    <a:moveTo>
                      <a:pt x="0" y="52"/>
                    </a:moveTo>
                    <a:lnTo>
                      <a:pt x="16" y="0"/>
                    </a:lnTo>
                    <a:lnTo>
                      <a:pt x="20" y="2"/>
                    </a:lnTo>
                    <a:lnTo>
                      <a:pt x="20" y="5"/>
                    </a:lnTo>
                    <a:lnTo>
                      <a:pt x="14" y="4"/>
                    </a:lnTo>
                    <a:lnTo>
                      <a:pt x="0" y="54"/>
                    </a:lnTo>
                    <a:lnTo>
                      <a:pt x="0" y="52"/>
                    </a:lnTo>
                    <a:close/>
                  </a:path>
                </a:pathLst>
              </a:custGeom>
              <a:solidFill>
                <a:srgbClr val="D4D4D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824" name="Freeform 844"/>
              <p:cNvSpPr>
                <a:spLocks/>
              </p:cNvSpPr>
              <p:nvPr/>
            </p:nvSpPr>
            <p:spPr bwMode="auto">
              <a:xfrm>
                <a:off x="2406" y="1499"/>
                <a:ext cx="20" cy="26"/>
              </a:xfrm>
              <a:custGeom>
                <a:avLst/>
                <a:gdLst>
                  <a:gd name="T0" fmla="*/ 0 w 20"/>
                  <a:gd name="T1" fmla="*/ 26 h 50"/>
                  <a:gd name="T2" fmla="*/ 14 w 20"/>
                  <a:gd name="T3" fmla="*/ 0 h 50"/>
                  <a:gd name="T4" fmla="*/ 20 w 20"/>
                  <a:gd name="T5" fmla="*/ 1 h 50"/>
                  <a:gd name="T6" fmla="*/ 18 w 20"/>
                  <a:gd name="T7" fmla="*/ 3 h 50"/>
                  <a:gd name="T8" fmla="*/ 14 w 20"/>
                  <a:gd name="T9" fmla="*/ 2 h 50"/>
                  <a:gd name="T10" fmla="*/ 0 w 20"/>
                  <a:gd name="T11" fmla="*/ 26 h 50"/>
                  <a:gd name="T12" fmla="*/ 0 w 20"/>
                  <a:gd name="T13" fmla="*/ 26 h 5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 h="50">
                    <a:moveTo>
                      <a:pt x="0" y="50"/>
                    </a:moveTo>
                    <a:lnTo>
                      <a:pt x="14" y="0"/>
                    </a:lnTo>
                    <a:lnTo>
                      <a:pt x="20" y="1"/>
                    </a:lnTo>
                    <a:lnTo>
                      <a:pt x="18" y="5"/>
                    </a:lnTo>
                    <a:lnTo>
                      <a:pt x="14" y="3"/>
                    </a:lnTo>
                    <a:lnTo>
                      <a:pt x="0" y="50"/>
                    </a:lnTo>
                    <a:close/>
                  </a:path>
                </a:pathLst>
              </a:custGeom>
              <a:solidFill>
                <a:srgbClr val="D6D6D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825" name="Freeform 845"/>
              <p:cNvSpPr>
                <a:spLocks/>
              </p:cNvSpPr>
              <p:nvPr/>
            </p:nvSpPr>
            <p:spPr bwMode="auto">
              <a:xfrm>
                <a:off x="2406" y="1501"/>
                <a:ext cx="18" cy="24"/>
              </a:xfrm>
              <a:custGeom>
                <a:avLst/>
                <a:gdLst>
                  <a:gd name="T0" fmla="*/ 0 w 18"/>
                  <a:gd name="T1" fmla="*/ 24 h 47"/>
                  <a:gd name="T2" fmla="*/ 14 w 18"/>
                  <a:gd name="T3" fmla="*/ 0 h 47"/>
                  <a:gd name="T4" fmla="*/ 18 w 18"/>
                  <a:gd name="T5" fmla="*/ 1 h 47"/>
                  <a:gd name="T6" fmla="*/ 17 w 18"/>
                  <a:gd name="T7" fmla="*/ 3 h 47"/>
                  <a:gd name="T8" fmla="*/ 13 w 18"/>
                  <a:gd name="T9" fmla="*/ 2 h 47"/>
                  <a:gd name="T10" fmla="*/ 1 w 18"/>
                  <a:gd name="T11" fmla="*/ 24 h 47"/>
                  <a:gd name="T12" fmla="*/ 0 w 18"/>
                  <a:gd name="T13" fmla="*/ 24 h 4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8" h="47">
                    <a:moveTo>
                      <a:pt x="0" y="47"/>
                    </a:moveTo>
                    <a:lnTo>
                      <a:pt x="14" y="0"/>
                    </a:lnTo>
                    <a:lnTo>
                      <a:pt x="18" y="2"/>
                    </a:lnTo>
                    <a:lnTo>
                      <a:pt x="17" y="6"/>
                    </a:lnTo>
                    <a:lnTo>
                      <a:pt x="13" y="4"/>
                    </a:lnTo>
                    <a:lnTo>
                      <a:pt x="1" y="47"/>
                    </a:lnTo>
                    <a:lnTo>
                      <a:pt x="0" y="47"/>
                    </a:lnTo>
                    <a:close/>
                  </a:path>
                </a:pathLst>
              </a:custGeom>
              <a:solidFill>
                <a:srgbClr val="D7D7D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826" name="Freeform 846"/>
              <p:cNvSpPr>
                <a:spLocks/>
              </p:cNvSpPr>
              <p:nvPr/>
            </p:nvSpPr>
            <p:spPr bwMode="auto">
              <a:xfrm>
                <a:off x="2407" y="1503"/>
                <a:ext cx="16" cy="22"/>
              </a:xfrm>
              <a:custGeom>
                <a:avLst/>
                <a:gdLst>
                  <a:gd name="T0" fmla="*/ 0 w 16"/>
                  <a:gd name="T1" fmla="*/ 22 h 43"/>
                  <a:gd name="T2" fmla="*/ 12 w 16"/>
                  <a:gd name="T3" fmla="*/ 0 h 43"/>
                  <a:gd name="T4" fmla="*/ 16 w 16"/>
                  <a:gd name="T5" fmla="*/ 1 h 43"/>
                  <a:gd name="T6" fmla="*/ 15 w 16"/>
                  <a:gd name="T7" fmla="*/ 3 h 43"/>
                  <a:gd name="T8" fmla="*/ 12 w 16"/>
                  <a:gd name="T9" fmla="*/ 2 h 43"/>
                  <a:gd name="T10" fmla="*/ 0 w 16"/>
                  <a:gd name="T11" fmla="*/ 22 h 43"/>
                  <a:gd name="T12" fmla="*/ 0 w 16"/>
                  <a:gd name="T13" fmla="*/ 22 h 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6" h="43">
                    <a:moveTo>
                      <a:pt x="0" y="43"/>
                    </a:moveTo>
                    <a:lnTo>
                      <a:pt x="12" y="0"/>
                    </a:lnTo>
                    <a:lnTo>
                      <a:pt x="16" y="2"/>
                    </a:lnTo>
                    <a:lnTo>
                      <a:pt x="15" y="5"/>
                    </a:lnTo>
                    <a:lnTo>
                      <a:pt x="12" y="3"/>
                    </a:lnTo>
                    <a:lnTo>
                      <a:pt x="0" y="43"/>
                    </a:lnTo>
                    <a:close/>
                  </a:path>
                </a:pathLst>
              </a:custGeom>
              <a:solidFill>
                <a:srgbClr val="D9D9D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827" name="Freeform 847"/>
              <p:cNvSpPr>
                <a:spLocks/>
              </p:cNvSpPr>
              <p:nvPr/>
            </p:nvSpPr>
            <p:spPr bwMode="auto">
              <a:xfrm>
                <a:off x="2407" y="1505"/>
                <a:ext cx="15" cy="20"/>
              </a:xfrm>
              <a:custGeom>
                <a:avLst/>
                <a:gdLst>
                  <a:gd name="T0" fmla="*/ 0 w 15"/>
                  <a:gd name="T1" fmla="*/ 20 h 40"/>
                  <a:gd name="T2" fmla="*/ 12 w 15"/>
                  <a:gd name="T3" fmla="*/ 0 h 40"/>
                  <a:gd name="T4" fmla="*/ 15 w 15"/>
                  <a:gd name="T5" fmla="*/ 1 h 40"/>
                  <a:gd name="T6" fmla="*/ 15 w 15"/>
                  <a:gd name="T7" fmla="*/ 3 h 40"/>
                  <a:gd name="T8" fmla="*/ 10 w 15"/>
                  <a:gd name="T9" fmla="*/ 3 h 40"/>
                  <a:gd name="T10" fmla="*/ 0 w 15"/>
                  <a:gd name="T11" fmla="*/ 20 h 40"/>
                  <a:gd name="T12" fmla="*/ 0 w 15"/>
                  <a:gd name="T13" fmla="*/ 20 h 4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 h="40">
                    <a:moveTo>
                      <a:pt x="0" y="40"/>
                    </a:moveTo>
                    <a:lnTo>
                      <a:pt x="12" y="0"/>
                    </a:lnTo>
                    <a:lnTo>
                      <a:pt x="15" y="2"/>
                    </a:lnTo>
                    <a:lnTo>
                      <a:pt x="15" y="6"/>
                    </a:lnTo>
                    <a:lnTo>
                      <a:pt x="10" y="6"/>
                    </a:lnTo>
                    <a:lnTo>
                      <a:pt x="0" y="40"/>
                    </a:lnTo>
                    <a:close/>
                  </a:path>
                </a:pathLst>
              </a:custGeom>
              <a:solidFill>
                <a:srgbClr val="DBDB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828" name="Freeform 848"/>
              <p:cNvSpPr>
                <a:spLocks/>
              </p:cNvSpPr>
              <p:nvPr/>
            </p:nvSpPr>
            <p:spPr bwMode="auto">
              <a:xfrm>
                <a:off x="2407" y="1507"/>
                <a:ext cx="15" cy="18"/>
              </a:xfrm>
              <a:custGeom>
                <a:avLst/>
                <a:gdLst>
                  <a:gd name="T0" fmla="*/ 0 w 15"/>
                  <a:gd name="T1" fmla="*/ 18 h 34"/>
                  <a:gd name="T2" fmla="*/ 10 w 15"/>
                  <a:gd name="T3" fmla="*/ 0 h 34"/>
                  <a:gd name="T4" fmla="*/ 15 w 15"/>
                  <a:gd name="T5" fmla="*/ 0 h 34"/>
                  <a:gd name="T6" fmla="*/ 13 w 15"/>
                  <a:gd name="T7" fmla="*/ 3 h 34"/>
                  <a:gd name="T8" fmla="*/ 10 w 15"/>
                  <a:gd name="T9" fmla="*/ 2 h 34"/>
                  <a:gd name="T10" fmla="*/ 0 w 15"/>
                  <a:gd name="T11" fmla="*/ 18 h 34"/>
                  <a:gd name="T12" fmla="*/ 0 w 15"/>
                  <a:gd name="T13" fmla="*/ 18 h 3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 h="34">
                    <a:moveTo>
                      <a:pt x="0" y="34"/>
                    </a:moveTo>
                    <a:lnTo>
                      <a:pt x="10" y="0"/>
                    </a:lnTo>
                    <a:lnTo>
                      <a:pt x="15" y="0"/>
                    </a:lnTo>
                    <a:lnTo>
                      <a:pt x="13" y="5"/>
                    </a:lnTo>
                    <a:lnTo>
                      <a:pt x="10" y="3"/>
                    </a:lnTo>
                    <a:lnTo>
                      <a:pt x="0" y="34"/>
                    </a:lnTo>
                    <a:close/>
                  </a:path>
                </a:pathLst>
              </a:custGeom>
              <a:solidFill>
                <a:srgbClr val="DCDCD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829" name="Freeform 849"/>
              <p:cNvSpPr>
                <a:spLocks/>
              </p:cNvSpPr>
              <p:nvPr/>
            </p:nvSpPr>
            <p:spPr bwMode="auto">
              <a:xfrm>
                <a:off x="2407" y="1509"/>
                <a:ext cx="13" cy="16"/>
              </a:xfrm>
              <a:custGeom>
                <a:avLst/>
                <a:gdLst>
                  <a:gd name="T0" fmla="*/ 0 w 13"/>
                  <a:gd name="T1" fmla="*/ 16 h 31"/>
                  <a:gd name="T2" fmla="*/ 10 w 13"/>
                  <a:gd name="T3" fmla="*/ 0 h 31"/>
                  <a:gd name="T4" fmla="*/ 13 w 13"/>
                  <a:gd name="T5" fmla="*/ 1 h 31"/>
                  <a:gd name="T6" fmla="*/ 12 w 13"/>
                  <a:gd name="T7" fmla="*/ 3 h 31"/>
                  <a:gd name="T8" fmla="*/ 9 w 13"/>
                  <a:gd name="T9" fmla="*/ 3 h 31"/>
                  <a:gd name="T10" fmla="*/ 2 w 13"/>
                  <a:gd name="T11" fmla="*/ 16 h 31"/>
                  <a:gd name="T12" fmla="*/ 0 w 13"/>
                  <a:gd name="T13" fmla="*/ 16 h 3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 h="31">
                    <a:moveTo>
                      <a:pt x="0" y="31"/>
                    </a:moveTo>
                    <a:lnTo>
                      <a:pt x="10" y="0"/>
                    </a:lnTo>
                    <a:lnTo>
                      <a:pt x="13" y="2"/>
                    </a:lnTo>
                    <a:lnTo>
                      <a:pt x="12" y="6"/>
                    </a:lnTo>
                    <a:lnTo>
                      <a:pt x="9" y="6"/>
                    </a:lnTo>
                    <a:lnTo>
                      <a:pt x="2" y="31"/>
                    </a:lnTo>
                    <a:lnTo>
                      <a:pt x="0" y="31"/>
                    </a:lnTo>
                    <a:close/>
                  </a:path>
                </a:pathLst>
              </a:custGeom>
              <a:solidFill>
                <a:srgbClr val="DEDED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830" name="Freeform 850"/>
              <p:cNvSpPr>
                <a:spLocks/>
              </p:cNvSpPr>
              <p:nvPr/>
            </p:nvSpPr>
            <p:spPr bwMode="auto">
              <a:xfrm>
                <a:off x="2409" y="1512"/>
                <a:ext cx="10" cy="13"/>
              </a:xfrm>
              <a:custGeom>
                <a:avLst/>
                <a:gdLst>
                  <a:gd name="T0" fmla="*/ 0 w 10"/>
                  <a:gd name="T1" fmla="*/ 13 h 25"/>
                  <a:gd name="T2" fmla="*/ 7 w 10"/>
                  <a:gd name="T3" fmla="*/ 0 h 25"/>
                  <a:gd name="T4" fmla="*/ 10 w 10"/>
                  <a:gd name="T5" fmla="*/ 0 h 25"/>
                  <a:gd name="T6" fmla="*/ 8 w 10"/>
                  <a:gd name="T7" fmla="*/ 3 h 25"/>
                  <a:gd name="T8" fmla="*/ 6 w 10"/>
                  <a:gd name="T9" fmla="*/ 3 h 25"/>
                  <a:gd name="T10" fmla="*/ 0 w 10"/>
                  <a:gd name="T11" fmla="*/ 13 h 25"/>
                  <a:gd name="T12" fmla="*/ 0 w 10"/>
                  <a:gd name="T13" fmla="*/ 13 h 2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25">
                    <a:moveTo>
                      <a:pt x="0" y="25"/>
                    </a:moveTo>
                    <a:lnTo>
                      <a:pt x="7" y="0"/>
                    </a:lnTo>
                    <a:lnTo>
                      <a:pt x="10" y="0"/>
                    </a:lnTo>
                    <a:lnTo>
                      <a:pt x="8" y="5"/>
                    </a:lnTo>
                    <a:lnTo>
                      <a:pt x="6" y="5"/>
                    </a:lnTo>
                    <a:lnTo>
                      <a:pt x="0" y="25"/>
                    </a:lnTo>
                    <a:close/>
                  </a:path>
                </a:pathLst>
              </a:custGeom>
              <a:solidFill>
                <a:srgbClr val="E0E0E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831" name="Freeform 851"/>
              <p:cNvSpPr>
                <a:spLocks/>
              </p:cNvSpPr>
              <p:nvPr/>
            </p:nvSpPr>
            <p:spPr bwMode="auto">
              <a:xfrm>
                <a:off x="2409" y="1515"/>
                <a:ext cx="8" cy="10"/>
              </a:xfrm>
              <a:custGeom>
                <a:avLst/>
                <a:gdLst>
                  <a:gd name="T0" fmla="*/ 0 w 8"/>
                  <a:gd name="T1" fmla="*/ 10 h 20"/>
                  <a:gd name="T2" fmla="*/ 6 w 8"/>
                  <a:gd name="T3" fmla="*/ 0 h 20"/>
                  <a:gd name="T4" fmla="*/ 8 w 8"/>
                  <a:gd name="T5" fmla="*/ 0 h 20"/>
                  <a:gd name="T6" fmla="*/ 7 w 8"/>
                  <a:gd name="T7" fmla="*/ 3 h 20"/>
                  <a:gd name="T8" fmla="*/ 6 w 8"/>
                  <a:gd name="T9" fmla="*/ 3 h 20"/>
                  <a:gd name="T10" fmla="*/ 0 w 8"/>
                  <a:gd name="T11" fmla="*/ 10 h 20"/>
                  <a:gd name="T12" fmla="*/ 0 w 8"/>
                  <a:gd name="T13" fmla="*/ 10 h 2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 h="20">
                    <a:moveTo>
                      <a:pt x="0" y="20"/>
                    </a:moveTo>
                    <a:lnTo>
                      <a:pt x="6" y="0"/>
                    </a:lnTo>
                    <a:lnTo>
                      <a:pt x="8" y="0"/>
                    </a:lnTo>
                    <a:lnTo>
                      <a:pt x="7" y="6"/>
                    </a:lnTo>
                    <a:lnTo>
                      <a:pt x="6" y="6"/>
                    </a:lnTo>
                    <a:lnTo>
                      <a:pt x="0" y="20"/>
                    </a:lnTo>
                    <a:close/>
                  </a:path>
                </a:pathLst>
              </a:custGeom>
              <a:solidFill>
                <a:srgbClr val="E1E1E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832" name="Freeform 852"/>
              <p:cNvSpPr>
                <a:spLocks/>
              </p:cNvSpPr>
              <p:nvPr/>
            </p:nvSpPr>
            <p:spPr bwMode="auto">
              <a:xfrm>
                <a:off x="2409" y="1517"/>
                <a:ext cx="7" cy="8"/>
              </a:xfrm>
              <a:custGeom>
                <a:avLst/>
                <a:gdLst>
                  <a:gd name="T0" fmla="*/ 0 w 7"/>
                  <a:gd name="T1" fmla="*/ 8 h 14"/>
                  <a:gd name="T2" fmla="*/ 6 w 7"/>
                  <a:gd name="T3" fmla="*/ 0 h 14"/>
                  <a:gd name="T4" fmla="*/ 7 w 7"/>
                  <a:gd name="T5" fmla="*/ 0 h 14"/>
                  <a:gd name="T6" fmla="*/ 4 w 7"/>
                  <a:gd name="T7" fmla="*/ 3 h 14"/>
                  <a:gd name="T8" fmla="*/ 4 w 7"/>
                  <a:gd name="T9" fmla="*/ 3 h 14"/>
                  <a:gd name="T10" fmla="*/ 1 w 7"/>
                  <a:gd name="T11" fmla="*/ 8 h 14"/>
                  <a:gd name="T12" fmla="*/ 0 w 7"/>
                  <a:gd name="T13" fmla="*/ 8 h 1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 h="14">
                    <a:moveTo>
                      <a:pt x="0" y="14"/>
                    </a:moveTo>
                    <a:lnTo>
                      <a:pt x="6" y="0"/>
                    </a:lnTo>
                    <a:lnTo>
                      <a:pt x="7" y="0"/>
                    </a:lnTo>
                    <a:lnTo>
                      <a:pt x="4" y="5"/>
                    </a:lnTo>
                    <a:lnTo>
                      <a:pt x="1" y="14"/>
                    </a:lnTo>
                    <a:lnTo>
                      <a:pt x="0" y="14"/>
                    </a:lnTo>
                    <a:close/>
                  </a:path>
                </a:pathLst>
              </a:custGeom>
              <a:solidFill>
                <a:srgbClr val="E3E3E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833" name="Freeform 853"/>
              <p:cNvSpPr>
                <a:spLocks/>
              </p:cNvSpPr>
              <p:nvPr/>
            </p:nvSpPr>
            <p:spPr bwMode="auto">
              <a:xfrm>
                <a:off x="2410" y="1520"/>
                <a:ext cx="3" cy="5"/>
              </a:xfrm>
              <a:custGeom>
                <a:avLst/>
                <a:gdLst>
                  <a:gd name="T0" fmla="*/ 0 w 3"/>
                  <a:gd name="T1" fmla="*/ 5 h 9"/>
                  <a:gd name="T2" fmla="*/ 3 w 3"/>
                  <a:gd name="T3" fmla="*/ 0 h 9"/>
                  <a:gd name="T4" fmla="*/ 3 w 3"/>
                  <a:gd name="T5" fmla="*/ 0 h 9"/>
                  <a:gd name="T6" fmla="*/ 2 w 3"/>
                  <a:gd name="T7" fmla="*/ 3 h 9"/>
                  <a:gd name="T8" fmla="*/ 2 w 3"/>
                  <a:gd name="T9" fmla="*/ 3 h 9"/>
                  <a:gd name="T10" fmla="*/ 0 w 3"/>
                  <a:gd name="T11" fmla="*/ 5 h 9"/>
                  <a:gd name="T12" fmla="*/ 0 w 3"/>
                  <a:gd name="T13" fmla="*/ 5 h 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9">
                    <a:moveTo>
                      <a:pt x="0" y="9"/>
                    </a:moveTo>
                    <a:lnTo>
                      <a:pt x="3" y="0"/>
                    </a:lnTo>
                    <a:lnTo>
                      <a:pt x="2" y="6"/>
                    </a:lnTo>
                    <a:lnTo>
                      <a:pt x="0" y="9"/>
                    </a:lnTo>
                    <a:close/>
                  </a:path>
                </a:pathLst>
              </a:custGeom>
              <a:solidFill>
                <a:srgbClr val="E4E4E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834" name="Freeform 854"/>
              <p:cNvSpPr>
                <a:spLocks/>
              </p:cNvSpPr>
              <p:nvPr/>
            </p:nvSpPr>
            <p:spPr bwMode="auto">
              <a:xfrm>
                <a:off x="2410" y="1523"/>
                <a:ext cx="2" cy="3"/>
              </a:xfrm>
              <a:custGeom>
                <a:avLst/>
                <a:gdLst>
                  <a:gd name="T0" fmla="*/ 0 w 2"/>
                  <a:gd name="T1" fmla="*/ 2 h 5"/>
                  <a:gd name="T2" fmla="*/ 2 w 2"/>
                  <a:gd name="T3" fmla="*/ 0 h 5"/>
                  <a:gd name="T4" fmla="*/ 2 w 2"/>
                  <a:gd name="T5" fmla="*/ 0 h 5"/>
                  <a:gd name="T6" fmla="*/ 2 w 2"/>
                  <a:gd name="T7" fmla="*/ 3 h 5"/>
                  <a:gd name="T8" fmla="*/ 2 w 2"/>
                  <a:gd name="T9" fmla="*/ 3 h 5"/>
                  <a:gd name="T10" fmla="*/ 2 w 2"/>
                  <a:gd name="T11" fmla="*/ 3 h 5"/>
                  <a:gd name="T12" fmla="*/ 0 w 2"/>
                  <a:gd name="T13" fmla="*/ 2 h 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 h="5">
                    <a:moveTo>
                      <a:pt x="0" y="3"/>
                    </a:moveTo>
                    <a:lnTo>
                      <a:pt x="2" y="0"/>
                    </a:lnTo>
                    <a:lnTo>
                      <a:pt x="2" y="5"/>
                    </a:lnTo>
                    <a:lnTo>
                      <a:pt x="0" y="3"/>
                    </a:lnTo>
                    <a:close/>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835" name="Freeform 855"/>
              <p:cNvSpPr>
                <a:spLocks/>
              </p:cNvSpPr>
              <p:nvPr/>
            </p:nvSpPr>
            <p:spPr bwMode="auto">
              <a:xfrm>
                <a:off x="2409" y="1472"/>
                <a:ext cx="25" cy="54"/>
              </a:xfrm>
              <a:custGeom>
                <a:avLst/>
                <a:gdLst>
                  <a:gd name="T0" fmla="*/ 3 w 25"/>
                  <a:gd name="T1" fmla="*/ 54 h 107"/>
                  <a:gd name="T2" fmla="*/ 0 w 25"/>
                  <a:gd name="T3" fmla="*/ 39 h 107"/>
                  <a:gd name="T4" fmla="*/ 22 w 25"/>
                  <a:gd name="T5" fmla="*/ 0 h 107"/>
                  <a:gd name="T6" fmla="*/ 25 w 25"/>
                  <a:gd name="T7" fmla="*/ 15 h 107"/>
                  <a:gd name="T8" fmla="*/ 3 w 25"/>
                  <a:gd name="T9" fmla="*/ 54 h 10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107">
                    <a:moveTo>
                      <a:pt x="3" y="107"/>
                    </a:moveTo>
                    <a:lnTo>
                      <a:pt x="0" y="78"/>
                    </a:lnTo>
                    <a:lnTo>
                      <a:pt x="22" y="0"/>
                    </a:lnTo>
                    <a:lnTo>
                      <a:pt x="25" y="29"/>
                    </a:lnTo>
                    <a:lnTo>
                      <a:pt x="3" y="107"/>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ja-JP" altLang="en-US" sz="2400" smtClean="0">
                  <a:solidFill>
                    <a:srgbClr val="000000"/>
                  </a:solidFill>
                </a:endParaRPr>
              </a:p>
            </p:txBody>
          </p:sp>
          <p:sp>
            <p:nvSpPr>
              <p:cNvPr id="8836" name="Freeform 856"/>
              <p:cNvSpPr>
                <a:spLocks/>
              </p:cNvSpPr>
              <p:nvPr/>
            </p:nvSpPr>
            <p:spPr bwMode="auto">
              <a:xfrm>
                <a:off x="1435" y="1239"/>
                <a:ext cx="996" cy="272"/>
              </a:xfrm>
              <a:custGeom>
                <a:avLst/>
                <a:gdLst>
                  <a:gd name="T0" fmla="*/ 974 w 996"/>
                  <a:gd name="T1" fmla="*/ 272 h 543"/>
                  <a:gd name="T2" fmla="*/ 996 w 996"/>
                  <a:gd name="T3" fmla="*/ 233 h 543"/>
                  <a:gd name="T4" fmla="*/ 0 w 996"/>
                  <a:gd name="T5" fmla="*/ 0 h 543"/>
                  <a:gd name="T6" fmla="*/ 0 w 996"/>
                  <a:gd name="T7" fmla="*/ 1 h 543"/>
                  <a:gd name="T8" fmla="*/ 69 w 996"/>
                  <a:gd name="T9" fmla="*/ 17 h 543"/>
                  <a:gd name="T10" fmla="*/ 139 w 996"/>
                  <a:gd name="T11" fmla="*/ 34 h 543"/>
                  <a:gd name="T12" fmla="*/ 206 w 996"/>
                  <a:gd name="T13" fmla="*/ 50 h 543"/>
                  <a:gd name="T14" fmla="*/ 273 w 996"/>
                  <a:gd name="T15" fmla="*/ 67 h 543"/>
                  <a:gd name="T16" fmla="*/ 338 w 996"/>
                  <a:gd name="T17" fmla="*/ 83 h 543"/>
                  <a:gd name="T18" fmla="*/ 401 w 996"/>
                  <a:gd name="T19" fmla="*/ 99 h 543"/>
                  <a:gd name="T20" fmla="*/ 464 w 996"/>
                  <a:gd name="T21" fmla="*/ 115 h 543"/>
                  <a:gd name="T22" fmla="*/ 522 w 996"/>
                  <a:gd name="T23" fmla="*/ 130 h 543"/>
                  <a:gd name="T24" fmla="*/ 578 w 996"/>
                  <a:gd name="T25" fmla="*/ 145 h 543"/>
                  <a:gd name="T26" fmla="*/ 632 w 996"/>
                  <a:gd name="T27" fmla="*/ 160 h 543"/>
                  <a:gd name="T28" fmla="*/ 681 w 996"/>
                  <a:gd name="T29" fmla="*/ 173 h 543"/>
                  <a:gd name="T30" fmla="*/ 728 w 996"/>
                  <a:gd name="T31" fmla="*/ 186 h 543"/>
                  <a:gd name="T32" fmla="*/ 769 w 996"/>
                  <a:gd name="T33" fmla="*/ 198 h 543"/>
                  <a:gd name="T34" fmla="*/ 808 w 996"/>
                  <a:gd name="T35" fmla="*/ 210 h 543"/>
                  <a:gd name="T36" fmla="*/ 842 w 996"/>
                  <a:gd name="T37" fmla="*/ 220 h 543"/>
                  <a:gd name="T38" fmla="*/ 872 w 996"/>
                  <a:gd name="T39" fmla="*/ 230 h 543"/>
                  <a:gd name="T40" fmla="*/ 896 w 996"/>
                  <a:gd name="T41" fmla="*/ 239 h 543"/>
                  <a:gd name="T42" fmla="*/ 917 w 996"/>
                  <a:gd name="T43" fmla="*/ 246 h 543"/>
                  <a:gd name="T44" fmla="*/ 933 w 996"/>
                  <a:gd name="T45" fmla="*/ 254 h 543"/>
                  <a:gd name="T46" fmla="*/ 944 w 996"/>
                  <a:gd name="T47" fmla="*/ 259 h 543"/>
                  <a:gd name="T48" fmla="*/ 950 w 996"/>
                  <a:gd name="T49" fmla="*/ 264 h 543"/>
                  <a:gd name="T50" fmla="*/ 950 w 996"/>
                  <a:gd name="T51" fmla="*/ 266 h 543"/>
                  <a:gd name="T52" fmla="*/ 974 w 996"/>
                  <a:gd name="T53" fmla="*/ 272 h 543"/>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996" h="543">
                    <a:moveTo>
                      <a:pt x="974" y="543"/>
                    </a:moveTo>
                    <a:lnTo>
                      <a:pt x="996" y="465"/>
                    </a:lnTo>
                    <a:lnTo>
                      <a:pt x="0" y="0"/>
                    </a:lnTo>
                    <a:lnTo>
                      <a:pt x="0" y="2"/>
                    </a:lnTo>
                    <a:lnTo>
                      <a:pt x="69" y="34"/>
                    </a:lnTo>
                    <a:lnTo>
                      <a:pt x="139" y="67"/>
                    </a:lnTo>
                    <a:lnTo>
                      <a:pt x="206" y="100"/>
                    </a:lnTo>
                    <a:lnTo>
                      <a:pt x="273" y="134"/>
                    </a:lnTo>
                    <a:lnTo>
                      <a:pt x="338" y="165"/>
                    </a:lnTo>
                    <a:lnTo>
                      <a:pt x="401" y="197"/>
                    </a:lnTo>
                    <a:lnTo>
                      <a:pt x="464" y="230"/>
                    </a:lnTo>
                    <a:lnTo>
                      <a:pt x="522" y="259"/>
                    </a:lnTo>
                    <a:lnTo>
                      <a:pt x="578" y="290"/>
                    </a:lnTo>
                    <a:lnTo>
                      <a:pt x="632" y="319"/>
                    </a:lnTo>
                    <a:lnTo>
                      <a:pt x="681" y="346"/>
                    </a:lnTo>
                    <a:lnTo>
                      <a:pt x="728" y="371"/>
                    </a:lnTo>
                    <a:lnTo>
                      <a:pt x="769" y="396"/>
                    </a:lnTo>
                    <a:lnTo>
                      <a:pt x="808" y="420"/>
                    </a:lnTo>
                    <a:lnTo>
                      <a:pt x="842" y="440"/>
                    </a:lnTo>
                    <a:lnTo>
                      <a:pt x="872" y="460"/>
                    </a:lnTo>
                    <a:lnTo>
                      <a:pt x="896" y="478"/>
                    </a:lnTo>
                    <a:lnTo>
                      <a:pt x="917" y="492"/>
                    </a:lnTo>
                    <a:lnTo>
                      <a:pt x="933" y="507"/>
                    </a:lnTo>
                    <a:lnTo>
                      <a:pt x="944" y="518"/>
                    </a:lnTo>
                    <a:lnTo>
                      <a:pt x="950" y="527"/>
                    </a:lnTo>
                    <a:lnTo>
                      <a:pt x="950" y="532"/>
                    </a:lnTo>
                    <a:lnTo>
                      <a:pt x="974" y="543"/>
                    </a:lnTo>
                    <a:close/>
                  </a:path>
                </a:pathLst>
              </a:custGeom>
              <a:solidFill>
                <a:srgbClr val="B5B5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837" name="Freeform 857"/>
              <p:cNvSpPr>
                <a:spLocks/>
              </p:cNvSpPr>
              <p:nvPr/>
            </p:nvSpPr>
            <p:spPr bwMode="auto">
              <a:xfrm>
                <a:off x="1434" y="1240"/>
                <a:ext cx="951" cy="266"/>
              </a:xfrm>
              <a:custGeom>
                <a:avLst/>
                <a:gdLst>
                  <a:gd name="T0" fmla="*/ 1 w 951"/>
                  <a:gd name="T1" fmla="*/ 0 h 530"/>
                  <a:gd name="T2" fmla="*/ 70 w 951"/>
                  <a:gd name="T3" fmla="*/ 16 h 530"/>
                  <a:gd name="T4" fmla="*/ 140 w 951"/>
                  <a:gd name="T5" fmla="*/ 33 h 530"/>
                  <a:gd name="T6" fmla="*/ 207 w 951"/>
                  <a:gd name="T7" fmla="*/ 49 h 530"/>
                  <a:gd name="T8" fmla="*/ 274 w 951"/>
                  <a:gd name="T9" fmla="*/ 66 h 530"/>
                  <a:gd name="T10" fmla="*/ 339 w 951"/>
                  <a:gd name="T11" fmla="*/ 82 h 530"/>
                  <a:gd name="T12" fmla="*/ 402 w 951"/>
                  <a:gd name="T13" fmla="*/ 98 h 530"/>
                  <a:gd name="T14" fmla="*/ 465 w 951"/>
                  <a:gd name="T15" fmla="*/ 114 h 530"/>
                  <a:gd name="T16" fmla="*/ 523 w 951"/>
                  <a:gd name="T17" fmla="*/ 129 h 530"/>
                  <a:gd name="T18" fmla="*/ 579 w 951"/>
                  <a:gd name="T19" fmla="*/ 145 h 530"/>
                  <a:gd name="T20" fmla="*/ 633 w 951"/>
                  <a:gd name="T21" fmla="*/ 159 h 530"/>
                  <a:gd name="T22" fmla="*/ 682 w 951"/>
                  <a:gd name="T23" fmla="*/ 173 h 530"/>
                  <a:gd name="T24" fmla="*/ 729 w 951"/>
                  <a:gd name="T25" fmla="*/ 185 h 530"/>
                  <a:gd name="T26" fmla="*/ 770 w 951"/>
                  <a:gd name="T27" fmla="*/ 198 h 530"/>
                  <a:gd name="T28" fmla="*/ 809 w 951"/>
                  <a:gd name="T29" fmla="*/ 210 h 530"/>
                  <a:gd name="T30" fmla="*/ 843 w 951"/>
                  <a:gd name="T31" fmla="*/ 220 h 530"/>
                  <a:gd name="T32" fmla="*/ 873 w 951"/>
                  <a:gd name="T33" fmla="*/ 230 h 530"/>
                  <a:gd name="T34" fmla="*/ 897 w 951"/>
                  <a:gd name="T35" fmla="*/ 239 h 530"/>
                  <a:gd name="T36" fmla="*/ 918 w 951"/>
                  <a:gd name="T37" fmla="*/ 246 h 530"/>
                  <a:gd name="T38" fmla="*/ 934 w 951"/>
                  <a:gd name="T39" fmla="*/ 253 h 530"/>
                  <a:gd name="T40" fmla="*/ 945 w 951"/>
                  <a:gd name="T41" fmla="*/ 259 h 530"/>
                  <a:gd name="T42" fmla="*/ 951 w 951"/>
                  <a:gd name="T43" fmla="*/ 263 h 530"/>
                  <a:gd name="T44" fmla="*/ 951 w 951"/>
                  <a:gd name="T45" fmla="*/ 266 h 530"/>
                  <a:gd name="T46" fmla="*/ 927 w 951"/>
                  <a:gd name="T47" fmla="*/ 260 h 530"/>
                  <a:gd name="T48" fmla="*/ 925 w 951"/>
                  <a:gd name="T49" fmla="*/ 257 h 530"/>
                  <a:gd name="T50" fmla="*/ 920 w 951"/>
                  <a:gd name="T51" fmla="*/ 252 h 530"/>
                  <a:gd name="T52" fmla="*/ 908 w 951"/>
                  <a:gd name="T53" fmla="*/ 247 h 530"/>
                  <a:gd name="T54" fmla="*/ 891 w 951"/>
                  <a:gd name="T55" fmla="*/ 240 h 530"/>
                  <a:gd name="T56" fmla="*/ 869 w 951"/>
                  <a:gd name="T57" fmla="*/ 231 h 530"/>
                  <a:gd name="T58" fmla="*/ 842 w 951"/>
                  <a:gd name="T59" fmla="*/ 222 h 530"/>
                  <a:gd name="T60" fmla="*/ 811 w 951"/>
                  <a:gd name="T61" fmla="*/ 212 h 530"/>
                  <a:gd name="T62" fmla="*/ 774 w 951"/>
                  <a:gd name="T63" fmla="*/ 201 h 530"/>
                  <a:gd name="T64" fmla="*/ 733 w 951"/>
                  <a:gd name="T65" fmla="*/ 189 h 530"/>
                  <a:gd name="T66" fmla="*/ 688 w 951"/>
                  <a:gd name="T67" fmla="*/ 176 h 530"/>
                  <a:gd name="T68" fmla="*/ 640 w 951"/>
                  <a:gd name="T69" fmla="*/ 163 h 530"/>
                  <a:gd name="T70" fmla="*/ 586 w 951"/>
                  <a:gd name="T71" fmla="*/ 148 h 530"/>
                  <a:gd name="T72" fmla="*/ 531 w 951"/>
                  <a:gd name="T73" fmla="*/ 132 h 530"/>
                  <a:gd name="T74" fmla="*/ 472 w 951"/>
                  <a:gd name="T75" fmla="*/ 117 h 530"/>
                  <a:gd name="T76" fmla="*/ 409 w 951"/>
                  <a:gd name="T77" fmla="*/ 101 h 530"/>
                  <a:gd name="T78" fmla="*/ 344 w 951"/>
                  <a:gd name="T79" fmla="*/ 84 h 530"/>
                  <a:gd name="T80" fmla="*/ 278 w 951"/>
                  <a:gd name="T81" fmla="*/ 68 h 530"/>
                  <a:gd name="T82" fmla="*/ 210 w 951"/>
                  <a:gd name="T83" fmla="*/ 52 h 530"/>
                  <a:gd name="T84" fmla="*/ 141 w 951"/>
                  <a:gd name="T85" fmla="*/ 35 h 530"/>
                  <a:gd name="T86" fmla="*/ 70 w 951"/>
                  <a:gd name="T87" fmla="*/ 18 h 530"/>
                  <a:gd name="T88" fmla="*/ 0 w 951"/>
                  <a:gd name="T89" fmla="*/ 1 h 530"/>
                  <a:gd name="T90" fmla="*/ 1 w 951"/>
                  <a:gd name="T91" fmla="*/ 0 h 530"/>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951" h="530">
                    <a:moveTo>
                      <a:pt x="1" y="0"/>
                    </a:moveTo>
                    <a:lnTo>
                      <a:pt x="70" y="32"/>
                    </a:lnTo>
                    <a:lnTo>
                      <a:pt x="140" y="65"/>
                    </a:lnTo>
                    <a:lnTo>
                      <a:pt x="207" y="98"/>
                    </a:lnTo>
                    <a:lnTo>
                      <a:pt x="274" y="132"/>
                    </a:lnTo>
                    <a:lnTo>
                      <a:pt x="339" y="163"/>
                    </a:lnTo>
                    <a:lnTo>
                      <a:pt x="402" y="195"/>
                    </a:lnTo>
                    <a:lnTo>
                      <a:pt x="465" y="228"/>
                    </a:lnTo>
                    <a:lnTo>
                      <a:pt x="523" y="257"/>
                    </a:lnTo>
                    <a:lnTo>
                      <a:pt x="579" y="288"/>
                    </a:lnTo>
                    <a:lnTo>
                      <a:pt x="633" y="317"/>
                    </a:lnTo>
                    <a:lnTo>
                      <a:pt x="682" y="344"/>
                    </a:lnTo>
                    <a:lnTo>
                      <a:pt x="729" y="369"/>
                    </a:lnTo>
                    <a:lnTo>
                      <a:pt x="770" y="394"/>
                    </a:lnTo>
                    <a:lnTo>
                      <a:pt x="809" y="418"/>
                    </a:lnTo>
                    <a:lnTo>
                      <a:pt x="843" y="438"/>
                    </a:lnTo>
                    <a:lnTo>
                      <a:pt x="873" y="458"/>
                    </a:lnTo>
                    <a:lnTo>
                      <a:pt x="897" y="476"/>
                    </a:lnTo>
                    <a:lnTo>
                      <a:pt x="918" y="490"/>
                    </a:lnTo>
                    <a:lnTo>
                      <a:pt x="934" y="505"/>
                    </a:lnTo>
                    <a:lnTo>
                      <a:pt x="945" y="516"/>
                    </a:lnTo>
                    <a:lnTo>
                      <a:pt x="951" y="525"/>
                    </a:lnTo>
                    <a:lnTo>
                      <a:pt x="951" y="530"/>
                    </a:lnTo>
                    <a:lnTo>
                      <a:pt x="927" y="519"/>
                    </a:lnTo>
                    <a:lnTo>
                      <a:pt x="925" y="512"/>
                    </a:lnTo>
                    <a:lnTo>
                      <a:pt x="920" y="503"/>
                    </a:lnTo>
                    <a:lnTo>
                      <a:pt x="908" y="492"/>
                    </a:lnTo>
                    <a:lnTo>
                      <a:pt x="891" y="478"/>
                    </a:lnTo>
                    <a:lnTo>
                      <a:pt x="869" y="461"/>
                    </a:lnTo>
                    <a:lnTo>
                      <a:pt x="842" y="443"/>
                    </a:lnTo>
                    <a:lnTo>
                      <a:pt x="811" y="423"/>
                    </a:lnTo>
                    <a:lnTo>
                      <a:pt x="774" y="400"/>
                    </a:lnTo>
                    <a:lnTo>
                      <a:pt x="733" y="376"/>
                    </a:lnTo>
                    <a:lnTo>
                      <a:pt x="688" y="351"/>
                    </a:lnTo>
                    <a:lnTo>
                      <a:pt x="640" y="324"/>
                    </a:lnTo>
                    <a:lnTo>
                      <a:pt x="586" y="295"/>
                    </a:lnTo>
                    <a:lnTo>
                      <a:pt x="531" y="264"/>
                    </a:lnTo>
                    <a:lnTo>
                      <a:pt x="472" y="233"/>
                    </a:lnTo>
                    <a:lnTo>
                      <a:pt x="409" y="201"/>
                    </a:lnTo>
                    <a:lnTo>
                      <a:pt x="344" y="168"/>
                    </a:lnTo>
                    <a:lnTo>
                      <a:pt x="278" y="136"/>
                    </a:lnTo>
                    <a:lnTo>
                      <a:pt x="210" y="103"/>
                    </a:lnTo>
                    <a:lnTo>
                      <a:pt x="141" y="69"/>
                    </a:lnTo>
                    <a:lnTo>
                      <a:pt x="70" y="36"/>
                    </a:lnTo>
                    <a:lnTo>
                      <a:pt x="0" y="2"/>
                    </a:lnTo>
                    <a:lnTo>
                      <a:pt x="1" y="0"/>
                    </a:lnTo>
                    <a:close/>
                  </a:path>
                </a:pathLst>
              </a:custGeom>
              <a:solidFill>
                <a:srgbClr val="B4B8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838" name="Freeform 858"/>
              <p:cNvSpPr>
                <a:spLocks/>
              </p:cNvSpPr>
              <p:nvPr/>
            </p:nvSpPr>
            <p:spPr bwMode="auto">
              <a:xfrm>
                <a:off x="1434" y="1241"/>
                <a:ext cx="927" cy="259"/>
              </a:xfrm>
              <a:custGeom>
                <a:avLst/>
                <a:gdLst>
                  <a:gd name="T0" fmla="*/ 927 w 927"/>
                  <a:gd name="T1" fmla="*/ 259 h 517"/>
                  <a:gd name="T2" fmla="*/ 925 w 927"/>
                  <a:gd name="T3" fmla="*/ 255 h 517"/>
                  <a:gd name="T4" fmla="*/ 920 w 927"/>
                  <a:gd name="T5" fmla="*/ 251 h 517"/>
                  <a:gd name="T6" fmla="*/ 908 w 927"/>
                  <a:gd name="T7" fmla="*/ 245 h 517"/>
                  <a:gd name="T8" fmla="*/ 891 w 927"/>
                  <a:gd name="T9" fmla="*/ 238 h 517"/>
                  <a:gd name="T10" fmla="*/ 869 w 927"/>
                  <a:gd name="T11" fmla="*/ 230 h 517"/>
                  <a:gd name="T12" fmla="*/ 842 w 927"/>
                  <a:gd name="T13" fmla="*/ 221 h 517"/>
                  <a:gd name="T14" fmla="*/ 811 w 927"/>
                  <a:gd name="T15" fmla="*/ 211 h 517"/>
                  <a:gd name="T16" fmla="*/ 774 w 927"/>
                  <a:gd name="T17" fmla="*/ 199 h 517"/>
                  <a:gd name="T18" fmla="*/ 733 w 927"/>
                  <a:gd name="T19" fmla="*/ 187 h 517"/>
                  <a:gd name="T20" fmla="*/ 688 w 927"/>
                  <a:gd name="T21" fmla="*/ 175 h 517"/>
                  <a:gd name="T22" fmla="*/ 640 w 927"/>
                  <a:gd name="T23" fmla="*/ 161 h 517"/>
                  <a:gd name="T24" fmla="*/ 586 w 927"/>
                  <a:gd name="T25" fmla="*/ 147 h 517"/>
                  <a:gd name="T26" fmla="*/ 531 w 927"/>
                  <a:gd name="T27" fmla="*/ 131 h 517"/>
                  <a:gd name="T28" fmla="*/ 472 w 927"/>
                  <a:gd name="T29" fmla="*/ 116 h 517"/>
                  <a:gd name="T30" fmla="*/ 409 w 927"/>
                  <a:gd name="T31" fmla="*/ 100 h 517"/>
                  <a:gd name="T32" fmla="*/ 344 w 927"/>
                  <a:gd name="T33" fmla="*/ 83 h 517"/>
                  <a:gd name="T34" fmla="*/ 278 w 927"/>
                  <a:gd name="T35" fmla="*/ 67 h 517"/>
                  <a:gd name="T36" fmla="*/ 210 w 927"/>
                  <a:gd name="T37" fmla="*/ 51 h 517"/>
                  <a:gd name="T38" fmla="*/ 141 w 927"/>
                  <a:gd name="T39" fmla="*/ 34 h 517"/>
                  <a:gd name="T40" fmla="*/ 70 w 927"/>
                  <a:gd name="T41" fmla="*/ 17 h 517"/>
                  <a:gd name="T42" fmla="*/ 0 w 927"/>
                  <a:gd name="T43" fmla="*/ 0 h 517"/>
                  <a:gd name="T44" fmla="*/ 0 w 927"/>
                  <a:gd name="T45" fmla="*/ 1 h 517"/>
                  <a:gd name="T46" fmla="*/ 69 w 927"/>
                  <a:gd name="T47" fmla="*/ 17 h 517"/>
                  <a:gd name="T48" fmla="*/ 137 w 927"/>
                  <a:gd name="T49" fmla="*/ 34 h 517"/>
                  <a:gd name="T50" fmla="*/ 205 w 927"/>
                  <a:gd name="T51" fmla="*/ 50 h 517"/>
                  <a:gd name="T52" fmla="*/ 271 w 927"/>
                  <a:gd name="T53" fmla="*/ 66 h 517"/>
                  <a:gd name="T54" fmla="*/ 335 w 927"/>
                  <a:gd name="T55" fmla="*/ 82 h 517"/>
                  <a:gd name="T56" fmla="*/ 398 w 927"/>
                  <a:gd name="T57" fmla="*/ 99 h 517"/>
                  <a:gd name="T58" fmla="*/ 458 w 927"/>
                  <a:gd name="T59" fmla="*/ 114 h 517"/>
                  <a:gd name="T60" fmla="*/ 515 w 927"/>
                  <a:gd name="T61" fmla="*/ 129 h 517"/>
                  <a:gd name="T62" fmla="*/ 571 w 927"/>
                  <a:gd name="T63" fmla="*/ 143 h 517"/>
                  <a:gd name="T64" fmla="*/ 622 w 927"/>
                  <a:gd name="T65" fmla="*/ 158 h 517"/>
                  <a:gd name="T66" fmla="*/ 670 w 927"/>
                  <a:gd name="T67" fmla="*/ 171 h 517"/>
                  <a:gd name="T68" fmla="*/ 713 w 927"/>
                  <a:gd name="T69" fmla="*/ 183 h 517"/>
                  <a:gd name="T70" fmla="*/ 753 w 927"/>
                  <a:gd name="T71" fmla="*/ 195 h 517"/>
                  <a:gd name="T72" fmla="*/ 788 w 927"/>
                  <a:gd name="T73" fmla="*/ 206 h 517"/>
                  <a:gd name="T74" fmla="*/ 819 w 927"/>
                  <a:gd name="T75" fmla="*/ 215 h 517"/>
                  <a:gd name="T76" fmla="*/ 845 w 927"/>
                  <a:gd name="T77" fmla="*/ 225 h 517"/>
                  <a:gd name="T78" fmla="*/ 866 w 927"/>
                  <a:gd name="T79" fmla="*/ 233 h 517"/>
                  <a:gd name="T80" fmla="*/ 883 w 927"/>
                  <a:gd name="T81" fmla="*/ 240 h 517"/>
                  <a:gd name="T82" fmla="*/ 894 w 927"/>
                  <a:gd name="T83" fmla="*/ 245 h 517"/>
                  <a:gd name="T84" fmla="*/ 900 w 927"/>
                  <a:gd name="T85" fmla="*/ 250 h 517"/>
                  <a:gd name="T86" fmla="*/ 901 w 927"/>
                  <a:gd name="T87" fmla="*/ 253 h 517"/>
                  <a:gd name="T88" fmla="*/ 927 w 927"/>
                  <a:gd name="T89" fmla="*/ 259 h 517"/>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927" h="517">
                    <a:moveTo>
                      <a:pt x="927" y="517"/>
                    </a:moveTo>
                    <a:lnTo>
                      <a:pt x="925" y="510"/>
                    </a:lnTo>
                    <a:lnTo>
                      <a:pt x="920" y="501"/>
                    </a:lnTo>
                    <a:lnTo>
                      <a:pt x="908" y="490"/>
                    </a:lnTo>
                    <a:lnTo>
                      <a:pt x="891" y="476"/>
                    </a:lnTo>
                    <a:lnTo>
                      <a:pt x="869" y="459"/>
                    </a:lnTo>
                    <a:lnTo>
                      <a:pt x="842" y="441"/>
                    </a:lnTo>
                    <a:lnTo>
                      <a:pt x="811" y="421"/>
                    </a:lnTo>
                    <a:lnTo>
                      <a:pt x="774" y="398"/>
                    </a:lnTo>
                    <a:lnTo>
                      <a:pt x="733" y="374"/>
                    </a:lnTo>
                    <a:lnTo>
                      <a:pt x="688" y="349"/>
                    </a:lnTo>
                    <a:lnTo>
                      <a:pt x="640" y="322"/>
                    </a:lnTo>
                    <a:lnTo>
                      <a:pt x="586" y="293"/>
                    </a:lnTo>
                    <a:lnTo>
                      <a:pt x="531" y="262"/>
                    </a:lnTo>
                    <a:lnTo>
                      <a:pt x="472" y="231"/>
                    </a:lnTo>
                    <a:lnTo>
                      <a:pt x="409" y="199"/>
                    </a:lnTo>
                    <a:lnTo>
                      <a:pt x="344" y="166"/>
                    </a:lnTo>
                    <a:lnTo>
                      <a:pt x="278" y="134"/>
                    </a:lnTo>
                    <a:lnTo>
                      <a:pt x="210" y="101"/>
                    </a:lnTo>
                    <a:lnTo>
                      <a:pt x="141" y="67"/>
                    </a:lnTo>
                    <a:lnTo>
                      <a:pt x="70" y="34"/>
                    </a:lnTo>
                    <a:lnTo>
                      <a:pt x="0" y="0"/>
                    </a:lnTo>
                    <a:lnTo>
                      <a:pt x="0" y="1"/>
                    </a:lnTo>
                    <a:lnTo>
                      <a:pt x="69" y="34"/>
                    </a:lnTo>
                    <a:lnTo>
                      <a:pt x="137" y="67"/>
                    </a:lnTo>
                    <a:lnTo>
                      <a:pt x="205" y="99"/>
                    </a:lnTo>
                    <a:lnTo>
                      <a:pt x="271" y="132"/>
                    </a:lnTo>
                    <a:lnTo>
                      <a:pt x="335" y="164"/>
                    </a:lnTo>
                    <a:lnTo>
                      <a:pt x="398" y="197"/>
                    </a:lnTo>
                    <a:lnTo>
                      <a:pt x="458" y="228"/>
                    </a:lnTo>
                    <a:lnTo>
                      <a:pt x="515" y="257"/>
                    </a:lnTo>
                    <a:lnTo>
                      <a:pt x="571" y="286"/>
                    </a:lnTo>
                    <a:lnTo>
                      <a:pt x="622" y="315"/>
                    </a:lnTo>
                    <a:lnTo>
                      <a:pt x="670" y="342"/>
                    </a:lnTo>
                    <a:lnTo>
                      <a:pt x="713" y="365"/>
                    </a:lnTo>
                    <a:lnTo>
                      <a:pt x="753" y="389"/>
                    </a:lnTo>
                    <a:lnTo>
                      <a:pt x="788" y="411"/>
                    </a:lnTo>
                    <a:lnTo>
                      <a:pt x="819" y="430"/>
                    </a:lnTo>
                    <a:lnTo>
                      <a:pt x="845" y="449"/>
                    </a:lnTo>
                    <a:lnTo>
                      <a:pt x="866" y="465"/>
                    </a:lnTo>
                    <a:lnTo>
                      <a:pt x="883" y="479"/>
                    </a:lnTo>
                    <a:lnTo>
                      <a:pt x="894" y="490"/>
                    </a:lnTo>
                    <a:lnTo>
                      <a:pt x="900" y="499"/>
                    </a:lnTo>
                    <a:lnTo>
                      <a:pt x="901" y="505"/>
                    </a:lnTo>
                    <a:lnTo>
                      <a:pt x="927" y="517"/>
                    </a:lnTo>
                    <a:close/>
                  </a:path>
                </a:pathLst>
              </a:custGeom>
              <a:solidFill>
                <a:srgbClr val="B4BB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839" name="Freeform 859"/>
              <p:cNvSpPr>
                <a:spLocks/>
              </p:cNvSpPr>
              <p:nvPr/>
            </p:nvSpPr>
            <p:spPr bwMode="auto">
              <a:xfrm>
                <a:off x="1432" y="1242"/>
                <a:ext cx="903" cy="252"/>
              </a:xfrm>
              <a:custGeom>
                <a:avLst/>
                <a:gdLst>
                  <a:gd name="T0" fmla="*/ 2 w 903"/>
                  <a:gd name="T1" fmla="*/ 0 h 504"/>
                  <a:gd name="T2" fmla="*/ 71 w 903"/>
                  <a:gd name="T3" fmla="*/ 17 h 504"/>
                  <a:gd name="T4" fmla="*/ 139 w 903"/>
                  <a:gd name="T5" fmla="*/ 33 h 504"/>
                  <a:gd name="T6" fmla="*/ 207 w 903"/>
                  <a:gd name="T7" fmla="*/ 49 h 504"/>
                  <a:gd name="T8" fmla="*/ 273 w 903"/>
                  <a:gd name="T9" fmla="*/ 66 h 504"/>
                  <a:gd name="T10" fmla="*/ 337 w 903"/>
                  <a:gd name="T11" fmla="*/ 82 h 504"/>
                  <a:gd name="T12" fmla="*/ 400 w 903"/>
                  <a:gd name="T13" fmla="*/ 98 h 504"/>
                  <a:gd name="T14" fmla="*/ 460 w 903"/>
                  <a:gd name="T15" fmla="*/ 114 h 504"/>
                  <a:gd name="T16" fmla="*/ 517 w 903"/>
                  <a:gd name="T17" fmla="*/ 128 h 504"/>
                  <a:gd name="T18" fmla="*/ 573 w 903"/>
                  <a:gd name="T19" fmla="*/ 143 h 504"/>
                  <a:gd name="T20" fmla="*/ 624 w 903"/>
                  <a:gd name="T21" fmla="*/ 157 h 504"/>
                  <a:gd name="T22" fmla="*/ 672 w 903"/>
                  <a:gd name="T23" fmla="*/ 171 h 504"/>
                  <a:gd name="T24" fmla="*/ 715 w 903"/>
                  <a:gd name="T25" fmla="*/ 182 h 504"/>
                  <a:gd name="T26" fmla="*/ 755 w 903"/>
                  <a:gd name="T27" fmla="*/ 194 h 504"/>
                  <a:gd name="T28" fmla="*/ 790 w 903"/>
                  <a:gd name="T29" fmla="*/ 205 h 504"/>
                  <a:gd name="T30" fmla="*/ 821 w 903"/>
                  <a:gd name="T31" fmla="*/ 215 h 504"/>
                  <a:gd name="T32" fmla="*/ 847 w 903"/>
                  <a:gd name="T33" fmla="*/ 224 h 504"/>
                  <a:gd name="T34" fmla="*/ 868 w 903"/>
                  <a:gd name="T35" fmla="*/ 232 h 504"/>
                  <a:gd name="T36" fmla="*/ 885 w 903"/>
                  <a:gd name="T37" fmla="*/ 239 h 504"/>
                  <a:gd name="T38" fmla="*/ 896 w 903"/>
                  <a:gd name="T39" fmla="*/ 245 h 504"/>
                  <a:gd name="T40" fmla="*/ 902 w 903"/>
                  <a:gd name="T41" fmla="*/ 249 h 504"/>
                  <a:gd name="T42" fmla="*/ 903 w 903"/>
                  <a:gd name="T43" fmla="*/ 252 h 504"/>
                  <a:gd name="T44" fmla="*/ 877 w 903"/>
                  <a:gd name="T45" fmla="*/ 247 h 504"/>
                  <a:gd name="T46" fmla="*/ 875 w 903"/>
                  <a:gd name="T47" fmla="*/ 243 h 504"/>
                  <a:gd name="T48" fmla="*/ 869 w 903"/>
                  <a:gd name="T49" fmla="*/ 239 h 504"/>
                  <a:gd name="T50" fmla="*/ 858 w 903"/>
                  <a:gd name="T51" fmla="*/ 233 h 504"/>
                  <a:gd name="T52" fmla="*/ 843 w 903"/>
                  <a:gd name="T53" fmla="*/ 227 h 504"/>
                  <a:gd name="T54" fmla="*/ 821 w 903"/>
                  <a:gd name="T55" fmla="*/ 219 h 504"/>
                  <a:gd name="T56" fmla="*/ 796 w 903"/>
                  <a:gd name="T57" fmla="*/ 210 h 504"/>
                  <a:gd name="T58" fmla="*/ 766 w 903"/>
                  <a:gd name="T59" fmla="*/ 200 h 504"/>
                  <a:gd name="T60" fmla="*/ 732 w 903"/>
                  <a:gd name="T61" fmla="*/ 190 h 504"/>
                  <a:gd name="T62" fmla="*/ 694 w 903"/>
                  <a:gd name="T63" fmla="*/ 179 h 504"/>
                  <a:gd name="T64" fmla="*/ 652 w 903"/>
                  <a:gd name="T65" fmla="*/ 166 h 504"/>
                  <a:gd name="T66" fmla="*/ 605 w 903"/>
                  <a:gd name="T67" fmla="*/ 153 h 504"/>
                  <a:gd name="T68" fmla="*/ 556 w 903"/>
                  <a:gd name="T69" fmla="*/ 140 h 504"/>
                  <a:gd name="T70" fmla="*/ 502 w 903"/>
                  <a:gd name="T71" fmla="*/ 125 h 504"/>
                  <a:gd name="T72" fmla="*/ 445 w 903"/>
                  <a:gd name="T73" fmla="*/ 111 h 504"/>
                  <a:gd name="T74" fmla="*/ 387 w 903"/>
                  <a:gd name="T75" fmla="*/ 96 h 504"/>
                  <a:gd name="T76" fmla="*/ 327 w 903"/>
                  <a:gd name="T77" fmla="*/ 81 h 504"/>
                  <a:gd name="T78" fmla="*/ 264 w 903"/>
                  <a:gd name="T79" fmla="*/ 65 h 504"/>
                  <a:gd name="T80" fmla="*/ 199 w 903"/>
                  <a:gd name="T81" fmla="*/ 49 h 504"/>
                  <a:gd name="T82" fmla="*/ 134 w 903"/>
                  <a:gd name="T83" fmla="*/ 33 h 504"/>
                  <a:gd name="T84" fmla="*/ 68 w 903"/>
                  <a:gd name="T85" fmla="*/ 18 h 504"/>
                  <a:gd name="T86" fmla="*/ 0 w 903"/>
                  <a:gd name="T87" fmla="*/ 2 h 504"/>
                  <a:gd name="T88" fmla="*/ 2 w 903"/>
                  <a:gd name="T89" fmla="*/ 0 h 50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903" h="504">
                    <a:moveTo>
                      <a:pt x="2" y="0"/>
                    </a:moveTo>
                    <a:lnTo>
                      <a:pt x="71" y="33"/>
                    </a:lnTo>
                    <a:lnTo>
                      <a:pt x="139" y="66"/>
                    </a:lnTo>
                    <a:lnTo>
                      <a:pt x="207" y="98"/>
                    </a:lnTo>
                    <a:lnTo>
                      <a:pt x="273" y="131"/>
                    </a:lnTo>
                    <a:lnTo>
                      <a:pt x="337" y="163"/>
                    </a:lnTo>
                    <a:lnTo>
                      <a:pt x="400" y="196"/>
                    </a:lnTo>
                    <a:lnTo>
                      <a:pt x="460" y="227"/>
                    </a:lnTo>
                    <a:lnTo>
                      <a:pt x="517" y="256"/>
                    </a:lnTo>
                    <a:lnTo>
                      <a:pt x="573" y="285"/>
                    </a:lnTo>
                    <a:lnTo>
                      <a:pt x="624" y="314"/>
                    </a:lnTo>
                    <a:lnTo>
                      <a:pt x="672" y="341"/>
                    </a:lnTo>
                    <a:lnTo>
                      <a:pt x="715" y="364"/>
                    </a:lnTo>
                    <a:lnTo>
                      <a:pt x="755" y="388"/>
                    </a:lnTo>
                    <a:lnTo>
                      <a:pt x="790" y="410"/>
                    </a:lnTo>
                    <a:lnTo>
                      <a:pt x="821" y="429"/>
                    </a:lnTo>
                    <a:lnTo>
                      <a:pt x="847" y="448"/>
                    </a:lnTo>
                    <a:lnTo>
                      <a:pt x="868" y="464"/>
                    </a:lnTo>
                    <a:lnTo>
                      <a:pt x="885" y="478"/>
                    </a:lnTo>
                    <a:lnTo>
                      <a:pt x="896" y="489"/>
                    </a:lnTo>
                    <a:lnTo>
                      <a:pt x="902" y="498"/>
                    </a:lnTo>
                    <a:lnTo>
                      <a:pt x="903" y="504"/>
                    </a:lnTo>
                    <a:lnTo>
                      <a:pt x="877" y="493"/>
                    </a:lnTo>
                    <a:lnTo>
                      <a:pt x="875" y="486"/>
                    </a:lnTo>
                    <a:lnTo>
                      <a:pt x="869" y="477"/>
                    </a:lnTo>
                    <a:lnTo>
                      <a:pt x="858" y="466"/>
                    </a:lnTo>
                    <a:lnTo>
                      <a:pt x="843" y="453"/>
                    </a:lnTo>
                    <a:lnTo>
                      <a:pt x="821" y="437"/>
                    </a:lnTo>
                    <a:lnTo>
                      <a:pt x="796" y="420"/>
                    </a:lnTo>
                    <a:lnTo>
                      <a:pt x="766" y="400"/>
                    </a:lnTo>
                    <a:lnTo>
                      <a:pt x="732" y="379"/>
                    </a:lnTo>
                    <a:lnTo>
                      <a:pt x="694" y="357"/>
                    </a:lnTo>
                    <a:lnTo>
                      <a:pt x="652" y="332"/>
                    </a:lnTo>
                    <a:lnTo>
                      <a:pt x="605" y="306"/>
                    </a:lnTo>
                    <a:lnTo>
                      <a:pt x="556" y="279"/>
                    </a:lnTo>
                    <a:lnTo>
                      <a:pt x="502" y="250"/>
                    </a:lnTo>
                    <a:lnTo>
                      <a:pt x="445" y="221"/>
                    </a:lnTo>
                    <a:lnTo>
                      <a:pt x="387" y="192"/>
                    </a:lnTo>
                    <a:lnTo>
                      <a:pt x="327" y="162"/>
                    </a:lnTo>
                    <a:lnTo>
                      <a:pt x="264" y="129"/>
                    </a:lnTo>
                    <a:lnTo>
                      <a:pt x="199" y="98"/>
                    </a:lnTo>
                    <a:lnTo>
                      <a:pt x="134" y="66"/>
                    </a:lnTo>
                    <a:lnTo>
                      <a:pt x="68" y="35"/>
                    </a:lnTo>
                    <a:lnTo>
                      <a:pt x="0" y="4"/>
                    </a:lnTo>
                    <a:lnTo>
                      <a:pt x="2" y="0"/>
                    </a:lnTo>
                    <a:close/>
                  </a:path>
                </a:pathLst>
              </a:custGeom>
              <a:solidFill>
                <a:srgbClr val="B4BE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840" name="Freeform 860"/>
              <p:cNvSpPr>
                <a:spLocks/>
              </p:cNvSpPr>
              <p:nvPr/>
            </p:nvSpPr>
            <p:spPr bwMode="auto">
              <a:xfrm>
                <a:off x="1432" y="1244"/>
                <a:ext cx="877" cy="244"/>
              </a:xfrm>
              <a:custGeom>
                <a:avLst/>
                <a:gdLst>
                  <a:gd name="T0" fmla="*/ 877 w 877"/>
                  <a:gd name="T1" fmla="*/ 244 h 489"/>
                  <a:gd name="T2" fmla="*/ 875 w 877"/>
                  <a:gd name="T3" fmla="*/ 241 h 489"/>
                  <a:gd name="T4" fmla="*/ 869 w 877"/>
                  <a:gd name="T5" fmla="*/ 236 h 489"/>
                  <a:gd name="T6" fmla="*/ 858 w 877"/>
                  <a:gd name="T7" fmla="*/ 231 h 489"/>
                  <a:gd name="T8" fmla="*/ 843 w 877"/>
                  <a:gd name="T9" fmla="*/ 224 h 489"/>
                  <a:gd name="T10" fmla="*/ 821 w 877"/>
                  <a:gd name="T11" fmla="*/ 216 h 489"/>
                  <a:gd name="T12" fmla="*/ 796 w 877"/>
                  <a:gd name="T13" fmla="*/ 208 h 489"/>
                  <a:gd name="T14" fmla="*/ 766 w 877"/>
                  <a:gd name="T15" fmla="*/ 198 h 489"/>
                  <a:gd name="T16" fmla="*/ 732 w 877"/>
                  <a:gd name="T17" fmla="*/ 187 h 489"/>
                  <a:gd name="T18" fmla="*/ 694 w 877"/>
                  <a:gd name="T19" fmla="*/ 176 h 489"/>
                  <a:gd name="T20" fmla="*/ 652 w 877"/>
                  <a:gd name="T21" fmla="*/ 164 h 489"/>
                  <a:gd name="T22" fmla="*/ 605 w 877"/>
                  <a:gd name="T23" fmla="*/ 151 h 489"/>
                  <a:gd name="T24" fmla="*/ 556 w 877"/>
                  <a:gd name="T25" fmla="*/ 137 h 489"/>
                  <a:gd name="T26" fmla="*/ 502 w 877"/>
                  <a:gd name="T27" fmla="*/ 123 h 489"/>
                  <a:gd name="T28" fmla="*/ 445 w 877"/>
                  <a:gd name="T29" fmla="*/ 108 h 489"/>
                  <a:gd name="T30" fmla="*/ 387 w 877"/>
                  <a:gd name="T31" fmla="*/ 94 h 489"/>
                  <a:gd name="T32" fmla="*/ 327 w 877"/>
                  <a:gd name="T33" fmla="*/ 79 h 489"/>
                  <a:gd name="T34" fmla="*/ 264 w 877"/>
                  <a:gd name="T35" fmla="*/ 62 h 489"/>
                  <a:gd name="T36" fmla="*/ 199 w 877"/>
                  <a:gd name="T37" fmla="*/ 47 h 489"/>
                  <a:gd name="T38" fmla="*/ 134 w 877"/>
                  <a:gd name="T39" fmla="*/ 31 h 489"/>
                  <a:gd name="T40" fmla="*/ 68 w 877"/>
                  <a:gd name="T41" fmla="*/ 15 h 489"/>
                  <a:gd name="T42" fmla="*/ 0 w 877"/>
                  <a:gd name="T43" fmla="*/ 0 h 489"/>
                  <a:gd name="T44" fmla="*/ 0 w 877"/>
                  <a:gd name="T45" fmla="*/ 1 h 489"/>
                  <a:gd name="T46" fmla="*/ 65 w 877"/>
                  <a:gd name="T47" fmla="*/ 16 h 489"/>
                  <a:gd name="T48" fmla="*/ 129 w 877"/>
                  <a:gd name="T49" fmla="*/ 31 h 489"/>
                  <a:gd name="T50" fmla="*/ 192 w 877"/>
                  <a:gd name="T51" fmla="*/ 47 h 489"/>
                  <a:gd name="T52" fmla="*/ 255 w 877"/>
                  <a:gd name="T53" fmla="*/ 61 h 489"/>
                  <a:gd name="T54" fmla="*/ 315 w 877"/>
                  <a:gd name="T55" fmla="*/ 77 h 489"/>
                  <a:gd name="T56" fmla="*/ 375 w 877"/>
                  <a:gd name="T57" fmla="*/ 92 h 489"/>
                  <a:gd name="T58" fmla="*/ 431 w 877"/>
                  <a:gd name="T59" fmla="*/ 107 h 489"/>
                  <a:gd name="T60" fmla="*/ 485 w 877"/>
                  <a:gd name="T61" fmla="*/ 120 h 489"/>
                  <a:gd name="T62" fmla="*/ 537 w 877"/>
                  <a:gd name="T63" fmla="*/ 134 h 489"/>
                  <a:gd name="T64" fmla="*/ 585 w 877"/>
                  <a:gd name="T65" fmla="*/ 147 h 489"/>
                  <a:gd name="T66" fmla="*/ 631 w 877"/>
                  <a:gd name="T67" fmla="*/ 160 h 489"/>
                  <a:gd name="T68" fmla="*/ 672 w 877"/>
                  <a:gd name="T69" fmla="*/ 172 h 489"/>
                  <a:gd name="T70" fmla="*/ 708 w 877"/>
                  <a:gd name="T71" fmla="*/ 183 h 489"/>
                  <a:gd name="T72" fmla="*/ 742 w 877"/>
                  <a:gd name="T73" fmla="*/ 193 h 489"/>
                  <a:gd name="T74" fmla="*/ 771 w 877"/>
                  <a:gd name="T75" fmla="*/ 203 h 489"/>
                  <a:gd name="T76" fmla="*/ 796 w 877"/>
                  <a:gd name="T77" fmla="*/ 211 h 489"/>
                  <a:gd name="T78" fmla="*/ 816 w 877"/>
                  <a:gd name="T79" fmla="*/ 218 h 489"/>
                  <a:gd name="T80" fmla="*/ 831 w 877"/>
                  <a:gd name="T81" fmla="*/ 224 h 489"/>
                  <a:gd name="T82" fmla="*/ 841 w 877"/>
                  <a:gd name="T83" fmla="*/ 230 h 489"/>
                  <a:gd name="T84" fmla="*/ 847 w 877"/>
                  <a:gd name="T85" fmla="*/ 234 h 489"/>
                  <a:gd name="T86" fmla="*/ 848 w 877"/>
                  <a:gd name="T87" fmla="*/ 237 h 489"/>
                  <a:gd name="T88" fmla="*/ 877 w 877"/>
                  <a:gd name="T89" fmla="*/ 244 h 489"/>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877" h="489">
                    <a:moveTo>
                      <a:pt x="877" y="489"/>
                    </a:moveTo>
                    <a:lnTo>
                      <a:pt x="875" y="482"/>
                    </a:lnTo>
                    <a:lnTo>
                      <a:pt x="869" y="473"/>
                    </a:lnTo>
                    <a:lnTo>
                      <a:pt x="858" y="462"/>
                    </a:lnTo>
                    <a:lnTo>
                      <a:pt x="843" y="449"/>
                    </a:lnTo>
                    <a:lnTo>
                      <a:pt x="821" y="433"/>
                    </a:lnTo>
                    <a:lnTo>
                      <a:pt x="796" y="416"/>
                    </a:lnTo>
                    <a:lnTo>
                      <a:pt x="766" y="396"/>
                    </a:lnTo>
                    <a:lnTo>
                      <a:pt x="732" y="375"/>
                    </a:lnTo>
                    <a:lnTo>
                      <a:pt x="694" y="353"/>
                    </a:lnTo>
                    <a:lnTo>
                      <a:pt x="652" y="328"/>
                    </a:lnTo>
                    <a:lnTo>
                      <a:pt x="605" y="302"/>
                    </a:lnTo>
                    <a:lnTo>
                      <a:pt x="556" y="275"/>
                    </a:lnTo>
                    <a:lnTo>
                      <a:pt x="502" y="246"/>
                    </a:lnTo>
                    <a:lnTo>
                      <a:pt x="445" y="217"/>
                    </a:lnTo>
                    <a:lnTo>
                      <a:pt x="387" y="188"/>
                    </a:lnTo>
                    <a:lnTo>
                      <a:pt x="327" y="158"/>
                    </a:lnTo>
                    <a:lnTo>
                      <a:pt x="264" y="125"/>
                    </a:lnTo>
                    <a:lnTo>
                      <a:pt x="199" y="94"/>
                    </a:lnTo>
                    <a:lnTo>
                      <a:pt x="134" y="62"/>
                    </a:lnTo>
                    <a:lnTo>
                      <a:pt x="68" y="31"/>
                    </a:lnTo>
                    <a:lnTo>
                      <a:pt x="0" y="0"/>
                    </a:lnTo>
                    <a:lnTo>
                      <a:pt x="0" y="2"/>
                    </a:lnTo>
                    <a:lnTo>
                      <a:pt x="65" y="33"/>
                    </a:lnTo>
                    <a:lnTo>
                      <a:pt x="129" y="63"/>
                    </a:lnTo>
                    <a:lnTo>
                      <a:pt x="192" y="94"/>
                    </a:lnTo>
                    <a:lnTo>
                      <a:pt x="255" y="123"/>
                    </a:lnTo>
                    <a:lnTo>
                      <a:pt x="315" y="154"/>
                    </a:lnTo>
                    <a:lnTo>
                      <a:pt x="375" y="185"/>
                    </a:lnTo>
                    <a:lnTo>
                      <a:pt x="431" y="214"/>
                    </a:lnTo>
                    <a:lnTo>
                      <a:pt x="485" y="241"/>
                    </a:lnTo>
                    <a:lnTo>
                      <a:pt x="537" y="268"/>
                    </a:lnTo>
                    <a:lnTo>
                      <a:pt x="585" y="295"/>
                    </a:lnTo>
                    <a:lnTo>
                      <a:pt x="631" y="320"/>
                    </a:lnTo>
                    <a:lnTo>
                      <a:pt x="672" y="344"/>
                    </a:lnTo>
                    <a:lnTo>
                      <a:pt x="708" y="366"/>
                    </a:lnTo>
                    <a:lnTo>
                      <a:pt x="742" y="386"/>
                    </a:lnTo>
                    <a:lnTo>
                      <a:pt x="771" y="406"/>
                    </a:lnTo>
                    <a:lnTo>
                      <a:pt x="796" y="422"/>
                    </a:lnTo>
                    <a:lnTo>
                      <a:pt x="816" y="436"/>
                    </a:lnTo>
                    <a:lnTo>
                      <a:pt x="831" y="449"/>
                    </a:lnTo>
                    <a:lnTo>
                      <a:pt x="841" y="460"/>
                    </a:lnTo>
                    <a:lnTo>
                      <a:pt x="847" y="469"/>
                    </a:lnTo>
                    <a:lnTo>
                      <a:pt x="848" y="474"/>
                    </a:lnTo>
                    <a:lnTo>
                      <a:pt x="877" y="489"/>
                    </a:lnTo>
                    <a:close/>
                  </a:path>
                </a:pathLst>
              </a:custGeom>
              <a:solidFill>
                <a:srgbClr val="B4C1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841" name="Freeform 861"/>
              <p:cNvSpPr>
                <a:spLocks/>
              </p:cNvSpPr>
              <p:nvPr/>
            </p:nvSpPr>
            <p:spPr bwMode="auto">
              <a:xfrm>
                <a:off x="1432" y="1245"/>
                <a:ext cx="848" cy="236"/>
              </a:xfrm>
              <a:custGeom>
                <a:avLst/>
                <a:gdLst>
                  <a:gd name="T0" fmla="*/ 0 w 848"/>
                  <a:gd name="T1" fmla="*/ 0 h 472"/>
                  <a:gd name="T2" fmla="*/ 65 w 848"/>
                  <a:gd name="T3" fmla="*/ 16 h 472"/>
                  <a:gd name="T4" fmla="*/ 129 w 848"/>
                  <a:gd name="T5" fmla="*/ 31 h 472"/>
                  <a:gd name="T6" fmla="*/ 192 w 848"/>
                  <a:gd name="T7" fmla="*/ 46 h 472"/>
                  <a:gd name="T8" fmla="*/ 255 w 848"/>
                  <a:gd name="T9" fmla="*/ 61 h 472"/>
                  <a:gd name="T10" fmla="*/ 315 w 848"/>
                  <a:gd name="T11" fmla="*/ 76 h 472"/>
                  <a:gd name="T12" fmla="*/ 375 w 848"/>
                  <a:gd name="T13" fmla="*/ 92 h 472"/>
                  <a:gd name="T14" fmla="*/ 431 w 848"/>
                  <a:gd name="T15" fmla="*/ 106 h 472"/>
                  <a:gd name="T16" fmla="*/ 485 w 848"/>
                  <a:gd name="T17" fmla="*/ 120 h 472"/>
                  <a:gd name="T18" fmla="*/ 537 w 848"/>
                  <a:gd name="T19" fmla="*/ 133 h 472"/>
                  <a:gd name="T20" fmla="*/ 585 w 848"/>
                  <a:gd name="T21" fmla="*/ 147 h 472"/>
                  <a:gd name="T22" fmla="*/ 631 w 848"/>
                  <a:gd name="T23" fmla="*/ 159 h 472"/>
                  <a:gd name="T24" fmla="*/ 672 w 848"/>
                  <a:gd name="T25" fmla="*/ 171 h 472"/>
                  <a:gd name="T26" fmla="*/ 708 w 848"/>
                  <a:gd name="T27" fmla="*/ 182 h 472"/>
                  <a:gd name="T28" fmla="*/ 742 w 848"/>
                  <a:gd name="T29" fmla="*/ 192 h 472"/>
                  <a:gd name="T30" fmla="*/ 771 w 848"/>
                  <a:gd name="T31" fmla="*/ 202 h 472"/>
                  <a:gd name="T32" fmla="*/ 796 w 848"/>
                  <a:gd name="T33" fmla="*/ 210 h 472"/>
                  <a:gd name="T34" fmla="*/ 816 w 848"/>
                  <a:gd name="T35" fmla="*/ 217 h 472"/>
                  <a:gd name="T36" fmla="*/ 831 w 848"/>
                  <a:gd name="T37" fmla="*/ 224 h 472"/>
                  <a:gd name="T38" fmla="*/ 841 w 848"/>
                  <a:gd name="T39" fmla="*/ 229 h 472"/>
                  <a:gd name="T40" fmla="*/ 847 w 848"/>
                  <a:gd name="T41" fmla="*/ 234 h 472"/>
                  <a:gd name="T42" fmla="*/ 848 w 848"/>
                  <a:gd name="T43" fmla="*/ 236 h 472"/>
                  <a:gd name="T44" fmla="*/ 819 w 848"/>
                  <a:gd name="T45" fmla="*/ 230 h 472"/>
                  <a:gd name="T46" fmla="*/ 817 w 848"/>
                  <a:gd name="T47" fmla="*/ 226 h 472"/>
                  <a:gd name="T48" fmla="*/ 811 w 848"/>
                  <a:gd name="T49" fmla="*/ 222 h 472"/>
                  <a:gd name="T50" fmla="*/ 800 w 848"/>
                  <a:gd name="T51" fmla="*/ 217 h 472"/>
                  <a:gd name="T52" fmla="*/ 783 w 848"/>
                  <a:gd name="T53" fmla="*/ 210 h 472"/>
                  <a:gd name="T54" fmla="*/ 762 w 848"/>
                  <a:gd name="T55" fmla="*/ 202 h 472"/>
                  <a:gd name="T56" fmla="*/ 735 w 848"/>
                  <a:gd name="T57" fmla="*/ 193 h 472"/>
                  <a:gd name="T58" fmla="*/ 705 w 848"/>
                  <a:gd name="T59" fmla="*/ 184 h 472"/>
                  <a:gd name="T60" fmla="*/ 670 w 848"/>
                  <a:gd name="T61" fmla="*/ 173 h 472"/>
                  <a:gd name="T62" fmla="*/ 631 w 848"/>
                  <a:gd name="T63" fmla="*/ 161 h 472"/>
                  <a:gd name="T64" fmla="*/ 587 w 848"/>
                  <a:gd name="T65" fmla="*/ 149 h 472"/>
                  <a:gd name="T66" fmla="*/ 539 w 848"/>
                  <a:gd name="T67" fmla="*/ 136 h 472"/>
                  <a:gd name="T68" fmla="*/ 488 w 848"/>
                  <a:gd name="T69" fmla="*/ 122 h 472"/>
                  <a:gd name="T70" fmla="*/ 434 w 848"/>
                  <a:gd name="T71" fmla="*/ 108 h 472"/>
                  <a:gd name="T72" fmla="*/ 378 w 848"/>
                  <a:gd name="T73" fmla="*/ 93 h 472"/>
                  <a:gd name="T74" fmla="*/ 318 w 848"/>
                  <a:gd name="T75" fmla="*/ 79 h 472"/>
                  <a:gd name="T76" fmla="*/ 257 w 848"/>
                  <a:gd name="T77" fmla="*/ 64 h 472"/>
                  <a:gd name="T78" fmla="*/ 195 w 848"/>
                  <a:gd name="T79" fmla="*/ 48 h 472"/>
                  <a:gd name="T80" fmla="*/ 130 w 848"/>
                  <a:gd name="T81" fmla="*/ 32 h 472"/>
                  <a:gd name="T82" fmla="*/ 65 w 848"/>
                  <a:gd name="T83" fmla="*/ 16 h 472"/>
                  <a:gd name="T84" fmla="*/ 0 w 848"/>
                  <a:gd name="T85" fmla="*/ 1 h 472"/>
                  <a:gd name="T86" fmla="*/ 0 w 848"/>
                  <a:gd name="T87" fmla="*/ 0 h 472"/>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848" h="472">
                    <a:moveTo>
                      <a:pt x="0" y="0"/>
                    </a:moveTo>
                    <a:lnTo>
                      <a:pt x="65" y="31"/>
                    </a:lnTo>
                    <a:lnTo>
                      <a:pt x="129" y="61"/>
                    </a:lnTo>
                    <a:lnTo>
                      <a:pt x="192" y="92"/>
                    </a:lnTo>
                    <a:lnTo>
                      <a:pt x="255" y="121"/>
                    </a:lnTo>
                    <a:lnTo>
                      <a:pt x="315" y="152"/>
                    </a:lnTo>
                    <a:lnTo>
                      <a:pt x="375" y="183"/>
                    </a:lnTo>
                    <a:lnTo>
                      <a:pt x="431" y="212"/>
                    </a:lnTo>
                    <a:lnTo>
                      <a:pt x="485" y="239"/>
                    </a:lnTo>
                    <a:lnTo>
                      <a:pt x="537" y="266"/>
                    </a:lnTo>
                    <a:lnTo>
                      <a:pt x="585" y="293"/>
                    </a:lnTo>
                    <a:lnTo>
                      <a:pt x="631" y="318"/>
                    </a:lnTo>
                    <a:lnTo>
                      <a:pt x="672" y="342"/>
                    </a:lnTo>
                    <a:lnTo>
                      <a:pt x="708" y="364"/>
                    </a:lnTo>
                    <a:lnTo>
                      <a:pt x="742" y="384"/>
                    </a:lnTo>
                    <a:lnTo>
                      <a:pt x="771" y="404"/>
                    </a:lnTo>
                    <a:lnTo>
                      <a:pt x="796" y="420"/>
                    </a:lnTo>
                    <a:lnTo>
                      <a:pt x="816" y="434"/>
                    </a:lnTo>
                    <a:lnTo>
                      <a:pt x="831" y="447"/>
                    </a:lnTo>
                    <a:lnTo>
                      <a:pt x="841" y="458"/>
                    </a:lnTo>
                    <a:lnTo>
                      <a:pt x="847" y="467"/>
                    </a:lnTo>
                    <a:lnTo>
                      <a:pt x="848" y="472"/>
                    </a:lnTo>
                    <a:lnTo>
                      <a:pt x="819" y="460"/>
                    </a:lnTo>
                    <a:lnTo>
                      <a:pt x="817" y="452"/>
                    </a:lnTo>
                    <a:lnTo>
                      <a:pt x="811" y="443"/>
                    </a:lnTo>
                    <a:lnTo>
                      <a:pt x="800" y="433"/>
                    </a:lnTo>
                    <a:lnTo>
                      <a:pt x="783" y="420"/>
                    </a:lnTo>
                    <a:lnTo>
                      <a:pt x="762" y="404"/>
                    </a:lnTo>
                    <a:lnTo>
                      <a:pt x="735" y="385"/>
                    </a:lnTo>
                    <a:lnTo>
                      <a:pt x="705" y="367"/>
                    </a:lnTo>
                    <a:lnTo>
                      <a:pt x="670" y="346"/>
                    </a:lnTo>
                    <a:lnTo>
                      <a:pt x="631" y="322"/>
                    </a:lnTo>
                    <a:lnTo>
                      <a:pt x="587" y="297"/>
                    </a:lnTo>
                    <a:lnTo>
                      <a:pt x="539" y="271"/>
                    </a:lnTo>
                    <a:lnTo>
                      <a:pt x="488" y="244"/>
                    </a:lnTo>
                    <a:lnTo>
                      <a:pt x="434" y="215"/>
                    </a:lnTo>
                    <a:lnTo>
                      <a:pt x="378" y="186"/>
                    </a:lnTo>
                    <a:lnTo>
                      <a:pt x="318" y="157"/>
                    </a:lnTo>
                    <a:lnTo>
                      <a:pt x="257" y="127"/>
                    </a:lnTo>
                    <a:lnTo>
                      <a:pt x="195" y="96"/>
                    </a:lnTo>
                    <a:lnTo>
                      <a:pt x="130" y="63"/>
                    </a:lnTo>
                    <a:lnTo>
                      <a:pt x="65" y="32"/>
                    </a:lnTo>
                    <a:lnTo>
                      <a:pt x="0" y="2"/>
                    </a:lnTo>
                    <a:lnTo>
                      <a:pt x="0" y="0"/>
                    </a:lnTo>
                    <a:close/>
                  </a:path>
                </a:pathLst>
              </a:custGeom>
              <a:solidFill>
                <a:srgbClr val="B3C4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842" name="Freeform 862"/>
              <p:cNvSpPr>
                <a:spLocks/>
              </p:cNvSpPr>
              <p:nvPr/>
            </p:nvSpPr>
            <p:spPr bwMode="auto">
              <a:xfrm>
                <a:off x="1431" y="1246"/>
                <a:ext cx="820" cy="229"/>
              </a:xfrm>
              <a:custGeom>
                <a:avLst/>
                <a:gdLst>
                  <a:gd name="T0" fmla="*/ 820 w 820"/>
                  <a:gd name="T1" fmla="*/ 229 h 458"/>
                  <a:gd name="T2" fmla="*/ 818 w 820"/>
                  <a:gd name="T3" fmla="*/ 225 h 458"/>
                  <a:gd name="T4" fmla="*/ 812 w 820"/>
                  <a:gd name="T5" fmla="*/ 221 h 458"/>
                  <a:gd name="T6" fmla="*/ 801 w 820"/>
                  <a:gd name="T7" fmla="*/ 216 h 458"/>
                  <a:gd name="T8" fmla="*/ 784 w 820"/>
                  <a:gd name="T9" fmla="*/ 209 h 458"/>
                  <a:gd name="T10" fmla="*/ 763 w 820"/>
                  <a:gd name="T11" fmla="*/ 201 h 458"/>
                  <a:gd name="T12" fmla="*/ 736 w 820"/>
                  <a:gd name="T13" fmla="*/ 192 h 458"/>
                  <a:gd name="T14" fmla="*/ 706 w 820"/>
                  <a:gd name="T15" fmla="*/ 183 h 458"/>
                  <a:gd name="T16" fmla="*/ 671 w 820"/>
                  <a:gd name="T17" fmla="*/ 172 h 458"/>
                  <a:gd name="T18" fmla="*/ 632 w 820"/>
                  <a:gd name="T19" fmla="*/ 160 h 458"/>
                  <a:gd name="T20" fmla="*/ 588 w 820"/>
                  <a:gd name="T21" fmla="*/ 148 h 458"/>
                  <a:gd name="T22" fmla="*/ 540 w 820"/>
                  <a:gd name="T23" fmla="*/ 135 h 458"/>
                  <a:gd name="T24" fmla="*/ 489 w 820"/>
                  <a:gd name="T25" fmla="*/ 121 h 458"/>
                  <a:gd name="T26" fmla="*/ 435 w 820"/>
                  <a:gd name="T27" fmla="*/ 107 h 458"/>
                  <a:gd name="T28" fmla="*/ 379 w 820"/>
                  <a:gd name="T29" fmla="*/ 92 h 458"/>
                  <a:gd name="T30" fmla="*/ 319 w 820"/>
                  <a:gd name="T31" fmla="*/ 78 h 458"/>
                  <a:gd name="T32" fmla="*/ 258 w 820"/>
                  <a:gd name="T33" fmla="*/ 63 h 458"/>
                  <a:gd name="T34" fmla="*/ 196 w 820"/>
                  <a:gd name="T35" fmla="*/ 47 h 458"/>
                  <a:gd name="T36" fmla="*/ 131 w 820"/>
                  <a:gd name="T37" fmla="*/ 31 h 458"/>
                  <a:gd name="T38" fmla="*/ 66 w 820"/>
                  <a:gd name="T39" fmla="*/ 15 h 458"/>
                  <a:gd name="T40" fmla="*/ 1 w 820"/>
                  <a:gd name="T41" fmla="*/ 0 h 458"/>
                  <a:gd name="T42" fmla="*/ 0 w 820"/>
                  <a:gd name="T43" fmla="*/ 2 h 458"/>
                  <a:gd name="T44" fmla="*/ 63 w 820"/>
                  <a:gd name="T45" fmla="*/ 16 h 458"/>
                  <a:gd name="T46" fmla="*/ 126 w 820"/>
                  <a:gd name="T47" fmla="*/ 31 h 458"/>
                  <a:gd name="T48" fmla="*/ 188 w 820"/>
                  <a:gd name="T49" fmla="*/ 46 h 458"/>
                  <a:gd name="T50" fmla="*/ 249 w 820"/>
                  <a:gd name="T51" fmla="*/ 61 h 458"/>
                  <a:gd name="T52" fmla="*/ 306 w 820"/>
                  <a:gd name="T53" fmla="*/ 76 h 458"/>
                  <a:gd name="T54" fmla="*/ 364 w 820"/>
                  <a:gd name="T55" fmla="*/ 91 h 458"/>
                  <a:gd name="T56" fmla="*/ 418 w 820"/>
                  <a:gd name="T57" fmla="*/ 104 h 458"/>
                  <a:gd name="T58" fmla="*/ 470 w 820"/>
                  <a:gd name="T59" fmla="*/ 118 h 458"/>
                  <a:gd name="T60" fmla="*/ 520 w 820"/>
                  <a:gd name="T61" fmla="*/ 131 h 458"/>
                  <a:gd name="T62" fmla="*/ 565 w 820"/>
                  <a:gd name="T63" fmla="*/ 144 h 458"/>
                  <a:gd name="T64" fmla="*/ 606 w 820"/>
                  <a:gd name="T65" fmla="*/ 156 h 458"/>
                  <a:gd name="T66" fmla="*/ 644 w 820"/>
                  <a:gd name="T67" fmla="*/ 167 h 458"/>
                  <a:gd name="T68" fmla="*/ 678 w 820"/>
                  <a:gd name="T69" fmla="*/ 177 h 458"/>
                  <a:gd name="T70" fmla="*/ 708 w 820"/>
                  <a:gd name="T71" fmla="*/ 187 h 458"/>
                  <a:gd name="T72" fmla="*/ 733 w 820"/>
                  <a:gd name="T73" fmla="*/ 195 h 458"/>
                  <a:gd name="T74" fmla="*/ 755 w 820"/>
                  <a:gd name="T75" fmla="*/ 202 h 458"/>
                  <a:gd name="T76" fmla="*/ 770 w 820"/>
                  <a:gd name="T77" fmla="*/ 209 h 458"/>
                  <a:gd name="T78" fmla="*/ 781 w 820"/>
                  <a:gd name="T79" fmla="*/ 214 h 458"/>
                  <a:gd name="T80" fmla="*/ 787 w 820"/>
                  <a:gd name="T81" fmla="*/ 218 h 458"/>
                  <a:gd name="T82" fmla="*/ 788 w 820"/>
                  <a:gd name="T83" fmla="*/ 222 h 458"/>
                  <a:gd name="T84" fmla="*/ 820 w 820"/>
                  <a:gd name="T85" fmla="*/ 229 h 45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820" h="458">
                    <a:moveTo>
                      <a:pt x="820" y="458"/>
                    </a:moveTo>
                    <a:lnTo>
                      <a:pt x="818" y="450"/>
                    </a:lnTo>
                    <a:lnTo>
                      <a:pt x="812" y="441"/>
                    </a:lnTo>
                    <a:lnTo>
                      <a:pt x="801" y="431"/>
                    </a:lnTo>
                    <a:lnTo>
                      <a:pt x="784" y="418"/>
                    </a:lnTo>
                    <a:lnTo>
                      <a:pt x="763" y="402"/>
                    </a:lnTo>
                    <a:lnTo>
                      <a:pt x="736" y="383"/>
                    </a:lnTo>
                    <a:lnTo>
                      <a:pt x="706" y="365"/>
                    </a:lnTo>
                    <a:lnTo>
                      <a:pt x="671" y="344"/>
                    </a:lnTo>
                    <a:lnTo>
                      <a:pt x="632" y="320"/>
                    </a:lnTo>
                    <a:lnTo>
                      <a:pt x="588" y="295"/>
                    </a:lnTo>
                    <a:lnTo>
                      <a:pt x="540" y="269"/>
                    </a:lnTo>
                    <a:lnTo>
                      <a:pt x="489" y="242"/>
                    </a:lnTo>
                    <a:lnTo>
                      <a:pt x="435" y="213"/>
                    </a:lnTo>
                    <a:lnTo>
                      <a:pt x="379" y="184"/>
                    </a:lnTo>
                    <a:lnTo>
                      <a:pt x="319" y="155"/>
                    </a:lnTo>
                    <a:lnTo>
                      <a:pt x="258" y="125"/>
                    </a:lnTo>
                    <a:lnTo>
                      <a:pt x="196" y="94"/>
                    </a:lnTo>
                    <a:lnTo>
                      <a:pt x="131" y="61"/>
                    </a:lnTo>
                    <a:lnTo>
                      <a:pt x="66" y="30"/>
                    </a:lnTo>
                    <a:lnTo>
                      <a:pt x="1" y="0"/>
                    </a:lnTo>
                    <a:lnTo>
                      <a:pt x="0" y="3"/>
                    </a:lnTo>
                    <a:lnTo>
                      <a:pt x="63" y="32"/>
                    </a:lnTo>
                    <a:lnTo>
                      <a:pt x="126" y="61"/>
                    </a:lnTo>
                    <a:lnTo>
                      <a:pt x="188" y="92"/>
                    </a:lnTo>
                    <a:lnTo>
                      <a:pt x="249" y="121"/>
                    </a:lnTo>
                    <a:lnTo>
                      <a:pt x="306" y="152"/>
                    </a:lnTo>
                    <a:lnTo>
                      <a:pt x="364" y="181"/>
                    </a:lnTo>
                    <a:lnTo>
                      <a:pt x="418" y="208"/>
                    </a:lnTo>
                    <a:lnTo>
                      <a:pt x="470" y="235"/>
                    </a:lnTo>
                    <a:lnTo>
                      <a:pt x="520" y="262"/>
                    </a:lnTo>
                    <a:lnTo>
                      <a:pt x="565" y="288"/>
                    </a:lnTo>
                    <a:lnTo>
                      <a:pt x="606" y="311"/>
                    </a:lnTo>
                    <a:lnTo>
                      <a:pt x="644" y="333"/>
                    </a:lnTo>
                    <a:lnTo>
                      <a:pt x="678" y="353"/>
                    </a:lnTo>
                    <a:lnTo>
                      <a:pt x="708" y="373"/>
                    </a:lnTo>
                    <a:lnTo>
                      <a:pt x="733" y="389"/>
                    </a:lnTo>
                    <a:lnTo>
                      <a:pt x="755" y="403"/>
                    </a:lnTo>
                    <a:lnTo>
                      <a:pt x="770" y="418"/>
                    </a:lnTo>
                    <a:lnTo>
                      <a:pt x="781" y="427"/>
                    </a:lnTo>
                    <a:lnTo>
                      <a:pt x="787" y="436"/>
                    </a:lnTo>
                    <a:lnTo>
                      <a:pt x="788" y="443"/>
                    </a:lnTo>
                    <a:lnTo>
                      <a:pt x="820" y="458"/>
                    </a:lnTo>
                    <a:close/>
                  </a:path>
                </a:pathLst>
              </a:custGeom>
              <a:solidFill>
                <a:srgbClr val="B3C7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843" name="Freeform 863"/>
              <p:cNvSpPr>
                <a:spLocks/>
              </p:cNvSpPr>
              <p:nvPr/>
            </p:nvSpPr>
            <p:spPr bwMode="auto">
              <a:xfrm>
                <a:off x="1431" y="1248"/>
                <a:ext cx="788" cy="220"/>
              </a:xfrm>
              <a:custGeom>
                <a:avLst/>
                <a:gdLst>
                  <a:gd name="T0" fmla="*/ 0 w 788"/>
                  <a:gd name="T1" fmla="*/ 0 h 440"/>
                  <a:gd name="T2" fmla="*/ 63 w 788"/>
                  <a:gd name="T3" fmla="*/ 15 h 440"/>
                  <a:gd name="T4" fmla="*/ 126 w 788"/>
                  <a:gd name="T5" fmla="*/ 29 h 440"/>
                  <a:gd name="T6" fmla="*/ 188 w 788"/>
                  <a:gd name="T7" fmla="*/ 45 h 440"/>
                  <a:gd name="T8" fmla="*/ 249 w 788"/>
                  <a:gd name="T9" fmla="*/ 59 h 440"/>
                  <a:gd name="T10" fmla="*/ 306 w 788"/>
                  <a:gd name="T11" fmla="*/ 75 h 440"/>
                  <a:gd name="T12" fmla="*/ 364 w 788"/>
                  <a:gd name="T13" fmla="*/ 89 h 440"/>
                  <a:gd name="T14" fmla="*/ 418 w 788"/>
                  <a:gd name="T15" fmla="*/ 103 h 440"/>
                  <a:gd name="T16" fmla="*/ 470 w 788"/>
                  <a:gd name="T17" fmla="*/ 116 h 440"/>
                  <a:gd name="T18" fmla="*/ 520 w 788"/>
                  <a:gd name="T19" fmla="*/ 130 h 440"/>
                  <a:gd name="T20" fmla="*/ 565 w 788"/>
                  <a:gd name="T21" fmla="*/ 143 h 440"/>
                  <a:gd name="T22" fmla="*/ 606 w 788"/>
                  <a:gd name="T23" fmla="*/ 154 h 440"/>
                  <a:gd name="T24" fmla="*/ 644 w 788"/>
                  <a:gd name="T25" fmla="*/ 165 h 440"/>
                  <a:gd name="T26" fmla="*/ 678 w 788"/>
                  <a:gd name="T27" fmla="*/ 175 h 440"/>
                  <a:gd name="T28" fmla="*/ 708 w 788"/>
                  <a:gd name="T29" fmla="*/ 185 h 440"/>
                  <a:gd name="T30" fmla="*/ 733 w 788"/>
                  <a:gd name="T31" fmla="*/ 193 h 440"/>
                  <a:gd name="T32" fmla="*/ 755 w 788"/>
                  <a:gd name="T33" fmla="*/ 200 h 440"/>
                  <a:gd name="T34" fmla="*/ 770 w 788"/>
                  <a:gd name="T35" fmla="*/ 208 h 440"/>
                  <a:gd name="T36" fmla="*/ 781 w 788"/>
                  <a:gd name="T37" fmla="*/ 212 h 440"/>
                  <a:gd name="T38" fmla="*/ 787 w 788"/>
                  <a:gd name="T39" fmla="*/ 217 h 440"/>
                  <a:gd name="T40" fmla="*/ 788 w 788"/>
                  <a:gd name="T41" fmla="*/ 220 h 440"/>
                  <a:gd name="T42" fmla="*/ 755 w 788"/>
                  <a:gd name="T43" fmla="*/ 212 h 440"/>
                  <a:gd name="T44" fmla="*/ 753 w 788"/>
                  <a:gd name="T45" fmla="*/ 209 h 440"/>
                  <a:gd name="T46" fmla="*/ 747 w 788"/>
                  <a:gd name="T47" fmla="*/ 205 h 440"/>
                  <a:gd name="T48" fmla="*/ 736 w 788"/>
                  <a:gd name="T49" fmla="*/ 200 h 440"/>
                  <a:gd name="T50" fmla="*/ 719 w 788"/>
                  <a:gd name="T51" fmla="*/ 192 h 440"/>
                  <a:gd name="T52" fmla="*/ 697 w 788"/>
                  <a:gd name="T53" fmla="*/ 185 h 440"/>
                  <a:gd name="T54" fmla="*/ 670 w 788"/>
                  <a:gd name="T55" fmla="*/ 176 h 440"/>
                  <a:gd name="T56" fmla="*/ 639 w 788"/>
                  <a:gd name="T57" fmla="*/ 166 h 440"/>
                  <a:gd name="T58" fmla="*/ 603 w 788"/>
                  <a:gd name="T59" fmla="*/ 155 h 440"/>
                  <a:gd name="T60" fmla="*/ 562 w 788"/>
                  <a:gd name="T61" fmla="*/ 143 h 440"/>
                  <a:gd name="T62" fmla="*/ 518 w 788"/>
                  <a:gd name="T63" fmla="*/ 132 h 440"/>
                  <a:gd name="T64" fmla="*/ 470 w 788"/>
                  <a:gd name="T65" fmla="*/ 118 h 440"/>
                  <a:gd name="T66" fmla="*/ 420 w 788"/>
                  <a:gd name="T67" fmla="*/ 104 h 440"/>
                  <a:gd name="T68" fmla="*/ 364 w 788"/>
                  <a:gd name="T69" fmla="*/ 91 h 440"/>
                  <a:gd name="T70" fmla="*/ 308 w 788"/>
                  <a:gd name="T71" fmla="*/ 76 h 440"/>
                  <a:gd name="T72" fmla="*/ 250 w 788"/>
                  <a:gd name="T73" fmla="*/ 61 h 440"/>
                  <a:gd name="T74" fmla="*/ 188 w 788"/>
                  <a:gd name="T75" fmla="*/ 47 h 440"/>
                  <a:gd name="T76" fmla="*/ 126 w 788"/>
                  <a:gd name="T77" fmla="*/ 31 h 440"/>
                  <a:gd name="T78" fmla="*/ 63 w 788"/>
                  <a:gd name="T79" fmla="*/ 17 h 440"/>
                  <a:gd name="T80" fmla="*/ 0 w 788"/>
                  <a:gd name="T81" fmla="*/ 1 h 440"/>
                  <a:gd name="T82" fmla="*/ 0 w 788"/>
                  <a:gd name="T83" fmla="*/ 0 h 44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788" h="440">
                    <a:moveTo>
                      <a:pt x="0" y="0"/>
                    </a:moveTo>
                    <a:lnTo>
                      <a:pt x="63" y="29"/>
                    </a:lnTo>
                    <a:lnTo>
                      <a:pt x="126" y="58"/>
                    </a:lnTo>
                    <a:lnTo>
                      <a:pt x="188" y="89"/>
                    </a:lnTo>
                    <a:lnTo>
                      <a:pt x="249" y="118"/>
                    </a:lnTo>
                    <a:lnTo>
                      <a:pt x="306" y="149"/>
                    </a:lnTo>
                    <a:lnTo>
                      <a:pt x="364" y="178"/>
                    </a:lnTo>
                    <a:lnTo>
                      <a:pt x="418" y="205"/>
                    </a:lnTo>
                    <a:lnTo>
                      <a:pt x="470" y="232"/>
                    </a:lnTo>
                    <a:lnTo>
                      <a:pt x="520" y="259"/>
                    </a:lnTo>
                    <a:lnTo>
                      <a:pt x="565" y="285"/>
                    </a:lnTo>
                    <a:lnTo>
                      <a:pt x="606" y="308"/>
                    </a:lnTo>
                    <a:lnTo>
                      <a:pt x="644" y="330"/>
                    </a:lnTo>
                    <a:lnTo>
                      <a:pt x="678" y="350"/>
                    </a:lnTo>
                    <a:lnTo>
                      <a:pt x="708" y="370"/>
                    </a:lnTo>
                    <a:lnTo>
                      <a:pt x="733" y="386"/>
                    </a:lnTo>
                    <a:lnTo>
                      <a:pt x="755" y="400"/>
                    </a:lnTo>
                    <a:lnTo>
                      <a:pt x="770" y="415"/>
                    </a:lnTo>
                    <a:lnTo>
                      <a:pt x="781" y="424"/>
                    </a:lnTo>
                    <a:lnTo>
                      <a:pt x="787" y="433"/>
                    </a:lnTo>
                    <a:lnTo>
                      <a:pt x="788" y="440"/>
                    </a:lnTo>
                    <a:lnTo>
                      <a:pt x="755" y="424"/>
                    </a:lnTo>
                    <a:lnTo>
                      <a:pt x="753" y="418"/>
                    </a:lnTo>
                    <a:lnTo>
                      <a:pt x="747" y="409"/>
                    </a:lnTo>
                    <a:lnTo>
                      <a:pt x="736" y="399"/>
                    </a:lnTo>
                    <a:lnTo>
                      <a:pt x="719" y="384"/>
                    </a:lnTo>
                    <a:lnTo>
                      <a:pt x="697" y="370"/>
                    </a:lnTo>
                    <a:lnTo>
                      <a:pt x="670" y="351"/>
                    </a:lnTo>
                    <a:lnTo>
                      <a:pt x="639" y="332"/>
                    </a:lnTo>
                    <a:lnTo>
                      <a:pt x="603" y="310"/>
                    </a:lnTo>
                    <a:lnTo>
                      <a:pt x="562" y="286"/>
                    </a:lnTo>
                    <a:lnTo>
                      <a:pt x="518" y="263"/>
                    </a:lnTo>
                    <a:lnTo>
                      <a:pt x="470" y="236"/>
                    </a:lnTo>
                    <a:lnTo>
                      <a:pt x="420" y="208"/>
                    </a:lnTo>
                    <a:lnTo>
                      <a:pt x="364" y="181"/>
                    </a:lnTo>
                    <a:lnTo>
                      <a:pt x="308" y="152"/>
                    </a:lnTo>
                    <a:lnTo>
                      <a:pt x="250" y="122"/>
                    </a:lnTo>
                    <a:lnTo>
                      <a:pt x="188" y="93"/>
                    </a:lnTo>
                    <a:lnTo>
                      <a:pt x="126" y="62"/>
                    </a:lnTo>
                    <a:lnTo>
                      <a:pt x="63" y="33"/>
                    </a:lnTo>
                    <a:lnTo>
                      <a:pt x="0" y="2"/>
                    </a:lnTo>
                    <a:lnTo>
                      <a:pt x="0" y="0"/>
                    </a:lnTo>
                    <a:close/>
                  </a:path>
                </a:pathLst>
              </a:custGeom>
              <a:solidFill>
                <a:srgbClr val="B3CB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844" name="Freeform 864"/>
              <p:cNvSpPr>
                <a:spLocks/>
              </p:cNvSpPr>
              <p:nvPr/>
            </p:nvSpPr>
            <p:spPr bwMode="auto">
              <a:xfrm>
                <a:off x="1429" y="1249"/>
                <a:ext cx="757" cy="210"/>
              </a:xfrm>
              <a:custGeom>
                <a:avLst/>
                <a:gdLst>
                  <a:gd name="T0" fmla="*/ 757 w 757"/>
                  <a:gd name="T1" fmla="*/ 210 h 422"/>
                  <a:gd name="T2" fmla="*/ 755 w 757"/>
                  <a:gd name="T3" fmla="*/ 207 h 422"/>
                  <a:gd name="T4" fmla="*/ 749 w 757"/>
                  <a:gd name="T5" fmla="*/ 203 h 422"/>
                  <a:gd name="T6" fmla="*/ 738 w 757"/>
                  <a:gd name="T7" fmla="*/ 198 h 422"/>
                  <a:gd name="T8" fmla="*/ 721 w 757"/>
                  <a:gd name="T9" fmla="*/ 190 h 422"/>
                  <a:gd name="T10" fmla="*/ 699 w 757"/>
                  <a:gd name="T11" fmla="*/ 183 h 422"/>
                  <a:gd name="T12" fmla="*/ 672 w 757"/>
                  <a:gd name="T13" fmla="*/ 174 h 422"/>
                  <a:gd name="T14" fmla="*/ 641 w 757"/>
                  <a:gd name="T15" fmla="*/ 164 h 422"/>
                  <a:gd name="T16" fmla="*/ 605 w 757"/>
                  <a:gd name="T17" fmla="*/ 153 h 422"/>
                  <a:gd name="T18" fmla="*/ 564 w 757"/>
                  <a:gd name="T19" fmla="*/ 141 h 422"/>
                  <a:gd name="T20" fmla="*/ 520 w 757"/>
                  <a:gd name="T21" fmla="*/ 130 h 422"/>
                  <a:gd name="T22" fmla="*/ 472 w 757"/>
                  <a:gd name="T23" fmla="*/ 116 h 422"/>
                  <a:gd name="T24" fmla="*/ 422 w 757"/>
                  <a:gd name="T25" fmla="*/ 103 h 422"/>
                  <a:gd name="T26" fmla="*/ 366 w 757"/>
                  <a:gd name="T27" fmla="*/ 89 h 422"/>
                  <a:gd name="T28" fmla="*/ 310 w 757"/>
                  <a:gd name="T29" fmla="*/ 75 h 422"/>
                  <a:gd name="T30" fmla="*/ 252 w 757"/>
                  <a:gd name="T31" fmla="*/ 60 h 422"/>
                  <a:gd name="T32" fmla="*/ 190 w 757"/>
                  <a:gd name="T33" fmla="*/ 45 h 422"/>
                  <a:gd name="T34" fmla="*/ 128 w 757"/>
                  <a:gd name="T35" fmla="*/ 30 h 422"/>
                  <a:gd name="T36" fmla="*/ 65 w 757"/>
                  <a:gd name="T37" fmla="*/ 15 h 422"/>
                  <a:gd name="T38" fmla="*/ 2 w 757"/>
                  <a:gd name="T39" fmla="*/ 0 h 422"/>
                  <a:gd name="T40" fmla="*/ 0 w 757"/>
                  <a:gd name="T41" fmla="*/ 2 h 422"/>
                  <a:gd name="T42" fmla="*/ 61 w 757"/>
                  <a:gd name="T43" fmla="*/ 15 h 422"/>
                  <a:gd name="T44" fmla="*/ 122 w 757"/>
                  <a:gd name="T45" fmla="*/ 30 h 422"/>
                  <a:gd name="T46" fmla="*/ 181 w 757"/>
                  <a:gd name="T47" fmla="*/ 44 h 422"/>
                  <a:gd name="T48" fmla="*/ 239 w 757"/>
                  <a:gd name="T49" fmla="*/ 59 h 422"/>
                  <a:gd name="T50" fmla="*/ 296 w 757"/>
                  <a:gd name="T51" fmla="*/ 73 h 422"/>
                  <a:gd name="T52" fmla="*/ 349 w 757"/>
                  <a:gd name="T53" fmla="*/ 87 h 422"/>
                  <a:gd name="T54" fmla="*/ 402 w 757"/>
                  <a:gd name="T55" fmla="*/ 100 h 422"/>
                  <a:gd name="T56" fmla="*/ 450 w 757"/>
                  <a:gd name="T57" fmla="*/ 112 h 422"/>
                  <a:gd name="T58" fmla="*/ 496 w 757"/>
                  <a:gd name="T59" fmla="*/ 125 h 422"/>
                  <a:gd name="T60" fmla="*/ 537 w 757"/>
                  <a:gd name="T61" fmla="*/ 137 h 422"/>
                  <a:gd name="T62" fmla="*/ 577 w 757"/>
                  <a:gd name="T63" fmla="*/ 148 h 422"/>
                  <a:gd name="T64" fmla="*/ 611 w 757"/>
                  <a:gd name="T65" fmla="*/ 158 h 422"/>
                  <a:gd name="T66" fmla="*/ 641 w 757"/>
                  <a:gd name="T67" fmla="*/ 168 h 422"/>
                  <a:gd name="T68" fmla="*/ 666 w 757"/>
                  <a:gd name="T69" fmla="*/ 176 h 422"/>
                  <a:gd name="T70" fmla="*/ 687 w 757"/>
                  <a:gd name="T71" fmla="*/ 183 h 422"/>
                  <a:gd name="T72" fmla="*/ 703 w 757"/>
                  <a:gd name="T73" fmla="*/ 189 h 422"/>
                  <a:gd name="T74" fmla="*/ 714 w 757"/>
                  <a:gd name="T75" fmla="*/ 195 h 422"/>
                  <a:gd name="T76" fmla="*/ 721 w 757"/>
                  <a:gd name="T77" fmla="*/ 199 h 422"/>
                  <a:gd name="T78" fmla="*/ 723 w 757"/>
                  <a:gd name="T79" fmla="*/ 202 h 422"/>
                  <a:gd name="T80" fmla="*/ 757 w 757"/>
                  <a:gd name="T81" fmla="*/ 210 h 42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757" h="422">
                    <a:moveTo>
                      <a:pt x="757" y="422"/>
                    </a:moveTo>
                    <a:lnTo>
                      <a:pt x="755" y="416"/>
                    </a:lnTo>
                    <a:lnTo>
                      <a:pt x="749" y="407"/>
                    </a:lnTo>
                    <a:lnTo>
                      <a:pt x="738" y="397"/>
                    </a:lnTo>
                    <a:lnTo>
                      <a:pt x="721" y="382"/>
                    </a:lnTo>
                    <a:lnTo>
                      <a:pt x="699" y="368"/>
                    </a:lnTo>
                    <a:lnTo>
                      <a:pt x="672" y="349"/>
                    </a:lnTo>
                    <a:lnTo>
                      <a:pt x="641" y="330"/>
                    </a:lnTo>
                    <a:lnTo>
                      <a:pt x="605" y="308"/>
                    </a:lnTo>
                    <a:lnTo>
                      <a:pt x="564" y="284"/>
                    </a:lnTo>
                    <a:lnTo>
                      <a:pt x="520" y="261"/>
                    </a:lnTo>
                    <a:lnTo>
                      <a:pt x="472" y="234"/>
                    </a:lnTo>
                    <a:lnTo>
                      <a:pt x="422" y="206"/>
                    </a:lnTo>
                    <a:lnTo>
                      <a:pt x="366" y="179"/>
                    </a:lnTo>
                    <a:lnTo>
                      <a:pt x="310" y="150"/>
                    </a:lnTo>
                    <a:lnTo>
                      <a:pt x="252" y="120"/>
                    </a:lnTo>
                    <a:lnTo>
                      <a:pt x="190" y="91"/>
                    </a:lnTo>
                    <a:lnTo>
                      <a:pt x="128" y="60"/>
                    </a:lnTo>
                    <a:lnTo>
                      <a:pt x="65" y="31"/>
                    </a:lnTo>
                    <a:lnTo>
                      <a:pt x="2" y="0"/>
                    </a:lnTo>
                    <a:lnTo>
                      <a:pt x="0" y="4"/>
                    </a:lnTo>
                    <a:lnTo>
                      <a:pt x="61" y="31"/>
                    </a:lnTo>
                    <a:lnTo>
                      <a:pt x="122" y="60"/>
                    </a:lnTo>
                    <a:lnTo>
                      <a:pt x="181" y="89"/>
                    </a:lnTo>
                    <a:lnTo>
                      <a:pt x="239" y="118"/>
                    </a:lnTo>
                    <a:lnTo>
                      <a:pt x="296" y="147"/>
                    </a:lnTo>
                    <a:lnTo>
                      <a:pt x="349" y="174"/>
                    </a:lnTo>
                    <a:lnTo>
                      <a:pt x="402" y="201"/>
                    </a:lnTo>
                    <a:lnTo>
                      <a:pt x="450" y="226"/>
                    </a:lnTo>
                    <a:lnTo>
                      <a:pt x="496" y="252"/>
                    </a:lnTo>
                    <a:lnTo>
                      <a:pt x="537" y="275"/>
                    </a:lnTo>
                    <a:lnTo>
                      <a:pt x="577" y="297"/>
                    </a:lnTo>
                    <a:lnTo>
                      <a:pt x="611" y="317"/>
                    </a:lnTo>
                    <a:lnTo>
                      <a:pt x="641" y="337"/>
                    </a:lnTo>
                    <a:lnTo>
                      <a:pt x="666" y="353"/>
                    </a:lnTo>
                    <a:lnTo>
                      <a:pt x="687" y="368"/>
                    </a:lnTo>
                    <a:lnTo>
                      <a:pt x="703" y="380"/>
                    </a:lnTo>
                    <a:lnTo>
                      <a:pt x="714" y="391"/>
                    </a:lnTo>
                    <a:lnTo>
                      <a:pt x="721" y="400"/>
                    </a:lnTo>
                    <a:lnTo>
                      <a:pt x="723" y="406"/>
                    </a:lnTo>
                    <a:lnTo>
                      <a:pt x="757" y="422"/>
                    </a:lnTo>
                    <a:close/>
                  </a:path>
                </a:pathLst>
              </a:custGeom>
              <a:solidFill>
                <a:srgbClr val="B3CE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845" name="Freeform 865"/>
              <p:cNvSpPr>
                <a:spLocks/>
              </p:cNvSpPr>
              <p:nvPr/>
            </p:nvSpPr>
            <p:spPr bwMode="auto">
              <a:xfrm>
                <a:off x="1428" y="1250"/>
                <a:ext cx="724" cy="201"/>
              </a:xfrm>
              <a:custGeom>
                <a:avLst/>
                <a:gdLst>
                  <a:gd name="T0" fmla="*/ 1 w 724"/>
                  <a:gd name="T1" fmla="*/ 0 h 402"/>
                  <a:gd name="T2" fmla="*/ 62 w 724"/>
                  <a:gd name="T3" fmla="*/ 14 h 402"/>
                  <a:gd name="T4" fmla="*/ 123 w 724"/>
                  <a:gd name="T5" fmla="*/ 28 h 402"/>
                  <a:gd name="T6" fmla="*/ 182 w 724"/>
                  <a:gd name="T7" fmla="*/ 43 h 402"/>
                  <a:gd name="T8" fmla="*/ 240 w 724"/>
                  <a:gd name="T9" fmla="*/ 57 h 402"/>
                  <a:gd name="T10" fmla="*/ 297 w 724"/>
                  <a:gd name="T11" fmla="*/ 72 h 402"/>
                  <a:gd name="T12" fmla="*/ 350 w 724"/>
                  <a:gd name="T13" fmla="*/ 85 h 402"/>
                  <a:gd name="T14" fmla="*/ 403 w 724"/>
                  <a:gd name="T15" fmla="*/ 99 h 402"/>
                  <a:gd name="T16" fmla="*/ 451 w 724"/>
                  <a:gd name="T17" fmla="*/ 111 h 402"/>
                  <a:gd name="T18" fmla="*/ 497 w 724"/>
                  <a:gd name="T19" fmla="*/ 124 h 402"/>
                  <a:gd name="T20" fmla="*/ 538 w 724"/>
                  <a:gd name="T21" fmla="*/ 136 h 402"/>
                  <a:gd name="T22" fmla="*/ 578 w 724"/>
                  <a:gd name="T23" fmla="*/ 147 h 402"/>
                  <a:gd name="T24" fmla="*/ 612 w 724"/>
                  <a:gd name="T25" fmla="*/ 157 h 402"/>
                  <a:gd name="T26" fmla="*/ 642 w 724"/>
                  <a:gd name="T27" fmla="*/ 167 h 402"/>
                  <a:gd name="T28" fmla="*/ 667 w 724"/>
                  <a:gd name="T29" fmla="*/ 175 h 402"/>
                  <a:gd name="T30" fmla="*/ 688 w 724"/>
                  <a:gd name="T31" fmla="*/ 182 h 402"/>
                  <a:gd name="T32" fmla="*/ 704 w 724"/>
                  <a:gd name="T33" fmla="*/ 188 h 402"/>
                  <a:gd name="T34" fmla="*/ 715 w 724"/>
                  <a:gd name="T35" fmla="*/ 194 h 402"/>
                  <a:gd name="T36" fmla="*/ 722 w 724"/>
                  <a:gd name="T37" fmla="*/ 198 h 402"/>
                  <a:gd name="T38" fmla="*/ 724 w 724"/>
                  <a:gd name="T39" fmla="*/ 201 h 402"/>
                  <a:gd name="T40" fmla="*/ 685 w 724"/>
                  <a:gd name="T41" fmla="*/ 192 h 402"/>
                  <a:gd name="T42" fmla="*/ 685 w 724"/>
                  <a:gd name="T43" fmla="*/ 189 h 402"/>
                  <a:gd name="T44" fmla="*/ 678 w 724"/>
                  <a:gd name="T45" fmla="*/ 186 h 402"/>
                  <a:gd name="T46" fmla="*/ 668 w 724"/>
                  <a:gd name="T47" fmla="*/ 180 h 402"/>
                  <a:gd name="T48" fmla="*/ 653 w 724"/>
                  <a:gd name="T49" fmla="*/ 175 h 402"/>
                  <a:gd name="T50" fmla="*/ 633 w 724"/>
                  <a:gd name="T51" fmla="*/ 168 h 402"/>
                  <a:gd name="T52" fmla="*/ 609 w 724"/>
                  <a:gd name="T53" fmla="*/ 159 h 402"/>
                  <a:gd name="T54" fmla="*/ 581 w 724"/>
                  <a:gd name="T55" fmla="*/ 150 h 402"/>
                  <a:gd name="T56" fmla="*/ 548 w 724"/>
                  <a:gd name="T57" fmla="*/ 141 h 402"/>
                  <a:gd name="T58" fmla="*/ 512 w 724"/>
                  <a:gd name="T59" fmla="*/ 130 h 402"/>
                  <a:gd name="T60" fmla="*/ 471 w 724"/>
                  <a:gd name="T61" fmla="*/ 120 h 402"/>
                  <a:gd name="T62" fmla="*/ 428 w 724"/>
                  <a:gd name="T63" fmla="*/ 108 h 402"/>
                  <a:gd name="T64" fmla="*/ 382 w 724"/>
                  <a:gd name="T65" fmla="*/ 95 h 402"/>
                  <a:gd name="T66" fmla="*/ 332 w 724"/>
                  <a:gd name="T67" fmla="*/ 82 h 402"/>
                  <a:gd name="T68" fmla="*/ 281 w 724"/>
                  <a:gd name="T69" fmla="*/ 69 h 402"/>
                  <a:gd name="T70" fmla="*/ 228 w 724"/>
                  <a:gd name="T71" fmla="*/ 55 h 402"/>
                  <a:gd name="T72" fmla="*/ 172 w 724"/>
                  <a:gd name="T73" fmla="*/ 42 h 402"/>
                  <a:gd name="T74" fmla="*/ 116 w 724"/>
                  <a:gd name="T75" fmla="*/ 28 h 402"/>
                  <a:gd name="T76" fmla="*/ 58 w 724"/>
                  <a:gd name="T77" fmla="*/ 15 h 402"/>
                  <a:gd name="T78" fmla="*/ 0 w 724"/>
                  <a:gd name="T79" fmla="*/ 1 h 402"/>
                  <a:gd name="T80" fmla="*/ 1 w 724"/>
                  <a:gd name="T81" fmla="*/ 0 h 40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724" h="402">
                    <a:moveTo>
                      <a:pt x="1" y="0"/>
                    </a:moveTo>
                    <a:lnTo>
                      <a:pt x="62" y="27"/>
                    </a:lnTo>
                    <a:lnTo>
                      <a:pt x="123" y="56"/>
                    </a:lnTo>
                    <a:lnTo>
                      <a:pt x="182" y="85"/>
                    </a:lnTo>
                    <a:lnTo>
                      <a:pt x="240" y="114"/>
                    </a:lnTo>
                    <a:lnTo>
                      <a:pt x="297" y="143"/>
                    </a:lnTo>
                    <a:lnTo>
                      <a:pt x="350" y="170"/>
                    </a:lnTo>
                    <a:lnTo>
                      <a:pt x="403" y="197"/>
                    </a:lnTo>
                    <a:lnTo>
                      <a:pt x="451" y="222"/>
                    </a:lnTo>
                    <a:lnTo>
                      <a:pt x="497" y="248"/>
                    </a:lnTo>
                    <a:lnTo>
                      <a:pt x="538" y="271"/>
                    </a:lnTo>
                    <a:lnTo>
                      <a:pt x="578" y="293"/>
                    </a:lnTo>
                    <a:lnTo>
                      <a:pt x="612" y="313"/>
                    </a:lnTo>
                    <a:lnTo>
                      <a:pt x="642" y="333"/>
                    </a:lnTo>
                    <a:lnTo>
                      <a:pt x="667" y="349"/>
                    </a:lnTo>
                    <a:lnTo>
                      <a:pt x="688" y="364"/>
                    </a:lnTo>
                    <a:lnTo>
                      <a:pt x="704" y="376"/>
                    </a:lnTo>
                    <a:lnTo>
                      <a:pt x="715" y="387"/>
                    </a:lnTo>
                    <a:lnTo>
                      <a:pt x="722" y="396"/>
                    </a:lnTo>
                    <a:lnTo>
                      <a:pt x="724" y="402"/>
                    </a:lnTo>
                    <a:lnTo>
                      <a:pt x="685" y="383"/>
                    </a:lnTo>
                    <a:lnTo>
                      <a:pt x="685" y="378"/>
                    </a:lnTo>
                    <a:lnTo>
                      <a:pt x="678" y="371"/>
                    </a:lnTo>
                    <a:lnTo>
                      <a:pt x="668" y="360"/>
                    </a:lnTo>
                    <a:lnTo>
                      <a:pt x="653" y="349"/>
                    </a:lnTo>
                    <a:lnTo>
                      <a:pt x="633" y="335"/>
                    </a:lnTo>
                    <a:lnTo>
                      <a:pt x="609" y="318"/>
                    </a:lnTo>
                    <a:lnTo>
                      <a:pt x="581" y="300"/>
                    </a:lnTo>
                    <a:lnTo>
                      <a:pt x="548" y="282"/>
                    </a:lnTo>
                    <a:lnTo>
                      <a:pt x="512" y="260"/>
                    </a:lnTo>
                    <a:lnTo>
                      <a:pt x="471" y="239"/>
                    </a:lnTo>
                    <a:lnTo>
                      <a:pt x="428" y="215"/>
                    </a:lnTo>
                    <a:lnTo>
                      <a:pt x="382" y="190"/>
                    </a:lnTo>
                    <a:lnTo>
                      <a:pt x="332" y="164"/>
                    </a:lnTo>
                    <a:lnTo>
                      <a:pt x="281" y="137"/>
                    </a:lnTo>
                    <a:lnTo>
                      <a:pt x="228" y="110"/>
                    </a:lnTo>
                    <a:lnTo>
                      <a:pt x="172" y="83"/>
                    </a:lnTo>
                    <a:lnTo>
                      <a:pt x="116" y="56"/>
                    </a:lnTo>
                    <a:lnTo>
                      <a:pt x="58" y="29"/>
                    </a:lnTo>
                    <a:lnTo>
                      <a:pt x="0" y="2"/>
                    </a:lnTo>
                    <a:lnTo>
                      <a:pt x="1" y="0"/>
                    </a:lnTo>
                    <a:close/>
                  </a:path>
                </a:pathLst>
              </a:custGeom>
              <a:solidFill>
                <a:srgbClr val="B2D1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846" name="Freeform 866"/>
              <p:cNvSpPr>
                <a:spLocks/>
              </p:cNvSpPr>
              <p:nvPr/>
            </p:nvSpPr>
            <p:spPr bwMode="auto">
              <a:xfrm>
                <a:off x="1428" y="1251"/>
                <a:ext cx="685" cy="191"/>
              </a:xfrm>
              <a:custGeom>
                <a:avLst/>
                <a:gdLst>
                  <a:gd name="T0" fmla="*/ 685 w 685"/>
                  <a:gd name="T1" fmla="*/ 191 h 381"/>
                  <a:gd name="T2" fmla="*/ 685 w 685"/>
                  <a:gd name="T3" fmla="*/ 188 h 381"/>
                  <a:gd name="T4" fmla="*/ 678 w 685"/>
                  <a:gd name="T5" fmla="*/ 185 h 381"/>
                  <a:gd name="T6" fmla="*/ 668 w 685"/>
                  <a:gd name="T7" fmla="*/ 179 h 381"/>
                  <a:gd name="T8" fmla="*/ 653 w 685"/>
                  <a:gd name="T9" fmla="*/ 174 h 381"/>
                  <a:gd name="T10" fmla="*/ 633 w 685"/>
                  <a:gd name="T11" fmla="*/ 167 h 381"/>
                  <a:gd name="T12" fmla="*/ 609 w 685"/>
                  <a:gd name="T13" fmla="*/ 158 h 381"/>
                  <a:gd name="T14" fmla="*/ 581 w 685"/>
                  <a:gd name="T15" fmla="*/ 149 h 381"/>
                  <a:gd name="T16" fmla="*/ 548 w 685"/>
                  <a:gd name="T17" fmla="*/ 140 h 381"/>
                  <a:gd name="T18" fmla="*/ 512 w 685"/>
                  <a:gd name="T19" fmla="*/ 129 h 381"/>
                  <a:gd name="T20" fmla="*/ 471 w 685"/>
                  <a:gd name="T21" fmla="*/ 119 h 381"/>
                  <a:gd name="T22" fmla="*/ 428 w 685"/>
                  <a:gd name="T23" fmla="*/ 107 h 381"/>
                  <a:gd name="T24" fmla="*/ 382 w 685"/>
                  <a:gd name="T25" fmla="*/ 94 h 381"/>
                  <a:gd name="T26" fmla="*/ 332 w 685"/>
                  <a:gd name="T27" fmla="*/ 81 h 381"/>
                  <a:gd name="T28" fmla="*/ 281 w 685"/>
                  <a:gd name="T29" fmla="*/ 68 h 381"/>
                  <a:gd name="T30" fmla="*/ 228 w 685"/>
                  <a:gd name="T31" fmla="*/ 54 h 381"/>
                  <a:gd name="T32" fmla="*/ 172 w 685"/>
                  <a:gd name="T33" fmla="*/ 41 h 381"/>
                  <a:gd name="T34" fmla="*/ 116 w 685"/>
                  <a:gd name="T35" fmla="*/ 27 h 381"/>
                  <a:gd name="T36" fmla="*/ 58 w 685"/>
                  <a:gd name="T37" fmla="*/ 14 h 381"/>
                  <a:gd name="T38" fmla="*/ 0 w 685"/>
                  <a:gd name="T39" fmla="*/ 0 h 381"/>
                  <a:gd name="T40" fmla="*/ 0 w 685"/>
                  <a:gd name="T41" fmla="*/ 2 h 381"/>
                  <a:gd name="T42" fmla="*/ 58 w 685"/>
                  <a:gd name="T43" fmla="*/ 15 h 381"/>
                  <a:gd name="T44" fmla="*/ 114 w 685"/>
                  <a:gd name="T45" fmla="*/ 29 h 381"/>
                  <a:gd name="T46" fmla="*/ 171 w 685"/>
                  <a:gd name="T47" fmla="*/ 43 h 381"/>
                  <a:gd name="T48" fmla="*/ 225 w 685"/>
                  <a:gd name="T49" fmla="*/ 56 h 381"/>
                  <a:gd name="T50" fmla="*/ 278 w 685"/>
                  <a:gd name="T51" fmla="*/ 70 h 381"/>
                  <a:gd name="T52" fmla="*/ 329 w 685"/>
                  <a:gd name="T53" fmla="*/ 82 h 381"/>
                  <a:gd name="T54" fmla="*/ 377 w 685"/>
                  <a:gd name="T55" fmla="*/ 95 h 381"/>
                  <a:gd name="T56" fmla="*/ 421 w 685"/>
                  <a:gd name="T57" fmla="*/ 107 h 381"/>
                  <a:gd name="T58" fmla="*/ 464 w 685"/>
                  <a:gd name="T59" fmla="*/ 119 h 381"/>
                  <a:gd name="T60" fmla="*/ 502 w 685"/>
                  <a:gd name="T61" fmla="*/ 129 h 381"/>
                  <a:gd name="T62" fmla="*/ 536 w 685"/>
                  <a:gd name="T63" fmla="*/ 139 h 381"/>
                  <a:gd name="T64" fmla="*/ 565 w 685"/>
                  <a:gd name="T65" fmla="*/ 148 h 381"/>
                  <a:gd name="T66" fmla="*/ 591 w 685"/>
                  <a:gd name="T67" fmla="*/ 157 h 381"/>
                  <a:gd name="T68" fmla="*/ 612 w 685"/>
                  <a:gd name="T69" fmla="*/ 164 h 381"/>
                  <a:gd name="T70" fmla="*/ 628 w 685"/>
                  <a:gd name="T71" fmla="*/ 170 h 381"/>
                  <a:gd name="T72" fmla="*/ 639 w 685"/>
                  <a:gd name="T73" fmla="*/ 176 h 381"/>
                  <a:gd name="T74" fmla="*/ 646 w 685"/>
                  <a:gd name="T75" fmla="*/ 179 h 381"/>
                  <a:gd name="T76" fmla="*/ 647 w 685"/>
                  <a:gd name="T77" fmla="*/ 182 h 381"/>
                  <a:gd name="T78" fmla="*/ 685 w 685"/>
                  <a:gd name="T79" fmla="*/ 191 h 38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685" h="381">
                    <a:moveTo>
                      <a:pt x="685" y="381"/>
                    </a:moveTo>
                    <a:lnTo>
                      <a:pt x="685" y="376"/>
                    </a:lnTo>
                    <a:lnTo>
                      <a:pt x="678" y="369"/>
                    </a:lnTo>
                    <a:lnTo>
                      <a:pt x="668" y="358"/>
                    </a:lnTo>
                    <a:lnTo>
                      <a:pt x="653" y="347"/>
                    </a:lnTo>
                    <a:lnTo>
                      <a:pt x="633" y="333"/>
                    </a:lnTo>
                    <a:lnTo>
                      <a:pt x="609" y="316"/>
                    </a:lnTo>
                    <a:lnTo>
                      <a:pt x="581" y="298"/>
                    </a:lnTo>
                    <a:lnTo>
                      <a:pt x="548" y="280"/>
                    </a:lnTo>
                    <a:lnTo>
                      <a:pt x="512" y="258"/>
                    </a:lnTo>
                    <a:lnTo>
                      <a:pt x="471" y="237"/>
                    </a:lnTo>
                    <a:lnTo>
                      <a:pt x="428" y="213"/>
                    </a:lnTo>
                    <a:lnTo>
                      <a:pt x="382" y="188"/>
                    </a:lnTo>
                    <a:lnTo>
                      <a:pt x="332" y="162"/>
                    </a:lnTo>
                    <a:lnTo>
                      <a:pt x="281" y="135"/>
                    </a:lnTo>
                    <a:lnTo>
                      <a:pt x="228" y="108"/>
                    </a:lnTo>
                    <a:lnTo>
                      <a:pt x="172" y="81"/>
                    </a:lnTo>
                    <a:lnTo>
                      <a:pt x="116" y="54"/>
                    </a:lnTo>
                    <a:lnTo>
                      <a:pt x="58" y="27"/>
                    </a:lnTo>
                    <a:lnTo>
                      <a:pt x="0" y="0"/>
                    </a:lnTo>
                    <a:lnTo>
                      <a:pt x="0" y="3"/>
                    </a:lnTo>
                    <a:lnTo>
                      <a:pt x="58" y="30"/>
                    </a:lnTo>
                    <a:lnTo>
                      <a:pt x="114" y="57"/>
                    </a:lnTo>
                    <a:lnTo>
                      <a:pt x="171" y="85"/>
                    </a:lnTo>
                    <a:lnTo>
                      <a:pt x="225" y="112"/>
                    </a:lnTo>
                    <a:lnTo>
                      <a:pt x="278" y="139"/>
                    </a:lnTo>
                    <a:lnTo>
                      <a:pt x="329" y="164"/>
                    </a:lnTo>
                    <a:lnTo>
                      <a:pt x="377" y="190"/>
                    </a:lnTo>
                    <a:lnTo>
                      <a:pt x="421" y="213"/>
                    </a:lnTo>
                    <a:lnTo>
                      <a:pt x="464" y="237"/>
                    </a:lnTo>
                    <a:lnTo>
                      <a:pt x="502" y="258"/>
                    </a:lnTo>
                    <a:lnTo>
                      <a:pt x="536" y="278"/>
                    </a:lnTo>
                    <a:lnTo>
                      <a:pt x="565" y="296"/>
                    </a:lnTo>
                    <a:lnTo>
                      <a:pt x="591" y="313"/>
                    </a:lnTo>
                    <a:lnTo>
                      <a:pt x="612" y="327"/>
                    </a:lnTo>
                    <a:lnTo>
                      <a:pt x="628" y="340"/>
                    </a:lnTo>
                    <a:lnTo>
                      <a:pt x="639" y="351"/>
                    </a:lnTo>
                    <a:lnTo>
                      <a:pt x="646" y="358"/>
                    </a:lnTo>
                    <a:lnTo>
                      <a:pt x="647" y="363"/>
                    </a:lnTo>
                    <a:lnTo>
                      <a:pt x="685" y="381"/>
                    </a:lnTo>
                    <a:close/>
                  </a:path>
                </a:pathLst>
              </a:custGeom>
              <a:solidFill>
                <a:srgbClr val="B2D4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847" name="Freeform 867"/>
              <p:cNvSpPr>
                <a:spLocks/>
              </p:cNvSpPr>
              <p:nvPr/>
            </p:nvSpPr>
            <p:spPr bwMode="auto">
              <a:xfrm>
                <a:off x="1427" y="1253"/>
                <a:ext cx="648" cy="180"/>
              </a:xfrm>
              <a:custGeom>
                <a:avLst/>
                <a:gdLst>
                  <a:gd name="T0" fmla="*/ 1 w 648"/>
                  <a:gd name="T1" fmla="*/ 0 h 360"/>
                  <a:gd name="T2" fmla="*/ 59 w 648"/>
                  <a:gd name="T3" fmla="*/ 14 h 360"/>
                  <a:gd name="T4" fmla="*/ 115 w 648"/>
                  <a:gd name="T5" fmla="*/ 27 h 360"/>
                  <a:gd name="T6" fmla="*/ 172 w 648"/>
                  <a:gd name="T7" fmla="*/ 41 h 360"/>
                  <a:gd name="T8" fmla="*/ 226 w 648"/>
                  <a:gd name="T9" fmla="*/ 55 h 360"/>
                  <a:gd name="T10" fmla="*/ 279 w 648"/>
                  <a:gd name="T11" fmla="*/ 68 h 360"/>
                  <a:gd name="T12" fmla="*/ 330 w 648"/>
                  <a:gd name="T13" fmla="*/ 81 h 360"/>
                  <a:gd name="T14" fmla="*/ 378 w 648"/>
                  <a:gd name="T15" fmla="*/ 94 h 360"/>
                  <a:gd name="T16" fmla="*/ 422 w 648"/>
                  <a:gd name="T17" fmla="*/ 105 h 360"/>
                  <a:gd name="T18" fmla="*/ 465 w 648"/>
                  <a:gd name="T19" fmla="*/ 117 h 360"/>
                  <a:gd name="T20" fmla="*/ 503 w 648"/>
                  <a:gd name="T21" fmla="*/ 128 h 360"/>
                  <a:gd name="T22" fmla="*/ 537 w 648"/>
                  <a:gd name="T23" fmla="*/ 138 h 360"/>
                  <a:gd name="T24" fmla="*/ 566 w 648"/>
                  <a:gd name="T25" fmla="*/ 147 h 360"/>
                  <a:gd name="T26" fmla="*/ 592 w 648"/>
                  <a:gd name="T27" fmla="*/ 155 h 360"/>
                  <a:gd name="T28" fmla="*/ 613 w 648"/>
                  <a:gd name="T29" fmla="*/ 162 h 360"/>
                  <a:gd name="T30" fmla="*/ 629 w 648"/>
                  <a:gd name="T31" fmla="*/ 169 h 360"/>
                  <a:gd name="T32" fmla="*/ 640 w 648"/>
                  <a:gd name="T33" fmla="*/ 174 h 360"/>
                  <a:gd name="T34" fmla="*/ 647 w 648"/>
                  <a:gd name="T35" fmla="*/ 178 h 360"/>
                  <a:gd name="T36" fmla="*/ 648 w 648"/>
                  <a:gd name="T37" fmla="*/ 180 h 360"/>
                  <a:gd name="T38" fmla="*/ 606 w 648"/>
                  <a:gd name="T39" fmla="*/ 171 h 360"/>
                  <a:gd name="T40" fmla="*/ 604 w 648"/>
                  <a:gd name="T41" fmla="*/ 168 h 360"/>
                  <a:gd name="T42" fmla="*/ 599 w 648"/>
                  <a:gd name="T43" fmla="*/ 164 h 360"/>
                  <a:gd name="T44" fmla="*/ 586 w 648"/>
                  <a:gd name="T45" fmla="*/ 159 h 360"/>
                  <a:gd name="T46" fmla="*/ 569 w 648"/>
                  <a:gd name="T47" fmla="*/ 152 h 360"/>
                  <a:gd name="T48" fmla="*/ 548 w 648"/>
                  <a:gd name="T49" fmla="*/ 145 h 360"/>
                  <a:gd name="T50" fmla="*/ 521 w 648"/>
                  <a:gd name="T51" fmla="*/ 136 h 360"/>
                  <a:gd name="T52" fmla="*/ 489 w 648"/>
                  <a:gd name="T53" fmla="*/ 127 h 360"/>
                  <a:gd name="T54" fmla="*/ 453 w 648"/>
                  <a:gd name="T55" fmla="*/ 117 h 360"/>
                  <a:gd name="T56" fmla="*/ 414 w 648"/>
                  <a:gd name="T57" fmla="*/ 105 h 360"/>
                  <a:gd name="T58" fmla="*/ 371 w 648"/>
                  <a:gd name="T59" fmla="*/ 94 h 360"/>
                  <a:gd name="T60" fmla="*/ 325 w 648"/>
                  <a:gd name="T61" fmla="*/ 82 h 360"/>
                  <a:gd name="T62" fmla="*/ 275 w 648"/>
                  <a:gd name="T63" fmla="*/ 69 h 360"/>
                  <a:gd name="T64" fmla="*/ 223 w 648"/>
                  <a:gd name="T65" fmla="*/ 56 h 360"/>
                  <a:gd name="T66" fmla="*/ 169 w 648"/>
                  <a:gd name="T67" fmla="*/ 42 h 360"/>
                  <a:gd name="T68" fmla="*/ 114 w 648"/>
                  <a:gd name="T69" fmla="*/ 29 h 360"/>
                  <a:gd name="T70" fmla="*/ 57 w 648"/>
                  <a:gd name="T71" fmla="*/ 16 h 360"/>
                  <a:gd name="T72" fmla="*/ 0 w 648"/>
                  <a:gd name="T73" fmla="*/ 2 h 360"/>
                  <a:gd name="T74" fmla="*/ 1 w 648"/>
                  <a:gd name="T75" fmla="*/ 0 h 36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648" h="360">
                    <a:moveTo>
                      <a:pt x="1" y="0"/>
                    </a:moveTo>
                    <a:lnTo>
                      <a:pt x="59" y="27"/>
                    </a:lnTo>
                    <a:lnTo>
                      <a:pt x="115" y="54"/>
                    </a:lnTo>
                    <a:lnTo>
                      <a:pt x="172" y="82"/>
                    </a:lnTo>
                    <a:lnTo>
                      <a:pt x="226" y="109"/>
                    </a:lnTo>
                    <a:lnTo>
                      <a:pt x="279" y="136"/>
                    </a:lnTo>
                    <a:lnTo>
                      <a:pt x="330" y="161"/>
                    </a:lnTo>
                    <a:lnTo>
                      <a:pt x="378" y="187"/>
                    </a:lnTo>
                    <a:lnTo>
                      <a:pt x="422" y="210"/>
                    </a:lnTo>
                    <a:lnTo>
                      <a:pt x="465" y="234"/>
                    </a:lnTo>
                    <a:lnTo>
                      <a:pt x="503" y="255"/>
                    </a:lnTo>
                    <a:lnTo>
                      <a:pt x="537" y="275"/>
                    </a:lnTo>
                    <a:lnTo>
                      <a:pt x="566" y="293"/>
                    </a:lnTo>
                    <a:lnTo>
                      <a:pt x="592" y="310"/>
                    </a:lnTo>
                    <a:lnTo>
                      <a:pt x="613" y="324"/>
                    </a:lnTo>
                    <a:lnTo>
                      <a:pt x="629" y="337"/>
                    </a:lnTo>
                    <a:lnTo>
                      <a:pt x="640" y="348"/>
                    </a:lnTo>
                    <a:lnTo>
                      <a:pt x="647" y="355"/>
                    </a:lnTo>
                    <a:lnTo>
                      <a:pt x="648" y="360"/>
                    </a:lnTo>
                    <a:lnTo>
                      <a:pt x="606" y="342"/>
                    </a:lnTo>
                    <a:lnTo>
                      <a:pt x="604" y="335"/>
                    </a:lnTo>
                    <a:lnTo>
                      <a:pt x="599" y="328"/>
                    </a:lnTo>
                    <a:lnTo>
                      <a:pt x="586" y="317"/>
                    </a:lnTo>
                    <a:lnTo>
                      <a:pt x="569" y="304"/>
                    </a:lnTo>
                    <a:lnTo>
                      <a:pt x="548" y="290"/>
                    </a:lnTo>
                    <a:lnTo>
                      <a:pt x="521" y="272"/>
                    </a:lnTo>
                    <a:lnTo>
                      <a:pt x="489" y="254"/>
                    </a:lnTo>
                    <a:lnTo>
                      <a:pt x="453" y="234"/>
                    </a:lnTo>
                    <a:lnTo>
                      <a:pt x="414" y="210"/>
                    </a:lnTo>
                    <a:lnTo>
                      <a:pt x="371" y="187"/>
                    </a:lnTo>
                    <a:lnTo>
                      <a:pt x="325" y="163"/>
                    </a:lnTo>
                    <a:lnTo>
                      <a:pt x="275" y="138"/>
                    </a:lnTo>
                    <a:lnTo>
                      <a:pt x="223" y="111"/>
                    </a:lnTo>
                    <a:lnTo>
                      <a:pt x="169" y="83"/>
                    </a:lnTo>
                    <a:lnTo>
                      <a:pt x="114" y="58"/>
                    </a:lnTo>
                    <a:lnTo>
                      <a:pt x="57" y="31"/>
                    </a:lnTo>
                    <a:lnTo>
                      <a:pt x="0" y="4"/>
                    </a:lnTo>
                    <a:lnTo>
                      <a:pt x="1" y="0"/>
                    </a:lnTo>
                    <a:close/>
                  </a:path>
                </a:pathLst>
              </a:custGeom>
              <a:solidFill>
                <a:srgbClr val="B2D7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848" name="Freeform 868"/>
              <p:cNvSpPr>
                <a:spLocks/>
              </p:cNvSpPr>
              <p:nvPr/>
            </p:nvSpPr>
            <p:spPr bwMode="auto">
              <a:xfrm>
                <a:off x="1425" y="1255"/>
                <a:ext cx="608" cy="169"/>
              </a:xfrm>
              <a:custGeom>
                <a:avLst/>
                <a:gdLst>
                  <a:gd name="T0" fmla="*/ 608 w 608"/>
                  <a:gd name="T1" fmla="*/ 169 h 338"/>
                  <a:gd name="T2" fmla="*/ 606 w 608"/>
                  <a:gd name="T3" fmla="*/ 166 h 338"/>
                  <a:gd name="T4" fmla="*/ 601 w 608"/>
                  <a:gd name="T5" fmla="*/ 162 h 338"/>
                  <a:gd name="T6" fmla="*/ 588 w 608"/>
                  <a:gd name="T7" fmla="*/ 157 h 338"/>
                  <a:gd name="T8" fmla="*/ 571 w 608"/>
                  <a:gd name="T9" fmla="*/ 150 h 338"/>
                  <a:gd name="T10" fmla="*/ 550 w 608"/>
                  <a:gd name="T11" fmla="*/ 143 h 338"/>
                  <a:gd name="T12" fmla="*/ 523 w 608"/>
                  <a:gd name="T13" fmla="*/ 134 h 338"/>
                  <a:gd name="T14" fmla="*/ 491 w 608"/>
                  <a:gd name="T15" fmla="*/ 125 h 338"/>
                  <a:gd name="T16" fmla="*/ 455 w 608"/>
                  <a:gd name="T17" fmla="*/ 115 h 338"/>
                  <a:gd name="T18" fmla="*/ 416 w 608"/>
                  <a:gd name="T19" fmla="*/ 103 h 338"/>
                  <a:gd name="T20" fmla="*/ 373 w 608"/>
                  <a:gd name="T21" fmla="*/ 92 h 338"/>
                  <a:gd name="T22" fmla="*/ 327 w 608"/>
                  <a:gd name="T23" fmla="*/ 80 h 338"/>
                  <a:gd name="T24" fmla="*/ 277 w 608"/>
                  <a:gd name="T25" fmla="*/ 67 h 338"/>
                  <a:gd name="T26" fmla="*/ 225 w 608"/>
                  <a:gd name="T27" fmla="*/ 54 h 338"/>
                  <a:gd name="T28" fmla="*/ 171 w 608"/>
                  <a:gd name="T29" fmla="*/ 40 h 338"/>
                  <a:gd name="T30" fmla="*/ 116 w 608"/>
                  <a:gd name="T31" fmla="*/ 27 h 338"/>
                  <a:gd name="T32" fmla="*/ 59 w 608"/>
                  <a:gd name="T33" fmla="*/ 14 h 338"/>
                  <a:gd name="T34" fmla="*/ 2 w 608"/>
                  <a:gd name="T35" fmla="*/ 0 h 338"/>
                  <a:gd name="T36" fmla="*/ 0 w 608"/>
                  <a:gd name="T37" fmla="*/ 2 h 338"/>
                  <a:gd name="T38" fmla="*/ 54 w 608"/>
                  <a:gd name="T39" fmla="*/ 14 h 338"/>
                  <a:gd name="T40" fmla="*/ 106 w 608"/>
                  <a:gd name="T41" fmla="*/ 26 h 338"/>
                  <a:gd name="T42" fmla="*/ 158 w 608"/>
                  <a:gd name="T43" fmla="*/ 39 h 338"/>
                  <a:gd name="T44" fmla="*/ 208 w 608"/>
                  <a:gd name="T45" fmla="*/ 52 h 338"/>
                  <a:gd name="T46" fmla="*/ 256 w 608"/>
                  <a:gd name="T47" fmla="*/ 63 h 338"/>
                  <a:gd name="T48" fmla="*/ 303 w 608"/>
                  <a:gd name="T49" fmla="*/ 76 h 338"/>
                  <a:gd name="T50" fmla="*/ 345 w 608"/>
                  <a:gd name="T51" fmla="*/ 87 h 338"/>
                  <a:gd name="T52" fmla="*/ 386 w 608"/>
                  <a:gd name="T53" fmla="*/ 98 h 338"/>
                  <a:gd name="T54" fmla="*/ 423 w 608"/>
                  <a:gd name="T55" fmla="*/ 109 h 338"/>
                  <a:gd name="T56" fmla="*/ 455 w 608"/>
                  <a:gd name="T57" fmla="*/ 118 h 338"/>
                  <a:gd name="T58" fmla="*/ 485 w 608"/>
                  <a:gd name="T59" fmla="*/ 127 h 338"/>
                  <a:gd name="T60" fmla="*/ 509 w 608"/>
                  <a:gd name="T61" fmla="*/ 134 h 338"/>
                  <a:gd name="T62" fmla="*/ 530 w 608"/>
                  <a:gd name="T63" fmla="*/ 141 h 338"/>
                  <a:gd name="T64" fmla="*/ 546 w 608"/>
                  <a:gd name="T65" fmla="*/ 148 h 338"/>
                  <a:gd name="T66" fmla="*/ 557 w 608"/>
                  <a:gd name="T67" fmla="*/ 152 h 338"/>
                  <a:gd name="T68" fmla="*/ 563 w 608"/>
                  <a:gd name="T69" fmla="*/ 156 h 338"/>
                  <a:gd name="T70" fmla="*/ 564 w 608"/>
                  <a:gd name="T71" fmla="*/ 159 h 338"/>
                  <a:gd name="T72" fmla="*/ 608 w 608"/>
                  <a:gd name="T73" fmla="*/ 169 h 33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608" h="338">
                    <a:moveTo>
                      <a:pt x="608" y="338"/>
                    </a:moveTo>
                    <a:lnTo>
                      <a:pt x="606" y="331"/>
                    </a:lnTo>
                    <a:lnTo>
                      <a:pt x="601" y="324"/>
                    </a:lnTo>
                    <a:lnTo>
                      <a:pt x="588" y="313"/>
                    </a:lnTo>
                    <a:lnTo>
                      <a:pt x="571" y="300"/>
                    </a:lnTo>
                    <a:lnTo>
                      <a:pt x="550" y="286"/>
                    </a:lnTo>
                    <a:lnTo>
                      <a:pt x="523" y="268"/>
                    </a:lnTo>
                    <a:lnTo>
                      <a:pt x="491" y="250"/>
                    </a:lnTo>
                    <a:lnTo>
                      <a:pt x="455" y="230"/>
                    </a:lnTo>
                    <a:lnTo>
                      <a:pt x="416" y="206"/>
                    </a:lnTo>
                    <a:lnTo>
                      <a:pt x="373" y="183"/>
                    </a:lnTo>
                    <a:lnTo>
                      <a:pt x="327" y="159"/>
                    </a:lnTo>
                    <a:lnTo>
                      <a:pt x="277" y="134"/>
                    </a:lnTo>
                    <a:lnTo>
                      <a:pt x="225" y="107"/>
                    </a:lnTo>
                    <a:lnTo>
                      <a:pt x="171" y="79"/>
                    </a:lnTo>
                    <a:lnTo>
                      <a:pt x="116" y="54"/>
                    </a:lnTo>
                    <a:lnTo>
                      <a:pt x="59" y="27"/>
                    </a:lnTo>
                    <a:lnTo>
                      <a:pt x="2" y="0"/>
                    </a:lnTo>
                    <a:lnTo>
                      <a:pt x="0" y="3"/>
                    </a:lnTo>
                    <a:lnTo>
                      <a:pt x="54" y="27"/>
                    </a:lnTo>
                    <a:lnTo>
                      <a:pt x="106" y="52"/>
                    </a:lnTo>
                    <a:lnTo>
                      <a:pt x="158" y="78"/>
                    </a:lnTo>
                    <a:lnTo>
                      <a:pt x="208" y="103"/>
                    </a:lnTo>
                    <a:lnTo>
                      <a:pt x="256" y="126"/>
                    </a:lnTo>
                    <a:lnTo>
                      <a:pt x="303" y="152"/>
                    </a:lnTo>
                    <a:lnTo>
                      <a:pt x="345" y="174"/>
                    </a:lnTo>
                    <a:lnTo>
                      <a:pt x="386" y="195"/>
                    </a:lnTo>
                    <a:lnTo>
                      <a:pt x="423" y="217"/>
                    </a:lnTo>
                    <a:lnTo>
                      <a:pt x="455" y="235"/>
                    </a:lnTo>
                    <a:lnTo>
                      <a:pt x="485" y="253"/>
                    </a:lnTo>
                    <a:lnTo>
                      <a:pt x="509" y="268"/>
                    </a:lnTo>
                    <a:lnTo>
                      <a:pt x="530" y="282"/>
                    </a:lnTo>
                    <a:lnTo>
                      <a:pt x="546" y="295"/>
                    </a:lnTo>
                    <a:lnTo>
                      <a:pt x="557" y="304"/>
                    </a:lnTo>
                    <a:lnTo>
                      <a:pt x="563" y="311"/>
                    </a:lnTo>
                    <a:lnTo>
                      <a:pt x="564" y="317"/>
                    </a:lnTo>
                    <a:lnTo>
                      <a:pt x="608" y="338"/>
                    </a:lnTo>
                    <a:close/>
                  </a:path>
                </a:pathLst>
              </a:custGeom>
              <a:solidFill>
                <a:srgbClr val="B2DA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849" name="Freeform 869"/>
              <p:cNvSpPr>
                <a:spLocks/>
              </p:cNvSpPr>
              <p:nvPr/>
            </p:nvSpPr>
            <p:spPr bwMode="auto">
              <a:xfrm>
                <a:off x="1425" y="1257"/>
                <a:ext cx="564" cy="156"/>
              </a:xfrm>
              <a:custGeom>
                <a:avLst/>
                <a:gdLst>
                  <a:gd name="T0" fmla="*/ 0 w 564"/>
                  <a:gd name="T1" fmla="*/ 0 h 314"/>
                  <a:gd name="T2" fmla="*/ 54 w 564"/>
                  <a:gd name="T3" fmla="*/ 12 h 314"/>
                  <a:gd name="T4" fmla="*/ 106 w 564"/>
                  <a:gd name="T5" fmla="*/ 24 h 314"/>
                  <a:gd name="T6" fmla="*/ 158 w 564"/>
                  <a:gd name="T7" fmla="*/ 37 h 314"/>
                  <a:gd name="T8" fmla="*/ 208 w 564"/>
                  <a:gd name="T9" fmla="*/ 50 h 314"/>
                  <a:gd name="T10" fmla="*/ 256 w 564"/>
                  <a:gd name="T11" fmla="*/ 61 h 314"/>
                  <a:gd name="T12" fmla="*/ 303 w 564"/>
                  <a:gd name="T13" fmla="*/ 74 h 314"/>
                  <a:gd name="T14" fmla="*/ 345 w 564"/>
                  <a:gd name="T15" fmla="*/ 85 h 314"/>
                  <a:gd name="T16" fmla="*/ 386 w 564"/>
                  <a:gd name="T17" fmla="*/ 95 h 314"/>
                  <a:gd name="T18" fmla="*/ 423 w 564"/>
                  <a:gd name="T19" fmla="*/ 106 h 314"/>
                  <a:gd name="T20" fmla="*/ 455 w 564"/>
                  <a:gd name="T21" fmla="*/ 115 h 314"/>
                  <a:gd name="T22" fmla="*/ 485 w 564"/>
                  <a:gd name="T23" fmla="*/ 124 h 314"/>
                  <a:gd name="T24" fmla="*/ 509 w 564"/>
                  <a:gd name="T25" fmla="*/ 132 h 314"/>
                  <a:gd name="T26" fmla="*/ 530 w 564"/>
                  <a:gd name="T27" fmla="*/ 139 h 314"/>
                  <a:gd name="T28" fmla="*/ 546 w 564"/>
                  <a:gd name="T29" fmla="*/ 145 h 314"/>
                  <a:gd name="T30" fmla="*/ 557 w 564"/>
                  <a:gd name="T31" fmla="*/ 150 h 314"/>
                  <a:gd name="T32" fmla="*/ 563 w 564"/>
                  <a:gd name="T33" fmla="*/ 153 h 314"/>
                  <a:gd name="T34" fmla="*/ 564 w 564"/>
                  <a:gd name="T35" fmla="*/ 156 h 314"/>
                  <a:gd name="T36" fmla="*/ 516 w 564"/>
                  <a:gd name="T37" fmla="*/ 145 h 314"/>
                  <a:gd name="T38" fmla="*/ 516 w 564"/>
                  <a:gd name="T39" fmla="*/ 142 h 314"/>
                  <a:gd name="T40" fmla="*/ 509 w 564"/>
                  <a:gd name="T41" fmla="*/ 139 h 314"/>
                  <a:gd name="T42" fmla="*/ 498 w 564"/>
                  <a:gd name="T43" fmla="*/ 133 h 314"/>
                  <a:gd name="T44" fmla="*/ 481 w 564"/>
                  <a:gd name="T45" fmla="*/ 128 h 314"/>
                  <a:gd name="T46" fmla="*/ 459 w 564"/>
                  <a:gd name="T47" fmla="*/ 121 h 314"/>
                  <a:gd name="T48" fmla="*/ 434 w 564"/>
                  <a:gd name="T49" fmla="*/ 113 h 314"/>
                  <a:gd name="T50" fmla="*/ 404 w 564"/>
                  <a:gd name="T51" fmla="*/ 104 h 314"/>
                  <a:gd name="T52" fmla="*/ 370 w 564"/>
                  <a:gd name="T53" fmla="*/ 94 h 314"/>
                  <a:gd name="T54" fmla="*/ 332 w 564"/>
                  <a:gd name="T55" fmla="*/ 84 h 314"/>
                  <a:gd name="T56" fmla="*/ 291 w 564"/>
                  <a:gd name="T57" fmla="*/ 73 h 314"/>
                  <a:gd name="T58" fmla="*/ 247 w 564"/>
                  <a:gd name="T59" fmla="*/ 62 h 314"/>
                  <a:gd name="T60" fmla="*/ 201 w 564"/>
                  <a:gd name="T61" fmla="*/ 51 h 314"/>
                  <a:gd name="T62" fmla="*/ 153 w 564"/>
                  <a:gd name="T63" fmla="*/ 38 h 314"/>
                  <a:gd name="T64" fmla="*/ 103 w 564"/>
                  <a:gd name="T65" fmla="*/ 26 h 314"/>
                  <a:gd name="T66" fmla="*/ 51 w 564"/>
                  <a:gd name="T67" fmla="*/ 14 h 314"/>
                  <a:gd name="T68" fmla="*/ 0 w 564"/>
                  <a:gd name="T69" fmla="*/ 2 h 314"/>
                  <a:gd name="T70" fmla="*/ 0 w 564"/>
                  <a:gd name="T71" fmla="*/ 0 h 31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64" h="314">
                    <a:moveTo>
                      <a:pt x="0" y="0"/>
                    </a:moveTo>
                    <a:lnTo>
                      <a:pt x="54" y="24"/>
                    </a:lnTo>
                    <a:lnTo>
                      <a:pt x="106" y="49"/>
                    </a:lnTo>
                    <a:lnTo>
                      <a:pt x="158" y="75"/>
                    </a:lnTo>
                    <a:lnTo>
                      <a:pt x="208" y="100"/>
                    </a:lnTo>
                    <a:lnTo>
                      <a:pt x="256" y="123"/>
                    </a:lnTo>
                    <a:lnTo>
                      <a:pt x="303" y="149"/>
                    </a:lnTo>
                    <a:lnTo>
                      <a:pt x="345" y="171"/>
                    </a:lnTo>
                    <a:lnTo>
                      <a:pt x="386" y="192"/>
                    </a:lnTo>
                    <a:lnTo>
                      <a:pt x="423" y="214"/>
                    </a:lnTo>
                    <a:lnTo>
                      <a:pt x="455" y="232"/>
                    </a:lnTo>
                    <a:lnTo>
                      <a:pt x="485" y="250"/>
                    </a:lnTo>
                    <a:lnTo>
                      <a:pt x="509" y="265"/>
                    </a:lnTo>
                    <a:lnTo>
                      <a:pt x="530" y="279"/>
                    </a:lnTo>
                    <a:lnTo>
                      <a:pt x="546" y="292"/>
                    </a:lnTo>
                    <a:lnTo>
                      <a:pt x="557" y="301"/>
                    </a:lnTo>
                    <a:lnTo>
                      <a:pt x="563" y="308"/>
                    </a:lnTo>
                    <a:lnTo>
                      <a:pt x="564" y="314"/>
                    </a:lnTo>
                    <a:lnTo>
                      <a:pt x="516" y="292"/>
                    </a:lnTo>
                    <a:lnTo>
                      <a:pt x="516" y="286"/>
                    </a:lnTo>
                    <a:lnTo>
                      <a:pt x="509" y="279"/>
                    </a:lnTo>
                    <a:lnTo>
                      <a:pt x="498" y="268"/>
                    </a:lnTo>
                    <a:lnTo>
                      <a:pt x="481" y="257"/>
                    </a:lnTo>
                    <a:lnTo>
                      <a:pt x="459" y="243"/>
                    </a:lnTo>
                    <a:lnTo>
                      <a:pt x="434" y="227"/>
                    </a:lnTo>
                    <a:lnTo>
                      <a:pt x="404" y="209"/>
                    </a:lnTo>
                    <a:lnTo>
                      <a:pt x="370" y="190"/>
                    </a:lnTo>
                    <a:lnTo>
                      <a:pt x="332" y="169"/>
                    </a:lnTo>
                    <a:lnTo>
                      <a:pt x="291" y="147"/>
                    </a:lnTo>
                    <a:lnTo>
                      <a:pt x="247" y="125"/>
                    </a:lnTo>
                    <a:lnTo>
                      <a:pt x="201" y="102"/>
                    </a:lnTo>
                    <a:lnTo>
                      <a:pt x="153" y="76"/>
                    </a:lnTo>
                    <a:lnTo>
                      <a:pt x="103" y="53"/>
                    </a:lnTo>
                    <a:lnTo>
                      <a:pt x="51" y="28"/>
                    </a:lnTo>
                    <a:lnTo>
                      <a:pt x="0" y="4"/>
                    </a:lnTo>
                    <a:lnTo>
                      <a:pt x="0" y="0"/>
                    </a:lnTo>
                    <a:close/>
                  </a:path>
                </a:pathLst>
              </a:custGeom>
              <a:solidFill>
                <a:srgbClr val="B1DE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850" name="Freeform 870"/>
              <p:cNvSpPr>
                <a:spLocks/>
              </p:cNvSpPr>
              <p:nvPr/>
            </p:nvSpPr>
            <p:spPr bwMode="auto">
              <a:xfrm>
                <a:off x="1424" y="1259"/>
                <a:ext cx="517" cy="143"/>
              </a:xfrm>
              <a:custGeom>
                <a:avLst/>
                <a:gdLst>
                  <a:gd name="T0" fmla="*/ 517 w 517"/>
                  <a:gd name="T1" fmla="*/ 143 h 288"/>
                  <a:gd name="T2" fmla="*/ 517 w 517"/>
                  <a:gd name="T3" fmla="*/ 140 h 288"/>
                  <a:gd name="T4" fmla="*/ 510 w 517"/>
                  <a:gd name="T5" fmla="*/ 137 h 288"/>
                  <a:gd name="T6" fmla="*/ 499 w 517"/>
                  <a:gd name="T7" fmla="*/ 131 h 288"/>
                  <a:gd name="T8" fmla="*/ 482 w 517"/>
                  <a:gd name="T9" fmla="*/ 126 h 288"/>
                  <a:gd name="T10" fmla="*/ 460 w 517"/>
                  <a:gd name="T11" fmla="*/ 119 h 288"/>
                  <a:gd name="T12" fmla="*/ 435 w 517"/>
                  <a:gd name="T13" fmla="*/ 111 h 288"/>
                  <a:gd name="T14" fmla="*/ 405 w 517"/>
                  <a:gd name="T15" fmla="*/ 102 h 288"/>
                  <a:gd name="T16" fmla="*/ 371 w 517"/>
                  <a:gd name="T17" fmla="*/ 92 h 288"/>
                  <a:gd name="T18" fmla="*/ 333 w 517"/>
                  <a:gd name="T19" fmla="*/ 82 h 288"/>
                  <a:gd name="T20" fmla="*/ 292 w 517"/>
                  <a:gd name="T21" fmla="*/ 71 h 288"/>
                  <a:gd name="T22" fmla="*/ 248 w 517"/>
                  <a:gd name="T23" fmla="*/ 60 h 288"/>
                  <a:gd name="T24" fmla="*/ 202 w 517"/>
                  <a:gd name="T25" fmla="*/ 49 h 288"/>
                  <a:gd name="T26" fmla="*/ 154 w 517"/>
                  <a:gd name="T27" fmla="*/ 36 h 288"/>
                  <a:gd name="T28" fmla="*/ 104 w 517"/>
                  <a:gd name="T29" fmla="*/ 24 h 288"/>
                  <a:gd name="T30" fmla="*/ 52 w 517"/>
                  <a:gd name="T31" fmla="*/ 12 h 288"/>
                  <a:gd name="T32" fmla="*/ 1 w 517"/>
                  <a:gd name="T33" fmla="*/ 0 h 288"/>
                  <a:gd name="T34" fmla="*/ 0 w 517"/>
                  <a:gd name="T35" fmla="*/ 2 h 288"/>
                  <a:gd name="T36" fmla="*/ 49 w 517"/>
                  <a:gd name="T37" fmla="*/ 13 h 288"/>
                  <a:gd name="T38" fmla="*/ 99 w 517"/>
                  <a:gd name="T39" fmla="*/ 25 h 288"/>
                  <a:gd name="T40" fmla="*/ 147 w 517"/>
                  <a:gd name="T41" fmla="*/ 37 h 288"/>
                  <a:gd name="T42" fmla="*/ 193 w 517"/>
                  <a:gd name="T43" fmla="*/ 49 h 288"/>
                  <a:gd name="T44" fmla="*/ 237 w 517"/>
                  <a:gd name="T45" fmla="*/ 59 h 288"/>
                  <a:gd name="T46" fmla="*/ 278 w 517"/>
                  <a:gd name="T47" fmla="*/ 70 h 288"/>
                  <a:gd name="T48" fmla="*/ 316 w 517"/>
                  <a:gd name="T49" fmla="*/ 81 h 288"/>
                  <a:gd name="T50" fmla="*/ 352 w 517"/>
                  <a:gd name="T51" fmla="*/ 90 h 288"/>
                  <a:gd name="T52" fmla="*/ 383 w 517"/>
                  <a:gd name="T53" fmla="*/ 99 h 288"/>
                  <a:gd name="T54" fmla="*/ 408 w 517"/>
                  <a:gd name="T55" fmla="*/ 107 h 288"/>
                  <a:gd name="T56" fmla="*/ 431 w 517"/>
                  <a:gd name="T57" fmla="*/ 114 h 288"/>
                  <a:gd name="T58" fmla="*/ 448 w 517"/>
                  <a:gd name="T59" fmla="*/ 121 h 288"/>
                  <a:gd name="T60" fmla="*/ 459 w 517"/>
                  <a:gd name="T61" fmla="*/ 125 h 288"/>
                  <a:gd name="T62" fmla="*/ 466 w 517"/>
                  <a:gd name="T63" fmla="*/ 129 h 288"/>
                  <a:gd name="T64" fmla="*/ 468 w 517"/>
                  <a:gd name="T65" fmla="*/ 131 h 288"/>
                  <a:gd name="T66" fmla="*/ 517 w 517"/>
                  <a:gd name="T67" fmla="*/ 143 h 28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517" h="288">
                    <a:moveTo>
                      <a:pt x="517" y="288"/>
                    </a:moveTo>
                    <a:lnTo>
                      <a:pt x="517" y="282"/>
                    </a:lnTo>
                    <a:lnTo>
                      <a:pt x="510" y="275"/>
                    </a:lnTo>
                    <a:lnTo>
                      <a:pt x="499" y="264"/>
                    </a:lnTo>
                    <a:lnTo>
                      <a:pt x="482" y="253"/>
                    </a:lnTo>
                    <a:lnTo>
                      <a:pt x="460" y="239"/>
                    </a:lnTo>
                    <a:lnTo>
                      <a:pt x="435" y="223"/>
                    </a:lnTo>
                    <a:lnTo>
                      <a:pt x="405" y="205"/>
                    </a:lnTo>
                    <a:lnTo>
                      <a:pt x="371" y="186"/>
                    </a:lnTo>
                    <a:lnTo>
                      <a:pt x="333" y="165"/>
                    </a:lnTo>
                    <a:lnTo>
                      <a:pt x="292" y="143"/>
                    </a:lnTo>
                    <a:lnTo>
                      <a:pt x="248" y="121"/>
                    </a:lnTo>
                    <a:lnTo>
                      <a:pt x="202" y="98"/>
                    </a:lnTo>
                    <a:lnTo>
                      <a:pt x="154" y="72"/>
                    </a:lnTo>
                    <a:lnTo>
                      <a:pt x="104" y="49"/>
                    </a:lnTo>
                    <a:lnTo>
                      <a:pt x="52" y="24"/>
                    </a:lnTo>
                    <a:lnTo>
                      <a:pt x="1" y="0"/>
                    </a:lnTo>
                    <a:lnTo>
                      <a:pt x="0" y="4"/>
                    </a:lnTo>
                    <a:lnTo>
                      <a:pt x="49" y="27"/>
                    </a:lnTo>
                    <a:lnTo>
                      <a:pt x="99" y="51"/>
                    </a:lnTo>
                    <a:lnTo>
                      <a:pt x="147" y="74"/>
                    </a:lnTo>
                    <a:lnTo>
                      <a:pt x="193" y="98"/>
                    </a:lnTo>
                    <a:lnTo>
                      <a:pt x="237" y="119"/>
                    </a:lnTo>
                    <a:lnTo>
                      <a:pt x="278" y="141"/>
                    </a:lnTo>
                    <a:lnTo>
                      <a:pt x="316" y="163"/>
                    </a:lnTo>
                    <a:lnTo>
                      <a:pt x="352" y="181"/>
                    </a:lnTo>
                    <a:lnTo>
                      <a:pt x="383" y="199"/>
                    </a:lnTo>
                    <a:lnTo>
                      <a:pt x="408" y="215"/>
                    </a:lnTo>
                    <a:lnTo>
                      <a:pt x="431" y="230"/>
                    </a:lnTo>
                    <a:lnTo>
                      <a:pt x="448" y="243"/>
                    </a:lnTo>
                    <a:lnTo>
                      <a:pt x="459" y="252"/>
                    </a:lnTo>
                    <a:lnTo>
                      <a:pt x="466" y="259"/>
                    </a:lnTo>
                    <a:lnTo>
                      <a:pt x="468" y="264"/>
                    </a:lnTo>
                    <a:lnTo>
                      <a:pt x="517" y="288"/>
                    </a:lnTo>
                    <a:close/>
                  </a:path>
                </a:pathLst>
              </a:custGeom>
              <a:solidFill>
                <a:srgbClr val="B1E1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851" name="Freeform 871"/>
              <p:cNvSpPr>
                <a:spLocks/>
              </p:cNvSpPr>
              <p:nvPr/>
            </p:nvSpPr>
            <p:spPr bwMode="auto">
              <a:xfrm>
                <a:off x="1422" y="1260"/>
                <a:ext cx="470" cy="131"/>
              </a:xfrm>
              <a:custGeom>
                <a:avLst/>
                <a:gdLst>
                  <a:gd name="T0" fmla="*/ 2 w 470"/>
                  <a:gd name="T1" fmla="*/ 0 h 260"/>
                  <a:gd name="T2" fmla="*/ 51 w 470"/>
                  <a:gd name="T3" fmla="*/ 12 h 260"/>
                  <a:gd name="T4" fmla="*/ 101 w 470"/>
                  <a:gd name="T5" fmla="*/ 24 h 260"/>
                  <a:gd name="T6" fmla="*/ 149 w 470"/>
                  <a:gd name="T7" fmla="*/ 35 h 260"/>
                  <a:gd name="T8" fmla="*/ 195 w 470"/>
                  <a:gd name="T9" fmla="*/ 47 h 260"/>
                  <a:gd name="T10" fmla="*/ 239 w 470"/>
                  <a:gd name="T11" fmla="*/ 58 h 260"/>
                  <a:gd name="T12" fmla="*/ 280 w 470"/>
                  <a:gd name="T13" fmla="*/ 69 h 260"/>
                  <a:gd name="T14" fmla="*/ 318 w 470"/>
                  <a:gd name="T15" fmla="*/ 80 h 260"/>
                  <a:gd name="T16" fmla="*/ 354 w 470"/>
                  <a:gd name="T17" fmla="*/ 89 h 260"/>
                  <a:gd name="T18" fmla="*/ 385 w 470"/>
                  <a:gd name="T19" fmla="*/ 98 h 260"/>
                  <a:gd name="T20" fmla="*/ 410 w 470"/>
                  <a:gd name="T21" fmla="*/ 106 h 260"/>
                  <a:gd name="T22" fmla="*/ 433 w 470"/>
                  <a:gd name="T23" fmla="*/ 114 h 260"/>
                  <a:gd name="T24" fmla="*/ 450 w 470"/>
                  <a:gd name="T25" fmla="*/ 120 h 260"/>
                  <a:gd name="T26" fmla="*/ 461 w 470"/>
                  <a:gd name="T27" fmla="*/ 125 h 260"/>
                  <a:gd name="T28" fmla="*/ 468 w 470"/>
                  <a:gd name="T29" fmla="*/ 128 h 260"/>
                  <a:gd name="T30" fmla="*/ 470 w 470"/>
                  <a:gd name="T31" fmla="*/ 131 h 260"/>
                  <a:gd name="T32" fmla="*/ 416 w 470"/>
                  <a:gd name="T33" fmla="*/ 118 h 260"/>
                  <a:gd name="T34" fmla="*/ 414 w 470"/>
                  <a:gd name="T35" fmla="*/ 116 h 260"/>
                  <a:gd name="T36" fmla="*/ 409 w 470"/>
                  <a:gd name="T37" fmla="*/ 113 h 260"/>
                  <a:gd name="T38" fmla="*/ 397 w 470"/>
                  <a:gd name="T39" fmla="*/ 108 h 260"/>
                  <a:gd name="T40" fmla="*/ 382 w 470"/>
                  <a:gd name="T41" fmla="*/ 103 h 260"/>
                  <a:gd name="T42" fmla="*/ 364 w 470"/>
                  <a:gd name="T43" fmla="*/ 97 h 260"/>
                  <a:gd name="T44" fmla="*/ 340 w 470"/>
                  <a:gd name="T45" fmla="*/ 89 h 260"/>
                  <a:gd name="T46" fmla="*/ 313 w 470"/>
                  <a:gd name="T47" fmla="*/ 82 h 260"/>
                  <a:gd name="T48" fmla="*/ 282 w 470"/>
                  <a:gd name="T49" fmla="*/ 73 h 260"/>
                  <a:gd name="T50" fmla="*/ 248 w 470"/>
                  <a:gd name="T51" fmla="*/ 63 h 260"/>
                  <a:gd name="T52" fmla="*/ 211 w 470"/>
                  <a:gd name="T53" fmla="*/ 53 h 260"/>
                  <a:gd name="T54" fmla="*/ 173 w 470"/>
                  <a:gd name="T55" fmla="*/ 44 h 260"/>
                  <a:gd name="T56" fmla="*/ 132 w 470"/>
                  <a:gd name="T57" fmla="*/ 34 h 260"/>
                  <a:gd name="T58" fmla="*/ 88 w 470"/>
                  <a:gd name="T59" fmla="*/ 23 h 260"/>
                  <a:gd name="T60" fmla="*/ 44 w 470"/>
                  <a:gd name="T61" fmla="*/ 13 h 260"/>
                  <a:gd name="T62" fmla="*/ 0 w 470"/>
                  <a:gd name="T63" fmla="*/ 2 h 260"/>
                  <a:gd name="T64" fmla="*/ 2 w 470"/>
                  <a:gd name="T65" fmla="*/ 0 h 26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470" h="260">
                    <a:moveTo>
                      <a:pt x="2" y="0"/>
                    </a:moveTo>
                    <a:lnTo>
                      <a:pt x="51" y="23"/>
                    </a:lnTo>
                    <a:lnTo>
                      <a:pt x="101" y="47"/>
                    </a:lnTo>
                    <a:lnTo>
                      <a:pt x="149" y="70"/>
                    </a:lnTo>
                    <a:lnTo>
                      <a:pt x="195" y="94"/>
                    </a:lnTo>
                    <a:lnTo>
                      <a:pt x="239" y="115"/>
                    </a:lnTo>
                    <a:lnTo>
                      <a:pt x="280" y="137"/>
                    </a:lnTo>
                    <a:lnTo>
                      <a:pt x="318" y="159"/>
                    </a:lnTo>
                    <a:lnTo>
                      <a:pt x="354" y="177"/>
                    </a:lnTo>
                    <a:lnTo>
                      <a:pt x="385" y="195"/>
                    </a:lnTo>
                    <a:lnTo>
                      <a:pt x="410" y="211"/>
                    </a:lnTo>
                    <a:lnTo>
                      <a:pt x="433" y="226"/>
                    </a:lnTo>
                    <a:lnTo>
                      <a:pt x="450" y="239"/>
                    </a:lnTo>
                    <a:lnTo>
                      <a:pt x="461" y="248"/>
                    </a:lnTo>
                    <a:lnTo>
                      <a:pt x="468" y="255"/>
                    </a:lnTo>
                    <a:lnTo>
                      <a:pt x="470" y="260"/>
                    </a:lnTo>
                    <a:lnTo>
                      <a:pt x="416" y="235"/>
                    </a:lnTo>
                    <a:lnTo>
                      <a:pt x="414" y="231"/>
                    </a:lnTo>
                    <a:lnTo>
                      <a:pt x="409" y="224"/>
                    </a:lnTo>
                    <a:lnTo>
                      <a:pt x="397" y="215"/>
                    </a:lnTo>
                    <a:lnTo>
                      <a:pt x="382" y="204"/>
                    </a:lnTo>
                    <a:lnTo>
                      <a:pt x="364" y="192"/>
                    </a:lnTo>
                    <a:lnTo>
                      <a:pt x="340" y="177"/>
                    </a:lnTo>
                    <a:lnTo>
                      <a:pt x="313" y="163"/>
                    </a:lnTo>
                    <a:lnTo>
                      <a:pt x="282" y="144"/>
                    </a:lnTo>
                    <a:lnTo>
                      <a:pt x="248" y="126"/>
                    </a:lnTo>
                    <a:lnTo>
                      <a:pt x="211" y="106"/>
                    </a:lnTo>
                    <a:lnTo>
                      <a:pt x="173" y="87"/>
                    </a:lnTo>
                    <a:lnTo>
                      <a:pt x="132" y="67"/>
                    </a:lnTo>
                    <a:lnTo>
                      <a:pt x="88" y="45"/>
                    </a:lnTo>
                    <a:lnTo>
                      <a:pt x="44" y="25"/>
                    </a:lnTo>
                    <a:lnTo>
                      <a:pt x="0" y="3"/>
                    </a:lnTo>
                    <a:lnTo>
                      <a:pt x="2" y="0"/>
                    </a:lnTo>
                    <a:close/>
                  </a:path>
                </a:pathLst>
              </a:custGeom>
              <a:solidFill>
                <a:srgbClr val="B1E4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852" name="Freeform 872"/>
              <p:cNvSpPr>
                <a:spLocks/>
              </p:cNvSpPr>
              <p:nvPr/>
            </p:nvSpPr>
            <p:spPr bwMode="auto">
              <a:xfrm>
                <a:off x="1421" y="1262"/>
                <a:ext cx="417" cy="116"/>
              </a:xfrm>
              <a:custGeom>
                <a:avLst/>
                <a:gdLst>
                  <a:gd name="T0" fmla="*/ 417 w 417"/>
                  <a:gd name="T1" fmla="*/ 116 h 232"/>
                  <a:gd name="T2" fmla="*/ 415 w 417"/>
                  <a:gd name="T3" fmla="*/ 114 h 232"/>
                  <a:gd name="T4" fmla="*/ 410 w 417"/>
                  <a:gd name="T5" fmla="*/ 111 h 232"/>
                  <a:gd name="T6" fmla="*/ 398 w 417"/>
                  <a:gd name="T7" fmla="*/ 106 h 232"/>
                  <a:gd name="T8" fmla="*/ 383 w 417"/>
                  <a:gd name="T9" fmla="*/ 101 h 232"/>
                  <a:gd name="T10" fmla="*/ 365 w 417"/>
                  <a:gd name="T11" fmla="*/ 95 h 232"/>
                  <a:gd name="T12" fmla="*/ 341 w 417"/>
                  <a:gd name="T13" fmla="*/ 87 h 232"/>
                  <a:gd name="T14" fmla="*/ 314 w 417"/>
                  <a:gd name="T15" fmla="*/ 80 h 232"/>
                  <a:gd name="T16" fmla="*/ 283 w 417"/>
                  <a:gd name="T17" fmla="*/ 71 h 232"/>
                  <a:gd name="T18" fmla="*/ 249 w 417"/>
                  <a:gd name="T19" fmla="*/ 62 h 232"/>
                  <a:gd name="T20" fmla="*/ 212 w 417"/>
                  <a:gd name="T21" fmla="*/ 52 h 232"/>
                  <a:gd name="T22" fmla="*/ 174 w 417"/>
                  <a:gd name="T23" fmla="*/ 42 h 232"/>
                  <a:gd name="T24" fmla="*/ 133 w 417"/>
                  <a:gd name="T25" fmla="*/ 32 h 232"/>
                  <a:gd name="T26" fmla="*/ 89 w 417"/>
                  <a:gd name="T27" fmla="*/ 21 h 232"/>
                  <a:gd name="T28" fmla="*/ 45 w 417"/>
                  <a:gd name="T29" fmla="*/ 11 h 232"/>
                  <a:gd name="T30" fmla="*/ 1 w 417"/>
                  <a:gd name="T31" fmla="*/ 0 h 232"/>
                  <a:gd name="T32" fmla="*/ 0 w 417"/>
                  <a:gd name="T33" fmla="*/ 3 h 232"/>
                  <a:gd name="T34" fmla="*/ 41 w 417"/>
                  <a:gd name="T35" fmla="*/ 12 h 232"/>
                  <a:gd name="T36" fmla="*/ 82 w 417"/>
                  <a:gd name="T37" fmla="*/ 22 h 232"/>
                  <a:gd name="T38" fmla="*/ 120 w 417"/>
                  <a:gd name="T39" fmla="*/ 32 h 232"/>
                  <a:gd name="T40" fmla="*/ 158 w 417"/>
                  <a:gd name="T41" fmla="*/ 41 h 232"/>
                  <a:gd name="T42" fmla="*/ 194 w 417"/>
                  <a:gd name="T43" fmla="*/ 51 h 232"/>
                  <a:gd name="T44" fmla="*/ 227 w 417"/>
                  <a:gd name="T45" fmla="*/ 59 h 232"/>
                  <a:gd name="T46" fmla="*/ 257 w 417"/>
                  <a:gd name="T47" fmla="*/ 67 h 232"/>
                  <a:gd name="T48" fmla="*/ 284 w 417"/>
                  <a:gd name="T49" fmla="*/ 76 h 232"/>
                  <a:gd name="T50" fmla="*/ 307 w 417"/>
                  <a:gd name="T51" fmla="*/ 82 h 232"/>
                  <a:gd name="T52" fmla="*/ 326 w 417"/>
                  <a:gd name="T53" fmla="*/ 88 h 232"/>
                  <a:gd name="T54" fmla="*/ 341 w 417"/>
                  <a:gd name="T55" fmla="*/ 94 h 232"/>
                  <a:gd name="T56" fmla="*/ 352 w 417"/>
                  <a:gd name="T57" fmla="*/ 97 h 232"/>
                  <a:gd name="T58" fmla="*/ 357 w 417"/>
                  <a:gd name="T59" fmla="*/ 101 h 232"/>
                  <a:gd name="T60" fmla="*/ 359 w 417"/>
                  <a:gd name="T61" fmla="*/ 103 h 232"/>
                  <a:gd name="T62" fmla="*/ 417 w 417"/>
                  <a:gd name="T63" fmla="*/ 116 h 23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417" h="232">
                    <a:moveTo>
                      <a:pt x="417" y="232"/>
                    </a:moveTo>
                    <a:lnTo>
                      <a:pt x="415" y="228"/>
                    </a:lnTo>
                    <a:lnTo>
                      <a:pt x="410" y="221"/>
                    </a:lnTo>
                    <a:lnTo>
                      <a:pt x="398" y="212"/>
                    </a:lnTo>
                    <a:lnTo>
                      <a:pt x="383" y="201"/>
                    </a:lnTo>
                    <a:lnTo>
                      <a:pt x="365" y="189"/>
                    </a:lnTo>
                    <a:lnTo>
                      <a:pt x="341" y="174"/>
                    </a:lnTo>
                    <a:lnTo>
                      <a:pt x="314" y="160"/>
                    </a:lnTo>
                    <a:lnTo>
                      <a:pt x="283" y="141"/>
                    </a:lnTo>
                    <a:lnTo>
                      <a:pt x="249" y="123"/>
                    </a:lnTo>
                    <a:lnTo>
                      <a:pt x="212" y="103"/>
                    </a:lnTo>
                    <a:lnTo>
                      <a:pt x="174" y="84"/>
                    </a:lnTo>
                    <a:lnTo>
                      <a:pt x="133" y="64"/>
                    </a:lnTo>
                    <a:lnTo>
                      <a:pt x="89" y="42"/>
                    </a:lnTo>
                    <a:lnTo>
                      <a:pt x="45" y="22"/>
                    </a:lnTo>
                    <a:lnTo>
                      <a:pt x="1" y="0"/>
                    </a:lnTo>
                    <a:lnTo>
                      <a:pt x="0" y="6"/>
                    </a:lnTo>
                    <a:lnTo>
                      <a:pt x="41" y="24"/>
                    </a:lnTo>
                    <a:lnTo>
                      <a:pt x="82" y="44"/>
                    </a:lnTo>
                    <a:lnTo>
                      <a:pt x="120" y="64"/>
                    </a:lnTo>
                    <a:lnTo>
                      <a:pt x="158" y="82"/>
                    </a:lnTo>
                    <a:lnTo>
                      <a:pt x="194" y="102"/>
                    </a:lnTo>
                    <a:lnTo>
                      <a:pt x="227" y="118"/>
                    </a:lnTo>
                    <a:lnTo>
                      <a:pt x="257" y="134"/>
                    </a:lnTo>
                    <a:lnTo>
                      <a:pt x="284" y="151"/>
                    </a:lnTo>
                    <a:lnTo>
                      <a:pt x="307" y="163"/>
                    </a:lnTo>
                    <a:lnTo>
                      <a:pt x="326" y="176"/>
                    </a:lnTo>
                    <a:lnTo>
                      <a:pt x="341" y="187"/>
                    </a:lnTo>
                    <a:lnTo>
                      <a:pt x="352" y="194"/>
                    </a:lnTo>
                    <a:lnTo>
                      <a:pt x="357" y="201"/>
                    </a:lnTo>
                    <a:lnTo>
                      <a:pt x="359" y="205"/>
                    </a:lnTo>
                    <a:lnTo>
                      <a:pt x="417" y="232"/>
                    </a:lnTo>
                    <a:close/>
                  </a:path>
                </a:pathLst>
              </a:custGeom>
              <a:solidFill>
                <a:srgbClr val="B1E7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853" name="Freeform 873"/>
              <p:cNvSpPr>
                <a:spLocks/>
              </p:cNvSpPr>
              <p:nvPr/>
            </p:nvSpPr>
            <p:spPr bwMode="auto">
              <a:xfrm>
                <a:off x="1419" y="1265"/>
                <a:ext cx="361" cy="99"/>
              </a:xfrm>
              <a:custGeom>
                <a:avLst/>
                <a:gdLst>
                  <a:gd name="T0" fmla="*/ 2 w 361"/>
                  <a:gd name="T1" fmla="*/ 0 h 199"/>
                  <a:gd name="T2" fmla="*/ 43 w 361"/>
                  <a:gd name="T3" fmla="*/ 9 h 199"/>
                  <a:gd name="T4" fmla="*/ 84 w 361"/>
                  <a:gd name="T5" fmla="*/ 19 h 199"/>
                  <a:gd name="T6" fmla="*/ 122 w 361"/>
                  <a:gd name="T7" fmla="*/ 29 h 199"/>
                  <a:gd name="T8" fmla="*/ 160 w 361"/>
                  <a:gd name="T9" fmla="*/ 38 h 199"/>
                  <a:gd name="T10" fmla="*/ 196 w 361"/>
                  <a:gd name="T11" fmla="*/ 48 h 199"/>
                  <a:gd name="T12" fmla="*/ 229 w 361"/>
                  <a:gd name="T13" fmla="*/ 56 h 199"/>
                  <a:gd name="T14" fmla="*/ 259 w 361"/>
                  <a:gd name="T15" fmla="*/ 64 h 199"/>
                  <a:gd name="T16" fmla="*/ 286 w 361"/>
                  <a:gd name="T17" fmla="*/ 72 h 199"/>
                  <a:gd name="T18" fmla="*/ 309 w 361"/>
                  <a:gd name="T19" fmla="*/ 78 h 199"/>
                  <a:gd name="T20" fmla="*/ 328 w 361"/>
                  <a:gd name="T21" fmla="*/ 85 h 199"/>
                  <a:gd name="T22" fmla="*/ 343 w 361"/>
                  <a:gd name="T23" fmla="*/ 90 h 199"/>
                  <a:gd name="T24" fmla="*/ 354 w 361"/>
                  <a:gd name="T25" fmla="*/ 94 h 199"/>
                  <a:gd name="T26" fmla="*/ 359 w 361"/>
                  <a:gd name="T27" fmla="*/ 97 h 199"/>
                  <a:gd name="T28" fmla="*/ 361 w 361"/>
                  <a:gd name="T29" fmla="*/ 99 h 199"/>
                  <a:gd name="T30" fmla="*/ 299 w 361"/>
                  <a:gd name="T31" fmla="*/ 85 h 199"/>
                  <a:gd name="T32" fmla="*/ 297 w 361"/>
                  <a:gd name="T33" fmla="*/ 83 h 199"/>
                  <a:gd name="T34" fmla="*/ 290 w 361"/>
                  <a:gd name="T35" fmla="*/ 79 h 199"/>
                  <a:gd name="T36" fmla="*/ 277 w 361"/>
                  <a:gd name="T37" fmla="*/ 75 h 199"/>
                  <a:gd name="T38" fmla="*/ 261 w 361"/>
                  <a:gd name="T39" fmla="*/ 69 h 199"/>
                  <a:gd name="T40" fmla="*/ 239 w 361"/>
                  <a:gd name="T41" fmla="*/ 63 h 199"/>
                  <a:gd name="T42" fmla="*/ 214 w 361"/>
                  <a:gd name="T43" fmla="*/ 56 h 199"/>
                  <a:gd name="T44" fmla="*/ 184 w 361"/>
                  <a:gd name="T45" fmla="*/ 48 h 199"/>
                  <a:gd name="T46" fmla="*/ 152 w 361"/>
                  <a:gd name="T47" fmla="*/ 39 h 199"/>
                  <a:gd name="T48" fmla="*/ 116 w 361"/>
                  <a:gd name="T49" fmla="*/ 30 h 199"/>
                  <a:gd name="T50" fmla="*/ 80 w 361"/>
                  <a:gd name="T51" fmla="*/ 20 h 199"/>
                  <a:gd name="T52" fmla="*/ 40 w 361"/>
                  <a:gd name="T53" fmla="*/ 11 h 199"/>
                  <a:gd name="T54" fmla="*/ 0 w 361"/>
                  <a:gd name="T55" fmla="*/ 2 h 199"/>
                  <a:gd name="T56" fmla="*/ 2 w 361"/>
                  <a:gd name="T57" fmla="*/ 0 h 19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361" h="199">
                    <a:moveTo>
                      <a:pt x="2" y="0"/>
                    </a:moveTo>
                    <a:lnTo>
                      <a:pt x="43" y="18"/>
                    </a:lnTo>
                    <a:lnTo>
                      <a:pt x="84" y="38"/>
                    </a:lnTo>
                    <a:lnTo>
                      <a:pt x="122" y="58"/>
                    </a:lnTo>
                    <a:lnTo>
                      <a:pt x="160" y="76"/>
                    </a:lnTo>
                    <a:lnTo>
                      <a:pt x="196" y="96"/>
                    </a:lnTo>
                    <a:lnTo>
                      <a:pt x="229" y="112"/>
                    </a:lnTo>
                    <a:lnTo>
                      <a:pt x="259" y="128"/>
                    </a:lnTo>
                    <a:lnTo>
                      <a:pt x="286" y="145"/>
                    </a:lnTo>
                    <a:lnTo>
                      <a:pt x="309" y="157"/>
                    </a:lnTo>
                    <a:lnTo>
                      <a:pt x="328" y="170"/>
                    </a:lnTo>
                    <a:lnTo>
                      <a:pt x="343" y="181"/>
                    </a:lnTo>
                    <a:lnTo>
                      <a:pt x="354" y="188"/>
                    </a:lnTo>
                    <a:lnTo>
                      <a:pt x="359" y="195"/>
                    </a:lnTo>
                    <a:lnTo>
                      <a:pt x="361" y="199"/>
                    </a:lnTo>
                    <a:lnTo>
                      <a:pt x="299" y="170"/>
                    </a:lnTo>
                    <a:lnTo>
                      <a:pt x="297" y="166"/>
                    </a:lnTo>
                    <a:lnTo>
                      <a:pt x="290" y="159"/>
                    </a:lnTo>
                    <a:lnTo>
                      <a:pt x="277" y="150"/>
                    </a:lnTo>
                    <a:lnTo>
                      <a:pt x="261" y="139"/>
                    </a:lnTo>
                    <a:lnTo>
                      <a:pt x="239" y="126"/>
                    </a:lnTo>
                    <a:lnTo>
                      <a:pt x="214" y="112"/>
                    </a:lnTo>
                    <a:lnTo>
                      <a:pt x="184" y="96"/>
                    </a:lnTo>
                    <a:lnTo>
                      <a:pt x="152" y="79"/>
                    </a:lnTo>
                    <a:lnTo>
                      <a:pt x="116" y="61"/>
                    </a:lnTo>
                    <a:lnTo>
                      <a:pt x="80" y="41"/>
                    </a:lnTo>
                    <a:lnTo>
                      <a:pt x="40" y="23"/>
                    </a:lnTo>
                    <a:lnTo>
                      <a:pt x="0" y="5"/>
                    </a:lnTo>
                    <a:lnTo>
                      <a:pt x="2" y="0"/>
                    </a:lnTo>
                    <a:close/>
                  </a:path>
                </a:pathLst>
              </a:custGeom>
              <a:solidFill>
                <a:srgbClr val="B0EA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854" name="Freeform 874"/>
              <p:cNvSpPr>
                <a:spLocks/>
              </p:cNvSpPr>
              <p:nvPr/>
            </p:nvSpPr>
            <p:spPr bwMode="auto">
              <a:xfrm>
                <a:off x="1418" y="1268"/>
                <a:ext cx="300" cy="82"/>
              </a:xfrm>
              <a:custGeom>
                <a:avLst/>
                <a:gdLst>
                  <a:gd name="T0" fmla="*/ 300 w 300"/>
                  <a:gd name="T1" fmla="*/ 82 h 165"/>
                  <a:gd name="T2" fmla="*/ 298 w 300"/>
                  <a:gd name="T3" fmla="*/ 80 h 165"/>
                  <a:gd name="T4" fmla="*/ 291 w 300"/>
                  <a:gd name="T5" fmla="*/ 77 h 165"/>
                  <a:gd name="T6" fmla="*/ 278 w 300"/>
                  <a:gd name="T7" fmla="*/ 72 h 165"/>
                  <a:gd name="T8" fmla="*/ 262 w 300"/>
                  <a:gd name="T9" fmla="*/ 67 h 165"/>
                  <a:gd name="T10" fmla="*/ 240 w 300"/>
                  <a:gd name="T11" fmla="*/ 60 h 165"/>
                  <a:gd name="T12" fmla="*/ 215 w 300"/>
                  <a:gd name="T13" fmla="*/ 53 h 165"/>
                  <a:gd name="T14" fmla="*/ 185 w 300"/>
                  <a:gd name="T15" fmla="*/ 45 h 165"/>
                  <a:gd name="T16" fmla="*/ 153 w 300"/>
                  <a:gd name="T17" fmla="*/ 37 h 165"/>
                  <a:gd name="T18" fmla="*/ 117 w 300"/>
                  <a:gd name="T19" fmla="*/ 28 h 165"/>
                  <a:gd name="T20" fmla="*/ 81 w 300"/>
                  <a:gd name="T21" fmla="*/ 18 h 165"/>
                  <a:gd name="T22" fmla="*/ 41 w 300"/>
                  <a:gd name="T23" fmla="*/ 9 h 165"/>
                  <a:gd name="T24" fmla="*/ 1 w 300"/>
                  <a:gd name="T25" fmla="*/ 0 h 165"/>
                  <a:gd name="T26" fmla="*/ 0 w 300"/>
                  <a:gd name="T27" fmla="*/ 2 h 165"/>
                  <a:gd name="T28" fmla="*/ 34 w 300"/>
                  <a:gd name="T29" fmla="*/ 10 h 165"/>
                  <a:gd name="T30" fmla="*/ 66 w 300"/>
                  <a:gd name="T31" fmla="*/ 18 h 165"/>
                  <a:gd name="T32" fmla="*/ 99 w 300"/>
                  <a:gd name="T33" fmla="*/ 26 h 165"/>
                  <a:gd name="T34" fmla="*/ 127 w 300"/>
                  <a:gd name="T35" fmla="*/ 33 h 165"/>
                  <a:gd name="T36" fmla="*/ 154 w 300"/>
                  <a:gd name="T37" fmla="*/ 41 h 165"/>
                  <a:gd name="T38" fmla="*/ 178 w 300"/>
                  <a:gd name="T39" fmla="*/ 47 h 165"/>
                  <a:gd name="T40" fmla="*/ 198 w 300"/>
                  <a:gd name="T41" fmla="*/ 53 h 165"/>
                  <a:gd name="T42" fmla="*/ 213 w 300"/>
                  <a:gd name="T43" fmla="*/ 58 h 165"/>
                  <a:gd name="T44" fmla="*/ 225 w 300"/>
                  <a:gd name="T45" fmla="*/ 62 h 165"/>
                  <a:gd name="T46" fmla="*/ 230 w 300"/>
                  <a:gd name="T47" fmla="*/ 65 h 165"/>
                  <a:gd name="T48" fmla="*/ 232 w 300"/>
                  <a:gd name="T49" fmla="*/ 67 h 165"/>
                  <a:gd name="T50" fmla="*/ 300 w 300"/>
                  <a:gd name="T51" fmla="*/ 82 h 16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300" h="165">
                    <a:moveTo>
                      <a:pt x="300" y="165"/>
                    </a:moveTo>
                    <a:lnTo>
                      <a:pt x="298" y="161"/>
                    </a:lnTo>
                    <a:lnTo>
                      <a:pt x="291" y="154"/>
                    </a:lnTo>
                    <a:lnTo>
                      <a:pt x="278" y="145"/>
                    </a:lnTo>
                    <a:lnTo>
                      <a:pt x="262" y="134"/>
                    </a:lnTo>
                    <a:lnTo>
                      <a:pt x="240" y="121"/>
                    </a:lnTo>
                    <a:lnTo>
                      <a:pt x="215" y="107"/>
                    </a:lnTo>
                    <a:lnTo>
                      <a:pt x="185" y="91"/>
                    </a:lnTo>
                    <a:lnTo>
                      <a:pt x="153" y="74"/>
                    </a:lnTo>
                    <a:lnTo>
                      <a:pt x="117" y="56"/>
                    </a:lnTo>
                    <a:lnTo>
                      <a:pt x="81" y="36"/>
                    </a:lnTo>
                    <a:lnTo>
                      <a:pt x="41" y="18"/>
                    </a:lnTo>
                    <a:lnTo>
                      <a:pt x="1" y="0"/>
                    </a:lnTo>
                    <a:lnTo>
                      <a:pt x="0" y="4"/>
                    </a:lnTo>
                    <a:lnTo>
                      <a:pt x="34" y="20"/>
                    </a:lnTo>
                    <a:lnTo>
                      <a:pt x="66" y="36"/>
                    </a:lnTo>
                    <a:lnTo>
                      <a:pt x="99" y="53"/>
                    </a:lnTo>
                    <a:lnTo>
                      <a:pt x="127" y="67"/>
                    </a:lnTo>
                    <a:lnTo>
                      <a:pt x="154" y="82"/>
                    </a:lnTo>
                    <a:lnTo>
                      <a:pt x="178" y="94"/>
                    </a:lnTo>
                    <a:lnTo>
                      <a:pt x="198" y="107"/>
                    </a:lnTo>
                    <a:lnTo>
                      <a:pt x="213" y="116"/>
                    </a:lnTo>
                    <a:lnTo>
                      <a:pt x="225" y="125"/>
                    </a:lnTo>
                    <a:lnTo>
                      <a:pt x="230" y="130"/>
                    </a:lnTo>
                    <a:lnTo>
                      <a:pt x="232" y="134"/>
                    </a:lnTo>
                    <a:lnTo>
                      <a:pt x="300" y="165"/>
                    </a:lnTo>
                    <a:close/>
                  </a:path>
                </a:pathLst>
              </a:custGeom>
              <a:solidFill>
                <a:srgbClr val="B0EE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855" name="Freeform 875"/>
              <p:cNvSpPr>
                <a:spLocks/>
              </p:cNvSpPr>
              <p:nvPr/>
            </p:nvSpPr>
            <p:spPr bwMode="auto">
              <a:xfrm>
                <a:off x="1417" y="1269"/>
                <a:ext cx="233" cy="66"/>
              </a:xfrm>
              <a:custGeom>
                <a:avLst/>
                <a:gdLst>
                  <a:gd name="T0" fmla="*/ 1 w 233"/>
                  <a:gd name="T1" fmla="*/ 0 h 130"/>
                  <a:gd name="T2" fmla="*/ 35 w 233"/>
                  <a:gd name="T3" fmla="*/ 8 h 130"/>
                  <a:gd name="T4" fmla="*/ 67 w 233"/>
                  <a:gd name="T5" fmla="*/ 16 h 130"/>
                  <a:gd name="T6" fmla="*/ 100 w 233"/>
                  <a:gd name="T7" fmla="*/ 25 h 130"/>
                  <a:gd name="T8" fmla="*/ 128 w 233"/>
                  <a:gd name="T9" fmla="*/ 32 h 130"/>
                  <a:gd name="T10" fmla="*/ 155 w 233"/>
                  <a:gd name="T11" fmla="*/ 40 h 130"/>
                  <a:gd name="T12" fmla="*/ 179 w 233"/>
                  <a:gd name="T13" fmla="*/ 46 h 130"/>
                  <a:gd name="T14" fmla="*/ 199 w 233"/>
                  <a:gd name="T15" fmla="*/ 52 h 130"/>
                  <a:gd name="T16" fmla="*/ 214 w 233"/>
                  <a:gd name="T17" fmla="*/ 57 h 130"/>
                  <a:gd name="T18" fmla="*/ 226 w 233"/>
                  <a:gd name="T19" fmla="*/ 61 h 130"/>
                  <a:gd name="T20" fmla="*/ 231 w 233"/>
                  <a:gd name="T21" fmla="*/ 64 h 130"/>
                  <a:gd name="T22" fmla="*/ 233 w 233"/>
                  <a:gd name="T23" fmla="*/ 66 h 130"/>
                  <a:gd name="T24" fmla="*/ 161 w 233"/>
                  <a:gd name="T25" fmla="*/ 49 h 130"/>
                  <a:gd name="T26" fmla="*/ 159 w 233"/>
                  <a:gd name="T27" fmla="*/ 48 h 130"/>
                  <a:gd name="T28" fmla="*/ 152 w 233"/>
                  <a:gd name="T29" fmla="*/ 44 h 130"/>
                  <a:gd name="T30" fmla="*/ 141 w 233"/>
                  <a:gd name="T31" fmla="*/ 40 h 130"/>
                  <a:gd name="T32" fmla="*/ 125 w 233"/>
                  <a:gd name="T33" fmla="*/ 36 h 130"/>
                  <a:gd name="T34" fmla="*/ 104 w 233"/>
                  <a:gd name="T35" fmla="*/ 30 h 130"/>
                  <a:gd name="T36" fmla="*/ 82 w 233"/>
                  <a:gd name="T37" fmla="*/ 24 h 130"/>
                  <a:gd name="T38" fmla="*/ 56 w 233"/>
                  <a:gd name="T39" fmla="*/ 17 h 130"/>
                  <a:gd name="T40" fmla="*/ 28 w 233"/>
                  <a:gd name="T41" fmla="*/ 10 h 130"/>
                  <a:gd name="T42" fmla="*/ 0 w 233"/>
                  <a:gd name="T43" fmla="*/ 4 h 130"/>
                  <a:gd name="T44" fmla="*/ 1 w 233"/>
                  <a:gd name="T45" fmla="*/ 0 h 13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233" h="130">
                    <a:moveTo>
                      <a:pt x="1" y="0"/>
                    </a:moveTo>
                    <a:lnTo>
                      <a:pt x="35" y="16"/>
                    </a:lnTo>
                    <a:lnTo>
                      <a:pt x="67" y="32"/>
                    </a:lnTo>
                    <a:lnTo>
                      <a:pt x="100" y="49"/>
                    </a:lnTo>
                    <a:lnTo>
                      <a:pt x="128" y="63"/>
                    </a:lnTo>
                    <a:lnTo>
                      <a:pt x="155" y="78"/>
                    </a:lnTo>
                    <a:lnTo>
                      <a:pt x="179" y="90"/>
                    </a:lnTo>
                    <a:lnTo>
                      <a:pt x="199" y="103"/>
                    </a:lnTo>
                    <a:lnTo>
                      <a:pt x="214" y="112"/>
                    </a:lnTo>
                    <a:lnTo>
                      <a:pt x="226" y="121"/>
                    </a:lnTo>
                    <a:lnTo>
                      <a:pt x="231" y="126"/>
                    </a:lnTo>
                    <a:lnTo>
                      <a:pt x="233" y="130"/>
                    </a:lnTo>
                    <a:lnTo>
                      <a:pt x="161" y="96"/>
                    </a:lnTo>
                    <a:lnTo>
                      <a:pt x="159" y="94"/>
                    </a:lnTo>
                    <a:lnTo>
                      <a:pt x="152" y="87"/>
                    </a:lnTo>
                    <a:lnTo>
                      <a:pt x="141" y="79"/>
                    </a:lnTo>
                    <a:lnTo>
                      <a:pt x="125" y="70"/>
                    </a:lnTo>
                    <a:lnTo>
                      <a:pt x="104" y="59"/>
                    </a:lnTo>
                    <a:lnTo>
                      <a:pt x="82" y="47"/>
                    </a:lnTo>
                    <a:lnTo>
                      <a:pt x="56" y="34"/>
                    </a:lnTo>
                    <a:lnTo>
                      <a:pt x="28" y="20"/>
                    </a:lnTo>
                    <a:lnTo>
                      <a:pt x="0" y="7"/>
                    </a:lnTo>
                    <a:lnTo>
                      <a:pt x="1" y="0"/>
                    </a:lnTo>
                    <a:close/>
                  </a:path>
                </a:pathLst>
              </a:custGeom>
              <a:solidFill>
                <a:srgbClr val="B0F1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856" name="Freeform 876"/>
              <p:cNvSpPr>
                <a:spLocks/>
              </p:cNvSpPr>
              <p:nvPr/>
            </p:nvSpPr>
            <p:spPr bwMode="auto">
              <a:xfrm>
                <a:off x="1415" y="1273"/>
                <a:ext cx="163" cy="44"/>
              </a:xfrm>
              <a:custGeom>
                <a:avLst/>
                <a:gdLst>
                  <a:gd name="T0" fmla="*/ 163 w 163"/>
                  <a:gd name="T1" fmla="*/ 44 h 89"/>
                  <a:gd name="T2" fmla="*/ 161 w 163"/>
                  <a:gd name="T3" fmla="*/ 43 h 89"/>
                  <a:gd name="T4" fmla="*/ 154 w 163"/>
                  <a:gd name="T5" fmla="*/ 40 h 89"/>
                  <a:gd name="T6" fmla="*/ 143 w 163"/>
                  <a:gd name="T7" fmla="*/ 36 h 89"/>
                  <a:gd name="T8" fmla="*/ 127 w 163"/>
                  <a:gd name="T9" fmla="*/ 31 h 89"/>
                  <a:gd name="T10" fmla="*/ 106 w 163"/>
                  <a:gd name="T11" fmla="*/ 26 h 89"/>
                  <a:gd name="T12" fmla="*/ 84 w 163"/>
                  <a:gd name="T13" fmla="*/ 20 h 89"/>
                  <a:gd name="T14" fmla="*/ 58 w 163"/>
                  <a:gd name="T15" fmla="*/ 13 h 89"/>
                  <a:gd name="T16" fmla="*/ 30 w 163"/>
                  <a:gd name="T17" fmla="*/ 6 h 89"/>
                  <a:gd name="T18" fmla="*/ 2 w 163"/>
                  <a:gd name="T19" fmla="*/ 0 h 89"/>
                  <a:gd name="T20" fmla="*/ 0 w 163"/>
                  <a:gd name="T21" fmla="*/ 2 h 89"/>
                  <a:gd name="T22" fmla="*/ 19 w 163"/>
                  <a:gd name="T23" fmla="*/ 7 h 89"/>
                  <a:gd name="T24" fmla="*/ 37 w 163"/>
                  <a:gd name="T25" fmla="*/ 12 h 89"/>
                  <a:gd name="T26" fmla="*/ 54 w 163"/>
                  <a:gd name="T27" fmla="*/ 16 h 89"/>
                  <a:gd name="T28" fmla="*/ 67 w 163"/>
                  <a:gd name="T29" fmla="*/ 20 h 89"/>
                  <a:gd name="T30" fmla="*/ 77 w 163"/>
                  <a:gd name="T31" fmla="*/ 22 h 89"/>
                  <a:gd name="T32" fmla="*/ 82 w 163"/>
                  <a:gd name="T33" fmla="*/ 25 h 89"/>
                  <a:gd name="T34" fmla="*/ 85 w 163"/>
                  <a:gd name="T35" fmla="*/ 26 h 89"/>
                  <a:gd name="T36" fmla="*/ 163 w 163"/>
                  <a:gd name="T37" fmla="*/ 44 h 8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63" h="89">
                    <a:moveTo>
                      <a:pt x="163" y="89"/>
                    </a:moveTo>
                    <a:lnTo>
                      <a:pt x="161" y="87"/>
                    </a:lnTo>
                    <a:lnTo>
                      <a:pt x="154" y="80"/>
                    </a:lnTo>
                    <a:lnTo>
                      <a:pt x="143" y="72"/>
                    </a:lnTo>
                    <a:lnTo>
                      <a:pt x="127" y="63"/>
                    </a:lnTo>
                    <a:lnTo>
                      <a:pt x="106" y="52"/>
                    </a:lnTo>
                    <a:lnTo>
                      <a:pt x="84" y="40"/>
                    </a:lnTo>
                    <a:lnTo>
                      <a:pt x="58" y="27"/>
                    </a:lnTo>
                    <a:lnTo>
                      <a:pt x="30" y="13"/>
                    </a:lnTo>
                    <a:lnTo>
                      <a:pt x="2" y="0"/>
                    </a:lnTo>
                    <a:lnTo>
                      <a:pt x="0" y="5"/>
                    </a:lnTo>
                    <a:lnTo>
                      <a:pt x="19" y="14"/>
                    </a:lnTo>
                    <a:lnTo>
                      <a:pt x="37" y="24"/>
                    </a:lnTo>
                    <a:lnTo>
                      <a:pt x="54" y="33"/>
                    </a:lnTo>
                    <a:lnTo>
                      <a:pt x="67" y="40"/>
                    </a:lnTo>
                    <a:lnTo>
                      <a:pt x="77" y="45"/>
                    </a:lnTo>
                    <a:lnTo>
                      <a:pt x="82" y="51"/>
                    </a:lnTo>
                    <a:lnTo>
                      <a:pt x="85" y="52"/>
                    </a:lnTo>
                    <a:lnTo>
                      <a:pt x="163" y="89"/>
                    </a:lnTo>
                    <a:close/>
                  </a:path>
                </a:pathLst>
              </a:custGeom>
              <a:solidFill>
                <a:srgbClr val="B0F4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857" name="Freeform 877"/>
              <p:cNvSpPr>
                <a:spLocks/>
              </p:cNvSpPr>
              <p:nvPr/>
            </p:nvSpPr>
            <p:spPr bwMode="auto">
              <a:xfrm>
                <a:off x="1412" y="1276"/>
                <a:ext cx="88" cy="23"/>
              </a:xfrm>
              <a:custGeom>
                <a:avLst/>
                <a:gdLst>
                  <a:gd name="T0" fmla="*/ 3 w 88"/>
                  <a:gd name="T1" fmla="*/ 0 h 47"/>
                  <a:gd name="T2" fmla="*/ 22 w 88"/>
                  <a:gd name="T3" fmla="*/ 4 h 47"/>
                  <a:gd name="T4" fmla="*/ 40 w 88"/>
                  <a:gd name="T5" fmla="*/ 9 h 47"/>
                  <a:gd name="T6" fmla="*/ 57 w 88"/>
                  <a:gd name="T7" fmla="*/ 14 h 47"/>
                  <a:gd name="T8" fmla="*/ 70 w 88"/>
                  <a:gd name="T9" fmla="*/ 17 h 47"/>
                  <a:gd name="T10" fmla="*/ 80 w 88"/>
                  <a:gd name="T11" fmla="*/ 20 h 47"/>
                  <a:gd name="T12" fmla="*/ 85 w 88"/>
                  <a:gd name="T13" fmla="*/ 23 h 47"/>
                  <a:gd name="T14" fmla="*/ 88 w 88"/>
                  <a:gd name="T15" fmla="*/ 23 h 47"/>
                  <a:gd name="T16" fmla="*/ 2 w 88"/>
                  <a:gd name="T17" fmla="*/ 4 h 47"/>
                  <a:gd name="T18" fmla="*/ 0 w 88"/>
                  <a:gd name="T19" fmla="*/ 4 h 47"/>
                  <a:gd name="T20" fmla="*/ 3 w 88"/>
                  <a:gd name="T21" fmla="*/ 0 h 4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8" h="47">
                    <a:moveTo>
                      <a:pt x="3" y="0"/>
                    </a:moveTo>
                    <a:lnTo>
                      <a:pt x="22" y="9"/>
                    </a:lnTo>
                    <a:lnTo>
                      <a:pt x="40" y="19"/>
                    </a:lnTo>
                    <a:lnTo>
                      <a:pt x="57" y="28"/>
                    </a:lnTo>
                    <a:lnTo>
                      <a:pt x="70" y="35"/>
                    </a:lnTo>
                    <a:lnTo>
                      <a:pt x="80" y="40"/>
                    </a:lnTo>
                    <a:lnTo>
                      <a:pt x="85" y="46"/>
                    </a:lnTo>
                    <a:lnTo>
                      <a:pt x="88" y="47"/>
                    </a:lnTo>
                    <a:lnTo>
                      <a:pt x="2" y="8"/>
                    </a:lnTo>
                    <a:lnTo>
                      <a:pt x="0" y="8"/>
                    </a:lnTo>
                    <a:lnTo>
                      <a:pt x="3" y="0"/>
                    </a:lnTo>
                    <a:close/>
                  </a:path>
                </a:pathLst>
              </a:custGeom>
              <a:solidFill>
                <a:srgbClr val="B0F7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858" name="Freeform 878"/>
              <p:cNvSpPr>
                <a:spLocks/>
              </p:cNvSpPr>
              <p:nvPr/>
            </p:nvSpPr>
            <p:spPr bwMode="auto">
              <a:xfrm>
                <a:off x="1412" y="1279"/>
                <a:ext cx="2" cy="1"/>
              </a:xfrm>
              <a:custGeom>
                <a:avLst/>
                <a:gdLst>
                  <a:gd name="T0" fmla="*/ 2 w 2"/>
                  <a:gd name="T1" fmla="*/ 0 h 1"/>
                  <a:gd name="T2" fmla="*/ 0 w 2"/>
                  <a:gd name="T3" fmla="*/ 0 h 1"/>
                  <a:gd name="T4" fmla="*/ 0 w 2"/>
                  <a:gd name="T5" fmla="*/ 0 h 1"/>
                  <a:gd name="T6" fmla="*/ 0 w 2"/>
                  <a:gd name="T7" fmla="*/ 0 h 1"/>
                  <a:gd name="T8" fmla="*/ 2 w 2"/>
                  <a:gd name="T9" fmla="*/ 0 h 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1">
                    <a:moveTo>
                      <a:pt x="2" y="0"/>
                    </a:moveTo>
                    <a:lnTo>
                      <a:pt x="0" y="0"/>
                    </a:lnTo>
                    <a:lnTo>
                      <a:pt x="2" y="0"/>
                    </a:lnTo>
                    <a:close/>
                  </a:path>
                </a:pathLst>
              </a:custGeom>
              <a:solidFill>
                <a:srgbClr val="B0F8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859" name="Freeform 879"/>
              <p:cNvSpPr>
                <a:spLocks/>
              </p:cNvSpPr>
              <p:nvPr/>
            </p:nvSpPr>
            <p:spPr bwMode="auto">
              <a:xfrm>
                <a:off x="1412" y="1239"/>
                <a:ext cx="1019" cy="272"/>
              </a:xfrm>
              <a:custGeom>
                <a:avLst/>
                <a:gdLst>
                  <a:gd name="T0" fmla="*/ 997 w 1019"/>
                  <a:gd name="T1" fmla="*/ 272 h 543"/>
                  <a:gd name="T2" fmla="*/ 0 w 1019"/>
                  <a:gd name="T3" fmla="*/ 40 h 543"/>
                  <a:gd name="T4" fmla="*/ 23 w 1019"/>
                  <a:gd name="T5" fmla="*/ 0 h 543"/>
                  <a:gd name="T6" fmla="*/ 1019 w 1019"/>
                  <a:gd name="T7" fmla="*/ 233 h 543"/>
                  <a:gd name="T8" fmla="*/ 997 w 1019"/>
                  <a:gd name="T9" fmla="*/ 272 h 54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19" h="543">
                    <a:moveTo>
                      <a:pt x="997" y="543"/>
                    </a:moveTo>
                    <a:lnTo>
                      <a:pt x="0" y="80"/>
                    </a:lnTo>
                    <a:lnTo>
                      <a:pt x="23" y="0"/>
                    </a:lnTo>
                    <a:lnTo>
                      <a:pt x="1019" y="465"/>
                    </a:lnTo>
                    <a:lnTo>
                      <a:pt x="997" y="54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860" name="Freeform 880"/>
              <p:cNvSpPr>
                <a:spLocks/>
              </p:cNvSpPr>
              <p:nvPr/>
            </p:nvSpPr>
            <p:spPr bwMode="auto">
              <a:xfrm>
                <a:off x="1435" y="1239"/>
                <a:ext cx="996" cy="272"/>
              </a:xfrm>
              <a:custGeom>
                <a:avLst/>
                <a:gdLst>
                  <a:gd name="T0" fmla="*/ 974 w 996"/>
                  <a:gd name="T1" fmla="*/ 272 h 543"/>
                  <a:gd name="T2" fmla="*/ 996 w 996"/>
                  <a:gd name="T3" fmla="*/ 233 h 543"/>
                  <a:gd name="T4" fmla="*/ 0 w 996"/>
                  <a:gd name="T5" fmla="*/ 0 h 543"/>
                  <a:gd name="T6" fmla="*/ 0 w 996"/>
                  <a:gd name="T7" fmla="*/ 1 h 543"/>
                  <a:gd name="T8" fmla="*/ 69 w 996"/>
                  <a:gd name="T9" fmla="*/ 17 h 543"/>
                  <a:gd name="T10" fmla="*/ 139 w 996"/>
                  <a:gd name="T11" fmla="*/ 34 h 543"/>
                  <a:gd name="T12" fmla="*/ 206 w 996"/>
                  <a:gd name="T13" fmla="*/ 50 h 543"/>
                  <a:gd name="T14" fmla="*/ 273 w 996"/>
                  <a:gd name="T15" fmla="*/ 67 h 543"/>
                  <a:gd name="T16" fmla="*/ 338 w 996"/>
                  <a:gd name="T17" fmla="*/ 83 h 543"/>
                  <a:gd name="T18" fmla="*/ 401 w 996"/>
                  <a:gd name="T19" fmla="*/ 99 h 543"/>
                  <a:gd name="T20" fmla="*/ 464 w 996"/>
                  <a:gd name="T21" fmla="*/ 115 h 543"/>
                  <a:gd name="T22" fmla="*/ 522 w 996"/>
                  <a:gd name="T23" fmla="*/ 130 h 543"/>
                  <a:gd name="T24" fmla="*/ 578 w 996"/>
                  <a:gd name="T25" fmla="*/ 145 h 543"/>
                  <a:gd name="T26" fmla="*/ 632 w 996"/>
                  <a:gd name="T27" fmla="*/ 160 h 543"/>
                  <a:gd name="T28" fmla="*/ 681 w 996"/>
                  <a:gd name="T29" fmla="*/ 173 h 543"/>
                  <a:gd name="T30" fmla="*/ 728 w 996"/>
                  <a:gd name="T31" fmla="*/ 186 h 543"/>
                  <a:gd name="T32" fmla="*/ 769 w 996"/>
                  <a:gd name="T33" fmla="*/ 198 h 543"/>
                  <a:gd name="T34" fmla="*/ 808 w 996"/>
                  <a:gd name="T35" fmla="*/ 210 h 543"/>
                  <a:gd name="T36" fmla="*/ 842 w 996"/>
                  <a:gd name="T37" fmla="*/ 220 h 543"/>
                  <a:gd name="T38" fmla="*/ 872 w 996"/>
                  <a:gd name="T39" fmla="*/ 230 h 543"/>
                  <a:gd name="T40" fmla="*/ 896 w 996"/>
                  <a:gd name="T41" fmla="*/ 239 h 543"/>
                  <a:gd name="T42" fmla="*/ 917 w 996"/>
                  <a:gd name="T43" fmla="*/ 246 h 543"/>
                  <a:gd name="T44" fmla="*/ 933 w 996"/>
                  <a:gd name="T45" fmla="*/ 254 h 543"/>
                  <a:gd name="T46" fmla="*/ 944 w 996"/>
                  <a:gd name="T47" fmla="*/ 259 h 543"/>
                  <a:gd name="T48" fmla="*/ 950 w 996"/>
                  <a:gd name="T49" fmla="*/ 264 h 543"/>
                  <a:gd name="T50" fmla="*/ 950 w 996"/>
                  <a:gd name="T51" fmla="*/ 266 h 543"/>
                  <a:gd name="T52" fmla="*/ 974 w 996"/>
                  <a:gd name="T53" fmla="*/ 272 h 543"/>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996" h="543">
                    <a:moveTo>
                      <a:pt x="974" y="543"/>
                    </a:moveTo>
                    <a:lnTo>
                      <a:pt x="996" y="465"/>
                    </a:lnTo>
                    <a:lnTo>
                      <a:pt x="0" y="0"/>
                    </a:lnTo>
                    <a:lnTo>
                      <a:pt x="0" y="2"/>
                    </a:lnTo>
                    <a:lnTo>
                      <a:pt x="69" y="34"/>
                    </a:lnTo>
                    <a:lnTo>
                      <a:pt x="139" y="67"/>
                    </a:lnTo>
                    <a:lnTo>
                      <a:pt x="206" y="100"/>
                    </a:lnTo>
                    <a:lnTo>
                      <a:pt x="273" y="134"/>
                    </a:lnTo>
                    <a:lnTo>
                      <a:pt x="338" y="165"/>
                    </a:lnTo>
                    <a:lnTo>
                      <a:pt x="401" y="197"/>
                    </a:lnTo>
                    <a:lnTo>
                      <a:pt x="464" y="230"/>
                    </a:lnTo>
                    <a:lnTo>
                      <a:pt x="522" y="259"/>
                    </a:lnTo>
                    <a:lnTo>
                      <a:pt x="578" y="290"/>
                    </a:lnTo>
                    <a:lnTo>
                      <a:pt x="632" y="319"/>
                    </a:lnTo>
                    <a:lnTo>
                      <a:pt x="681" y="346"/>
                    </a:lnTo>
                    <a:lnTo>
                      <a:pt x="728" y="371"/>
                    </a:lnTo>
                    <a:lnTo>
                      <a:pt x="769" y="396"/>
                    </a:lnTo>
                    <a:lnTo>
                      <a:pt x="808" y="420"/>
                    </a:lnTo>
                    <a:lnTo>
                      <a:pt x="842" y="440"/>
                    </a:lnTo>
                    <a:lnTo>
                      <a:pt x="872" y="460"/>
                    </a:lnTo>
                    <a:lnTo>
                      <a:pt x="896" y="478"/>
                    </a:lnTo>
                    <a:lnTo>
                      <a:pt x="917" y="492"/>
                    </a:lnTo>
                    <a:lnTo>
                      <a:pt x="933" y="507"/>
                    </a:lnTo>
                    <a:lnTo>
                      <a:pt x="944" y="518"/>
                    </a:lnTo>
                    <a:lnTo>
                      <a:pt x="950" y="527"/>
                    </a:lnTo>
                    <a:lnTo>
                      <a:pt x="950" y="532"/>
                    </a:lnTo>
                    <a:lnTo>
                      <a:pt x="974" y="543"/>
                    </a:lnTo>
                    <a:close/>
                  </a:path>
                </a:pathLst>
              </a:custGeom>
              <a:solidFill>
                <a:srgbClr val="B5B5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861" name="Freeform 881"/>
              <p:cNvSpPr>
                <a:spLocks/>
              </p:cNvSpPr>
              <p:nvPr/>
            </p:nvSpPr>
            <p:spPr bwMode="auto">
              <a:xfrm>
                <a:off x="1434" y="1240"/>
                <a:ext cx="951" cy="266"/>
              </a:xfrm>
              <a:custGeom>
                <a:avLst/>
                <a:gdLst>
                  <a:gd name="T0" fmla="*/ 1 w 951"/>
                  <a:gd name="T1" fmla="*/ 0 h 530"/>
                  <a:gd name="T2" fmla="*/ 70 w 951"/>
                  <a:gd name="T3" fmla="*/ 16 h 530"/>
                  <a:gd name="T4" fmla="*/ 140 w 951"/>
                  <a:gd name="T5" fmla="*/ 33 h 530"/>
                  <a:gd name="T6" fmla="*/ 207 w 951"/>
                  <a:gd name="T7" fmla="*/ 49 h 530"/>
                  <a:gd name="T8" fmla="*/ 274 w 951"/>
                  <a:gd name="T9" fmla="*/ 66 h 530"/>
                  <a:gd name="T10" fmla="*/ 339 w 951"/>
                  <a:gd name="T11" fmla="*/ 82 h 530"/>
                  <a:gd name="T12" fmla="*/ 402 w 951"/>
                  <a:gd name="T13" fmla="*/ 98 h 530"/>
                  <a:gd name="T14" fmla="*/ 465 w 951"/>
                  <a:gd name="T15" fmla="*/ 114 h 530"/>
                  <a:gd name="T16" fmla="*/ 523 w 951"/>
                  <a:gd name="T17" fmla="*/ 129 h 530"/>
                  <a:gd name="T18" fmla="*/ 579 w 951"/>
                  <a:gd name="T19" fmla="*/ 145 h 530"/>
                  <a:gd name="T20" fmla="*/ 633 w 951"/>
                  <a:gd name="T21" fmla="*/ 159 h 530"/>
                  <a:gd name="T22" fmla="*/ 682 w 951"/>
                  <a:gd name="T23" fmla="*/ 173 h 530"/>
                  <a:gd name="T24" fmla="*/ 729 w 951"/>
                  <a:gd name="T25" fmla="*/ 185 h 530"/>
                  <a:gd name="T26" fmla="*/ 770 w 951"/>
                  <a:gd name="T27" fmla="*/ 198 h 530"/>
                  <a:gd name="T28" fmla="*/ 809 w 951"/>
                  <a:gd name="T29" fmla="*/ 210 h 530"/>
                  <a:gd name="T30" fmla="*/ 843 w 951"/>
                  <a:gd name="T31" fmla="*/ 220 h 530"/>
                  <a:gd name="T32" fmla="*/ 873 w 951"/>
                  <a:gd name="T33" fmla="*/ 230 h 530"/>
                  <a:gd name="T34" fmla="*/ 897 w 951"/>
                  <a:gd name="T35" fmla="*/ 239 h 530"/>
                  <a:gd name="T36" fmla="*/ 918 w 951"/>
                  <a:gd name="T37" fmla="*/ 246 h 530"/>
                  <a:gd name="T38" fmla="*/ 934 w 951"/>
                  <a:gd name="T39" fmla="*/ 253 h 530"/>
                  <a:gd name="T40" fmla="*/ 945 w 951"/>
                  <a:gd name="T41" fmla="*/ 259 h 530"/>
                  <a:gd name="T42" fmla="*/ 951 w 951"/>
                  <a:gd name="T43" fmla="*/ 263 h 530"/>
                  <a:gd name="T44" fmla="*/ 951 w 951"/>
                  <a:gd name="T45" fmla="*/ 266 h 530"/>
                  <a:gd name="T46" fmla="*/ 927 w 951"/>
                  <a:gd name="T47" fmla="*/ 260 h 530"/>
                  <a:gd name="T48" fmla="*/ 925 w 951"/>
                  <a:gd name="T49" fmla="*/ 257 h 530"/>
                  <a:gd name="T50" fmla="*/ 920 w 951"/>
                  <a:gd name="T51" fmla="*/ 252 h 530"/>
                  <a:gd name="T52" fmla="*/ 908 w 951"/>
                  <a:gd name="T53" fmla="*/ 247 h 530"/>
                  <a:gd name="T54" fmla="*/ 891 w 951"/>
                  <a:gd name="T55" fmla="*/ 240 h 530"/>
                  <a:gd name="T56" fmla="*/ 869 w 951"/>
                  <a:gd name="T57" fmla="*/ 231 h 530"/>
                  <a:gd name="T58" fmla="*/ 842 w 951"/>
                  <a:gd name="T59" fmla="*/ 222 h 530"/>
                  <a:gd name="T60" fmla="*/ 811 w 951"/>
                  <a:gd name="T61" fmla="*/ 212 h 530"/>
                  <a:gd name="T62" fmla="*/ 774 w 951"/>
                  <a:gd name="T63" fmla="*/ 201 h 530"/>
                  <a:gd name="T64" fmla="*/ 733 w 951"/>
                  <a:gd name="T65" fmla="*/ 189 h 530"/>
                  <a:gd name="T66" fmla="*/ 688 w 951"/>
                  <a:gd name="T67" fmla="*/ 176 h 530"/>
                  <a:gd name="T68" fmla="*/ 640 w 951"/>
                  <a:gd name="T69" fmla="*/ 163 h 530"/>
                  <a:gd name="T70" fmla="*/ 586 w 951"/>
                  <a:gd name="T71" fmla="*/ 148 h 530"/>
                  <a:gd name="T72" fmla="*/ 531 w 951"/>
                  <a:gd name="T73" fmla="*/ 132 h 530"/>
                  <a:gd name="T74" fmla="*/ 472 w 951"/>
                  <a:gd name="T75" fmla="*/ 117 h 530"/>
                  <a:gd name="T76" fmla="*/ 409 w 951"/>
                  <a:gd name="T77" fmla="*/ 101 h 530"/>
                  <a:gd name="T78" fmla="*/ 344 w 951"/>
                  <a:gd name="T79" fmla="*/ 84 h 530"/>
                  <a:gd name="T80" fmla="*/ 278 w 951"/>
                  <a:gd name="T81" fmla="*/ 68 h 530"/>
                  <a:gd name="T82" fmla="*/ 210 w 951"/>
                  <a:gd name="T83" fmla="*/ 52 h 530"/>
                  <a:gd name="T84" fmla="*/ 141 w 951"/>
                  <a:gd name="T85" fmla="*/ 35 h 530"/>
                  <a:gd name="T86" fmla="*/ 70 w 951"/>
                  <a:gd name="T87" fmla="*/ 18 h 530"/>
                  <a:gd name="T88" fmla="*/ 0 w 951"/>
                  <a:gd name="T89" fmla="*/ 1 h 530"/>
                  <a:gd name="T90" fmla="*/ 1 w 951"/>
                  <a:gd name="T91" fmla="*/ 0 h 530"/>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951" h="530">
                    <a:moveTo>
                      <a:pt x="1" y="0"/>
                    </a:moveTo>
                    <a:lnTo>
                      <a:pt x="70" y="32"/>
                    </a:lnTo>
                    <a:lnTo>
                      <a:pt x="140" y="65"/>
                    </a:lnTo>
                    <a:lnTo>
                      <a:pt x="207" y="98"/>
                    </a:lnTo>
                    <a:lnTo>
                      <a:pt x="274" y="132"/>
                    </a:lnTo>
                    <a:lnTo>
                      <a:pt x="339" y="163"/>
                    </a:lnTo>
                    <a:lnTo>
                      <a:pt x="402" y="195"/>
                    </a:lnTo>
                    <a:lnTo>
                      <a:pt x="465" y="228"/>
                    </a:lnTo>
                    <a:lnTo>
                      <a:pt x="523" y="257"/>
                    </a:lnTo>
                    <a:lnTo>
                      <a:pt x="579" y="288"/>
                    </a:lnTo>
                    <a:lnTo>
                      <a:pt x="633" y="317"/>
                    </a:lnTo>
                    <a:lnTo>
                      <a:pt x="682" y="344"/>
                    </a:lnTo>
                    <a:lnTo>
                      <a:pt x="729" y="369"/>
                    </a:lnTo>
                    <a:lnTo>
                      <a:pt x="770" y="394"/>
                    </a:lnTo>
                    <a:lnTo>
                      <a:pt x="809" y="418"/>
                    </a:lnTo>
                    <a:lnTo>
                      <a:pt x="843" y="438"/>
                    </a:lnTo>
                    <a:lnTo>
                      <a:pt x="873" y="458"/>
                    </a:lnTo>
                    <a:lnTo>
                      <a:pt x="897" y="476"/>
                    </a:lnTo>
                    <a:lnTo>
                      <a:pt x="918" y="490"/>
                    </a:lnTo>
                    <a:lnTo>
                      <a:pt x="934" y="505"/>
                    </a:lnTo>
                    <a:lnTo>
                      <a:pt x="945" y="516"/>
                    </a:lnTo>
                    <a:lnTo>
                      <a:pt x="951" y="525"/>
                    </a:lnTo>
                    <a:lnTo>
                      <a:pt x="951" y="530"/>
                    </a:lnTo>
                    <a:lnTo>
                      <a:pt x="927" y="519"/>
                    </a:lnTo>
                    <a:lnTo>
                      <a:pt x="925" y="512"/>
                    </a:lnTo>
                    <a:lnTo>
                      <a:pt x="920" y="503"/>
                    </a:lnTo>
                    <a:lnTo>
                      <a:pt x="908" y="492"/>
                    </a:lnTo>
                    <a:lnTo>
                      <a:pt x="891" y="478"/>
                    </a:lnTo>
                    <a:lnTo>
                      <a:pt x="869" y="461"/>
                    </a:lnTo>
                    <a:lnTo>
                      <a:pt x="842" y="443"/>
                    </a:lnTo>
                    <a:lnTo>
                      <a:pt x="811" y="423"/>
                    </a:lnTo>
                    <a:lnTo>
                      <a:pt x="774" y="400"/>
                    </a:lnTo>
                    <a:lnTo>
                      <a:pt x="733" y="376"/>
                    </a:lnTo>
                    <a:lnTo>
                      <a:pt x="688" y="351"/>
                    </a:lnTo>
                    <a:lnTo>
                      <a:pt x="640" y="324"/>
                    </a:lnTo>
                    <a:lnTo>
                      <a:pt x="586" y="295"/>
                    </a:lnTo>
                    <a:lnTo>
                      <a:pt x="531" y="264"/>
                    </a:lnTo>
                    <a:lnTo>
                      <a:pt x="472" y="233"/>
                    </a:lnTo>
                    <a:lnTo>
                      <a:pt x="409" y="201"/>
                    </a:lnTo>
                    <a:lnTo>
                      <a:pt x="344" y="168"/>
                    </a:lnTo>
                    <a:lnTo>
                      <a:pt x="278" y="136"/>
                    </a:lnTo>
                    <a:lnTo>
                      <a:pt x="210" y="103"/>
                    </a:lnTo>
                    <a:lnTo>
                      <a:pt x="141" y="69"/>
                    </a:lnTo>
                    <a:lnTo>
                      <a:pt x="70" y="36"/>
                    </a:lnTo>
                    <a:lnTo>
                      <a:pt x="0" y="2"/>
                    </a:lnTo>
                    <a:lnTo>
                      <a:pt x="1" y="0"/>
                    </a:lnTo>
                    <a:close/>
                  </a:path>
                </a:pathLst>
              </a:custGeom>
              <a:solidFill>
                <a:srgbClr val="B4B8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862" name="Freeform 882"/>
              <p:cNvSpPr>
                <a:spLocks/>
              </p:cNvSpPr>
              <p:nvPr/>
            </p:nvSpPr>
            <p:spPr bwMode="auto">
              <a:xfrm>
                <a:off x="1434" y="1241"/>
                <a:ext cx="927" cy="259"/>
              </a:xfrm>
              <a:custGeom>
                <a:avLst/>
                <a:gdLst>
                  <a:gd name="T0" fmla="*/ 927 w 927"/>
                  <a:gd name="T1" fmla="*/ 259 h 517"/>
                  <a:gd name="T2" fmla="*/ 925 w 927"/>
                  <a:gd name="T3" fmla="*/ 255 h 517"/>
                  <a:gd name="T4" fmla="*/ 920 w 927"/>
                  <a:gd name="T5" fmla="*/ 251 h 517"/>
                  <a:gd name="T6" fmla="*/ 908 w 927"/>
                  <a:gd name="T7" fmla="*/ 245 h 517"/>
                  <a:gd name="T8" fmla="*/ 891 w 927"/>
                  <a:gd name="T9" fmla="*/ 238 h 517"/>
                  <a:gd name="T10" fmla="*/ 869 w 927"/>
                  <a:gd name="T11" fmla="*/ 230 h 517"/>
                  <a:gd name="T12" fmla="*/ 842 w 927"/>
                  <a:gd name="T13" fmla="*/ 221 h 517"/>
                  <a:gd name="T14" fmla="*/ 811 w 927"/>
                  <a:gd name="T15" fmla="*/ 211 h 517"/>
                  <a:gd name="T16" fmla="*/ 774 w 927"/>
                  <a:gd name="T17" fmla="*/ 199 h 517"/>
                  <a:gd name="T18" fmla="*/ 733 w 927"/>
                  <a:gd name="T19" fmla="*/ 187 h 517"/>
                  <a:gd name="T20" fmla="*/ 688 w 927"/>
                  <a:gd name="T21" fmla="*/ 175 h 517"/>
                  <a:gd name="T22" fmla="*/ 640 w 927"/>
                  <a:gd name="T23" fmla="*/ 161 h 517"/>
                  <a:gd name="T24" fmla="*/ 586 w 927"/>
                  <a:gd name="T25" fmla="*/ 147 h 517"/>
                  <a:gd name="T26" fmla="*/ 531 w 927"/>
                  <a:gd name="T27" fmla="*/ 131 h 517"/>
                  <a:gd name="T28" fmla="*/ 472 w 927"/>
                  <a:gd name="T29" fmla="*/ 116 h 517"/>
                  <a:gd name="T30" fmla="*/ 409 w 927"/>
                  <a:gd name="T31" fmla="*/ 100 h 517"/>
                  <a:gd name="T32" fmla="*/ 344 w 927"/>
                  <a:gd name="T33" fmla="*/ 83 h 517"/>
                  <a:gd name="T34" fmla="*/ 278 w 927"/>
                  <a:gd name="T35" fmla="*/ 67 h 517"/>
                  <a:gd name="T36" fmla="*/ 210 w 927"/>
                  <a:gd name="T37" fmla="*/ 51 h 517"/>
                  <a:gd name="T38" fmla="*/ 141 w 927"/>
                  <a:gd name="T39" fmla="*/ 34 h 517"/>
                  <a:gd name="T40" fmla="*/ 70 w 927"/>
                  <a:gd name="T41" fmla="*/ 17 h 517"/>
                  <a:gd name="T42" fmla="*/ 0 w 927"/>
                  <a:gd name="T43" fmla="*/ 0 h 517"/>
                  <a:gd name="T44" fmla="*/ 0 w 927"/>
                  <a:gd name="T45" fmla="*/ 1 h 517"/>
                  <a:gd name="T46" fmla="*/ 69 w 927"/>
                  <a:gd name="T47" fmla="*/ 17 h 517"/>
                  <a:gd name="T48" fmla="*/ 137 w 927"/>
                  <a:gd name="T49" fmla="*/ 34 h 517"/>
                  <a:gd name="T50" fmla="*/ 205 w 927"/>
                  <a:gd name="T51" fmla="*/ 50 h 517"/>
                  <a:gd name="T52" fmla="*/ 271 w 927"/>
                  <a:gd name="T53" fmla="*/ 66 h 517"/>
                  <a:gd name="T54" fmla="*/ 335 w 927"/>
                  <a:gd name="T55" fmla="*/ 82 h 517"/>
                  <a:gd name="T56" fmla="*/ 398 w 927"/>
                  <a:gd name="T57" fmla="*/ 99 h 517"/>
                  <a:gd name="T58" fmla="*/ 458 w 927"/>
                  <a:gd name="T59" fmla="*/ 114 h 517"/>
                  <a:gd name="T60" fmla="*/ 515 w 927"/>
                  <a:gd name="T61" fmla="*/ 129 h 517"/>
                  <a:gd name="T62" fmla="*/ 571 w 927"/>
                  <a:gd name="T63" fmla="*/ 143 h 517"/>
                  <a:gd name="T64" fmla="*/ 622 w 927"/>
                  <a:gd name="T65" fmla="*/ 158 h 517"/>
                  <a:gd name="T66" fmla="*/ 670 w 927"/>
                  <a:gd name="T67" fmla="*/ 171 h 517"/>
                  <a:gd name="T68" fmla="*/ 713 w 927"/>
                  <a:gd name="T69" fmla="*/ 183 h 517"/>
                  <a:gd name="T70" fmla="*/ 753 w 927"/>
                  <a:gd name="T71" fmla="*/ 195 h 517"/>
                  <a:gd name="T72" fmla="*/ 788 w 927"/>
                  <a:gd name="T73" fmla="*/ 206 h 517"/>
                  <a:gd name="T74" fmla="*/ 819 w 927"/>
                  <a:gd name="T75" fmla="*/ 215 h 517"/>
                  <a:gd name="T76" fmla="*/ 845 w 927"/>
                  <a:gd name="T77" fmla="*/ 225 h 517"/>
                  <a:gd name="T78" fmla="*/ 866 w 927"/>
                  <a:gd name="T79" fmla="*/ 233 h 517"/>
                  <a:gd name="T80" fmla="*/ 883 w 927"/>
                  <a:gd name="T81" fmla="*/ 240 h 517"/>
                  <a:gd name="T82" fmla="*/ 894 w 927"/>
                  <a:gd name="T83" fmla="*/ 245 h 517"/>
                  <a:gd name="T84" fmla="*/ 900 w 927"/>
                  <a:gd name="T85" fmla="*/ 250 h 517"/>
                  <a:gd name="T86" fmla="*/ 901 w 927"/>
                  <a:gd name="T87" fmla="*/ 253 h 517"/>
                  <a:gd name="T88" fmla="*/ 927 w 927"/>
                  <a:gd name="T89" fmla="*/ 259 h 517"/>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927" h="517">
                    <a:moveTo>
                      <a:pt x="927" y="517"/>
                    </a:moveTo>
                    <a:lnTo>
                      <a:pt x="925" y="510"/>
                    </a:lnTo>
                    <a:lnTo>
                      <a:pt x="920" y="501"/>
                    </a:lnTo>
                    <a:lnTo>
                      <a:pt x="908" y="490"/>
                    </a:lnTo>
                    <a:lnTo>
                      <a:pt x="891" y="476"/>
                    </a:lnTo>
                    <a:lnTo>
                      <a:pt x="869" y="459"/>
                    </a:lnTo>
                    <a:lnTo>
                      <a:pt x="842" y="441"/>
                    </a:lnTo>
                    <a:lnTo>
                      <a:pt x="811" y="421"/>
                    </a:lnTo>
                    <a:lnTo>
                      <a:pt x="774" y="398"/>
                    </a:lnTo>
                    <a:lnTo>
                      <a:pt x="733" y="374"/>
                    </a:lnTo>
                    <a:lnTo>
                      <a:pt x="688" y="349"/>
                    </a:lnTo>
                    <a:lnTo>
                      <a:pt x="640" y="322"/>
                    </a:lnTo>
                    <a:lnTo>
                      <a:pt x="586" y="293"/>
                    </a:lnTo>
                    <a:lnTo>
                      <a:pt x="531" y="262"/>
                    </a:lnTo>
                    <a:lnTo>
                      <a:pt x="472" y="231"/>
                    </a:lnTo>
                    <a:lnTo>
                      <a:pt x="409" y="199"/>
                    </a:lnTo>
                    <a:lnTo>
                      <a:pt x="344" y="166"/>
                    </a:lnTo>
                    <a:lnTo>
                      <a:pt x="278" y="134"/>
                    </a:lnTo>
                    <a:lnTo>
                      <a:pt x="210" y="101"/>
                    </a:lnTo>
                    <a:lnTo>
                      <a:pt x="141" y="67"/>
                    </a:lnTo>
                    <a:lnTo>
                      <a:pt x="70" y="34"/>
                    </a:lnTo>
                    <a:lnTo>
                      <a:pt x="0" y="0"/>
                    </a:lnTo>
                    <a:lnTo>
                      <a:pt x="0" y="1"/>
                    </a:lnTo>
                    <a:lnTo>
                      <a:pt x="69" y="34"/>
                    </a:lnTo>
                    <a:lnTo>
                      <a:pt x="137" y="67"/>
                    </a:lnTo>
                    <a:lnTo>
                      <a:pt x="205" y="99"/>
                    </a:lnTo>
                    <a:lnTo>
                      <a:pt x="271" y="132"/>
                    </a:lnTo>
                    <a:lnTo>
                      <a:pt x="335" y="164"/>
                    </a:lnTo>
                    <a:lnTo>
                      <a:pt x="398" y="197"/>
                    </a:lnTo>
                    <a:lnTo>
                      <a:pt x="458" y="228"/>
                    </a:lnTo>
                    <a:lnTo>
                      <a:pt x="515" y="257"/>
                    </a:lnTo>
                    <a:lnTo>
                      <a:pt x="571" y="286"/>
                    </a:lnTo>
                    <a:lnTo>
                      <a:pt x="622" y="315"/>
                    </a:lnTo>
                    <a:lnTo>
                      <a:pt x="670" y="342"/>
                    </a:lnTo>
                    <a:lnTo>
                      <a:pt x="713" y="365"/>
                    </a:lnTo>
                    <a:lnTo>
                      <a:pt x="753" y="389"/>
                    </a:lnTo>
                    <a:lnTo>
                      <a:pt x="788" y="411"/>
                    </a:lnTo>
                    <a:lnTo>
                      <a:pt x="819" y="430"/>
                    </a:lnTo>
                    <a:lnTo>
                      <a:pt x="845" y="449"/>
                    </a:lnTo>
                    <a:lnTo>
                      <a:pt x="866" y="465"/>
                    </a:lnTo>
                    <a:lnTo>
                      <a:pt x="883" y="479"/>
                    </a:lnTo>
                    <a:lnTo>
                      <a:pt x="894" y="490"/>
                    </a:lnTo>
                    <a:lnTo>
                      <a:pt x="900" y="499"/>
                    </a:lnTo>
                    <a:lnTo>
                      <a:pt x="901" y="505"/>
                    </a:lnTo>
                    <a:lnTo>
                      <a:pt x="927" y="517"/>
                    </a:lnTo>
                    <a:close/>
                  </a:path>
                </a:pathLst>
              </a:custGeom>
              <a:solidFill>
                <a:srgbClr val="B4BB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863" name="Freeform 883"/>
              <p:cNvSpPr>
                <a:spLocks/>
              </p:cNvSpPr>
              <p:nvPr/>
            </p:nvSpPr>
            <p:spPr bwMode="auto">
              <a:xfrm>
                <a:off x="1432" y="1242"/>
                <a:ext cx="903" cy="252"/>
              </a:xfrm>
              <a:custGeom>
                <a:avLst/>
                <a:gdLst>
                  <a:gd name="T0" fmla="*/ 2 w 903"/>
                  <a:gd name="T1" fmla="*/ 0 h 504"/>
                  <a:gd name="T2" fmla="*/ 71 w 903"/>
                  <a:gd name="T3" fmla="*/ 17 h 504"/>
                  <a:gd name="T4" fmla="*/ 139 w 903"/>
                  <a:gd name="T5" fmla="*/ 33 h 504"/>
                  <a:gd name="T6" fmla="*/ 207 w 903"/>
                  <a:gd name="T7" fmla="*/ 49 h 504"/>
                  <a:gd name="T8" fmla="*/ 273 w 903"/>
                  <a:gd name="T9" fmla="*/ 66 h 504"/>
                  <a:gd name="T10" fmla="*/ 337 w 903"/>
                  <a:gd name="T11" fmla="*/ 82 h 504"/>
                  <a:gd name="T12" fmla="*/ 400 w 903"/>
                  <a:gd name="T13" fmla="*/ 98 h 504"/>
                  <a:gd name="T14" fmla="*/ 460 w 903"/>
                  <a:gd name="T15" fmla="*/ 114 h 504"/>
                  <a:gd name="T16" fmla="*/ 517 w 903"/>
                  <a:gd name="T17" fmla="*/ 128 h 504"/>
                  <a:gd name="T18" fmla="*/ 573 w 903"/>
                  <a:gd name="T19" fmla="*/ 143 h 504"/>
                  <a:gd name="T20" fmla="*/ 624 w 903"/>
                  <a:gd name="T21" fmla="*/ 157 h 504"/>
                  <a:gd name="T22" fmla="*/ 672 w 903"/>
                  <a:gd name="T23" fmla="*/ 171 h 504"/>
                  <a:gd name="T24" fmla="*/ 715 w 903"/>
                  <a:gd name="T25" fmla="*/ 182 h 504"/>
                  <a:gd name="T26" fmla="*/ 755 w 903"/>
                  <a:gd name="T27" fmla="*/ 194 h 504"/>
                  <a:gd name="T28" fmla="*/ 790 w 903"/>
                  <a:gd name="T29" fmla="*/ 205 h 504"/>
                  <a:gd name="T30" fmla="*/ 821 w 903"/>
                  <a:gd name="T31" fmla="*/ 215 h 504"/>
                  <a:gd name="T32" fmla="*/ 847 w 903"/>
                  <a:gd name="T33" fmla="*/ 224 h 504"/>
                  <a:gd name="T34" fmla="*/ 868 w 903"/>
                  <a:gd name="T35" fmla="*/ 232 h 504"/>
                  <a:gd name="T36" fmla="*/ 885 w 903"/>
                  <a:gd name="T37" fmla="*/ 239 h 504"/>
                  <a:gd name="T38" fmla="*/ 896 w 903"/>
                  <a:gd name="T39" fmla="*/ 245 h 504"/>
                  <a:gd name="T40" fmla="*/ 902 w 903"/>
                  <a:gd name="T41" fmla="*/ 249 h 504"/>
                  <a:gd name="T42" fmla="*/ 903 w 903"/>
                  <a:gd name="T43" fmla="*/ 252 h 504"/>
                  <a:gd name="T44" fmla="*/ 877 w 903"/>
                  <a:gd name="T45" fmla="*/ 247 h 504"/>
                  <a:gd name="T46" fmla="*/ 875 w 903"/>
                  <a:gd name="T47" fmla="*/ 243 h 504"/>
                  <a:gd name="T48" fmla="*/ 869 w 903"/>
                  <a:gd name="T49" fmla="*/ 239 h 504"/>
                  <a:gd name="T50" fmla="*/ 858 w 903"/>
                  <a:gd name="T51" fmla="*/ 233 h 504"/>
                  <a:gd name="T52" fmla="*/ 843 w 903"/>
                  <a:gd name="T53" fmla="*/ 227 h 504"/>
                  <a:gd name="T54" fmla="*/ 821 w 903"/>
                  <a:gd name="T55" fmla="*/ 219 h 504"/>
                  <a:gd name="T56" fmla="*/ 796 w 903"/>
                  <a:gd name="T57" fmla="*/ 210 h 504"/>
                  <a:gd name="T58" fmla="*/ 766 w 903"/>
                  <a:gd name="T59" fmla="*/ 200 h 504"/>
                  <a:gd name="T60" fmla="*/ 732 w 903"/>
                  <a:gd name="T61" fmla="*/ 190 h 504"/>
                  <a:gd name="T62" fmla="*/ 694 w 903"/>
                  <a:gd name="T63" fmla="*/ 179 h 504"/>
                  <a:gd name="T64" fmla="*/ 652 w 903"/>
                  <a:gd name="T65" fmla="*/ 166 h 504"/>
                  <a:gd name="T66" fmla="*/ 605 w 903"/>
                  <a:gd name="T67" fmla="*/ 153 h 504"/>
                  <a:gd name="T68" fmla="*/ 556 w 903"/>
                  <a:gd name="T69" fmla="*/ 140 h 504"/>
                  <a:gd name="T70" fmla="*/ 502 w 903"/>
                  <a:gd name="T71" fmla="*/ 125 h 504"/>
                  <a:gd name="T72" fmla="*/ 445 w 903"/>
                  <a:gd name="T73" fmla="*/ 111 h 504"/>
                  <a:gd name="T74" fmla="*/ 387 w 903"/>
                  <a:gd name="T75" fmla="*/ 96 h 504"/>
                  <a:gd name="T76" fmla="*/ 327 w 903"/>
                  <a:gd name="T77" fmla="*/ 81 h 504"/>
                  <a:gd name="T78" fmla="*/ 264 w 903"/>
                  <a:gd name="T79" fmla="*/ 65 h 504"/>
                  <a:gd name="T80" fmla="*/ 199 w 903"/>
                  <a:gd name="T81" fmla="*/ 49 h 504"/>
                  <a:gd name="T82" fmla="*/ 134 w 903"/>
                  <a:gd name="T83" fmla="*/ 33 h 504"/>
                  <a:gd name="T84" fmla="*/ 68 w 903"/>
                  <a:gd name="T85" fmla="*/ 18 h 504"/>
                  <a:gd name="T86" fmla="*/ 0 w 903"/>
                  <a:gd name="T87" fmla="*/ 2 h 504"/>
                  <a:gd name="T88" fmla="*/ 2 w 903"/>
                  <a:gd name="T89" fmla="*/ 0 h 50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903" h="504">
                    <a:moveTo>
                      <a:pt x="2" y="0"/>
                    </a:moveTo>
                    <a:lnTo>
                      <a:pt x="71" y="33"/>
                    </a:lnTo>
                    <a:lnTo>
                      <a:pt x="139" y="66"/>
                    </a:lnTo>
                    <a:lnTo>
                      <a:pt x="207" y="98"/>
                    </a:lnTo>
                    <a:lnTo>
                      <a:pt x="273" y="131"/>
                    </a:lnTo>
                    <a:lnTo>
                      <a:pt x="337" y="163"/>
                    </a:lnTo>
                    <a:lnTo>
                      <a:pt x="400" y="196"/>
                    </a:lnTo>
                    <a:lnTo>
                      <a:pt x="460" y="227"/>
                    </a:lnTo>
                    <a:lnTo>
                      <a:pt x="517" y="256"/>
                    </a:lnTo>
                    <a:lnTo>
                      <a:pt x="573" y="285"/>
                    </a:lnTo>
                    <a:lnTo>
                      <a:pt x="624" y="314"/>
                    </a:lnTo>
                    <a:lnTo>
                      <a:pt x="672" y="341"/>
                    </a:lnTo>
                    <a:lnTo>
                      <a:pt x="715" y="364"/>
                    </a:lnTo>
                    <a:lnTo>
                      <a:pt x="755" y="388"/>
                    </a:lnTo>
                    <a:lnTo>
                      <a:pt x="790" y="410"/>
                    </a:lnTo>
                    <a:lnTo>
                      <a:pt x="821" y="429"/>
                    </a:lnTo>
                    <a:lnTo>
                      <a:pt x="847" y="448"/>
                    </a:lnTo>
                    <a:lnTo>
                      <a:pt x="868" y="464"/>
                    </a:lnTo>
                    <a:lnTo>
                      <a:pt x="885" y="478"/>
                    </a:lnTo>
                    <a:lnTo>
                      <a:pt x="896" y="489"/>
                    </a:lnTo>
                    <a:lnTo>
                      <a:pt x="902" y="498"/>
                    </a:lnTo>
                    <a:lnTo>
                      <a:pt x="903" y="504"/>
                    </a:lnTo>
                    <a:lnTo>
                      <a:pt x="877" y="493"/>
                    </a:lnTo>
                    <a:lnTo>
                      <a:pt x="875" y="486"/>
                    </a:lnTo>
                    <a:lnTo>
                      <a:pt x="869" y="477"/>
                    </a:lnTo>
                    <a:lnTo>
                      <a:pt x="858" y="466"/>
                    </a:lnTo>
                    <a:lnTo>
                      <a:pt x="843" y="453"/>
                    </a:lnTo>
                    <a:lnTo>
                      <a:pt x="821" y="437"/>
                    </a:lnTo>
                    <a:lnTo>
                      <a:pt x="796" y="420"/>
                    </a:lnTo>
                    <a:lnTo>
                      <a:pt x="766" y="400"/>
                    </a:lnTo>
                    <a:lnTo>
                      <a:pt x="732" y="379"/>
                    </a:lnTo>
                    <a:lnTo>
                      <a:pt x="694" y="357"/>
                    </a:lnTo>
                    <a:lnTo>
                      <a:pt x="652" y="332"/>
                    </a:lnTo>
                    <a:lnTo>
                      <a:pt x="605" y="306"/>
                    </a:lnTo>
                    <a:lnTo>
                      <a:pt x="556" y="279"/>
                    </a:lnTo>
                    <a:lnTo>
                      <a:pt x="502" y="250"/>
                    </a:lnTo>
                    <a:lnTo>
                      <a:pt x="445" y="221"/>
                    </a:lnTo>
                    <a:lnTo>
                      <a:pt x="387" y="192"/>
                    </a:lnTo>
                    <a:lnTo>
                      <a:pt x="327" y="162"/>
                    </a:lnTo>
                    <a:lnTo>
                      <a:pt x="264" y="129"/>
                    </a:lnTo>
                    <a:lnTo>
                      <a:pt x="199" y="98"/>
                    </a:lnTo>
                    <a:lnTo>
                      <a:pt x="134" y="66"/>
                    </a:lnTo>
                    <a:lnTo>
                      <a:pt x="68" y="35"/>
                    </a:lnTo>
                    <a:lnTo>
                      <a:pt x="0" y="4"/>
                    </a:lnTo>
                    <a:lnTo>
                      <a:pt x="2" y="0"/>
                    </a:lnTo>
                    <a:close/>
                  </a:path>
                </a:pathLst>
              </a:custGeom>
              <a:solidFill>
                <a:srgbClr val="B4BE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864" name="Freeform 884"/>
              <p:cNvSpPr>
                <a:spLocks/>
              </p:cNvSpPr>
              <p:nvPr/>
            </p:nvSpPr>
            <p:spPr bwMode="auto">
              <a:xfrm>
                <a:off x="1432" y="1244"/>
                <a:ext cx="877" cy="244"/>
              </a:xfrm>
              <a:custGeom>
                <a:avLst/>
                <a:gdLst>
                  <a:gd name="T0" fmla="*/ 877 w 877"/>
                  <a:gd name="T1" fmla="*/ 244 h 489"/>
                  <a:gd name="T2" fmla="*/ 875 w 877"/>
                  <a:gd name="T3" fmla="*/ 241 h 489"/>
                  <a:gd name="T4" fmla="*/ 869 w 877"/>
                  <a:gd name="T5" fmla="*/ 236 h 489"/>
                  <a:gd name="T6" fmla="*/ 858 w 877"/>
                  <a:gd name="T7" fmla="*/ 231 h 489"/>
                  <a:gd name="T8" fmla="*/ 843 w 877"/>
                  <a:gd name="T9" fmla="*/ 224 h 489"/>
                  <a:gd name="T10" fmla="*/ 821 w 877"/>
                  <a:gd name="T11" fmla="*/ 216 h 489"/>
                  <a:gd name="T12" fmla="*/ 796 w 877"/>
                  <a:gd name="T13" fmla="*/ 208 h 489"/>
                  <a:gd name="T14" fmla="*/ 766 w 877"/>
                  <a:gd name="T15" fmla="*/ 198 h 489"/>
                  <a:gd name="T16" fmla="*/ 732 w 877"/>
                  <a:gd name="T17" fmla="*/ 187 h 489"/>
                  <a:gd name="T18" fmla="*/ 694 w 877"/>
                  <a:gd name="T19" fmla="*/ 176 h 489"/>
                  <a:gd name="T20" fmla="*/ 652 w 877"/>
                  <a:gd name="T21" fmla="*/ 164 h 489"/>
                  <a:gd name="T22" fmla="*/ 605 w 877"/>
                  <a:gd name="T23" fmla="*/ 151 h 489"/>
                  <a:gd name="T24" fmla="*/ 556 w 877"/>
                  <a:gd name="T25" fmla="*/ 137 h 489"/>
                  <a:gd name="T26" fmla="*/ 502 w 877"/>
                  <a:gd name="T27" fmla="*/ 123 h 489"/>
                  <a:gd name="T28" fmla="*/ 445 w 877"/>
                  <a:gd name="T29" fmla="*/ 108 h 489"/>
                  <a:gd name="T30" fmla="*/ 387 w 877"/>
                  <a:gd name="T31" fmla="*/ 94 h 489"/>
                  <a:gd name="T32" fmla="*/ 327 w 877"/>
                  <a:gd name="T33" fmla="*/ 79 h 489"/>
                  <a:gd name="T34" fmla="*/ 264 w 877"/>
                  <a:gd name="T35" fmla="*/ 62 h 489"/>
                  <a:gd name="T36" fmla="*/ 199 w 877"/>
                  <a:gd name="T37" fmla="*/ 47 h 489"/>
                  <a:gd name="T38" fmla="*/ 134 w 877"/>
                  <a:gd name="T39" fmla="*/ 31 h 489"/>
                  <a:gd name="T40" fmla="*/ 68 w 877"/>
                  <a:gd name="T41" fmla="*/ 15 h 489"/>
                  <a:gd name="T42" fmla="*/ 0 w 877"/>
                  <a:gd name="T43" fmla="*/ 0 h 489"/>
                  <a:gd name="T44" fmla="*/ 0 w 877"/>
                  <a:gd name="T45" fmla="*/ 1 h 489"/>
                  <a:gd name="T46" fmla="*/ 65 w 877"/>
                  <a:gd name="T47" fmla="*/ 16 h 489"/>
                  <a:gd name="T48" fmla="*/ 129 w 877"/>
                  <a:gd name="T49" fmla="*/ 31 h 489"/>
                  <a:gd name="T50" fmla="*/ 192 w 877"/>
                  <a:gd name="T51" fmla="*/ 47 h 489"/>
                  <a:gd name="T52" fmla="*/ 255 w 877"/>
                  <a:gd name="T53" fmla="*/ 61 h 489"/>
                  <a:gd name="T54" fmla="*/ 315 w 877"/>
                  <a:gd name="T55" fmla="*/ 77 h 489"/>
                  <a:gd name="T56" fmla="*/ 375 w 877"/>
                  <a:gd name="T57" fmla="*/ 92 h 489"/>
                  <a:gd name="T58" fmla="*/ 431 w 877"/>
                  <a:gd name="T59" fmla="*/ 107 h 489"/>
                  <a:gd name="T60" fmla="*/ 485 w 877"/>
                  <a:gd name="T61" fmla="*/ 120 h 489"/>
                  <a:gd name="T62" fmla="*/ 537 w 877"/>
                  <a:gd name="T63" fmla="*/ 134 h 489"/>
                  <a:gd name="T64" fmla="*/ 585 w 877"/>
                  <a:gd name="T65" fmla="*/ 147 h 489"/>
                  <a:gd name="T66" fmla="*/ 631 w 877"/>
                  <a:gd name="T67" fmla="*/ 160 h 489"/>
                  <a:gd name="T68" fmla="*/ 672 w 877"/>
                  <a:gd name="T69" fmla="*/ 172 h 489"/>
                  <a:gd name="T70" fmla="*/ 708 w 877"/>
                  <a:gd name="T71" fmla="*/ 183 h 489"/>
                  <a:gd name="T72" fmla="*/ 742 w 877"/>
                  <a:gd name="T73" fmla="*/ 193 h 489"/>
                  <a:gd name="T74" fmla="*/ 771 w 877"/>
                  <a:gd name="T75" fmla="*/ 203 h 489"/>
                  <a:gd name="T76" fmla="*/ 796 w 877"/>
                  <a:gd name="T77" fmla="*/ 211 h 489"/>
                  <a:gd name="T78" fmla="*/ 816 w 877"/>
                  <a:gd name="T79" fmla="*/ 218 h 489"/>
                  <a:gd name="T80" fmla="*/ 831 w 877"/>
                  <a:gd name="T81" fmla="*/ 224 h 489"/>
                  <a:gd name="T82" fmla="*/ 841 w 877"/>
                  <a:gd name="T83" fmla="*/ 230 h 489"/>
                  <a:gd name="T84" fmla="*/ 847 w 877"/>
                  <a:gd name="T85" fmla="*/ 234 h 489"/>
                  <a:gd name="T86" fmla="*/ 848 w 877"/>
                  <a:gd name="T87" fmla="*/ 237 h 489"/>
                  <a:gd name="T88" fmla="*/ 877 w 877"/>
                  <a:gd name="T89" fmla="*/ 244 h 489"/>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877" h="489">
                    <a:moveTo>
                      <a:pt x="877" y="489"/>
                    </a:moveTo>
                    <a:lnTo>
                      <a:pt x="875" y="482"/>
                    </a:lnTo>
                    <a:lnTo>
                      <a:pt x="869" y="473"/>
                    </a:lnTo>
                    <a:lnTo>
                      <a:pt x="858" y="462"/>
                    </a:lnTo>
                    <a:lnTo>
                      <a:pt x="843" y="449"/>
                    </a:lnTo>
                    <a:lnTo>
                      <a:pt x="821" y="433"/>
                    </a:lnTo>
                    <a:lnTo>
                      <a:pt x="796" y="416"/>
                    </a:lnTo>
                    <a:lnTo>
                      <a:pt x="766" y="396"/>
                    </a:lnTo>
                    <a:lnTo>
                      <a:pt x="732" y="375"/>
                    </a:lnTo>
                    <a:lnTo>
                      <a:pt x="694" y="353"/>
                    </a:lnTo>
                    <a:lnTo>
                      <a:pt x="652" y="328"/>
                    </a:lnTo>
                    <a:lnTo>
                      <a:pt x="605" y="302"/>
                    </a:lnTo>
                    <a:lnTo>
                      <a:pt x="556" y="275"/>
                    </a:lnTo>
                    <a:lnTo>
                      <a:pt x="502" y="246"/>
                    </a:lnTo>
                    <a:lnTo>
                      <a:pt x="445" y="217"/>
                    </a:lnTo>
                    <a:lnTo>
                      <a:pt x="387" y="188"/>
                    </a:lnTo>
                    <a:lnTo>
                      <a:pt x="327" y="158"/>
                    </a:lnTo>
                    <a:lnTo>
                      <a:pt x="264" y="125"/>
                    </a:lnTo>
                    <a:lnTo>
                      <a:pt x="199" y="94"/>
                    </a:lnTo>
                    <a:lnTo>
                      <a:pt x="134" y="62"/>
                    </a:lnTo>
                    <a:lnTo>
                      <a:pt x="68" y="31"/>
                    </a:lnTo>
                    <a:lnTo>
                      <a:pt x="0" y="0"/>
                    </a:lnTo>
                    <a:lnTo>
                      <a:pt x="0" y="2"/>
                    </a:lnTo>
                    <a:lnTo>
                      <a:pt x="65" y="33"/>
                    </a:lnTo>
                    <a:lnTo>
                      <a:pt x="129" y="63"/>
                    </a:lnTo>
                    <a:lnTo>
                      <a:pt x="192" y="94"/>
                    </a:lnTo>
                    <a:lnTo>
                      <a:pt x="255" y="123"/>
                    </a:lnTo>
                    <a:lnTo>
                      <a:pt x="315" y="154"/>
                    </a:lnTo>
                    <a:lnTo>
                      <a:pt x="375" y="185"/>
                    </a:lnTo>
                    <a:lnTo>
                      <a:pt x="431" y="214"/>
                    </a:lnTo>
                    <a:lnTo>
                      <a:pt x="485" y="241"/>
                    </a:lnTo>
                    <a:lnTo>
                      <a:pt x="537" y="268"/>
                    </a:lnTo>
                    <a:lnTo>
                      <a:pt x="585" y="295"/>
                    </a:lnTo>
                    <a:lnTo>
                      <a:pt x="631" y="320"/>
                    </a:lnTo>
                    <a:lnTo>
                      <a:pt x="672" y="344"/>
                    </a:lnTo>
                    <a:lnTo>
                      <a:pt x="708" y="366"/>
                    </a:lnTo>
                    <a:lnTo>
                      <a:pt x="742" y="386"/>
                    </a:lnTo>
                    <a:lnTo>
                      <a:pt x="771" y="406"/>
                    </a:lnTo>
                    <a:lnTo>
                      <a:pt x="796" y="422"/>
                    </a:lnTo>
                    <a:lnTo>
                      <a:pt x="816" y="436"/>
                    </a:lnTo>
                    <a:lnTo>
                      <a:pt x="831" y="449"/>
                    </a:lnTo>
                    <a:lnTo>
                      <a:pt x="841" y="460"/>
                    </a:lnTo>
                    <a:lnTo>
                      <a:pt x="847" y="469"/>
                    </a:lnTo>
                    <a:lnTo>
                      <a:pt x="848" y="474"/>
                    </a:lnTo>
                    <a:lnTo>
                      <a:pt x="877" y="489"/>
                    </a:lnTo>
                    <a:close/>
                  </a:path>
                </a:pathLst>
              </a:custGeom>
              <a:solidFill>
                <a:srgbClr val="B4C1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865" name="Freeform 885"/>
              <p:cNvSpPr>
                <a:spLocks/>
              </p:cNvSpPr>
              <p:nvPr/>
            </p:nvSpPr>
            <p:spPr bwMode="auto">
              <a:xfrm>
                <a:off x="1432" y="1245"/>
                <a:ext cx="848" cy="236"/>
              </a:xfrm>
              <a:custGeom>
                <a:avLst/>
                <a:gdLst>
                  <a:gd name="T0" fmla="*/ 0 w 848"/>
                  <a:gd name="T1" fmla="*/ 0 h 472"/>
                  <a:gd name="T2" fmla="*/ 65 w 848"/>
                  <a:gd name="T3" fmla="*/ 16 h 472"/>
                  <a:gd name="T4" fmla="*/ 129 w 848"/>
                  <a:gd name="T5" fmla="*/ 31 h 472"/>
                  <a:gd name="T6" fmla="*/ 192 w 848"/>
                  <a:gd name="T7" fmla="*/ 46 h 472"/>
                  <a:gd name="T8" fmla="*/ 255 w 848"/>
                  <a:gd name="T9" fmla="*/ 61 h 472"/>
                  <a:gd name="T10" fmla="*/ 315 w 848"/>
                  <a:gd name="T11" fmla="*/ 76 h 472"/>
                  <a:gd name="T12" fmla="*/ 375 w 848"/>
                  <a:gd name="T13" fmla="*/ 92 h 472"/>
                  <a:gd name="T14" fmla="*/ 431 w 848"/>
                  <a:gd name="T15" fmla="*/ 106 h 472"/>
                  <a:gd name="T16" fmla="*/ 485 w 848"/>
                  <a:gd name="T17" fmla="*/ 120 h 472"/>
                  <a:gd name="T18" fmla="*/ 537 w 848"/>
                  <a:gd name="T19" fmla="*/ 133 h 472"/>
                  <a:gd name="T20" fmla="*/ 585 w 848"/>
                  <a:gd name="T21" fmla="*/ 147 h 472"/>
                  <a:gd name="T22" fmla="*/ 631 w 848"/>
                  <a:gd name="T23" fmla="*/ 159 h 472"/>
                  <a:gd name="T24" fmla="*/ 672 w 848"/>
                  <a:gd name="T25" fmla="*/ 171 h 472"/>
                  <a:gd name="T26" fmla="*/ 708 w 848"/>
                  <a:gd name="T27" fmla="*/ 182 h 472"/>
                  <a:gd name="T28" fmla="*/ 742 w 848"/>
                  <a:gd name="T29" fmla="*/ 192 h 472"/>
                  <a:gd name="T30" fmla="*/ 771 w 848"/>
                  <a:gd name="T31" fmla="*/ 202 h 472"/>
                  <a:gd name="T32" fmla="*/ 796 w 848"/>
                  <a:gd name="T33" fmla="*/ 210 h 472"/>
                  <a:gd name="T34" fmla="*/ 816 w 848"/>
                  <a:gd name="T35" fmla="*/ 217 h 472"/>
                  <a:gd name="T36" fmla="*/ 831 w 848"/>
                  <a:gd name="T37" fmla="*/ 224 h 472"/>
                  <a:gd name="T38" fmla="*/ 841 w 848"/>
                  <a:gd name="T39" fmla="*/ 229 h 472"/>
                  <a:gd name="T40" fmla="*/ 847 w 848"/>
                  <a:gd name="T41" fmla="*/ 234 h 472"/>
                  <a:gd name="T42" fmla="*/ 848 w 848"/>
                  <a:gd name="T43" fmla="*/ 236 h 472"/>
                  <a:gd name="T44" fmla="*/ 819 w 848"/>
                  <a:gd name="T45" fmla="*/ 230 h 472"/>
                  <a:gd name="T46" fmla="*/ 817 w 848"/>
                  <a:gd name="T47" fmla="*/ 226 h 472"/>
                  <a:gd name="T48" fmla="*/ 811 w 848"/>
                  <a:gd name="T49" fmla="*/ 222 h 472"/>
                  <a:gd name="T50" fmla="*/ 800 w 848"/>
                  <a:gd name="T51" fmla="*/ 217 h 472"/>
                  <a:gd name="T52" fmla="*/ 783 w 848"/>
                  <a:gd name="T53" fmla="*/ 210 h 472"/>
                  <a:gd name="T54" fmla="*/ 762 w 848"/>
                  <a:gd name="T55" fmla="*/ 202 h 472"/>
                  <a:gd name="T56" fmla="*/ 735 w 848"/>
                  <a:gd name="T57" fmla="*/ 193 h 472"/>
                  <a:gd name="T58" fmla="*/ 705 w 848"/>
                  <a:gd name="T59" fmla="*/ 184 h 472"/>
                  <a:gd name="T60" fmla="*/ 670 w 848"/>
                  <a:gd name="T61" fmla="*/ 173 h 472"/>
                  <a:gd name="T62" fmla="*/ 631 w 848"/>
                  <a:gd name="T63" fmla="*/ 161 h 472"/>
                  <a:gd name="T64" fmla="*/ 587 w 848"/>
                  <a:gd name="T65" fmla="*/ 149 h 472"/>
                  <a:gd name="T66" fmla="*/ 539 w 848"/>
                  <a:gd name="T67" fmla="*/ 136 h 472"/>
                  <a:gd name="T68" fmla="*/ 488 w 848"/>
                  <a:gd name="T69" fmla="*/ 122 h 472"/>
                  <a:gd name="T70" fmla="*/ 434 w 848"/>
                  <a:gd name="T71" fmla="*/ 108 h 472"/>
                  <a:gd name="T72" fmla="*/ 378 w 848"/>
                  <a:gd name="T73" fmla="*/ 93 h 472"/>
                  <a:gd name="T74" fmla="*/ 318 w 848"/>
                  <a:gd name="T75" fmla="*/ 79 h 472"/>
                  <a:gd name="T76" fmla="*/ 257 w 848"/>
                  <a:gd name="T77" fmla="*/ 64 h 472"/>
                  <a:gd name="T78" fmla="*/ 195 w 848"/>
                  <a:gd name="T79" fmla="*/ 48 h 472"/>
                  <a:gd name="T80" fmla="*/ 130 w 848"/>
                  <a:gd name="T81" fmla="*/ 32 h 472"/>
                  <a:gd name="T82" fmla="*/ 65 w 848"/>
                  <a:gd name="T83" fmla="*/ 16 h 472"/>
                  <a:gd name="T84" fmla="*/ 0 w 848"/>
                  <a:gd name="T85" fmla="*/ 1 h 472"/>
                  <a:gd name="T86" fmla="*/ 0 w 848"/>
                  <a:gd name="T87" fmla="*/ 0 h 472"/>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848" h="472">
                    <a:moveTo>
                      <a:pt x="0" y="0"/>
                    </a:moveTo>
                    <a:lnTo>
                      <a:pt x="65" y="31"/>
                    </a:lnTo>
                    <a:lnTo>
                      <a:pt x="129" y="61"/>
                    </a:lnTo>
                    <a:lnTo>
                      <a:pt x="192" y="92"/>
                    </a:lnTo>
                    <a:lnTo>
                      <a:pt x="255" y="121"/>
                    </a:lnTo>
                    <a:lnTo>
                      <a:pt x="315" y="152"/>
                    </a:lnTo>
                    <a:lnTo>
                      <a:pt x="375" y="183"/>
                    </a:lnTo>
                    <a:lnTo>
                      <a:pt x="431" y="212"/>
                    </a:lnTo>
                    <a:lnTo>
                      <a:pt x="485" y="239"/>
                    </a:lnTo>
                    <a:lnTo>
                      <a:pt x="537" y="266"/>
                    </a:lnTo>
                    <a:lnTo>
                      <a:pt x="585" y="293"/>
                    </a:lnTo>
                    <a:lnTo>
                      <a:pt x="631" y="318"/>
                    </a:lnTo>
                    <a:lnTo>
                      <a:pt x="672" y="342"/>
                    </a:lnTo>
                    <a:lnTo>
                      <a:pt x="708" y="364"/>
                    </a:lnTo>
                    <a:lnTo>
                      <a:pt x="742" y="384"/>
                    </a:lnTo>
                    <a:lnTo>
                      <a:pt x="771" y="404"/>
                    </a:lnTo>
                    <a:lnTo>
                      <a:pt x="796" y="420"/>
                    </a:lnTo>
                    <a:lnTo>
                      <a:pt x="816" y="434"/>
                    </a:lnTo>
                    <a:lnTo>
                      <a:pt x="831" y="447"/>
                    </a:lnTo>
                    <a:lnTo>
                      <a:pt x="841" y="458"/>
                    </a:lnTo>
                    <a:lnTo>
                      <a:pt x="847" y="467"/>
                    </a:lnTo>
                    <a:lnTo>
                      <a:pt x="848" y="472"/>
                    </a:lnTo>
                    <a:lnTo>
                      <a:pt x="819" y="460"/>
                    </a:lnTo>
                    <a:lnTo>
                      <a:pt x="817" y="452"/>
                    </a:lnTo>
                    <a:lnTo>
                      <a:pt x="811" y="443"/>
                    </a:lnTo>
                    <a:lnTo>
                      <a:pt x="800" y="433"/>
                    </a:lnTo>
                    <a:lnTo>
                      <a:pt x="783" y="420"/>
                    </a:lnTo>
                    <a:lnTo>
                      <a:pt x="762" y="404"/>
                    </a:lnTo>
                    <a:lnTo>
                      <a:pt x="735" y="385"/>
                    </a:lnTo>
                    <a:lnTo>
                      <a:pt x="705" y="367"/>
                    </a:lnTo>
                    <a:lnTo>
                      <a:pt x="670" y="346"/>
                    </a:lnTo>
                    <a:lnTo>
                      <a:pt x="631" y="322"/>
                    </a:lnTo>
                    <a:lnTo>
                      <a:pt x="587" y="297"/>
                    </a:lnTo>
                    <a:lnTo>
                      <a:pt x="539" y="271"/>
                    </a:lnTo>
                    <a:lnTo>
                      <a:pt x="488" y="244"/>
                    </a:lnTo>
                    <a:lnTo>
                      <a:pt x="434" y="215"/>
                    </a:lnTo>
                    <a:lnTo>
                      <a:pt x="378" y="186"/>
                    </a:lnTo>
                    <a:lnTo>
                      <a:pt x="318" y="157"/>
                    </a:lnTo>
                    <a:lnTo>
                      <a:pt x="257" y="127"/>
                    </a:lnTo>
                    <a:lnTo>
                      <a:pt x="195" y="96"/>
                    </a:lnTo>
                    <a:lnTo>
                      <a:pt x="130" y="63"/>
                    </a:lnTo>
                    <a:lnTo>
                      <a:pt x="65" y="32"/>
                    </a:lnTo>
                    <a:lnTo>
                      <a:pt x="0" y="2"/>
                    </a:lnTo>
                    <a:lnTo>
                      <a:pt x="0" y="0"/>
                    </a:lnTo>
                    <a:close/>
                  </a:path>
                </a:pathLst>
              </a:custGeom>
              <a:solidFill>
                <a:srgbClr val="B3C4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866" name="Freeform 886"/>
              <p:cNvSpPr>
                <a:spLocks/>
              </p:cNvSpPr>
              <p:nvPr/>
            </p:nvSpPr>
            <p:spPr bwMode="auto">
              <a:xfrm>
                <a:off x="1431" y="1246"/>
                <a:ext cx="820" cy="229"/>
              </a:xfrm>
              <a:custGeom>
                <a:avLst/>
                <a:gdLst>
                  <a:gd name="T0" fmla="*/ 820 w 820"/>
                  <a:gd name="T1" fmla="*/ 229 h 458"/>
                  <a:gd name="T2" fmla="*/ 818 w 820"/>
                  <a:gd name="T3" fmla="*/ 225 h 458"/>
                  <a:gd name="T4" fmla="*/ 812 w 820"/>
                  <a:gd name="T5" fmla="*/ 221 h 458"/>
                  <a:gd name="T6" fmla="*/ 801 w 820"/>
                  <a:gd name="T7" fmla="*/ 216 h 458"/>
                  <a:gd name="T8" fmla="*/ 784 w 820"/>
                  <a:gd name="T9" fmla="*/ 209 h 458"/>
                  <a:gd name="T10" fmla="*/ 763 w 820"/>
                  <a:gd name="T11" fmla="*/ 201 h 458"/>
                  <a:gd name="T12" fmla="*/ 736 w 820"/>
                  <a:gd name="T13" fmla="*/ 192 h 458"/>
                  <a:gd name="T14" fmla="*/ 706 w 820"/>
                  <a:gd name="T15" fmla="*/ 183 h 458"/>
                  <a:gd name="T16" fmla="*/ 671 w 820"/>
                  <a:gd name="T17" fmla="*/ 172 h 458"/>
                  <a:gd name="T18" fmla="*/ 632 w 820"/>
                  <a:gd name="T19" fmla="*/ 160 h 458"/>
                  <a:gd name="T20" fmla="*/ 588 w 820"/>
                  <a:gd name="T21" fmla="*/ 148 h 458"/>
                  <a:gd name="T22" fmla="*/ 540 w 820"/>
                  <a:gd name="T23" fmla="*/ 135 h 458"/>
                  <a:gd name="T24" fmla="*/ 489 w 820"/>
                  <a:gd name="T25" fmla="*/ 121 h 458"/>
                  <a:gd name="T26" fmla="*/ 435 w 820"/>
                  <a:gd name="T27" fmla="*/ 107 h 458"/>
                  <a:gd name="T28" fmla="*/ 379 w 820"/>
                  <a:gd name="T29" fmla="*/ 92 h 458"/>
                  <a:gd name="T30" fmla="*/ 319 w 820"/>
                  <a:gd name="T31" fmla="*/ 78 h 458"/>
                  <a:gd name="T32" fmla="*/ 258 w 820"/>
                  <a:gd name="T33" fmla="*/ 63 h 458"/>
                  <a:gd name="T34" fmla="*/ 196 w 820"/>
                  <a:gd name="T35" fmla="*/ 47 h 458"/>
                  <a:gd name="T36" fmla="*/ 131 w 820"/>
                  <a:gd name="T37" fmla="*/ 31 h 458"/>
                  <a:gd name="T38" fmla="*/ 66 w 820"/>
                  <a:gd name="T39" fmla="*/ 15 h 458"/>
                  <a:gd name="T40" fmla="*/ 1 w 820"/>
                  <a:gd name="T41" fmla="*/ 0 h 458"/>
                  <a:gd name="T42" fmla="*/ 0 w 820"/>
                  <a:gd name="T43" fmla="*/ 2 h 458"/>
                  <a:gd name="T44" fmla="*/ 63 w 820"/>
                  <a:gd name="T45" fmla="*/ 16 h 458"/>
                  <a:gd name="T46" fmla="*/ 126 w 820"/>
                  <a:gd name="T47" fmla="*/ 31 h 458"/>
                  <a:gd name="T48" fmla="*/ 188 w 820"/>
                  <a:gd name="T49" fmla="*/ 46 h 458"/>
                  <a:gd name="T50" fmla="*/ 249 w 820"/>
                  <a:gd name="T51" fmla="*/ 61 h 458"/>
                  <a:gd name="T52" fmla="*/ 306 w 820"/>
                  <a:gd name="T53" fmla="*/ 76 h 458"/>
                  <a:gd name="T54" fmla="*/ 364 w 820"/>
                  <a:gd name="T55" fmla="*/ 91 h 458"/>
                  <a:gd name="T56" fmla="*/ 418 w 820"/>
                  <a:gd name="T57" fmla="*/ 104 h 458"/>
                  <a:gd name="T58" fmla="*/ 470 w 820"/>
                  <a:gd name="T59" fmla="*/ 118 h 458"/>
                  <a:gd name="T60" fmla="*/ 520 w 820"/>
                  <a:gd name="T61" fmla="*/ 131 h 458"/>
                  <a:gd name="T62" fmla="*/ 565 w 820"/>
                  <a:gd name="T63" fmla="*/ 144 h 458"/>
                  <a:gd name="T64" fmla="*/ 606 w 820"/>
                  <a:gd name="T65" fmla="*/ 156 h 458"/>
                  <a:gd name="T66" fmla="*/ 644 w 820"/>
                  <a:gd name="T67" fmla="*/ 167 h 458"/>
                  <a:gd name="T68" fmla="*/ 678 w 820"/>
                  <a:gd name="T69" fmla="*/ 177 h 458"/>
                  <a:gd name="T70" fmla="*/ 708 w 820"/>
                  <a:gd name="T71" fmla="*/ 187 h 458"/>
                  <a:gd name="T72" fmla="*/ 733 w 820"/>
                  <a:gd name="T73" fmla="*/ 195 h 458"/>
                  <a:gd name="T74" fmla="*/ 755 w 820"/>
                  <a:gd name="T75" fmla="*/ 202 h 458"/>
                  <a:gd name="T76" fmla="*/ 770 w 820"/>
                  <a:gd name="T77" fmla="*/ 209 h 458"/>
                  <a:gd name="T78" fmla="*/ 781 w 820"/>
                  <a:gd name="T79" fmla="*/ 214 h 458"/>
                  <a:gd name="T80" fmla="*/ 787 w 820"/>
                  <a:gd name="T81" fmla="*/ 218 h 458"/>
                  <a:gd name="T82" fmla="*/ 788 w 820"/>
                  <a:gd name="T83" fmla="*/ 222 h 458"/>
                  <a:gd name="T84" fmla="*/ 820 w 820"/>
                  <a:gd name="T85" fmla="*/ 229 h 45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820" h="458">
                    <a:moveTo>
                      <a:pt x="820" y="458"/>
                    </a:moveTo>
                    <a:lnTo>
                      <a:pt x="818" y="450"/>
                    </a:lnTo>
                    <a:lnTo>
                      <a:pt x="812" y="441"/>
                    </a:lnTo>
                    <a:lnTo>
                      <a:pt x="801" y="431"/>
                    </a:lnTo>
                    <a:lnTo>
                      <a:pt x="784" y="418"/>
                    </a:lnTo>
                    <a:lnTo>
                      <a:pt x="763" y="402"/>
                    </a:lnTo>
                    <a:lnTo>
                      <a:pt x="736" y="383"/>
                    </a:lnTo>
                    <a:lnTo>
                      <a:pt x="706" y="365"/>
                    </a:lnTo>
                    <a:lnTo>
                      <a:pt x="671" y="344"/>
                    </a:lnTo>
                    <a:lnTo>
                      <a:pt x="632" y="320"/>
                    </a:lnTo>
                    <a:lnTo>
                      <a:pt x="588" y="295"/>
                    </a:lnTo>
                    <a:lnTo>
                      <a:pt x="540" y="269"/>
                    </a:lnTo>
                    <a:lnTo>
                      <a:pt x="489" y="242"/>
                    </a:lnTo>
                    <a:lnTo>
                      <a:pt x="435" y="213"/>
                    </a:lnTo>
                    <a:lnTo>
                      <a:pt x="379" y="184"/>
                    </a:lnTo>
                    <a:lnTo>
                      <a:pt x="319" y="155"/>
                    </a:lnTo>
                    <a:lnTo>
                      <a:pt x="258" y="125"/>
                    </a:lnTo>
                    <a:lnTo>
                      <a:pt x="196" y="94"/>
                    </a:lnTo>
                    <a:lnTo>
                      <a:pt x="131" y="61"/>
                    </a:lnTo>
                    <a:lnTo>
                      <a:pt x="66" y="30"/>
                    </a:lnTo>
                    <a:lnTo>
                      <a:pt x="1" y="0"/>
                    </a:lnTo>
                    <a:lnTo>
                      <a:pt x="0" y="3"/>
                    </a:lnTo>
                    <a:lnTo>
                      <a:pt x="63" y="32"/>
                    </a:lnTo>
                    <a:lnTo>
                      <a:pt x="126" y="61"/>
                    </a:lnTo>
                    <a:lnTo>
                      <a:pt x="188" y="92"/>
                    </a:lnTo>
                    <a:lnTo>
                      <a:pt x="249" y="121"/>
                    </a:lnTo>
                    <a:lnTo>
                      <a:pt x="306" y="152"/>
                    </a:lnTo>
                    <a:lnTo>
                      <a:pt x="364" y="181"/>
                    </a:lnTo>
                    <a:lnTo>
                      <a:pt x="418" y="208"/>
                    </a:lnTo>
                    <a:lnTo>
                      <a:pt x="470" y="235"/>
                    </a:lnTo>
                    <a:lnTo>
                      <a:pt x="520" y="262"/>
                    </a:lnTo>
                    <a:lnTo>
                      <a:pt x="565" y="288"/>
                    </a:lnTo>
                    <a:lnTo>
                      <a:pt x="606" y="311"/>
                    </a:lnTo>
                    <a:lnTo>
                      <a:pt x="644" y="333"/>
                    </a:lnTo>
                    <a:lnTo>
                      <a:pt x="678" y="353"/>
                    </a:lnTo>
                    <a:lnTo>
                      <a:pt x="708" y="373"/>
                    </a:lnTo>
                    <a:lnTo>
                      <a:pt x="733" y="389"/>
                    </a:lnTo>
                    <a:lnTo>
                      <a:pt x="755" y="403"/>
                    </a:lnTo>
                    <a:lnTo>
                      <a:pt x="770" y="418"/>
                    </a:lnTo>
                    <a:lnTo>
                      <a:pt x="781" y="427"/>
                    </a:lnTo>
                    <a:lnTo>
                      <a:pt x="787" y="436"/>
                    </a:lnTo>
                    <a:lnTo>
                      <a:pt x="788" y="443"/>
                    </a:lnTo>
                    <a:lnTo>
                      <a:pt x="820" y="458"/>
                    </a:lnTo>
                    <a:close/>
                  </a:path>
                </a:pathLst>
              </a:custGeom>
              <a:solidFill>
                <a:srgbClr val="B3C7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867" name="Freeform 887"/>
              <p:cNvSpPr>
                <a:spLocks/>
              </p:cNvSpPr>
              <p:nvPr/>
            </p:nvSpPr>
            <p:spPr bwMode="auto">
              <a:xfrm>
                <a:off x="1431" y="1248"/>
                <a:ext cx="788" cy="220"/>
              </a:xfrm>
              <a:custGeom>
                <a:avLst/>
                <a:gdLst>
                  <a:gd name="T0" fmla="*/ 0 w 788"/>
                  <a:gd name="T1" fmla="*/ 0 h 440"/>
                  <a:gd name="T2" fmla="*/ 63 w 788"/>
                  <a:gd name="T3" fmla="*/ 15 h 440"/>
                  <a:gd name="T4" fmla="*/ 126 w 788"/>
                  <a:gd name="T5" fmla="*/ 29 h 440"/>
                  <a:gd name="T6" fmla="*/ 188 w 788"/>
                  <a:gd name="T7" fmla="*/ 45 h 440"/>
                  <a:gd name="T8" fmla="*/ 249 w 788"/>
                  <a:gd name="T9" fmla="*/ 59 h 440"/>
                  <a:gd name="T10" fmla="*/ 306 w 788"/>
                  <a:gd name="T11" fmla="*/ 75 h 440"/>
                  <a:gd name="T12" fmla="*/ 364 w 788"/>
                  <a:gd name="T13" fmla="*/ 89 h 440"/>
                  <a:gd name="T14" fmla="*/ 418 w 788"/>
                  <a:gd name="T15" fmla="*/ 103 h 440"/>
                  <a:gd name="T16" fmla="*/ 470 w 788"/>
                  <a:gd name="T17" fmla="*/ 116 h 440"/>
                  <a:gd name="T18" fmla="*/ 520 w 788"/>
                  <a:gd name="T19" fmla="*/ 130 h 440"/>
                  <a:gd name="T20" fmla="*/ 565 w 788"/>
                  <a:gd name="T21" fmla="*/ 143 h 440"/>
                  <a:gd name="T22" fmla="*/ 606 w 788"/>
                  <a:gd name="T23" fmla="*/ 154 h 440"/>
                  <a:gd name="T24" fmla="*/ 644 w 788"/>
                  <a:gd name="T25" fmla="*/ 165 h 440"/>
                  <a:gd name="T26" fmla="*/ 678 w 788"/>
                  <a:gd name="T27" fmla="*/ 175 h 440"/>
                  <a:gd name="T28" fmla="*/ 708 w 788"/>
                  <a:gd name="T29" fmla="*/ 185 h 440"/>
                  <a:gd name="T30" fmla="*/ 733 w 788"/>
                  <a:gd name="T31" fmla="*/ 193 h 440"/>
                  <a:gd name="T32" fmla="*/ 755 w 788"/>
                  <a:gd name="T33" fmla="*/ 200 h 440"/>
                  <a:gd name="T34" fmla="*/ 770 w 788"/>
                  <a:gd name="T35" fmla="*/ 208 h 440"/>
                  <a:gd name="T36" fmla="*/ 781 w 788"/>
                  <a:gd name="T37" fmla="*/ 212 h 440"/>
                  <a:gd name="T38" fmla="*/ 787 w 788"/>
                  <a:gd name="T39" fmla="*/ 217 h 440"/>
                  <a:gd name="T40" fmla="*/ 788 w 788"/>
                  <a:gd name="T41" fmla="*/ 220 h 440"/>
                  <a:gd name="T42" fmla="*/ 755 w 788"/>
                  <a:gd name="T43" fmla="*/ 212 h 440"/>
                  <a:gd name="T44" fmla="*/ 753 w 788"/>
                  <a:gd name="T45" fmla="*/ 209 h 440"/>
                  <a:gd name="T46" fmla="*/ 747 w 788"/>
                  <a:gd name="T47" fmla="*/ 205 h 440"/>
                  <a:gd name="T48" fmla="*/ 736 w 788"/>
                  <a:gd name="T49" fmla="*/ 200 h 440"/>
                  <a:gd name="T50" fmla="*/ 719 w 788"/>
                  <a:gd name="T51" fmla="*/ 192 h 440"/>
                  <a:gd name="T52" fmla="*/ 697 w 788"/>
                  <a:gd name="T53" fmla="*/ 185 h 440"/>
                  <a:gd name="T54" fmla="*/ 670 w 788"/>
                  <a:gd name="T55" fmla="*/ 176 h 440"/>
                  <a:gd name="T56" fmla="*/ 639 w 788"/>
                  <a:gd name="T57" fmla="*/ 166 h 440"/>
                  <a:gd name="T58" fmla="*/ 603 w 788"/>
                  <a:gd name="T59" fmla="*/ 155 h 440"/>
                  <a:gd name="T60" fmla="*/ 562 w 788"/>
                  <a:gd name="T61" fmla="*/ 143 h 440"/>
                  <a:gd name="T62" fmla="*/ 518 w 788"/>
                  <a:gd name="T63" fmla="*/ 132 h 440"/>
                  <a:gd name="T64" fmla="*/ 470 w 788"/>
                  <a:gd name="T65" fmla="*/ 118 h 440"/>
                  <a:gd name="T66" fmla="*/ 420 w 788"/>
                  <a:gd name="T67" fmla="*/ 104 h 440"/>
                  <a:gd name="T68" fmla="*/ 364 w 788"/>
                  <a:gd name="T69" fmla="*/ 91 h 440"/>
                  <a:gd name="T70" fmla="*/ 308 w 788"/>
                  <a:gd name="T71" fmla="*/ 76 h 440"/>
                  <a:gd name="T72" fmla="*/ 250 w 788"/>
                  <a:gd name="T73" fmla="*/ 61 h 440"/>
                  <a:gd name="T74" fmla="*/ 188 w 788"/>
                  <a:gd name="T75" fmla="*/ 47 h 440"/>
                  <a:gd name="T76" fmla="*/ 126 w 788"/>
                  <a:gd name="T77" fmla="*/ 31 h 440"/>
                  <a:gd name="T78" fmla="*/ 63 w 788"/>
                  <a:gd name="T79" fmla="*/ 17 h 440"/>
                  <a:gd name="T80" fmla="*/ 0 w 788"/>
                  <a:gd name="T81" fmla="*/ 1 h 440"/>
                  <a:gd name="T82" fmla="*/ 0 w 788"/>
                  <a:gd name="T83" fmla="*/ 0 h 44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788" h="440">
                    <a:moveTo>
                      <a:pt x="0" y="0"/>
                    </a:moveTo>
                    <a:lnTo>
                      <a:pt x="63" y="29"/>
                    </a:lnTo>
                    <a:lnTo>
                      <a:pt x="126" y="58"/>
                    </a:lnTo>
                    <a:lnTo>
                      <a:pt x="188" y="89"/>
                    </a:lnTo>
                    <a:lnTo>
                      <a:pt x="249" y="118"/>
                    </a:lnTo>
                    <a:lnTo>
                      <a:pt x="306" y="149"/>
                    </a:lnTo>
                    <a:lnTo>
                      <a:pt x="364" y="178"/>
                    </a:lnTo>
                    <a:lnTo>
                      <a:pt x="418" y="205"/>
                    </a:lnTo>
                    <a:lnTo>
                      <a:pt x="470" y="232"/>
                    </a:lnTo>
                    <a:lnTo>
                      <a:pt x="520" y="259"/>
                    </a:lnTo>
                    <a:lnTo>
                      <a:pt x="565" y="285"/>
                    </a:lnTo>
                    <a:lnTo>
                      <a:pt x="606" y="308"/>
                    </a:lnTo>
                    <a:lnTo>
                      <a:pt x="644" y="330"/>
                    </a:lnTo>
                    <a:lnTo>
                      <a:pt x="678" y="350"/>
                    </a:lnTo>
                    <a:lnTo>
                      <a:pt x="708" y="370"/>
                    </a:lnTo>
                    <a:lnTo>
                      <a:pt x="733" y="386"/>
                    </a:lnTo>
                    <a:lnTo>
                      <a:pt x="755" y="400"/>
                    </a:lnTo>
                    <a:lnTo>
                      <a:pt x="770" y="415"/>
                    </a:lnTo>
                    <a:lnTo>
                      <a:pt x="781" y="424"/>
                    </a:lnTo>
                    <a:lnTo>
                      <a:pt x="787" y="433"/>
                    </a:lnTo>
                    <a:lnTo>
                      <a:pt x="788" y="440"/>
                    </a:lnTo>
                    <a:lnTo>
                      <a:pt x="755" y="424"/>
                    </a:lnTo>
                    <a:lnTo>
                      <a:pt x="753" y="418"/>
                    </a:lnTo>
                    <a:lnTo>
                      <a:pt x="747" y="409"/>
                    </a:lnTo>
                    <a:lnTo>
                      <a:pt x="736" y="399"/>
                    </a:lnTo>
                    <a:lnTo>
                      <a:pt x="719" y="384"/>
                    </a:lnTo>
                    <a:lnTo>
                      <a:pt x="697" y="370"/>
                    </a:lnTo>
                    <a:lnTo>
                      <a:pt x="670" y="351"/>
                    </a:lnTo>
                    <a:lnTo>
                      <a:pt x="639" y="332"/>
                    </a:lnTo>
                    <a:lnTo>
                      <a:pt x="603" y="310"/>
                    </a:lnTo>
                    <a:lnTo>
                      <a:pt x="562" y="286"/>
                    </a:lnTo>
                    <a:lnTo>
                      <a:pt x="518" y="263"/>
                    </a:lnTo>
                    <a:lnTo>
                      <a:pt x="470" y="236"/>
                    </a:lnTo>
                    <a:lnTo>
                      <a:pt x="420" y="208"/>
                    </a:lnTo>
                    <a:lnTo>
                      <a:pt x="364" y="181"/>
                    </a:lnTo>
                    <a:lnTo>
                      <a:pt x="308" y="152"/>
                    </a:lnTo>
                    <a:lnTo>
                      <a:pt x="250" y="122"/>
                    </a:lnTo>
                    <a:lnTo>
                      <a:pt x="188" y="93"/>
                    </a:lnTo>
                    <a:lnTo>
                      <a:pt x="126" y="62"/>
                    </a:lnTo>
                    <a:lnTo>
                      <a:pt x="63" y="33"/>
                    </a:lnTo>
                    <a:lnTo>
                      <a:pt x="0" y="2"/>
                    </a:lnTo>
                    <a:lnTo>
                      <a:pt x="0" y="0"/>
                    </a:lnTo>
                    <a:close/>
                  </a:path>
                </a:pathLst>
              </a:custGeom>
              <a:solidFill>
                <a:srgbClr val="B3CB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868" name="Freeform 888"/>
              <p:cNvSpPr>
                <a:spLocks/>
              </p:cNvSpPr>
              <p:nvPr/>
            </p:nvSpPr>
            <p:spPr bwMode="auto">
              <a:xfrm>
                <a:off x="1429" y="1249"/>
                <a:ext cx="757" cy="210"/>
              </a:xfrm>
              <a:custGeom>
                <a:avLst/>
                <a:gdLst>
                  <a:gd name="T0" fmla="*/ 757 w 757"/>
                  <a:gd name="T1" fmla="*/ 210 h 422"/>
                  <a:gd name="T2" fmla="*/ 755 w 757"/>
                  <a:gd name="T3" fmla="*/ 207 h 422"/>
                  <a:gd name="T4" fmla="*/ 749 w 757"/>
                  <a:gd name="T5" fmla="*/ 203 h 422"/>
                  <a:gd name="T6" fmla="*/ 738 w 757"/>
                  <a:gd name="T7" fmla="*/ 198 h 422"/>
                  <a:gd name="T8" fmla="*/ 721 w 757"/>
                  <a:gd name="T9" fmla="*/ 190 h 422"/>
                  <a:gd name="T10" fmla="*/ 699 w 757"/>
                  <a:gd name="T11" fmla="*/ 183 h 422"/>
                  <a:gd name="T12" fmla="*/ 672 w 757"/>
                  <a:gd name="T13" fmla="*/ 174 h 422"/>
                  <a:gd name="T14" fmla="*/ 641 w 757"/>
                  <a:gd name="T15" fmla="*/ 164 h 422"/>
                  <a:gd name="T16" fmla="*/ 605 w 757"/>
                  <a:gd name="T17" fmla="*/ 153 h 422"/>
                  <a:gd name="T18" fmla="*/ 564 w 757"/>
                  <a:gd name="T19" fmla="*/ 141 h 422"/>
                  <a:gd name="T20" fmla="*/ 520 w 757"/>
                  <a:gd name="T21" fmla="*/ 130 h 422"/>
                  <a:gd name="T22" fmla="*/ 472 w 757"/>
                  <a:gd name="T23" fmla="*/ 116 h 422"/>
                  <a:gd name="T24" fmla="*/ 422 w 757"/>
                  <a:gd name="T25" fmla="*/ 103 h 422"/>
                  <a:gd name="T26" fmla="*/ 366 w 757"/>
                  <a:gd name="T27" fmla="*/ 89 h 422"/>
                  <a:gd name="T28" fmla="*/ 310 w 757"/>
                  <a:gd name="T29" fmla="*/ 75 h 422"/>
                  <a:gd name="T30" fmla="*/ 252 w 757"/>
                  <a:gd name="T31" fmla="*/ 60 h 422"/>
                  <a:gd name="T32" fmla="*/ 190 w 757"/>
                  <a:gd name="T33" fmla="*/ 45 h 422"/>
                  <a:gd name="T34" fmla="*/ 128 w 757"/>
                  <a:gd name="T35" fmla="*/ 30 h 422"/>
                  <a:gd name="T36" fmla="*/ 65 w 757"/>
                  <a:gd name="T37" fmla="*/ 15 h 422"/>
                  <a:gd name="T38" fmla="*/ 2 w 757"/>
                  <a:gd name="T39" fmla="*/ 0 h 422"/>
                  <a:gd name="T40" fmla="*/ 0 w 757"/>
                  <a:gd name="T41" fmla="*/ 2 h 422"/>
                  <a:gd name="T42" fmla="*/ 61 w 757"/>
                  <a:gd name="T43" fmla="*/ 15 h 422"/>
                  <a:gd name="T44" fmla="*/ 122 w 757"/>
                  <a:gd name="T45" fmla="*/ 30 h 422"/>
                  <a:gd name="T46" fmla="*/ 181 w 757"/>
                  <a:gd name="T47" fmla="*/ 44 h 422"/>
                  <a:gd name="T48" fmla="*/ 239 w 757"/>
                  <a:gd name="T49" fmla="*/ 59 h 422"/>
                  <a:gd name="T50" fmla="*/ 296 w 757"/>
                  <a:gd name="T51" fmla="*/ 73 h 422"/>
                  <a:gd name="T52" fmla="*/ 349 w 757"/>
                  <a:gd name="T53" fmla="*/ 87 h 422"/>
                  <a:gd name="T54" fmla="*/ 402 w 757"/>
                  <a:gd name="T55" fmla="*/ 100 h 422"/>
                  <a:gd name="T56" fmla="*/ 450 w 757"/>
                  <a:gd name="T57" fmla="*/ 112 h 422"/>
                  <a:gd name="T58" fmla="*/ 496 w 757"/>
                  <a:gd name="T59" fmla="*/ 125 h 422"/>
                  <a:gd name="T60" fmla="*/ 537 w 757"/>
                  <a:gd name="T61" fmla="*/ 137 h 422"/>
                  <a:gd name="T62" fmla="*/ 577 w 757"/>
                  <a:gd name="T63" fmla="*/ 148 h 422"/>
                  <a:gd name="T64" fmla="*/ 611 w 757"/>
                  <a:gd name="T65" fmla="*/ 158 h 422"/>
                  <a:gd name="T66" fmla="*/ 641 w 757"/>
                  <a:gd name="T67" fmla="*/ 168 h 422"/>
                  <a:gd name="T68" fmla="*/ 666 w 757"/>
                  <a:gd name="T69" fmla="*/ 176 h 422"/>
                  <a:gd name="T70" fmla="*/ 687 w 757"/>
                  <a:gd name="T71" fmla="*/ 183 h 422"/>
                  <a:gd name="T72" fmla="*/ 703 w 757"/>
                  <a:gd name="T73" fmla="*/ 189 h 422"/>
                  <a:gd name="T74" fmla="*/ 714 w 757"/>
                  <a:gd name="T75" fmla="*/ 195 h 422"/>
                  <a:gd name="T76" fmla="*/ 721 w 757"/>
                  <a:gd name="T77" fmla="*/ 199 h 422"/>
                  <a:gd name="T78" fmla="*/ 723 w 757"/>
                  <a:gd name="T79" fmla="*/ 202 h 422"/>
                  <a:gd name="T80" fmla="*/ 757 w 757"/>
                  <a:gd name="T81" fmla="*/ 210 h 42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757" h="422">
                    <a:moveTo>
                      <a:pt x="757" y="422"/>
                    </a:moveTo>
                    <a:lnTo>
                      <a:pt x="755" y="416"/>
                    </a:lnTo>
                    <a:lnTo>
                      <a:pt x="749" y="407"/>
                    </a:lnTo>
                    <a:lnTo>
                      <a:pt x="738" y="397"/>
                    </a:lnTo>
                    <a:lnTo>
                      <a:pt x="721" y="382"/>
                    </a:lnTo>
                    <a:lnTo>
                      <a:pt x="699" y="368"/>
                    </a:lnTo>
                    <a:lnTo>
                      <a:pt x="672" y="349"/>
                    </a:lnTo>
                    <a:lnTo>
                      <a:pt x="641" y="330"/>
                    </a:lnTo>
                    <a:lnTo>
                      <a:pt x="605" y="308"/>
                    </a:lnTo>
                    <a:lnTo>
                      <a:pt x="564" y="284"/>
                    </a:lnTo>
                    <a:lnTo>
                      <a:pt x="520" y="261"/>
                    </a:lnTo>
                    <a:lnTo>
                      <a:pt x="472" y="234"/>
                    </a:lnTo>
                    <a:lnTo>
                      <a:pt x="422" y="206"/>
                    </a:lnTo>
                    <a:lnTo>
                      <a:pt x="366" y="179"/>
                    </a:lnTo>
                    <a:lnTo>
                      <a:pt x="310" y="150"/>
                    </a:lnTo>
                    <a:lnTo>
                      <a:pt x="252" y="120"/>
                    </a:lnTo>
                    <a:lnTo>
                      <a:pt x="190" y="91"/>
                    </a:lnTo>
                    <a:lnTo>
                      <a:pt x="128" y="60"/>
                    </a:lnTo>
                    <a:lnTo>
                      <a:pt x="65" y="31"/>
                    </a:lnTo>
                    <a:lnTo>
                      <a:pt x="2" y="0"/>
                    </a:lnTo>
                    <a:lnTo>
                      <a:pt x="0" y="4"/>
                    </a:lnTo>
                    <a:lnTo>
                      <a:pt x="61" y="31"/>
                    </a:lnTo>
                    <a:lnTo>
                      <a:pt x="122" y="60"/>
                    </a:lnTo>
                    <a:lnTo>
                      <a:pt x="181" y="89"/>
                    </a:lnTo>
                    <a:lnTo>
                      <a:pt x="239" y="118"/>
                    </a:lnTo>
                    <a:lnTo>
                      <a:pt x="296" y="147"/>
                    </a:lnTo>
                    <a:lnTo>
                      <a:pt x="349" y="174"/>
                    </a:lnTo>
                    <a:lnTo>
                      <a:pt x="402" y="201"/>
                    </a:lnTo>
                    <a:lnTo>
                      <a:pt x="450" y="226"/>
                    </a:lnTo>
                    <a:lnTo>
                      <a:pt x="496" y="252"/>
                    </a:lnTo>
                    <a:lnTo>
                      <a:pt x="537" y="275"/>
                    </a:lnTo>
                    <a:lnTo>
                      <a:pt x="577" y="297"/>
                    </a:lnTo>
                    <a:lnTo>
                      <a:pt x="611" y="317"/>
                    </a:lnTo>
                    <a:lnTo>
                      <a:pt x="641" y="337"/>
                    </a:lnTo>
                    <a:lnTo>
                      <a:pt x="666" y="353"/>
                    </a:lnTo>
                    <a:lnTo>
                      <a:pt x="687" y="368"/>
                    </a:lnTo>
                    <a:lnTo>
                      <a:pt x="703" y="380"/>
                    </a:lnTo>
                    <a:lnTo>
                      <a:pt x="714" y="391"/>
                    </a:lnTo>
                    <a:lnTo>
                      <a:pt x="721" y="400"/>
                    </a:lnTo>
                    <a:lnTo>
                      <a:pt x="723" y="406"/>
                    </a:lnTo>
                    <a:lnTo>
                      <a:pt x="757" y="422"/>
                    </a:lnTo>
                    <a:close/>
                  </a:path>
                </a:pathLst>
              </a:custGeom>
              <a:solidFill>
                <a:srgbClr val="B3CE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869" name="Freeform 889"/>
              <p:cNvSpPr>
                <a:spLocks/>
              </p:cNvSpPr>
              <p:nvPr/>
            </p:nvSpPr>
            <p:spPr bwMode="auto">
              <a:xfrm>
                <a:off x="1428" y="1250"/>
                <a:ext cx="724" cy="201"/>
              </a:xfrm>
              <a:custGeom>
                <a:avLst/>
                <a:gdLst>
                  <a:gd name="T0" fmla="*/ 1 w 724"/>
                  <a:gd name="T1" fmla="*/ 0 h 402"/>
                  <a:gd name="T2" fmla="*/ 62 w 724"/>
                  <a:gd name="T3" fmla="*/ 14 h 402"/>
                  <a:gd name="T4" fmla="*/ 123 w 724"/>
                  <a:gd name="T5" fmla="*/ 28 h 402"/>
                  <a:gd name="T6" fmla="*/ 182 w 724"/>
                  <a:gd name="T7" fmla="*/ 43 h 402"/>
                  <a:gd name="T8" fmla="*/ 240 w 724"/>
                  <a:gd name="T9" fmla="*/ 57 h 402"/>
                  <a:gd name="T10" fmla="*/ 297 w 724"/>
                  <a:gd name="T11" fmla="*/ 72 h 402"/>
                  <a:gd name="T12" fmla="*/ 350 w 724"/>
                  <a:gd name="T13" fmla="*/ 85 h 402"/>
                  <a:gd name="T14" fmla="*/ 403 w 724"/>
                  <a:gd name="T15" fmla="*/ 99 h 402"/>
                  <a:gd name="T16" fmla="*/ 451 w 724"/>
                  <a:gd name="T17" fmla="*/ 111 h 402"/>
                  <a:gd name="T18" fmla="*/ 497 w 724"/>
                  <a:gd name="T19" fmla="*/ 124 h 402"/>
                  <a:gd name="T20" fmla="*/ 538 w 724"/>
                  <a:gd name="T21" fmla="*/ 136 h 402"/>
                  <a:gd name="T22" fmla="*/ 578 w 724"/>
                  <a:gd name="T23" fmla="*/ 147 h 402"/>
                  <a:gd name="T24" fmla="*/ 612 w 724"/>
                  <a:gd name="T25" fmla="*/ 157 h 402"/>
                  <a:gd name="T26" fmla="*/ 642 w 724"/>
                  <a:gd name="T27" fmla="*/ 167 h 402"/>
                  <a:gd name="T28" fmla="*/ 667 w 724"/>
                  <a:gd name="T29" fmla="*/ 175 h 402"/>
                  <a:gd name="T30" fmla="*/ 688 w 724"/>
                  <a:gd name="T31" fmla="*/ 182 h 402"/>
                  <a:gd name="T32" fmla="*/ 704 w 724"/>
                  <a:gd name="T33" fmla="*/ 188 h 402"/>
                  <a:gd name="T34" fmla="*/ 715 w 724"/>
                  <a:gd name="T35" fmla="*/ 194 h 402"/>
                  <a:gd name="T36" fmla="*/ 722 w 724"/>
                  <a:gd name="T37" fmla="*/ 198 h 402"/>
                  <a:gd name="T38" fmla="*/ 724 w 724"/>
                  <a:gd name="T39" fmla="*/ 201 h 402"/>
                  <a:gd name="T40" fmla="*/ 685 w 724"/>
                  <a:gd name="T41" fmla="*/ 192 h 402"/>
                  <a:gd name="T42" fmla="*/ 685 w 724"/>
                  <a:gd name="T43" fmla="*/ 189 h 402"/>
                  <a:gd name="T44" fmla="*/ 678 w 724"/>
                  <a:gd name="T45" fmla="*/ 186 h 402"/>
                  <a:gd name="T46" fmla="*/ 668 w 724"/>
                  <a:gd name="T47" fmla="*/ 180 h 402"/>
                  <a:gd name="T48" fmla="*/ 653 w 724"/>
                  <a:gd name="T49" fmla="*/ 175 h 402"/>
                  <a:gd name="T50" fmla="*/ 633 w 724"/>
                  <a:gd name="T51" fmla="*/ 168 h 402"/>
                  <a:gd name="T52" fmla="*/ 609 w 724"/>
                  <a:gd name="T53" fmla="*/ 159 h 402"/>
                  <a:gd name="T54" fmla="*/ 581 w 724"/>
                  <a:gd name="T55" fmla="*/ 150 h 402"/>
                  <a:gd name="T56" fmla="*/ 548 w 724"/>
                  <a:gd name="T57" fmla="*/ 141 h 402"/>
                  <a:gd name="T58" fmla="*/ 512 w 724"/>
                  <a:gd name="T59" fmla="*/ 130 h 402"/>
                  <a:gd name="T60" fmla="*/ 471 w 724"/>
                  <a:gd name="T61" fmla="*/ 120 h 402"/>
                  <a:gd name="T62" fmla="*/ 428 w 724"/>
                  <a:gd name="T63" fmla="*/ 108 h 402"/>
                  <a:gd name="T64" fmla="*/ 382 w 724"/>
                  <a:gd name="T65" fmla="*/ 95 h 402"/>
                  <a:gd name="T66" fmla="*/ 332 w 724"/>
                  <a:gd name="T67" fmla="*/ 82 h 402"/>
                  <a:gd name="T68" fmla="*/ 281 w 724"/>
                  <a:gd name="T69" fmla="*/ 69 h 402"/>
                  <a:gd name="T70" fmla="*/ 228 w 724"/>
                  <a:gd name="T71" fmla="*/ 55 h 402"/>
                  <a:gd name="T72" fmla="*/ 172 w 724"/>
                  <a:gd name="T73" fmla="*/ 42 h 402"/>
                  <a:gd name="T74" fmla="*/ 116 w 724"/>
                  <a:gd name="T75" fmla="*/ 28 h 402"/>
                  <a:gd name="T76" fmla="*/ 58 w 724"/>
                  <a:gd name="T77" fmla="*/ 15 h 402"/>
                  <a:gd name="T78" fmla="*/ 0 w 724"/>
                  <a:gd name="T79" fmla="*/ 1 h 402"/>
                  <a:gd name="T80" fmla="*/ 1 w 724"/>
                  <a:gd name="T81" fmla="*/ 0 h 40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724" h="402">
                    <a:moveTo>
                      <a:pt x="1" y="0"/>
                    </a:moveTo>
                    <a:lnTo>
                      <a:pt x="62" y="27"/>
                    </a:lnTo>
                    <a:lnTo>
                      <a:pt x="123" y="56"/>
                    </a:lnTo>
                    <a:lnTo>
                      <a:pt x="182" y="85"/>
                    </a:lnTo>
                    <a:lnTo>
                      <a:pt x="240" y="114"/>
                    </a:lnTo>
                    <a:lnTo>
                      <a:pt x="297" y="143"/>
                    </a:lnTo>
                    <a:lnTo>
                      <a:pt x="350" y="170"/>
                    </a:lnTo>
                    <a:lnTo>
                      <a:pt x="403" y="197"/>
                    </a:lnTo>
                    <a:lnTo>
                      <a:pt x="451" y="222"/>
                    </a:lnTo>
                    <a:lnTo>
                      <a:pt x="497" y="248"/>
                    </a:lnTo>
                    <a:lnTo>
                      <a:pt x="538" y="271"/>
                    </a:lnTo>
                    <a:lnTo>
                      <a:pt x="578" y="293"/>
                    </a:lnTo>
                    <a:lnTo>
                      <a:pt x="612" y="313"/>
                    </a:lnTo>
                    <a:lnTo>
                      <a:pt x="642" y="333"/>
                    </a:lnTo>
                    <a:lnTo>
                      <a:pt x="667" y="349"/>
                    </a:lnTo>
                    <a:lnTo>
                      <a:pt x="688" y="364"/>
                    </a:lnTo>
                    <a:lnTo>
                      <a:pt x="704" y="376"/>
                    </a:lnTo>
                    <a:lnTo>
                      <a:pt x="715" y="387"/>
                    </a:lnTo>
                    <a:lnTo>
                      <a:pt x="722" y="396"/>
                    </a:lnTo>
                    <a:lnTo>
                      <a:pt x="724" y="402"/>
                    </a:lnTo>
                    <a:lnTo>
                      <a:pt x="685" y="383"/>
                    </a:lnTo>
                    <a:lnTo>
                      <a:pt x="685" y="378"/>
                    </a:lnTo>
                    <a:lnTo>
                      <a:pt x="678" y="371"/>
                    </a:lnTo>
                    <a:lnTo>
                      <a:pt x="668" y="360"/>
                    </a:lnTo>
                    <a:lnTo>
                      <a:pt x="653" y="349"/>
                    </a:lnTo>
                    <a:lnTo>
                      <a:pt x="633" y="335"/>
                    </a:lnTo>
                    <a:lnTo>
                      <a:pt x="609" y="318"/>
                    </a:lnTo>
                    <a:lnTo>
                      <a:pt x="581" y="300"/>
                    </a:lnTo>
                    <a:lnTo>
                      <a:pt x="548" y="282"/>
                    </a:lnTo>
                    <a:lnTo>
                      <a:pt x="512" y="260"/>
                    </a:lnTo>
                    <a:lnTo>
                      <a:pt x="471" y="239"/>
                    </a:lnTo>
                    <a:lnTo>
                      <a:pt x="428" y="215"/>
                    </a:lnTo>
                    <a:lnTo>
                      <a:pt x="382" y="190"/>
                    </a:lnTo>
                    <a:lnTo>
                      <a:pt x="332" y="164"/>
                    </a:lnTo>
                    <a:lnTo>
                      <a:pt x="281" y="137"/>
                    </a:lnTo>
                    <a:lnTo>
                      <a:pt x="228" y="110"/>
                    </a:lnTo>
                    <a:lnTo>
                      <a:pt x="172" y="83"/>
                    </a:lnTo>
                    <a:lnTo>
                      <a:pt x="116" y="56"/>
                    </a:lnTo>
                    <a:lnTo>
                      <a:pt x="58" y="29"/>
                    </a:lnTo>
                    <a:lnTo>
                      <a:pt x="0" y="2"/>
                    </a:lnTo>
                    <a:lnTo>
                      <a:pt x="1" y="0"/>
                    </a:lnTo>
                    <a:close/>
                  </a:path>
                </a:pathLst>
              </a:custGeom>
              <a:solidFill>
                <a:srgbClr val="B2D1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870" name="Freeform 890"/>
              <p:cNvSpPr>
                <a:spLocks/>
              </p:cNvSpPr>
              <p:nvPr/>
            </p:nvSpPr>
            <p:spPr bwMode="auto">
              <a:xfrm>
                <a:off x="1428" y="1251"/>
                <a:ext cx="685" cy="191"/>
              </a:xfrm>
              <a:custGeom>
                <a:avLst/>
                <a:gdLst>
                  <a:gd name="T0" fmla="*/ 685 w 685"/>
                  <a:gd name="T1" fmla="*/ 191 h 381"/>
                  <a:gd name="T2" fmla="*/ 685 w 685"/>
                  <a:gd name="T3" fmla="*/ 188 h 381"/>
                  <a:gd name="T4" fmla="*/ 678 w 685"/>
                  <a:gd name="T5" fmla="*/ 185 h 381"/>
                  <a:gd name="T6" fmla="*/ 668 w 685"/>
                  <a:gd name="T7" fmla="*/ 179 h 381"/>
                  <a:gd name="T8" fmla="*/ 653 w 685"/>
                  <a:gd name="T9" fmla="*/ 174 h 381"/>
                  <a:gd name="T10" fmla="*/ 633 w 685"/>
                  <a:gd name="T11" fmla="*/ 167 h 381"/>
                  <a:gd name="T12" fmla="*/ 609 w 685"/>
                  <a:gd name="T13" fmla="*/ 158 h 381"/>
                  <a:gd name="T14" fmla="*/ 581 w 685"/>
                  <a:gd name="T15" fmla="*/ 149 h 381"/>
                  <a:gd name="T16" fmla="*/ 548 w 685"/>
                  <a:gd name="T17" fmla="*/ 140 h 381"/>
                  <a:gd name="T18" fmla="*/ 512 w 685"/>
                  <a:gd name="T19" fmla="*/ 129 h 381"/>
                  <a:gd name="T20" fmla="*/ 471 w 685"/>
                  <a:gd name="T21" fmla="*/ 119 h 381"/>
                  <a:gd name="T22" fmla="*/ 428 w 685"/>
                  <a:gd name="T23" fmla="*/ 107 h 381"/>
                  <a:gd name="T24" fmla="*/ 382 w 685"/>
                  <a:gd name="T25" fmla="*/ 94 h 381"/>
                  <a:gd name="T26" fmla="*/ 332 w 685"/>
                  <a:gd name="T27" fmla="*/ 81 h 381"/>
                  <a:gd name="T28" fmla="*/ 281 w 685"/>
                  <a:gd name="T29" fmla="*/ 68 h 381"/>
                  <a:gd name="T30" fmla="*/ 228 w 685"/>
                  <a:gd name="T31" fmla="*/ 54 h 381"/>
                  <a:gd name="T32" fmla="*/ 172 w 685"/>
                  <a:gd name="T33" fmla="*/ 41 h 381"/>
                  <a:gd name="T34" fmla="*/ 116 w 685"/>
                  <a:gd name="T35" fmla="*/ 27 h 381"/>
                  <a:gd name="T36" fmla="*/ 58 w 685"/>
                  <a:gd name="T37" fmla="*/ 14 h 381"/>
                  <a:gd name="T38" fmla="*/ 0 w 685"/>
                  <a:gd name="T39" fmla="*/ 0 h 381"/>
                  <a:gd name="T40" fmla="*/ 0 w 685"/>
                  <a:gd name="T41" fmla="*/ 2 h 381"/>
                  <a:gd name="T42" fmla="*/ 58 w 685"/>
                  <a:gd name="T43" fmla="*/ 15 h 381"/>
                  <a:gd name="T44" fmla="*/ 114 w 685"/>
                  <a:gd name="T45" fmla="*/ 29 h 381"/>
                  <a:gd name="T46" fmla="*/ 171 w 685"/>
                  <a:gd name="T47" fmla="*/ 43 h 381"/>
                  <a:gd name="T48" fmla="*/ 225 w 685"/>
                  <a:gd name="T49" fmla="*/ 56 h 381"/>
                  <a:gd name="T50" fmla="*/ 278 w 685"/>
                  <a:gd name="T51" fmla="*/ 70 h 381"/>
                  <a:gd name="T52" fmla="*/ 329 w 685"/>
                  <a:gd name="T53" fmla="*/ 82 h 381"/>
                  <a:gd name="T54" fmla="*/ 377 w 685"/>
                  <a:gd name="T55" fmla="*/ 95 h 381"/>
                  <a:gd name="T56" fmla="*/ 421 w 685"/>
                  <a:gd name="T57" fmla="*/ 107 h 381"/>
                  <a:gd name="T58" fmla="*/ 464 w 685"/>
                  <a:gd name="T59" fmla="*/ 119 h 381"/>
                  <a:gd name="T60" fmla="*/ 502 w 685"/>
                  <a:gd name="T61" fmla="*/ 129 h 381"/>
                  <a:gd name="T62" fmla="*/ 536 w 685"/>
                  <a:gd name="T63" fmla="*/ 139 h 381"/>
                  <a:gd name="T64" fmla="*/ 565 w 685"/>
                  <a:gd name="T65" fmla="*/ 148 h 381"/>
                  <a:gd name="T66" fmla="*/ 591 w 685"/>
                  <a:gd name="T67" fmla="*/ 157 h 381"/>
                  <a:gd name="T68" fmla="*/ 612 w 685"/>
                  <a:gd name="T69" fmla="*/ 164 h 381"/>
                  <a:gd name="T70" fmla="*/ 628 w 685"/>
                  <a:gd name="T71" fmla="*/ 170 h 381"/>
                  <a:gd name="T72" fmla="*/ 639 w 685"/>
                  <a:gd name="T73" fmla="*/ 176 h 381"/>
                  <a:gd name="T74" fmla="*/ 646 w 685"/>
                  <a:gd name="T75" fmla="*/ 179 h 381"/>
                  <a:gd name="T76" fmla="*/ 647 w 685"/>
                  <a:gd name="T77" fmla="*/ 182 h 381"/>
                  <a:gd name="T78" fmla="*/ 685 w 685"/>
                  <a:gd name="T79" fmla="*/ 191 h 38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685" h="381">
                    <a:moveTo>
                      <a:pt x="685" y="381"/>
                    </a:moveTo>
                    <a:lnTo>
                      <a:pt x="685" y="376"/>
                    </a:lnTo>
                    <a:lnTo>
                      <a:pt x="678" y="369"/>
                    </a:lnTo>
                    <a:lnTo>
                      <a:pt x="668" y="358"/>
                    </a:lnTo>
                    <a:lnTo>
                      <a:pt x="653" y="347"/>
                    </a:lnTo>
                    <a:lnTo>
                      <a:pt x="633" y="333"/>
                    </a:lnTo>
                    <a:lnTo>
                      <a:pt x="609" y="316"/>
                    </a:lnTo>
                    <a:lnTo>
                      <a:pt x="581" y="298"/>
                    </a:lnTo>
                    <a:lnTo>
                      <a:pt x="548" y="280"/>
                    </a:lnTo>
                    <a:lnTo>
                      <a:pt x="512" y="258"/>
                    </a:lnTo>
                    <a:lnTo>
                      <a:pt x="471" y="237"/>
                    </a:lnTo>
                    <a:lnTo>
                      <a:pt x="428" y="213"/>
                    </a:lnTo>
                    <a:lnTo>
                      <a:pt x="382" y="188"/>
                    </a:lnTo>
                    <a:lnTo>
                      <a:pt x="332" y="162"/>
                    </a:lnTo>
                    <a:lnTo>
                      <a:pt x="281" y="135"/>
                    </a:lnTo>
                    <a:lnTo>
                      <a:pt x="228" y="108"/>
                    </a:lnTo>
                    <a:lnTo>
                      <a:pt x="172" y="81"/>
                    </a:lnTo>
                    <a:lnTo>
                      <a:pt x="116" y="54"/>
                    </a:lnTo>
                    <a:lnTo>
                      <a:pt x="58" y="27"/>
                    </a:lnTo>
                    <a:lnTo>
                      <a:pt x="0" y="0"/>
                    </a:lnTo>
                    <a:lnTo>
                      <a:pt x="0" y="3"/>
                    </a:lnTo>
                    <a:lnTo>
                      <a:pt x="58" y="30"/>
                    </a:lnTo>
                    <a:lnTo>
                      <a:pt x="114" y="57"/>
                    </a:lnTo>
                    <a:lnTo>
                      <a:pt x="171" y="85"/>
                    </a:lnTo>
                    <a:lnTo>
                      <a:pt x="225" y="112"/>
                    </a:lnTo>
                    <a:lnTo>
                      <a:pt x="278" y="139"/>
                    </a:lnTo>
                    <a:lnTo>
                      <a:pt x="329" y="164"/>
                    </a:lnTo>
                    <a:lnTo>
                      <a:pt x="377" y="190"/>
                    </a:lnTo>
                    <a:lnTo>
                      <a:pt x="421" y="213"/>
                    </a:lnTo>
                    <a:lnTo>
                      <a:pt x="464" y="237"/>
                    </a:lnTo>
                    <a:lnTo>
                      <a:pt x="502" y="258"/>
                    </a:lnTo>
                    <a:lnTo>
                      <a:pt x="536" y="278"/>
                    </a:lnTo>
                    <a:lnTo>
                      <a:pt x="565" y="296"/>
                    </a:lnTo>
                    <a:lnTo>
                      <a:pt x="591" y="313"/>
                    </a:lnTo>
                    <a:lnTo>
                      <a:pt x="612" y="327"/>
                    </a:lnTo>
                    <a:lnTo>
                      <a:pt x="628" y="340"/>
                    </a:lnTo>
                    <a:lnTo>
                      <a:pt x="639" y="351"/>
                    </a:lnTo>
                    <a:lnTo>
                      <a:pt x="646" y="358"/>
                    </a:lnTo>
                    <a:lnTo>
                      <a:pt x="647" y="363"/>
                    </a:lnTo>
                    <a:lnTo>
                      <a:pt x="685" y="381"/>
                    </a:lnTo>
                    <a:close/>
                  </a:path>
                </a:pathLst>
              </a:custGeom>
              <a:solidFill>
                <a:srgbClr val="B2D4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871" name="Freeform 891"/>
              <p:cNvSpPr>
                <a:spLocks/>
              </p:cNvSpPr>
              <p:nvPr/>
            </p:nvSpPr>
            <p:spPr bwMode="auto">
              <a:xfrm>
                <a:off x="1427" y="1253"/>
                <a:ext cx="648" cy="180"/>
              </a:xfrm>
              <a:custGeom>
                <a:avLst/>
                <a:gdLst>
                  <a:gd name="T0" fmla="*/ 1 w 648"/>
                  <a:gd name="T1" fmla="*/ 0 h 360"/>
                  <a:gd name="T2" fmla="*/ 59 w 648"/>
                  <a:gd name="T3" fmla="*/ 14 h 360"/>
                  <a:gd name="T4" fmla="*/ 115 w 648"/>
                  <a:gd name="T5" fmla="*/ 27 h 360"/>
                  <a:gd name="T6" fmla="*/ 172 w 648"/>
                  <a:gd name="T7" fmla="*/ 41 h 360"/>
                  <a:gd name="T8" fmla="*/ 226 w 648"/>
                  <a:gd name="T9" fmla="*/ 55 h 360"/>
                  <a:gd name="T10" fmla="*/ 279 w 648"/>
                  <a:gd name="T11" fmla="*/ 68 h 360"/>
                  <a:gd name="T12" fmla="*/ 330 w 648"/>
                  <a:gd name="T13" fmla="*/ 81 h 360"/>
                  <a:gd name="T14" fmla="*/ 378 w 648"/>
                  <a:gd name="T15" fmla="*/ 94 h 360"/>
                  <a:gd name="T16" fmla="*/ 422 w 648"/>
                  <a:gd name="T17" fmla="*/ 105 h 360"/>
                  <a:gd name="T18" fmla="*/ 465 w 648"/>
                  <a:gd name="T19" fmla="*/ 117 h 360"/>
                  <a:gd name="T20" fmla="*/ 503 w 648"/>
                  <a:gd name="T21" fmla="*/ 128 h 360"/>
                  <a:gd name="T22" fmla="*/ 537 w 648"/>
                  <a:gd name="T23" fmla="*/ 138 h 360"/>
                  <a:gd name="T24" fmla="*/ 566 w 648"/>
                  <a:gd name="T25" fmla="*/ 147 h 360"/>
                  <a:gd name="T26" fmla="*/ 592 w 648"/>
                  <a:gd name="T27" fmla="*/ 155 h 360"/>
                  <a:gd name="T28" fmla="*/ 613 w 648"/>
                  <a:gd name="T29" fmla="*/ 162 h 360"/>
                  <a:gd name="T30" fmla="*/ 629 w 648"/>
                  <a:gd name="T31" fmla="*/ 169 h 360"/>
                  <a:gd name="T32" fmla="*/ 640 w 648"/>
                  <a:gd name="T33" fmla="*/ 174 h 360"/>
                  <a:gd name="T34" fmla="*/ 647 w 648"/>
                  <a:gd name="T35" fmla="*/ 178 h 360"/>
                  <a:gd name="T36" fmla="*/ 648 w 648"/>
                  <a:gd name="T37" fmla="*/ 180 h 360"/>
                  <a:gd name="T38" fmla="*/ 606 w 648"/>
                  <a:gd name="T39" fmla="*/ 171 h 360"/>
                  <a:gd name="T40" fmla="*/ 604 w 648"/>
                  <a:gd name="T41" fmla="*/ 168 h 360"/>
                  <a:gd name="T42" fmla="*/ 599 w 648"/>
                  <a:gd name="T43" fmla="*/ 164 h 360"/>
                  <a:gd name="T44" fmla="*/ 586 w 648"/>
                  <a:gd name="T45" fmla="*/ 159 h 360"/>
                  <a:gd name="T46" fmla="*/ 569 w 648"/>
                  <a:gd name="T47" fmla="*/ 152 h 360"/>
                  <a:gd name="T48" fmla="*/ 548 w 648"/>
                  <a:gd name="T49" fmla="*/ 145 h 360"/>
                  <a:gd name="T50" fmla="*/ 521 w 648"/>
                  <a:gd name="T51" fmla="*/ 136 h 360"/>
                  <a:gd name="T52" fmla="*/ 489 w 648"/>
                  <a:gd name="T53" fmla="*/ 127 h 360"/>
                  <a:gd name="T54" fmla="*/ 453 w 648"/>
                  <a:gd name="T55" fmla="*/ 117 h 360"/>
                  <a:gd name="T56" fmla="*/ 414 w 648"/>
                  <a:gd name="T57" fmla="*/ 105 h 360"/>
                  <a:gd name="T58" fmla="*/ 371 w 648"/>
                  <a:gd name="T59" fmla="*/ 94 h 360"/>
                  <a:gd name="T60" fmla="*/ 325 w 648"/>
                  <a:gd name="T61" fmla="*/ 82 h 360"/>
                  <a:gd name="T62" fmla="*/ 275 w 648"/>
                  <a:gd name="T63" fmla="*/ 69 h 360"/>
                  <a:gd name="T64" fmla="*/ 223 w 648"/>
                  <a:gd name="T65" fmla="*/ 56 h 360"/>
                  <a:gd name="T66" fmla="*/ 169 w 648"/>
                  <a:gd name="T67" fmla="*/ 42 h 360"/>
                  <a:gd name="T68" fmla="*/ 114 w 648"/>
                  <a:gd name="T69" fmla="*/ 29 h 360"/>
                  <a:gd name="T70" fmla="*/ 57 w 648"/>
                  <a:gd name="T71" fmla="*/ 16 h 360"/>
                  <a:gd name="T72" fmla="*/ 0 w 648"/>
                  <a:gd name="T73" fmla="*/ 2 h 360"/>
                  <a:gd name="T74" fmla="*/ 1 w 648"/>
                  <a:gd name="T75" fmla="*/ 0 h 36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648" h="360">
                    <a:moveTo>
                      <a:pt x="1" y="0"/>
                    </a:moveTo>
                    <a:lnTo>
                      <a:pt x="59" y="27"/>
                    </a:lnTo>
                    <a:lnTo>
                      <a:pt x="115" y="54"/>
                    </a:lnTo>
                    <a:lnTo>
                      <a:pt x="172" y="82"/>
                    </a:lnTo>
                    <a:lnTo>
                      <a:pt x="226" y="109"/>
                    </a:lnTo>
                    <a:lnTo>
                      <a:pt x="279" y="136"/>
                    </a:lnTo>
                    <a:lnTo>
                      <a:pt x="330" y="161"/>
                    </a:lnTo>
                    <a:lnTo>
                      <a:pt x="378" y="187"/>
                    </a:lnTo>
                    <a:lnTo>
                      <a:pt x="422" y="210"/>
                    </a:lnTo>
                    <a:lnTo>
                      <a:pt x="465" y="234"/>
                    </a:lnTo>
                    <a:lnTo>
                      <a:pt x="503" y="255"/>
                    </a:lnTo>
                    <a:lnTo>
                      <a:pt x="537" y="275"/>
                    </a:lnTo>
                    <a:lnTo>
                      <a:pt x="566" y="293"/>
                    </a:lnTo>
                    <a:lnTo>
                      <a:pt x="592" y="310"/>
                    </a:lnTo>
                    <a:lnTo>
                      <a:pt x="613" y="324"/>
                    </a:lnTo>
                    <a:lnTo>
                      <a:pt x="629" y="337"/>
                    </a:lnTo>
                    <a:lnTo>
                      <a:pt x="640" y="348"/>
                    </a:lnTo>
                    <a:lnTo>
                      <a:pt x="647" y="355"/>
                    </a:lnTo>
                    <a:lnTo>
                      <a:pt x="648" y="360"/>
                    </a:lnTo>
                    <a:lnTo>
                      <a:pt x="606" y="342"/>
                    </a:lnTo>
                    <a:lnTo>
                      <a:pt x="604" y="335"/>
                    </a:lnTo>
                    <a:lnTo>
                      <a:pt x="599" y="328"/>
                    </a:lnTo>
                    <a:lnTo>
                      <a:pt x="586" y="317"/>
                    </a:lnTo>
                    <a:lnTo>
                      <a:pt x="569" y="304"/>
                    </a:lnTo>
                    <a:lnTo>
                      <a:pt x="548" y="290"/>
                    </a:lnTo>
                    <a:lnTo>
                      <a:pt x="521" y="272"/>
                    </a:lnTo>
                    <a:lnTo>
                      <a:pt x="489" y="254"/>
                    </a:lnTo>
                    <a:lnTo>
                      <a:pt x="453" y="234"/>
                    </a:lnTo>
                    <a:lnTo>
                      <a:pt x="414" y="210"/>
                    </a:lnTo>
                    <a:lnTo>
                      <a:pt x="371" y="187"/>
                    </a:lnTo>
                    <a:lnTo>
                      <a:pt x="325" y="163"/>
                    </a:lnTo>
                    <a:lnTo>
                      <a:pt x="275" y="138"/>
                    </a:lnTo>
                    <a:lnTo>
                      <a:pt x="223" y="111"/>
                    </a:lnTo>
                    <a:lnTo>
                      <a:pt x="169" y="83"/>
                    </a:lnTo>
                    <a:lnTo>
                      <a:pt x="114" y="58"/>
                    </a:lnTo>
                    <a:lnTo>
                      <a:pt x="57" y="31"/>
                    </a:lnTo>
                    <a:lnTo>
                      <a:pt x="0" y="4"/>
                    </a:lnTo>
                    <a:lnTo>
                      <a:pt x="1" y="0"/>
                    </a:lnTo>
                    <a:close/>
                  </a:path>
                </a:pathLst>
              </a:custGeom>
              <a:solidFill>
                <a:srgbClr val="B2D7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872" name="Freeform 892"/>
              <p:cNvSpPr>
                <a:spLocks/>
              </p:cNvSpPr>
              <p:nvPr/>
            </p:nvSpPr>
            <p:spPr bwMode="auto">
              <a:xfrm>
                <a:off x="1425" y="1255"/>
                <a:ext cx="608" cy="169"/>
              </a:xfrm>
              <a:custGeom>
                <a:avLst/>
                <a:gdLst>
                  <a:gd name="T0" fmla="*/ 608 w 608"/>
                  <a:gd name="T1" fmla="*/ 169 h 338"/>
                  <a:gd name="T2" fmla="*/ 606 w 608"/>
                  <a:gd name="T3" fmla="*/ 166 h 338"/>
                  <a:gd name="T4" fmla="*/ 601 w 608"/>
                  <a:gd name="T5" fmla="*/ 162 h 338"/>
                  <a:gd name="T6" fmla="*/ 588 w 608"/>
                  <a:gd name="T7" fmla="*/ 157 h 338"/>
                  <a:gd name="T8" fmla="*/ 571 w 608"/>
                  <a:gd name="T9" fmla="*/ 150 h 338"/>
                  <a:gd name="T10" fmla="*/ 550 w 608"/>
                  <a:gd name="T11" fmla="*/ 143 h 338"/>
                  <a:gd name="T12" fmla="*/ 523 w 608"/>
                  <a:gd name="T13" fmla="*/ 134 h 338"/>
                  <a:gd name="T14" fmla="*/ 491 w 608"/>
                  <a:gd name="T15" fmla="*/ 125 h 338"/>
                  <a:gd name="T16" fmla="*/ 455 w 608"/>
                  <a:gd name="T17" fmla="*/ 115 h 338"/>
                  <a:gd name="T18" fmla="*/ 416 w 608"/>
                  <a:gd name="T19" fmla="*/ 103 h 338"/>
                  <a:gd name="T20" fmla="*/ 373 w 608"/>
                  <a:gd name="T21" fmla="*/ 92 h 338"/>
                  <a:gd name="T22" fmla="*/ 327 w 608"/>
                  <a:gd name="T23" fmla="*/ 80 h 338"/>
                  <a:gd name="T24" fmla="*/ 277 w 608"/>
                  <a:gd name="T25" fmla="*/ 67 h 338"/>
                  <a:gd name="T26" fmla="*/ 225 w 608"/>
                  <a:gd name="T27" fmla="*/ 54 h 338"/>
                  <a:gd name="T28" fmla="*/ 171 w 608"/>
                  <a:gd name="T29" fmla="*/ 40 h 338"/>
                  <a:gd name="T30" fmla="*/ 116 w 608"/>
                  <a:gd name="T31" fmla="*/ 27 h 338"/>
                  <a:gd name="T32" fmla="*/ 59 w 608"/>
                  <a:gd name="T33" fmla="*/ 14 h 338"/>
                  <a:gd name="T34" fmla="*/ 2 w 608"/>
                  <a:gd name="T35" fmla="*/ 0 h 338"/>
                  <a:gd name="T36" fmla="*/ 0 w 608"/>
                  <a:gd name="T37" fmla="*/ 2 h 338"/>
                  <a:gd name="T38" fmla="*/ 54 w 608"/>
                  <a:gd name="T39" fmla="*/ 14 h 338"/>
                  <a:gd name="T40" fmla="*/ 106 w 608"/>
                  <a:gd name="T41" fmla="*/ 26 h 338"/>
                  <a:gd name="T42" fmla="*/ 158 w 608"/>
                  <a:gd name="T43" fmla="*/ 39 h 338"/>
                  <a:gd name="T44" fmla="*/ 208 w 608"/>
                  <a:gd name="T45" fmla="*/ 52 h 338"/>
                  <a:gd name="T46" fmla="*/ 256 w 608"/>
                  <a:gd name="T47" fmla="*/ 63 h 338"/>
                  <a:gd name="T48" fmla="*/ 303 w 608"/>
                  <a:gd name="T49" fmla="*/ 76 h 338"/>
                  <a:gd name="T50" fmla="*/ 345 w 608"/>
                  <a:gd name="T51" fmla="*/ 87 h 338"/>
                  <a:gd name="T52" fmla="*/ 386 w 608"/>
                  <a:gd name="T53" fmla="*/ 98 h 338"/>
                  <a:gd name="T54" fmla="*/ 423 w 608"/>
                  <a:gd name="T55" fmla="*/ 109 h 338"/>
                  <a:gd name="T56" fmla="*/ 455 w 608"/>
                  <a:gd name="T57" fmla="*/ 118 h 338"/>
                  <a:gd name="T58" fmla="*/ 485 w 608"/>
                  <a:gd name="T59" fmla="*/ 127 h 338"/>
                  <a:gd name="T60" fmla="*/ 509 w 608"/>
                  <a:gd name="T61" fmla="*/ 134 h 338"/>
                  <a:gd name="T62" fmla="*/ 530 w 608"/>
                  <a:gd name="T63" fmla="*/ 141 h 338"/>
                  <a:gd name="T64" fmla="*/ 546 w 608"/>
                  <a:gd name="T65" fmla="*/ 148 h 338"/>
                  <a:gd name="T66" fmla="*/ 557 w 608"/>
                  <a:gd name="T67" fmla="*/ 152 h 338"/>
                  <a:gd name="T68" fmla="*/ 563 w 608"/>
                  <a:gd name="T69" fmla="*/ 156 h 338"/>
                  <a:gd name="T70" fmla="*/ 564 w 608"/>
                  <a:gd name="T71" fmla="*/ 159 h 338"/>
                  <a:gd name="T72" fmla="*/ 608 w 608"/>
                  <a:gd name="T73" fmla="*/ 169 h 33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608" h="338">
                    <a:moveTo>
                      <a:pt x="608" y="338"/>
                    </a:moveTo>
                    <a:lnTo>
                      <a:pt x="606" y="331"/>
                    </a:lnTo>
                    <a:lnTo>
                      <a:pt x="601" y="324"/>
                    </a:lnTo>
                    <a:lnTo>
                      <a:pt x="588" y="313"/>
                    </a:lnTo>
                    <a:lnTo>
                      <a:pt x="571" y="300"/>
                    </a:lnTo>
                    <a:lnTo>
                      <a:pt x="550" y="286"/>
                    </a:lnTo>
                    <a:lnTo>
                      <a:pt x="523" y="268"/>
                    </a:lnTo>
                    <a:lnTo>
                      <a:pt x="491" y="250"/>
                    </a:lnTo>
                    <a:lnTo>
                      <a:pt x="455" y="230"/>
                    </a:lnTo>
                    <a:lnTo>
                      <a:pt x="416" y="206"/>
                    </a:lnTo>
                    <a:lnTo>
                      <a:pt x="373" y="183"/>
                    </a:lnTo>
                    <a:lnTo>
                      <a:pt x="327" y="159"/>
                    </a:lnTo>
                    <a:lnTo>
                      <a:pt x="277" y="134"/>
                    </a:lnTo>
                    <a:lnTo>
                      <a:pt x="225" y="107"/>
                    </a:lnTo>
                    <a:lnTo>
                      <a:pt x="171" y="79"/>
                    </a:lnTo>
                    <a:lnTo>
                      <a:pt x="116" y="54"/>
                    </a:lnTo>
                    <a:lnTo>
                      <a:pt x="59" y="27"/>
                    </a:lnTo>
                    <a:lnTo>
                      <a:pt x="2" y="0"/>
                    </a:lnTo>
                    <a:lnTo>
                      <a:pt x="0" y="3"/>
                    </a:lnTo>
                    <a:lnTo>
                      <a:pt x="54" y="27"/>
                    </a:lnTo>
                    <a:lnTo>
                      <a:pt x="106" y="52"/>
                    </a:lnTo>
                    <a:lnTo>
                      <a:pt x="158" y="78"/>
                    </a:lnTo>
                    <a:lnTo>
                      <a:pt x="208" y="103"/>
                    </a:lnTo>
                    <a:lnTo>
                      <a:pt x="256" y="126"/>
                    </a:lnTo>
                    <a:lnTo>
                      <a:pt x="303" y="152"/>
                    </a:lnTo>
                    <a:lnTo>
                      <a:pt x="345" y="174"/>
                    </a:lnTo>
                    <a:lnTo>
                      <a:pt x="386" y="195"/>
                    </a:lnTo>
                    <a:lnTo>
                      <a:pt x="423" y="217"/>
                    </a:lnTo>
                    <a:lnTo>
                      <a:pt x="455" y="235"/>
                    </a:lnTo>
                    <a:lnTo>
                      <a:pt x="485" y="253"/>
                    </a:lnTo>
                    <a:lnTo>
                      <a:pt x="509" y="268"/>
                    </a:lnTo>
                    <a:lnTo>
                      <a:pt x="530" y="282"/>
                    </a:lnTo>
                    <a:lnTo>
                      <a:pt x="546" y="295"/>
                    </a:lnTo>
                    <a:lnTo>
                      <a:pt x="557" y="304"/>
                    </a:lnTo>
                    <a:lnTo>
                      <a:pt x="563" y="311"/>
                    </a:lnTo>
                    <a:lnTo>
                      <a:pt x="564" y="317"/>
                    </a:lnTo>
                    <a:lnTo>
                      <a:pt x="608" y="338"/>
                    </a:lnTo>
                    <a:close/>
                  </a:path>
                </a:pathLst>
              </a:custGeom>
              <a:solidFill>
                <a:srgbClr val="B2DA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873" name="Freeform 893"/>
              <p:cNvSpPr>
                <a:spLocks/>
              </p:cNvSpPr>
              <p:nvPr/>
            </p:nvSpPr>
            <p:spPr bwMode="auto">
              <a:xfrm>
                <a:off x="1425" y="1257"/>
                <a:ext cx="564" cy="156"/>
              </a:xfrm>
              <a:custGeom>
                <a:avLst/>
                <a:gdLst>
                  <a:gd name="T0" fmla="*/ 0 w 564"/>
                  <a:gd name="T1" fmla="*/ 0 h 314"/>
                  <a:gd name="T2" fmla="*/ 54 w 564"/>
                  <a:gd name="T3" fmla="*/ 12 h 314"/>
                  <a:gd name="T4" fmla="*/ 106 w 564"/>
                  <a:gd name="T5" fmla="*/ 24 h 314"/>
                  <a:gd name="T6" fmla="*/ 158 w 564"/>
                  <a:gd name="T7" fmla="*/ 37 h 314"/>
                  <a:gd name="T8" fmla="*/ 208 w 564"/>
                  <a:gd name="T9" fmla="*/ 50 h 314"/>
                  <a:gd name="T10" fmla="*/ 256 w 564"/>
                  <a:gd name="T11" fmla="*/ 61 h 314"/>
                  <a:gd name="T12" fmla="*/ 303 w 564"/>
                  <a:gd name="T13" fmla="*/ 74 h 314"/>
                  <a:gd name="T14" fmla="*/ 345 w 564"/>
                  <a:gd name="T15" fmla="*/ 85 h 314"/>
                  <a:gd name="T16" fmla="*/ 386 w 564"/>
                  <a:gd name="T17" fmla="*/ 95 h 314"/>
                  <a:gd name="T18" fmla="*/ 423 w 564"/>
                  <a:gd name="T19" fmla="*/ 106 h 314"/>
                  <a:gd name="T20" fmla="*/ 455 w 564"/>
                  <a:gd name="T21" fmla="*/ 115 h 314"/>
                  <a:gd name="T22" fmla="*/ 485 w 564"/>
                  <a:gd name="T23" fmla="*/ 124 h 314"/>
                  <a:gd name="T24" fmla="*/ 509 w 564"/>
                  <a:gd name="T25" fmla="*/ 132 h 314"/>
                  <a:gd name="T26" fmla="*/ 530 w 564"/>
                  <a:gd name="T27" fmla="*/ 139 h 314"/>
                  <a:gd name="T28" fmla="*/ 546 w 564"/>
                  <a:gd name="T29" fmla="*/ 145 h 314"/>
                  <a:gd name="T30" fmla="*/ 557 w 564"/>
                  <a:gd name="T31" fmla="*/ 150 h 314"/>
                  <a:gd name="T32" fmla="*/ 563 w 564"/>
                  <a:gd name="T33" fmla="*/ 153 h 314"/>
                  <a:gd name="T34" fmla="*/ 564 w 564"/>
                  <a:gd name="T35" fmla="*/ 156 h 314"/>
                  <a:gd name="T36" fmla="*/ 516 w 564"/>
                  <a:gd name="T37" fmla="*/ 145 h 314"/>
                  <a:gd name="T38" fmla="*/ 516 w 564"/>
                  <a:gd name="T39" fmla="*/ 142 h 314"/>
                  <a:gd name="T40" fmla="*/ 509 w 564"/>
                  <a:gd name="T41" fmla="*/ 139 h 314"/>
                  <a:gd name="T42" fmla="*/ 498 w 564"/>
                  <a:gd name="T43" fmla="*/ 133 h 314"/>
                  <a:gd name="T44" fmla="*/ 481 w 564"/>
                  <a:gd name="T45" fmla="*/ 128 h 314"/>
                  <a:gd name="T46" fmla="*/ 459 w 564"/>
                  <a:gd name="T47" fmla="*/ 121 h 314"/>
                  <a:gd name="T48" fmla="*/ 434 w 564"/>
                  <a:gd name="T49" fmla="*/ 113 h 314"/>
                  <a:gd name="T50" fmla="*/ 404 w 564"/>
                  <a:gd name="T51" fmla="*/ 104 h 314"/>
                  <a:gd name="T52" fmla="*/ 370 w 564"/>
                  <a:gd name="T53" fmla="*/ 94 h 314"/>
                  <a:gd name="T54" fmla="*/ 332 w 564"/>
                  <a:gd name="T55" fmla="*/ 84 h 314"/>
                  <a:gd name="T56" fmla="*/ 291 w 564"/>
                  <a:gd name="T57" fmla="*/ 73 h 314"/>
                  <a:gd name="T58" fmla="*/ 247 w 564"/>
                  <a:gd name="T59" fmla="*/ 62 h 314"/>
                  <a:gd name="T60" fmla="*/ 201 w 564"/>
                  <a:gd name="T61" fmla="*/ 51 h 314"/>
                  <a:gd name="T62" fmla="*/ 153 w 564"/>
                  <a:gd name="T63" fmla="*/ 38 h 314"/>
                  <a:gd name="T64" fmla="*/ 103 w 564"/>
                  <a:gd name="T65" fmla="*/ 26 h 314"/>
                  <a:gd name="T66" fmla="*/ 51 w 564"/>
                  <a:gd name="T67" fmla="*/ 14 h 314"/>
                  <a:gd name="T68" fmla="*/ 0 w 564"/>
                  <a:gd name="T69" fmla="*/ 2 h 314"/>
                  <a:gd name="T70" fmla="*/ 0 w 564"/>
                  <a:gd name="T71" fmla="*/ 0 h 31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64" h="314">
                    <a:moveTo>
                      <a:pt x="0" y="0"/>
                    </a:moveTo>
                    <a:lnTo>
                      <a:pt x="54" y="24"/>
                    </a:lnTo>
                    <a:lnTo>
                      <a:pt x="106" y="49"/>
                    </a:lnTo>
                    <a:lnTo>
                      <a:pt x="158" y="75"/>
                    </a:lnTo>
                    <a:lnTo>
                      <a:pt x="208" y="100"/>
                    </a:lnTo>
                    <a:lnTo>
                      <a:pt x="256" y="123"/>
                    </a:lnTo>
                    <a:lnTo>
                      <a:pt x="303" y="149"/>
                    </a:lnTo>
                    <a:lnTo>
                      <a:pt x="345" y="171"/>
                    </a:lnTo>
                    <a:lnTo>
                      <a:pt x="386" y="192"/>
                    </a:lnTo>
                    <a:lnTo>
                      <a:pt x="423" y="214"/>
                    </a:lnTo>
                    <a:lnTo>
                      <a:pt x="455" y="232"/>
                    </a:lnTo>
                    <a:lnTo>
                      <a:pt x="485" y="250"/>
                    </a:lnTo>
                    <a:lnTo>
                      <a:pt x="509" y="265"/>
                    </a:lnTo>
                    <a:lnTo>
                      <a:pt x="530" y="279"/>
                    </a:lnTo>
                    <a:lnTo>
                      <a:pt x="546" y="292"/>
                    </a:lnTo>
                    <a:lnTo>
                      <a:pt x="557" y="301"/>
                    </a:lnTo>
                    <a:lnTo>
                      <a:pt x="563" y="308"/>
                    </a:lnTo>
                    <a:lnTo>
                      <a:pt x="564" y="314"/>
                    </a:lnTo>
                    <a:lnTo>
                      <a:pt x="516" y="292"/>
                    </a:lnTo>
                    <a:lnTo>
                      <a:pt x="516" y="286"/>
                    </a:lnTo>
                    <a:lnTo>
                      <a:pt x="509" y="279"/>
                    </a:lnTo>
                    <a:lnTo>
                      <a:pt x="498" y="268"/>
                    </a:lnTo>
                    <a:lnTo>
                      <a:pt x="481" y="257"/>
                    </a:lnTo>
                    <a:lnTo>
                      <a:pt x="459" y="243"/>
                    </a:lnTo>
                    <a:lnTo>
                      <a:pt x="434" y="227"/>
                    </a:lnTo>
                    <a:lnTo>
                      <a:pt x="404" y="209"/>
                    </a:lnTo>
                    <a:lnTo>
                      <a:pt x="370" y="190"/>
                    </a:lnTo>
                    <a:lnTo>
                      <a:pt x="332" y="169"/>
                    </a:lnTo>
                    <a:lnTo>
                      <a:pt x="291" y="147"/>
                    </a:lnTo>
                    <a:lnTo>
                      <a:pt x="247" y="125"/>
                    </a:lnTo>
                    <a:lnTo>
                      <a:pt x="201" y="102"/>
                    </a:lnTo>
                    <a:lnTo>
                      <a:pt x="153" y="76"/>
                    </a:lnTo>
                    <a:lnTo>
                      <a:pt x="103" y="53"/>
                    </a:lnTo>
                    <a:lnTo>
                      <a:pt x="51" y="28"/>
                    </a:lnTo>
                    <a:lnTo>
                      <a:pt x="0" y="4"/>
                    </a:lnTo>
                    <a:lnTo>
                      <a:pt x="0" y="0"/>
                    </a:lnTo>
                    <a:close/>
                  </a:path>
                </a:pathLst>
              </a:custGeom>
              <a:solidFill>
                <a:srgbClr val="B1DE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874" name="Freeform 894"/>
              <p:cNvSpPr>
                <a:spLocks/>
              </p:cNvSpPr>
              <p:nvPr/>
            </p:nvSpPr>
            <p:spPr bwMode="auto">
              <a:xfrm>
                <a:off x="1424" y="1259"/>
                <a:ext cx="517" cy="143"/>
              </a:xfrm>
              <a:custGeom>
                <a:avLst/>
                <a:gdLst>
                  <a:gd name="T0" fmla="*/ 517 w 517"/>
                  <a:gd name="T1" fmla="*/ 143 h 288"/>
                  <a:gd name="T2" fmla="*/ 517 w 517"/>
                  <a:gd name="T3" fmla="*/ 140 h 288"/>
                  <a:gd name="T4" fmla="*/ 510 w 517"/>
                  <a:gd name="T5" fmla="*/ 137 h 288"/>
                  <a:gd name="T6" fmla="*/ 499 w 517"/>
                  <a:gd name="T7" fmla="*/ 131 h 288"/>
                  <a:gd name="T8" fmla="*/ 482 w 517"/>
                  <a:gd name="T9" fmla="*/ 126 h 288"/>
                  <a:gd name="T10" fmla="*/ 460 w 517"/>
                  <a:gd name="T11" fmla="*/ 119 h 288"/>
                  <a:gd name="T12" fmla="*/ 435 w 517"/>
                  <a:gd name="T13" fmla="*/ 111 h 288"/>
                  <a:gd name="T14" fmla="*/ 405 w 517"/>
                  <a:gd name="T15" fmla="*/ 102 h 288"/>
                  <a:gd name="T16" fmla="*/ 371 w 517"/>
                  <a:gd name="T17" fmla="*/ 92 h 288"/>
                  <a:gd name="T18" fmla="*/ 333 w 517"/>
                  <a:gd name="T19" fmla="*/ 82 h 288"/>
                  <a:gd name="T20" fmla="*/ 292 w 517"/>
                  <a:gd name="T21" fmla="*/ 71 h 288"/>
                  <a:gd name="T22" fmla="*/ 248 w 517"/>
                  <a:gd name="T23" fmla="*/ 60 h 288"/>
                  <a:gd name="T24" fmla="*/ 202 w 517"/>
                  <a:gd name="T25" fmla="*/ 49 h 288"/>
                  <a:gd name="T26" fmla="*/ 154 w 517"/>
                  <a:gd name="T27" fmla="*/ 36 h 288"/>
                  <a:gd name="T28" fmla="*/ 104 w 517"/>
                  <a:gd name="T29" fmla="*/ 24 h 288"/>
                  <a:gd name="T30" fmla="*/ 52 w 517"/>
                  <a:gd name="T31" fmla="*/ 12 h 288"/>
                  <a:gd name="T32" fmla="*/ 1 w 517"/>
                  <a:gd name="T33" fmla="*/ 0 h 288"/>
                  <a:gd name="T34" fmla="*/ 0 w 517"/>
                  <a:gd name="T35" fmla="*/ 2 h 288"/>
                  <a:gd name="T36" fmla="*/ 49 w 517"/>
                  <a:gd name="T37" fmla="*/ 13 h 288"/>
                  <a:gd name="T38" fmla="*/ 99 w 517"/>
                  <a:gd name="T39" fmla="*/ 25 h 288"/>
                  <a:gd name="T40" fmla="*/ 147 w 517"/>
                  <a:gd name="T41" fmla="*/ 37 h 288"/>
                  <a:gd name="T42" fmla="*/ 193 w 517"/>
                  <a:gd name="T43" fmla="*/ 49 h 288"/>
                  <a:gd name="T44" fmla="*/ 237 w 517"/>
                  <a:gd name="T45" fmla="*/ 59 h 288"/>
                  <a:gd name="T46" fmla="*/ 278 w 517"/>
                  <a:gd name="T47" fmla="*/ 70 h 288"/>
                  <a:gd name="T48" fmla="*/ 316 w 517"/>
                  <a:gd name="T49" fmla="*/ 81 h 288"/>
                  <a:gd name="T50" fmla="*/ 352 w 517"/>
                  <a:gd name="T51" fmla="*/ 90 h 288"/>
                  <a:gd name="T52" fmla="*/ 383 w 517"/>
                  <a:gd name="T53" fmla="*/ 99 h 288"/>
                  <a:gd name="T54" fmla="*/ 408 w 517"/>
                  <a:gd name="T55" fmla="*/ 107 h 288"/>
                  <a:gd name="T56" fmla="*/ 431 w 517"/>
                  <a:gd name="T57" fmla="*/ 114 h 288"/>
                  <a:gd name="T58" fmla="*/ 448 w 517"/>
                  <a:gd name="T59" fmla="*/ 121 h 288"/>
                  <a:gd name="T60" fmla="*/ 459 w 517"/>
                  <a:gd name="T61" fmla="*/ 125 h 288"/>
                  <a:gd name="T62" fmla="*/ 466 w 517"/>
                  <a:gd name="T63" fmla="*/ 129 h 288"/>
                  <a:gd name="T64" fmla="*/ 468 w 517"/>
                  <a:gd name="T65" fmla="*/ 131 h 288"/>
                  <a:gd name="T66" fmla="*/ 517 w 517"/>
                  <a:gd name="T67" fmla="*/ 143 h 28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517" h="288">
                    <a:moveTo>
                      <a:pt x="517" y="288"/>
                    </a:moveTo>
                    <a:lnTo>
                      <a:pt x="517" y="282"/>
                    </a:lnTo>
                    <a:lnTo>
                      <a:pt x="510" y="275"/>
                    </a:lnTo>
                    <a:lnTo>
                      <a:pt x="499" y="264"/>
                    </a:lnTo>
                    <a:lnTo>
                      <a:pt x="482" y="253"/>
                    </a:lnTo>
                    <a:lnTo>
                      <a:pt x="460" y="239"/>
                    </a:lnTo>
                    <a:lnTo>
                      <a:pt x="435" y="223"/>
                    </a:lnTo>
                    <a:lnTo>
                      <a:pt x="405" y="205"/>
                    </a:lnTo>
                    <a:lnTo>
                      <a:pt x="371" y="186"/>
                    </a:lnTo>
                    <a:lnTo>
                      <a:pt x="333" y="165"/>
                    </a:lnTo>
                    <a:lnTo>
                      <a:pt x="292" y="143"/>
                    </a:lnTo>
                    <a:lnTo>
                      <a:pt x="248" y="121"/>
                    </a:lnTo>
                    <a:lnTo>
                      <a:pt x="202" y="98"/>
                    </a:lnTo>
                    <a:lnTo>
                      <a:pt x="154" y="72"/>
                    </a:lnTo>
                    <a:lnTo>
                      <a:pt x="104" y="49"/>
                    </a:lnTo>
                    <a:lnTo>
                      <a:pt x="52" y="24"/>
                    </a:lnTo>
                    <a:lnTo>
                      <a:pt x="1" y="0"/>
                    </a:lnTo>
                    <a:lnTo>
                      <a:pt x="0" y="4"/>
                    </a:lnTo>
                    <a:lnTo>
                      <a:pt x="49" y="27"/>
                    </a:lnTo>
                    <a:lnTo>
                      <a:pt x="99" y="51"/>
                    </a:lnTo>
                    <a:lnTo>
                      <a:pt x="147" y="74"/>
                    </a:lnTo>
                    <a:lnTo>
                      <a:pt x="193" y="98"/>
                    </a:lnTo>
                    <a:lnTo>
                      <a:pt x="237" y="119"/>
                    </a:lnTo>
                    <a:lnTo>
                      <a:pt x="278" y="141"/>
                    </a:lnTo>
                    <a:lnTo>
                      <a:pt x="316" y="163"/>
                    </a:lnTo>
                    <a:lnTo>
                      <a:pt x="352" y="181"/>
                    </a:lnTo>
                    <a:lnTo>
                      <a:pt x="383" y="199"/>
                    </a:lnTo>
                    <a:lnTo>
                      <a:pt x="408" y="215"/>
                    </a:lnTo>
                    <a:lnTo>
                      <a:pt x="431" y="230"/>
                    </a:lnTo>
                    <a:lnTo>
                      <a:pt x="448" y="243"/>
                    </a:lnTo>
                    <a:lnTo>
                      <a:pt x="459" y="252"/>
                    </a:lnTo>
                    <a:lnTo>
                      <a:pt x="466" y="259"/>
                    </a:lnTo>
                    <a:lnTo>
                      <a:pt x="468" y="264"/>
                    </a:lnTo>
                    <a:lnTo>
                      <a:pt x="517" y="288"/>
                    </a:lnTo>
                    <a:close/>
                  </a:path>
                </a:pathLst>
              </a:custGeom>
              <a:solidFill>
                <a:srgbClr val="B1E1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875" name="Freeform 895"/>
              <p:cNvSpPr>
                <a:spLocks/>
              </p:cNvSpPr>
              <p:nvPr/>
            </p:nvSpPr>
            <p:spPr bwMode="auto">
              <a:xfrm>
                <a:off x="1422" y="1260"/>
                <a:ext cx="470" cy="131"/>
              </a:xfrm>
              <a:custGeom>
                <a:avLst/>
                <a:gdLst>
                  <a:gd name="T0" fmla="*/ 2 w 470"/>
                  <a:gd name="T1" fmla="*/ 0 h 260"/>
                  <a:gd name="T2" fmla="*/ 51 w 470"/>
                  <a:gd name="T3" fmla="*/ 12 h 260"/>
                  <a:gd name="T4" fmla="*/ 101 w 470"/>
                  <a:gd name="T5" fmla="*/ 24 h 260"/>
                  <a:gd name="T6" fmla="*/ 149 w 470"/>
                  <a:gd name="T7" fmla="*/ 35 h 260"/>
                  <a:gd name="T8" fmla="*/ 195 w 470"/>
                  <a:gd name="T9" fmla="*/ 47 h 260"/>
                  <a:gd name="T10" fmla="*/ 239 w 470"/>
                  <a:gd name="T11" fmla="*/ 58 h 260"/>
                  <a:gd name="T12" fmla="*/ 280 w 470"/>
                  <a:gd name="T13" fmla="*/ 69 h 260"/>
                  <a:gd name="T14" fmla="*/ 318 w 470"/>
                  <a:gd name="T15" fmla="*/ 80 h 260"/>
                  <a:gd name="T16" fmla="*/ 354 w 470"/>
                  <a:gd name="T17" fmla="*/ 89 h 260"/>
                  <a:gd name="T18" fmla="*/ 385 w 470"/>
                  <a:gd name="T19" fmla="*/ 98 h 260"/>
                  <a:gd name="T20" fmla="*/ 410 w 470"/>
                  <a:gd name="T21" fmla="*/ 106 h 260"/>
                  <a:gd name="T22" fmla="*/ 433 w 470"/>
                  <a:gd name="T23" fmla="*/ 114 h 260"/>
                  <a:gd name="T24" fmla="*/ 450 w 470"/>
                  <a:gd name="T25" fmla="*/ 120 h 260"/>
                  <a:gd name="T26" fmla="*/ 461 w 470"/>
                  <a:gd name="T27" fmla="*/ 125 h 260"/>
                  <a:gd name="T28" fmla="*/ 468 w 470"/>
                  <a:gd name="T29" fmla="*/ 128 h 260"/>
                  <a:gd name="T30" fmla="*/ 470 w 470"/>
                  <a:gd name="T31" fmla="*/ 131 h 260"/>
                  <a:gd name="T32" fmla="*/ 416 w 470"/>
                  <a:gd name="T33" fmla="*/ 118 h 260"/>
                  <a:gd name="T34" fmla="*/ 414 w 470"/>
                  <a:gd name="T35" fmla="*/ 116 h 260"/>
                  <a:gd name="T36" fmla="*/ 409 w 470"/>
                  <a:gd name="T37" fmla="*/ 113 h 260"/>
                  <a:gd name="T38" fmla="*/ 397 w 470"/>
                  <a:gd name="T39" fmla="*/ 108 h 260"/>
                  <a:gd name="T40" fmla="*/ 382 w 470"/>
                  <a:gd name="T41" fmla="*/ 103 h 260"/>
                  <a:gd name="T42" fmla="*/ 364 w 470"/>
                  <a:gd name="T43" fmla="*/ 97 h 260"/>
                  <a:gd name="T44" fmla="*/ 340 w 470"/>
                  <a:gd name="T45" fmla="*/ 89 h 260"/>
                  <a:gd name="T46" fmla="*/ 313 w 470"/>
                  <a:gd name="T47" fmla="*/ 82 h 260"/>
                  <a:gd name="T48" fmla="*/ 282 w 470"/>
                  <a:gd name="T49" fmla="*/ 73 h 260"/>
                  <a:gd name="T50" fmla="*/ 248 w 470"/>
                  <a:gd name="T51" fmla="*/ 63 h 260"/>
                  <a:gd name="T52" fmla="*/ 211 w 470"/>
                  <a:gd name="T53" fmla="*/ 53 h 260"/>
                  <a:gd name="T54" fmla="*/ 173 w 470"/>
                  <a:gd name="T55" fmla="*/ 44 h 260"/>
                  <a:gd name="T56" fmla="*/ 132 w 470"/>
                  <a:gd name="T57" fmla="*/ 34 h 260"/>
                  <a:gd name="T58" fmla="*/ 88 w 470"/>
                  <a:gd name="T59" fmla="*/ 23 h 260"/>
                  <a:gd name="T60" fmla="*/ 44 w 470"/>
                  <a:gd name="T61" fmla="*/ 13 h 260"/>
                  <a:gd name="T62" fmla="*/ 0 w 470"/>
                  <a:gd name="T63" fmla="*/ 2 h 260"/>
                  <a:gd name="T64" fmla="*/ 2 w 470"/>
                  <a:gd name="T65" fmla="*/ 0 h 26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470" h="260">
                    <a:moveTo>
                      <a:pt x="2" y="0"/>
                    </a:moveTo>
                    <a:lnTo>
                      <a:pt x="51" y="23"/>
                    </a:lnTo>
                    <a:lnTo>
                      <a:pt x="101" y="47"/>
                    </a:lnTo>
                    <a:lnTo>
                      <a:pt x="149" y="70"/>
                    </a:lnTo>
                    <a:lnTo>
                      <a:pt x="195" y="94"/>
                    </a:lnTo>
                    <a:lnTo>
                      <a:pt x="239" y="115"/>
                    </a:lnTo>
                    <a:lnTo>
                      <a:pt x="280" y="137"/>
                    </a:lnTo>
                    <a:lnTo>
                      <a:pt x="318" y="159"/>
                    </a:lnTo>
                    <a:lnTo>
                      <a:pt x="354" y="177"/>
                    </a:lnTo>
                    <a:lnTo>
                      <a:pt x="385" y="195"/>
                    </a:lnTo>
                    <a:lnTo>
                      <a:pt x="410" y="211"/>
                    </a:lnTo>
                    <a:lnTo>
                      <a:pt x="433" y="226"/>
                    </a:lnTo>
                    <a:lnTo>
                      <a:pt x="450" y="239"/>
                    </a:lnTo>
                    <a:lnTo>
                      <a:pt x="461" y="248"/>
                    </a:lnTo>
                    <a:lnTo>
                      <a:pt x="468" y="255"/>
                    </a:lnTo>
                    <a:lnTo>
                      <a:pt x="470" y="260"/>
                    </a:lnTo>
                    <a:lnTo>
                      <a:pt x="416" y="235"/>
                    </a:lnTo>
                    <a:lnTo>
                      <a:pt x="414" y="231"/>
                    </a:lnTo>
                    <a:lnTo>
                      <a:pt x="409" y="224"/>
                    </a:lnTo>
                    <a:lnTo>
                      <a:pt x="397" y="215"/>
                    </a:lnTo>
                    <a:lnTo>
                      <a:pt x="382" y="204"/>
                    </a:lnTo>
                    <a:lnTo>
                      <a:pt x="364" y="192"/>
                    </a:lnTo>
                    <a:lnTo>
                      <a:pt x="340" y="177"/>
                    </a:lnTo>
                    <a:lnTo>
                      <a:pt x="313" y="163"/>
                    </a:lnTo>
                    <a:lnTo>
                      <a:pt x="282" y="144"/>
                    </a:lnTo>
                    <a:lnTo>
                      <a:pt x="248" y="126"/>
                    </a:lnTo>
                    <a:lnTo>
                      <a:pt x="211" y="106"/>
                    </a:lnTo>
                    <a:lnTo>
                      <a:pt x="173" y="87"/>
                    </a:lnTo>
                    <a:lnTo>
                      <a:pt x="132" y="67"/>
                    </a:lnTo>
                    <a:lnTo>
                      <a:pt x="88" y="45"/>
                    </a:lnTo>
                    <a:lnTo>
                      <a:pt x="44" y="25"/>
                    </a:lnTo>
                    <a:lnTo>
                      <a:pt x="0" y="3"/>
                    </a:lnTo>
                    <a:lnTo>
                      <a:pt x="2" y="0"/>
                    </a:lnTo>
                    <a:close/>
                  </a:path>
                </a:pathLst>
              </a:custGeom>
              <a:solidFill>
                <a:srgbClr val="B1E4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876" name="Freeform 896"/>
              <p:cNvSpPr>
                <a:spLocks/>
              </p:cNvSpPr>
              <p:nvPr/>
            </p:nvSpPr>
            <p:spPr bwMode="auto">
              <a:xfrm>
                <a:off x="1421" y="1262"/>
                <a:ext cx="417" cy="116"/>
              </a:xfrm>
              <a:custGeom>
                <a:avLst/>
                <a:gdLst>
                  <a:gd name="T0" fmla="*/ 417 w 417"/>
                  <a:gd name="T1" fmla="*/ 116 h 232"/>
                  <a:gd name="T2" fmla="*/ 415 w 417"/>
                  <a:gd name="T3" fmla="*/ 114 h 232"/>
                  <a:gd name="T4" fmla="*/ 410 w 417"/>
                  <a:gd name="T5" fmla="*/ 111 h 232"/>
                  <a:gd name="T6" fmla="*/ 398 w 417"/>
                  <a:gd name="T7" fmla="*/ 106 h 232"/>
                  <a:gd name="T8" fmla="*/ 383 w 417"/>
                  <a:gd name="T9" fmla="*/ 101 h 232"/>
                  <a:gd name="T10" fmla="*/ 365 w 417"/>
                  <a:gd name="T11" fmla="*/ 95 h 232"/>
                  <a:gd name="T12" fmla="*/ 341 w 417"/>
                  <a:gd name="T13" fmla="*/ 87 h 232"/>
                  <a:gd name="T14" fmla="*/ 314 w 417"/>
                  <a:gd name="T15" fmla="*/ 80 h 232"/>
                  <a:gd name="T16" fmla="*/ 283 w 417"/>
                  <a:gd name="T17" fmla="*/ 71 h 232"/>
                  <a:gd name="T18" fmla="*/ 249 w 417"/>
                  <a:gd name="T19" fmla="*/ 62 h 232"/>
                  <a:gd name="T20" fmla="*/ 212 w 417"/>
                  <a:gd name="T21" fmla="*/ 52 h 232"/>
                  <a:gd name="T22" fmla="*/ 174 w 417"/>
                  <a:gd name="T23" fmla="*/ 42 h 232"/>
                  <a:gd name="T24" fmla="*/ 133 w 417"/>
                  <a:gd name="T25" fmla="*/ 32 h 232"/>
                  <a:gd name="T26" fmla="*/ 89 w 417"/>
                  <a:gd name="T27" fmla="*/ 21 h 232"/>
                  <a:gd name="T28" fmla="*/ 45 w 417"/>
                  <a:gd name="T29" fmla="*/ 11 h 232"/>
                  <a:gd name="T30" fmla="*/ 1 w 417"/>
                  <a:gd name="T31" fmla="*/ 0 h 232"/>
                  <a:gd name="T32" fmla="*/ 0 w 417"/>
                  <a:gd name="T33" fmla="*/ 3 h 232"/>
                  <a:gd name="T34" fmla="*/ 41 w 417"/>
                  <a:gd name="T35" fmla="*/ 12 h 232"/>
                  <a:gd name="T36" fmla="*/ 82 w 417"/>
                  <a:gd name="T37" fmla="*/ 22 h 232"/>
                  <a:gd name="T38" fmla="*/ 120 w 417"/>
                  <a:gd name="T39" fmla="*/ 32 h 232"/>
                  <a:gd name="T40" fmla="*/ 158 w 417"/>
                  <a:gd name="T41" fmla="*/ 41 h 232"/>
                  <a:gd name="T42" fmla="*/ 194 w 417"/>
                  <a:gd name="T43" fmla="*/ 51 h 232"/>
                  <a:gd name="T44" fmla="*/ 227 w 417"/>
                  <a:gd name="T45" fmla="*/ 59 h 232"/>
                  <a:gd name="T46" fmla="*/ 257 w 417"/>
                  <a:gd name="T47" fmla="*/ 67 h 232"/>
                  <a:gd name="T48" fmla="*/ 284 w 417"/>
                  <a:gd name="T49" fmla="*/ 76 h 232"/>
                  <a:gd name="T50" fmla="*/ 307 w 417"/>
                  <a:gd name="T51" fmla="*/ 82 h 232"/>
                  <a:gd name="T52" fmla="*/ 326 w 417"/>
                  <a:gd name="T53" fmla="*/ 88 h 232"/>
                  <a:gd name="T54" fmla="*/ 341 w 417"/>
                  <a:gd name="T55" fmla="*/ 94 h 232"/>
                  <a:gd name="T56" fmla="*/ 352 w 417"/>
                  <a:gd name="T57" fmla="*/ 97 h 232"/>
                  <a:gd name="T58" fmla="*/ 357 w 417"/>
                  <a:gd name="T59" fmla="*/ 101 h 232"/>
                  <a:gd name="T60" fmla="*/ 359 w 417"/>
                  <a:gd name="T61" fmla="*/ 103 h 232"/>
                  <a:gd name="T62" fmla="*/ 417 w 417"/>
                  <a:gd name="T63" fmla="*/ 116 h 23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417" h="232">
                    <a:moveTo>
                      <a:pt x="417" y="232"/>
                    </a:moveTo>
                    <a:lnTo>
                      <a:pt x="415" y="228"/>
                    </a:lnTo>
                    <a:lnTo>
                      <a:pt x="410" y="221"/>
                    </a:lnTo>
                    <a:lnTo>
                      <a:pt x="398" y="212"/>
                    </a:lnTo>
                    <a:lnTo>
                      <a:pt x="383" y="201"/>
                    </a:lnTo>
                    <a:lnTo>
                      <a:pt x="365" y="189"/>
                    </a:lnTo>
                    <a:lnTo>
                      <a:pt x="341" y="174"/>
                    </a:lnTo>
                    <a:lnTo>
                      <a:pt x="314" y="160"/>
                    </a:lnTo>
                    <a:lnTo>
                      <a:pt x="283" y="141"/>
                    </a:lnTo>
                    <a:lnTo>
                      <a:pt x="249" y="123"/>
                    </a:lnTo>
                    <a:lnTo>
                      <a:pt x="212" y="103"/>
                    </a:lnTo>
                    <a:lnTo>
                      <a:pt x="174" y="84"/>
                    </a:lnTo>
                    <a:lnTo>
                      <a:pt x="133" y="64"/>
                    </a:lnTo>
                    <a:lnTo>
                      <a:pt x="89" y="42"/>
                    </a:lnTo>
                    <a:lnTo>
                      <a:pt x="45" y="22"/>
                    </a:lnTo>
                    <a:lnTo>
                      <a:pt x="1" y="0"/>
                    </a:lnTo>
                    <a:lnTo>
                      <a:pt x="0" y="6"/>
                    </a:lnTo>
                    <a:lnTo>
                      <a:pt x="41" y="24"/>
                    </a:lnTo>
                    <a:lnTo>
                      <a:pt x="82" y="44"/>
                    </a:lnTo>
                    <a:lnTo>
                      <a:pt x="120" y="64"/>
                    </a:lnTo>
                    <a:lnTo>
                      <a:pt x="158" y="82"/>
                    </a:lnTo>
                    <a:lnTo>
                      <a:pt x="194" y="102"/>
                    </a:lnTo>
                    <a:lnTo>
                      <a:pt x="227" y="118"/>
                    </a:lnTo>
                    <a:lnTo>
                      <a:pt x="257" y="134"/>
                    </a:lnTo>
                    <a:lnTo>
                      <a:pt x="284" y="151"/>
                    </a:lnTo>
                    <a:lnTo>
                      <a:pt x="307" y="163"/>
                    </a:lnTo>
                    <a:lnTo>
                      <a:pt x="326" y="176"/>
                    </a:lnTo>
                    <a:lnTo>
                      <a:pt x="341" y="187"/>
                    </a:lnTo>
                    <a:lnTo>
                      <a:pt x="352" y="194"/>
                    </a:lnTo>
                    <a:lnTo>
                      <a:pt x="357" y="201"/>
                    </a:lnTo>
                    <a:lnTo>
                      <a:pt x="359" y="205"/>
                    </a:lnTo>
                    <a:lnTo>
                      <a:pt x="417" y="232"/>
                    </a:lnTo>
                    <a:close/>
                  </a:path>
                </a:pathLst>
              </a:custGeom>
              <a:solidFill>
                <a:srgbClr val="B1E7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877" name="Freeform 897"/>
              <p:cNvSpPr>
                <a:spLocks/>
              </p:cNvSpPr>
              <p:nvPr/>
            </p:nvSpPr>
            <p:spPr bwMode="auto">
              <a:xfrm>
                <a:off x="1419" y="1265"/>
                <a:ext cx="361" cy="99"/>
              </a:xfrm>
              <a:custGeom>
                <a:avLst/>
                <a:gdLst>
                  <a:gd name="T0" fmla="*/ 2 w 361"/>
                  <a:gd name="T1" fmla="*/ 0 h 199"/>
                  <a:gd name="T2" fmla="*/ 43 w 361"/>
                  <a:gd name="T3" fmla="*/ 9 h 199"/>
                  <a:gd name="T4" fmla="*/ 84 w 361"/>
                  <a:gd name="T5" fmla="*/ 19 h 199"/>
                  <a:gd name="T6" fmla="*/ 122 w 361"/>
                  <a:gd name="T7" fmla="*/ 29 h 199"/>
                  <a:gd name="T8" fmla="*/ 160 w 361"/>
                  <a:gd name="T9" fmla="*/ 38 h 199"/>
                  <a:gd name="T10" fmla="*/ 196 w 361"/>
                  <a:gd name="T11" fmla="*/ 48 h 199"/>
                  <a:gd name="T12" fmla="*/ 229 w 361"/>
                  <a:gd name="T13" fmla="*/ 56 h 199"/>
                  <a:gd name="T14" fmla="*/ 259 w 361"/>
                  <a:gd name="T15" fmla="*/ 64 h 199"/>
                  <a:gd name="T16" fmla="*/ 286 w 361"/>
                  <a:gd name="T17" fmla="*/ 72 h 199"/>
                  <a:gd name="T18" fmla="*/ 309 w 361"/>
                  <a:gd name="T19" fmla="*/ 78 h 199"/>
                  <a:gd name="T20" fmla="*/ 328 w 361"/>
                  <a:gd name="T21" fmla="*/ 85 h 199"/>
                  <a:gd name="T22" fmla="*/ 343 w 361"/>
                  <a:gd name="T23" fmla="*/ 90 h 199"/>
                  <a:gd name="T24" fmla="*/ 354 w 361"/>
                  <a:gd name="T25" fmla="*/ 94 h 199"/>
                  <a:gd name="T26" fmla="*/ 359 w 361"/>
                  <a:gd name="T27" fmla="*/ 97 h 199"/>
                  <a:gd name="T28" fmla="*/ 361 w 361"/>
                  <a:gd name="T29" fmla="*/ 99 h 199"/>
                  <a:gd name="T30" fmla="*/ 299 w 361"/>
                  <a:gd name="T31" fmla="*/ 85 h 199"/>
                  <a:gd name="T32" fmla="*/ 297 w 361"/>
                  <a:gd name="T33" fmla="*/ 83 h 199"/>
                  <a:gd name="T34" fmla="*/ 290 w 361"/>
                  <a:gd name="T35" fmla="*/ 79 h 199"/>
                  <a:gd name="T36" fmla="*/ 277 w 361"/>
                  <a:gd name="T37" fmla="*/ 75 h 199"/>
                  <a:gd name="T38" fmla="*/ 261 w 361"/>
                  <a:gd name="T39" fmla="*/ 69 h 199"/>
                  <a:gd name="T40" fmla="*/ 239 w 361"/>
                  <a:gd name="T41" fmla="*/ 63 h 199"/>
                  <a:gd name="T42" fmla="*/ 214 w 361"/>
                  <a:gd name="T43" fmla="*/ 56 h 199"/>
                  <a:gd name="T44" fmla="*/ 184 w 361"/>
                  <a:gd name="T45" fmla="*/ 48 h 199"/>
                  <a:gd name="T46" fmla="*/ 152 w 361"/>
                  <a:gd name="T47" fmla="*/ 39 h 199"/>
                  <a:gd name="T48" fmla="*/ 116 w 361"/>
                  <a:gd name="T49" fmla="*/ 30 h 199"/>
                  <a:gd name="T50" fmla="*/ 80 w 361"/>
                  <a:gd name="T51" fmla="*/ 20 h 199"/>
                  <a:gd name="T52" fmla="*/ 40 w 361"/>
                  <a:gd name="T53" fmla="*/ 11 h 199"/>
                  <a:gd name="T54" fmla="*/ 0 w 361"/>
                  <a:gd name="T55" fmla="*/ 2 h 199"/>
                  <a:gd name="T56" fmla="*/ 2 w 361"/>
                  <a:gd name="T57" fmla="*/ 0 h 19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361" h="199">
                    <a:moveTo>
                      <a:pt x="2" y="0"/>
                    </a:moveTo>
                    <a:lnTo>
                      <a:pt x="43" y="18"/>
                    </a:lnTo>
                    <a:lnTo>
                      <a:pt x="84" y="38"/>
                    </a:lnTo>
                    <a:lnTo>
                      <a:pt x="122" y="58"/>
                    </a:lnTo>
                    <a:lnTo>
                      <a:pt x="160" y="76"/>
                    </a:lnTo>
                    <a:lnTo>
                      <a:pt x="196" y="96"/>
                    </a:lnTo>
                    <a:lnTo>
                      <a:pt x="229" y="112"/>
                    </a:lnTo>
                    <a:lnTo>
                      <a:pt x="259" y="128"/>
                    </a:lnTo>
                    <a:lnTo>
                      <a:pt x="286" y="145"/>
                    </a:lnTo>
                    <a:lnTo>
                      <a:pt x="309" y="157"/>
                    </a:lnTo>
                    <a:lnTo>
                      <a:pt x="328" y="170"/>
                    </a:lnTo>
                    <a:lnTo>
                      <a:pt x="343" y="181"/>
                    </a:lnTo>
                    <a:lnTo>
                      <a:pt x="354" y="188"/>
                    </a:lnTo>
                    <a:lnTo>
                      <a:pt x="359" y="195"/>
                    </a:lnTo>
                    <a:lnTo>
                      <a:pt x="361" y="199"/>
                    </a:lnTo>
                    <a:lnTo>
                      <a:pt x="299" y="170"/>
                    </a:lnTo>
                    <a:lnTo>
                      <a:pt x="297" y="166"/>
                    </a:lnTo>
                    <a:lnTo>
                      <a:pt x="290" y="159"/>
                    </a:lnTo>
                    <a:lnTo>
                      <a:pt x="277" y="150"/>
                    </a:lnTo>
                    <a:lnTo>
                      <a:pt x="261" y="139"/>
                    </a:lnTo>
                    <a:lnTo>
                      <a:pt x="239" y="126"/>
                    </a:lnTo>
                    <a:lnTo>
                      <a:pt x="214" y="112"/>
                    </a:lnTo>
                    <a:lnTo>
                      <a:pt x="184" y="96"/>
                    </a:lnTo>
                    <a:lnTo>
                      <a:pt x="152" y="79"/>
                    </a:lnTo>
                    <a:lnTo>
                      <a:pt x="116" y="61"/>
                    </a:lnTo>
                    <a:lnTo>
                      <a:pt x="80" y="41"/>
                    </a:lnTo>
                    <a:lnTo>
                      <a:pt x="40" y="23"/>
                    </a:lnTo>
                    <a:lnTo>
                      <a:pt x="0" y="5"/>
                    </a:lnTo>
                    <a:lnTo>
                      <a:pt x="2" y="0"/>
                    </a:lnTo>
                    <a:close/>
                  </a:path>
                </a:pathLst>
              </a:custGeom>
              <a:solidFill>
                <a:srgbClr val="B0EA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878" name="Freeform 898"/>
              <p:cNvSpPr>
                <a:spLocks/>
              </p:cNvSpPr>
              <p:nvPr/>
            </p:nvSpPr>
            <p:spPr bwMode="auto">
              <a:xfrm>
                <a:off x="1418" y="1268"/>
                <a:ext cx="300" cy="82"/>
              </a:xfrm>
              <a:custGeom>
                <a:avLst/>
                <a:gdLst>
                  <a:gd name="T0" fmla="*/ 300 w 300"/>
                  <a:gd name="T1" fmla="*/ 82 h 165"/>
                  <a:gd name="T2" fmla="*/ 298 w 300"/>
                  <a:gd name="T3" fmla="*/ 80 h 165"/>
                  <a:gd name="T4" fmla="*/ 291 w 300"/>
                  <a:gd name="T5" fmla="*/ 77 h 165"/>
                  <a:gd name="T6" fmla="*/ 278 w 300"/>
                  <a:gd name="T7" fmla="*/ 72 h 165"/>
                  <a:gd name="T8" fmla="*/ 262 w 300"/>
                  <a:gd name="T9" fmla="*/ 67 h 165"/>
                  <a:gd name="T10" fmla="*/ 240 w 300"/>
                  <a:gd name="T11" fmla="*/ 60 h 165"/>
                  <a:gd name="T12" fmla="*/ 215 w 300"/>
                  <a:gd name="T13" fmla="*/ 53 h 165"/>
                  <a:gd name="T14" fmla="*/ 185 w 300"/>
                  <a:gd name="T15" fmla="*/ 45 h 165"/>
                  <a:gd name="T16" fmla="*/ 153 w 300"/>
                  <a:gd name="T17" fmla="*/ 37 h 165"/>
                  <a:gd name="T18" fmla="*/ 117 w 300"/>
                  <a:gd name="T19" fmla="*/ 28 h 165"/>
                  <a:gd name="T20" fmla="*/ 81 w 300"/>
                  <a:gd name="T21" fmla="*/ 18 h 165"/>
                  <a:gd name="T22" fmla="*/ 41 w 300"/>
                  <a:gd name="T23" fmla="*/ 9 h 165"/>
                  <a:gd name="T24" fmla="*/ 1 w 300"/>
                  <a:gd name="T25" fmla="*/ 0 h 165"/>
                  <a:gd name="T26" fmla="*/ 0 w 300"/>
                  <a:gd name="T27" fmla="*/ 2 h 165"/>
                  <a:gd name="T28" fmla="*/ 34 w 300"/>
                  <a:gd name="T29" fmla="*/ 10 h 165"/>
                  <a:gd name="T30" fmla="*/ 66 w 300"/>
                  <a:gd name="T31" fmla="*/ 18 h 165"/>
                  <a:gd name="T32" fmla="*/ 99 w 300"/>
                  <a:gd name="T33" fmla="*/ 26 h 165"/>
                  <a:gd name="T34" fmla="*/ 127 w 300"/>
                  <a:gd name="T35" fmla="*/ 33 h 165"/>
                  <a:gd name="T36" fmla="*/ 154 w 300"/>
                  <a:gd name="T37" fmla="*/ 41 h 165"/>
                  <a:gd name="T38" fmla="*/ 178 w 300"/>
                  <a:gd name="T39" fmla="*/ 47 h 165"/>
                  <a:gd name="T40" fmla="*/ 198 w 300"/>
                  <a:gd name="T41" fmla="*/ 53 h 165"/>
                  <a:gd name="T42" fmla="*/ 213 w 300"/>
                  <a:gd name="T43" fmla="*/ 58 h 165"/>
                  <a:gd name="T44" fmla="*/ 225 w 300"/>
                  <a:gd name="T45" fmla="*/ 62 h 165"/>
                  <a:gd name="T46" fmla="*/ 230 w 300"/>
                  <a:gd name="T47" fmla="*/ 65 h 165"/>
                  <a:gd name="T48" fmla="*/ 232 w 300"/>
                  <a:gd name="T49" fmla="*/ 67 h 165"/>
                  <a:gd name="T50" fmla="*/ 300 w 300"/>
                  <a:gd name="T51" fmla="*/ 82 h 16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300" h="165">
                    <a:moveTo>
                      <a:pt x="300" y="165"/>
                    </a:moveTo>
                    <a:lnTo>
                      <a:pt x="298" y="161"/>
                    </a:lnTo>
                    <a:lnTo>
                      <a:pt x="291" y="154"/>
                    </a:lnTo>
                    <a:lnTo>
                      <a:pt x="278" y="145"/>
                    </a:lnTo>
                    <a:lnTo>
                      <a:pt x="262" y="134"/>
                    </a:lnTo>
                    <a:lnTo>
                      <a:pt x="240" y="121"/>
                    </a:lnTo>
                    <a:lnTo>
                      <a:pt x="215" y="107"/>
                    </a:lnTo>
                    <a:lnTo>
                      <a:pt x="185" y="91"/>
                    </a:lnTo>
                    <a:lnTo>
                      <a:pt x="153" y="74"/>
                    </a:lnTo>
                    <a:lnTo>
                      <a:pt x="117" y="56"/>
                    </a:lnTo>
                    <a:lnTo>
                      <a:pt x="81" y="36"/>
                    </a:lnTo>
                    <a:lnTo>
                      <a:pt x="41" y="18"/>
                    </a:lnTo>
                    <a:lnTo>
                      <a:pt x="1" y="0"/>
                    </a:lnTo>
                    <a:lnTo>
                      <a:pt x="0" y="4"/>
                    </a:lnTo>
                    <a:lnTo>
                      <a:pt x="34" y="20"/>
                    </a:lnTo>
                    <a:lnTo>
                      <a:pt x="66" y="36"/>
                    </a:lnTo>
                    <a:lnTo>
                      <a:pt x="99" y="53"/>
                    </a:lnTo>
                    <a:lnTo>
                      <a:pt x="127" y="67"/>
                    </a:lnTo>
                    <a:lnTo>
                      <a:pt x="154" y="82"/>
                    </a:lnTo>
                    <a:lnTo>
                      <a:pt x="178" y="94"/>
                    </a:lnTo>
                    <a:lnTo>
                      <a:pt x="198" y="107"/>
                    </a:lnTo>
                    <a:lnTo>
                      <a:pt x="213" y="116"/>
                    </a:lnTo>
                    <a:lnTo>
                      <a:pt x="225" y="125"/>
                    </a:lnTo>
                    <a:lnTo>
                      <a:pt x="230" y="130"/>
                    </a:lnTo>
                    <a:lnTo>
                      <a:pt x="232" y="134"/>
                    </a:lnTo>
                    <a:lnTo>
                      <a:pt x="300" y="165"/>
                    </a:lnTo>
                    <a:close/>
                  </a:path>
                </a:pathLst>
              </a:custGeom>
              <a:solidFill>
                <a:srgbClr val="B0EE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879" name="Freeform 899"/>
              <p:cNvSpPr>
                <a:spLocks/>
              </p:cNvSpPr>
              <p:nvPr/>
            </p:nvSpPr>
            <p:spPr bwMode="auto">
              <a:xfrm>
                <a:off x="1417" y="1269"/>
                <a:ext cx="233" cy="66"/>
              </a:xfrm>
              <a:custGeom>
                <a:avLst/>
                <a:gdLst>
                  <a:gd name="T0" fmla="*/ 1 w 233"/>
                  <a:gd name="T1" fmla="*/ 0 h 130"/>
                  <a:gd name="T2" fmla="*/ 35 w 233"/>
                  <a:gd name="T3" fmla="*/ 8 h 130"/>
                  <a:gd name="T4" fmla="*/ 67 w 233"/>
                  <a:gd name="T5" fmla="*/ 16 h 130"/>
                  <a:gd name="T6" fmla="*/ 100 w 233"/>
                  <a:gd name="T7" fmla="*/ 25 h 130"/>
                  <a:gd name="T8" fmla="*/ 128 w 233"/>
                  <a:gd name="T9" fmla="*/ 32 h 130"/>
                  <a:gd name="T10" fmla="*/ 155 w 233"/>
                  <a:gd name="T11" fmla="*/ 40 h 130"/>
                  <a:gd name="T12" fmla="*/ 179 w 233"/>
                  <a:gd name="T13" fmla="*/ 46 h 130"/>
                  <a:gd name="T14" fmla="*/ 199 w 233"/>
                  <a:gd name="T15" fmla="*/ 52 h 130"/>
                  <a:gd name="T16" fmla="*/ 214 w 233"/>
                  <a:gd name="T17" fmla="*/ 57 h 130"/>
                  <a:gd name="T18" fmla="*/ 226 w 233"/>
                  <a:gd name="T19" fmla="*/ 61 h 130"/>
                  <a:gd name="T20" fmla="*/ 231 w 233"/>
                  <a:gd name="T21" fmla="*/ 64 h 130"/>
                  <a:gd name="T22" fmla="*/ 233 w 233"/>
                  <a:gd name="T23" fmla="*/ 66 h 130"/>
                  <a:gd name="T24" fmla="*/ 161 w 233"/>
                  <a:gd name="T25" fmla="*/ 49 h 130"/>
                  <a:gd name="T26" fmla="*/ 159 w 233"/>
                  <a:gd name="T27" fmla="*/ 48 h 130"/>
                  <a:gd name="T28" fmla="*/ 152 w 233"/>
                  <a:gd name="T29" fmla="*/ 44 h 130"/>
                  <a:gd name="T30" fmla="*/ 141 w 233"/>
                  <a:gd name="T31" fmla="*/ 40 h 130"/>
                  <a:gd name="T32" fmla="*/ 125 w 233"/>
                  <a:gd name="T33" fmla="*/ 36 h 130"/>
                  <a:gd name="T34" fmla="*/ 104 w 233"/>
                  <a:gd name="T35" fmla="*/ 30 h 130"/>
                  <a:gd name="T36" fmla="*/ 82 w 233"/>
                  <a:gd name="T37" fmla="*/ 24 h 130"/>
                  <a:gd name="T38" fmla="*/ 56 w 233"/>
                  <a:gd name="T39" fmla="*/ 17 h 130"/>
                  <a:gd name="T40" fmla="*/ 28 w 233"/>
                  <a:gd name="T41" fmla="*/ 10 h 130"/>
                  <a:gd name="T42" fmla="*/ 0 w 233"/>
                  <a:gd name="T43" fmla="*/ 4 h 130"/>
                  <a:gd name="T44" fmla="*/ 1 w 233"/>
                  <a:gd name="T45" fmla="*/ 0 h 13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233" h="130">
                    <a:moveTo>
                      <a:pt x="1" y="0"/>
                    </a:moveTo>
                    <a:lnTo>
                      <a:pt x="35" y="16"/>
                    </a:lnTo>
                    <a:lnTo>
                      <a:pt x="67" y="32"/>
                    </a:lnTo>
                    <a:lnTo>
                      <a:pt x="100" y="49"/>
                    </a:lnTo>
                    <a:lnTo>
                      <a:pt x="128" y="63"/>
                    </a:lnTo>
                    <a:lnTo>
                      <a:pt x="155" y="78"/>
                    </a:lnTo>
                    <a:lnTo>
                      <a:pt x="179" y="90"/>
                    </a:lnTo>
                    <a:lnTo>
                      <a:pt x="199" y="103"/>
                    </a:lnTo>
                    <a:lnTo>
                      <a:pt x="214" y="112"/>
                    </a:lnTo>
                    <a:lnTo>
                      <a:pt x="226" y="121"/>
                    </a:lnTo>
                    <a:lnTo>
                      <a:pt x="231" y="126"/>
                    </a:lnTo>
                    <a:lnTo>
                      <a:pt x="233" y="130"/>
                    </a:lnTo>
                    <a:lnTo>
                      <a:pt x="161" y="96"/>
                    </a:lnTo>
                    <a:lnTo>
                      <a:pt x="159" y="94"/>
                    </a:lnTo>
                    <a:lnTo>
                      <a:pt x="152" y="87"/>
                    </a:lnTo>
                    <a:lnTo>
                      <a:pt x="141" y="79"/>
                    </a:lnTo>
                    <a:lnTo>
                      <a:pt x="125" y="70"/>
                    </a:lnTo>
                    <a:lnTo>
                      <a:pt x="104" y="59"/>
                    </a:lnTo>
                    <a:lnTo>
                      <a:pt x="82" y="47"/>
                    </a:lnTo>
                    <a:lnTo>
                      <a:pt x="56" y="34"/>
                    </a:lnTo>
                    <a:lnTo>
                      <a:pt x="28" y="20"/>
                    </a:lnTo>
                    <a:lnTo>
                      <a:pt x="0" y="7"/>
                    </a:lnTo>
                    <a:lnTo>
                      <a:pt x="1" y="0"/>
                    </a:lnTo>
                    <a:close/>
                  </a:path>
                </a:pathLst>
              </a:custGeom>
              <a:solidFill>
                <a:srgbClr val="B0F1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880" name="Freeform 900"/>
              <p:cNvSpPr>
                <a:spLocks/>
              </p:cNvSpPr>
              <p:nvPr/>
            </p:nvSpPr>
            <p:spPr bwMode="auto">
              <a:xfrm>
                <a:off x="1415" y="1273"/>
                <a:ext cx="163" cy="44"/>
              </a:xfrm>
              <a:custGeom>
                <a:avLst/>
                <a:gdLst>
                  <a:gd name="T0" fmla="*/ 163 w 163"/>
                  <a:gd name="T1" fmla="*/ 44 h 89"/>
                  <a:gd name="T2" fmla="*/ 161 w 163"/>
                  <a:gd name="T3" fmla="*/ 43 h 89"/>
                  <a:gd name="T4" fmla="*/ 154 w 163"/>
                  <a:gd name="T5" fmla="*/ 40 h 89"/>
                  <a:gd name="T6" fmla="*/ 143 w 163"/>
                  <a:gd name="T7" fmla="*/ 36 h 89"/>
                  <a:gd name="T8" fmla="*/ 127 w 163"/>
                  <a:gd name="T9" fmla="*/ 31 h 89"/>
                  <a:gd name="T10" fmla="*/ 106 w 163"/>
                  <a:gd name="T11" fmla="*/ 26 h 89"/>
                  <a:gd name="T12" fmla="*/ 84 w 163"/>
                  <a:gd name="T13" fmla="*/ 20 h 89"/>
                  <a:gd name="T14" fmla="*/ 58 w 163"/>
                  <a:gd name="T15" fmla="*/ 13 h 89"/>
                  <a:gd name="T16" fmla="*/ 30 w 163"/>
                  <a:gd name="T17" fmla="*/ 6 h 89"/>
                  <a:gd name="T18" fmla="*/ 2 w 163"/>
                  <a:gd name="T19" fmla="*/ 0 h 89"/>
                  <a:gd name="T20" fmla="*/ 0 w 163"/>
                  <a:gd name="T21" fmla="*/ 2 h 89"/>
                  <a:gd name="T22" fmla="*/ 19 w 163"/>
                  <a:gd name="T23" fmla="*/ 7 h 89"/>
                  <a:gd name="T24" fmla="*/ 37 w 163"/>
                  <a:gd name="T25" fmla="*/ 12 h 89"/>
                  <a:gd name="T26" fmla="*/ 54 w 163"/>
                  <a:gd name="T27" fmla="*/ 16 h 89"/>
                  <a:gd name="T28" fmla="*/ 67 w 163"/>
                  <a:gd name="T29" fmla="*/ 20 h 89"/>
                  <a:gd name="T30" fmla="*/ 77 w 163"/>
                  <a:gd name="T31" fmla="*/ 22 h 89"/>
                  <a:gd name="T32" fmla="*/ 82 w 163"/>
                  <a:gd name="T33" fmla="*/ 25 h 89"/>
                  <a:gd name="T34" fmla="*/ 85 w 163"/>
                  <a:gd name="T35" fmla="*/ 26 h 89"/>
                  <a:gd name="T36" fmla="*/ 163 w 163"/>
                  <a:gd name="T37" fmla="*/ 44 h 8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63" h="89">
                    <a:moveTo>
                      <a:pt x="163" y="89"/>
                    </a:moveTo>
                    <a:lnTo>
                      <a:pt x="161" y="87"/>
                    </a:lnTo>
                    <a:lnTo>
                      <a:pt x="154" y="80"/>
                    </a:lnTo>
                    <a:lnTo>
                      <a:pt x="143" y="72"/>
                    </a:lnTo>
                    <a:lnTo>
                      <a:pt x="127" y="63"/>
                    </a:lnTo>
                    <a:lnTo>
                      <a:pt x="106" y="52"/>
                    </a:lnTo>
                    <a:lnTo>
                      <a:pt x="84" y="40"/>
                    </a:lnTo>
                    <a:lnTo>
                      <a:pt x="58" y="27"/>
                    </a:lnTo>
                    <a:lnTo>
                      <a:pt x="30" y="13"/>
                    </a:lnTo>
                    <a:lnTo>
                      <a:pt x="2" y="0"/>
                    </a:lnTo>
                    <a:lnTo>
                      <a:pt x="0" y="5"/>
                    </a:lnTo>
                    <a:lnTo>
                      <a:pt x="19" y="14"/>
                    </a:lnTo>
                    <a:lnTo>
                      <a:pt x="37" y="24"/>
                    </a:lnTo>
                    <a:lnTo>
                      <a:pt x="54" y="33"/>
                    </a:lnTo>
                    <a:lnTo>
                      <a:pt x="67" y="40"/>
                    </a:lnTo>
                    <a:lnTo>
                      <a:pt x="77" y="45"/>
                    </a:lnTo>
                    <a:lnTo>
                      <a:pt x="82" y="51"/>
                    </a:lnTo>
                    <a:lnTo>
                      <a:pt x="85" y="52"/>
                    </a:lnTo>
                    <a:lnTo>
                      <a:pt x="163" y="89"/>
                    </a:lnTo>
                    <a:close/>
                  </a:path>
                </a:pathLst>
              </a:custGeom>
              <a:solidFill>
                <a:srgbClr val="B0F4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881" name="Freeform 901"/>
              <p:cNvSpPr>
                <a:spLocks/>
              </p:cNvSpPr>
              <p:nvPr/>
            </p:nvSpPr>
            <p:spPr bwMode="auto">
              <a:xfrm>
                <a:off x="1412" y="1276"/>
                <a:ext cx="88" cy="23"/>
              </a:xfrm>
              <a:custGeom>
                <a:avLst/>
                <a:gdLst>
                  <a:gd name="T0" fmla="*/ 3 w 88"/>
                  <a:gd name="T1" fmla="*/ 0 h 47"/>
                  <a:gd name="T2" fmla="*/ 22 w 88"/>
                  <a:gd name="T3" fmla="*/ 4 h 47"/>
                  <a:gd name="T4" fmla="*/ 40 w 88"/>
                  <a:gd name="T5" fmla="*/ 9 h 47"/>
                  <a:gd name="T6" fmla="*/ 57 w 88"/>
                  <a:gd name="T7" fmla="*/ 14 h 47"/>
                  <a:gd name="T8" fmla="*/ 70 w 88"/>
                  <a:gd name="T9" fmla="*/ 17 h 47"/>
                  <a:gd name="T10" fmla="*/ 80 w 88"/>
                  <a:gd name="T11" fmla="*/ 20 h 47"/>
                  <a:gd name="T12" fmla="*/ 85 w 88"/>
                  <a:gd name="T13" fmla="*/ 23 h 47"/>
                  <a:gd name="T14" fmla="*/ 88 w 88"/>
                  <a:gd name="T15" fmla="*/ 23 h 47"/>
                  <a:gd name="T16" fmla="*/ 2 w 88"/>
                  <a:gd name="T17" fmla="*/ 4 h 47"/>
                  <a:gd name="T18" fmla="*/ 0 w 88"/>
                  <a:gd name="T19" fmla="*/ 4 h 47"/>
                  <a:gd name="T20" fmla="*/ 3 w 88"/>
                  <a:gd name="T21" fmla="*/ 0 h 4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8" h="47">
                    <a:moveTo>
                      <a:pt x="3" y="0"/>
                    </a:moveTo>
                    <a:lnTo>
                      <a:pt x="22" y="9"/>
                    </a:lnTo>
                    <a:lnTo>
                      <a:pt x="40" y="19"/>
                    </a:lnTo>
                    <a:lnTo>
                      <a:pt x="57" y="28"/>
                    </a:lnTo>
                    <a:lnTo>
                      <a:pt x="70" y="35"/>
                    </a:lnTo>
                    <a:lnTo>
                      <a:pt x="80" y="40"/>
                    </a:lnTo>
                    <a:lnTo>
                      <a:pt x="85" y="46"/>
                    </a:lnTo>
                    <a:lnTo>
                      <a:pt x="88" y="47"/>
                    </a:lnTo>
                    <a:lnTo>
                      <a:pt x="2" y="8"/>
                    </a:lnTo>
                    <a:lnTo>
                      <a:pt x="0" y="8"/>
                    </a:lnTo>
                    <a:lnTo>
                      <a:pt x="3" y="0"/>
                    </a:lnTo>
                    <a:close/>
                  </a:path>
                </a:pathLst>
              </a:custGeom>
              <a:solidFill>
                <a:srgbClr val="B0F7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882" name="Freeform 902"/>
              <p:cNvSpPr>
                <a:spLocks/>
              </p:cNvSpPr>
              <p:nvPr/>
            </p:nvSpPr>
            <p:spPr bwMode="auto">
              <a:xfrm>
                <a:off x="1412" y="1279"/>
                <a:ext cx="2" cy="1"/>
              </a:xfrm>
              <a:custGeom>
                <a:avLst/>
                <a:gdLst>
                  <a:gd name="T0" fmla="*/ 2 w 2"/>
                  <a:gd name="T1" fmla="*/ 0 h 1"/>
                  <a:gd name="T2" fmla="*/ 0 w 2"/>
                  <a:gd name="T3" fmla="*/ 0 h 1"/>
                  <a:gd name="T4" fmla="*/ 0 w 2"/>
                  <a:gd name="T5" fmla="*/ 0 h 1"/>
                  <a:gd name="T6" fmla="*/ 0 w 2"/>
                  <a:gd name="T7" fmla="*/ 0 h 1"/>
                  <a:gd name="T8" fmla="*/ 2 w 2"/>
                  <a:gd name="T9" fmla="*/ 0 h 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1">
                    <a:moveTo>
                      <a:pt x="2" y="0"/>
                    </a:moveTo>
                    <a:lnTo>
                      <a:pt x="0" y="0"/>
                    </a:lnTo>
                    <a:lnTo>
                      <a:pt x="2" y="0"/>
                    </a:lnTo>
                    <a:close/>
                  </a:path>
                </a:pathLst>
              </a:custGeom>
              <a:solidFill>
                <a:srgbClr val="B0F8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883" name="Freeform 903"/>
              <p:cNvSpPr>
                <a:spLocks/>
              </p:cNvSpPr>
              <p:nvPr/>
            </p:nvSpPr>
            <p:spPr bwMode="auto">
              <a:xfrm>
                <a:off x="1412" y="1239"/>
                <a:ext cx="1019" cy="272"/>
              </a:xfrm>
              <a:custGeom>
                <a:avLst/>
                <a:gdLst>
                  <a:gd name="T0" fmla="*/ 997 w 1019"/>
                  <a:gd name="T1" fmla="*/ 272 h 543"/>
                  <a:gd name="T2" fmla="*/ 0 w 1019"/>
                  <a:gd name="T3" fmla="*/ 40 h 543"/>
                  <a:gd name="T4" fmla="*/ 23 w 1019"/>
                  <a:gd name="T5" fmla="*/ 0 h 543"/>
                  <a:gd name="T6" fmla="*/ 1019 w 1019"/>
                  <a:gd name="T7" fmla="*/ 233 h 543"/>
                  <a:gd name="T8" fmla="*/ 997 w 1019"/>
                  <a:gd name="T9" fmla="*/ 272 h 54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19" h="543">
                    <a:moveTo>
                      <a:pt x="997" y="543"/>
                    </a:moveTo>
                    <a:lnTo>
                      <a:pt x="0" y="80"/>
                    </a:lnTo>
                    <a:lnTo>
                      <a:pt x="23" y="0"/>
                    </a:lnTo>
                    <a:lnTo>
                      <a:pt x="1019" y="465"/>
                    </a:lnTo>
                    <a:lnTo>
                      <a:pt x="997" y="543"/>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ja-JP" altLang="en-US" sz="2400" smtClean="0">
                  <a:solidFill>
                    <a:srgbClr val="000000"/>
                  </a:solidFill>
                </a:endParaRPr>
              </a:p>
            </p:txBody>
          </p:sp>
          <p:sp>
            <p:nvSpPr>
              <p:cNvPr id="8884" name="Freeform 904"/>
              <p:cNvSpPr>
                <a:spLocks/>
              </p:cNvSpPr>
              <p:nvPr/>
            </p:nvSpPr>
            <p:spPr bwMode="auto">
              <a:xfrm>
                <a:off x="1193" y="1703"/>
                <a:ext cx="57" cy="14"/>
              </a:xfrm>
              <a:custGeom>
                <a:avLst/>
                <a:gdLst>
                  <a:gd name="T0" fmla="*/ 57 w 57"/>
                  <a:gd name="T1" fmla="*/ 14 h 29"/>
                  <a:gd name="T2" fmla="*/ 0 w 57"/>
                  <a:gd name="T3" fmla="*/ 1 h 29"/>
                  <a:gd name="T4" fmla="*/ 0 w 57"/>
                  <a:gd name="T5" fmla="*/ 0 h 29"/>
                  <a:gd name="T6" fmla="*/ 55 w 57"/>
                  <a:gd name="T7" fmla="*/ 13 h 29"/>
                  <a:gd name="T8" fmla="*/ 57 w 57"/>
                  <a:gd name="T9" fmla="*/ 14 h 2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 h="29">
                    <a:moveTo>
                      <a:pt x="57" y="29"/>
                    </a:moveTo>
                    <a:lnTo>
                      <a:pt x="0" y="3"/>
                    </a:lnTo>
                    <a:lnTo>
                      <a:pt x="0" y="0"/>
                    </a:lnTo>
                    <a:lnTo>
                      <a:pt x="55" y="27"/>
                    </a:lnTo>
                    <a:lnTo>
                      <a:pt x="57" y="29"/>
                    </a:lnTo>
                    <a:close/>
                  </a:path>
                </a:pathLst>
              </a:custGeom>
              <a:solidFill>
                <a:srgbClr val="C0C0C0"/>
              </a:solidFill>
              <a:ln w="12700">
                <a:solidFill>
                  <a:srgbClr val="000000"/>
                </a:solidFill>
                <a:prstDash val="solid"/>
                <a:round/>
                <a:headEnd/>
                <a:tailEnd/>
              </a:ln>
            </p:spPr>
            <p:txBody>
              <a:bodyPr/>
              <a:lstStyle/>
              <a:p>
                <a:pPr fontAlgn="base">
                  <a:spcBef>
                    <a:spcPct val="0"/>
                  </a:spcBef>
                  <a:spcAft>
                    <a:spcPct val="0"/>
                  </a:spcAft>
                </a:pPr>
                <a:endParaRPr lang="ja-JP" altLang="en-US" sz="2400" smtClean="0">
                  <a:solidFill>
                    <a:srgbClr val="000000"/>
                  </a:solidFill>
                </a:endParaRPr>
              </a:p>
            </p:txBody>
          </p:sp>
          <p:sp>
            <p:nvSpPr>
              <p:cNvPr id="8885" name="Freeform 905"/>
              <p:cNvSpPr>
                <a:spLocks/>
              </p:cNvSpPr>
              <p:nvPr/>
            </p:nvSpPr>
            <p:spPr bwMode="auto">
              <a:xfrm>
                <a:off x="1178" y="1703"/>
                <a:ext cx="15" cy="28"/>
              </a:xfrm>
              <a:custGeom>
                <a:avLst/>
                <a:gdLst>
                  <a:gd name="T0" fmla="*/ 0 w 15"/>
                  <a:gd name="T1" fmla="*/ 26 h 56"/>
                  <a:gd name="T2" fmla="*/ 1 w 15"/>
                  <a:gd name="T3" fmla="*/ 28 h 56"/>
                  <a:gd name="T4" fmla="*/ 15 w 15"/>
                  <a:gd name="T5" fmla="*/ 2 h 56"/>
                  <a:gd name="T6" fmla="*/ 15 w 15"/>
                  <a:gd name="T7" fmla="*/ 0 h 56"/>
                  <a:gd name="T8" fmla="*/ 0 w 15"/>
                  <a:gd name="T9" fmla="*/ 26 h 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 h="56">
                    <a:moveTo>
                      <a:pt x="0" y="52"/>
                    </a:moveTo>
                    <a:lnTo>
                      <a:pt x="1" y="56"/>
                    </a:lnTo>
                    <a:lnTo>
                      <a:pt x="15" y="3"/>
                    </a:lnTo>
                    <a:lnTo>
                      <a:pt x="15" y="0"/>
                    </a:lnTo>
                    <a:lnTo>
                      <a:pt x="0" y="52"/>
                    </a:lnTo>
                    <a:close/>
                  </a:path>
                </a:pathLst>
              </a:custGeom>
              <a:solidFill>
                <a:srgbClr val="C0C0C0"/>
              </a:solidFill>
              <a:ln w="12700">
                <a:solidFill>
                  <a:srgbClr val="000000"/>
                </a:solidFill>
                <a:prstDash val="solid"/>
                <a:round/>
                <a:headEnd/>
                <a:tailEnd/>
              </a:ln>
            </p:spPr>
            <p:txBody>
              <a:bodyPr/>
              <a:lstStyle/>
              <a:p>
                <a:pPr fontAlgn="base">
                  <a:spcBef>
                    <a:spcPct val="0"/>
                  </a:spcBef>
                  <a:spcAft>
                    <a:spcPct val="0"/>
                  </a:spcAft>
                </a:pPr>
                <a:endParaRPr lang="ja-JP" altLang="en-US" sz="2400" smtClean="0">
                  <a:solidFill>
                    <a:srgbClr val="000000"/>
                  </a:solidFill>
                </a:endParaRPr>
              </a:p>
            </p:txBody>
          </p:sp>
          <p:sp>
            <p:nvSpPr>
              <p:cNvPr id="8886" name="Freeform 906"/>
              <p:cNvSpPr>
                <a:spLocks/>
              </p:cNvSpPr>
              <p:nvPr/>
            </p:nvSpPr>
            <p:spPr bwMode="auto">
              <a:xfrm>
                <a:off x="1179" y="1705"/>
                <a:ext cx="71" cy="39"/>
              </a:xfrm>
              <a:custGeom>
                <a:avLst/>
                <a:gdLst>
                  <a:gd name="T0" fmla="*/ 55 w 71"/>
                  <a:gd name="T1" fmla="*/ 39 h 78"/>
                  <a:gd name="T2" fmla="*/ 0 w 71"/>
                  <a:gd name="T3" fmla="*/ 27 h 78"/>
                  <a:gd name="T4" fmla="*/ 14 w 71"/>
                  <a:gd name="T5" fmla="*/ 0 h 78"/>
                  <a:gd name="T6" fmla="*/ 71 w 71"/>
                  <a:gd name="T7" fmla="*/ 13 h 78"/>
                  <a:gd name="T8" fmla="*/ 55 w 71"/>
                  <a:gd name="T9" fmla="*/ 39 h 7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1" h="78">
                    <a:moveTo>
                      <a:pt x="55" y="78"/>
                    </a:moveTo>
                    <a:lnTo>
                      <a:pt x="0" y="53"/>
                    </a:lnTo>
                    <a:lnTo>
                      <a:pt x="14" y="0"/>
                    </a:lnTo>
                    <a:lnTo>
                      <a:pt x="71" y="26"/>
                    </a:lnTo>
                    <a:lnTo>
                      <a:pt x="55" y="78"/>
                    </a:lnTo>
                    <a:close/>
                  </a:path>
                </a:pathLst>
              </a:custGeom>
              <a:solidFill>
                <a:srgbClr val="FFFFFF"/>
              </a:solidFill>
              <a:ln w="12700">
                <a:solidFill>
                  <a:srgbClr val="000000"/>
                </a:solidFill>
                <a:prstDash val="solid"/>
                <a:round/>
                <a:headEnd/>
                <a:tailEnd/>
              </a:ln>
            </p:spPr>
            <p:txBody>
              <a:bodyPr/>
              <a:lstStyle/>
              <a:p>
                <a:pPr fontAlgn="base">
                  <a:spcBef>
                    <a:spcPct val="0"/>
                  </a:spcBef>
                  <a:spcAft>
                    <a:spcPct val="0"/>
                  </a:spcAft>
                </a:pPr>
                <a:endParaRPr lang="ja-JP" altLang="en-US" sz="2400" smtClean="0">
                  <a:solidFill>
                    <a:srgbClr val="000000"/>
                  </a:solidFill>
                </a:endParaRPr>
              </a:p>
            </p:txBody>
          </p:sp>
          <p:sp>
            <p:nvSpPr>
              <p:cNvPr id="8887" name="Freeform 907"/>
              <p:cNvSpPr>
                <a:spLocks/>
              </p:cNvSpPr>
              <p:nvPr/>
            </p:nvSpPr>
            <p:spPr bwMode="auto">
              <a:xfrm>
                <a:off x="1427" y="1765"/>
                <a:ext cx="56" cy="16"/>
              </a:xfrm>
              <a:custGeom>
                <a:avLst/>
                <a:gdLst>
                  <a:gd name="T0" fmla="*/ 56 w 56"/>
                  <a:gd name="T1" fmla="*/ 16 h 31"/>
                  <a:gd name="T2" fmla="*/ 0 w 56"/>
                  <a:gd name="T3" fmla="*/ 2 h 31"/>
                  <a:gd name="T4" fmla="*/ 0 w 56"/>
                  <a:gd name="T5" fmla="*/ 0 h 31"/>
                  <a:gd name="T6" fmla="*/ 55 w 56"/>
                  <a:gd name="T7" fmla="*/ 14 h 31"/>
                  <a:gd name="T8" fmla="*/ 56 w 56"/>
                  <a:gd name="T9" fmla="*/ 16 h 3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31">
                    <a:moveTo>
                      <a:pt x="56" y="31"/>
                    </a:moveTo>
                    <a:lnTo>
                      <a:pt x="0" y="3"/>
                    </a:lnTo>
                    <a:lnTo>
                      <a:pt x="0" y="0"/>
                    </a:lnTo>
                    <a:lnTo>
                      <a:pt x="55" y="27"/>
                    </a:lnTo>
                    <a:lnTo>
                      <a:pt x="56" y="31"/>
                    </a:lnTo>
                    <a:close/>
                  </a:path>
                </a:pathLst>
              </a:custGeom>
              <a:solidFill>
                <a:srgbClr val="C0C0C0"/>
              </a:solidFill>
              <a:ln w="12700">
                <a:solidFill>
                  <a:srgbClr val="000000"/>
                </a:solidFill>
                <a:prstDash val="solid"/>
                <a:round/>
                <a:headEnd/>
                <a:tailEnd/>
              </a:ln>
            </p:spPr>
            <p:txBody>
              <a:bodyPr/>
              <a:lstStyle/>
              <a:p>
                <a:pPr fontAlgn="base">
                  <a:spcBef>
                    <a:spcPct val="0"/>
                  </a:spcBef>
                  <a:spcAft>
                    <a:spcPct val="0"/>
                  </a:spcAft>
                </a:pPr>
                <a:endParaRPr lang="ja-JP" altLang="en-US" sz="2400" smtClean="0">
                  <a:solidFill>
                    <a:srgbClr val="000000"/>
                  </a:solidFill>
                </a:endParaRPr>
              </a:p>
            </p:txBody>
          </p:sp>
          <p:sp>
            <p:nvSpPr>
              <p:cNvPr id="8888" name="Freeform 908"/>
              <p:cNvSpPr>
                <a:spLocks/>
              </p:cNvSpPr>
              <p:nvPr/>
            </p:nvSpPr>
            <p:spPr bwMode="auto">
              <a:xfrm>
                <a:off x="1412" y="1765"/>
                <a:ext cx="15" cy="28"/>
              </a:xfrm>
              <a:custGeom>
                <a:avLst/>
                <a:gdLst>
                  <a:gd name="T0" fmla="*/ 0 w 15"/>
                  <a:gd name="T1" fmla="*/ 26 h 56"/>
                  <a:gd name="T2" fmla="*/ 0 w 15"/>
                  <a:gd name="T3" fmla="*/ 28 h 56"/>
                  <a:gd name="T4" fmla="*/ 15 w 15"/>
                  <a:gd name="T5" fmla="*/ 2 h 56"/>
                  <a:gd name="T6" fmla="*/ 15 w 15"/>
                  <a:gd name="T7" fmla="*/ 0 h 56"/>
                  <a:gd name="T8" fmla="*/ 0 w 15"/>
                  <a:gd name="T9" fmla="*/ 26 h 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 h="56">
                    <a:moveTo>
                      <a:pt x="0" y="52"/>
                    </a:moveTo>
                    <a:lnTo>
                      <a:pt x="0" y="56"/>
                    </a:lnTo>
                    <a:lnTo>
                      <a:pt x="15" y="3"/>
                    </a:lnTo>
                    <a:lnTo>
                      <a:pt x="15" y="0"/>
                    </a:lnTo>
                    <a:lnTo>
                      <a:pt x="0" y="52"/>
                    </a:lnTo>
                    <a:close/>
                  </a:path>
                </a:pathLst>
              </a:custGeom>
              <a:solidFill>
                <a:srgbClr val="C0C0C0"/>
              </a:solidFill>
              <a:ln w="12700">
                <a:solidFill>
                  <a:srgbClr val="000000"/>
                </a:solidFill>
                <a:prstDash val="solid"/>
                <a:round/>
                <a:headEnd/>
                <a:tailEnd/>
              </a:ln>
            </p:spPr>
            <p:txBody>
              <a:bodyPr/>
              <a:lstStyle/>
              <a:p>
                <a:pPr fontAlgn="base">
                  <a:spcBef>
                    <a:spcPct val="0"/>
                  </a:spcBef>
                  <a:spcAft>
                    <a:spcPct val="0"/>
                  </a:spcAft>
                </a:pPr>
                <a:endParaRPr lang="ja-JP" altLang="en-US" sz="2400" smtClean="0">
                  <a:solidFill>
                    <a:srgbClr val="000000"/>
                  </a:solidFill>
                </a:endParaRPr>
              </a:p>
            </p:txBody>
          </p:sp>
          <p:sp>
            <p:nvSpPr>
              <p:cNvPr id="8889" name="Freeform 909"/>
              <p:cNvSpPr>
                <a:spLocks/>
              </p:cNvSpPr>
              <p:nvPr/>
            </p:nvSpPr>
            <p:spPr bwMode="auto">
              <a:xfrm>
                <a:off x="1412" y="1767"/>
                <a:ext cx="71" cy="39"/>
              </a:xfrm>
              <a:custGeom>
                <a:avLst/>
                <a:gdLst>
                  <a:gd name="T0" fmla="*/ 56 w 71"/>
                  <a:gd name="T1" fmla="*/ 39 h 78"/>
                  <a:gd name="T2" fmla="*/ 0 w 71"/>
                  <a:gd name="T3" fmla="*/ 27 h 78"/>
                  <a:gd name="T4" fmla="*/ 15 w 71"/>
                  <a:gd name="T5" fmla="*/ 0 h 78"/>
                  <a:gd name="T6" fmla="*/ 71 w 71"/>
                  <a:gd name="T7" fmla="*/ 14 h 78"/>
                  <a:gd name="T8" fmla="*/ 56 w 71"/>
                  <a:gd name="T9" fmla="*/ 39 h 7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1" h="78">
                    <a:moveTo>
                      <a:pt x="56" y="78"/>
                    </a:moveTo>
                    <a:lnTo>
                      <a:pt x="0" y="53"/>
                    </a:lnTo>
                    <a:lnTo>
                      <a:pt x="15" y="0"/>
                    </a:lnTo>
                    <a:lnTo>
                      <a:pt x="71" y="28"/>
                    </a:lnTo>
                    <a:lnTo>
                      <a:pt x="56" y="78"/>
                    </a:lnTo>
                    <a:close/>
                  </a:path>
                </a:pathLst>
              </a:custGeom>
              <a:solidFill>
                <a:srgbClr val="FFFFFF"/>
              </a:solidFill>
              <a:ln w="12700">
                <a:solidFill>
                  <a:srgbClr val="000000"/>
                </a:solidFill>
                <a:prstDash val="solid"/>
                <a:round/>
                <a:headEnd/>
                <a:tailEnd/>
              </a:ln>
            </p:spPr>
            <p:txBody>
              <a:bodyPr/>
              <a:lstStyle/>
              <a:p>
                <a:pPr fontAlgn="base">
                  <a:spcBef>
                    <a:spcPct val="0"/>
                  </a:spcBef>
                  <a:spcAft>
                    <a:spcPct val="0"/>
                  </a:spcAft>
                </a:pPr>
                <a:endParaRPr lang="ja-JP" altLang="en-US" sz="2400" smtClean="0">
                  <a:solidFill>
                    <a:srgbClr val="000000"/>
                  </a:solidFill>
                </a:endParaRPr>
              </a:p>
            </p:txBody>
          </p:sp>
          <p:sp>
            <p:nvSpPr>
              <p:cNvPr id="8890" name="Freeform 910"/>
              <p:cNvSpPr>
                <a:spLocks/>
              </p:cNvSpPr>
              <p:nvPr/>
            </p:nvSpPr>
            <p:spPr bwMode="auto">
              <a:xfrm>
                <a:off x="1630" y="1810"/>
                <a:ext cx="57" cy="15"/>
              </a:xfrm>
              <a:custGeom>
                <a:avLst/>
                <a:gdLst>
                  <a:gd name="T0" fmla="*/ 57 w 57"/>
                  <a:gd name="T1" fmla="*/ 15 h 31"/>
                  <a:gd name="T2" fmla="*/ 1 w 57"/>
                  <a:gd name="T3" fmla="*/ 2 h 31"/>
                  <a:gd name="T4" fmla="*/ 0 w 57"/>
                  <a:gd name="T5" fmla="*/ 0 h 31"/>
                  <a:gd name="T6" fmla="*/ 57 w 57"/>
                  <a:gd name="T7" fmla="*/ 14 h 31"/>
                  <a:gd name="T8" fmla="*/ 57 w 57"/>
                  <a:gd name="T9" fmla="*/ 15 h 3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 h="31">
                    <a:moveTo>
                      <a:pt x="57" y="31"/>
                    </a:moveTo>
                    <a:lnTo>
                      <a:pt x="1" y="4"/>
                    </a:lnTo>
                    <a:lnTo>
                      <a:pt x="0" y="0"/>
                    </a:lnTo>
                    <a:lnTo>
                      <a:pt x="57" y="28"/>
                    </a:lnTo>
                    <a:lnTo>
                      <a:pt x="57" y="31"/>
                    </a:lnTo>
                    <a:close/>
                  </a:path>
                </a:pathLst>
              </a:custGeom>
              <a:solidFill>
                <a:srgbClr val="C0C0C0"/>
              </a:solidFill>
              <a:ln w="12700">
                <a:solidFill>
                  <a:srgbClr val="000000"/>
                </a:solidFill>
                <a:prstDash val="solid"/>
                <a:round/>
                <a:headEnd/>
                <a:tailEnd/>
              </a:ln>
            </p:spPr>
            <p:txBody>
              <a:bodyPr/>
              <a:lstStyle/>
              <a:p>
                <a:pPr fontAlgn="base">
                  <a:spcBef>
                    <a:spcPct val="0"/>
                  </a:spcBef>
                  <a:spcAft>
                    <a:spcPct val="0"/>
                  </a:spcAft>
                </a:pPr>
                <a:endParaRPr lang="ja-JP" altLang="en-US" sz="2400" smtClean="0">
                  <a:solidFill>
                    <a:srgbClr val="000000"/>
                  </a:solidFill>
                </a:endParaRPr>
              </a:p>
            </p:txBody>
          </p:sp>
          <p:sp>
            <p:nvSpPr>
              <p:cNvPr id="8891" name="Freeform 911"/>
              <p:cNvSpPr>
                <a:spLocks/>
              </p:cNvSpPr>
              <p:nvPr/>
            </p:nvSpPr>
            <p:spPr bwMode="auto">
              <a:xfrm>
                <a:off x="1616" y="1810"/>
                <a:ext cx="15" cy="28"/>
              </a:xfrm>
              <a:custGeom>
                <a:avLst/>
                <a:gdLst>
                  <a:gd name="T0" fmla="*/ 0 w 15"/>
                  <a:gd name="T1" fmla="*/ 26 h 57"/>
                  <a:gd name="T2" fmla="*/ 0 w 15"/>
                  <a:gd name="T3" fmla="*/ 28 h 57"/>
                  <a:gd name="T4" fmla="*/ 15 w 15"/>
                  <a:gd name="T5" fmla="*/ 2 h 57"/>
                  <a:gd name="T6" fmla="*/ 14 w 15"/>
                  <a:gd name="T7" fmla="*/ 0 h 57"/>
                  <a:gd name="T8" fmla="*/ 0 w 15"/>
                  <a:gd name="T9" fmla="*/ 26 h 5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 h="57">
                    <a:moveTo>
                      <a:pt x="0" y="53"/>
                    </a:moveTo>
                    <a:lnTo>
                      <a:pt x="0" y="57"/>
                    </a:lnTo>
                    <a:lnTo>
                      <a:pt x="15" y="4"/>
                    </a:lnTo>
                    <a:lnTo>
                      <a:pt x="14" y="0"/>
                    </a:lnTo>
                    <a:lnTo>
                      <a:pt x="0" y="53"/>
                    </a:lnTo>
                    <a:close/>
                  </a:path>
                </a:pathLst>
              </a:custGeom>
              <a:solidFill>
                <a:srgbClr val="C0C0C0"/>
              </a:solidFill>
              <a:ln w="12700">
                <a:solidFill>
                  <a:srgbClr val="000000"/>
                </a:solidFill>
                <a:prstDash val="solid"/>
                <a:round/>
                <a:headEnd/>
                <a:tailEnd/>
              </a:ln>
            </p:spPr>
            <p:txBody>
              <a:bodyPr/>
              <a:lstStyle/>
              <a:p>
                <a:pPr fontAlgn="base">
                  <a:spcBef>
                    <a:spcPct val="0"/>
                  </a:spcBef>
                  <a:spcAft>
                    <a:spcPct val="0"/>
                  </a:spcAft>
                </a:pPr>
                <a:endParaRPr lang="ja-JP" altLang="en-US" sz="2400" smtClean="0">
                  <a:solidFill>
                    <a:srgbClr val="000000"/>
                  </a:solidFill>
                </a:endParaRPr>
              </a:p>
            </p:txBody>
          </p:sp>
          <p:sp>
            <p:nvSpPr>
              <p:cNvPr id="8892" name="Freeform 912"/>
              <p:cNvSpPr>
                <a:spLocks/>
              </p:cNvSpPr>
              <p:nvPr/>
            </p:nvSpPr>
            <p:spPr bwMode="auto">
              <a:xfrm>
                <a:off x="1616" y="1812"/>
                <a:ext cx="71" cy="38"/>
              </a:xfrm>
              <a:custGeom>
                <a:avLst/>
                <a:gdLst>
                  <a:gd name="T0" fmla="*/ 56 w 71"/>
                  <a:gd name="T1" fmla="*/ 38 h 78"/>
                  <a:gd name="T2" fmla="*/ 0 w 71"/>
                  <a:gd name="T3" fmla="*/ 26 h 78"/>
                  <a:gd name="T4" fmla="*/ 15 w 71"/>
                  <a:gd name="T5" fmla="*/ 0 h 78"/>
                  <a:gd name="T6" fmla="*/ 71 w 71"/>
                  <a:gd name="T7" fmla="*/ 13 h 78"/>
                  <a:gd name="T8" fmla="*/ 56 w 71"/>
                  <a:gd name="T9" fmla="*/ 38 h 7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1" h="78">
                    <a:moveTo>
                      <a:pt x="56" y="78"/>
                    </a:moveTo>
                    <a:lnTo>
                      <a:pt x="0" y="53"/>
                    </a:lnTo>
                    <a:lnTo>
                      <a:pt x="15" y="0"/>
                    </a:lnTo>
                    <a:lnTo>
                      <a:pt x="71" y="27"/>
                    </a:lnTo>
                    <a:lnTo>
                      <a:pt x="56" y="78"/>
                    </a:lnTo>
                    <a:close/>
                  </a:path>
                </a:pathLst>
              </a:custGeom>
              <a:solidFill>
                <a:srgbClr val="FFFFFF"/>
              </a:solidFill>
              <a:ln w="12700">
                <a:solidFill>
                  <a:srgbClr val="000000"/>
                </a:solidFill>
                <a:prstDash val="solid"/>
                <a:round/>
                <a:headEnd/>
                <a:tailEnd/>
              </a:ln>
            </p:spPr>
            <p:txBody>
              <a:bodyPr/>
              <a:lstStyle/>
              <a:p>
                <a:pPr fontAlgn="base">
                  <a:spcBef>
                    <a:spcPct val="0"/>
                  </a:spcBef>
                  <a:spcAft>
                    <a:spcPct val="0"/>
                  </a:spcAft>
                </a:pPr>
                <a:endParaRPr lang="ja-JP" altLang="en-US" sz="2400" smtClean="0">
                  <a:solidFill>
                    <a:srgbClr val="000000"/>
                  </a:solidFill>
                </a:endParaRPr>
              </a:p>
            </p:txBody>
          </p:sp>
          <p:sp>
            <p:nvSpPr>
              <p:cNvPr id="8893" name="Freeform 913"/>
              <p:cNvSpPr>
                <a:spLocks/>
              </p:cNvSpPr>
              <p:nvPr/>
            </p:nvSpPr>
            <p:spPr bwMode="auto">
              <a:xfrm>
                <a:off x="1838" y="1856"/>
                <a:ext cx="56" cy="14"/>
              </a:xfrm>
              <a:custGeom>
                <a:avLst/>
                <a:gdLst>
                  <a:gd name="T0" fmla="*/ 56 w 56"/>
                  <a:gd name="T1" fmla="*/ 14 h 29"/>
                  <a:gd name="T2" fmla="*/ 0 w 56"/>
                  <a:gd name="T3" fmla="*/ 1 h 29"/>
                  <a:gd name="T4" fmla="*/ 0 w 56"/>
                  <a:gd name="T5" fmla="*/ 0 h 29"/>
                  <a:gd name="T6" fmla="*/ 55 w 56"/>
                  <a:gd name="T7" fmla="*/ 12 h 29"/>
                  <a:gd name="T8" fmla="*/ 56 w 56"/>
                  <a:gd name="T9" fmla="*/ 14 h 2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29">
                    <a:moveTo>
                      <a:pt x="56" y="29"/>
                    </a:moveTo>
                    <a:lnTo>
                      <a:pt x="0" y="3"/>
                    </a:lnTo>
                    <a:lnTo>
                      <a:pt x="0" y="0"/>
                    </a:lnTo>
                    <a:lnTo>
                      <a:pt x="55" y="25"/>
                    </a:lnTo>
                    <a:lnTo>
                      <a:pt x="56" y="29"/>
                    </a:lnTo>
                    <a:close/>
                  </a:path>
                </a:pathLst>
              </a:custGeom>
              <a:solidFill>
                <a:srgbClr val="C0C0C0"/>
              </a:solidFill>
              <a:ln w="12700">
                <a:solidFill>
                  <a:srgbClr val="000000"/>
                </a:solidFill>
                <a:prstDash val="solid"/>
                <a:round/>
                <a:headEnd/>
                <a:tailEnd/>
              </a:ln>
            </p:spPr>
            <p:txBody>
              <a:bodyPr/>
              <a:lstStyle/>
              <a:p>
                <a:pPr fontAlgn="base">
                  <a:spcBef>
                    <a:spcPct val="0"/>
                  </a:spcBef>
                  <a:spcAft>
                    <a:spcPct val="0"/>
                  </a:spcAft>
                </a:pPr>
                <a:endParaRPr lang="ja-JP" altLang="en-US" sz="2400" smtClean="0">
                  <a:solidFill>
                    <a:srgbClr val="000000"/>
                  </a:solidFill>
                </a:endParaRPr>
              </a:p>
            </p:txBody>
          </p:sp>
          <p:sp>
            <p:nvSpPr>
              <p:cNvPr id="8894" name="Freeform 914"/>
              <p:cNvSpPr>
                <a:spLocks/>
              </p:cNvSpPr>
              <p:nvPr/>
            </p:nvSpPr>
            <p:spPr bwMode="auto">
              <a:xfrm>
                <a:off x="1822" y="1856"/>
                <a:ext cx="16" cy="27"/>
              </a:xfrm>
              <a:custGeom>
                <a:avLst/>
                <a:gdLst>
                  <a:gd name="T0" fmla="*/ 0 w 16"/>
                  <a:gd name="T1" fmla="*/ 26 h 54"/>
                  <a:gd name="T2" fmla="*/ 2 w 16"/>
                  <a:gd name="T3" fmla="*/ 27 h 54"/>
                  <a:gd name="T4" fmla="*/ 16 w 16"/>
                  <a:gd name="T5" fmla="*/ 2 h 54"/>
                  <a:gd name="T6" fmla="*/ 16 w 16"/>
                  <a:gd name="T7" fmla="*/ 0 h 54"/>
                  <a:gd name="T8" fmla="*/ 0 w 16"/>
                  <a:gd name="T9" fmla="*/ 26 h 5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 h="54">
                    <a:moveTo>
                      <a:pt x="0" y="52"/>
                    </a:moveTo>
                    <a:lnTo>
                      <a:pt x="2" y="54"/>
                    </a:lnTo>
                    <a:lnTo>
                      <a:pt x="16" y="3"/>
                    </a:lnTo>
                    <a:lnTo>
                      <a:pt x="16" y="0"/>
                    </a:lnTo>
                    <a:lnTo>
                      <a:pt x="0" y="52"/>
                    </a:lnTo>
                    <a:close/>
                  </a:path>
                </a:pathLst>
              </a:custGeom>
              <a:solidFill>
                <a:srgbClr val="C0C0C0"/>
              </a:solidFill>
              <a:ln w="12700">
                <a:solidFill>
                  <a:srgbClr val="000000"/>
                </a:solidFill>
                <a:prstDash val="solid"/>
                <a:round/>
                <a:headEnd/>
                <a:tailEnd/>
              </a:ln>
            </p:spPr>
            <p:txBody>
              <a:bodyPr/>
              <a:lstStyle/>
              <a:p>
                <a:pPr fontAlgn="base">
                  <a:spcBef>
                    <a:spcPct val="0"/>
                  </a:spcBef>
                  <a:spcAft>
                    <a:spcPct val="0"/>
                  </a:spcAft>
                </a:pPr>
                <a:endParaRPr lang="ja-JP" altLang="en-US" sz="2400" smtClean="0">
                  <a:solidFill>
                    <a:srgbClr val="000000"/>
                  </a:solidFill>
                </a:endParaRPr>
              </a:p>
            </p:txBody>
          </p:sp>
          <p:sp>
            <p:nvSpPr>
              <p:cNvPr id="8895" name="Freeform 915"/>
              <p:cNvSpPr>
                <a:spLocks/>
              </p:cNvSpPr>
              <p:nvPr/>
            </p:nvSpPr>
            <p:spPr bwMode="auto">
              <a:xfrm>
                <a:off x="1824" y="1858"/>
                <a:ext cx="70" cy="39"/>
              </a:xfrm>
              <a:custGeom>
                <a:avLst/>
                <a:gdLst>
                  <a:gd name="T0" fmla="*/ 55 w 70"/>
                  <a:gd name="T1" fmla="*/ 39 h 78"/>
                  <a:gd name="T2" fmla="*/ 0 w 70"/>
                  <a:gd name="T3" fmla="*/ 26 h 78"/>
                  <a:gd name="T4" fmla="*/ 14 w 70"/>
                  <a:gd name="T5" fmla="*/ 0 h 78"/>
                  <a:gd name="T6" fmla="*/ 70 w 70"/>
                  <a:gd name="T7" fmla="*/ 13 h 78"/>
                  <a:gd name="T8" fmla="*/ 55 w 70"/>
                  <a:gd name="T9" fmla="*/ 39 h 7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0" h="78">
                    <a:moveTo>
                      <a:pt x="55" y="78"/>
                    </a:moveTo>
                    <a:lnTo>
                      <a:pt x="0" y="51"/>
                    </a:lnTo>
                    <a:lnTo>
                      <a:pt x="14" y="0"/>
                    </a:lnTo>
                    <a:lnTo>
                      <a:pt x="70" y="26"/>
                    </a:lnTo>
                    <a:lnTo>
                      <a:pt x="55" y="78"/>
                    </a:lnTo>
                    <a:close/>
                  </a:path>
                </a:pathLst>
              </a:custGeom>
              <a:solidFill>
                <a:srgbClr val="FFFFFF"/>
              </a:solidFill>
              <a:ln w="12700">
                <a:solidFill>
                  <a:srgbClr val="000000"/>
                </a:solidFill>
                <a:prstDash val="solid"/>
                <a:round/>
                <a:headEnd/>
                <a:tailEnd/>
              </a:ln>
            </p:spPr>
            <p:txBody>
              <a:bodyPr/>
              <a:lstStyle/>
              <a:p>
                <a:pPr fontAlgn="base">
                  <a:spcBef>
                    <a:spcPct val="0"/>
                  </a:spcBef>
                  <a:spcAft>
                    <a:spcPct val="0"/>
                  </a:spcAft>
                </a:pPr>
                <a:endParaRPr lang="ja-JP" altLang="en-US" sz="2400" smtClean="0">
                  <a:solidFill>
                    <a:srgbClr val="000000"/>
                  </a:solidFill>
                </a:endParaRPr>
              </a:p>
            </p:txBody>
          </p:sp>
          <p:sp>
            <p:nvSpPr>
              <p:cNvPr id="8896" name="Freeform 916"/>
              <p:cNvSpPr>
                <a:spLocks/>
              </p:cNvSpPr>
              <p:nvPr/>
            </p:nvSpPr>
            <p:spPr bwMode="auto">
              <a:xfrm>
                <a:off x="2036" y="1904"/>
                <a:ext cx="56" cy="14"/>
              </a:xfrm>
              <a:custGeom>
                <a:avLst/>
                <a:gdLst>
                  <a:gd name="T0" fmla="*/ 56 w 56"/>
                  <a:gd name="T1" fmla="*/ 14 h 29"/>
                  <a:gd name="T2" fmla="*/ 1 w 56"/>
                  <a:gd name="T3" fmla="*/ 1 h 29"/>
                  <a:gd name="T4" fmla="*/ 0 w 56"/>
                  <a:gd name="T5" fmla="*/ 0 h 29"/>
                  <a:gd name="T6" fmla="*/ 56 w 56"/>
                  <a:gd name="T7" fmla="*/ 12 h 29"/>
                  <a:gd name="T8" fmla="*/ 56 w 56"/>
                  <a:gd name="T9" fmla="*/ 14 h 2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29">
                    <a:moveTo>
                      <a:pt x="56" y="29"/>
                    </a:moveTo>
                    <a:lnTo>
                      <a:pt x="1" y="2"/>
                    </a:lnTo>
                    <a:lnTo>
                      <a:pt x="0" y="0"/>
                    </a:lnTo>
                    <a:lnTo>
                      <a:pt x="56" y="25"/>
                    </a:lnTo>
                    <a:lnTo>
                      <a:pt x="56" y="29"/>
                    </a:lnTo>
                    <a:close/>
                  </a:path>
                </a:pathLst>
              </a:custGeom>
              <a:solidFill>
                <a:srgbClr val="C0C0C0"/>
              </a:solidFill>
              <a:ln w="12700">
                <a:solidFill>
                  <a:srgbClr val="000000"/>
                </a:solidFill>
                <a:prstDash val="solid"/>
                <a:round/>
                <a:headEnd/>
                <a:tailEnd/>
              </a:ln>
            </p:spPr>
            <p:txBody>
              <a:bodyPr/>
              <a:lstStyle/>
              <a:p>
                <a:pPr fontAlgn="base">
                  <a:spcBef>
                    <a:spcPct val="0"/>
                  </a:spcBef>
                  <a:spcAft>
                    <a:spcPct val="0"/>
                  </a:spcAft>
                </a:pPr>
                <a:endParaRPr lang="ja-JP" altLang="en-US" sz="2400" smtClean="0">
                  <a:solidFill>
                    <a:srgbClr val="000000"/>
                  </a:solidFill>
                </a:endParaRPr>
              </a:p>
            </p:txBody>
          </p:sp>
          <p:sp>
            <p:nvSpPr>
              <p:cNvPr id="8897" name="Freeform 917"/>
              <p:cNvSpPr>
                <a:spLocks/>
              </p:cNvSpPr>
              <p:nvPr/>
            </p:nvSpPr>
            <p:spPr bwMode="auto">
              <a:xfrm>
                <a:off x="2022" y="1904"/>
                <a:ext cx="15" cy="27"/>
              </a:xfrm>
              <a:custGeom>
                <a:avLst/>
                <a:gdLst>
                  <a:gd name="T0" fmla="*/ 0 w 15"/>
                  <a:gd name="T1" fmla="*/ 25 h 54"/>
                  <a:gd name="T2" fmla="*/ 0 w 15"/>
                  <a:gd name="T3" fmla="*/ 27 h 54"/>
                  <a:gd name="T4" fmla="*/ 15 w 15"/>
                  <a:gd name="T5" fmla="*/ 1 h 54"/>
                  <a:gd name="T6" fmla="*/ 14 w 15"/>
                  <a:gd name="T7" fmla="*/ 0 h 54"/>
                  <a:gd name="T8" fmla="*/ 0 w 15"/>
                  <a:gd name="T9" fmla="*/ 25 h 5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 h="54">
                    <a:moveTo>
                      <a:pt x="0" y="50"/>
                    </a:moveTo>
                    <a:lnTo>
                      <a:pt x="0" y="54"/>
                    </a:lnTo>
                    <a:lnTo>
                      <a:pt x="15" y="2"/>
                    </a:lnTo>
                    <a:lnTo>
                      <a:pt x="14" y="0"/>
                    </a:lnTo>
                    <a:lnTo>
                      <a:pt x="0" y="50"/>
                    </a:lnTo>
                    <a:close/>
                  </a:path>
                </a:pathLst>
              </a:custGeom>
              <a:solidFill>
                <a:srgbClr val="C0C0C0"/>
              </a:solidFill>
              <a:ln w="12700">
                <a:solidFill>
                  <a:srgbClr val="000000"/>
                </a:solidFill>
                <a:prstDash val="solid"/>
                <a:round/>
                <a:headEnd/>
                <a:tailEnd/>
              </a:ln>
            </p:spPr>
            <p:txBody>
              <a:bodyPr/>
              <a:lstStyle/>
              <a:p>
                <a:pPr fontAlgn="base">
                  <a:spcBef>
                    <a:spcPct val="0"/>
                  </a:spcBef>
                  <a:spcAft>
                    <a:spcPct val="0"/>
                  </a:spcAft>
                </a:pPr>
                <a:endParaRPr lang="ja-JP" altLang="en-US" sz="2400" smtClean="0">
                  <a:solidFill>
                    <a:srgbClr val="000000"/>
                  </a:solidFill>
                </a:endParaRPr>
              </a:p>
            </p:txBody>
          </p:sp>
          <p:sp>
            <p:nvSpPr>
              <p:cNvPr id="8898" name="Freeform 918"/>
              <p:cNvSpPr>
                <a:spLocks/>
              </p:cNvSpPr>
              <p:nvPr/>
            </p:nvSpPr>
            <p:spPr bwMode="auto">
              <a:xfrm>
                <a:off x="2022" y="1905"/>
                <a:ext cx="70" cy="39"/>
              </a:xfrm>
              <a:custGeom>
                <a:avLst/>
                <a:gdLst>
                  <a:gd name="T0" fmla="*/ 56 w 70"/>
                  <a:gd name="T1" fmla="*/ 39 h 77"/>
                  <a:gd name="T2" fmla="*/ 0 w 70"/>
                  <a:gd name="T3" fmla="*/ 26 h 77"/>
                  <a:gd name="T4" fmla="*/ 15 w 70"/>
                  <a:gd name="T5" fmla="*/ 0 h 77"/>
                  <a:gd name="T6" fmla="*/ 70 w 70"/>
                  <a:gd name="T7" fmla="*/ 14 h 77"/>
                  <a:gd name="T8" fmla="*/ 56 w 70"/>
                  <a:gd name="T9" fmla="*/ 39 h 7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0" h="77">
                    <a:moveTo>
                      <a:pt x="56" y="77"/>
                    </a:moveTo>
                    <a:lnTo>
                      <a:pt x="0" y="52"/>
                    </a:lnTo>
                    <a:lnTo>
                      <a:pt x="15" y="0"/>
                    </a:lnTo>
                    <a:lnTo>
                      <a:pt x="70" y="27"/>
                    </a:lnTo>
                    <a:lnTo>
                      <a:pt x="56" y="77"/>
                    </a:lnTo>
                    <a:close/>
                  </a:path>
                </a:pathLst>
              </a:custGeom>
              <a:solidFill>
                <a:srgbClr val="FFFFFF"/>
              </a:solidFill>
              <a:ln w="12700">
                <a:solidFill>
                  <a:srgbClr val="000000"/>
                </a:solidFill>
                <a:prstDash val="solid"/>
                <a:round/>
                <a:headEnd/>
                <a:tailEnd/>
              </a:ln>
            </p:spPr>
            <p:txBody>
              <a:bodyPr/>
              <a:lstStyle/>
              <a:p>
                <a:pPr fontAlgn="base">
                  <a:spcBef>
                    <a:spcPct val="0"/>
                  </a:spcBef>
                  <a:spcAft>
                    <a:spcPct val="0"/>
                  </a:spcAft>
                </a:pPr>
                <a:endParaRPr lang="ja-JP" altLang="en-US" sz="2400" smtClean="0">
                  <a:solidFill>
                    <a:srgbClr val="000000"/>
                  </a:solidFill>
                </a:endParaRPr>
              </a:p>
            </p:txBody>
          </p:sp>
          <p:sp>
            <p:nvSpPr>
              <p:cNvPr id="8899" name="Freeform 919"/>
              <p:cNvSpPr>
                <a:spLocks/>
              </p:cNvSpPr>
              <p:nvPr/>
            </p:nvSpPr>
            <p:spPr bwMode="auto">
              <a:xfrm>
                <a:off x="1267" y="1567"/>
                <a:ext cx="56" cy="15"/>
              </a:xfrm>
              <a:custGeom>
                <a:avLst/>
                <a:gdLst>
                  <a:gd name="T0" fmla="*/ 56 w 56"/>
                  <a:gd name="T1" fmla="*/ 15 h 29"/>
                  <a:gd name="T2" fmla="*/ 1 w 56"/>
                  <a:gd name="T3" fmla="*/ 2 h 29"/>
                  <a:gd name="T4" fmla="*/ 0 w 56"/>
                  <a:gd name="T5" fmla="*/ 0 h 29"/>
                  <a:gd name="T6" fmla="*/ 56 w 56"/>
                  <a:gd name="T7" fmla="*/ 14 h 29"/>
                  <a:gd name="T8" fmla="*/ 56 w 56"/>
                  <a:gd name="T9" fmla="*/ 15 h 2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29">
                    <a:moveTo>
                      <a:pt x="56" y="29"/>
                    </a:moveTo>
                    <a:lnTo>
                      <a:pt x="1" y="4"/>
                    </a:lnTo>
                    <a:lnTo>
                      <a:pt x="0" y="0"/>
                    </a:lnTo>
                    <a:lnTo>
                      <a:pt x="56" y="27"/>
                    </a:lnTo>
                    <a:lnTo>
                      <a:pt x="56" y="29"/>
                    </a:lnTo>
                    <a:close/>
                  </a:path>
                </a:pathLst>
              </a:custGeom>
              <a:solidFill>
                <a:srgbClr val="C0C0C0"/>
              </a:solidFill>
              <a:ln w="12700">
                <a:solidFill>
                  <a:srgbClr val="000000"/>
                </a:solidFill>
                <a:prstDash val="solid"/>
                <a:round/>
                <a:headEnd/>
                <a:tailEnd/>
              </a:ln>
            </p:spPr>
            <p:txBody>
              <a:bodyPr/>
              <a:lstStyle/>
              <a:p>
                <a:pPr fontAlgn="base">
                  <a:spcBef>
                    <a:spcPct val="0"/>
                  </a:spcBef>
                  <a:spcAft>
                    <a:spcPct val="0"/>
                  </a:spcAft>
                </a:pPr>
                <a:endParaRPr lang="ja-JP" altLang="en-US" sz="2400" smtClean="0">
                  <a:solidFill>
                    <a:srgbClr val="000000"/>
                  </a:solidFill>
                </a:endParaRPr>
              </a:p>
            </p:txBody>
          </p:sp>
          <p:sp>
            <p:nvSpPr>
              <p:cNvPr id="8900" name="Freeform 920"/>
              <p:cNvSpPr>
                <a:spLocks/>
              </p:cNvSpPr>
              <p:nvPr/>
            </p:nvSpPr>
            <p:spPr bwMode="auto">
              <a:xfrm>
                <a:off x="1253" y="1567"/>
                <a:ext cx="15" cy="28"/>
              </a:xfrm>
              <a:custGeom>
                <a:avLst/>
                <a:gdLst>
                  <a:gd name="T0" fmla="*/ 0 w 15"/>
                  <a:gd name="T1" fmla="*/ 27 h 56"/>
                  <a:gd name="T2" fmla="*/ 1 w 15"/>
                  <a:gd name="T3" fmla="*/ 28 h 56"/>
                  <a:gd name="T4" fmla="*/ 15 w 15"/>
                  <a:gd name="T5" fmla="*/ 2 h 56"/>
                  <a:gd name="T6" fmla="*/ 14 w 15"/>
                  <a:gd name="T7" fmla="*/ 0 h 56"/>
                  <a:gd name="T8" fmla="*/ 0 w 15"/>
                  <a:gd name="T9" fmla="*/ 27 h 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 h="56">
                    <a:moveTo>
                      <a:pt x="0" y="53"/>
                    </a:moveTo>
                    <a:lnTo>
                      <a:pt x="1" y="56"/>
                    </a:lnTo>
                    <a:lnTo>
                      <a:pt x="15" y="4"/>
                    </a:lnTo>
                    <a:lnTo>
                      <a:pt x="14" y="0"/>
                    </a:lnTo>
                    <a:lnTo>
                      <a:pt x="0" y="53"/>
                    </a:lnTo>
                    <a:close/>
                  </a:path>
                </a:pathLst>
              </a:custGeom>
              <a:solidFill>
                <a:srgbClr val="C0C0C0"/>
              </a:solidFill>
              <a:ln w="12700">
                <a:solidFill>
                  <a:srgbClr val="000000"/>
                </a:solidFill>
                <a:prstDash val="solid"/>
                <a:round/>
                <a:headEnd/>
                <a:tailEnd/>
              </a:ln>
            </p:spPr>
            <p:txBody>
              <a:bodyPr/>
              <a:lstStyle/>
              <a:p>
                <a:pPr fontAlgn="base">
                  <a:spcBef>
                    <a:spcPct val="0"/>
                  </a:spcBef>
                  <a:spcAft>
                    <a:spcPct val="0"/>
                  </a:spcAft>
                </a:pPr>
                <a:endParaRPr lang="ja-JP" altLang="en-US" sz="2400" smtClean="0">
                  <a:solidFill>
                    <a:srgbClr val="000000"/>
                  </a:solidFill>
                </a:endParaRPr>
              </a:p>
            </p:txBody>
          </p:sp>
          <p:sp>
            <p:nvSpPr>
              <p:cNvPr id="8901" name="Freeform 921"/>
              <p:cNvSpPr>
                <a:spLocks/>
              </p:cNvSpPr>
              <p:nvPr/>
            </p:nvSpPr>
            <p:spPr bwMode="auto">
              <a:xfrm>
                <a:off x="1254" y="1569"/>
                <a:ext cx="69" cy="39"/>
              </a:xfrm>
              <a:custGeom>
                <a:avLst/>
                <a:gdLst>
                  <a:gd name="T0" fmla="*/ 55 w 69"/>
                  <a:gd name="T1" fmla="*/ 39 h 78"/>
                  <a:gd name="T2" fmla="*/ 0 w 69"/>
                  <a:gd name="T3" fmla="*/ 26 h 78"/>
                  <a:gd name="T4" fmla="*/ 14 w 69"/>
                  <a:gd name="T5" fmla="*/ 0 h 78"/>
                  <a:gd name="T6" fmla="*/ 69 w 69"/>
                  <a:gd name="T7" fmla="*/ 13 h 78"/>
                  <a:gd name="T8" fmla="*/ 55 w 69"/>
                  <a:gd name="T9" fmla="*/ 39 h 7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9" h="78">
                    <a:moveTo>
                      <a:pt x="55" y="78"/>
                    </a:moveTo>
                    <a:lnTo>
                      <a:pt x="0" y="52"/>
                    </a:lnTo>
                    <a:lnTo>
                      <a:pt x="14" y="0"/>
                    </a:lnTo>
                    <a:lnTo>
                      <a:pt x="69" y="25"/>
                    </a:lnTo>
                    <a:lnTo>
                      <a:pt x="55" y="78"/>
                    </a:lnTo>
                    <a:close/>
                  </a:path>
                </a:pathLst>
              </a:custGeom>
              <a:solidFill>
                <a:srgbClr val="FFFFFF"/>
              </a:solidFill>
              <a:ln w="12700">
                <a:solidFill>
                  <a:srgbClr val="000000"/>
                </a:solidFill>
                <a:prstDash val="solid"/>
                <a:round/>
                <a:headEnd/>
                <a:tailEnd/>
              </a:ln>
            </p:spPr>
            <p:txBody>
              <a:bodyPr/>
              <a:lstStyle/>
              <a:p>
                <a:pPr fontAlgn="base">
                  <a:spcBef>
                    <a:spcPct val="0"/>
                  </a:spcBef>
                  <a:spcAft>
                    <a:spcPct val="0"/>
                  </a:spcAft>
                </a:pPr>
                <a:endParaRPr lang="ja-JP" altLang="en-US" sz="2400" smtClean="0">
                  <a:solidFill>
                    <a:srgbClr val="000000"/>
                  </a:solidFill>
                </a:endParaRPr>
              </a:p>
            </p:txBody>
          </p:sp>
          <p:sp>
            <p:nvSpPr>
              <p:cNvPr id="8902" name="Freeform 922"/>
              <p:cNvSpPr>
                <a:spLocks/>
              </p:cNvSpPr>
              <p:nvPr/>
            </p:nvSpPr>
            <p:spPr bwMode="auto">
              <a:xfrm>
                <a:off x="1506" y="1623"/>
                <a:ext cx="56" cy="15"/>
              </a:xfrm>
              <a:custGeom>
                <a:avLst/>
                <a:gdLst>
                  <a:gd name="T0" fmla="*/ 56 w 56"/>
                  <a:gd name="T1" fmla="*/ 15 h 29"/>
                  <a:gd name="T2" fmla="*/ 1 w 56"/>
                  <a:gd name="T3" fmla="*/ 2 h 29"/>
                  <a:gd name="T4" fmla="*/ 0 w 56"/>
                  <a:gd name="T5" fmla="*/ 0 h 29"/>
                  <a:gd name="T6" fmla="*/ 56 w 56"/>
                  <a:gd name="T7" fmla="*/ 14 h 29"/>
                  <a:gd name="T8" fmla="*/ 56 w 56"/>
                  <a:gd name="T9" fmla="*/ 15 h 2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29">
                    <a:moveTo>
                      <a:pt x="56" y="29"/>
                    </a:moveTo>
                    <a:lnTo>
                      <a:pt x="1" y="3"/>
                    </a:lnTo>
                    <a:lnTo>
                      <a:pt x="0" y="0"/>
                    </a:lnTo>
                    <a:lnTo>
                      <a:pt x="56" y="27"/>
                    </a:lnTo>
                    <a:lnTo>
                      <a:pt x="56" y="29"/>
                    </a:lnTo>
                    <a:close/>
                  </a:path>
                </a:pathLst>
              </a:custGeom>
              <a:solidFill>
                <a:srgbClr val="C0C0C0"/>
              </a:solidFill>
              <a:ln w="12700">
                <a:solidFill>
                  <a:srgbClr val="000000"/>
                </a:solidFill>
                <a:prstDash val="solid"/>
                <a:round/>
                <a:headEnd/>
                <a:tailEnd/>
              </a:ln>
            </p:spPr>
            <p:txBody>
              <a:bodyPr/>
              <a:lstStyle/>
              <a:p>
                <a:pPr fontAlgn="base">
                  <a:spcBef>
                    <a:spcPct val="0"/>
                  </a:spcBef>
                  <a:spcAft>
                    <a:spcPct val="0"/>
                  </a:spcAft>
                </a:pPr>
                <a:endParaRPr lang="ja-JP" altLang="en-US" sz="2400" smtClean="0">
                  <a:solidFill>
                    <a:srgbClr val="000000"/>
                  </a:solidFill>
                </a:endParaRPr>
              </a:p>
            </p:txBody>
          </p:sp>
          <p:sp>
            <p:nvSpPr>
              <p:cNvPr id="8903" name="Freeform 923"/>
              <p:cNvSpPr>
                <a:spLocks/>
              </p:cNvSpPr>
              <p:nvPr/>
            </p:nvSpPr>
            <p:spPr bwMode="auto">
              <a:xfrm>
                <a:off x="1492" y="1623"/>
                <a:ext cx="15" cy="28"/>
              </a:xfrm>
              <a:custGeom>
                <a:avLst/>
                <a:gdLst>
                  <a:gd name="T0" fmla="*/ 0 w 15"/>
                  <a:gd name="T1" fmla="*/ 26 h 56"/>
                  <a:gd name="T2" fmla="*/ 0 w 15"/>
                  <a:gd name="T3" fmla="*/ 28 h 56"/>
                  <a:gd name="T4" fmla="*/ 15 w 15"/>
                  <a:gd name="T5" fmla="*/ 2 h 56"/>
                  <a:gd name="T6" fmla="*/ 14 w 15"/>
                  <a:gd name="T7" fmla="*/ 0 h 56"/>
                  <a:gd name="T8" fmla="*/ 0 w 15"/>
                  <a:gd name="T9" fmla="*/ 26 h 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 h="56">
                    <a:moveTo>
                      <a:pt x="0" y="52"/>
                    </a:moveTo>
                    <a:lnTo>
                      <a:pt x="0" y="56"/>
                    </a:lnTo>
                    <a:lnTo>
                      <a:pt x="15" y="3"/>
                    </a:lnTo>
                    <a:lnTo>
                      <a:pt x="14" y="0"/>
                    </a:lnTo>
                    <a:lnTo>
                      <a:pt x="0" y="52"/>
                    </a:lnTo>
                    <a:close/>
                  </a:path>
                </a:pathLst>
              </a:custGeom>
              <a:solidFill>
                <a:srgbClr val="C0C0C0"/>
              </a:solidFill>
              <a:ln w="12700">
                <a:solidFill>
                  <a:srgbClr val="000000"/>
                </a:solidFill>
                <a:prstDash val="solid"/>
                <a:round/>
                <a:headEnd/>
                <a:tailEnd/>
              </a:ln>
            </p:spPr>
            <p:txBody>
              <a:bodyPr/>
              <a:lstStyle/>
              <a:p>
                <a:pPr fontAlgn="base">
                  <a:spcBef>
                    <a:spcPct val="0"/>
                  </a:spcBef>
                  <a:spcAft>
                    <a:spcPct val="0"/>
                  </a:spcAft>
                </a:pPr>
                <a:endParaRPr lang="ja-JP" altLang="en-US" sz="2400" smtClean="0">
                  <a:solidFill>
                    <a:srgbClr val="000000"/>
                  </a:solidFill>
                </a:endParaRPr>
              </a:p>
            </p:txBody>
          </p:sp>
          <p:sp>
            <p:nvSpPr>
              <p:cNvPr id="8904" name="Freeform 924"/>
              <p:cNvSpPr>
                <a:spLocks/>
              </p:cNvSpPr>
              <p:nvPr/>
            </p:nvSpPr>
            <p:spPr bwMode="auto">
              <a:xfrm>
                <a:off x="1492" y="1625"/>
                <a:ext cx="70" cy="39"/>
              </a:xfrm>
              <a:custGeom>
                <a:avLst/>
                <a:gdLst>
                  <a:gd name="T0" fmla="*/ 56 w 70"/>
                  <a:gd name="T1" fmla="*/ 39 h 78"/>
                  <a:gd name="T2" fmla="*/ 0 w 70"/>
                  <a:gd name="T3" fmla="*/ 27 h 78"/>
                  <a:gd name="T4" fmla="*/ 15 w 70"/>
                  <a:gd name="T5" fmla="*/ 0 h 78"/>
                  <a:gd name="T6" fmla="*/ 70 w 70"/>
                  <a:gd name="T7" fmla="*/ 13 h 78"/>
                  <a:gd name="T8" fmla="*/ 56 w 70"/>
                  <a:gd name="T9" fmla="*/ 39 h 7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0" h="78">
                    <a:moveTo>
                      <a:pt x="56" y="78"/>
                    </a:moveTo>
                    <a:lnTo>
                      <a:pt x="0" y="53"/>
                    </a:lnTo>
                    <a:lnTo>
                      <a:pt x="15" y="0"/>
                    </a:lnTo>
                    <a:lnTo>
                      <a:pt x="70" y="26"/>
                    </a:lnTo>
                    <a:lnTo>
                      <a:pt x="56" y="78"/>
                    </a:lnTo>
                    <a:close/>
                  </a:path>
                </a:pathLst>
              </a:custGeom>
              <a:solidFill>
                <a:srgbClr val="FFFFFF"/>
              </a:solidFill>
              <a:ln w="12700">
                <a:solidFill>
                  <a:srgbClr val="000000"/>
                </a:solidFill>
                <a:prstDash val="solid"/>
                <a:round/>
                <a:headEnd/>
                <a:tailEnd/>
              </a:ln>
            </p:spPr>
            <p:txBody>
              <a:bodyPr/>
              <a:lstStyle/>
              <a:p>
                <a:pPr fontAlgn="base">
                  <a:spcBef>
                    <a:spcPct val="0"/>
                  </a:spcBef>
                  <a:spcAft>
                    <a:spcPct val="0"/>
                  </a:spcAft>
                </a:pPr>
                <a:endParaRPr lang="ja-JP" altLang="en-US" sz="2400" smtClean="0">
                  <a:solidFill>
                    <a:srgbClr val="000000"/>
                  </a:solidFill>
                </a:endParaRPr>
              </a:p>
            </p:txBody>
          </p:sp>
          <p:sp>
            <p:nvSpPr>
              <p:cNvPr id="8905" name="Freeform 925"/>
              <p:cNvSpPr>
                <a:spLocks/>
              </p:cNvSpPr>
              <p:nvPr/>
            </p:nvSpPr>
            <p:spPr bwMode="auto">
              <a:xfrm>
                <a:off x="1709" y="1672"/>
                <a:ext cx="57" cy="15"/>
              </a:xfrm>
              <a:custGeom>
                <a:avLst/>
                <a:gdLst>
                  <a:gd name="T0" fmla="*/ 57 w 57"/>
                  <a:gd name="T1" fmla="*/ 15 h 29"/>
                  <a:gd name="T2" fmla="*/ 2 w 57"/>
                  <a:gd name="T3" fmla="*/ 2 h 29"/>
                  <a:gd name="T4" fmla="*/ 0 w 57"/>
                  <a:gd name="T5" fmla="*/ 0 h 29"/>
                  <a:gd name="T6" fmla="*/ 57 w 57"/>
                  <a:gd name="T7" fmla="*/ 14 h 29"/>
                  <a:gd name="T8" fmla="*/ 57 w 57"/>
                  <a:gd name="T9" fmla="*/ 15 h 2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 h="29">
                    <a:moveTo>
                      <a:pt x="57" y="29"/>
                    </a:moveTo>
                    <a:lnTo>
                      <a:pt x="2" y="4"/>
                    </a:lnTo>
                    <a:lnTo>
                      <a:pt x="0" y="0"/>
                    </a:lnTo>
                    <a:lnTo>
                      <a:pt x="57" y="27"/>
                    </a:lnTo>
                    <a:lnTo>
                      <a:pt x="57" y="29"/>
                    </a:lnTo>
                    <a:close/>
                  </a:path>
                </a:pathLst>
              </a:custGeom>
              <a:solidFill>
                <a:srgbClr val="C0C0C0"/>
              </a:solidFill>
              <a:ln w="12700">
                <a:solidFill>
                  <a:srgbClr val="000000"/>
                </a:solidFill>
                <a:prstDash val="solid"/>
                <a:round/>
                <a:headEnd/>
                <a:tailEnd/>
              </a:ln>
            </p:spPr>
            <p:txBody>
              <a:bodyPr/>
              <a:lstStyle/>
              <a:p>
                <a:pPr fontAlgn="base">
                  <a:spcBef>
                    <a:spcPct val="0"/>
                  </a:spcBef>
                  <a:spcAft>
                    <a:spcPct val="0"/>
                  </a:spcAft>
                </a:pPr>
                <a:endParaRPr lang="ja-JP" altLang="en-US" sz="2400" smtClean="0">
                  <a:solidFill>
                    <a:srgbClr val="000000"/>
                  </a:solidFill>
                </a:endParaRPr>
              </a:p>
            </p:txBody>
          </p:sp>
          <p:sp>
            <p:nvSpPr>
              <p:cNvPr id="8906" name="Freeform 926"/>
              <p:cNvSpPr>
                <a:spLocks/>
              </p:cNvSpPr>
              <p:nvPr/>
            </p:nvSpPr>
            <p:spPr bwMode="auto">
              <a:xfrm>
                <a:off x="1695" y="1672"/>
                <a:ext cx="16" cy="28"/>
              </a:xfrm>
              <a:custGeom>
                <a:avLst/>
                <a:gdLst>
                  <a:gd name="T0" fmla="*/ 0 w 16"/>
                  <a:gd name="T1" fmla="*/ 27 h 56"/>
                  <a:gd name="T2" fmla="*/ 0 w 16"/>
                  <a:gd name="T3" fmla="*/ 28 h 56"/>
                  <a:gd name="T4" fmla="*/ 16 w 16"/>
                  <a:gd name="T5" fmla="*/ 2 h 56"/>
                  <a:gd name="T6" fmla="*/ 14 w 16"/>
                  <a:gd name="T7" fmla="*/ 0 h 56"/>
                  <a:gd name="T8" fmla="*/ 0 w 16"/>
                  <a:gd name="T9" fmla="*/ 27 h 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 h="56">
                    <a:moveTo>
                      <a:pt x="0" y="53"/>
                    </a:moveTo>
                    <a:lnTo>
                      <a:pt x="0" y="56"/>
                    </a:lnTo>
                    <a:lnTo>
                      <a:pt x="16" y="4"/>
                    </a:lnTo>
                    <a:lnTo>
                      <a:pt x="14" y="0"/>
                    </a:lnTo>
                    <a:lnTo>
                      <a:pt x="0" y="53"/>
                    </a:lnTo>
                    <a:close/>
                  </a:path>
                </a:pathLst>
              </a:custGeom>
              <a:solidFill>
                <a:srgbClr val="C0C0C0"/>
              </a:solidFill>
              <a:ln w="12700">
                <a:solidFill>
                  <a:srgbClr val="000000"/>
                </a:solidFill>
                <a:prstDash val="solid"/>
                <a:round/>
                <a:headEnd/>
                <a:tailEnd/>
              </a:ln>
            </p:spPr>
            <p:txBody>
              <a:bodyPr/>
              <a:lstStyle/>
              <a:p>
                <a:pPr fontAlgn="base">
                  <a:spcBef>
                    <a:spcPct val="0"/>
                  </a:spcBef>
                  <a:spcAft>
                    <a:spcPct val="0"/>
                  </a:spcAft>
                </a:pPr>
                <a:endParaRPr lang="ja-JP" altLang="en-US" sz="2400" smtClean="0">
                  <a:solidFill>
                    <a:srgbClr val="000000"/>
                  </a:solidFill>
                </a:endParaRPr>
              </a:p>
            </p:txBody>
          </p:sp>
          <p:sp>
            <p:nvSpPr>
              <p:cNvPr id="8907" name="Freeform 927"/>
              <p:cNvSpPr>
                <a:spLocks/>
              </p:cNvSpPr>
              <p:nvPr/>
            </p:nvSpPr>
            <p:spPr bwMode="auto">
              <a:xfrm>
                <a:off x="1695" y="1674"/>
                <a:ext cx="71" cy="39"/>
              </a:xfrm>
              <a:custGeom>
                <a:avLst/>
                <a:gdLst>
                  <a:gd name="T0" fmla="*/ 57 w 71"/>
                  <a:gd name="T1" fmla="*/ 39 h 78"/>
                  <a:gd name="T2" fmla="*/ 0 w 71"/>
                  <a:gd name="T3" fmla="*/ 26 h 78"/>
                  <a:gd name="T4" fmla="*/ 16 w 71"/>
                  <a:gd name="T5" fmla="*/ 0 h 78"/>
                  <a:gd name="T6" fmla="*/ 71 w 71"/>
                  <a:gd name="T7" fmla="*/ 13 h 78"/>
                  <a:gd name="T8" fmla="*/ 57 w 71"/>
                  <a:gd name="T9" fmla="*/ 39 h 7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1" h="78">
                    <a:moveTo>
                      <a:pt x="57" y="78"/>
                    </a:moveTo>
                    <a:lnTo>
                      <a:pt x="0" y="52"/>
                    </a:lnTo>
                    <a:lnTo>
                      <a:pt x="16" y="0"/>
                    </a:lnTo>
                    <a:lnTo>
                      <a:pt x="71" y="25"/>
                    </a:lnTo>
                    <a:lnTo>
                      <a:pt x="57" y="78"/>
                    </a:lnTo>
                    <a:close/>
                  </a:path>
                </a:pathLst>
              </a:custGeom>
              <a:solidFill>
                <a:srgbClr val="FFFFFF"/>
              </a:solidFill>
              <a:ln w="12700">
                <a:solidFill>
                  <a:srgbClr val="000000"/>
                </a:solidFill>
                <a:prstDash val="solid"/>
                <a:round/>
                <a:headEnd/>
                <a:tailEnd/>
              </a:ln>
            </p:spPr>
            <p:txBody>
              <a:bodyPr/>
              <a:lstStyle/>
              <a:p>
                <a:pPr fontAlgn="base">
                  <a:spcBef>
                    <a:spcPct val="0"/>
                  </a:spcBef>
                  <a:spcAft>
                    <a:spcPct val="0"/>
                  </a:spcAft>
                </a:pPr>
                <a:endParaRPr lang="ja-JP" altLang="en-US" sz="2400" smtClean="0">
                  <a:solidFill>
                    <a:srgbClr val="000000"/>
                  </a:solidFill>
                </a:endParaRPr>
              </a:p>
            </p:txBody>
          </p:sp>
          <p:sp>
            <p:nvSpPr>
              <p:cNvPr id="8908" name="Freeform 928"/>
              <p:cNvSpPr>
                <a:spLocks/>
              </p:cNvSpPr>
              <p:nvPr/>
            </p:nvSpPr>
            <p:spPr bwMode="auto">
              <a:xfrm>
                <a:off x="1913" y="1717"/>
                <a:ext cx="56" cy="14"/>
              </a:xfrm>
              <a:custGeom>
                <a:avLst/>
                <a:gdLst>
                  <a:gd name="T0" fmla="*/ 56 w 56"/>
                  <a:gd name="T1" fmla="*/ 14 h 29"/>
                  <a:gd name="T2" fmla="*/ 0 w 56"/>
                  <a:gd name="T3" fmla="*/ 2 h 29"/>
                  <a:gd name="T4" fmla="*/ 0 w 56"/>
                  <a:gd name="T5" fmla="*/ 0 h 29"/>
                  <a:gd name="T6" fmla="*/ 55 w 56"/>
                  <a:gd name="T7" fmla="*/ 13 h 29"/>
                  <a:gd name="T8" fmla="*/ 56 w 56"/>
                  <a:gd name="T9" fmla="*/ 14 h 2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29">
                    <a:moveTo>
                      <a:pt x="56" y="29"/>
                    </a:moveTo>
                    <a:lnTo>
                      <a:pt x="0" y="4"/>
                    </a:lnTo>
                    <a:lnTo>
                      <a:pt x="0" y="0"/>
                    </a:lnTo>
                    <a:lnTo>
                      <a:pt x="55" y="27"/>
                    </a:lnTo>
                    <a:lnTo>
                      <a:pt x="56" y="29"/>
                    </a:lnTo>
                    <a:close/>
                  </a:path>
                </a:pathLst>
              </a:custGeom>
              <a:solidFill>
                <a:srgbClr val="C0C0C0"/>
              </a:solidFill>
              <a:ln w="12700">
                <a:solidFill>
                  <a:srgbClr val="000000"/>
                </a:solidFill>
                <a:prstDash val="solid"/>
                <a:round/>
                <a:headEnd/>
                <a:tailEnd/>
              </a:ln>
            </p:spPr>
            <p:txBody>
              <a:bodyPr/>
              <a:lstStyle/>
              <a:p>
                <a:pPr fontAlgn="base">
                  <a:spcBef>
                    <a:spcPct val="0"/>
                  </a:spcBef>
                  <a:spcAft>
                    <a:spcPct val="0"/>
                  </a:spcAft>
                </a:pPr>
                <a:endParaRPr lang="ja-JP" altLang="en-US" sz="2400" smtClean="0">
                  <a:solidFill>
                    <a:srgbClr val="000000"/>
                  </a:solidFill>
                </a:endParaRPr>
              </a:p>
            </p:txBody>
          </p:sp>
          <p:sp>
            <p:nvSpPr>
              <p:cNvPr id="8909" name="Freeform 929"/>
              <p:cNvSpPr>
                <a:spLocks/>
              </p:cNvSpPr>
              <p:nvPr/>
            </p:nvSpPr>
            <p:spPr bwMode="auto">
              <a:xfrm>
                <a:off x="1897" y="1717"/>
                <a:ext cx="16" cy="28"/>
              </a:xfrm>
              <a:custGeom>
                <a:avLst/>
                <a:gdLst>
                  <a:gd name="T0" fmla="*/ 0 w 16"/>
                  <a:gd name="T1" fmla="*/ 27 h 56"/>
                  <a:gd name="T2" fmla="*/ 2 w 16"/>
                  <a:gd name="T3" fmla="*/ 28 h 56"/>
                  <a:gd name="T4" fmla="*/ 16 w 16"/>
                  <a:gd name="T5" fmla="*/ 2 h 56"/>
                  <a:gd name="T6" fmla="*/ 16 w 16"/>
                  <a:gd name="T7" fmla="*/ 0 h 56"/>
                  <a:gd name="T8" fmla="*/ 0 w 16"/>
                  <a:gd name="T9" fmla="*/ 27 h 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 h="56">
                    <a:moveTo>
                      <a:pt x="0" y="53"/>
                    </a:moveTo>
                    <a:lnTo>
                      <a:pt x="2" y="56"/>
                    </a:lnTo>
                    <a:lnTo>
                      <a:pt x="16" y="4"/>
                    </a:lnTo>
                    <a:lnTo>
                      <a:pt x="16" y="0"/>
                    </a:lnTo>
                    <a:lnTo>
                      <a:pt x="0" y="53"/>
                    </a:lnTo>
                    <a:close/>
                  </a:path>
                </a:pathLst>
              </a:custGeom>
              <a:solidFill>
                <a:srgbClr val="C0C0C0"/>
              </a:solidFill>
              <a:ln w="12700">
                <a:solidFill>
                  <a:srgbClr val="000000"/>
                </a:solidFill>
                <a:prstDash val="solid"/>
                <a:round/>
                <a:headEnd/>
                <a:tailEnd/>
              </a:ln>
            </p:spPr>
            <p:txBody>
              <a:bodyPr/>
              <a:lstStyle/>
              <a:p>
                <a:pPr fontAlgn="base">
                  <a:spcBef>
                    <a:spcPct val="0"/>
                  </a:spcBef>
                  <a:spcAft>
                    <a:spcPct val="0"/>
                  </a:spcAft>
                </a:pPr>
                <a:endParaRPr lang="ja-JP" altLang="en-US" sz="2400" smtClean="0">
                  <a:solidFill>
                    <a:srgbClr val="000000"/>
                  </a:solidFill>
                </a:endParaRPr>
              </a:p>
            </p:txBody>
          </p:sp>
          <p:sp>
            <p:nvSpPr>
              <p:cNvPr id="8910" name="Freeform 930"/>
              <p:cNvSpPr>
                <a:spLocks/>
              </p:cNvSpPr>
              <p:nvPr/>
            </p:nvSpPr>
            <p:spPr bwMode="auto">
              <a:xfrm>
                <a:off x="1899" y="1718"/>
                <a:ext cx="70" cy="39"/>
              </a:xfrm>
              <a:custGeom>
                <a:avLst/>
                <a:gdLst>
                  <a:gd name="T0" fmla="*/ 55 w 70"/>
                  <a:gd name="T1" fmla="*/ 39 h 77"/>
                  <a:gd name="T2" fmla="*/ 0 w 70"/>
                  <a:gd name="T3" fmla="*/ 26 h 77"/>
                  <a:gd name="T4" fmla="*/ 14 w 70"/>
                  <a:gd name="T5" fmla="*/ 0 h 77"/>
                  <a:gd name="T6" fmla="*/ 70 w 70"/>
                  <a:gd name="T7" fmla="*/ 13 h 77"/>
                  <a:gd name="T8" fmla="*/ 55 w 70"/>
                  <a:gd name="T9" fmla="*/ 39 h 7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0" h="77">
                    <a:moveTo>
                      <a:pt x="55" y="77"/>
                    </a:moveTo>
                    <a:lnTo>
                      <a:pt x="0" y="52"/>
                    </a:lnTo>
                    <a:lnTo>
                      <a:pt x="14" y="0"/>
                    </a:lnTo>
                    <a:lnTo>
                      <a:pt x="70" y="25"/>
                    </a:lnTo>
                    <a:lnTo>
                      <a:pt x="55" y="77"/>
                    </a:lnTo>
                    <a:close/>
                  </a:path>
                </a:pathLst>
              </a:custGeom>
              <a:solidFill>
                <a:srgbClr val="FFFFFF"/>
              </a:solidFill>
              <a:ln w="12700">
                <a:solidFill>
                  <a:srgbClr val="000000"/>
                </a:solidFill>
                <a:prstDash val="solid"/>
                <a:round/>
                <a:headEnd/>
                <a:tailEnd/>
              </a:ln>
            </p:spPr>
            <p:txBody>
              <a:bodyPr/>
              <a:lstStyle/>
              <a:p>
                <a:pPr fontAlgn="base">
                  <a:spcBef>
                    <a:spcPct val="0"/>
                  </a:spcBef>
                  <a:spcAft>
                    <a:spcPct val="0"/>
                  </a:spcAft>
                </a:pPr>
                <a:endParaRPr lang="ja-JP" altLang="en-US" sz="2400" smtClean="0">
                  <a:solidFill>
                    <a:srgbClr val="000000"/>
                  </a:solidFill>
                </a:endParaRPr>
              </a:p>
            </p:txBody>
          </p:sp>
        </p:grpSp>
        <p:grpSp>
          <p:nvGrpSpPr>
            <p:cNvPr id="8366" name="Group 931"/>
            <p:cNvGrpSpPr>
              <a:grpSpLocks/>
            </p:cNvGrpSpPr>
            <p:nvPr/>
          </p:nvGrpSpPr>
          <p:grpSpPr bwMode="auto">
            <a:xfrm>
              <a:off x="950" y="665"/>
              <a:ext cx="1452" cy="1143"/>
              <a:chOff x="950" y="665"/>
              <a:chExt cx="1452" cy="1143"/>
            </a:xfrm>
          </p:grpSpPr>
          <p:sp>
            <p:nvSpPr>
              <p:cNvPr id="8511" name="Freeform 932"/>
              <p:cNvSpPr>
                <a:spLocks/>
              </p:cNvSpPr>
              <p:nvPr/>
            </p:nvSpPr>
            <p:spPr bwMode="auto">
              <a:xfrm>
                <a:off x="2125" y="1768"/>
                <a:ext cx="56" cy="15"/>
              </a:xfrm>
              <a:custGeom>
                <a:avLst/>
                <a:gdLst>
                  <a:gd name="T0" fmla="*/ 56 w 56"/>
                  <a:gd name="T1" fmla="*/ 15 h 29"/>
                  <a:gd name="T2" fmla="*/ 0 w 56"/>
                  <a:gd name="T3" fmla="*/ 1 h 29"/>
                  <a:gd name="T4" fmla="*/ 0 w 56"/>
                  <a:gd name="T5" fmla="*/ 0 h 29"/>
                  <a:gd name="T6" fmla="*/ 55 w 56"/>
                  <a:gd name="T7" fmla="*/ 13 h 29"/>
                  <a:gd name="T8" fmla="*/ 56 w 56"/>
                  <a:gd name="T9" fmla="*/ 15 h 2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29">
                    <a:moveTo>
                      <a:pt x="56" y="29"/>
                    </a:moveTo>
                    <a:lnTo>
                      <a:pt x="0" y="2"/>
                    </a:lnTo>
                    <a:lnTo>
                      <a:pt x="0" y="0"/>
                    </a:lnTo>
                    <a:lnTo>
                      <a:pt x="55" y="26"/>
                    </a:lnTo>
                    <a:lnTo>
                      <a:pt x="56" y="29"/>
                    </a:lnTo>
                    <a:close/>
                  </a:path>
                </a:pathLst>
              </a:custGeom>
              <a:solidFill>
                <a:srgbClr val="C0C0C0"/>
              </a:solidFill>
              <a:ln w="12700">
                <a:solidFill>
                  <a:srgbClr val="000000"/>
                </a:solidFill>
                <a:prstDash val="solid"/>
                <a:round/>
                <a:headEnd/>
                <a:tailEnd/>
              </a:ln>
            </p:spPr>
            <p:txBody>
              <a:bodyPr/>
              <a:lstStyle/>
              <a:p>
                <a:pPr fontAlgn="base">
                  <a:spcBef>
                    <a:spcPct val="0"/>
                  </a:spcBef>
                  <a:spcAft>
                    <a:spcPct val="0"/>
                  </a:spcAft>
                </a:pPr>
                <a:endParaRPr lang="ja-JP" altLang="en-US" sz="2400" smtClean="0">
                  <a:solidFill>
                    <a:srgbClr val="000000"/>
                  </a:solidFill>
                </a:endParaRPr>
              </a:p>
            </p:txBody>
          </p:sp>
          <p:sp>
            <p:nvSpPr>
              <p:cNvPr id="8512" name="Freeform 933"/>
              <p:cNvSpPr>
                <a:spLocks/>
              </p:cNvSpPr>
              <p:nvPr/>
            </p:nvSpPr>
            <p:spPr bwMode="auto">
              <a:xfrm>
                <a:off x="2109" y="1768"/>
                <a:ext cx="16" cy="27"/>
              </a:xfrm>
              <a:custGeom>
                <a:avLst/>
                <a:gdLst>
                  <a:gd name="T0" fmla="*/ 0 w 16"/>
                  <a:gd name="T1" fmla="*/ 25 h 55"/>
                  <a:gd name="T2" fmla="*/ 2 w 16"/>
                  <a:gd name="T3" fmla="*/ 27 h 55"/>
                  <a:gd name="T4" fmla="*/ 16 w 16"/>
                  <a:gd name="T5" fmla="*/ 1 h 55"/>
                  <a:gd name="T6" fmla="*/ 16 w 16"/>
                  <a:gd name="T7" fmla="*/ 0 h 55"/>
                  <a:gd name="T8" fmla="*/ 0 w 16"/>
                  <a:gd name="T9" fmla="*/ 25 h 5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 h="55">
                    <a:moveTo>
                      <a:pt x="0" y="51"/>
                    </a:moveTo>
                    <a:lnTo>
                      <a:pt x="2" y="55"/>
                    </a:lnTo>
                    <a:lnTo>
                      <a:pt x="16" y="2"/>
                    </a:lnTo>
                    <a:lnTo>
                      <a:pt x="16" y="0"/>
                    </a:lnTo>
                    <a:lnTo>
                      <a:pt x="0" y="51"/>
                    </a:lnTo>
                    <a:close/>
                  </a:path>
                </a:pathLst>
              </a:custGeom>
              <a:solidFill>
                <a:srgbClr val="C0C0C0"/>
              </a:solidFill>
              <a:ln w="12700">
                <a:solidFill>
                  <a:srgbClr val="000000"/>
                </a:solidFill>
                <a:prstDash val="solid"/>
                <a:round/>
                <a:headEnd/>
                <a:tailEnd/>
              </a:ln>
            </p:spPr>
            <p:txBody>
              <a:bodyPr/>
              <a:lstStyle/>
              <a:p>
                <a:pPr fontAlgn="base">
                  <a:spcBef>
                    <a:spcPct val="0"/>
                  </a:spcBef>
                  <a:spcAft>
                    <a:spcPct val="0"/>
                  </a:spcAft>
                </a:pPr>
                <a:endParaRPr lang="ja-JP" altLang="en-US" sz="2400" smtClean="0">
                  <a:solidFill>
                    <a:srgbClr val="000000"/>
                  </a:solidFill>
                </a:endParaRPr>
              </a:p>
            </p:txBody>
          </p:sp>
          <p:sp>
            <p:nvSpPr>
              <p:cNvPr id="8513" name="Freeform 934"/>
              <p:cNvSpPr>
                <a:spLocks/>
              </p:cNvSpPr>
              <p:nvPr/>
            </p:nvSpPr>
            <p:spPr bwMode="auto">
              <a:xfrm>
                <a:off x="2111" y="1769"/>
                <a:ext cx="70" cy="39"/>
              </a:xfrm>
              <a:custGeom>
                <a:avLst/>
                <a:gdLst>
                  <a:gd name="T0" fmla="*/ 55 w 70"/>
                  <a:gd name="T1" fmla="*/ 39 h 78"/>
                  <a:gd name="T2" fmla="*/ 0 w 70"/>
                  <a:gd name="T3" fmla="*/ 27 h 78"/>
                  <a:gd name="T4" fmla="*/ 14 w 70"/>
                  <a:gd name="T5" fmla="*/ 0 h 78"/>
                  <a:gd name="T6" fmla="*/ 70 w 70"/>
                  <a:gd name="T7" fmla="*/ 14 h 78"/>
                  <a:gd name="T8" fmla="*/ 55 w 70"/>
                  <a:gd name="T9" fmla="*/ 39 h 7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0" h="78">
                    <a:moveTo>
                      <a:pt x="55" y="78"/>
                    </a:moveTo>
                    <a:lnTo>
                      <a:pt x="0" y="53"/>
                    </a:lnTo>
                    <a:lnTo>
                      <a:pt x="14" y="0"/>
                    </a:lnTo>
                    <a:lnTo>
                      <a:pt x="70" y="27"/>
                    </a:lnTo>
                    <a:lnTo>
                      <a:pt x="55" y="78"/>
                    </a:lnTo>
                    <a:close/>
                  </a:path>
                </a:pathLst>
              </a:custGeom>
              <a:solidFill>
                <a:srgbClr val="FFFFFF"/>
              </a:solidFill>
              <a:ln w="12700">
                <a:solidFill>
                  <a:srgbClr val="000000"/>
                </a:solidFill>
                <a:prstDash val="solid"/>
                <a:round/>
                <a:headEnd/>
                <a:tailEnd/>
              </a:ln>
            </p:spPr>
            <p:txBody>
              <a:bodyPr/>
              <a:lstStyle/>
              <a:p>
                <a:pPr fontAlgn="base">
                  <a:spcBef>
                    <a:spcPct val="0"/>
                  </a:spcBef>
                  <a:spcAft>
                    <a:spcPct val="0"/>
                  </a:spcAft>
                </a:pPr>
                <a:endParaRPr lang="ja-JP" altLang="en-US" sz="2400" smtClean="0">
                  <a:solidFill>
                    <a:srgbClr val="000000"/>
                  </a:solidFill>
                </a:endParaRPr>
              </a:p>
            </p:txBody>
          </p:sp>
          <p:sp>
            <p:nvSpPr>
              <p:cNvPr id="8514" name="Freeform 935"/>
              <p:cNvSpPr>
                <a:spLocks/>
              </p:cNvSpPr>
              <p:nvPr/>
            </p:nvSpPr>
            <p:spPr bwMode="auto">
              <a:xfrm>
                <a:off x="1347" y="1431"/>
                <a:ext cx="57" cy="15"/>
              </a:xfrm>
              <a:custGeom>
                <a:avLst/>
                <a:gdLst>
                  <a:gd name="T0" fmla="*/ 57 w 57"/>
                  <a:gd name="T1" fmla="*/ 15 h 29"/>
                  <a:gd name="T2" fmla="*/ 0 w 57"/>
                  <a:gd name="T3" fmla="*/ 2 h 29"/>
                  <a:gd name="T4" fmla="*/ 0 w 57"/>
                  <a:gd name="T5" fmla="*/ 0 h 29"/>
                  <a:gd name="T6" fmla="*/ 55 w 57"/>
                  <a:gd name="T7" fmla="*/ 14 h 29"/>
                  <a:gd name="T8" fmla="*/ 57 w 57"/>
                  <a:gd name="T9" fmla="*/ 15 h 2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 h="29">
                    <a:moveTo>
                      <a:pt x="57" y="29"/>
                    </a:moveTo>
                    <a:lnTo>
                      <a:pt x="0" y="3"/>
                    </a:lnTo>
                    <a:lnTo>
                      <a:pt x="0" y="0"/>
                    </a:lnTo>
                    <a:lnTo>
                      <a:pt x="55" y="27"/>
                    </a:lnTo>
                    <a:lnTo>
                      <a:pt x="57" y="29"/>
                    </a:lnTo>
                    <a:close/>
                  </a:path>
                </a:pathLst>
              </a:custGeom>
              <a:solidFill>
                <a:srgbClr val="C0C0C0"/>
              </a:solidFill>
              <a:ln w="12700">
                <a:solidFill>
                  <a:srgbClr val="000000"/>
                </a:solidFill>
                <a:prstDash val="solid"/>
                <a:round/>
                <a:headEnd/>
                <a:tailEnd/>
              </a:ln>
            </p:spPr>
            <p:txBody>
              <a:bodyPr/>
              <a:lstStyle/>
              <a:p>
                <a:pPr fontAlgn="base">
                  <a:spcBef>
                    <a:spcPct val="0"/>
                  </a:spcBef>
                  <a:spcAft>
                    <a:spcPct val="0"/>
                  </a:spcAft>
                </a:pPr>
                <a:endParaRPr lang="ja-JP" altLang="en-US" sz="2400" smtClean="0">
                  <a:solidFill>
                    <a:srgbClr val="000000"/>
                  </a:solidFill>
                </a:endParaRPr>
              </a:p>
            </p:txBody>
          </p:sp>
          <p:sp>
            <p:nvSpPr>
              <p:cNvPr id="8515" name="Freeform 936"/>
              <p:cNvSpPr>
                <a:spLocks/>
              </p:cNvSpPr>
              <p:nvPr/>
            </p:nvSpPr>
            <p:spPr bwMode="auto">
              <a:xfrm>
                <a:off x="1332" y="1431"/>
                <a:ext cx="15" cy="28"/>
              </a:xfrm>
              <a:custGeom>
                <a:avLst/>
                <a:gdLst>
                  <a:gd name="T0" fmla="*/ 0 w 15"/>
                  <a:gd name="T1" fmla="*/ 26 h 56"/>
                  <a:gd name="T2" fmla="*/ 1 w 15"/>
                  <a:gd name="T3" fmla="*/ 28 h 56"/>
                  <a:gd name="T4" fmla="*/ 15 w 15"/>
                  <a:gd name="T5" fmla="*/ 2 h 56"/>
                  <a:gd name="T6" fmla="*/ 15 w 15"/>
                  <a:gd name="T7" fmla="*/ 0 h 56"/>
                  <a:gd name="T8" fmla="*/ 0 w 15"/>
                  <a:gd name="T9" fmla="*/ 26 h 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 h="56">
                    <a:moveTo>
                      <a:pt x="0" y="52"/>
                    </a:moveTo>
                    <a:lnTo>
                      <a:pt x="1" y="56"/>
                    </a:lnTo>
                    <a:lnTo>
                      <a:pt x="15" y="3"/>
                    </a:lnTo>
                    <a:lnTo>
                      <a:pt x="15" y="0"/>
                    </a:lnTo>
                    <a:lnTo>
                      <a:pt x="0" y="52"/>
                    </a:lnTo>
                    <a:close/>
                  </a:path>
                </a:pathLst>
              </a:custGeom>
              <a:solidFill>
                <a:srgbClr val="C0C0C0"/>
              </a:solidFill>
              <a:ln w="12700">
                <a:solidFill>
                  <a:srgbClr val="000000"/>
                </a:solidFill>
                <a:prstDash val="solid"/>
                <a:round/>
                <a:headEnd/>
                <a:tailEnd/>
              </a:ln>
            </p:spPr>
            <p:txBody>
              <a:bodyPr/>
              <a:lstStyle/>
              <a:p>
                <a:pPr fontAlgn="base">
                  <a:spcBef>
                    <a:spcPct val="0"/>
                  </a:spcBef>
                  <a:spcAft>
                    <a:spcPct val="0"/>
                  </a:spcAft>
                </a:pPr>
                <a:endParaRPr lang="ja-JP" altLang="en-US" sz="2400" smtClean="0">
                  <a:solidFill>
                    <a:srgbClr val="000000"/>
                  </a:solidFill>
                </a:endParaRPr>
              </a:p>
            </p:txBody>
          </p:sp>
          <p:sp>
            <p:nvSpPr>
              <p:cNvPr id="8516" name="Freeform 937"/>
              <p:cNvSpPr>
                <a:spLocks/>
              </p:cNvSpPr>
              <p:nvPr/>
            </p:nvSpPr>
            <p:spPr bwMode="auto">
              <a:xfrm>
                <a:off x="1333" y="1433"/>
                <a:ext cx="71" cy="39"/>
              </a:xfrm>
              <a:custGeom>
                <a:avLst/>
                <a:gdLst>
                  <a:gd name="T0" fmla="*/ 55 w 71"/>
                  <a:gd name="T1" fmla="*/ 39 h 78"/>
                  <a:gd name="T2" fmla="*/ 0 w 71"/>
                  <a:gd name="T3" fmla="*/ 27 h 78"/>
                  <a:gd name="T4" fmla="*/ 14 w 71"/>
                  <a:gd name="T5" fmla="*/ 0 h 78"/>
                  <a:gd name="T6" fmla="*/ 71 w 71"/>
                  <a:gd name="T7" fmla="*/ 13 h 78"/>
                  <a:gd name="T8" fmla="*/ 55 w 71"/>
                  <a:gd name="T9" fmla="*/ 39 h 7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1" h="78">
                    <a:moveTo>
                      <a:pt x="55" y="78"/>
                    </a:moveTo>
                    <a:lnTo>
                      <a:pt x="0" y="53"/>
                    </a:lnTo>
                    <a:lnTo>
                      <a:pt x="14" y="0"/>
                    </a:lnTo>
                    <a:lnTo>
                      <a:pt x="71" y="26"/>
                    </a:lnTo>
                    <a:lnTo>
                      <a:pt x="55" y="78"/>
                    </a:lnTo>
                    <a:close/>
                  </a:path>
                </a:pathLst>
              </a:custGeom>
              <a:solidFill>
                <a:srgbClr val="FFFFFF"/>
              </a:solidFill>
              <a:ln w="12700">
                <a:solidFill>
                  <a:srgbClr val="000000"/>
                </a:solidFill>
                <a:prstDash val="solid"/>
                <a:round/>
                <a:headEnd/>
                <a:tailEnd/>
              </a:ln>
            </p:spPr>
            <p:txBody>
              <a:bodyPr/>
              <a:lstStyle/>
              <a:p>
                <a:pPr fontAlgn="base">
                  <a:spcBef>
                    <a:spcPct val="0"/>
                  </a:spcBef>
                  <a:spcAft>
                    <a:spcPct val="0"/>
                  </a:spcAft>
                </a:pPr>
                <a:endParaRPr lang="ja-JP" altLang="en-US" sz="2400" smtClean="0">
                  <a:solidFill>
                    <a:srgbClr val="000000"/>
                  </a:solidFill>
                </a:endParaRPr>
              </a:p>
            </p:txBody>
          </p:sp>
          <p:sp>
            <p:nvSpPr>
              <p:cNvPr id="8517" name="Freeform 938"/>
              <p:cNvSpPr>
                <a:spLocks/>
              </p:cNvSpPr>
              <p:nvPr/>
            </p:nvSpPr>
            <p:spPr bwMode="auto">
              <a:xfrm>
                <a:off x="1794" y="1538"/>
                <a:ext cx="57" cy="16"/>
              </a:xfrm>
              <a:custGeom>
                <a:avLst/>
                <a:gdLst>
                  <a:gd name="T0" fmla="*/ 57 w 57"/>
                  <a:gd name="T1" fmla="*/ 16 h 31"/>
                  <a:gd name="T2" fmla="*/ 0 w 57"/>
                  <a:gd name="T3" fmla="*/ 2 h 31"/>
                  <a:gd name="T4" fmla="*/ 0 w 57"/>
                  <a:gd name="T5" fmla="*/ 0 h 31"/>
                  <a:gd name="T6" fmla="*/ 55 w 57"/>
                  <a:gd name="T7" fmla="*/ 14 h 31"/>
                  <a:gd name="T8" fmla="*/ 57 w 57"/>
                  <a:gd name="T9" fmla="*/ 16 h 3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 h="31">
                    <a:moveTo>
                      <a:pt x="57" y="31"/>
                    </a:moveTo>
                    <a:lnTo>
                      <a:pt x="0" y="4"/>
                    </a:lnTo>
                    <a:lnTo>
                      <a:pt x="0" y="0"/>
                    </a:lnTo>
                    <a:lnTo>
                      <a:pt x="55" y="28"/>
                    </a:lnTo>
                    <a:lnTo>
                      <a:pt x="57" y="31"/>
                    </a:lnTo>
                    <a:close/>
                  </a:path>
                </a:pathLst>
              </a:custGeom>
              <a:solidFill>
                <a:srgbClr val="C0C0C0"/>
              </a:solidFill>
              <a:ln w="12700">
                <a:solidFill>
                  <a:srgbClr val="000000"/>
                </a:solidFill>
                <a:prstDash val="solid"/>
                <a:round/>
                <a:headEnd/>
                <a:tailEnd/>
              </a:ln>
            </p:spPr>
            <p:txBody>
              <a:bodyPr/>
              <a:lstStyle/>
              <a:p>
                <a:pPr fontAlgn="base">
                  <a:spcBef>
                    <a:spcPct val="0"/>
                  </a:spcBef>
                  <a:spcAft>
                    <a:spcPct val="0"/>
                  </a:spcAft>
                </a:pPr>
                <a:endParaRPr lang="ja-JP" altLang="en-US" sz="2400" smtClean="0">
                  <a:solidFill>
                    <a:srgbClr val="000000"/>
                  </a:solidFill>
                </a:endParaRPr>
              </a:p>
            </p:txBody>
          </p:sp>
          <p:sp>
            <p:nvSpPr>
              <p:cNvPr id="8518" name="Freeform 939"/>
              <p:cNvSpPr>
                <a:spLocks/>
              </p:cNvSpPr>
              <p:nvPr/>
            </p:nvSpPr>
            <p:spPr bwMode="auto">
              <a:xfrm>
                <a:off x="1778" y="1538"/>
                <a:ext cx="16" cy="28"/>
              </a:xfrm>
              <a:custGeom>
                <a:avLst/>
                <a:gdLst>
                  <a:gd name="T0" fmla="*/ 0 w 16"/>
                  <a:gd name="T1" fmla="*/ 26 h 57"/>
                  <a:gd name="T2" fmla="*/ 2 w 16"/>
                  <a:gd name="T3" fmla="*/ 28 h 57"/>
                  <a:gd name="T4" fmla="*/ 16 w 16"/>
                  <a:gd name="T5" fmla="*/ 2 h 57"/>
                  <a:gd name="T6" fmla="*/ 16 w 16"/>
                  <a:gd name="T7" fmla="*/ 0 h 57"/>
                  <a:gd name="T8" fmla="*/ 0 w 16"/>
                  <a:gd name="T9" fmla="*/ 26 h 5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 h="57">
                    <a:moveTo>
                      <a:pt x="0" y="53"/>
                    </a:moveTo>
                    <a:lnTo>
                      <a:pt x="2" y="57"/>
                    </a:lnTo>
                    <a:lnTo>
                      <a:pt x="16" y="4"/>
                    </a:lnTo>
                    <a:lnTo>
                      <a:pt x="16" y="0"/>
                    </a:lnTo>
                    <a:lnTo>
                      <a:pt x="0" y="53"/>
                    </a:lnTo>
                    <a:close/>
                  </a:path>
                </a:pathLst>
              </a:custGeom>
              <a:solidFill>
                <a:srgbClr val="C0C0C0"/>
              </a:solidFill>
              <a:ln w="12700">
                <a:solidFill>
                  <a:srgbClr val="000000"/>
                </a:solidFill>
                <a:prstDash val="solid"/>
                <a:round/>
                <a:headEnd/>
                <a:tailEnd/>
              </a:ln>
            </p:spPr>
            <p:txBody>
              <a:bodyPr/>
              <a:lstStyle/>
              <a:p>
                <a:pPr fontAlgn="base">
                  <a:spcBef>
                    <a:spcPct val="0"/>
                  </a:spcBef>
                  <a:spcAft>
                    <a:spcPct val="0"/>
                  </a:spcAft>
                </a:pPr>
                <a:endParaRPr lang="ja-JP" altLang="en-US" sz="2400" smtClean="0">
                  <a:solidFill>
                    <a:srgbClr val="000000"/>
                  </a:solidFill>
                </a:endParaRPr>
              </a:p>
            </p:txBody>
          </p:sp>
          <p:sp>
            <p:nvSpPr>
              <p:cNvPr id="8519" name="Freeform 940"/>
              <p:cNvSpPr>
                <a:spLocks/>
              </p:cNvSpPr>
              <p:nvPr/>
            </p:nvSpPr>
            <p:spPr bwMode="auto">
              <a:xfrm>
                <a:off x="1780" y="1540"/>
                <a:ext cx="71" cy="39"/>
              </a:xfrm>
              <a:custGeom>
                <a:avLst/>
                <a:gdLst>
                  <a:gd name="T0" fmla="*/ 55 w 71"/>
                  <a:gd name="T1" fmla="*/ 39 h 78"/>
                  <a:gd name="T2" fmla="*/ 0 w 71"/>
                  <a:gd name="T3" fmla="*/ 27 h 78"/>
                  <a:gd name="T4" fmla="*/ 14 w 71"/>
                  <a:gd name="T5" fmla="*/ 0 h 78"/>
                  <a:gd name="T6" fmla="*/ 71 w 71"/>
                  <a:gd name="T7" fmla="*/ 14 h 78"/>
                  <a:gd name="T8" fmla="*/ 55 w 71"/>
                  <a:gd name="T9" fmla="*/ 39 h 7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1" h="78">
                    <a:moveTo>
                      <a:pt x="55" y="78"/>
                    </a:moveTo>
                    <a:lnTo>
                      <a:pt x="0" y="53"/>
                    </a:lnTo>
                    <a:lnTo>
                      <a:pt x="14" y="0"/>
                    </a:lnTo>
                    <a:lnTo>
                      <a:pt x="71" y="27"/>
                    </a:lnTo>
                    <a:lnTo>
                      <a:pt x="55" y="78"/>
                    </a:lnTo>
                    <a:close/>
                  </a:path>
                </a:pathLst>
              </a:custGeom>
              <a:solidFill>
                <a:srgbClr val="FFFFFF"/>
              </a:solidFill>
              <a:ln w="12700">
                <a:solidFill>
                  <a:srgbClr val="000000"/>
                </a:solidFill>
                <a:prstDash val="solid"/>
                <a:round/>
                <a:headEnd/>
                <a:tailEnd/>
              </a:ln>
            </p:spPr>
            <p:txBody>
              <a:bodyPr/>
              <a:lstStyle/>
              <a:p>
                <a:pPr fontAlgn="base">
                  <a:spcBef>
                    <a:spcPct val="0"/>
                  </a:spcBef>
                  <a:spcAft>
                    <a:spcPct val="0"/>
                  </a:spcAft>
                </a:pPr>
                <a:endParaRPr lang="ja-JP" altLang="en-US" sz="2400" smtClean="0">
                  <a:solidFill>
                    <a:srgbClr val="000000"/>
                  </a:solidFill>
                </a:endParaRPr>
              </a:p>
            </p:txBody>
          </p:sp>
          <p:sp>
            <p:nvSpPr>
              <p:cNvPr id="8520" name="Freeform 941"/>
              <p:cNvSpPr>
                <a:spLocks/>
              </p:cNvSpPr>
              <p:nvPr/>
            </p:nvSpPr>
            <p:spPr bwMode="auto">
              <a:xfrm>
                <a:off x="1992" y="1590"/>
                <a:ext cx="56" cy="14"/>
              </a:xfrm>
              <a:custGeom>
                <a:avLst/>
                <a:gdLst>
                  <a:gd name="T0" fmla="*/ 56 w 56"/>
                  <a:gd name="T1" fmla="*/ 14 h 29"/>
                  <a:gd name="T2" fmla="*/ 1 w 56"/>
                  <a:gd name="T3" fmla="*/ 0 h 29"/>
                  <a:gd name="T4" fmla="*/ 0 w 56"/>
                  <a:gd name="T5" fmla="*/ 0 h 29"/>
                  <a:gd name="T6" fmla="*/ 56 w 56"/>
                  <a:gd name="T7" fmla="*/ 12 h 29"/>
                  <a:gd name="T8" fmla="*/ 56 w 56"/>
                  <a:gd name="T9" fmla="*/ 14 h 2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29">
                    <a:moveTo>
                      <a:pt x="56" y="29"/>
                    </a:moveTo>
                    <a:lnTo>
                      <a:pt x="1" y="1"/>
                    </a:lnTo>
                    <a:lnTo>
                      <a:pt x="0" y="0"/>
                    </a:lnTo>
                    <a:lnTo>
                      <a:pt x="56" y="25"/>
                    </a:lnTo>
                    <a:lnTo>
                      <a:pt x="56" y="29"/>
                    </a:lnTo>
                    <a:close/>
                  </a:path>
                </a:pathLst>
              </a:custGeom>
              <a:solidFill>
                <a:srgbClr val="C0C0C0"/>
              </a:solidFill>
              <a:ln w="12700">
                <a:solidFill>
                  <a:srgbClr val="000000"/>
                </a:solidFill>
                <a:prstDash val="solid"/>
                <a:round/>
                <a:headEnd/>
                <a:tailEnd/>
              </a:ln>
            </p:spPr>
            <p:txBody>
              <a:bodyPr/>
              <a:lstStyle/>
              <a:p>
                <a:pPr fontAlgn="base">
                  <a:spcBef>
                    <a:spcPct val="0"/>
                  </a:spcBef>
                  <a:spcAft>
                    <a:spcPct val="0"/>
                  </a:spcAft>
                </a:pPr>
                <a:endParaRPr lang="ja-JP" altLang="en-US" sz="2400" smtClean="0">
                  <a:solidFill>
                    <a:srgbClr val="000000"/>
                  </a:solidFill>
                </a:endParaRPr>
              </a:p>
            </p:txBody>
          </p:sp>
          <p:sp>
            <p:nvSpPr>
              <p:cNvPr id="8521" name="Freeform 942"/>
              <p:cNvSpPr>
                <a:spLocks/>
              </p:cNvSpPr>
              <p:nvPr/>
            </p:nvSpPr>
            <p:spPr bwMode="auto">
              <a:xfrm>
                <a:off x="1978" y="1590"/>
                <a:ext cx="15" cy="27"/>
              </a:xfrm>
              <a:custGeom>
                <a:avLst/>
                <a:gdLst>
                  <a:gd name="T0" fmla="*/ 0 w 15"/>
                  <a:gd name="T1" fmla="*/ 25 h 54"/>
                  <a:gd name="T2" fmla="*/ 0 w 15"/>
                  <a:gd name="T3" fmla="*/ 27 h 54"/>
                  <a:gd name="T4" fmla="*/ 15 w 15"/>
                  <a:gd name="T5" fmla="*/ 1 h 54"/>
                  <a:gd name="T6" fmla="*/ 14 w 15"/>
                  <a:gd name="T7" fmla="*/ 0 h 54"/>
                  <a:gd name="T8" fmla="*/ 0 w 15"/>
                  <a:gd name="T9" fmla="*/ 25 h 5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 h="54">
                    <a:moveTo>
                      <a:pt x="0" y="50"/>
                    </a:moveTo>
                    <a:lnTo>
                      <a:pt x="0" y="54"/>
                    </a:lnTo>
                    <a:lnTo>
                      <a:pt x="15" y="1"/>
                    </a:lnTo>
                    <a:lnTo>
                      <a:pt x="14" y="0"/>
                    </a:lnTo>
                    <a:lnTo>
                      <a:pt x="0" y="50"/>
                    </a:lnTo>
                    <a:close/>
                  </a:path>
                </a:pathLst>
              </a:custGeom>
              <a:solidFill>
                <a:srgbClr val="C0C0C0"/>
              </a:solidFill>
              <a:ln w="12700">
                <a:solidFill>
                  <a:srgbClr val="000000"/>
                </a:solidFill>
                <a:prstDash val="solid"/>
                <a:round/>
                <a:headEnd/>
                <a:tailEnd/>
              </a:ln>
            </p:spPr>
            <p:txBody>
              <a:bodyPr/>
              <a:lstStyle/>
              <a:p>
                <a:pPr fontAlgn="base">
                  <a:spcBef>
                    <a:spcPct val="0"/>
                  </a:spcBef>
                  <a:spcAft>
                    <a:spcPct val="0"/>
                  </a:spcAft>
                </a:pPr>
                <a:endParaRPr lang="ja-JP" altLang="en-US" sz="2400" smtClean="0">
                  <a:solidFill>
                    <a:srgbClr val="000000"/>
                  </a:solidFill>
                </a:endParaRPr>
              </a:p>
            </p:txBody>
          </p:sp>
          <p:sp>
            <p:nvSpPr>
              <p:cNvPr id="8522" name="Freeform 943"/>
              <p:cNvSpPr>
                <a:spLocks/>
              </p:cNvSpPr>
              <p:nvPr/>
            </p:nvSpPr>
            <p:spPr bwMode="auto">
              <a:xfrm>
                <a:off x="1978" y="1591"/>
                <a:ext cx="70" cy="39"/>
              </a:xfrm>
              <a:custGeom>
                <a:avLst/>
                <a:gdLst>
                  <a:gd name="T0" fmla="*/ 56 w 70"/>
                  <a:gd name="T1" fmla="*/ 39 h 78"/>
                  <a:gd name="T2" fmla="*/ 0 w 70"/>
                  <a:gd name="T3" fmla="*/ 27 h 78"/>
                  <a:gd name="T4" fmla="*/ 15 w 70"/>
                  <a:gd name="T5" fmla="*/ 0 h 78"/>
                  <a:gd name="T6" fmla="*/ 70 w 70"/>
                  <a:gd name="T7" fmla="*/ 14 h 78"/>
                  <a:gd name="T8" fmla="*/ 56 w 70"/>
                  <a:gd name="T9" fmla="*/ 39 h 7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0" h="78">
                    <a:moveTo>
                      <a:pt x="56" y="78"/>
                    </a:moveTo>
                    <a:lnTo>
                      <a:pt x="0" y="53"/>
                    </a:lnTo>
                    <a:lnTo>
                      <a:pt x="15" y="0"/>
                    </a:lnTo>
                    <a:lnTo>
                      <a:pt x="70" y="28"/>
                    </a:lnTo>
                    <a:lnTo>
                      <a:pt x="56" y="78"/>
                    </a:lnTo>
                    <a:close/>
                  </a:path>
                </a:pathLst>
              </a:custGeom>
              <a:solidFill>
                <a:srgbClr val="FFFFFF"/>
              </a:solidFill>
              <a:ln w="12700">
                <a:solidFill>
                  <a:srgbClr val="000000"/>
                </a:solidFill>
                <a:prstDash val="solid"/>
                <a:round/>
                <a:headEnd/>
                <a:tailEnd/>
              </a:ln>
            </p:spPr>
            <p:txBody>
              <a:bodyPr/>
              <a:lstStyle/>
              <a:p>
                <a:pPr fontAlgn="base">
                  <a:spcBef>
                    <a:spcPct val="0"/>
                  </a:spcBef>
                  <a:spcAft>
                    <a:spcPct val="0"/>
                  </a:spcAft>
                </a:pPr>
                <a:endParaRPr lang="ja-JP" altLang="en-US" sz="2400" smtClean="0">
                  <a:solidFill>
                    <a:srgbClr val="000000"/>
                  </a:solidFill>
                </a:endParaRPr>
              </a:p>
            </p:txBody>
          </p:sp>
          <p:sp>
            <p:nvSpPr>
              <p:cNvPr id="8523" name="Freeform 944"/>
              <p:cNvSpPr>
                <a:spLocks/>
              </p:cNvSpPr>
              <p:nvPr/>
            </p:nvSpPr>
            <p:spPr bwMode="auto">
              <a:xfrm>
                <a:off x="1582" y="1488"/>
                <a:ext cx="57" cy="14"/>
              </a:xfrm>
              <a:custGeom>
                <a:avLst/>
                <a:gdLst>
                  <a:gd name="T0" fmla="*/ 57 w 57"/>
                  <a:gd name="T1" fmla="*/ 14 h 29"/>
                  <a:gd name="T2" fmla="*/ 0 w 57"/>
                  <a:gd name="T3" fmla="*/ 2 h 29"/>
                  <a:gd name="T4" fmla="*/ 0 w 57"/>
                  <a:gd name="T5" fmla="*/ 0 h 29"/>
                  <a:gd name="T6" fmla="*/ 55 w 57"/>
                  <a:gd name="T7" fmla="*/ 13 h 29"/>
                  <a:gd name="T8" fmla="*/ 57 w 57"/>
                  <a:gd name="T9" fmla="*/ 14 h 2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 h="29">
                    <a:moveTo>
                      <a:pt x="57" y="29"/>
                    </a:moveTo>
                    <a:lnTo>
                      <a:pt x="0" y="4"/>
                    </a:lnTo>
                    <a:lnTo>
                      <a:pt x="0" y="0"/>
                    </a:lnTo>
                    <a:lnTo>
                      <a:pt x="55" y="27"/>
                    </a:lnTo>
                    <a:lnTo>
                      <a:pt x="57" y="29"/>
                    </a:lnTo>
                    <a:close/>
                  </a:path>
                </a:pathLst>
              </a:custGeom>
              <a:solidFill>
                <a:srgbClr val="C0C0C0"/>
              </a:solidFill>
              <a:ln w="12700">
                <a:solidFill>
                  <a:srgbClr val="000000"/>
                </a:solidFill>
                <a:prstDash val="solid"/>
                <a:round/>
                <a:headEnd/>
                <a:tailEnd/>
              </a:ln>
            </p:spPr>
            <p:txBody>
              <a:bodyPr/>
              <a:lstStyle/>
              <a:p>
                <a:pPr fontAlgn="base">
                  <a:spcBef>
                    <a:spcPct val="0"/>
                  </a:spcBef>
                  <a:spcAft>
                    <a:spcPct val="0"/>
                  </a:spcAft>
                </a:pPr>
                <a:endParaRPr lang="ja-JP" altLang="en-US" sz="2400" smtClean="0">
                  <a:solidFill>
                    <a:srgbClr val="000000"/>
                  </a:solidFill>
                </a:endParaRPr>
              </a:p>
            </p:txBody>
          </p:sp>
          <p:sp>
            <p:nvSpPr>
              <p:cNvPr id="8524" name="Freeform 945"/>
              <p:cNvSpPr>
                <a:spLocks/>
              </p:cNvSpPr>
              <p:nvPr/>
            </p:nvSpPr>
            <p:spPr bwMode="auto">
              <a:xfrm>
                <a:off x="1566" y="1488"/>
                <a:ext cx="16" cy="28"/>
              </a:xfrm>
              <a:custGeom>
                <a:avLst/>
                <a:gdLst>
                  <a:gd name="T0" fmla="*/ 0 w 16"/>
                  <a:gd name="T1" fmla="*/ 27 h 56"/>
                  <a:gd name="T2" fmla="*/ 2 w 16"/>
                  <a:gd name="T3" fmla="*/ 28 h 56"/>
                  <a:gd name="T4" fmla="*/ 16 w 16"/>
                  <a:gd name="T5" fmla="*/ 2 h 56"/>
                  <a:gd name="T6" fmla="*/ 16 w 16"/>
                  <a:gd name="T7" fmla="*/ 0 h 56"/>
                  <a:gd name="T8" fmla="*/ 0 w 16"/>
                  <a:gd name="T9" fmla="*/ 27 h 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 h="56">
                    <a:moveTo>
                      <a:pt x="0" y="53"/>
                    </a:moveTo>
                    <a:lnTo>
                      <a:pt x="2" y="56"/>
                    </a:lnTo>
                    <a:lnTo>
                      <a:pt x="16" y="4"/>
                    </a:lnTo>
                    <a:lnTo>
                      <a:pt x="16" y="0"/>
                    </a:lnTo>
                    <a:lnTo>
                      <a:pt x="0" y="53"/>
                    </a:lnTo>
                    <a:close/>
                  </a:path>
                </a:pathLst>
              </a:custGeom>
              <a:solidFill>
                <a:srgbClr val="C0C0C0"/>
              </a:solidFill>
              <a:ln w="12700">
                <a:solidFill>
                  <a:srgbClr val="000000"/>
                </a:solidFill>
                <a:prstDash val="solid"/>
                <a:round/>
                <a:headEnd/>
                <a:tailEnd/>
              </a:ln>
            </p:spPr>
            <p:txBody>
              <a:bodyPr/>
              <a:lstStyle/>
              <a:p>
                <a:pPr fontAlgn="base">
                  <a:spcBef>
                    <a:spcPct val="0"/>
                  </a:spcBef>
                  <a:spcAft>
                    <a:spcPct val="0"/>
                  </a:spcAft>
                </a:pPr>
                <a:endParaRPr lang="ja-JP" altLang="en-US" sz="2400" smtClean="0">
                  <a:solidFill>
                    <a:srgbClr val="000000"/>
                  </a:solidFill>
                </a:endParaRPr>
              </a:p>
            </p:txBody>
          </p:sp>
          <p:sp>
            <p:nvSpPr>
              <p:cNvPr id="8525" name="Freeform 946"/>
              <p:cNvSpPr>
                <a:spLocks/>
              </p:cNvSpPr>
              <p:nvPr/>
            </p:nvSpPr>
            <p:spPr bwMode="auto">
              <a:xfrm>
                <a:off x="1568" y="1489"/>
                <a:ext cx="71" cy="39"/>
              </a:xfrm>
              <a:custGeom>
                <a:avLst/>
                <a:gdLst>
                  <a:gd name="T0" fmla="*/ 55 w 71"/>
                  <a:gd name="T1" fmla="*/ 39 h 77"/>
                  <a:gd name="T2" fmla="*/ 0 w 71"/>
                  <a:gd name="T3" fmla="*/ 26 h 77"/>
                  <a:gd name="T4" fmla="*/ 14 w 71"/>
                  <a:gd name="T5" fmla="*/ 0 h 77"/>
                  <a:gd name="T6" fmla="*/ 71 w 71"/>
                  <a:gd name="T7" fmla="*/ 13 h 77"/>
                  <a:gd name="T8" fmla="*/ 55 w 71"/>
                  <a:gd name="T9" fmla="*/ 39 h 7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1" h="77">
                    <a:moveTo>
                      <a:pt x="55" y="77"/>
                    </a:moveTo>
                    <a:lnTo>
                      <a:pt x="0" y="52"/>
                    </a:lnTo>
                    <a:lnTo>
                      <a:pt x="14" y="0"/>
                    </a:lnTo>
                    <a:lnTo>
                      <a:pt x="71" y="25"/>
                    </a:lnTo>
                    <a:lnTo>
                      <a:pt x="55" y="77"/>
                    </a:lnTo>
                    <a:close/>
                  </a:path>
                </a:pathLst>
              </a:custGeom>
              <a:solidFill>
                <a:srgbClr val="FFFFFF"/>
              </a:solidFill>
              <a:ln w="12700">
                <a:solidFill>
                  <a:srgbClr val="000000"/>
                </a:solidFill>
                <a:prstDash val="solid"/>
                <a:round/>
                <a:headEnd/>
                <a:tailEnd/>
              </a:ln>
            </p:spPr>
            <p:txBody>
              <a:bodyPr/>
              <a:lstStyle/>
              <a:p>
                <a:pPr fontAlgn="base">
                  <a:spcBef>
                    <a:spcPct val="0"/>
                  </a:spcBef>
                  <a:spcAft>
                    <a:spcPct val="0"/>
                  </a:spcAft>
                </a:pPr>
                <a:endParaRPr lang="ja-JP" altLang="en-US" sz="2400" smtClean="0">
                  <a:solidFill>
                    <a:srgbClr val="000000"/>
                  </a:solidFill>
                </a:endParaRPr>
              </a:p>
            </p:txBody>
          </p:sp>
          <p:sp>
            <p:nvSpPr>
              <p:cNvPr id="8526" name="Freeform 947"/>
              <p:cNvSpPr>
                <a:spLocks/>
              </p:cNvSpPr>
              <p:nvPr/>
            </p:nvSpPr>
            <p:spPr bwMode="auto">
              <a:xfrm>
                <a:off x="2195" y="1632"/>
                <a:ext cx="57" cy="15"/>
              </a:xfrm>
              <a:custGeom>
                <a:avLst/>
                <a:gdLst>
                  <a:gd name="T0" fmla="*/ 57 w 57"/>
                  <a:gd name="T1" fmla="*/ 15 h 29"/>
                  <a:gd name="T2" fmla="*/ 0 w 57"/>
                  <a:gd name="T3" fmla="*/ 1 h 29"/>
                  <a:gd name="T4" fmla="*/ 0 w 57"/>
                  <a:gd name="T5" fmla="*/ 0 h 29"/>
                  <a:gd name="T6" fmla="*/ 56 w 57"/>
                  <a:gd name="T7" fmla="*/ 13 h 29"/>
                  <a:gd name="T8" fmla="*/ 57 w 57"/>
                  <a:gd name="T9" fmla="*/ 15 h 2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 h="29">
                    <a:moveTo>
                      <a:pt x="57" y="29"/>
                    </a:moveTo>
                    <a:lnTo>
                      <a:pt x="0" y="1"/>
                    </a:lnTo>
                    <a:lnTo>
                      <a:pt x="0" y="0"/>
                    </a:lnTo>
                    <a:lnTo>
                      <a:pt x="56" y="25"/>
                    </a:lnTo>
                    <a:lnTo>
                      <a:pt x="57" y="29"/>
                    </a:lnTo>
                    <a:close/>
                  </a:path>
                </a:pathLst>
              </a:custGeom>
              <a:solidFill>
                <a:srgbClr val="C0C0C0"/>
              </a:solidFill>
              <a:ln w="12700">
                <a:solidFill>
                  <a:srgbClr val="000000"/>
                </a:solidFill>
                <a:prstDash val="solid"/>
                <a:round/>
                <a:headEnd/>
                <a:tailEnd/>
              </a:ln>
            </p:spPr>
            <p:txBody>
              <a:bodyPr/>
              <a:lstStyle/>
              <a:p>
                <a:pPr fontAlgn="base">
                  <a:spcBef>
                    <a:spcPct val="0"/>
                  </a:spcBef>
                  <a:spcAft>
                    <a:spcPct val="0"/>
                  </a:spcAft>
                </a:pPr>
                <a:endParaRPr lang="ja-JP" altLang="en-US" sz="2400" smtClean="0">
                  <a:solidFill>
                    <a:srgbClr val="000000"/>
                  </a:solidFill>
                </a:endParaRPr>
              </a:p>
            </p:txBody>
          </p:sp>
          <p:sp>
            <p:nvSpPr>
              <p:cNvPr id="8527" name="Freeform 948"/>
              <p:cNvSpPr>
                <a:spLocks/>
              </p:cNvSpPr>
              <p:nvPr/>
            </p:nvSpPr>
            <p:spPr bwMode="auto">
              <a:xfrm>
                <a:off x="2180" y="1632"/>
                <a:ext cx="15" cy="27"/>
              </a:xfrm>
              <a:custGeom>
                <a:avLst/>
                <a:gdLst>
                  <a:gd name="T0" fmla="*/ 0 w 15"/>
                  <a:gd name="T1" fmla="*/ 25 h 54"/>
                  <a:gd name="T2" fmla="*/ 1 w 15"/>
                  <a:gd name="T3" fmla="*/ 27 h 54"/>
                  <a:gd name="T4" fmla="*/ 15 w 15"/>
                  <a:gd name="T5" fmla="*/ 1 h 54"/>
                  <a:gd name="T6" fmla="*/ 15 w 15"/>
                  <a:gd name="T7" fmla="*/ 0 h 54"/>
                  <a:gd name="T8" fmla="*/ 0 w 15"/>
                  <a:gd name="T9" fmla="*/ 25 h 5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 h="54">
                    <a:moveTo>
                      <a:pt x="0" y="50"/>
                    </a:moveTo>
                    <a:lnTo>
                      <a:pt x="1" y="54"/>
                    </a:lnTo>
                    <a:lnTo>
                      <a:pt x="15" y="1"/>
                    </a:lnTo>
                    <a:lnTo>
                      <a:pt x="15" y="0"/>
                    </a:lnTo>
                    <a:lnTo>
                      <a:pt x="0" y="50"/>
                    </a:lnTo>
                    <a:close/>
                  </a:path>
                </a:pathLst>
              </a:custGeom>
              <a:solidFill>
                <a:srgbClr val="C0C0C0"/>
              </a:solidFill>
              <a:ln w="12700">
                <a:solidFill>
                  <a:srgbClr val="000000"/>
                </a:solidFill>
                <a:prstDash val="solid"/>
                <a:round/>
                <a:headEnd/>
                <a:tailEnd/>
              </a:ln>
            </p:spPr>
            <p:txBody>
              <a:bodyPr/>
              <a:lstStyle/>
              <a:p>
                <a:pPr fontAlgn="base">
                  <a:spcBef>
                    <a:spcPct val="0"/>
                  </a:spcBef>
                  <a:spcAft>
                    <a:spcPct val="0"/>
                  </a:spcAft>
                </a:pPr>
                <a:endParaRPr lang="ja-JP" altLang="en-US" sz="2400" smtClean="0">
                  <a:solidFill>
                    <a:srgbClr val="000000"/>
                  </a:solidFill>
                </a:endParaRPr>
              </a:p>
            </p:txBody>
          </p:sp>
          <p:sp>
            <p:nvSpPr>
              <p:cNvPr id="8528" name="Freeform 949"/>
              <p:cNvSpPr>
                <a:spLocks/>
              </p:cNvSpPr>
              <p:nvPr/>
            </p:nvSpPr>
            <p:spPr bwMode="auto">
              <a:xfrm>
                <a:off x="2181" y="1633"/>
                <a:ext cx="71" cy="39"/>
              </a:xfrm>
              <a:custGeom>
                <a:avLst/>
                <a:gdLst>
                  <a:gd name="T0" fmla="*/ 55 w 71"/>
                  <a:gd name="T1" fmla="*/ 39 h 78"/>
                  <a:gd name="T2" fmla="*/ 0 w 71"/>
                  <a:gd name="T3" fmla="*/ 27 h 78"/>
                  <a:gd name="T4" fmla="*/ 14 w 71"/>
                  <a:gd name="T5" fmla="*/ 0 h 78"/>
                  <a:gd name="T6" fmla="*/ 71 w 71"/>
                  <a:gd name="T7" fmla="*/ 14 h 78"/>
                  <a:gd name="T8" fmla="*/ 55 w 71"/>
                  <a:gd name="T9" fmla="*/ 39 h 7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1" h="78">
                    <a:moveTo>
                      <a:pt x="55" y="78"/>
                    </a:moveTo>
                    <a:lnTo>
                      <a:pt x="0" y="53"/>
                    </a:lnTo>
                    <a:lnTo>
                      <a:pt x="14" y="0"/>
                    </a:lnTo>
                    <a:lnTo>
                      <a:pt x="71" y="28"/>
                    </a:lnTo>
                    <a:lnTo>
                      <a:pt x="55" y="78"/>
                    </a:lnTo>
                    <a:close/>
                  </a:path>
                </a:pathLst>
              </a:custGeom>
              <a:solidFill>
                <a:srgbClr val="FFFFFF"/>
              </a:solidFill>
              <a:ln w="12700">
                <a:solidFill>
                  <a:srgbClr val="000000"/>
                </a:solidFill>
                <a:prstDash val="solid"/>
                <a:round/>
                <a:headEnd/>
                <a:tailEnd/>
              </a:ln>
            </p:spPr>
            <p:txBody>
              <a:bodyPr/>
              <a:lstStyle/>
              <a:p>
                <a:pPr fontAlgn="base">
                  <a:spcBef>
                    <a:spcPct val="0"/>
                  </a:spcBef>
                  <a:spcAft>
                    <a:spcPct val="0"/>
                  </a:spcAft>
                </a:pPr>
                <a:endParaRPr lang="ja-JP" altLang="en-US" sz="2400" smtClean="0">
                  <a:solidFill>
                    <a:srgbClr val="000000"/>
                  </a:solidFill>
                </a:endParaRPr>
              </a:p>
            </p:txBody>
          </p:sp>
          <p:sp>
            <p:nvSpPr>
              <p:cNvPr id="8529" name="Freeform 950"/>
              <p:cNvSpPr>
                <a:spLocks/>
              </p:cNvSpPr>
              <p:nvPr/>
            </p:nvSpPr>
            <p:spPr bwMode="auto">
              <a:xfrm>
                <a:off x="1427" y="1296"/>
                <a:ext cx="56" cy="14"/>
              </a:xfrm>
              <a:custGeom>
                <a:avLst/>
                <a:gdLst>
                  <a:gd name="T0" fmla="*/ 56 w 56"/>
                  <a:gd name="T1" fmla="*/ 14 h 29"/>
                  <a:gd name="T2" fmla="*/ 0 w 56"/>
                  <a:gd name="T3" fmla="*/ 2 h 29"/>
                  <a:gd name="T4" fmla="*/ 0 w 56"/>
                  <a:gd name="T5" fmla="*/ 0 h 29"/>
                  <a:gd name="T6" fmla="*/ 55 w 56"/>
                  <a:gd name="T7" fmla="*/ 13 h 29"/>
                  <a:gd name="T8" fmla="*/ 56 w 56"/>
                  <a:gd name="T9" fmla="*/ 14 h 2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29">
                    <a:moveTo>
                      <a:pt x="56" y="29"/>
                    </a:moveTo>
                    <a:lnTo>
                      <a:pt x="0" y="4"/>
                    </a:lnTo>
                    <a:lnTo>
                      <a:pt x="0" y="0"/>
                    </a:lnTo>
                    <a:lnTo>
                      <a:pt x="55" y="27"/>
                    </a:lnTo>
                    <a:lnTo>
                      <a:pt x="56" y="29"/>
                    </a:lnTo>
                    <a:close/>
                  </a:path>
                </a:pathLst>
              </a:custGeom>
              <a:solidFill>
                <a:srgbClr val="C0C0C0"/>
              </a:solidFill>
              <a:ln w="12700">
                <a:solidFill>
                  <a:srgbClr val="000000"/>
                </a:solidFill>
                <a:prstDash val="solid"/>
                <a:round/>
                <a:headEnd/>
                <a:tailEnd/>
              </a:ln>
            </p:spPr>
            <p:txBody>
              <a:bodyPr/>
              <a:lstStyle/>
              <a:p>
                <a:pPr fontAlgn="base">
                  <a:spcBef>
                    <a:spcPct val="0"/>
                  </a:spcBef>
                  <a:spcAft>
                    <a:spcPct val="0"/>
                  </a:spcAft>
                </a:pPr>
                <a:endParaRPr lang="ja-JP" altLang="en-US" sz="2400" smtClean="0">
                  <a:solidFill>
                    <a:srgbClr val="000000"/>
                  </a:solidFill>
                </a:endParaRPr>
              </a:p>
            </p:txBody>
          </p:sp>
          <p:sp>
            <p:nvSpPr>
              <p:cNvPr id="8530" name="Freeform 951"/>
              <p:cNvSpPr>
                <a:spLocks/>
              </p:cNvSpPr>
              <p:nvPr/>
            </p:nvSpPr>
            <p:spPr bwMode="auto">
              <a:xfrm>
                <a:off x="1412" y="1296"/>
                <a:ext cx="15" cy="28"/>
              </a:xfrm>
              <a:custGeom>
                <a:avLst/>
                <a:gdLst>
                  <a:gd name="T0" fmla="*/ 0 w 15"/>
                  <a:gd name="T1" fmla="*/ 27 h 56"/>
                  <a:gd name="T2" fmla="*/ 0 w 15"/>
                  <a:gd name="T3" fmla="*/ 28 h 56"/>
                  <a:gd name="T4" fmla="*/ 15 w 15"/>
                  <a:gd name="T5" fmla="*/ 2 h 56"/>
                  <a:gd name="T6" fmla="*/ 15 w 15"/>
                  <a:gd name="T7" fmla="*/ 0 h 56"/>
                  <a:gd name="T8" fmla="*/ 0 w 15"/>
                  <a:gd name="T9" fmla="*/ 27 h 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 h="56">
                    <a:moveTo>
                      <a:pt x="0" y="53"/>
                    </a:moveTo>
                    <a:lnTo>
                      <a:pt x="0" y="56"/>
                    </a:lnTo>
                    <a:lnTo>
                      <a:pt x="15" y="4"/>
                    </a:lnTo>
                    <a:lnTo>
                      <a:pt x="15" y="0"/>
                    </a:lnTo>
                    <a:lnTo>
                      <a:pt x="0" y="53"/>
                    </a:lnTo>
                    <a:close/>
                  </a:path>
                </a:pathLst>
              </a:custGeom>
              <a:solidFill>
                <a:srgbClr val="C0C0C0"/>
              </a:solidFill>
              <a:ln w="12700">
                <a:solidFill>
                  <a:srgbClr val="000000"/>
                </a:solidFill>
                <a:prstDash val="solid"/>
                <a:round/>
                <a:headEnd/>
                <a:tailEnd/>
              </a:ln>
            </p:spPr>
            <p:txBody>
              <a:bodyPr/>
              <a:lstStyle/>
              <a:p>
                <a:pPr fontAlgn="base">
                  <a:spcBef>
                    <a:spcPct val="0"/>
                  </a:spcBef>
                  <a:spcAft>
                    <a:spcPct val="0"/>
                  </a:spcAft>
                </a:pPr>
                <a:endParaRPr lang="ja-JP" altLang="en-US" sz="2400" smtClean="0">
                  <a:solidFill>
                    <a:srgbClr val="000000"/>
                  </a:solidFill>
                </a:endParaRPr>
              </a:p>
            </p:txBody>
          </p:sp>
          <p:sp>
            <p:nvSpPr>
              <p:cNvPr id="8531" name="Freeform 952"/>
              <p:cNvSpPr>
                <a:spLocks/>
              </p:cNvSpPr>
              <p:nvPr/>
            </p:nvSpPr>
            <p:spPr bwMode="auto">
              <a:xfrm>
                <a:off x="1412" y="1297"/>
                <a:ext cx="71" cy="39"/>
              </a:xfrm>
              <a:custGeom>
                <a:avLst/>
                <a:gdLst>
                  <a:gd name="T0" fmla="*/ 56 w 71"/>
                  <a:gd name="T1" fmla="*/ 39 h 78"/>
                  <a:gd name="T2" fmla="*/ 0 w 71"/>
                  <a:gd name="T3" fmla="*/ 26 h 78"/>
                  <a:gd name="T4" fmla="*/ 15 w 71"/>
                  <a:gd name="T5" fmla="*/ 0 h 78"/>
                  <a:gd name="T6" fmla="*/ 71 w 71"/>
                  <a:gd name="T7" fmla="*/ 13 h 78"/>
                  <a:gd name="T8" fmla="*/ 56 w 71"/>
                  <a:gd name="T9" fmla="*/ 39 h 7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1" h="78">
                    <a:moveTo>
                      <a:pt x="56" y="78"/>
                    </a:moveTo>
                    <a:lnTo>
                      <a:pt x="0" y="52"/>
                    </a:lnTo>
                    <a:lnTo>
                      <a:pt x="15" y="0"/>
                    </a:lnTo>
                    <a:lnTo>
                      <a:pt x="71" y="25"/>
                    </a:lnTo>
                    <a:lnTo>
                      <a:pt x="56" y="78"/>
                    </a:lnTo>
                    <a:close/>
                  </a:path>
                </a:pathLst>
              </a:custGeom>
              <a:solidFill>
                <a:srgbClr val="FFFFFF"/>
              </a:solidFill>
              <a:ln w="12700">
                <a:solidFill>
                  <a:srgbClr val="000000"/>
                </a:solidFill>
                <a:prstDash val="solid"/>
                <a:round/>
                <a:headEnd/>
                <a:tailEnd/>
              </a:ln>
            </p:spPr>
            <p:txBody>
              <a:bodyPr/>
              <a:lstStyle/>
              <a:p>
                <a:pPr fontAlgn="base">
                  <a:spcBef>
                    <a:spcPct val="0"/>
                  </a:spcBef>
                  <a:spcAft>
                    <a:spcPct val="0"/>
                  </a:spcAft>
                </a:pPr>
                <a:endParaRPr lang="ja-JP" altLang="en-US" sz="2400" smtClean="0">
                  <a:solidFill>
                    <a:srgbClr val="000000"/>
                  </a:solidFill>
                </a:endParaRPr>
              </a:p>
            </p:txBody>
          </p:sp>
          <p:sp>
            <p:nvSpPr>
              <p:cNvPr id="8532" name="Freeform 953"/>
              <p:cNvSpPr>
                <a:spLocks/>
              </p:cNvSpPr>
              <p:nvPr/>
            </p:nvSpPr>
            <p:spPr bwMode="auto">
              <a:xfrm>
                <a:off x="1657" y="1352"/>
                <a:ext cx="56" cy="14"/>
              </a:xfrm>
              <a:custGeom>
                <a:avLst/>
                <a:gdLst>
                  <a:gd name="T0" fmla="*/ 56 w 56"/>
                  <a:gd name="T1" fmla="*/ 14 h 29"/>
                  <a:gd name="T2" fmla="*/ 0 w 56"/>
                  <a:gd name="T3" fmla="*/ 2 h 29"/>
                  <a:gd name="T4" fmla="*/ 0 w 56"/>
                  <a:gd name="T5" fmla="*/ 0 h 29"/>
                  <a:gd name="T6" fmla="*/ 55 w 56"/>
                  <a:gd name="T7" fmla="*/ 14 h 29"/>
                  <a:gd name="T8" fmla="*/ 56 w 56"/>
                  <a:gd name="T9" fmla="*/ 14 h 2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29">
                    <a:moveTo>
                      <a:pt x="56" y="29"/>
                    </a:moveTo>
                    <a:lnTo>
                      <a:pt x="0" y="4"/>
                    </a:lnTo>
                    <a:lnTo>
                      <a:pt x="0" y="0"/>
                    </a:lnTo>
                    <a:lnTo>
                      <a:pt x="55" y="28"/>
                    </a:lnTo>
                    <a:lnTo>
                      <a:pt x="56" y="29"/>
                    </a:lnTo>
                    <a:close/>
                  </a:path>
                </a:pathLst>
              </a:custGeom>
              <a:solidFill>
                <a:srgbClr val="C0C0C0"/>
              </a:solidFill>
              <a:ln w="12700">
                <a:solidFill>
                  <a:srgbClr val="000000"/>
                </a:solidFill>
                <a:prstDash val="solid"/>
                <a:round/>
                <a:headEnd/>
                <a:tailEnd/>
              </a:ln>
            </p:spPr>
            <p:txBody>
              <a:bodyPr/>
              <a:lstStyle/>
              <a:p>
                <a:pPr fontAlgn="base">
                  <a:spcBef>
                    <a:spcPct val="0"/>
                  </a:spcBef>
                  <a:spcAft>
                    <a:spcPct val="0"/>
                  </a:spcAft>
                </a:pPr>
                <a:endParaRPr lang="ja-JP" altLang="en-US" sz="2400" smtClean="0">
                  <a:solidFill>
                    <a:srgbClr val="000000"/>
                  </a:solidFill>
                </a:endParaRPr>
              </a:p>
            </p:txBody>
          </p:sp>
          <p:sp>
            <p:nvSpPr>
              <p:cNvPr id="8533" name="Freeform 954"/>
              <p:cNvSpPr>
                <a:spLocks/>
              </p:cNvSpPr>
              <p:nvPr/>
            </p:nvSpPr>
            <p:spPr bwMode="auto">
              <a:xfrm>
                <a:off x="1641" y="1352"/>
                <a:ext cx="16" cy="28"/>
              </a:xfrm>
              <a:custGeom>
                <a:avLst/>
                <a:gdLst>
                  <a:gd name="T0" fmla="*/ 0 w 16"/>
                  <a:gd name="T1" fmla="*/ 26 h 57"/>
                  <a:gd name="T2" fmla="*/ 2 w 16"/>
                  <a:gd name="T3" fmla="*/ 28 h 57"/>
                  <a:gd name="T4" fmla="*/ 16 w 16"/>
                  <a:gd name="T5" fmla="*/ 2 h 57"/>
                  <a:gd name="T6" fmla="*/ 16 w 16"/>
                  <a:gd name="T7" fmla="*/ 0 h 57"/>
                  <a:gd name="T8" fmla="*/ 0 w 16"/>
                  <a:gd name="T9" fmla="*/ 26 h 5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 h="57">
                    <a:moveTo>
                      <a:pt x="0" y="53"/>
                    </a:moveTo>
                    <a:lnTo>
                      <a:pt x="2" y="57"/>
                    </a:lnTo>
                    <a:lnTo>
                      <a:pt x="16" y="4"/>
                    </a:lnTo>
                    <a:lnTo>
                      <a:pt x="16" y="0"/>
                    </a:lnTo>
                    <a:lnTo>
                      <a:pt x="0" y="53"/>
                    </a:lnTo>
                    <a:close/>
                  </a:path>
                </a:pathLst>
              </a:custGeom>
              <a:solidFill>
                <a:srgbClr val="C0C0C0"/>
              </a:solidFill>
              <a:ln w="12700">
                <a:solidFill>
                  <a:srgbClr val="000000"/>
                </a:solidFill>
                <a:prstDash val="solid"/>
                <a:round/>
                <a:headEnd/>
                <a:tailEnd/>
              </a:ln>
            </p:spPr>
            <p:txBody>
              <a:bodyPr/>
              <a:lstStyle/>
              <a:p>
                <a:pPr fontAlgn="base">
                  <a:spcBef>
                    <a:spcPct val="0"/>
                  </a:spcBef>
                  <a:spcAft>
                    <a:spcPct val="0"/>
                  </a:spcAft>
                </a:pPr>
                <a:endParaRPr lang="ja-JP" altLang="en-US" sz="2400" smtClean="0">
                  <a:solidFill>
                    <a:srgbClr val="000000"/>
                  </a:solidFill>
                </a:endParaRPr>
              </a:p>
            </p:txBody>
          </p:sp>
          <p:sp>
            <p:nvSpPr>
              <p:cNvPr id="8534" name="Freeform 955"/>
              <p:cNvSpPr>
                <a:spLocks/>
              </p:cNvSpPr>
              <p:nvPr/>
            </p:nvSpPr>
            <p:spPr bwMode="auto">
              <a:xfrm>
                <a:off x="1643" y="1354"/>
                <a:ext cx="70" cy="38"/>
              </a:xfrm>
              <a:custGeom>
                <a:avLst/>
                <a:gdLst>
                  <a:gd name="T0" fmla="*/ 55 w 70"/>
                  <a:gd name="T1" fmla="*/ 38 h 78"/>
                  <a:gd name="T2" fmla="*/ 0 w 70"/>
                  <a:gd name="T3" fmla="*/ 26 h 78"/>
                  <a:gd name="T4" fmla="*/ 14 w 70"/>
                  <a:gd name="T5" fmla="*/ 0 h 78"/>
                  <a:gd name="T6" fmla="*/ 70 w 70"/>
                  <a:gd name="T7" fmla="*/ 12 h 78"/>
                  <a:gd name="T8" fmla="*/ 55 w 70"/>
                  <a:gd name="T9" fmla="*/ 38 h 7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0" h="78">
                    <a:moveTo>
                      <a:pt x="55" y="78"/>
                    </a:moveTo>
                    <a:lnTo>
                      <a:pt x="0" y="53"/>
                    </a:lnTo>
                    <a:lnTo>
                      <a:pt x="14" y="0"/>
                    </a:lnTo>
                    <a:lnTo>
                      <a:pt x="70" y="25"/>
                    </a:lnTo>
                    <a:lnTo>
                      <a:pt x="55" y="78"/>
                    </a:lnTo>
                    <a:close/>
                  </a:path>
                </a:pathLst>
              </a:custGeom>
              <a:solidFill>
                <a:srgbClr val="FFFFFF"/>
              </a:solidFill>
              <a:ln w="12700">
                <a:solidFill>
                  <a:srgbClr val="000000"/>
                </a:solidFill>
                <a:prstDash val="solid"/>
                <a:round/>
                <a:headEnd/>
                <a:tailEnd/>
              </a:ln>
            </p:spPr>
            <p:txBody>
              <a:bodyPr/>
              <a:lstStyle/>
              <a:p>
                <a:pPr fontAlgn="base">
                  <a:spcBef>
                    <a:spcPct val="0"/>
                  </a:spcBef>
                  <a:spcAft>
                    <a:spcPct val="0"/>
                  </a:spcAft>
                </a:pPr>
                <a:endParaRPr lang="ja-JP" altLang="en-US" sz="2400" smtClean="0">
                  <a:solidFill>
                    <a:srgbClr val="000000"/>
                  </a:solidFill>
                </a:endParaRPr>
              </a:p>
            </p:txBody>
          </p:sp>
          <p:sp>
            <p:nvSpPr>
              <p:cNvPr id="8535" name="Freeform 956"/>
              <p:cNvSpPr>
                <a:spLocks/>
              </p:cNvSpPr>
              <p:nvPr/>
            </p:nvSpPr>
            <p:spPr bwMode="auto">
              <a:xfrm>
                <a:off x="1869" y="1401"/>
                <a:ext cx="56" cy="14"/>
              </a:xfrm>
              <a:custGeom>
                <a:avLst/>
                <a:gdLst>
                  <a:gd name="T0" fmla="*/ 56 w 56"/>
                  <a:gd name="T1" fmla="*/ 14 h 29"/>
                  <a:gd name="T2" fmla="*/ 0 w 56"/>
                  <a:gd name="T3" fmla="*/ 2 h 29"/>
                  <a:gd name="T4" fmla="*/ 0 w 56"/>
                  <a:gd name="T5" fmla="*/ 0 h 29"/>
                  <a:gd name="T6" fmla="*/ 55 w 56"/>
                  <a:gd name="T7" fmla="*/ 13 h 29"/>
                  <a:gd name="T8" fmla="*/ 56 w 56"/>
                  <a:gd name="T9" fmla="*/ 14 h 2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29">
                    <a:moveTo>
                      <a:pt x="56" y="29"/>
                    </a:moveTo>
                    <a:lnTo>
                      <a:pt x="0" y="4"/>
                    </a:lnTo>
                    <a:lnTo>
                      <a:pt x="0" y="0"/>
                    </a:lnTo>
                    <a:lnTo>
                      <a:pt x="55" y="27"/>
                    </a:lnTo>
                    <a:lnTo>
                      <a:pt x="56" y="29"/>
                    </a:lnTo>
                    <a:close/>
                  </a:path>
                </a:pathLst>
              </a:custGeom>
              <a:solidFill>
                <a:srgbClr val="C0C0C0"/>
              </a:solidFill>
              <a:ln w="12700">
                <a:solidFill>
                  <a:srgbClr val="000000"/>
                </a:solidFill>
                <a:prstDash val="solid"/>
                <a:round/>
                <a:headEnd/>
                <a:tailEnd/>
              </a:ln>
            </p:spPr>
            <p:txBody>
              <a:bodyPr/>
              <a:lstStyle/>
              <a:p>
                <a:pPr fontAlgn="base">
                  <a:spcBef>
                    <a:spcPct val="0"/>
                  </a:spcBef>
                  <a:spcAft>
                    <a:spcPct val="0"/>
                  </a:spcAft>
                </a:pPr>
                <a:endParaRPr lang="ja-JP" altLang="en-US" sz="2400" smtClean="0">
                  <a:solidFill>
                    <a:srgbClr val="000000"/>
                  </a:solidFill>
                </a:endParaRPr>
              </a:p>
            </p:txBody>
          </p:sp>
          <p:sp>
            <p:nvSpPr>
              <p:cNvPr id="8536" name="Freeform 957"/>
              <p:cNvSpPr>
                <a:spLocks/>
              </p:cNvSpPr>
              <p:nvPr/>
            </p:nvSpPr>
            <p:spPr bwMode="auto">
              <a:xfrm>
                <a:off x="1853" y="1401"/>
                <a:ext cx="16" cy="28"/>
              </a:xfrm>
              <a:custGeom>
                <a:avLst/>
                <a:gdLst>
                  <a:gd name="T0" fmla="*/ 0 w 16"/>
                  <a:gd name="T1" fmla="*/ 27 h 56"/>
                  <a:gd name="T2" fmla="*/ 2 w 16"/>
                  <a:gd name="T3" fmla="*/ 28 h 56"/>
                  <a:gd name="T4" fmla="*/ 16 w 16"/>
                  <a:gd name="T5" fmla="*/ 2 h 56"/>
                  <a:gd name="T6" fmla="*/ 16 w 16"/>
                  <a:gd name="T7" fmla="*/ 0 h 56"/>
                  <a:gd name="T8" fmla="*/ 0 w 16"/>
                  <a:gd name="T9" fmla="*/ 27 h 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 h="56">
                    <a:moveTo>
                      <a:pt x="0" y="53"/>
                    </a:moveTo>
                    <a:lnTo>
                      <a:pt x="2" y="56"/>
                    </a:lnTo>
                    <a:lnTo>
                      <a:pt x="16" y="4"/>
                    </a:lnTo>
                    <a:lnTo>
                      <a:pt x="16" y="0"/>
                    </a:lnTo>
                    <a:lnTo>
                      <a:pt x="0" y="53"/>
                    </a:lnTo>
                    <a:close/>
                  </a:path>
                </a:pathLst>
              </a:custGeom>
              <a:solidFill>
                <a:srgbClr val="C0C0C0"/>
              </a:solidFill>
              <a:ln w="12700">
                <a:solidFill>
                  <a:srgbClr val="000000"/>
                </a:solidFill>
                <a:prstDash val="solid"/>
                <a:round/>
                <a:headEnd/>
                <a:tailEnd/>
              </a:ln>
            </p:spPr>
            <p:txBody>
              <a:bodyPr/>
              <a:lstStyle/>
              <a:p>
                <a:pPr fontAlgn="base">
                  <a:spcBef>
                    <a:spcPct val="0"/>
                  </a:spcBef>
                  <a:spcAft>
                    <a:spcPct val="0"/>
                  </a:spcAft>
                </a:pPr>
                <a:endParaRPr lang="ja-JP" altLang="en-US" sz="2400" smtClean="0">
                  <a:solidFill>
                    <a:srgbClr val="000000"/>
                  </a:solidFill>
                </a:endParaRPr>
              </a:p>
            </p:txBody>
          </p:sp>
          <p:sp>
            <p:nvSpPr>
              <p:cNvPr id="8537" name="Freeform 958"/>
              <p:cNvSpPr>
                <a:spLocks/>
              </p:cNvSpPr>
              <p:nvPr/>
            </p:nvSpPr>
            <p:spPr bwMode="auto">
              <a:xfrm>
                <a:off x="1855" y="1402"/>
                <a:ext cx="70" cy="39"/>
              </a:xfrm>
              <a:custGeom>
                <a:avLst/>
                <a:gdLst>
                  <a:gd name="T0" fmla="*/ 55 w 70"/>
                  <a:gd name="T1" fmla="*/ 39 h 78"/>
                  <a:gd name="T2" fmla="*/ 0 w 70"/>
                  <a:gd name="T3" fmla="*/ 26 h 78"/>
                  <a:gd name="T4" fmla="*/ 14 w 70"/>
                  <a:gd name="T5" fmla="*/ 0 h 78"/>
                  <a:gd name="T6" fmla="*/ 70 w 70"/>
                  <a:gd name="T7" fmla="*/ 13 h 78"/>
                  <a:gd name="T8" fmla="*/ 55 w 70"/>
                  <a:gd name="T9" fmla="*/ 39 h 7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0" h="78">
                    <a:moveTo>
                      <a:pt x="55" y="78"/>
                    </a:moveTo>
                    <a:lnTo>
                      <a:pt x="0" y="52"/>
                    </a:lnTo>
                    <a:lnTo>
                      <a:pt x="14" y="0"/>
                    </a:lnTo>
                    <a:lnTo>
                      <a:pt x="70" y="25"/>
                    </a:lnTo>
                    <a:lnTo>
                      <a:pt x="55" y="78"/>
                    </a:lnTo>
                    <a:close/>
                  </a:path>
                </a:pathLst>
              </a:custGeom>
              <a:solidFill>
                <a:srgbClr val="FFFFFF"/>
              </a:solidFill>
              <a:ln w="12700">
                <a:solidFill>
                  <a:srgbClr val="000000"/>
                </a:solidFill>
                <a:prstDash val="solid"/>
                <a:round/>
                <a:headEnd/>
                <a:tailEnd/>
              </a:ln>
            </p:spPr>
            <p:txBody>
              <a:bodyPr/>
              <a:lstStyle/>
              <a:p>
                <a:pPr fontAlgn="base">
                  <a:spcBef>
                    <a:spcPct val="0"/>
                  </a:spcBef>
                  <a:spcAft>
                    <a:spcPct val="0"/>
                  </a:spcAft>
                </a:pPr>
                <a:endParaRPr lang="ja-JP" altLang="en-US" sz="2400" smtClean="0">
                  <a:solidFill>
                    <a:srgbClr val="000000"/>
                  </a:solidFill>
                </a:endParaRPr>
              </a:p>
            </p:txBody>
          </p:sp>
          <p:sp>
            <p:nvSpPr>
              <p:cNvPr id="8538" name="Freeform 959"/>
              <p:cNvSpPr>
                <a:spLocks/>
              </p:cNvSpPr>
              <p:nvPr/>
            </p:nvSpPr>
            <p:spPr bwMode="auto">
              <a:xfrm>
                <a:off x="2075" y="1443"/>
                <a:ext cx="57" cy="15"/>
              </a:xfrm>
              <a:custGeom>
                <a:avLst/>
                <a:gdLst>
                  <a:gd name="T0" fmla="*/ 57 w 57"/>
                  <a:gd name="T1" fmla="*/ 15 h 29"/>
                  <a:gd name="T2" fmla="*/ 2 w 57"/>
                  <a:gd name="T3" fmla="*/ 2 h 29"/>
                  <a:gd name="T4" fmla="*/ 0 w 57"/>
                  <a:gd name="T5" fmla="*/ 0 h 29"/>
                  <a:gd name="T6" fmla="*/ 57 w 57"/>
                  <a:gd name="T7" fmla="*/ 14 h 29"/>
                  <a:gd name="T8" fmla="*/ 57 w 57"/>
                  <a:gd name="T9" fmla="*/ 15 h 2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 h="29">
                    <a:moveTo>
                      <a:pt x="57" y="29"/>
                    </a:moveTo>
                    <a:lnTo>
                      <a:pt x="2" y="4"/>
                    </a:lnTo>
                    <a:lnTo>
                      <a:pt x="0" y="0"/>
                    </a:lnTo>
                    <a:lnTo>
                      <a:pt x="57" y="27"/>
                    </a:lnTo>
                    <a:lnTo>
                      <a:pt x="57" y="29"/>
                    </a:lnTo>
                    <a:close/>
                  </a:path>
                </a:pathLst>
              </a:custGeom>
              <a:solidFill>
                <a:srgbClr val="C0C0C0"/>
              </a:solidFill>
              <a:ln w="12700">
                <a:solidFill>
                  <a:srgbClr val="000000"/>
                </a:solidFill>
                <a:prstDash val="solid"/>
                <a:round/>
                <a:headEnd/>
                <a:tailEnd/>
              </a:ln>
            </p:spPr>
            <p:txBody>
              <a:bodyPr/>
              <a:lstStyle/>
              <a:p>
                <a:pPr fontAlgn="base">
                  <a:spcBef>
                    <a:spcPct val="0"/>
                  </a:spcBef>
                  <a:spcAft>
                    <a:spcPct val="0"/>
                  </a:spcAft>
                </a:pPr>
                <a:endParaRPr lang="ja-JP" altLang="en-US" sz="2400" smtClean="0">
                  <a:solidFill>
                    <a:srgbClr val="000000"/>
                  </a:solidFill>
                </a:endParaRPr>
              </a:p>
            </p:txBody>
          </p:sp>
          <p:sp>
            <p:nvSpPr>
              <p:cNvPr id="8539" name="Freeform 960"/>
              <p:cNvSpPr>
                <a:spLocks/>
              </p:cNvSpPr>
              <p:nvPr/>
            </p:nvSpPr>
            <p:spPr bwMode="auto">
              <a:xfrm>
                <a:off x="2061" y="1443"/>
                <a:ext cx="16" cy="28"/>
              </a:xfrm>
              <a:custGeom>
                <a:avLst/>
                <a:gdLst>
                  <a:gd name="T0" fmla="*/ 0 w 16"/>
                  <a:gd name="T1" fmla="*/ 27 h 56"/>
                  <a:gd name="T2" fmla="*/ 0 w 16"/>
                  <a:gd name="T3" fmla="*/ 28 h 56"/>
                  <a:gd name="T4" fmla="*/ 16 w 16"/>
                  <a:gd name="T5" fmla="*/ 2 h 56"/>
                  <a:gd name="T6" fmla="*/ 14 w 16"/>
                  <a:gd name="T7" fmla="*/ 0 h 56"/>
                  <a:gd name="T8" fmla="*/ 0 w 16"/>
                  <a:gd name="T9" fmla="*/ 27 h 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 h="56">
                    <a:moveTo>
                      <a:pt x="0" y="53"/>
                    </a:moveTo>
                    <a:lnTo>
                      <a:pt x="0" y="56"/>
                    </a:lnTo>
                    <a:lnTo>
                      <a:pt x="16" y="4"/>
                    </a:lnTo>
                    <a:lnTo>
                      <a:pt x="14" y="0"/>
                    </a:lnTo>
                    <a:lnTo>
                      <a:pt x="0" y="53"/>
                    </a:lnTo>
                    <a:close/>
                  </a:path>
                </a:pathLst>
              </a:custGeom>
              <a:solidFill>
                <a:srgbClr val="C0C0C0"/>
              </a:solidFill>
              <a:ln w="12700">
                <a:solidFill>
                  <a:srgbClr val="000000"/>
                </a:solidFill>
                <a:prstDash val="solid"/>
                <a:round/>
                <a:headEnd/>
                <a:tailEnd/>
              </a:ln>
            </p:spPr>
            <p:txBody>
              <a:bodyPr/>
              <a:lstStyle/>
              <a:p>
                <a:pPr fontAlgn="base">
                  <a:spcBef>
                    <a:spcPct val="0"/>
                  </a:spcBef>
                  <a:spcAft>
                    <a:spcPct val="0"/>
                  </a:spcAft>
                </a:pPr>
                <a:endParaRPr lang="ja-JP" altLang="en-US" sz="2400" smtClean="0">
                  <a:solidFill>
                    <a:srgbClr val="000000"/>
                  </a:solidFill>
                </a:endParaRPr>
              </a:p>
            </p:txBody>
          </p:sp>
          <p:sp>
            <p:nvSpPr>
              <p:cNvPr id="8540" name="Freeform 961"/>
              <p:cNvSpPr>
                <a:spLocks/>
              </p:cNvSpPr>
              <p:nvPr/>
            </p:nvSpPr>
            <p:spPr bwMode="auto">
              <a:xfrm>
                <a:off x="2061" y="1445"/>
                <a:ext cx="71" cy="39"/>
              </a:xfrm>
              <a:custGeom>
                <a:avLst/>
                <a:gdLst>
                  <a:gd name="T0" fmla="*/ 57 w 71"/>
                  <a:gd name="T1" fmla="*/ 39 h 78"/>
                  <a:gd name="T2" fmla="*/ 0 w 71"/>
                  <a:gd name="T3" fmla="*/ 26 h 78"/>
                  <a:gd name="T4" fmla="*/ 16 w 71"/>
                  <a:gd name="T5" fmla="*/ 0 h 78"/>
                  <a:gd name="T6" fmla="*/ 71 w 71"/>
                  <a:gd name="T7" fmla="*/ 13 h 78"/>
                  <a:gd name="T8" fmla="*/ 57 w 71"/>
                  <a:gd name="T9" fmla="*/ 39 h 7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1" h="78">
                    <a:moveTo>
                      <a:pt x="57" y="78"/>
                    </a:moveTo>
                    <a:lnTo>
                      <a:pt x="0" y="52"/>
                    </a:lnTo>
                    <a:lnTo>
                      <a:pt x="16" y="0"/>
                    </a:lnTo>
                    <a:lnTo>
                      <a:pt x="71" y="25"/>
                    </a:lnTo>
                    <a:lnTo>
                      <a:pt x="57" y="78"/>
                    </a:lnTo>
                    <a:close/>
                  </a:path>
                </a:pathLst>
              </a:custGeom>
              <a:solidFill>
                <a:srgbClr val="FFFFFF"/>
              </a:solidFill>
              <a:ln w="12700">
                <a:solidFill>
                  <a:srgbClr val="000000"/>
                </a:solidFill>
                <a:prstDash val="solid"/>
                <a:round/>
                <a:headEnd/>
                <a:tailEnd/>
              </a:ln>
            </p:spPr>
            <p:txBody>
              <a:bodyPr/>
              <a:lstStyle/>
              <a:p>
                <a:pPr fontAlgn="base">
                  <a:spcBef>
                    <a:spcPct val="0"/>
                  </a:spcBef>
                  <a:spcAft>
                    <a:spcPct val="0"/>
                  </a:spcAft>
                </a:pPr>
                <a:endParaRPr lang="ja-JP" altLang="en-US" sz="2400" smtClean="0">
                  <a:solidFill>
                    <a:srgbClr val="000000"/>
                  </a:solidFill>
                </a:endParaRPr>
              </a:p>
            </p:txBody>
          </p:sp>
          <p:sp>
            <p:nvSpPr>
              <p:cNvPr id="8541" name="Freeform 962"/>
              <p:cNvSpPr>
                <a:spLocks/>
              </p:cNvSpPr>
              <p:nvPr/>
            </p:nvSpPr>
            <p:spPr bwMode="auto">
              <a:xfrm>
                <a:off x="2275" y="1491"/>
                <a:ext cx="56" cy="15"/>
              </a:xfrm>
              <a:custGeom>
                <a:avLst/>
                <a:gdLst>
                  <a:gd name="T0" fmla="*/ 56 w 56"/>
                  <a:gd name="T1" fmla="*/ 15 h 29"/>
                  <a:gd name="T2" fmla="*/ 0 w 56"/>
                  <a:gd name="T3" fmla="*/ 2 h 29"/>
                  <a:gd name="T4" fmla="*/ 0 w 56"/>
                  <a:gd name="T5" fmla="*/ 0 h 29"/>
                  <a:gd name="T6" fmla="*/ 55 w 56"/>
                  <a:gd name="T7" fmla="*/ 13 h 29"/>
                  <a:gd name="T8" fmla="*/ 56 w 56"/>
                  <a:gd name="T9" fmla="*/ 15 h 2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29">
                    <a:moveTo>
                      <a:pt x="56" y="29"/>
                    </a:moveTo>
                    <a:lnTo>
                      <a:pt x="0" y="4"/>
                    </a:lnTo>
                    <a:lnTo>
                      <a:pt x="0" y="0"/>
                    </a:lnTo>
                    <a:lnTo>
                      <a:pt x="55" y="26"/>
                    </a:lnTo>
                    <a:lnTo>
                      <a:pt x="56" y="29"/>
                    </a:lnTo>
                    <a:close/>
                  </a:path>
                </a:pathLst>
              </a:custGeom>
              <a:solidFill>
                <a:srgbClr val="C0C0C0"/>
              </a:solidFill>
              <a:ln w="12700">
                <a:solidFill>
                  <a:srgbClr val="000000"/>
                </a:solidFill>
                <a:prstDash val="solid"/>
                <a:round/>
                <a:headEnd/>
                <a:tailEnd/>
              </a:ln>
            </p:spPr>
            <p:txBody>
              <a:bodyPr/>
              <a:lstStyle/>
              <a:p>
                <a:pPr fontAlgn="base">
                  <a:spcBef>
                    <a:spcPct val="0"/>
                  </a:spcBef>
                  <a:spcAft>
                    <a:spcPct val="0"/>
                  </a:spcAft>
                </a:pPr>
                <a:endParaRPr lang="ja-JP" altLang="en-US" sz="2400" smtClean="0">
                  <a:solidFill>
                    <a:srgbClr val="000000"/>
                  </a:solidFill>
                </a:endParaRPr>
              </a:p>
            </p:txBody>
          </p:sp>
          <p:sp>
            <p:nvSpPr>
              <p:cNvPr id="8542" name="Freeform 963"/>
              <p:cNvSpPr>
                <a:spLocks/>
              </p:cNvSpPr>
              <p:nvPr/>
            </p:nvSpPr>
            <p:spPr bwMode="auto">
              <a:xfrm>
                <a:off x="2260" y="1491"/>
                <a:ext cx="15" cy="27"/>
              </a:xfrm>
              <a:custGeom>
                <a:avLst/>
                <a:gdLst>
                  <a:gd name="T0" fmla="*/ 0 w 15"/>
                  <a:gd name="T1" fmla="*/ 26 h 55"/>
                  <a:gd name="T2" fmla="*/ 0 w 15"/>
                  <a:gd name="T3" fmla="*/ 27 h 55"/>
                  <a:gd name="T4" fmla="*/ 15 w 15"/>
                  <a:gd name="T5" fmla="*/ 2 h 55"/>
                  <a:gd name="T6" fmla="*/ 15 w 15"/>
                  <a:gd name="T7" fmla="*/ 0 h 55"/>
                  <a:gd name="T8" fmla="*/ 0 w 15"/>
                  <a:gd name="T9" fmla="*/ 26 h 5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 h="55">
                    <a:moveTo>
                      <a:pt x="0" y="53"/>
                    </a:moveTo>
                    <a:lnTo>
                      <a:pt x="0" y="55"/>
                    </a:lnTo>
                    <a:lnTo>
                      <a:pt x="15" y="4"/>
                    </a:lnTo>
                    <a:lnTo>
                      <a:pt x="15" y="0"/>
                    </a:lnTo>
                    <a:lnTo>
                      <a:pt x="0" y="53"/>
                    </a:lnTo>
                    <a:close/>
                  </a:path>
                </a:pathLst>
              </a:custGeom>
              <a:solidFill>
                <a:srgbClr val="C0C0C0"/>
              </a:solidFill>
              <a:ln w="12700">
                <a:solidFill>
                  <a:srgbClr val="000000"/>
                </a:solidFill>
                <a:prstDash val="solid"/>
                <a:round/>
                <a:headEnd/>
                <a:tailEnd/>
              </a:ln>
            </p:spPr>
            <p:txBody>
              <a:bodyPr/>
              <a:lstStyle/>
              <a:p>
                <a:pPr fontAlgn="base">
                  <a:spcBef>
                    <a:spcPct val="0"/>
                  </a:spcBef>
                  <a:spcAft>
                    <a:spcPct val="0"/>
                  </a:spcAft>
                </a:pPr>
                <a:endParaRPr lang="ja-JP" altLang="en-US" sz="2400" smtClean="0">
                  <a:solidFill>
                    <a:srgbClr val="000000"/>
                  </a:solidFill>
                </a:endParaRPr>
              </a:p>
            </p:txBody>
          </p:sp>
          <p:sp>
            <p:nvSpPr>
              <p:cNvPr id="8543" name="Freeform 964"/>
              <p:cNvSpPr>
                <a:spLocks/>
              </p:cNvSpPr>
              <p:nvPr/>
            </p:nvSpPr>
            <p:spPr bwMode="auto">
              <a:xfrm>
                <a:off x="2260" y="1493"/>
                <a:ext cx="71" cy="39"/>
              </a:xfrm>
              <a:custGeom>
                <a:avLst/>
                <a:gdLst>
                  <a:gd name="T0" fmla="*/ 56 w 71"/>
                  <a:gd name="T1" fmla="*/ 39 h 78"/>
                  <a:gd name="T2" fmla="*/ 0 w 71"/>
                  <a:gd name="T3" fmla="*/ 26 h 78"/>
                  <a:gd name="T4" fmla="*/ 15 w 71"/>
                  <a:gd name="T5" fmla="*/ 0 h 78"/>
                  <a:gd name="T6" fmla="*/ 71 w 71"/>
                  <a:gd name="T7" fmla="*/ 13 h 78"/>
                  <a:gd name="T8" fmla="*/ 56 w 71"/>
                  <a:gd name="T9" fmla="*/ 39 h 7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1" h="78">
                    <a:moveTo>
                      <a:pt x="56" y="78"/>
                    </a:moveTo>
                    <a:lnTo>
                      <a:pt x="0" y="51"/>
                    </a:lnTo>
                    <a:lnTo>
                      <a:pt x="15" y="0"/>
                    </a:lnTo>
                    <a:lnTo>
                      <a:pt x="71" y="25"/>
                    </a:lnTo>
                    <a:lnTo>
                      <a:pt x="56" y="78"/>
                    </a:lnTo>
                    <a:close/>
                  </a:path>
                </a:pathLst>
              </a:custGeom>
              <a:solidFill>
                <a:srgbClr val="FFFFFF"/>
              </a:solidFill>
              <a:ln w="12700">
                <a:solidFill>
                  <a:srgbClr val="000000"/>
                </a:solidFill>
                <a:prstDash val="solid"/>
                <a:round/>
                <a:headEnd/>
                <a:tailEnd/>
              </a:ln>
            </p:spPr>
            <p:txBody>
              <a:bodyPr/>
              <a:lstStyle/>
              <a:p>
                <a:pPr fontAlgn="base">
                  <a:spcBef>
                    <a:spcPct val="0"/>
                  </a:spcBef>
                  <a:spcAft>
                    <a:spcPct val="0"/>
                  </a:spcAft>
                </a:pPr>
                <a:endParaRPr lang="ja-JP" altLang="en-US" sz="2400" smtClean="0">
                  <a:solidFill>
                    <a:srgbClr val="000000"/>
                  </a:solidFill>
                </a:endParaRPr>
              </a:p>
            </p:txBody>
          </p:sp>
          <p:sp>
            <p:nvSpPr>
              <p:cNvPr id="8544" name="Freeform 965"/>
              <p:cNvSpPr>
                <a:spLocks/>
              </p:cNvSpPr>
              <p:nvPr/>
            </p:nvSpPr>
            <p:spPr bwMode="auto">
              <a:xfrm>
                <a:off x="1497" y="1165"/>
                <a:ext cx="57" cy="15"/>
              </a:xfrm>
              <a:custGeom>
                <a:avLst/>
                <a:gdLst>
                  <a:gd name="T0" fmla="*/ 57 w 57"/>
                  <a:gd name="T1" fmla="*/ 15 h 29"/>
                  <a:gd name="T2" fmla="*/ 2 w 57"/>
                  <a:gd name="T3" fmla="*/ 2 h 29"/>
                  <a:gd name="T4" fmla="*/ 0 w 57"/>
                  <a:gd name="T5" fmla="*/ 0 h 29"/>
                  <a:gd name="T6" fmla="*/ 57 w 57"/>
                  <a:gd name="T7" fmla="*/ 13 h 29"/>
                  <a:gd name="T8" fmla="*/ 57 w 57"/>
                  <a:gd name="T9" fmla="*/ 15 h 2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 h="29">
                    <a:moveTo>
                      <a:pt x="57" y="29"/>
                    </a:moveTo>
                    <a:lnTo>
                      <a:pt x="2" y="3"/>
                    </a:lnTo>
                    <a:lnTo>
                      <a:pt x="0" y="0"/>
                    </a:lnTo>
                    <a:lnTo>
                      <a:pt x="57" y="25"/>
                    </a:lnTo>
                    <a:lnTo>
                      <a:pt x="57" y="29"/>
                    </a:lnTo>
                    <a:close/>
                  </a:path>
                </a:pathLst>
              </a:custGeom>
              <a:solidFill>
                <a:srgbClr val="C0C0C0"/>
              </a:solidFill>
              <a:ln w="12700">
                <a:solidFill>
                  <a:srgbClr val="000000"/>
                </a:solidFill>
                <a:prstDash val="solid"/>
                <a:round/>
                <a:headEnd/>
                <a:tailEnd/>
              </a:ln>
            </p:spPr>
            <p:txBody>
              <a:bodyPr/>
              <a:lstStyle/>
              <a:p>
                <a:pPr fontAlgn="base">
                  <a:spcBef>
                    <a:spcPct val="0"/>
                  </a:spcBef>
                  <a:spcAft>
                    <a:spcPct val="0"/>
                  </a:spcAft>
                </a:pPr>
                <a:endParaRPr lang="ja-JP" altLang="en-US" sz="2400" smtClean="0">
                  <a:solidFill>
                    <a:srgbClr val="000000"/>
                  </a:solidFill>
                </a:endParaRPr>
              </a:p>
            </p:txBody>
          </p:sp>
          <p:sp>
            <p:nvSpPr>
              <p:cNvPr id="8545" name="Freeform 966"/>
              <p:cNvSpPr>
                <a:spLocks/>
              </p:cNvSpPr>
              <p:nvPr/>
            </p:nvSpPr>
            <p:spPr bwMode="auto">
              <a:xfrm>
                <a:off x="1483" y="1165"/>
                <a:ext cx="16" cy="27"/>
              </a:xfrm>
              <a:custGeom>
                <a:avLst/>
                <a:gdLst>
                  <a:gd name="T0" fmla="*/ 0 w 16"/>
                  <a:gd name="T1" fmla="*/ 26 h 54"/>
                  <a:gd name="T2" fmla="*/ 0 w 16"/>
                  <a:gd name="T3" fmla="*/ 27 h 54"/>
                  <a:gd name="T4" fmla="*/ 16 w 16"/>
                  <a:gd name="T5" fmla="*/ 2 h 54"/>
                  <a:gd name="T6" fmla="*/ 14 w 16"/>
                  <a:gd name="T7" fmla="*/ 0 h 54"/>
                  <a:gd name="T8" fmla="*/ 0 w 16"/>
                  <a:gd name="T9" fmla="*/ 26 h 5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 h="54">
                    <a:moveTo>
                      <a:pt x="0" y="52"/>
                    </a:moveTo>
                    <a:lnTo>
                      <a:pt x="0" y="54"/>
                    </a:lnTo>
                    <a:lnTo>
                      <a:pt x="16" y="3"/>
                    </a:lnTo>
                    <a:lnTo>
                      <a:pt x="14" y="0"/>
                    </a:lnTo>
                    <a:lnTo>
                      <a:pt x="0" y="52"/>
                    </a:lnTo>
                    <a:close/>
                  </a:path>
                </a:pathLst>
              </a:custGeom>
              <a:solidFill>
                <a:srgbClr val="C0C0C0"/>
              </a:solidFill>
              <a:ln w="12700">
                <a:solidFill>
                  <a:srgbClr val="000000"/>
                </a:solidFill>
                <a:prstDash val="solid"/>
                <a:round/>
                <a:headEnd/>
                <a:tailEnd/>
              </a:ln>
            </p:spPr>
            <p:txBody>
              <a:bodyPr/>
              <a:lstStyle/>
              <a:p>
                <a:pPr fontAlgn="base">
                  <a:spcBef>
                    <a:spcPct val="0"/>
                  </a:spcBef>
                  <a:spcAft>
                    <a:spcPct val="0"/>
                  </a:spcAft>
                </a:pPr>
                <a:endParaRPr lang="ja-JP" altLang="en-US" sz="2400" smtClean="0">
                  <a:solidFill>
                    <a:srgbClr val="000000"/>
                  </a:solidFill>
                </a:endParaRPr>
              </a:p>
            </p:txBody>
          </p:sp>
          <p:sp>
            <p:nvSpPr>
              <p:cNvPr id="8546" name="Freeform 967"/>
              <p:cNvSpPr>
                <a:spLocks/>
              </p:cNvSpPr>
              <p:nvPr/>
            </p:nvSpPr>
            <p:spPr bwMode="auto">
              <a:xfrm>
                <a:off x="1483" y="1167"/>
                <a:ext cx="71" cy="39"/>
              </a:xfrm>
              <a:custGeom>
                <a:avLst/>
                <a:gdLst>
                  <a:gd name="T0" fmla="*/ 57 w 71"/>
                  <a:gd name="T1" fmla="*/ 39 h 78"/>
                  <a:gd name="T2" fmla="*/ 0 w 71"/>
                  <a:gd name="T3" fmla="*/ 26 h 78"/>
                  <a:gd name="T4" fmla="*/ 16 w 71"/>
                  <a:gd name="T5" fmla="*/ 0 h 78"/>
                  <a:gd name="T6" fmla="*/ 71 w 71"/>
                  <a:gd name="T7" fmla="*/ 13 h 78"/>
                  <a:gd name="T8" fmla="*/ 57 w 71"/>
                  <a:gd name="T9" fmla="*/ 39 h 7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1" h="78">
                    <a:moveTo>
                      <a:pt x="57" y="78"/>
                    </a:moveTo>
                    <a:lnTo>
                      <a:pt x="0" y="51"/>
                    </a:lnTo>
                    <a:lnTo>
                      <a:pt x="16" y="0"/>
                    </a:lnTo>
                    <a:lnTo>
                      <a:pt x="71" y="26"/>
                    </a:lnTo>
                    <a:lnTo>
                      <a:pt x="57" y="78"/>
                    </a:lnTo>
                    <a:close/>
                  </a:path>
                </a:pathLst>
              </a:custGeom>
              <a:solidFill>
                <a:srgbClr val="FFFFFF"/>
              </a:solidFill>
              <a:ln w="12700">
                <a:solidFill>
                  <a:srgbClr val="000000"/>
                </a:solidFill>
                <a:prstDash val="solid"/>
                <a:round/>
                <a:headEnd/>
                <a:tailEnd/>
              </a:ln>
            </p:spPr>
            <p:txBody>
              <a:bodyPr/>
              <a:lstStyle/>
              <a:p>
                <a:pPr fontAlgn="base">
                  <a:spcBef>
                    <a:spcPct val="0"/>
                  </a:spcBef>
                  <a:spcAft>
                    <a:spcPct val="0"/>
                  </a:spcAft>
                </a:pPr>
                <a:endParaRPr lang="ja-JP" altLang="en-US" sz="2400" smtClean="0">
                  <a:solidFill>
                    <a:srgbClr val="000000"/>
                  </a:solidFill>
                </a:endParaRPr>
              </a:p>
            </p:txBody>
          </p:sp>
          <p:sp>
            <p:nvSpPr>
              <p:cNvPr id="8547" name="Freeform 968"/>
              <p:cNvSpPr>
                <a:spLocks/>
              </p:cNvSpPr>
              <p:nvPr/>
            </p:nvSpPr>
            <p:spPr bwMode="auto">
              <a:xfrm>
                <a:off x="1732" y="1220"/>
                <a:ext cx="56" cy="14"/>
              </a:xfrm>
              <a:custGeom>
                <a:avLst/>
                <a:gdLst>
                  <a:gd name="T0" fmla="*/ 56 w 56"/>
                  <a:gd name="T1" fmla="*/ 14 h 29"/>
                  <a:gd name="T2" fmla="*/ 0 w 56"/>
                  <a:gd name="T3" fmla="*/ 2 h 29"/>
                  <a:gd name="T4" fmla="*/ 0 w 56"/>
                  <a:gd name="T5" fmla="*/ 0 h 29"/>
                  <a:gd name="T6" fmla="*/ 55 w 56"/>
                  <a:gd name="T7" fmla="*/ 13 h 29"/>
                  <a:gd name="T8" fmla="*/ 56 w 56"/>
                  <a:gd name="T9" fmla="*/ 14 h 2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29">
                    <a:moveTo>
                      <a:pt x="56" y="29"/>
                    </a:moveTo>
                    <a:lnTo>
                      <a:pt x="0" y="4"/>
                    </a:lnTo>
                    <a:lnTo>
                      <a:pt x="0" y="0"/>
                    </a:lnTo>
                    <a:lnTo>
                      <a:pt x="55" y="26"/>
                    </a:lnTo>
                    <a:lnTo>
                      <a:pt x="56" y="29"/>
                    </a:lnTo>
                    <a:close/>
                  </a:path>
                </a:pathLst>
              </a:custGeom>
              <a:solidFill>
                <a:srgbClr val="C0C0C0"/>
              </a:solidFill>
              <a:ln w="12700">
                <a:solidFill>
                  <a:srgbClr val="000000"/>
                </a:solidFill>
                <a:prstDash val="solid"/>
                <a:round/>
                <a:headEnd/>
                <a:tailEnd/>
              </a:ln>
            </p:spPr>
            <p:txBody>
              <a:bodyPr/>
              <a:lstStyle/>
              <a:p>
                <a:pPr fontAlgn="base">
                  <a:spcBef>
                    <a:spcPct val="0"/>
                  </a:spcBef>
                  <a:spcAft>
                    <a:spcPct val="0"/>
                  </a:spcAft>
                </a:pPr>
                <a:endParaRPr lang="ja-JP" altLang="en-US" sz="2400" smtClean="0">
                  <a:solidFill>
                    <a:srgbClr val="000000"/>
                  </a:solidFill>
                </a:endParaRPr>
              </a:p>
            </p:txBody>
          </p:sp>
          <p:sp>
            <p:nvSpPr>
              <p:cNvPr id="8548" name="Freeform 969"/>
              <p:cNvSpPr>
                <a:spLocks/>
              </p:cNvSpPr>
              <p:nvPr/>
            </p:nvSpPr>
            <p:spPr bwMode="auto">
              <a:xfrm>
                <a:off x="1716" y="1220"/>
                <a:ext cx="16" cy="27"/>
              </a:xfrm>
              <a:custGeom>
                <a:avLst/>
                <a:gdLst>
                  <a:gd name="T0" fmla="*/ 0 w 16"/>
                  <a:gd name="T1" fmla="*/ 27 h 54"/>
                  <a:gd name="T2" fmla="*/ 2 w 16"/>
                  <a:gd name="T3" fmla="*/ 27 h 54"/>
                  <a:gd name="T4" fmla="*/ 16 w 16"/>
                  <a:gd name="T5" fmla="*/ 2 h 54"/>
                  <a:gd name="T6" fmla="*/ 16 w 16"/>
                  <a:gd name="T7" fmla="*/ 0 h 54"/>
                  <a:gd name="T8" fmla="*/ 0 w 16"/>
                  <a:gd name="T9" fmla="*/ 27 h 5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 h="54">
                    <a:moveTo>
                      <a:pt x="0" y="53"/>
                    </a:moveTo>
                    <a:lnTo>
                      <a:pt x="2" y="54"/>
                    </a:lnTo>
                    <a:lnTo>
                      <a:pt x="16" y="4"/>
                    </a:lnTo>
                    <a:lnTo>
                      <a:pt x="16" y="0"/>
                    </a:lnTo>
                    <a:lnTo>
                      <a:pt x="0" y="53"/>
                    </a:lnTo>
                    <a:close/>
                  </a:path>
                </a:pathLst>
              </a:custGeom>
              <a:solidFill>
                <a:srgbClr val="C0C0C0"/>
              </a:solidFill>
              <a:ln w="12700">
                <a:solidFill>
                  <a:srgbClr val="000000"/>
                </a:solidFill>
                <a:prstDash val="solid"/>
                <a:round/>
                <a:headEnd/>
                <a:tailEnd/>
              </a:ln>
            </p:spPr>
            <p:txBody>
              <a:bodyPr/>
              <a:lstStyle/>
              <a:p>
                <a:pPr fontAlgn="base">
                  <a:spcBef>
                    <a:spcPct val="0"/>
                  </a:spcBef>
                  <a:spcAft>
                    <a:spcPct val="0"/>
                  </a:spcAft>
                </a:pPr>
                <a:endParaRPr lang="ja-JP" altLang="en-US" sz="2400" smtClean="0">
                  <a:solidFill>
                    <a:srgbClr val="000000"/>
                  </a:solidFill>
                </a:endParaRPr>
              </a:p>
            </p:txBody>
          </p:sp>
          <p:sp>
            <p:nvSpPr>
              <p:cNvPr id="8549" name="Freeform 970"/>
              <p:cNvSpPr>
                <a:spLocks/>
              </p:cNvSpPr>
              <p:nvPr/>
            </p:nvSpPr>
            <p:spPr bwMode="auto">
              <a:xfrm>
                <a:off x="1718" y="1221"/>
                <a:ext cx="70" cy="39"/>
              </a:xfrm>
              <a:custGeom>
                <a:avLst/>
                <a:gdLst>
                  <a:gd name="T0" fmla="*/ 55 w 70"/>
                  <a:gd name="T1" fmla="*/ 39 h 78"/>
                  <a:gd name="T2" fmla="*/ 0 w 70"/>
                  <a:gd name="T3" fmla="*/ 25 h 78"/>
                  <a:gd name="T4" fmla="*/ 14 w 70"/>
                  <a:gd name="T5" fmla="*/ 0 h 78"/>
                  <a:gd name="T6" fmla="*/ 70 w 70"/>
                  <a:gd name="T7" fmla="*/ 13 h 78"/>
                  <a:gd name="T8" fmla="*/ 55 w 70"/>
                  <a:gd name="T9" fmla="*/ 39 h 7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0" h="78">
                    <a:moveTo>
                      <a:pt x="55" y="78"/>
                    </a:moveTo>
                    <a:lnTo>
                      <a:pt x="0" y="50"/>
                    </a:lnTo>
                    <a:lnTo>
                      <a:pt x="14" y="0"/>
                    </a:lnTo>
                    <a:lnTo>
                      <a:pt x="70" y="25"/>
                    </a:lnTo>
                    <a:lnTo>
                      <a:pt x="55" y="78"/>
                    </a:lnTo>
                    <a:close/>
                  </a:path>
                </a:pathLst>
              </a:custGeom>
              <a:solidFill>
                <a:srgbClr val="FFFFFF"/>
              </a:solidFill>
              <a:ln w="12700">
                <a:solidFill>
                  <a:srgbClr val="000000"/>
                </a:solidFill>
                <a:prstDash val="solid"/>
                <a:round/>
                <a:headEnd/>
                <a:tailEnd/>
              </a:ln>
            </p:spPr>
            <p:txBody>
              <a:bodyPr/>
              <a:lstStyle/>
              <a:p>
                <a:pPr fontAlgn="base">
                  <a:spcBef>
                    <a:spcPct val="0"/>
                  </a:spcBef>
                  <a:spcAft>
                    <a:spcPct val="0"/>
                  </a:spcAft>
                </a:pPr>
                <a:endParaRPr lang="ja-JP" altLang="en-US" sz="2400" smtClean="0">
                  <a:solidFill>
                    <a:srgbClr val="000000"/>
                  </a:solidFill>
                </a:endParaRPr>
              </a:p>
            </p:txBody>
          </p:sp>
          <p:sp>
            <p:nvSpPr>
              <p:cNvPr id="8550" name="Freeform 971"/>
              <p:cNvSpPr>
                <a:spLocks/>
              </p:cNvSpPr>
              <p:nvPr/>
            </p:nvSpPr>
            <p:spPr bwMode="auto">
              <a:xfrm>
                <a:off x="1948" y="1270"/>
                <a:ext cx="57" cy="15"/>
              </a:xfrm>
              <a:custGeom>
                <a:avLst/>
                <a:gdLst>
                  <a:gd name="T0" fmla="*/ 57 w 57"/>
                  <a:gd name="T1" fmla="*/ 15 h 29"/>
                  <a:gd name="T2" fmla="*/ 1 w 57"/>
                  <a:gd name="T3" fmla="*/ 2 h 29"/>
                  <a:gd name="T4" fmla="*/ 0 w 57"/>
                  <a:gd name="T5" fmla="*/ 0 h 29"/>
                  <a:gd name="T6" fmla="*/ 57 w 57"/>
                  <a:gd name="T7" fmla="*/ 13 h 29"/>
                  <a:gd name="T8" fmla="*/ 57 w 57"/>
                  <a:gd name="T9" fmla="*/ 15 h 2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 h="29">
                    <a:moveTo>
                      <a:pt x="57" y="29"/>
                    </a:moveTo>
                    <a:lnTo>
                      <a:pt x="1" y="3"/>
                    </a:lnTo>
                    <a:lnTo>
                      <a:pt x="0" y="0"/>
                    </a:lnTo>
                    <a:lnTo>
                      <a:pt x="57" y="25"/>
                    </a:lnTo>
                    <a:lnTo>
                      <a:pt x="57" y="29"/>
                    </a:lnTo>
                    <a:close/>
                  </a:path>
                </a:pathLst>
              </a:custGeom>
              <a:solidFill>
                <a:srgbClr val="C0C0C0"/>
              </a:solidFill>
              <a:ln w="12700">
                <a:solidFill>
                  <a:srgbClr val="000000"/>
                </a:solidFill>
                <a:prstDash val="solid"/>
                <a:round/>
                <a:headEnd/>
                <a:tailEnd/>
              </a:ln>
            </p:spPr>
            <p:txBody>
              <a:bodyPr/>
              <a:lstStyle/>
              <a:p>
                <a:pPr fontAlgn="base">
                  <a:spcBef>
                    <a:spcPct val="0"/>
                  </a:spcBef>
                  <a:spcAft>
                    <a:spcPct val="0"/>
                  </a:spcAft>
                </a:pPr>
                <a:endParaRPr lang="ja-JP" altLang="en-US" sz="2400" smtClean="0">
                  <a:solidFill>
                    <a:srgbClr val="000000"/>
                  </a:solidFill>
                </a:endParaRPr>
              </a:p>
            </p:txBody>
          </p:sp>
          <p:sp>
            <p:nvSpPr>
              <p:cNvPr id="8551" name="Freeform 972"/>
              <p:cNvSpPr>
                <a:spLocks/>
              </p:cNvSpPr>
              <p:nvPr/>
            </p:nvSpPr>
            <p:spPr bwMode="auto">
              <a:xfrm>
                <a:off x="1934" y="1270"/>
                <a:ext cx="15" cy="28"/>
              </a:xfrm>
              <a:custGeom>
                <a:avLst/>
                <a:gdLst>
                  <a:gd name="T0" fmla="*/ 0 w 15"/>
                  <a:gd name="T1" fmla="*/ 26 h 56"/>
                  <a:gd name="T2" fmla="*/ 0 w 15"/>
                  <a:gd name="T3" fmla="*/ 28 h 56"/>
                  <a:gd name="T4" fmla="*/ 15 w 15"/>
                  <a:gd name="T5" fmla="*/ 2 h 56"/>
                  <a:gd name="T6" fmla="*/ 14 w 15"/>
                  <a:gd name="T7" fmla="*/ 0 h 56"/>
                  <a:gd name="T8" fmla="*/ 0 w 15"/>
                  <a:gd name="T9" fmla="*/ 26 h 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 h="56">
                    <a:moveTo>
                      <a:pt x="0" y="52"/>
                    </a:moveTo>
                    <a:lnTo>
                      <a:pt x="0" y="56"/>
                    </a:lnTo>
                    <a:lnTo>
                      <a:pt x="15" y="3"/>
                    </a:lnTo>
                    <a:lnTo>
                      <a:pt x="14" y="0"/>
                    </a:lnTo>
                    <a:lnTo>
                      <a:pt x="0" y="52"/>
                    </a:lnTo>
                    <a:close/>
                  </a:path>
                </a:pathLst>
              </a:custGeom>
              <a:solidFill>
                <a:srgbClr val="C0C0C0"/>
              </a:solidFill>
              <a:ln w="12700">
                <a:solidFill>
                  <a:srgbClr val="000000"/>
                </a:solidFill>
                <a:prstDash val="solid"/>
                <a:round/>
                <a:headEnd/>
                <a:tailEnd/>
              </a:ln>
            </p:spPr>
            <p:txBody>
              <a:bodyPr/>
              <a:lstStyle/>
              <a:p>
                <a:pPr fontAlgn="base">
                  <a:spcBef>
                    <a:spcPct val="0"/>
                  </a:spcBef>
                  <a:spcAft>
                    <a:spcPct val="0"/>
                  </a:spcAft>
                </a:pPr>
                <a:endParaRPr lang="ja-JP" altLang="en-US" sz="2400" smtClean="0">
                  <a:solidFill>
                    <a:srgbClr val="000000"/>
                  </a:solidFill>
                </a:endParaRPr>
              </a:p>
            </p:txBody>
          </p:sp>
          <p:sp>
            <p:nvSpPr>
              <p:cNvPr id="8552" name="Freeform 973"/>
              <p:cNvSpPr>
                <a:spLocks/>
              </p:cNvSpPr>
              <p:nvPr/>
            </p:nvSpPr>
            <p:spPr bwMode="auto">
              <a:xfrm>
                <a:off x="1934" y="1272"/>
                <a:ext cx="71" cy="39"/>
              </a:xfrm>
              <a:custGeom>
                <a:avLst/>
                <a:gdLst>
                  <a:gd name="T0" fmla="*/ 56 w 71"/>
                  <a:gd name="T1" fmla="*/ 39 h 78"/>
                  <a:gd name="T2" fmla="*/ 0 w 71"/>
                  <a:gd name="T3" fmla="*/ 27 h 78"/>
                  <a:gd name="T4" fmla="*/ 15 w 71"/>
                  <a:gd name="T5" fmla="*/ 0 h 78"/>
                  <a:gd name="T6" fmla="*/ 71 w 71"/>
                  <a:gd name="T7" fmla="*/ 13 h 78"/>
                  <a:gd name="T8" fmla="*/ 56 w 71"/>
                  <a:gd name="T9" fmla="*/ 39 h 7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1" h="78">
                    <a:moveTo>
                      <a:pt x="56" y="78"/>
                    </a:moveTo>
                    <a:lnTo>
                      <a:pt x="0" y="53"/>
                    </a:lnTo>
                    <a:lnTo>
                      <a:pt x="15" y="0"/>
                    </a:lnTo>
                    <a:lnTo>
                      <a:pt x="71" y="26"/>
                    </a:lnTo>
                    <a:lnTo>
                      <a:pt x="56" y="78"/>
                    </a:lnTo>
                    <a:close/>
                  </a:path>
                </a:pathLst>
              </a:custGeom>
              <a:solidFill>
                <a:srgbClr val="FFFFFF"/>
              </a:solidFill>
              <a:ln w="12700">
                <a:solidFill>
                  <a:srgbClr val="000000"/>
                </a:solidFill>
                <a:prstDash val="solid"/>
                <a:round/>
                <a:headEnd/>
                <a:tailEnd/>
              </a:ln>
            </p:spPr>
            <p:txBody>
              <a:bodyPr/>
              <a:lstStyle/>
              <a:p>
                <a:pPr fontAlgn="base">
                  <a:spcBef>
                    <a:spcPct val="0"/>
                  </a:spcBef>
                  <a:spcAft>
                    <a:spcPct val="0"/>
                  </a:spcAft>
                </a:pPr>
                <a:endParaRPr lang="ja-JP" altLang="en-US" sz="2400" smtClean="0">
                  <a:solidFill>
                    <a:srgbClr val="000000"/>
                  </a:solidFill>
                </a:endParaRPr>
              </a:p>
            </p:txBody>
          </p:sp>
          <p:sp>
            <p:nvSpPr>
              <p:cNvPr id="8553" name="Freeform 974"/>
              <p:cNvSpPr>
                <a:spLocks/>
              </p:cNvSpPr>
              <p:nvPr/>
            </p:nvSpPr>
            <p:spPr bwMode="auto">
              <a:xfrm>
                <a:off x="2152" y="1318"/>
                <a:ext cx="56" cy="15"/>
              </a:xfrm>
              <a:custGeom>
                <a:avLst/>
                <a:gdLst>
                  <a:gd name="T0" fmla="*/ 56 w 56"/>
                  <a:gd name="T1" fmla="*/ 15 h 29"/>
                  <a:gd name="T2" fmla="*/ 0 w 56"/>
                  <a:gd name="T3" fmla="*/ 1 h 29"/>
                  <a:gd name="T4" fmla="*/ 0 w 56"/>
                  <a:gd name="T5" fmla="*/ 0 h 29"/>
                  <a:gd name="T6" fmla="*/ 55 w 56"/>
                  <a:gd name="T7" fmla="*/ 13 h 29"/>
                  <a:gd name="T8" fmla="*/ 56 w 56"/>
                  <a:gd name="T9" fmla="*/ 15 h 2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29">
                    <a:moveTo>
                      <a:pt x="56" y="29"/>
                    </a:moveTo>
                    <a:lnTo>
                      <a:pt x="0" y="2"/>
                    </a:lnTo>
                    <a:lnTo>
                      <a:pt x="0" y="0"/>
                    </a:lnTo>
                    <a:lnTo>
                      <a:pt x="55" y="26"/>
                    </a:lnTo>
                    <a:lnTo>
                      <a:pt x="56" y="29"/>
                    </a:lnTo>
                    <a:close/>
                  </a:path>
                </a:pathLst>
              </a:custGeom>
              <a:solidFill>
                <a:srgbClr val="C0C0C0"/>
              </a:solidFill>
              <a:ln w="12700">
                <a:solidFill>
                  <a:srgbClr val="000000"/>
                </a:solidFill>
                <a:prstDash val="solid"/>
                <a:round/>
                <a:headEnd/>
                <a:tailEnd/>
              </a:ln>
            </p:spPr>
            <p:txBody>
              <a:bodyPr/>
              <a:lstStyle/>
              <a:p>
                <a:pPr fontAlgn="base">
                  <a:spcBef>
                    <a:spcPct val="0"/>
                  </a:spcBef>
                  <a:spcAft>
                    <a:spcPct val="0"/>
                  </a:spcAft>
                </a:pPr>
                <a:endParaRPr lang="ja-JP" altLang="en-US" sz="2400" smtClean="0">
                  <a:solidFill>
                    <a:srgbClr val="000000"/>
                  </a:solidFill>
                </a:endParaRPr>
              </a:p>
            </p:txBody>
          </p:sp>
          <p:sp>
            <p:nvSpPr>
              <p:cNvPr id="8554" name="Freeform 975"/>
              <p:cNvSpPr>
                <a:spLocks/>
              </p:cNvSpPr>
              <p:nvPr/>
            </p:nvSpPr>
            <p:spPr bwMode="auto">
              <a:xfrm>
                <a:off x="2136" y="1318"/>
                <a:ext cx="16" cy="27"/>
              </a:xfrm>
              <a:custGeom>
                <a:avLst/>
                <a:gdLst>
                  <a:gd name="T0" fmla="*/ 0 w 16"/>
                  <a:gd name="T1" fmla="*/ 25 h 55"/>
                  <a:gd name="T2" fmla="*/ 1 w 16"/>
                  <a:gd name="T3" fmla="*/ 27 h 55"/>
                  <a:gd name="T4" fmla="*/ 16 w 16"/>
                  <a:gd name="T5" fmla="*/ 1 h 55"/>
                  <a:gd name="T6" fmla="*/ 16 w 16"/>
                  <a:gd name="T7" fmla="*/ 0 h 55"/>
                  <a:gd name="T8" fmla="*/ 0 w 16"/>
                  <a:gd name="T9" fmla="*/ 25 h 5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 h="55">
                    <a:moveTo>
                      <a:pt x="0" y="51"/>
                    </a:moveTo>
                    <a:lnTo>
                      <a:pt x="1" y="55"/>
                    </a:lnTo>
                    <a:lnTo>
                      <a:pt x="16" y="2"/>
                    </a:lnTo>
                    <a:lnTo>
                      <a:pt x="16" y="0"/>
                    </a:lnTo>
                    <a:lnTo>
                      <a:pt x="0" y="51"/>
                    </a:lnTo>
                    <a:close/>
                  </a:path>
                </a:pathLst>
              </a:custGeom>
              <a:solidFill>
                <a:srgbClr val="C0C0C0"/>
              </a:solidFill>
              <a:ln w="12700">
                <a:solidFill>
                  <a:srgbClr val="000000"/>
                </a:solidFill>
                <a:prstDash val="solid"/>
                <a:round/>
                <a:headEnd/>
                <a:tailEnd/>
              </a:ln>
            </p:spPr>
            <p:txBody>
              <a:bodyPr/>
              <a:lstStyle/>
              <a:p>
                <a:pPr fontAlgn="base">
                  <a:spcBef>
                    <a:spcPct val="0"/>
                  </a:spcBef>
                  <a:spcAft>
                    <a:spcPct val="0"/>
                  </a:spcAft>
                </a:pPr>
                <a:endParaRPr lang="ja-JP" altLang="en-US" sz="2400" smtClean="0">
                  <a:solidFill>
                    <a:srgbClr val="000000"/>
                  </a:solidFill>
                </a:endParaRPr>
              </a:p>
            </p:txBody>
          </p:sp>
          <p:sp>
            <p:nvSpPr>
              <p:cNvPr id="8555" name="Freeform 976"/>
              <p:cNvSpPr>
                <a:spLocks/>
              </p:cNvSpPr>
              <p:nvPr/>
            </p:nvSpPr>
            <p:spPr bwMode="auto">
              <a:xfrm>
                <a:off x="2137" y="1319"/>
                <a:ext cx="71" cy="39"/>
              </a:xfrm>
              <a:custGeom>
                <a:avLst/>
                <a:gdLst>
                  <a:gd name="T0" fmla="*/ 56 w 71"/>
                  <a:gd name="T1" fmla="*/ 39 h 78"/>
                  <a:gd name="T2" fmla="*/ 0 w 71"/>
                  <a:gd name="T3" fmla="*/ 27 h 78"/>
                  <a:gd name="T4" fmla="*/ 15 w 71"/>
                  <a:gd name="T5" fmla="*/ 0 h 78"/>
                  <a:gd name="T6" fmla="*/ 71 w 71"/>
                  <a:gd name="T7" fmla="*/ 14 h 78"/>
                  <a:gd name="T8" fmla="*/ 56 w 71"/>
                  <a:gd name="T9" fmla="*/ 39 h 7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1" h="78">
                    <a:moveTo>
                      <a:pt x="56" y="78"/>
                    </a:moveTo>
                    <a:lnTo>
                      <a:pt x="0" y="53"/>
                    </a:lnTo>
                    <a:lnTo>
                      <a:pt x="15" y="0"/>
                    </a:lnTo>
                    <a:lnTo>
                      <a:pt x="71" y="27"/>
                    </a:lnTo>
                    <a:lnTo>
                      <a:pt x="56" y="78"/>
                    </a:lnTo>
                    <a:close/>
                  </a:path>
                </a:pathLst>
              </a:custGeom>
              <a:solidFill>
                <a:srgbClr val="FFFFFF"/>
              </a:solidFill>
              <a:ln w="12700">
                <a:solidFill>
                  <a:srgbClr val="000000"/>
                </a:solidFill>
                <a:prstDash val="solid"/>
                <a:round/>
                <a:headEnd/>
                <a:tailEnd/>
              </a:ln>
            </p:spPr>
            <p:txBody>
              <a:bodyPr/>
              <a:lstStyle/>
              <a:p>
                <a:pPr fontAlgn="base">
                  <a:spcBef>
                    <a:spcPct val="0"/>
                  </a:spcBef>
                  <a:spcAft>
                    <a:spcPct val="0"/>
                  </a:spcAft>
                </a:pPr>
                <a:endParaRPr lang="ja-JP" altLang="en-US" sz="2400" smtClean="0">
                  <a:solidFill>
                    <a:srgbClr val="000000"/>
                  </a:solidFill>
                </a:endParaRPr>
              </a:p>
            </p:txBody>
          </p:sp>
          <p:sp>
            <p:nvSpPr>
              <p:cNvPr id="8556" name="Freeform 977"/>
              <p:cNvSpPr>
                <a:spLocks/>
              </p:cNvSpPr>
              <p:nvPr/>
            </p:nvSpPr>
            <p:spPr bwMode="auto">
              <a:xfrm>
                <a:off x="2345" y="1364"/>
                <a:ext cx="57" cy="14"/>
              </a:xfrm>
              <a:custGeom>
                <a:avLst/>
                <a:gdLst>
                  <a:gd name="T0" fmla="*/ 57 w 57"/>
                  <a:gd name="T1" fmla="*/ 14 h 29"/>
                  <a:gd name="T2" fmla="*/ 2 w 57"/>
                  <a:gd name="T3" fmla="*/ 2 h 29"/>
                  <a:gd name="T4" fmla="*/ 0 w 57"/>
                  <a:gd name="T5" fmla="*/ 0 h 29"/>
                  <a:gd name="T6" fmla="*/ 57 w 57"/>
                  <a:gd name="T7" fmla="*/ 13 h 29"/>
                  <a:gd name="T8" fmla="*/ 57 w 57"/>
                  <a:gd name="T9" fmla="*/ 14 h 2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 h="29">
                    <a:moveTo>
                      <a:pt x="57" y="29"/>
                    </a:moveTo>
                    <a:lnTo>
                      <a:pt x="2" y="4"/>
                    </a:lnTo>
                    <a:lnTo>
                      <a:pt x="0" y="0"/>
                    </a:lnTo>
                    <a:lnTo>
                      <a:pt x="57" y="27"/>
                    </a:lnTo>
                    <a:lnTo>
                      <a:pt x="57" y="29"/>
                    </a:lnTo>
                    <a:close/>
                  </a:path>
                </a:pathLst>
              </a:custGeom>
              <a:solidFill>
                <a:srgbClr val="C0C0C0"/>
              </a:solidFill>
              <a:ln w="12700">
                <a:solidFill>
                  <a:srgbClr val="000000"/>
                </a:solidFill>
                <a:prstDash val="solid"/>
                <a:round/>
                <a:headEnd/>
                <a:tailEnd/>
              </a:ln>
            </p:spPr>
            <p:txBody>
              <a:bodyPr/>
              <a:lstStyle/>
              <a:p>
                <a:pPr fontAlgn="base">
                  <a:spcBef>
                    <a:spcPct val="0"/>
                  </a:spcBef>
                  <a:spcAft>
                    <a:spcPct val="0"/>
                  </a:spcAft>
                </a:pPr>
                <a:endParaRPr lang="ja-JP" altLang="en-US" sz="2400" smtClean="0">
                  <a:solidFill>
                    <a:srgbClr val="000000"/>
                  </a:solidFill>
                </a:endParaRPr>
              </a:p>
            </p:txBody>
          </p:sp>
          <p:sp>
            <p:nvSpPr>
              <p:cNvPr id="8557" name="Freeform 978"/>
              <p:cNvSpPr>
                <a:spLocks/>
              </p:cNvSpPr>
              <p:nvPr/>
            </p:nvSpPr>
            <p:spPr bwMode="auto">
              <a:xfrm>
                <a:off x="2331" y="1364"/>
                <a:ext cx="16" cy="28"/>
              </a:xfrm>
              <a:custGeom>
                <a:avLst/>
                <a:gdLst>
                  <a:gd name="T0" fmla="*/ 0 w 16"/>
                  <a:gd name="T1" fmla="*/ 27 h 56"/>
                  <a:gd name="T2" fmla="*/ 0 w 16"/>
                  <a:gd name="T3" fmla="*/ 28 h 56"/>
                  <a:gd name="T4" fmla="*/ 16 w 16"/>
                  <a:gd name="T5" fmla="*/ 2 h 56"/>
                  <a:gd name="T6" fmla="*/ 14 w 16"/>
                  <a:gd name="T7" fmla="*/ 0 h 56"/>
                  <a:gd name="T8" fmla="*/ 0 w 16"/>
                  <a:gd name="T9" fmla="*/ 27 h 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 h="56">
                    <a:moveTo>
                      <a:pt x="0" y="53"/>
                    </a:moveTo>
                    <a:lnTo>
                      <a:pt x="0" y="56"/>
                    </a:lnTo>
                    <a:lnTo>
                      <a:pt x="16" y="4"/>
                    </a:lnTo>
                    <a:lnTo>
                      <a:pt x="14" y="0"/>
                    </a:lnTo>
                    <a:lnTo>
                      <a:pt x="0" y="53"/>
                    </a:lnTo>
                    <a:close/>
                  </a:path>
                </a:pathLst>
              </a:custGeom>
              <a:solidFill>
                <a:srgbClr val="C0C0C0"/>
              </a:solidFill>
              <a:ln w="12700">
                <a:solidFill>
                  <a:srgbClr val="000000"/>
                </a:solidFill>
                <a:prstDash val="solid"/>
                <a:round/>
                <a:headEnd/>
                <a:tailEnd/>
              </a:ln>
            </p:spPr>
            <p:txBody>
              <a:bodyPr/>
              <a:lstStyle/>
              <a:p>
                <a:pPr fontAlgn="base">
                  <a:spcBef>
                    <a:spcPct val="0"/>
                  </a:spcBef>
                  <a:spcAft>
                    <a:spcPct val="0"/>
                  </a:spcAft>
                </a:pPr>
                <a:endParaRPr lang="ja-JP" altLang="en-US" sz="2400" smtClean="0">
                  <a:solidFill>
                    <a:srgbClr val="000000"/>
                  </a:solidFill>
                </a:endParaRPr>
              </a:p>
            </p:txBody>
          </p:sp>
          <p:sp>
            <p:nvSpPr>
              <p:cNvPr id="8558" name="Freeform 979"/>
              <p:cNvSpPr>
                <a:spLocks/>
              </p:cNvSpPr>
              <p:nvPr/>
            </p:nvSpPr>
            <p:spPr bwMode="auto">
              <a:xfrm>
                <a:off x="2331" y="1365"/>
                <a:ext cx="71" cy="39"/>
              </a:xfrm>
              <a:custGeom>
                <a:avLst/>
                <a:gdLst>
                  <a:gd name="T0" fmla="*/ 57 w 71"/>
                  <a:gd name="T1" fmla="*/ 39 h 77"/>
                  <a:gd name="T2" fmla="*/ 0 w 71"/>
                  <a:gd name="T3" fmla="*/ 26 h 77"/>
                  <a:gd name="T4" fmla="*/ 16 w 71"/>
                  <a:gd name="T5" fmla="*/ 0 h 77"/>
                  <a:gd name="T6" fmla="*/ 71 w 71"/>
                  <a:gd name="T7" fmla="*/ 13 h 77"/>
                  <a:gd name="T8" fmla="*/ 57 w 71"/>
                  <a:gd name="T9" fmla="*/ 39 h 7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1" h="77">
                    <a:moveTo>
                      <a:pt x="57" y="77"/>
                    </a:moveTo>
                    <a:lnTo>
                      <a:pt x="0" y="52"/>
                    </a:lnTo>
                    <a:lnTo>
                      <a:pt x="16" y="0"/>
                    </a:lnTo>
                    <a:lnTo>
                      <a:pt x="71" y="25"/>
                    </a:lnTo>
                    <a:lnTo>
                      <a:pt x="57" y="77"/>
                    </a:lnTo>
                    <a:close/>
                  </a:path>
                </a:pathLst>
              </a:custGeom>
              <a:solidFill>
                <a:srgbClr val="FFFFFF"/>
              </a:solidFill>
              <a:ln w="12700">
                <a:solidFill>
                  <a:srgbClr val="000000"/>
                </a:solidFill>
                <a:prstDash val="solid"/>
                <a:round/>
                <a:headEnd/>
                <a:tailEnd/>
              </a:ln>
            </p:spPr>
            <p:txBody>
              <a:bodyPr/>
              <a:lstStyle/>
              <a:p>
                <a:pPr fontAlgn="base">
                  <a:spcBef>
                    <a:spcPct val="0"/>
                  </a:spcBef>
                  <a:spcAft>
                    <a:spcPct val="0"/>
                  </a:spcAft>
                </a:pPr>
                <a:endParaRPr lang="ja-JP" altLang="en-US" sz="2400" smtClean="0">
                  <a:solidFill>
                    <a:srgbClr val="000000"/>
                  </a:solidFill>
                </a:endParaRPr>
              </a:p>
            </p:txBody>
          </p:sp>
          <p:sp>
            <p:nvSpPr>
              <p:cNvPr id="8559" name="Freeform 980"/>
              <p:cNvSpPr>
                <a:spLocks/>
              </p:cNvSpPr>
              <p:nvPr/>
            </p:nvSpPr>
            <p:spPr bwMode="auto">
              <a:xfrm>
                <a:off x="970" y="1270"/>
                <a:ext cx="1030" cy="268"/>
              </a:xfrm>
              <a:custGeom>
                <a:avLst/>
                <a:gdLst>
                  <a:gd name="T0" fmla="*/ 1015 w 1030"/>
                  <a:gd name="T1" fmla="*/ 268 h 535"/>
                  <a:gd name="T2" fmla="*/ 1030 w 1030"/>
                  <a:gd name="T3" fmla="*/ 241 h 535"/>
                  <a:gd name="T4" fmla="*/ 0 w 1030"/>
                  <a:gd name="T5" fmla="*/ 0 h 535"/>
                  <a:gd name="T6" fmla="*/ 0 w 1030"/>
                  <a:gd name="T7" fmla="*/ 1 h 535"/>
                  <a:gd name="T8" fmla="*/ 72 w 1030"/>
                  <a:gd name="T9" fmla="*/ 18 h 535"/>
                  <a:gd name="T10" fmla="*/ 143 w 1030"/>
                  <a:gd name="T11" fmla="*/ 34 h 535"/>
                  <a:gd name="T12" fmla="*/ 213 w 1030"/>
                  <a:gd name="T13" fmla="*/ 52 h 535"/>
                  <a:gd name="T14" fmla="*/ 283 w 1030"/>
                  <a:gd name="T15" fmla="*/ 68 h 535"/>
                  <a:gd name="T16" fmla="*/ 351 w 1030"/>
                  <a:gd name="T17" fmla="*/ 84 h 535"/>
                  <a:gd name="T18" fmla="*/ 416 w 1030"/>
                  <a:gd name="T19" fmla="*/ 100 h 535"/>
                  <a:gd name="T20" fmla="*/ 481 w 1030"/>
                  <a:gd name="T21" fmla="*/ 117 h 535"/>
                  <a:gd name="T22" fmla="*/ 541 w 1030"/>
                  <a:gd name="T23" fmla="*/ 132 h 535"/>
                  <a:gd name="T24" fmla="*/ 599 w 1030"/>
                  <a:gd name="T25" fmla="*/ 147 h 535"/>
                  <a:gd name="T26" fmla="*/ 654 w 1030"/>
                  <a:gd name="T27" fmla="*/ 161 h 535"/>
                  <a:gd name="T28" fmla="*/ 707 w 1030"/>
                  <a:gd name="T29" fmla="*/ 175 h 535"/>
                  <a:gd name="T30" fmla="*/ 755 w 1030"/>
                  <a:gd name="T31" fmla="*/ 187 h 535"/>
                  <a:gd name="T32" fmla="*/ 799 w 1030"/>
                  <a:gd name="T33" fmla="*/ 199 h 535"/>
                  <a:gd name="T34" fmla="*/ 838 w 1030"/>
                  <a:gd name="T35" fmla="*/ 211 h 535"/>
                  <a:gd name="T36" fmla="*/ 875 w 1030"/>
                  <a:gd name="T37" fmla="*/ 221 h 535"/>
                  <a:gd name="T38" fmla="*/ 906 w 1030"/>
                  <a:gd name="T39" fmla="*/ 230 h 535"/>
                  <a:gd name="T40" fmla="*/ 931 w 1030"/>
                  <a:gd name="T41" fmla="*/ 238 h 535"/>
                  <a:gd name="T42" fmla="*/ 954 w 1030"/>
                  <a:gd name="T43" fmla="*/ 245 h 535"/>
                  <a:gd name="T44" fmla="*/ 971 w 1030"/>
                  <a:gd name="T45" fmla="*/ 252 h 535"/>
                  <a:gd name="T46" fmla="*/ 982 w 1030"/>
                  <a:gd name="T47" fmla="*/ 256 h 535"/>
                  <a:gd name="T48" fmla="*/ 988 w 1030"/>
                  <a:gd name="T49" fmla="*/ 260 h 535"/>
                  <a:gd name="T50" fmla="*/ 989 w 1030"/>
                  <a:gd name="T51" fmla="*/ 263 h 535"/>
                  <a:gd name="T52" fmla="*/ 1015 w 1030"/>
                  <a:gd name="T53" fmla="*/ 268 h 53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030" h="535">
                    <a:moveTo>
                      <a:pt x="1015" y="535"/>
                    </a:moveTo>
                    <a:lnTo>
                      <a:pt x="1030" y="481"/>
                    </a:lnTo>
                    <a:lnTo>
                      <a:pt x="0" y="0"/>
                    </a:lnTo>
                    <a:lnTo>
                      <a:pt x="0" y="1"/>
                    </a:lnTo>
                    <a:lnTo>
                      <a:pt x="72" y="36"/>
                    </a:lnTo>
                    <a:lnTo>
                      <a:pt x="143" y="68"/>
                    </a:lnTo>
                    <a:lnTo>
                      <a:pt x="213" y="103"/>
                    </a:lnTo>
                    <a:lnTo>
                      <a:pt x="283" y="135"/>
                    </a:lnTo>
                    <a:lnTo>
                      <a:pt x="351" y="168"/>
                    </a:lnTo>
                    <a:lnTo>
                      <a:pt x="416" y="200"/>
                    </a:lnTo>
                    <a:lnTo>
                      <a:pt x="481" y="233"/>
                    </a:lnTo>
                    <a:lnTo>
                      <a:pt x="541" y="264"/>
                    </a:lnTo>
                    <a:lnTo>
                      <a:pt x="599" y="293"/>
                    </a:lnTo>
                    <a:lnTo>
                      <a:pt x="654" y="322"/>
                    </a:lnTo>
                    <a:lnTo>
                      <a:pt x="707" y="349"/>
                    </a:lnTo>
                    <a:lnTo>
                      <a:pt x="755" y="374"/>
                    </a:lnTo>
                    <a:lnTo>
                      <a:pt x="799" y="398"/>
                    </a:lnTo>
                    <a:lnTo>
                      <a:pt x="838" y="421"/>
                    </a:lnTo>
                    <a:lnTo>
                      <a:pt x="875" y="441"/>
                    </a:lnTo>
                    <a:lnTo>
                      <a:pt x="906" y="459"/>
                    </a:lnTo>
                    <a:lnTo>
                      <a:pt x="931" y="476"/>
                    </a:lnTo>
                    <a:lnTo>
                      <a:pt x="954" y="490"/>
                    </a:lnTo>
                    <a:lnTo>
                      <a:pt x="971" y="503"/>
                    </a:lnTo>
                    <a:lnTo>
                      <a:pt x="982" y="512"/>
                    </a:lnTo>
                    <a:lnTo>
                      <a:pt x="988" y="519"/>
                    </a:lnTo>
                    <a:lnTo>
                      <a:pt x="989" y="525"/>
                    </a:lnTo>
                    <a:lnTo>
                      <a:pt x="1015" y="535"/>
                    </a:lnTo>
                    <a:close/>
                  </a:path>
                </a:pathLst>
              </a:custGeom>
              <a:solidFill>
                <a:srgbClr val="CCF39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560" name="Freeform 981"/>
              <p:cNvSpPr>
                <a:spLocks/>
              </p:cNvSpPr>
              <p:nvPr/>
            </p:nvSpPr>
            <p:spPr bwMode="auto">
              <a:xfrm>
                <a:off x="970" y="1271"/>
                <a:ext cx="989" cy="262"/>
              </a:xfrm>
              <a:custGeom>
                <a:avLst/>
                <a:gdLst>
                  <a:gd name="T0" fmla="*/ 0 w 989"/>
                  <a:gd name="T1" fmla="*/ 0 h 524"/>
                  <a:gd name="T2" fmla="*/ 72 w 989"/>
                  <a:gd name="T3" fmla="*/ 18 h 524"/>
                  <a:gd name="T4" fmla="*/ 143 w 989"/>
                  <a:gd name="T5" fmla="*/ 34 h 524"/>
                  <a:gd name="T6" fmla="*/ 213 w 989"/>
                  <a:gd name="T7" fmla="*/ 51 h 524"/>
                  <a:gd name="T8" fmla="*/ 283 w 989"/>
                  <a:gd name="T9" fmla="*/ 67 h 524"/>
                  <a:gd name="T10" fmla="*/ 351 w 989"/>
                  <a:gd name="T11" fmla="*/ 84 h 524"/>
                  <a:gd name="T12" fmla="*/ 416 w 989"/>
                  <a:gd name="T13" fmla="*/ 100 h 524"/>
                  <a:gd name="T14" fmla="*/ 481 w 989"/>
                  <a:gd name="T15" fmla="*/ 116 h 524"/>
                  <a:gd name="T16" fmla="*/ 541 w 989"/>
                  <a:gd name="T17" fmla="*/ 132 h 524"/>
                  <a:gd name="T18" fmla="*/ 599 w 989"/>
                  <a:gd name="T19" fmla="*/ 146 h 524"/>
                  <a:gd name="T20" fmla="*/ 654 w 989"/>
                  <a:gd name="T21" fmla="*/ 161 h 524"/>
                  <a:gd name="T22" fmla="*/ 707 w 989"/>
                  <a:gd name="T23" fmla="*/ 174 h 524"/>
                  <a:gd name="T24" fmla="*/ 755 w 989"/>
                  <a:gd name="T25" fmla="*/ 187 h 524"/>
                  <a:gd name="T26" fmla="*/ 799 w 989"/>
                  <a:gd name="T27" fmla="*/ 199 h 524"/>
                  <a:gd name="T28" fmla="*/ 838 w 989"/>
                  <a:gd name="T29" fmla="*/ 210 h 524"/>
                  <a:gd name="T30" fmla="*/ 875 w 989"/>
                  <a:gd name="T31" fmla="*/ 220 h 524"/>
                  <a:gd name="T32" fmla="*/ 906 w 989"/>
                  <a:gd name="T33" fmla="*/ 229 h 524"/>
                  <a:gd name="T34" fmla="*/ 931 w 989"/>
                  <a:gd name="T35" fmla="*/ 238 h 524"/>
                  <a:gd name="T36" fmla="*/ 954 w 989"/>
                  <a:gd name="T37" fmla="*/ 245 h 524"/>
                  <a:gd name="T38" fmla="*/ 971 w 989"/>
                  <a:gd name="T39" fmla="*/ 251 h 524"/>
                  <a:gd name="T40" fmla="*/ 982 w 989"/>
                  <a:gd name="T41" fmla="*/ 256 h 524"/>
                  <a:gd name="T42" fmla="*/ 988 w 989"/>
                  <a:gd name="T43" fmla="*/ 259 h 524"/>
                  <a:gd name="T44" fmla="*/ 989 w 989"/>
                  <a:gd name="T45" fmla="*/ 262 h 524"/>
                  <a:gd name="T46" fmla="*/ 965 w 989"/>
                  <a:gd name="T47" fmla="*/ 257 h 524"/>
                  <a:gd name="T48" fmla="*/ 964 w 989"/>
                  <a:gd name="T49" fmla="*/ 254 h 524"/>
                  <a:gd name="T50" fmla="*/ 957 w 989"/>
                  <a:gd name="T51" fmla="*/ 250 h 524"/>
                  <a:gd name="T52" fmla="*/ 946 w 989"/>
                  <a:gd name="T53" fmla="*/ 246 h 524"/>
                  <a:gd name="T54" fmla="*/ 929 w 989"/>
                  <a:gd name="T55" fmla="*/ 239 h 524"/>
                  <a:gd name="T56" fmla="*/ 909 w 989"/>
                  <a:gd name="T57" fmla="*/ 233 h 524"/>
                  <a:gd name="T58" fmla="*/ 882 w 989"/>
                  <a:gd name="T59" fmla="*/ 225 h 524"/>
                  <a:gd name="T60" fmla="*/ 852 w 989"/>
                  <a:gd name="T61" fmla="*/ 216 h 524"/>
                  <a:gd name="T62" fmla="*/ 817 w 989"/>
                  <a:gd name="T63" fmla="*/ 206 h 524"/>
                  <a:gd name="T64" fmla="*/ 779 w 989"/>
                  <a:gd name="T65" fmla="*/ 195 h 524"/>
                  <a:gd name="T66" fmla="*/ 735 w 989"/>
                  <a:gd name="T67" fmla="*/ 183 h 524"/>
                  <a:gd name="T68" fmla="*/ 688 w 989"/>
                  <a:gd name="T69" fmla="*/ 171 h 524"/>
                  <a:gd name="T70" fmla="*/ 637 w 989"/>
                  <a:gd name="T71" fmla="*/ 157 h 524"/>
                  <a:gd name="T72" fmla="*/ 584 w 989"/>
                  <a:gd name="T73" fmla="*/ 143 h 524"/>
                  <a:gd name="T74" fmla="*/ 527 w 989"/>
                  <a:gd name="T75" fmla="*/ 129 h 524"/>
                  <a:gd name="T76" fmla="*/ 468 w 989"/>
                  <a:gd name="T77" fmla="*/ 114 h 524"/>
                  <a:gd name="T78" fmla="*/ 406 w 989"/>
                  <a:gd name="T79" fmla="*/ 98 h 524"/>
                  <a:gd name="T80" fmla="*/ 341 w 989"/>
                  <a:gd name="T81" fmla="*/ 83 h 524"/>
                  <a:gd name="T82" fmla="*/ 276 w 989"/>
                  <a:gd name="T83" fmla="*/ 67 h 524"/>
                  <a:gd name="T84" fmla="*/ 208 w 989"/>
                  <a:gd name="T85" fmla="*/ 50 h 524"/>
                  <a:gd name="T86" fmla="*/ 138 w 989"/>
                  <a:gd name="T87" fmla="*/ 34 h 524"/>
                  <a:gd name="T88" fmla="*/ 69 w 989"/>
                  <a:gd name="T89" fmla="*/ 18 h 524"/>
                  <a:gd name="T90" fmla="*/ 0 w 989"/>
                  <a:gd name="T91" fmla="*/ 1 h 524"/>
                  <a:gd name="T92" fmla="*/ 0 w 989"/>
                  <a:gd name="T93" fmla="*/ 0 h 524"/>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989" h="524">
                    <a:moveTo>
                      <a:pt x="0" y="0"/>
                    </a:moveTo>
                    <a:lnTo>
                      <a:pt x="72" y="35"/>
                    </a:lnTo>
                    <a:lnTo>
                      <a:pt x="143" y="67"/>
                    </a:lnTo>
                    <a:lnTo>
                      <a:pt x="213" y="102"/>
                    </a:lnTo>
                    <a:lnTo>
                      <a:pt x="283" y="134"/>
                    </a:lnTo>
                    <a:lnTo>
                      <a:pt x="351" y="167"/>
                    </a:lnTo>
                    <a:lnTo>
                      <a:pt x="416" y="199"/>
                    </a:lnTo>
                    <a:lnTo>
                      <a:pt x="481" y="232"/>
                    </a:lnTo>
                    <a:lnTo>
                      <a:pt x="541" y="263"/>
                    </a:lnTo>
                    <a:lnTo>
                      <a:pt x="599" y="292"/>
                    </a:lnTo>
                    <a:lnTo>
                      <a:pt x="654" y="321"/>
                    </a:lnTo>
                    <a:lnTo>
                      <a:pt x="707" y="348"/>
                    </a:lnTo>
                    <a:lnTo>
                      <a:pt x="755" y="373"/>
                    </a:lnTo>
                    <a:lnTo>
                      <a:pt x="799" y="397"/>
                    </a:lnTo>
                    <a:lnTo>
                      <a:pt x="838" y="420"/>
                    </a:lnTo>
                    <a:lnTo>
                      <a:pt x="875" y="440"/>
                    </a:lnTo>
                    <a:lnTo>
                      <a:pt x="906" y="458"/>
                    </a:lnTo>
                    <a:lnTo>
                      <a:pt x="931" y="475"/>
                    </a:lnTo>
                    <a:lnTo>
                      <a:pt x="954" y="489"/>
                    </a:lnTo>
                    <a:lnTo>
                      <a:pt x="971" y="502"/>
                    </a:lnTo>
                    <a:lnTo>
                      <a:pt x="982" y="511"/>
                    </a:lnTo>
                    <a:lnTo>
                      <a:pt x="988" y="518"/>
                    </a:lnTo>
                    <a:lnTo>
                      <a:pt x="989" y="524"/>
                    </a:lnTo>
                    <a:lnTo>
                      <a:pt x="965" y="513"/>
                    </a:lnTo>
                    <a:lnTo>
                      <a:pt x="964" y="507"/>
                    </a:lnTo>
                    <a:lnTo>
                      <a:pt x="957" y="500"/>
                    </a:lnTo>
                    <a:lnTo>
                      <a:pt x="946" y="491"/>
                    </a:lnTo>
                    <a:lnTo>
                      <a:pt x="929" y="478"/>
                    </a:lnTo>
                    <a:lnTo>
                      <a:pt x="909" y="466"/>
                    </a:lnTo>
                    <a:lnTo>
                      <a:pt x="882" y="449"/>
                    </a:lnTo>
                    <a:lnTo>
                      <a:pt x="852" y="431"/>
                    </a:lnTo>
                    <a:lnTo>
                      <a:pt x="817" y="411"/>
                    </a:lnTo>
                    <a:lnTo>
                      <a:pt x="779" y="390"/>
                    </a:lnTo>
                    <a:lnTo>
                      <a:pt x="735" y="366"/>
                    </a:lnTo>
                    <a:lnTo>
                      <a:pt x="688" y="341"/>
                    </a:lnTo>
                    <a:lnTo>
                      <a:pt x="637" y="314"/>
                    </a:lnTo>
                    <a:lnTo>
                      <a:pt x="584" y="286"/>
                    </a:lnTo>
                    <a:lnTo>
                      <a:pt x="527" y="257"/>
                    </a:lnTo>
                    <a:lnTo>
                      <a:pt x="468" y="227"/>
                    </a:lnTo>
                    <a:lnTo>
                      <a:pt x="406" y="196"/>
                    </a:lnTo>
                    <a:lnTo>
                      <a:pt x="341" y="165"/>
                    </a:lnTo>
                    <a:lnTo>
                      <a:pt x="276" y="133"/>
                    </a:lnTo>
                    <a:lnTo>
                      <a:pt x="208" y="100"/>
                    </a:lnTo>
                    <a:lnTo>
                      <a:pt x="138" y="67"/>
                    </a:lnTo>
                    <a:lnTo>
                      <a:pt x="69" y="35"/>
                    </a:lnTo>
                    <a:lnTo>
                      <a:pt x="0" y="2"/>
                    </a:lnTo>
                    <a:lnTo>
                      <a:pt x="0" y="0"/>
                    </a:lnTo>
                    <a:close/>
                  </a:path>
                </a:pathLst>
              </a:custGeom>
              <a:solidFill>
                <a:srgbClr val="CDF28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561" name="Freeform 982"/>
              <p:cNvSpPr>
                <a:spLocks/>
              </p:cNvSpPr>
              <p:nvPr/>
            </p:nvSpPr>
            <p:spPr bwMode="auto">
              <a:xfrm>
                <a:off x="969" y="1272"/>
                <a:ext cx="966" cy="255"/>
              </a:xfrm>
              <a:custGeom>
                <a:avLst/>
                <a:gdLst>
                  <a:gd name="T0" fmla="*/ 966 w 966"/>
                  <a:gd name="T1" fmla="*/ 255 h 511"/>
                  <a:gd name="T2" fmla="*/ 965 w 966"/>
                  <a:gd name="T3" fmla="*/ 252 h 511"/>
                  <a:gd name="T4" fmla="*/ 958 w 966"/>
                  <a:gd name="T5" fmla="*/ 249 h 511"/>
                  <a:gd name="T6" fmla="*/ 947 w 966"/>
                  <a:gd name="T7" fmla="*/ 244 h 511"/>
                  <a:gd name="T8" fmla="*/ 930 w 966"/>
                  <a:gd name="T9" fmla="*/ 238 h 511"/>
                  <a:gd name="T10" fmla="*/ 910 w 966"/>
                  <a:gd name="T11" fmla="*/ 232 h 511"/>
                  <a:gd name="T12" fmla="*/ 883 w 966"/>
                  <a:gd name="T13" fmla="*/ 223 h 511"/>
                  <a:gd name="T14" fmla="*/ 853 w 966"/>
                  <a:gd name="T15" fmla="*/ 214 h 511"/>
                  <a:gd name="T16" fmla="*/ 818 w 966"/>
                  <a:gd name="T17" fmla="*/ 204 h 511"/>
                  <a:gd name="T18" fmla="*/ 780 w 966"/>
                  <a:gd name="T19" fmla="*/ 194 h 511"/>
                  <a:gd name="T20" fmla="*/ 736 w 966"/>
                  <a:gd name="T21" fmla="*/ 182 h 511"/>
                  <a:gd name="T22" fmla="*/ 689 w 966"/>
                  <a:gd name="T23" fmla="*/ 169 h 511"/>
                  <a:gd name="T24" fmla="*/ 638 w 966"/>
                  <a:gd name="T25" fmla="*/ 156 h 511"/>
                  <a:gd name="T26" fmla="*/ 585 w 966"/>
                  <a:gd name="T27" fmla="*/ 142 h 511"/>
                  <a:gd name="T28" fmla="*/ 528 w 966"/>
                  <a:gd name="T29" fmla="*/ 127 h 511"/>
                  <a:gd name="T30" fmla="*/ 469 w 966"/>
                  <a:gd name="T31" fmla="*/ 112 h 511"/>
                  <a:gd name="T32" fmla="*/ 407 w 966"/>
                  <a:gd name="T33" fmla="*/ 97 h 511"/>
                  <a:gd name="T34" fmla="*/ 342 w 966"/>
                  <a:gd name="T35" fmla="*/ 81 h 511"/>
                  <a:gd name="T36" fmla="*/ 277 w 966"/>
                  <a:gd name="T37" fmla="*/ 65 h 511"/>
                  <a:gd name="T38" fmla="*/ 209 w 966"/>
                  <a:gd name="T39" fmla="*/ 49 h 511"/>
                  <a:gd name="T40" fmla="*/ 139 w 966"/>
                  <a:gd name="T41" fmla="*/ 32 h 511"/>
                  <a:gd name="T42" fmla="*/ 70 w 966"/>
                  <a:gd name="T43" fmla="*/ 16 h 511"/>
                  <a:gd name="T44" fmla="*/ 1 w 966"/>
                  <a:gd name="T45" fmla="*/ 0 h 511"/>
                  <a:gd name="T46" fmla="*/ 0 w 966"/>
                  <a:gd name="T47" fmla="*/ 1 h 511"/>
                  <a:gd name="T48" fmla="*/ 67 w 966"/>
                  <a:gd name="T49" fmla="*/ 16 h 511"/>
                  <a:gd name="T50" fmla="*/ 135 w 966"/>
                  <a:gd name="T51" fmla="*/ 32 h 511"/>
                  <a:gd name="T52" fmla="*/ 203 w 966"/>
                  <a:gd name="T53" fmla="*/ 48 h 511"/>
                  <a:gd name="T54" fmla="*/ 268 w 966"/>
                  <a:gd name="T55" fmla="*/ 64 h 511"/>
                  <a:gd name="T56" fmla="*/ 333 w 966"/>
                  <a:gd name="T57" fmla="*/ 79 h 511"/>
                  <a:gd name="T58" fmla="*/ 395 w 966"/>
                  <a:gd name="T59" fmla="*/ 95 h 511"/>
                  <a:gd name="T60" fmla="*/ 456 w 966"/>
                  <a:gd name="T61" fmla="*/ 110 h 511"/>
                  <a:gd name="T62" fmla="*/ 514 w 966"/>
                  <a:gd name="T63" fmla="*/ 125 h 511"/>
                  <a:gd name="T64" fmla="*/ 569 w 966"/>
                  <a:gd name="T65" fmla="*/ 139 h 511"/>
                  <a:gd name="T66" fmla="*/ 621 w 966"/>
                  <a:gd name="T67" fmla="*/ 152 h 511"/>
                  <a:gd name="T68" fmla="*/ 671 w 966"/>
                  <a:gd name="T69" fmla="*/ 165 h 511"/>
                  <a:gd name="T70" fmla="*/ 716 w 966"/>
                  <a:gd name="T71" fmla="*/ 177 h 511"/>
                  <a:gd name="T72" fmla="*/ 757 w 966"/>
                  <a:gd name="T73" fmla="*/ 189 h 511"/>
                  <a:gd name="T74" fmla="*/ 795 w 966"/>
                  <a:gd name="T75" fmla="*/ 199 h 511"/>
                  <a:gd name="T76" fmla="*/ 829 w 966"/>
                  <a:gd name="T77" fmla="*/ 209 h 511"/>
                  <a:gd name="T78" fmla="*/ 859 w 966"/>
                  <a:gd name="T79" fmla="*/ 218 h 511"/>
                  <a:gd name="T80" fmla="*/ 884 w 966"/>
                  <a:gd name="T81" fmla="*/ 225 h 511"/>
                  <a:gd name="T82" fmla="*/ 904 w 966"/>
                  <a:gd name="T83" fmla="*/ 232 h 511"/>
                  <a:gd name="T84" fmla="*/ 921 w 966"/>
                  <a:gd name="T85" fmla="*/ 238 h 511"/>
                  <a:gd name="T86" fmla="*/ 931 w 966"/>
                  <a:gd name="T87" fmla="*/ 242 h 511"/>
                  <a:gd name="T88" fmla="*/ 938 w 966"/>
                  <a:gd name="T89" fmla="*/ 246 h 511"/>
                  <a:gd name="T90" fmla="*/ 940 w 966"/>
                  <a:gd name="T91" fmla="*/ 249 h 511"/>
                  <a:gd name="T92" fmla="*/ 966 w 966"/>
                  <a:gd name="T93" fmla="*/ 255 h 511"/>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966" h="511">
                    <a:moveTo>
                      <a:pt x="966" y="511"/>
                    </a:moveTo>
                    <a:lnTo>
                      <a:pt x="965" y="505"/>
                    </a:lnTo>
                    <a:lnTo>
                      <a:pt x="958" y="498"/>
                    </a:lnTo>
                    <a:lnTo>
                      <a:pt x="947" y="489"/>
                    </a:lnTo>
                    <a:lnTo>
                      <a:pt x="930" y="476"/>
                    </a:lnTo>
                    <a:lnTo>
                      <a:pt x="910" y="464"/>
                    </a:lnTo>
                    <a:lnTo>
                      <a:pt x="883" y="447"/>
                    </a:lnTo>
                    <a:lnTo>
                      <a:pt x="853" y="429"/>
                    </a:lnTo>
                    <a:lnTo>
                      <a:pt x="818" y="409"/>
                    </a:lnTo>
                    <a:lnTo>
                      <a:pt x="780" y="388"/>
                    </a:lnTo>
                    <a:lnTo>
                      <a:pt x="736" y="364"/>
                    </a:lnTo>
                    <a:lnTo>
                      <a:pt x="689" y="339"/>
                    </a:lnTo>
                    <a:lnTo>
                      <a:pt x="638" y="312"/>
                    </a:lnTo>
                    <a:lnTo>
                      <a:pt x="585" y="284"/>
                    </a:lnTo>
                    <a:lnTo>
                      <a:pt x="528" y="255"/>
                    </a:lnTo>
                    <a:lnTo>
                      <a:pt x="469" y="225"/>
                    </a:lnTo>
                    <a:lnTo>
                      <a:pt x="407" y="194"/>
                    </a:lnTo>
                    <a:lnTo>
                      <a:pt x="342" y="163"/>
                    </a:lnTo>
                    <a:lnTo>
                      <a:pt x="277" y="131"/>
                    </a:lnTo>
                    <a:lnTo>
                      <a:pt x="209" y="98"/>
                    </a:lnTo>
                    <a:lnTo>
                      <a:pt x="139" y="65"/>
                    </a:lnTo>
                    <a:lnTo>
                      <a:pt x="70" y="33"/>
                    </a:lnTo>
                    <a:lnTo>
                      <a:pt x="1" y="0"/>
                    </a:lnTo>
                    <a:lnTo>
                      <a:pt x="0" y="2"/>
                    </a:lnTo>
                    <a:lnTo>
                      <a:pt x="67" y="33"/>
                    </a:lnTo>
                    <a:lnTo>
                      <a:pt x="135" y="65"/>
                    </a:lnTo>
                    <a:lnTo>
                      <a:pt x="203" y="96"/>
                    </a:lnTo>
                    <a:lnTo>
                      <a:pt x="268" y="129"/>
                    </a:lnTo>
                    <a:lnTo>
                      <a:pt x="333" y="159"/>
                    </a:lnTo>
                    <a:lnTo>
                      <a:pt x="395" y="190"/>
                    </a:lnTo>
                    <a:lnTo>
                      <a:pt x="456" y="221"/>
                    </a:lnTo>
                    <a:lnTo>
                      <a:pt x="514" y="250"/>
                    </a:lnTo>
                    <a:lnTo>
                      <a:pt x="569" y="279"/>
                    </a:lnTo>
                    <a:lnTo>
                      <a:pt x="621" y="304"/>
                    </a:lnTo>
                    <a:lnTo>
                      <a:pt x="671" y="331"/>
                    </a:lnTo>
                    <a:lnTo>
                      <a:pt x="716" y="355"/>
                    </a:lnTo>
                    <a:lnTo>
                      <a:pt x="757" y="379"/>
                    </a:lnTo>
                    <a:lnTo>
                      <a:pt x="795" y="398"/>
                    </a:lnTo>
                    <a:lnTo>
                      <a:pt x="829" y="418"/>
                    </a:lnTo>
                    <a:lnTo>
                      <a:pt x="859" y="436"/>
                    </a:lnTo>
                    <a:lnTo>
                      <a:pt x="884" y="451"/>
                    </a:lnTo>
                    <a:lnTo>
                      <a:pt x="904" y="465"/>
                    </a:lnTo>
                    <a:lnTo>
                      <a:pt x="921" y="476"/>
                    </a:lnTo>
                    <a:lnTo>
                      <a:pt x="931" y="485"/>
                    </a:lnTo>
                    <a:lnTo>
                      <a:pt x="938" y="493"/>
                    </a:lnTo>
                    <a:lnTo>
                      <a:pt x="940" y="498"/>
                    </a:lnTo>
                    <a:lnTo>
                      <a:pt x="966" y="511"/>
                    </a:lnTo>
                    <a:close/>
                  </a:path>
                </a:pathLst>
              </a:custGeom>
              <a:solidFill>
                <a:srgbClr val="CFF28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562" name="Freeform 983"/>
              <p:cNvSpPr>
                <a:spLocks/>
              </p:cNvSpPr>
              <p:nvPr/>
            </p:nvSpPr>
            <p:spPr bwMode="auto">
              <a:xfrm>
                <a:off x="969" y="1273"/>
                <a:ext cx="940" cy="248"/>
              </a:xfrm>
              <a:custGeom>
                <a:avLst/>
                <a:gdLst>
                  <a:gd name="T0" fmla="*/ 0 w 940"/>
                  <a:gd name="T1" fmla="*/ 0 h 496"/>
                  <a:gd name="T2" fmla="*/ 67 w 940"/>
                  <a:gd name="T3" fmla="*/ 16 h 496"/>
                  <a:gd name="T4" fmla="*/ 135 w 940"/>
                  <a:gd name="T5" fmla="*/ 32 h 496"/>
                  <a:gd name="T6" fmla="*/ 203 w 940"/>
                  <a:gd name="T7" fmla="*/ 47 h 496"/>
                  <a:gd name="T8" fmla="*/ 268 w 940"/>
                  <a:gd name="T9" fmla="*/ 64 h 496"/>
                  <a:gd name="T10" fmla="*/ 333 w 940"/>
                  <a:gd name="T11" fmla="*/ 79 h 496"/>
                  <a:gd name="T12" fmla="*/ 395 w 940"/>
                  <a:gd name="T13" fmla="*/ 94 h 496"/>
                  <a:gd name="T14" fmla="*/ 456 w 940"/>
                  <a:gd name="T15" fmla="*/ 110 h 496"/>
                  <a:gd name="T16" fmla="*/ 514 w 940"/>
                  <a:gd name="T17" fmla="*/ 124 h 496"/>
                  <a:gd name="T18" fmla="*/ 569 w 940"/>
                  <a:gd name="T19" fmla="*/ 139 h 496"/>
                  <a:gd name="T20" fmla="*/ 621 w 940"/>
                  <a:gd name="T21" fmla="*/ 151 h 496"/>
                  <a:gd name="T22" fmla="*/ 671 w 940"/>
                  <a:gd name="T23" fmla="*/ 165 h 496"/>
                  <a:gd name="T24" fmla="*/ 716 w 940"/>
                  <a:gd name="T25" fmla="*/ 177 h 496"/>
                  <a:gd name="T26" fmla="*/ 757 w 940"/>
                  <a:gd name="T27" fmla="*/ 189 h 496"/>
                  <a:gd name="T28" fmla="*/ 795 w 940"/>
                  <a:gd name="T29" fmla="*/ 198 h 496"/>
                  <a:gd name="T30" fmla="*/ 829 w 940"/>
                  <a:gd name="T31" fmla="*/ 208 h 496"/>
                  <a:gd name="T32" fmla="*/ 859 w 940"/>
                  <a:gd name="T33" fmla="*/ 217 h 496"/>
                  <a:gd name="T34" fmla="*/ 884 w 940"/>
                  <a:gd name="T35" fmla="*/ 225 h 496"/>
                  <a:gd name="T36" fmla="*/ 904 w 940"/>
                  <a:gd name="T37" fmla="*/ 232 h 496"/>
                  <a:gd name="T38" fmla="*/ 921 w 940"/>
                  <a:gd name="T39" fmla="*/ 237 h 496"/>
                  <a:gd name="T40" fmla="*/ 931 w 940"/>
                  <a:gd name="T41" fmla="*/ 242 h 496"/>
                  <a:gd name="T42" fmla="*/ 938 w 940"/>
                  <a:gd name="T43" fmla="*/ 246 h 496"/>
                  <a:gd name="T44" fmla="*/ 940 w 940"/>
                  <a:gd name="T45" fmla="*/ 248 h 496"/>
                  <a:gd name="T46" fmla="*/ 911 w 940"/>
                  <a:gd name="T47" fmla="*/ 242 h 496"/>
                  <a:gd name="T48" fmla="*/ 910 w 940"/>
                  <a:gd name="T49" fmla="*/ 239 h 496"/>
                  <a:gd name="T50" fmla="*/ 903 w 940"/>
                  <a:gd name="T51" fmla="*/ 236 h 496"/>
                  <a:gd name="T52" fmla="*/ 891 w 940"/>
                  <a:gd name="T53" fmla="*/ 231 h 496"/>
                  <a:gd name="T54" fmla="*/ 874 w 940"/>
                  <a:gd name="T55" fmla="*/ 225 h 496"/>
                  <a:gd name="T56" fmla="*/ 853 w 940"/>
                  <a:gd name="T57" fmla="*/ 217 h 496"/>
                  <a:gd name="T58" fmla="*/ 826 w 940"/>
                  <a:gd name="T59" fmla="*/ 209 h 496"/>
                  <a:gd name="T60" fmla="*/ 794 w 940"/>
                  <a:gd name="T61" fmla="*/ 200 h 496"/>
                  <a:gd name="T62" fmla="*/ 759 w 940"/>
                  <a:gd name="T63" fmla="*/ 190 h 496"/>
                  <a:gd name="T64" fmla="*/ 718 w 940"/>
                  <a:gd name="T65" fmla="*/ 179 h 496"/>
                  <a:gd name="T66" fmla="*/ 674 w 940"/>
                  <a:gd name="T67" fmla="*/ 167 h 496"/>
                  <a:gd name="T68" fmla="*/ 626 w 940"/>
                  <a:gd name="T69" fmla="*/ 154 h 496"/>
                  <a:gd name="T70" fmla="*/ 573 w 940"/>
                  <a:gd name="T71" fmla="*/ 141 h 496"/>
                  <a:gd name="T72" fmla="*/ 518 w 940"/>
                  <a:gd name="T73" fmla="*/ 127 h 496"/>
                  <a:gd name="T74" fmla="*/ 460 w 940"/>
                  <a:gd name="T75" fmla="*/ 112 h 496"/>
                  <a:gd name="T76" fmla="*/ 400 w 940"/>
                  <a:gd name="T77" fmla="*/ 97 h 496"/>
                  <a:gd name="T78" fmla="*/ 337 w 940"/>
                  <a:gd name="T79" fmla="*/ 82 h 496"/>
                  <a:gd name="T80" fmla="*/ 272 w 940"/>
                  <a:gd name="T81" fmla="*/ 65 h 496"/>
                  <a:gd name="T82" fmla="*/ 206 w 940"/>
                  <a:gd name="T83" fmla="*/ 49 h 496"/>
                  <a:gd name="T84" fmla="*/ 138 w 940"/>
                  <a:gd name="T85" fmla="*/ 33 h 496"/>
                  <a:gd name="T86" fmla="*/ 69 w 940"/>
                  <a:gd name="T87" fmla="*/ 17 h 496"/>
                  <a:gd name="T88" fmla="*/ 0 w 940"/>
                  <a:gd name="T89" fmla="*/ 0 h 496"/>
                  <a:gd name="T90" fmla="*/ 0 w 940"/>
                  <a:gd name="T91" fmla="*/ 0 h 49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940" h="496">
                    <a:moveTo>
                      <a:pt x="0" y="0"/>
                    </a:moveTo>
                    <a:lnTo>
                      <a:pt x="67" y="31"/>
                    </a:lnTo>
                    <a:lnTo>
                      <a:pt x="135" y="63"/>
                    </a:lnTo>
                    <a:lnTo>
                      <a:pt x="203" y="94"/>
                    </a:lnTo>
                    <a:lnTo>
                      <a:pt x="268" y="127"/>
                    </a:lnTo>
                    <a:lnTo>
                      <a:pt x="333" y="157"/>
                    </a:lnTo>
                    <a:lnTo>
                      <a:pt x="395" y="188"/>
                    </a:lnTo>
                    <a:lnTo>
                      <a:pt x="456" y="219"/>
                    </a:lnTo>
                    <a:lnTo>
                      <a:pt x="514" y="248"/>
                    </a:lnTo>
                    <a:lnTo>
                      <a:pt x="569" y="277"/>
                    </a:lnTo>
                    <a:lnTo>
                      <a:pt x="621" y="302"/>
                    </a:lnTo>
                    <a:lnTo>
                      <a:pt x="671" y="329"/>
                    </a:lnTo>
                    <a:lnTo>
                      <a:pt x="716" y="353"/>
                    </a:lnTo>
                    <a:lnTo>
                      <a:pt x="757" y="377"/>
                    </a:lnTo>
                    <a:lnTo>
                      <a:pt x="795" y="396"/>
                    </a:lnTo>
                    <a:lnTo>
                      <a:pt x="829" y="416"/>
                    </a:lnTo>
                    <a:lnTo>
                      <a:pt x="859" y="434"/>
                    </a:lnTo>
                    <a:lnTo>
                      <a:pt x="884" y="449"/>
                    </a:lnTo>
                    <a:lnTo>
                      <a:pt x="904" y="463"/>
                    </a:lnTo>
                    <a:lnTo>
                      <a:pt x="921" y="474"/>
                    </a:lnTo>
                    <a:lnTo>
                      <a:pt x="931" y="483"/>
                    </a:lnTo>
                    <a:lnTo>
                      <a:pt x="938" y="491"/>
                    </a:lnTo>
                    <a:lnTo>
                      <a:pt x="940" y="496"/>
                    </a:lnTo>
                    <a:lnTo>
                      <a:pt x="911" y="483"/>
                    </a:lnTo>
                    <a:lnTo>
                      <a:pt x="910" y="478"/>
                    </a:lnTo>
                    <a:lnTo>
                      <a:pt x="903" y="471"/>
                    </a:lnTo>
                    <a:lnTo>
                      <a:pt x="891" y="462"/>
                    </a:lnTo>
                    <a:lnTo>
                      <a:pt x="874" y="449"/>
                    </a:lnTo>
                    <a:lnTo>
                      <a:pt x="853" y="434"/>
                    </a:lnTo>
                    <a:lnTo>
                      <a:pt x="826" y="418"/>
                    </a:lnTo>
                    <a:lnTo>
                      <a:pt x="794" y="400"/>
                    </a:lnTo>
                    <a:lnTo>
                      <a:pt x="759" y="380"/>
                    </a:lnTo>
                    <a:lnTo>
                      <a:pt x="718" y="357"/>
                    </a:lnTo>
                    <a:lnTo>
                      <a:pt x="674" y="333"/>
                    </a:lnTo>
                    <a:lnTo>
                      <a:pt x="626" y="308"/>
                    </a:lnTo>
                    <a:lnTo>
                      <a:pt x="573" y="281"/>
                    </a:lnTo>
                    <a:lnTo>
                      <a:pt x="518" y="253"/>
                    </a:lnTo>
                    <a:lnTo>
                      <a:pt x="460" y="223"/>
                    </a:lnTo>
                    <a:lnTo>
                      <a:pt x="400" y="194"/>
                    </a:lnTo>
                    <a:lnTo>
                      <a:pt x="337" y="163"/>
                    </a:lnTo>
                    <a:lnTo>
                      <a:pt x="272" y="130"/>
                    </a:lnTo>
                    <a:lnTo>
                      <a:pt x="206" y="98"/>
                    </a:lnTo>
                    <a:lnTo>
                      <a:pt x="138" y="65"/>
                    </a:lnTo>
                    <a:lnTo>
                      <a:pt x="69" y="33"/>
                    </a:lnTo>
                    <a:lnTo>
                      <a:pt x="0" y="0"/>
                    </a:lnTo>
                    <a:close/>
                  </a:path>
                </a:pathLst>
              </a:custGeom>
              <a:solidFill>
                <a:srgbClr val="D1F18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563" name="Freeform 984"/>
              <p:cNvSpPr>
                <a:spLocks/>
              </p:cNvSpPr>
              <p:nvPr/>
            </p:nvSpPr>
            <p:spPr bwMode="auto">
              <a:xfrm>
                <a:off x="969" y="1273"/>
                <a:ext cx="911" cy="242"/>
              </a:xfrm>
              <a:custGeom>
                <a:avLst/>
                <a:gdLst>
                  <a:gd name="T0" fmla="*/ 911 w 911"/>
                  <a:gd name="T1" fmla="*/ 242 h 483"/>
                  <a:gd name="T2" fmla="*/ 910 w 911"/>
                  <a:gd name="T3" fmla="*/ 239 h 483"/>
                  <a:gd name="T4" fmla="*/ 903 w 911"/>
                  <a:gd name="T5" fmla="*/ 236 h 483"/>
                  <a:gd name="T6" fmla="*/ 891 w 911"/>
                  <a:gd name="T7" fmla="*/ 231 h 483"/>
                  <a:gd name="T8" fmla="*/ 874 w 911"/>
                  <a:gd name="T9" fmla="*/ 225 h 483"/>
                  <a:gd name="T10" fmla="*/ 853 w 911"/>
                  <a:gd name="T11" fmla="*/ 217 h 483"/>
                  <a:gd name="T12" fmla="*/ 826 w 911"/>
                  <a:gd name="T13" fmla="*/ 209 h 483"/>
                  <a:gd name="T14" fmla="*/ 794 w 911"/>
                  <a:gd name="T15" fmla="*/ 200 h 483"/>
                  <a:gd name="T16" fmla="*/ 759 w 911"/>
                  <a:gd name="T17" fmla="*/ 190 h 483"/>
                  <a:gd name="T18" fmla="*/ 718 w 911"/>
                  <a:gd name="T19" fmla="*/ 179 h 483"/>
                  <a:gd name="T20" fmla="*/ 674 w 911"/>
                  <a:gd name="T21" fmla="*/ 167 h 483"/>
                  <a:gd name="T22" fmla="*/ 626 w 911"/>
                  <a:gd name="T23" fmla="*/ 154 h 483"/>
                  <a:gd name="T24" fmla="*/ 573 w 911"/>
                  <a:gd name="T25" fmla="*/ 141 h 483"/>
                  <a:gd name="T26" fmla="*/ 518 w 911"/>
                  <a:gd name="T27" fmla="*/ 127 h 483"/>
                  <a:gd name="T28" fmla="*/ 460 w 911"/>
                  <a:gd name="T29" fmla="*/ 112 h 483"/>
                  <a:gd name="T30" fmla="*/ 400 w 911"/>
                  <a:gd name="T31" fmla="*/ 97 h 483"/>
                  <a:gd name="T32" fmla="*/ 337 w 911"/>
                  <a:gd name="T33" fmla="*/ 82 h 483"/>
                  <a:gd name="T34" fmla="*/ 272 w 911"/>
                  <a:gd name="T35" fmla="*/ 65 h 483"/>
                  <a:gd name="T36" fmla="*/ 206 w 911"/>
                  <a:gd name="T37" fmla="*/ 49 h 483"/>
                  <a:gd name="T38" fmla="*/ 138 w 911"/>
                  <a:gd name="T39" fmla="*/ 33 h 483"/>
                  <a:gd name="T40" fmla="*/ 69 w 911"/>
                  <a:gd name="T41" fmla="*/ 17 h 483"/>
                  <a:gd name="T42" fmla="*/ 0 w 911"/>
                  <a:gd name="T43" fmla="*/ 0 h 483"/>
                  <a:gd name="T44" fmla="*/ 0 w 911"/>
                  <a:gd name="T45" fmla="*/ 1 h 483"/>
                  <a:gd name="T46" fmla="*/ 66 w 911"/>
                  <a:gd name="T47" fmla="*/ 17 h 483"/>
                  <a:gd name="T48" fmla="*/ 132 w 911"/>
                  <a:gd name="T49" fmla="*/ 33 h 483"/>
                  <a:gd name="T50" fmla="*/ 199 w 911"/>
                  <a:gd name="T51" fmla="*/ 48 h 483"/>
                  <a:gd name="T52" fmla="*/ 262 w 911"/>
                  <a:gd name="T53" fmla="*/ 65 h 483"/>
                  <a:gd name="T54" fmla="*/ 326 w 911"/>
                  <a:gd name="T55" fmla="*/ 80 h 483"/>
                  <a:gd name="T56" fmla="*/ 387 w 911"/>
                  <a:gd name="T57" fmla="*/ 94 h 483"/>
                  <a:gd name="T58" fmla="*/ 446 w 911"/>
                  <a:gd name="T59" fmla="*/ 109 h 483"/>
                  <a:gd name="T60" fmla="*/ 501 w 911"/>
                  <a:gd name="T61" fmla="*/ 123 h 483"/>
                  <a:gd name="T62" fmla="*/ 555 w 911"/>
                  <a:gd name="T63" fmla="*/ 137 h 483"/>
                  <a:gd name="T64" fmla="*/ 606 w 911"/>
                  <a:gd name="T65" fmla="*/ 150 h 483"/>
                  <a:gd name="T66" fmla="*/ 653 w 911"/>
                  <a:gd name="T67" fmla="*/ 162 h 483"/>
                  <a:gd name="T68" fmla="*/ 695 w 911"/>
                  <a:gd name="T69" fmla="*/ 174 h 483"/>
                  <a:gd name="T70" fmla="*/ 735 w 911"/>
                  <a:gd name="T71" fmla="*/ 185 h 483"/>
                  <a:gd name="T72" fmla="*/ 768 w 911"/>
                  <a:gd name="T73" fmla="*/ 195 h 483"/>
                  <a:gd name="T74" fmla="*/ 800 w 911"/>
                  <a:gd name="T75" fmla="*/ 204 h 483"/>
                  <a:gd name="T76" fmla="*/ 825 w 911"/>
                  <a:gd name="T77" fmla="*/ 211 h 483"/>
                  <a:gd name="T78" fmla="*/ 846 w 911"/>
                  <a:gd name="T79" fmla="*/ 218 h 483"/>
                  <a:gd name="T80" fmla="*/ 863 w 911"/>
                  <a:gd name="T81" fmla="*/ 224 h 483"/>
                  <a:gd name="T82" fmla="*/ 874 w 911"/>
                  <a:gd name="T83" fmla="*/ 229 h 483"/>
                  <a:gd name="T84" fmla="*/ 880 w 911"/>
                  <a:gd name="T85" fmla="*/ 233 h 483"/>
                  <a:gd name="T86" fmla="*/ 882 w 911"/>
                  <a:gd name="T87" fmla="*/ 235 h 483"/>
                  <a:gd name="T88" fmla="*/ 911 w 911"/>
                  <a:gd name="T89" fmla="*/ 242 h 48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911" h="483">
                    <a:moveTo>
                      <a:pt x="911" y="483"/>
                    </a:moveTo>
                    <a:lnTo>
                      <a:pt x="910" y="478"/>
                    </a:lnTo>
                    <a:lnTo>
                      <a:pt x="903" y="471"/>
                    </a:lnTo>
                    <a:lnTo>
                      <a:pt x="891" y="462"/>
                    </a:lnTo>
                    <a:lnTo>
                      <a:pt x="874" y="449"/>
                    </a:lnTo>
                    <a:lnTo>
                      <a:pt x="853" y="434"/>
                    </a:lnTo>
                    <a:lnTo>
                      <a:pt x="826" y="418"/>
                    </a:lnTo>
                    <a:lnTo>
                      <a:pt x="794" y="400"/>
                    </a:lnTo>
                    <a:lnTo>
                      <a:pt x="759" y="380"/>
                    </a:lnTo>
                    <a:lnTo>
                      <a:pt x="718" y="357"/>
                    </a:lnTo>
                    <a:lnTo>
                      <a:pt x="674" y="333"/>
                    </a:lnTo>
                    <a:lnTo>
                      <a:pt x="626" y="308"/>
                    </a:lnTo>
                    <a:lnTo>
                      <a:pt x="573" y="281"/>
                    </a:lnTo>
                    <a:lnTo>
                      <a:pt x="518" y="253"/>
                    </a:lnTo>
                    <a:lnTo>
                      <a:pt x="460" y="223"/>
                    </a:lnTo>
                    <a:lnTo>
                      <a:pt x="400" y="194"/>
                    </a:lnTo>
                    <a:lnTo>
                      <a:pt x="337" y="163"/>
                    </a:lnTo>
                    <a:lnTo>
                      <a:pt x="272" y="130"/>
                    </a:lnTo>
                    <a:lnTo>
                      <a:pt x="206" y="98"/>
                    </a:lnTo>
                    <a:lnTo>
                      <a:pt x="138" y="65"/>
                    </a:lnTo>
                    <a:lnTo>
                      <a:pt x="69" y="33"/>
                    </a:lnTo>
                    <a:lnTo>
                      <a:pt x="0" y="0"/>
                    </a:lnTo>
                    <a:lnTo>
                      <a:pt x="0" y="2"/>
                    </a:lnTo>
                    <a:lnTo>
                      <a:pt x="66" y="34"/>
                    </a:lnTo>
                    <a:lnTo>
                      <a:pt x="132" y="65"/>
                    </a:lnTo>
                    <a:lnTo>
                      <a:pt x="199" y="96"/>
                    </a:lnTo>
                    <a:lnTo>
                      <a:pt x="262" y="129"/>
                    </a:lnTo>
                    <a:lnTo>
                      <a:pt x="326" y="159"/>
                    </a:lnTo>
                    <a:lnTo>
                      <a:pt x="387" y="188"/>
                    </a:lnTo>
                    <a:lnTo>
                      <a:pt x="446" y="217"/>
                    </a:lnTo>
                    <a:lnTo>
                      <a:pt x="501" y="246"/>
                    </a:lnTo>
                    <a:lnTo>
                      <a:pt x="555" y="273"/>
                    </a:lnTo>
                    <a:lnTo>
                      <a:pt x="606" y="300"/>
                    </a:lnTo>
                    <a:lnTo>
                      <a:pt x="653" y="324"/>
                    </a:lnTo>
                    <a:lnTo>
                      <a:pt x="695" y="348"/>
                    </a:lnTo>
                    <a:lnTo>
                      <a:pt x="735" y="369"/>
                    </a:lnTo>
                    <a:lnTo>
                      <a:pt x="768" y="389"/>
                    </a:lnTo>
                    <a:lnTo>
                      <a:pt x="800" y="407"/>
                    </a:lnTo>
                    <a:lnTo>
                      <a:pt x="825" y="422"/>
                    </a:lnTo>
                    <a:lnTo>
                      <a:pt x="846" y="436"/>
                    </a:lnTo>
                    <a:lnTo>
                      <a:pt x="863" y="447"/>
                    </a:lnTo>
                    <a:lnTo>
                      <a:pt x="874" y="458"/>
                    </a:lnTo>
                    <a:lnTo>
                      <a:pt x="880" y="465"/>
                    </a:lnTo>
                    <a:lnTo>
                      <a:pt x="882" y="469"/>
                    </a:lnTo>
                    <a:lnTo>
                      <a:pt x="911" y="483"/>
                    </a:lnTo>
                    <a:close/>
                  </a:path>
                </a:pathLst>
              </a:custGeom>
              <a:solidFill>
                <a:srgbClr val="D2F18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564" name="Freeform 985"/>
              <p:cNvSpPr>
                <a:spLocks/>
              </p:cNvSpPr>
              <p:nvPr/>
            </p:nvSpPr>
            <p:spPr bwMode="auto">
              <a:xfrm>
                <a:off x="967" y="1274"/>
                <a:ext cx="884" cy="233"/>
              </a:xfrm>
              <a:custGeom>
                <a:avLst/>
                <a:gdLst>
                  <a:gd name="T0" fmla="*/ 2 w 884"/>
                  <a:gd name="T1" fmla="*/ 0 h 467"/>
                  <a:gd name="T2" fmla="*/ 68 w 884"/>
                  <a:gd name="T3" fmla="*/ 16 h 467"/>
                  <a:gd name="T4" fmla="*/ 134 w 884"/>
                  <a:gd name="T5" fmla="*/ 31 h 467"/>
                  <a:gd name="T6" fmla="*/ 201 w 884"/>
                  <a:gd name="T7" fmla="*/ 47 h 467"/>
                  <a:gd name="T8" fmla="*/ 264 w 884"/>
                  <a:gd name="T9" fmla="*/ 63 h 467"/>
                  <a:gd name="T10" fmla="*/ 328 w 884"/>
                  <a:gd name="T11" fmla="*/ 78 h 467"/>
                  <a:gd name="T12" fmla="*/ 389 w 884"/>
                  <a:gd name="T13" fmla="*/ 93 h 467"/>
                  <a:gd name="T14" fmla="*/ 448 w 884"/>
                  <a:gd name="T15" fmla="*/ 107 h 467"/>
                  <a:gd name="T16" fmla="*/ 503 w 884"/>
                  <a:gd name="T17" fmla="*/ 122 h 467"/>
                  <a:gd name="T18" fmla="*/ 557 w 884"/>
                  <a:gd name="T19" fmla="*/ 135 h 467"/>
                  <a:gd name="T20" fmla="*/ 608 w 884"/>
                  <a:gd name="T21" fmla="*/ 149 h 467"/>
                  <a:gd name="T22" fmla="*/ 655 w 884"/>
                  <a:gd name="T23" fmla="*/ 161 h 467"/>
                  <a:gd name="T24" fmla="*/ 697 w 884"/>
                  <a:gd name="T25" fmla="*/ 173 h 467"/>
                  <a:gd name="T26" fmla="*/ 737 w 884"/>
                  <a:gd name="T27" fmla="*/ 183 h 467"/>
                  <a:gd name="T28" fmla="*/ 770 w 884"/>
                  <a:gd name="T29" fmla="*/ 193 h 467"/>
                  <a:gd name="T30" fmla="*/ 802 w 884"/>
                  <a:gd name="T31" fmla="*/ 202 h 467"/>
                  <a:gd name="T32" fmla="*/ 827 w 884"/>
                  <a:gd name="T33" fmla="*/ 210 h 467"/>
                  <a:gd name="T34" fmla="*/ 848 w 884"/>
                  <a:gd name="T35" fmla="*/ 217 h 467"/>
                  <a:gd name="T36" fmla="*/ 865 w 884"/>
                  <a:gd name="T37" fmla="*/ 222 h 467"/>
                  <a:gd name="T38" fmla="*/ 876 w 884"/>
                  <a:gd name="T39" fmla="*/ 228 h 467"/>
                  <a:gd name="T40" fmla="*/ 882 w 884"/>
                  <a:gd name="T41" fmla="*/ 231 h 467"/>
                  <a:gd name="T42" fmla="*/ 884 w 884"/>
                  <a:gd name="T43" fmla="*/ 233 h 467"/>
                  <a:gd name="T44" fmla="*/ 854 w 884"/>
                  <a:gd name="T45" fmla="*/ 226 h 467"/>
                  <a:gd name="T46" fmla="*/ 852 w 884"/>
                  <a:gd name="T47" fmla="*/ 224 h 467"/>
                  <a:gd name="T48" fmla="*/ 845 w 884"/>
                  <a:gd name="T49" fmla="*/ 220 h 467"/>
                  <a:gd name="T50" fmla="*/ 834 w 884"/>
                  <a:gd name="T51" fmla="*/ 216 h 467"/>
                  <a:gd name="T52" fmla="*/ 819 w 884"/>
                  <a:gd name="T53" fmla="*/ 211 h 467"/>
                  <a:gd name="T54" fmla="*/ 799 w 884"/>
                  <a:gd name="T55" fmla="*/ 203 h 467"/>
                  <a:gd name="T56" fmla="*/ 773 w 884"/>
                  <a:gd name="T57" fmla="*/ 196 h 467"/>
                  <a:gd name="T58" fmla="*/ 744 w 884"/>
                  <a:gd name="T59" fmla="*/ 187 h 467"/>
                  <a:gd name="T60" fmla="*/ 711 w 884"/>
                  <a:gd name="T61" fmla="*/ 178 h 467"/>
                  <a:gd name="T62" fmla="*/ 673 w 884"/>
                  <a:gd name="T63" fmla="*/ 167 h 467"/>
                  <a:gd name="T64" fmla="*/ 632 w 884"/>
                  <a:gd name="T65" fmla="*/ 156 h 467"/>
                  <a:gd name="T66" fmla="*/ 587 w 884"/>
                  <a:gd name="T67" fmla="*/ 144 h 467"/>
                  <a:gd name="T68" fmla="*/ 537 w 884"/>
                  <a:gd name="T69" fmla="*/ 132 h 467"/>
                  <a:gd name="T70" fmla="*/ 486 w 884"/>
                  <a:gd name="T71" fmla="*/ 118 h 467"/>
                  <a:gd name="T72" fmla="*/ 431 w 884"/>
                  <a:gd name="T73" fmla="*/ 105 h 467"/>
                  <a:gd name="T74" fmla="*/ 375 w 884"/>
                  <a:gd name="T75" fmla="*/ 91 h 467"/>
                  <a:gd name="T76" fmla="*/ 317 w 884"/>
                  <a:gd name="T77" fmla="*/ 77 h 467"/>
                  <a:gd name="T78" fmla="*/ 256 w 884"/>
                  <a:gd name="T79" fmla="*/ 61 h 467"/>
                  <a:gd name="T80" fmla="*/ 192 w 884"/>
                  <a:gd name="T81" fmla="*/ 47 h 467"/>
                  <a:gd name="T82" fmla="*/ 130 w 884"/>
                  <a:gd name="T83" fmla="*/ 31 h 467"/>
                  <a:gd name="T84" fmla="*/ 65 w 884"/>
                  <a:gd name="T85" fmla="*/ 16 h 467"/>
                  <a:gd name="T86" fmla="*/ 0 w 884"/>
                  <a:gd name="T87" fmla="*/ 1 h 467"/>
                  <a:gd name="T88" fmla="*/ 2 w 884"/>
                  <a:gd name="T89" fmla="*/ 0 h 467"/>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884" h="467">
                    <a:moveTo>
                      <a:pt x="2" y="0"/>
                    </a:moveTo>
                    <a:lnTo>
                      <a:pt x="68" y="32"/>
                    </a:lnTo>
                    <a:lnTo>
                      <a:pt x="134" y="63"/>
                    </a:lnTo>
                    <a:lnTo>
                      <a:pt x="201" y="94"/>
                    </a:lnTo>
                    <a:lnTo>
                      <a:pt x="264" y="127"/>
                    </a:lnTo>
                    <a:lnTo>
                      <a:pt x="328" y="157"/>
                    </a:lnTo>
                    <a:lnTo>
                      <a:pt x="389" y="186"/>
                    </a:lnTo>
                    <a:lnTo>
                      <a:pt x="448" y="215"/>
                    </a:lnTo>
                    <a:lnTo>
                      <a:pt x="503" y="244"/>
                    </a:lnTo>
                    <a:lnTo>
                      <a:pt x="557" y="271"/>
                    </a:lnTo>
                    <a:lnTo>
                      <a:pt x="608" y="298"/>
                    </a:lnTo>
                    <a:lnTo>
                      <a:pt x="655" y="322"/>
                    </a:lnTo>
                    <a:lnTo>
                      <a:pt x="697" y="346"/>
                    </a:lnTo>
                    <a:lnTo>
                      <a:pt x="737" y="367"/>
                    </a:lnTo>
                    <a:lnTo>
                      <a:pt x="770" y="387"/>
                    </a:lnTo>
                    <a:lnTo>
                      <a:pt x="802" y="405"/>
                    </a:lnTo>
                    <a:lnTo>
                      <a:pt x="827" y="420"/>
                    </a:lnTo>
                    <a:lnTo>
                      <a:pt x="848" y="434"/>
                    </a:lnTo>
                    <a:lnTo>
                      <a:pt x="865" y="445"/>
                    </a:lnTo>
                    <a:lnTo>
                      <a:pt x="876" y="456"/>
                    </a:lnTo>
                    <a:lnTo>
                      <a:pt x="882" y="463"/>
                    </a:lnTo>
                    <a:lnTo>
                      <a:pt x="884" y="467"/>
                    </a:lnTo>
                    <a:lnTo>
                      <a:pt x="854" y="452"/>
                    </a:lnTo>
                    <a:lnTo>
                      <a:pt x="852" y="449"/>
                    </a:lnTo>
                    <a:lnTo>
                      <a:pt x="845" y="441"/>
                    </a:lnTo>
                    <a:lnTo>
                      <a:pt x="834" y="432"/>
                    </a:lnTo>
                    <a:lnTo>
                      <a:pt x="819" y="422"/>
                    </a:lnTo>
                    <a:lnTo>
                      <a:pt x="799" y="407"/>
                    </a:lnTo>
                    <a:lnTo>
                      <a:pt x="773" y="393"/>
                    </a:lnTo>
                    <a:lnTo>
                      <a:pt x="744" y="375"/>
                    </a:lnTo>
                    <a:lnTo>
                      <a:pt x="711" y="356"/>
                    </a:lnTo>
                    <a:lnTo>
                      <a:pt x="673" y="335"/>
                    </a:lnTo>
                    <a:lnTo>
                      <a:pt x="632" y="313"/>
                    </a:lnTo>
                    <a:lnTo>
                      <a:pt x="587" y="289"/>
                    </a:lnTo>
                    <a:lnTo>
                      <a:pt x="537" y="264"/>
                    </a:lnTo>
                    <a:lnTo>
                      <a:pt x="486" y="237"/>
                    </a:lnTo>
                    <a:lnTo>
                      <a:pt x="431" y="210"/>
                    </a:lnTo>
                    <a:lnTo>
                      <a:pt x="375" y="183"/>
                    </a:lnTo>
                    <a:lnTo>
                      <a:pt x="317" y="154"/>
                    </a:lnTo>
                    <a:lnTo>
                      <a:pt x="256" y="123"/>
                    </a:lnTo>
                    <a:lnTo>
                      <a:pt x="192" y="94"/>
                    </a:lnTo>
                    <a:lnTo>
                      <a:pt x="130" y="63"/>
                    </a:lnTo>
                    <a:lnTo>
                      <a:pt x="65" y="32"/>
                    </a:lnTo>
                    <a:lnTo>
                      <a:pt x="0" y="2"/>
                    </a:lnTo>
                    <a:lnTo>
                      <a:pt x="2" y="0"/>
                    </a:lnTo>
                    <a:close/>
                  </a:path>
                </a:pathLst>
              </a:custGeom>
              <a:solidFill>
                <a:srgbClr val="D4F08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565" name="Freeform 986"/>
              <p:cNvSpPr>
                <a:spLocks/>
              </p:cNvSpPr>
              <p:nvPr/>
            </p:nvSpPr>
            <p:spPr bwMode="auto">
              <a:xfrm>
                <a:off x="967" y="1275"/>
                <a:ext cx="854" cy="225"/>
              </a:xfrm>
              <a:custGeom>
                <a:avLst/>
                <a:gdLst>
                  <a:gd name="T0" fmla="*/ 854 w 854"/>
                  <a:gd name="T1" fmla="*/ 225 h 450"/>
                  <a:gd name="T2" fmla="*/ 852 w 854"/>
                  <a:gd name="T3" fmla="*/ 224 h 450"/>
                  <a:gd name="T4" fmla="*/ 845 w 854"/>
                  <a:gd name="T5" fmla="*/ 220 h 450"/>
                  <a:gd name="T6" fmla="*/ 834 w 854"/>
                  <a:gd name="T7" fmla="*/ 215 h 450"/>
                  <a:gd name="T8" fmla="*/ 819 w 854"/>
                  <a:gd name="T9" fmla="*/ 210 h 450"/>
                  <a:gd name="T10" fmla="*/ 799 w 854"/>
                  <a:gd name="T11" fmla="*/ 203 h 450"/>
                  <a:gd name="T12" fmla="*/ 773 w 854"/>
                  <a:gd name="T13" fmla="*/ 196 h 450"/>
                  <a:gd name="T14" fmla="*/ 744 w 854"/>
                  <a:gd name="T15" fmla="*/ 187 h 450"/>
                  <a:gd name="T16" fmla="*/ 711 w 854"/>
                  <a:gd name="T17" fmla="*/ 177 h 450"/>
                  <a:gd name="T18" fmla="*/ 673 w 854"/>
                  <a:gd name="T19" fmla="*/ 167 h 450"/>
                  <a:gd name="T20" fmla="*/ 632 w 854"/>
                  <a:gd name="T21" fmla="*/ 156 h 450"/>
                  <a:gd name="T22" fmla="*/ 587 w 854"/>
                  <a:gd name="T23" fmla="*/ 144 h 450"/>
                  <a:gd name="T24" fmla="*/ 537 w 854"/>
                  <a:gd name="T25" fmla="*/ 131 h 450"/>
                  <a:gd name="T26" fmla="*/ 486 w 854"/>
                  <a:gd name="T27" fmla="*/ 118 h 450"/>
                  <a:gd name="T28" fmla="*/ 431 w 854"/>
                  <a:gd name="T29" fmla="*/ 104 h 450"/>
                  <a:gd name="T30" fmla="*/ 375 w 854"/>
                  <a:gd name="T31" fmla="*/ 91 h 450"/>
                  <a:gd name="T32" fmla="*/ 317 w 854"/>
                  <a:gd name="T33" fmla="*/ 76 h 450"/>
                  <a:gd name="T34" fmla="*/ 256 w 854"/>
                  <a:gd name="T35" fmla="*/ 61 h 450"/>
                  <a:gd name="T36" fmla="*/ 192 w 854"/>
                  <a:gd name="T37" fmla="*/ 46 h 450"/>
                  <a:gd name="T38" fmla="*/ 130 w 854"/>
                  <a:gd name="T39" fmla="*/ 31 h 450"/>
                  <a:gd name="T40" fmla="*/ 65 w 854"/>
                  <a:gd name="T41" fmla="*/ 15 h 450"/>
                  <a:gd name="T42" fmla="*/ 0 w 854"/>
                  <a:gd name="T43" fmla="*/ 0 h 450"/>
                  <a:gd name="T44" fmla="*/ 0 w 854"/>
                  <a:gd name="T45" fmla="*/ 1 h 450"/>
                  <a:gd name="T46" fmla="*/ 65 w 854"/>
                  <a:gd name="T47" fmla="*/ 16 h 450"/>
                  <a:gd name="T48" fmla="*/ 130 w 854"/>
                  <a:gd name="T49" fmla="*/ 32 h 450"/>
                  <a:gd name="T50" fmla="*/ 194 w 854"/>
                  <a:gd name="T51" fmla="*/ 47 h 450"/>
                  <a:gd name="T52" fmla="*/ 257 w 854"/>
                  <a:gd name="T53" fmla="*/ 63 h 450"/>
                  <a:gd name="T54" fmla="*/ 318 w 854"/>
                  <a:gd name="T55" fmla="*/ 77 h 450"/>
                  <a:gd name="T56" fmla="*/ 378 w 854"/>
                  <a:gd name="T57" fmla="*/ 91 h 450"/>
                  <a:gd name="T58" fmla="*/ 434 w 854"/>
                  <a:gd name="T59" fmla="*/ 106 h 450"/>
                  <a:gd name="T60" fmla="*/ 488 w 854"/>
                  <a:gd name="T61" fmla="*/ 120 h 450"/>
                  <a:gd name="T62" fmla="*/ 539 w 854"/>
                  <a:gd name="T63" fmla="*/ 133 h 450"/>
                  <a:gd name="T64" fmla="*/ 585 w 854"/>
                  <a:gd name="T65" fmla="*/ 145 h 450"/>
                  <a:gd name="T66" fmla="*/ 629 w 854"/>
                  <a:gd name="T67" fmla="*/ 157 h 450"/>
                  <a:gd name="T68" fmla="*/ 669 w 854"/>
                  <a:gd name="T69" fmla="*/ 167 h 450"/>
                  <a:gd name="T70" fmla="*/ 705 w 854"/>
                  <a:gd name="T71" fmla="*/ 177 h 450"/>
                  <a:gd name="T72" fmla="*/ 737 w 854"/>
                  <a:gd name="T73" fmla="*/ 187 h 450"/>
                  <a:gd name="T74" fmla="*/ 762 w 854"/>
                  <a:gd name="T75" fmla="*/ 195 h 450"/>
                  <a:gd name="T76" fmla="*/ 785 w 854"/>
                  <a:gd name="T77" fmla="*/ 202 h 450"/>
                  <a:gd name="T78" fmla="*/ 802 w 854"/>
                  <a:gd name="T79" fmla="*/ 207 h 450"/>
                  <a:gd name="T80" fmla="*/ 813 w 854"/>
                  <a:gd name="T81" fmla="*/ 212 h 450"/>
                  <a:gd name="T82" fmla="*/ 820 w 854"/>
                  <a:gd name="T83" fmla="*/ 215 h 450"/>
                  <a:gd name="T84" fmla="*/ 821 w 854"/>
                  <a:gd name="T85" fmla="*/ 218 h 450"/>
                  <a:gd name="T86" fmla="*/ 854 w 854"/>
                  <a:gd name="T87" fmla="*/ 225 h 45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854" h="450">
                    <a:moveTo>
                      <a:pt x="854" y="450"/>
                    </a:moveTo>
                    <a:lnTo>
                      <a:pt x="852" y="447"/>
                    </a:lnTo>
                    <a:lnTo>
                      <a:pt x="845" y="439"/>
                    </a:lnTo>
                    <a:lnTo>
                      <a:pt x="834" y="430"/>
                    </a:lnTo>
                    <a:lnTo>
                      <a:pt x="819" y="420"/>
                    </a:lnTo>
                    <a:lnTo>
                      <a:pt x="799" y="405"/>
                    </a:lnTo>
                    <a:lnTo>
                      <a:pt x="773" y="391"/>
                    </a:lnTo>
                    <a:lnTo>
                      <a:pt x="744" y="373"/>
                    </a:lnTo>
                    <a:lnTo>
                      <a:pt x="711" y="354"/>
                    </a:lnTo>
                    <a:lnTo>
                      <a:pt x="673" y="333"/>
                    </a:lnTo>
                    <a:lnTo>
                      <a:pt x="632" y="311"/>
                    </a:lnTo>
                    <a:lnTo>
                      <a:pt x="587" y="287"/>
                    </a:lnTo>
                    <a:lnTo>
                      <a:pt x="537" y="262"/>
                    </a:lnTo>
                    <a:lnTo>
                      <a:pt x="486" y="235"/>
                    </a:lnTo>
                    <a:lnTo>
                      <a:pt x="431" y="208"/>
                    </a:lnTo>
                    <a:lnTo>
                      <a:pt x="375" y="181"/>
                    </a:lnTo>
                    <a:lnTo>
                      <a:pt x="317" y="152"/>
                    </a:lnTo>
                    <a:lnTo>
                      <a:pt x="256" y="121"/>
                    </a:lnTo>
                    <a:lnTo>
                      <a:pt x="192" y="92"/>
                    </a:lnTo>
                    <a:lnTo>
                      <a:pt x="130" y="61"/>
                    </a:lnTo>
                    <a:lnTo>
                      <a:pt x="65" y="30"/>
                    </a:lnTo>
                    <a:lnTo>
                      <a:pt x="0" y="0"/>
                    </a:lnTo>
                    <a:lnTo>
                      <a:pt x="0" y="1"/>
                    </a:lnTo>
                    <a:lnTo>
                      <a:pt x="65" y="32"/>
                    </a:lnTo>
                    <a:lnTo>
                      <a:pt x="130" y="63"/>
                    </a:lnTo>
                    <a:lnTo>
                      <a:pt x="194" y="94"/>
                    </a:lnTo>
                    <a:lnTo>
                      <a:pt x="257" y="125"/>
                    </a:lnTo>
                    <a:lnTo>
                      <a:pt x="318" y="153"/>
                    </a:lnTo>
                    <a:lnTo>
                      <a:pt x="378" y="182"/>
                    </a:lnTo>
                    <a:lnTo>
                      <a:pt x="434" y="211"/>
                    </a:lnTo>
                    <a:lnTo>
                      <a:pt x="488" y="239"/>
                    </a:lnTo>
                    <a:lnTo>
                      <a:pt x="539" y="266"/>
                    </a:lnTo>
                    <a:lnTo>
                      <a:pt x="585" y="289"/>
                    </a:lnTo>
                    <a:lnTo>
                      <a:pt x="629" y="313"/>
                    </a:lnTo>
                    <a:lnTo>
                      <a:pt x="669" y="334"/>
                    </a:lnTo>
                    <a:lnTo>
                      <a:pt x="705" y="354"/>
                    </a:lnTo>
                    <a:lnTo>
                      <a:pt x="737" y="373"/>
                    </a:lnTo>
                    <a:lnTo>
                      <a:pt x="762" y="389"/>
                    </a:lnTo>
                    <a:lnTo>
                      <a:pt x="785" y="403"/>
                    </a:lnTo>
                    <a:lnTo>
                      <a:pt x="802" y="414"/>
                    </a:lnTo>
                    <a:lnTo>
                      <a:pt x="813" y="423"/>
                    </a:lnTo>
                    <a:lnTo>
                      <a:pt x="820" y="430"/>
                    </a:lnTo>
                    <a:lnTo>
                      <a:pt x="821" y="436"/>
                    </a:lnTo>
                    <a:lnTo>
                      <a:pt x="854" y="450"/>
                    </a:lnTo>
                    <a:close/>
                  </a:path>
                </a:pathLst>
              </a:custGeom>
              <a:solidFill>
                <a:srgbClr val="D6F07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566" name="Freeform 987"/>
              <p:cNvSpPr>
                <a:spLocks/>
              </p:cNvSpPr>
              <p:nvPr/>
            </p:nvSpPr>
            <p:spPr bwMode="auto">
              <a:xfrm>
                <a:off x="967" y="1276"/>
                <a:ext cx="821" cy="217"/>
              </a:xfrm>
              <a:custGeom>
                <a:avLst/>
                <a:gdLst>
                  <a:gd name="T0" fmla="*/ 0 w 821"/>
                  <a:gd name="T1" fmla="*/ 0 h 435"/>
                  <a:gd name="T2" fmla="*/ 65 w 821"/>
                  <a:gd name="T3" fmla="*/ 15 h 435"/>
                  <a:gd name="T4" fmla="*/ 130 w 821"/>
                  <a:gd name="T5" fmla="*/ 31 h 435"/>
                  <a:gd name="T6" fmla="*/ 194 w 821"/>
                  <a:gd name="T7" fmla="*/ 46 h 435"/>
                  <a:gd name="T8" fmla="*/ 257 w 821"/>
                  <a:gd name="T9" fmla="*/ 62 h 435"/>
                  <a:gd name="T10" fmla="*/ 318 w 821"/>
                  <a:gd name="T11" fmla="*/ 76 h 435"/>
                  <a:gd name="T12" fmla="*/ 378 w 821"/>
                  <a:gd name="T13" fmla="*/ 90 h 435"/>
                  <a:gd name="T14" fmla="*/ 434 w 821"/>
                  <a:gd name="T15" fmla="*/ 105 h 435"/>
                  <a:gd name="T16" fmla="*/ 488 w 821"/>
                  <a:gd name="T17" fmla="*/ 119 h 435"/>
                  <a:gd name="T18" fmla="*/ 539 w 821"/>
                  <a:gd name="T19" fmla="*/ 132 h 435"/>
                  <a:gd name="T20" fmla="*/ 585 w 821"/>
                  <a:gd name="T21" fmla="*/ 144 h 435"/>
                  <a:gd name="T22" fmla="*/ 629 w 821"/>
                  <a:gd name="T23" fmla="*/ 156 h 435"/>
                  <a:gd name="T24" fmla="*/ 669 w 821"/>
                  <a:gd name="T25" fmla="*/ 166 h 435"/>
                  <a:gd name="T26" fmla="*/ 705 w 821"/>
                  <a:gd name="T27" fmla="*/ 176 h 435"/>
                  <a:gd name="T28" fmla="*/ 737 w 821"/>
                  <a:gd name="T29" fmla="*/ 186 h 435"/>
                  <a:gd name="T30" fmla="*/ 762 w 821"/>
                  <a:gd name="T31" fmla="*/ 194 h 435"/>
                  <a:gd name="T32" fmla="*/ 785 w 821"/>
                  <a:gd name="T33" fmla="*/ 201 h 435"/>
                  <a:gd name="T34" fmla="*/ 802 w 821"/>
                  <a:gd name="T35" fmla="*/ 206 h 435"/>
                  <a:gd name="T36" fmla="*/ 813 w 821"/>
                  <a:gd name="T37" fmla="*/ 211 h 435"/>
                  <a:gd name="T38" fmla="*/ 820 w 821"/>
                  <a:gd name="T39" fmla="*/ 214 h 435"/>
                  <a:gd name="T40" fmla="*/ 821 w 821"/>
                  <a:gd name="T41" fmla="*/ 217 h 435"/>
                  <a:gd name="T42" fmla="*/ 787 w 821"/>
                  <a:gd name="T43" fmla="*/ 209 h 435"/>
                  <a:gd name="T44" fmla="*/ 785 w 821"/>
                  <a:gd name="T45" fmla="*/ 207 h 435"/>
                  <a:gd name="T46" fmla="*/ 779 w 821"/>
                  <a:gd name="T47" fmla="*/ 204 h 435"/>
                  <a:gd name="T48" fmla="*/ 768 w 821"/>
                  <a:gd name="T49" fmla="*/ 199 h 435"/>
                  <a:gd name="T50" fmla="*/ 752 w 821"/>
                  <a:gd name="T51" fmla="*/ 194 h 435"/>
                  <a:gd name="T52" fmla="*/ 731 w 821"/>
                  <a:gd name="T53" fmla="*/ 186 h 435"/>
                  <a:gd name="T54" fmla="*/ 705 w 821"/>
                  <a:gd name="T55" fmla="*/ 179 h 435"/>
                  <a:gd name="T56" fmla="*/ 676 w 821"/>
                  <a:gd name="T57" fmla="*/ 170 h 435"/>
                  <a:gd name="T58" fmla="*/ 642 w 821"/>
                  <a:gd name="T59" fmla="*/ 161 h 435"/>
                  <a:gd name="T60" fmla="*/ 604 w 821"/>
                  <a:gd name="T61" fmla="*/ 150 h 435"/>
                  <a:gd name="T62" fmla="*/ 561 w 821"/>
                  <a:gd name="T63" fmla="*/ 139 h 435"/>
                  <a:gd name="T64" fmla="*/ 516 w 821"/>
                  <a:gd name="T65" fmla="*/ 128 h 435"/>
                  <a:gd name="T66" fmla="*/ 467 w 821"/>
                  <a:gd name="T67" fmla="*/ 115 h 435"/>
                  <a:gd name="T68" fmla="*/ 416 w 821"/>
                  <a:gd name="T69" fmla="*/ 101 h 435"/>
                  <a:gd name="T70" fmla="*/ 361 w 821"/>
                  <a:gd name="T71" fmla="*/ 88 h 435"/>
                  <a:gd name="T72" fmla="*/ 304 w 821"/>
                  <a:gd name="T73" fmla="*/ 74 h 435"/>
                  <a:gd name="T74" fmla="*/ 246 w 821"/>
                  <a:gd name="T75" fmla="*/ 60 h 435"/>
                  <a:gd name="T76" fmla="*/ 185 w 821"/>
                  <a:gd name="T77" fmla="*/ 45 h 435"/>
                  <a:gd name="T78" fmla="*/ 125 w 821"/>
                  <a:gd name="T79" fmla="*/ 31 h 435"/>
                  <a:gd name="T80" fmla="*/ 62 w 821"/>
                  <a:gd name="T81" fmla="*/ 15 h 435"/>
                  <a:gd name="T82" fmla="*/ 0 w 821"/>
                  <a:gd name="T83" fmla="*/ 1 h 435"/>
                  <a:gd name="T84" fmla="*/ 0 w 821"/>
                  <a:gd name="T85" fmla="*/ 0 h 43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821" h="435">
                    <a:moveTo>
                      <a:pt x="0" y="0"/>
                    </a:moveTo>
                    <a:lnTo>
                      <a:pt x="65" y="31"/>
                    </a:lnTo>
                    <a:lnTo>
                      <a:pt x="130" y="62"/>
                    </a:lnTo>
                    <a:lnTo>
                      <a:pt x="194" y="93"/>
                    </a:lnTo>
                    <a:lnTo>
                      <a:pt x="257" y="124"/>
                    </a:lnTo>
                    <a:lnTo>
                      <a:pt x="318" y="152"/>
                    </a:lnTo>
                    <a:lnTo>
                      <a:pt x="378" y="181"/>
                    </a:lnTo>
                    <a:lnTo>
                      <a:pt x="434" y="210"/>
                    </a:lnTo>
                    <a:lnTo>
                      <a:pt x="488" y="238"/>
                    </a:lnTo>
                    <a:lnTo>
                      <a:pt x="539" y="265"/>
                    </a:lnTo>
                    <a:lnTo>
                      <a:pt x="585" y="288"/>
                    </a:lnTo>
                    <a:lnTo>
                      <a:pt x="629" y="312"/>
                    </a:lnTo>
                    <a:lnTo>
                      <a:pt x="669" y="333"/>
                    </a:lnTo>
                    <a:lnTo>
                      <a:pt x="705" y="353"/>
                    </a:lnTo>
                    <a:lnTo>
                      <a:pt x="737" y="372"/>
                    </a:lnTo>
                    <a:lnTo>
                      <a:pt x="762" y="388"/>
                    </a:lnTo>
                    <a:lnTo>
                      <a:pt x="785" y="402"/>
                    </a:lnTo>
                    <a:lnTo>
                      <a:pt x="802" y="413"/>
                    </a:lnTo>
                    <a:lnTo>
                      <a:pt x="813" y="422"/>
                    </a:lnTo>
                    <a:lnTo>
                      <a:pt x="820" y="429"/>
                    </a:lnTo>
                    <a:lnTo>
                      <a:pt x="821" y="435"/>
                    </a:lnTo>
                    <a:lnTo>
                      <a:pt x="787" y="419"/>
                    </a:lnTo>
                    <a:lnTo>
                      <a:pt x="785" y="415"/>
                    </a:lnTo>
                    <a:lnTo>
                      <a:pt x="779" y="408"/>
                    </a:lnTo>
                    <a:lnTo>
                      <a:pt x="768" y="399"/>
                    </a:lnTo>
                    <a:lnTo>
                      <a:pt x="752" y="388"/>
                    </a:lnTo>
                    <a:lnTo>
                      <a:pt x="731" y="373"/>
                    </a:lnTo>
                    <a:lnTo>
                      <a:pt x="705" y="359"/>
                    </a:lnTo>
                    <a:lnTo>
                      <a:pt x="676" y="341"/>
                    </a:lnTo>
                    <a:lnTo>
                      <a:pt x="642" y="323"/>
                    </a:lnTo>
                    <a:lnTo>
                      <a:pt x="604" y="301"/>
                    </a:lnTo>
                    <a:lnTo>
                      <a:pt x="561" y="279"/>
                    </a:lnTo>
                    <a:lnTo>
                      <a:pt x="516" y="256"/>
                    </a:lnTo>
                    <a:lnTo>
                      <a:pt x="467" y="230"/>
                    </a:lnTo>
                    <a:lnTo>
                      <a:pt x="416" y="203"/>
                    </a:lnTo>
                    <a:lnTo>
                      <a:pt x="361" y="176"/>
                    </a:lnTo>
                    <a:lnTo>
                      <a:pt x="304" y="149"/>
                    </a:lnTo>
                    <a:lnTo>
                      <a:pt x="246" y="120"/>
                    </a:lnTo>
                    <a:lnTo>
                      <a:pt x="185" y="91"/>
                    </a:lnTo>
                    <a:lnTo>
                      <a:pt x="125" y="62"/>
                    </a:lnTo>
                    <a:lnTo>
                      <a:pt x="62" y="31"/>
                    </a:lnTo>
                    <a:lnTo>
                      <a:pt x="0" y="2"/>
                    </a:lnTo>
                    <a:lnTo>
                      <a:pt x="0" y="0"/>
                    </a:lnTo>
                    <a:close/>
                  </a:path>
                </a:pathLst>
              </a:custGeom>
              <a:solidFill>
                <a:srgbClr val="D8EF7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567" name="Freeform 988"/>
              <p:cNvSpPr>
                <a:spLocks/>
              </p:cNvSpPr>
              <p:nvPr/>
            </p:nvSpPr>
            <p:spPr bwMode="auto">
              <a:xfrm>
                <a:off x="966" y="1277"/>
                <a:ext cx="788" cy="208"/>
              </a:xfrm>
              <a:custGeom>
                <a:avLst/>
                <a:gdLst>
                  <a:gd name="T0" fmla="*/ 788 w 788"/>
                  <a:gd name="T1" fmla="*/ 208 h 417"/>
                  <a:gd name="T2" fmla="*/ 786 w 788"/>
                  <a:gd name="T3" fmla="*/ 206 h 417"/>
                  <a:gd name="T4" fmla="*/ 780 w 788"/>
                  <a:gd name="T5" fmla="*/ 203 h 417"/>
                  <a:gd name="T6" fmla="*/ 769 w 788"/>
                  <a:gd name="T7" fmla="*/ 198 h 417"/>
                  <a:gd name="T8" fmla="*/ 753 w 788"/>
                  <a:gd name="T9" fmla="*/ 193 h 417"/>
                  <a:gd name="T10" fmla="*/ 732 w 788"/>
                  <a:gd name="T11" fmla="*/ 185 h 417"/>
                  <a:gd name="T12" fmla="*/ 706 w 788"/>
                  <a:gd name="T13" fmla="*/ 178 h 417"/>
                  <a:gd name="T14" fmla="*/ 677 w 788"/>
                  <a:gd name="T15" fmla="*/ 169 h 417"/>
                  <a:gd name="T16" fmla="*/ 643 w 788"/>
                  <a:gd name="T17" fmla="*/ 160 h 417"/>
                  <a:gd name="T18" fmla="*/ 605 w 788"/>
                  <a:gd name="T19" fmla="*/ 149 h 417"/>
                  <a:gd name="T20" fmla="*/ 562 w 788"/>
                  <a:gd name="T21" fmla="*/ 138 h 417"/>
                  <a:gd name="T22" fmla="*/ 517 w 788"/>
                  <a:gd name="T23" fmla="*/ 127 h 417"/>
                  <a:gd name="T24" fmla="*/ 468 w 788"/>
                  <a:gd name="T25" fmla="*/ 114 h 417"/>
                  <a:gd name="T26" fmla="*/ 417 w 788"/>
                  <a:gd name="T27" fmla="*/ 100 h 417"/>
                  <a:gd name="T28" fmla="*/ 362 w 788"/>
                  <a:gd name="T29" fmla="*/ 87 h 417"/>
                  <a:gd name="T30" fmla="*/ 305 w 788"/>
                  <a:gd name="T31" fmla="*/ 73 h 417"/>
                  <a:gd name="T32" fmla="*/ 247 w 788"/>
                  <a:gd name="T33" fmla="*/ 59 h 417"/>
                  <a:gd name="T34" fmla="*/ 186 w 788"/>
                  <a:gd name="T35" fmla="*/ 44 h 417"/>
                  <a:gd name="T36" fmla="*/ 126 w 788"/>
                  <a:gd name="T37" fmla="*/ 30 h 417"/>
                  <a:gd name="T38" fmla="*/ 63 w 788"/>
                  <a:gd name="T39" fmla="*/ 14 h 417"/>
                  <a:gd name="T40" fmla="*/ 1 w 788"/>
                  <a:gd name="T41" fmla="*/ 0 h 417"/>
                  <a:gd name="T42" fmla="*/ 0 w 788"/>
                  <a:gd name="T43" fmla="*/ 1 h 417"/>
                  <a:gd name="T44" fmla="*/ 63 w 788"/>
                  <a:gd name="T45" fmla="*/ 16 h 417"/>
                  <a:gd name="T46" fmla="*/ 126 w 788"/>
                  <a:gd name="T47" fmla="*/ 31 h 417"/>
                  <a:gd name="T48" fmla="*/ 188 w 788"/>
                  <a:gd name="T49" fmla="*/ 45 h 417"/>
                  <a:gd name="T50" fmla="*/ 247 w 788"/>
                  <a:gd name="T51" fmla="*/ 60 h 417"/>
                  <a:gd name="T52" fmla="*/ 305 w 788"/>
                  <a:gd name="T53" fmla="*/ 74 h 417"/>
                  <a:gd name="T54" fmla="*/ 362 w 788"/>
                  <a:gd name="T55" fmla="*/ 89 h 417"/>
                  <a:gd name="T56" fmla="*/ 415 w 788"/>
                  <a:gd name="T57" fmla="*/ 102 h 417"/>
                  <a:gd name="T58" fmla="*/ 466 w 788"/>
                  <a:gd name="T59" fmla="*/ 115 h 417"/>
                  <a:gd name="T60" fmla="*/ 514 w 788"/>
                  <a:gd name="T61" fmla="*/ 127 h 417"/>
                  <a:gd name="T62" fmla="*/ 558 w 788"/>
                  <a:gd name="T63" fmla="*/ 138 h 417"/>
                  <a:gd name="T64" fmla="*/ 598 w 788"/>
                  <a:gd name="T65" fmla="*/ 149 h 417"/>
                  <a:gd name="T66" fmla="*/ 634 w 788"/>
                  <a:gd name="T67" fmla="*/ 159 h 417"/>
                  <a:gd name="T68" fmla="*/ 665 w 788"/>
                  <a:gd name="T69" fmla="*/ 168 h 417"/>
                  <a:gd name="T70" fmla="*/ 692 w 788"/>
                  <a:gd name="T71" fmla="*/ 176 h 417"/>
                  <a:gd name="T72" fmla="*/ 714 w 788"/>
                  <a:gd name="T73" fmla="*/ 184 h 417"/>
                  <a:gd name="T74" fmla="*/ 730 w 788"/>
                  <a:gd name="T75" fmla="*/ 189 h 417"/>
                  <a:gd name="T76" fmla="*/ 743 w 788"/>
                  <a:gd name="T77" fmla="*/ 194 h 417"/>
                  <a:gd name="T78" fmla="*/ 750 w 788"/>
                  <a:gd name="T79" fmla="*/ 197 h 417"/>
                  <a:gd name="T80" fmla="*/ 752 w 788"/>
                  <a:gd name="T81" fmla="*/ 200 h 417"/>
                  <a:gd name="T82" fmla="*/ 788 w 788"/>
                  <a:gd name="T83" fmla="*/ 208 h 417"/>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788" h="417">
                    <a:moveTo>
                      <a:pt x="788" y="417"/>
                    </a:moveTo>
                    <a:lnTo>
                      <a:pt x="786" y="413"/>
                    </a:lnTo>
                    <a:lnTo>
                      <a:pt x="780" y="406"/>
                    </a:lnTo>
                    <a:lnTo>
                      <a:pt x="769" y="397"/>
                    </a:lnTo>
                    <a:lnTo>
                      <a:pt x="753" y="386"/>
                    </a:lnTo>
                    <a:lnTo>
                      <a:pt x="732" y="371"/>
                    </a:lnTo>
                    <a:lnTo>
                      <a:pt x="706" y="357"/>
                    </a:lnTo>
                    <a:lnTo>
                      <a:pt x="677" y="339"/>
                    </a:lnTo>
                    <a:lnTo>
                      <a:pt x="643" y="321"/>
                    </a:lnTo>
                    <a:lnTo>
                      <a:pt x="605" y="299"/>
                    </a:lnTo>
                    <a:lnTo>
                      <a:pt x="562" y="277"/>
                    </a:lnTo>
                    <a:lnTo>
                      <a:pt x="517" y="254"/>
                    </a:lnTo>
                    <a:lnTo>
                      <a:pt x="468" y="228"/>
                    </a:lnTo>
                    <a:lnTo>
                      <a:pt x="417" y="201"/>
                    </a:lnTo>
                    <a:lnTo>
                      <a:pt x="362" y="174"/>
                    </a:lnTo>
                    <a:lnTo>
                      <a:pt x="305" y="147"/>
                    </a:lnTo>
                    <a:lnTo>
                      <a:pt x="247" y="118"/>
                    </a:lnTo>
                    <a:lnTo>
                      <a:pt x="186" y="89"/>
                    </a:lnTo>
                    <a:lnTo>
                      <a:pt x="126" y="60"/>
                    </a:lnTo>
                    <a:lnTo>
                      <a:pt x="63" y="29"/>
                    </a:lnTo>
                    <a:lnTo>
                      <a:pt x="1" y="0"/>
                    </a:lnTo>
                    <a:lnTo>
                      <a:pt x="0" y="2"/>
                    </a:lnTo>
                    <a:lnTo>
                      <a:pt x="63" y="33"/>
                    </a:lnTo>
                    <a:lnTo>
                      <a:pt x="126" y="62"/>
                    </a:lnTo>
                    <a:lnTo>
                      <a:pt x="188" y="91"/>
                    </a:lnTo>
                    <a:lnTo>
                      <a:pt x="247" y="120"/>
                    </a:lnTo>
                    <a:lnTo>
                      <a:pt x="305" y="149"/>
                    </a:lnTo>
                    <a:lnTo>
                      <a:pt x="362" y="178"/>
                    </a:lnTo>
                    <a:lnTo>
                      <a:pt x="415" y="205"/>
                    </a:lnTo>
                    <a:lnTo>
                      <a:pt x="466" y="230"/>
                    </a:lnTo>
                    <a:lnTo>
                      <a:pt x="514" y="255"/>
                    </a:lnTo>
                    <a:lnTo>
                      <a:pt x="558" y="277"/>
                    </a:lnTo>
                    <a:lnTo>
                      <a:pt x="598" y="299"/>
                    </a:lnTo>
                    <a:lnTo>
                      <a:pt x="634" y="319"/>
                    </a:lnTo>
                    <a:lnTo>
                      <a:pt x="665" y="337"/>
                    </a:lnTo>
                    <a:lnTo>
                      <a:pt x="692" y="353"/>
                    </a:lnTo>
                    <a:lnTo>
                      <a:pt x="714" y="368"/>
                    </a:lnTo>
                    <a:lnTo>
                      <a:pt x="730" y="379"/>
                    </a:lnTo>
                    <a:lnTo>
                      <a:pt x="743" y="388"/>
                    </a:lnTo>
                    <a:lnTo>
                      <a:pt x="750" y="395"/>
                    </a:lnTo>
                    <a:lnTo>
                      <a:pt x="752" y="400"/>
                    </a:lnTo>
                    <a:lnTo>
                      <a:pt x="788" y="417"/>
                    </a:lnTo>
                    <a:close/>
                  </a:path>
                </a:pathLst>
              </a:custGeom>
              <a:solidFill>
                <a:srgbClr val="D9EF7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568" name="Freeform 989"/>
              <p:cNvSpPr>
                <a:spLocks/>
              </p:cNvSpPr>
              <p:nvPr/>
            </p:nvSpPr>
            <p:spPr bwMode="auto">
              <a:xfrm>
                <a:off x="966" y="1278"/>
                <a:ext cx="752" cy="199"/>
              </a:xfrm>
              <a:custGeom>
                <a:avLst/>
                <a:gdLst>
                  <a:gd name="T0" fmla="*/ 0 w 752"/>
                  <a:gd name="T1" fmla="*/ 0 h 398"/>
                  <a:gd name="T2" fmla="*/ 63 w 752"/>
                  <a:gd name="T3" fmla="*/ 16 h 398"/>
                  <a:gd name="T4" fmla="*/ 126 w 752"/>
                  <a:gd name="T5" fmla="*/ 30 h 398"/>
                  <a:gd name="T6" fmla="*/ 188 w 752"/>
                  <a:gd name="T7" fmla="*/ 45 h 398"/>
                  <a:gd name="T8" fmla="*/ 247 w 752"/>
                  <a:gd name="T9" fmla="*/ 59 h 398"/>
                  <a:gd name="T10" fmla="*/ 305 w 752"/>
                  <a:gd name="T11" fmla="*/ 74 h 398"/>
                  <a:gd name="T12" fmla="*/ 362 w 752"/>
                  <a:gd name="T13" fmla="*/ 88 h 398"/>
                  <a:gd name="T14" fmla="*/ 415 w 752"/>
                  <a:gd name="T15" fmla="*/ 102 h 398"/>
                  <a:gd name="T16" fmla="*/ 466 w 752"/>
                  <a:gd name="T17" fmla="*/ 114 h 398"/>
                  <a:gd name="T18" fmla="*/ 514 w 752"/>
                  <a:gd name="T19" fmla="*/ 127 h 398"/>
                  <a:gd name="T20" fmla="*/ 558 w 752"/>
                  <a:gd name="T21" fmla="*/ 138 h 398"/>
                  <a:gd name="T22" fmla="*/ 598 w 752"/>
                  <a:gd name="T23" fmla="*/ 149 h 398"/>
                  <a:gd name="T24" fmla="*/ 634 w 752"/>
                  <a:gd name="T25" fmla="*/ 159 h 398"/>
                  <a:gd name="T26" fmla="*/ 665 w 752"/>
                  <a:gd name="T27" fmla="*/ 168 h 398"/>
                  <a:gd name="T28" fmla="*/ 692 w 752"/>
                  <a:gd name="T29" fmla="*/ 176 h 398"/>
                  <a:gd name="T30" fmla="*/ 714 w 752"/>
                  <a:gd name="T31" fmla="*/ 183 h 398"/>
                  <a:gd name="T32" fmla="*/ 730 w 752"/>
                  <a:gd name="T33" fmla="*/ 189 h 398"/>
                  <a:gd name="T34" fmla="*/ 743 w 752"/>
                  <a:gd name="T35" fmla="*/ 193 h 398"/>
                  <a:gd name="T36" fmla="*/ 750 w 752"/>
                  <a:gd name="T37" fmla="*/ 197 h 398"/>
                  <a:gd name="T38" fmla="*/ 752 w 752"/>
                  <a:gd name="T39" fmla="*/ 199 h 398"/>
                  <a:gd name="T40" fmla="*/ 714 w 752"/>
                  <a:gd name="T41" fmla="*/ 190 h 398"/>
                  <a:gd name="T42" fmla="*/ 712 w 752"/>
                  <a:gd name="T43" fmla="*/ 189 h 398"/>
                  <a:gd name="T44" fmla="*/ 705 w 752"/>
                  <a:gd name="T45" fmla="*/ 185 h 398"/>
                  <a:gd name="T46" fmla="*/ 694 w 752"/>
                  <a:gd name="T47" fmla="*/ 180 h 398"/>
                  <a:gd name="T48" fmla="*/ 678 w 752"/>
                  <a:gd name="T49" fmla="*/ 175 h 398"/>
                  <a:gd name="T50" fmla="*/ 657 w 752"/>
                  <a:gd name="T51" fmla="*/ 168 h 398"/>
                  <a:gd name="T52" fmla="*/ 632 w 752"/>
                  <a:gd name="T53" fmla="*/ 160 h 398"/>
                  <a:gd name="T54" fmla="*/ 602 w 752"/>
                  <a:gd name="T55" fmla="*/ 152 h 398"/>
                  <a:gd name="T56" fmla="*/ 568 w 752"/>
                  <a:gd name="T57" fmla="*/ 142 h 398"/>
                  <a:gd name="T58" fmla="*/ 530 w 752"/>
                  <a:gd name="T59" fmla="*/ 132 h 398"/>
                  <a:gd name="T60" fmla="*/ 487 w 752"/>
                  <a:gd name="T61" fmla="*/ 122 h 398"/>
                  <a:gd name="T62" fmla="*/ 442 w 752"/>
                  <a:gd name="T63" fmla="*/ 110 h 398"/>
                  <a:gd name="T64" fmla="*/ 394 w 752"/>
                  <a:gd name="T65" fmla="*/ 97 h 398"/>
                  <a:gd name="T66" fmla="*/ 343 w 752"/>
                  <a:gd name="T67" fmla="*/ 84 h 398"/>
                  <a:gd name="T68" fmla="*/ 289 w 752"/>
                  <a:gd name="T69" fmla="*/ 71 h 398"/>
                  <a:gd name="T70" fmla="*/ 234 w 752"/>
                  <a:gd name="T71" fmla="*/ 57 h 398"/>
                  <a:gd name="T72" fmla="*/ 178 w 752"/>
                  <a:gd name="T73" fmla="*/ 44 h 398"/>
                  <a:gd name="T74" fmla="*/ 118 w 752"/>
                  <a:gd name="T75" fmla="*/ 30 h 398"/>
                  <a:gd name="T76" fmla="*/ 59 w 752"/>
                  <a:gd name="T77" fmla="*/ 16 h 398"/>
                  <a:gd name="T78" fmla="*/ 0 w 752"/>
                  <a:gd name="T79" fmla="*/ 1 h 398"/>
                  <a:gd name="T80" fmla="*/ 0 w 752"/>
                  <a:gd name="T81" fmla="*/ 0 h 39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752" h="398">
                    <a:moveTo>
                      <a:pt x="0" y="0"/>
                    </a:moveTo>
                    <a:lnTo>
                      <a:pt x="63" y="31"/>
                    </a:lnTo>
                    <a:lnTo>
                      <a:pt x="126" y="60"/>
                    </a:lnTo>
                    <a:lnTo>
                      <a:pt x="188" y="89"/>
                    </a:lnTo>
                    <a:lnTo>
                      <a:pt x="247" y="118"/>
                    </a:lnTo>
                    <a:lnTo>
                      <a:pt x="305" y="147"/>
                    </a:lnTo>
                    <a:lnTo>
                      <a:pt x="362" y="176"/>
                    </a:lnTo>
                    <a:lnTo>
                      <a:pt x="415" y="203"/>
                    </a:lnTo>
                    <a:lnTo>
                      <a:pt x="466" y="228"/>
                    </a:lnTo>
                    <a:lnTo>
                      <a:pt x="514" y="253"/>
                    </a:lnTo>
                    <a:lnTo>
                      <a:pt x="558" y="275"/>
                    </a:lnTo>
                    <a:lnTo>
                      <a:pt x="598" y="297"/>
                    </a:lnTo>
                    <a:lnTo>
                      <a:pt x="634" y="317"/>
                    </a:lnTo>
                    <a:lnTo>
                      <a:pt x="665" y="335"/>
                    </a:lnTo>
                    <a:lnTo>
                      <a:pt x="692" y="351"/>
                    </a:lnTo>
                    <a:lnTo>
                      <a:pt x="714" y="366"/>
                    </a:lnTo>
                    <a:lnTo>
                      <a:pt x="730" y="377"/>
                    </a:lnTo>
                    <a:lnTo>
                      <a:pt x="743" y="386"/>
                    </a:lnTo>
                    <a:lnTo>
                      <a:pt x="750" y="393"/>
                    </a:lnTo>
                    <a:lnTo>
                      <a:pt x="752" y="398"/>
                    </a:lnTo>
                    <a:lnTo>
                      <a:pt x="714" y="380"/>
                    </a:lnTo>
                    <a:lnTo>
                      <a:pt x="712" y="377"/>
                    </a:lnTo>
                    <a:lnTo>
                      <a:pt x="705" y="369"/>
                    </a:lnTo>
                    <a:lnTo>
                      <a:pt x="694" y="360"/>
                    </a:lnTo>
                    <a:lnTo>
                      <a:pt x="678" y="349"/>
                    </a:lnTo>
                    <a:lnTo>
                      <a:pt x="657" y="335"/>
                    </a:lnTo>
                    <a:lnTo>
                      <a:pt x="632" y="320"/>
                    </a:lnTo>
                    <a:lnTo>
                      <a:pt x="602" y="304"/>
                    </a:lnTo>
                    <a:lnTo>
                      <a:pt x="568" y="284"/>
                    </a:lnTo>
                    <a:lnTo>
                      <a:pt x="530" y="264"/>
                    </a:lnTo>
                    <a:lnTo>
                      <a:pt x="487" y="243"/>
                    </a:lnTo>
                    <a:lnTo>
                      <a:pt x="442" y="219"/>
                    </a:lnTo>
                    <a:lnTo>
                      <a:pt x="394" y="194"/>
                    </a:lnTo>
                    <a:lnTo>
                      <a:pt x="343" y="168"/>
                    </a:lnTo>
                    <a:lnTo>
                      <a:pt x="289" y="141"/>
                    </a:lnTo>
                    <a:lnTo>
                      <a:pt x="234" y="114"/>
                    </a:lnTo>
                    <a:lnTo>
                      <a:pt x="178" y="87"/>
                    </a:lnTo>
                    <a:lnTo>
                      <a:pt x="118" y="60"/>
                    </a:lnTo>
                    <a:lnTo>
                      <a:pt x="59" y="31"/>
                    </a:lnTo>
                    <a:lnTo>
                      <a:pt x="0" y="2"/>
                    </a:lnTo>
                    <a:lnTo>
                      <a:pt x="0" y="0"/>
                    </a:lnTo>
                    <a:close/>
                  </a:path>
                </a:pathLst>
              </a:custGeom>
              <a:solidFill>
                <a:srgbClr val="DBEE7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569" name="Freeform 990"/>
              <p:cNvSpPr>
                <a:spLocks/>
              </p:cNvSpPr>
              <p:nvPr/>
            </p:nvSpPr>
            <p:spPr bwMode="auto">
              <a:xfrm>
                <a:off x="964" y="1278"/>
                <a:ext cx="716" cy="190"/>
              </a:xfrm>
              <a:custGeom>
                <a:avLst/>
                <a:gdLst>
                  <a:gd name="T0" fmla="*/ 716 w 716"/>
                  <a:gd name="T1" fmla="*/ 190 h 378"/>
                  <a:gd name="T2" fmla="*/ 714 w 716"/>
                  <a:gd name="T3" fmla="*/ 188 h 378"/>
                  <a:gd name="T4" fmla="*/ 707 w 716"/>
                  <a:gd name="T5" fmla="*/ 184 h 378"/>
                  <a:gd name="T6" fmla="*/ 696 w 716"/>
                  <a:gd name="T7" fmla="*/ 180 h 378"/>
                  <a:gd name="T8" fmla="*/ 680 w 716"/>
                  <a:gd name="T9" fmla="*/ 174 h 378"/>
                  <a:gd name="T10" fmla="*/ 659 w 716"/>
                  <a:gd name="T11" fmla="*/ 167 h 378"/>
                  <a:gd name="T12" fmla="*/ 634 w 716"/>
                  <a:gd name="T13" fmla="*/ 160 h 378"/>
                  <a:gd name="T14" fmla="*/ 604 w 716"/>
                  <a:gd name="T15" fmla="*/ 152 h 378"/>
                  <a:gd name="T16" fmla="*/ 570 w 716"/>
                  <a:gd name="T17" fmla="*/ 142 h 378"/>
                  <a:gd name="T18" fmla="*/ 532 w 716"/>
                  <a:gd name="T19" fmla="*/ 132 h 378"/>
                  <a:gd name="T20" fmla="*/ 489 w 716"/>
                  <a:gd name="T21" fmla="*/ 121 h 378"/>
                  <a:gd name="T22" fmla="*/ 444 w 716"/>
                  <a:gd name="T23" fmla="*/ 109 h 378"/>
                  <a:gd name="T24" fmla="*/ 396 w 716"/>
                  <a:gd name="T25" fmla="*/ 97 h 378"/>
                  <a:gd name="T26" fmla="*/ 345 w 716"/>
                  <a:gd name="T27" fmla="*/ 83 h 378"/>
                  <a:gd name="T28" fmla="*/ 291 w 716"/>
                  <a:gd name="T29" fmla="*/ 70 h 378"/>
                  <a:gd name="T30" fmla="*/ 236 w 716"/>
                  <a:gd name="T31" fmla="*/ 56 h 378"/>
                  <a:gd name="T32" fmla="*/ 180 w 716"/>
                  <a:gd name="T33" fmla="*/ 43 h 378"/>
                  <a:gd name="T34" fmla="*/ 120 w 716"/>
                  <a:gd name="T35" fmla="*/ 29 h 378"/>
                  <a:gd name="T36" fmla="*/ 61 w 716"/>
                  <a:gd name="T37" fmla="*/ 15 h 378"/>
                  <a:gd name="T38" fmla="*/ 2 w 716"/>
                  <a:gd name="T39" fmla="*/ 0 h 378"/>
                  <a:gd name="T40" fmla="*/ 0 w 716"/>
                  <a:gd name="T41" fmla="*/ 2 h 378"/>
                  <a:gd name="T42" fmla="*/ 61 w 716"/>
                  <a:gd name="T43" fmla="*/ 16 h 378"/>
                  <a:gd name="T44" fmla="*/ 119 w 716"/>
                  <a:gd name="T45" fmla="*/ 30 h 378"/>
                  <a:gd name="T46" fmla="*/ 177 w 716"/>
                  <a:gd name="T47" fmla="*/ 44 h 378"/>
                  <a:gd name="T48" fmla="*/ 235 w 716"/>
                  <a:gd name="T49" fmla="*/ 57 h 378"/>
                  <a:gd name="T50" fmla="*/ 289 w 716"/>
                  <a:gd name="T51" fmla="*/ 71 h 378"/>
                  <a:gd name="T52" fmla="*/ 342 w 716"/>
                  <a:gd name="T53" fmla="*/ 84 h 378"/>
                  <a:gd name="T54" fmla="*/ 392 w 716"/>
                  <a:gd name="T55" fmla="*/ 98 h 378"/>
                  <a:gd name="T56" fmla="*/ 438 w 716"/>
                  <a:gd name="T57" fmla="*/ 109 h 378"/>
                  <a:gd name="T58" fmla="*/ 482 w 716"/>
                  <a:gd name="T59" fmla="*/ 120 h 378"/>
                  <a:gd name="T60" fmla="*/ 522 w 716"/>
                  <a:gd name="T61" fmla="*/ 131 h 378"/>
                  <a:gd name="T62" fmla="*/ 557 w 716"/>
                  <a:gd name="T63" fmla="*/ 141 h 378"/>
                  <a:gd name="T64" fmla="*/ 588 w 716"/>
                  <a:gd name="T65" fmla="*/ 150 h 378"/>
                  <a:gd name="T66" fmla="*/ 615 w 716"/>
                  <a:gd name="T67" fmla="*/ 157 h 378"/>
                  <a:gd name="T68" fmla="*/ 638 w 716"/>
                  <a:gd name="T69" fmla="*/ 164 h 378"/>
                  <a:gd name="T70" fmla="*/ 655 w 716"/>
                  <a:gd name="T71" fmla="*/ 170 h 378"/>
                  <a:gd name="T72" fmla="*/ 666 w 716"/>
                  <a:gd name="T73" fmla="*/ 174 h 378"/>
                  <a:gd name="T74" fmla="*/ 673 w 716"/>
                  <a:gd name="T75" fmla="*/ 178 h 378"/>
                  <a:gd name="T76" fmla="*/ 675 w 716"/>
                  <a:gd name="T77" fmla="*/ 181 h 378"/>
                  <a:gd name="T78" fmla="*/ 716 w 716"/>
                  <a:gd name="T79" fmla="*/ 190 h 378"/>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716" h="378">
                    <a:moveTo>
                      <a:pt x="716" y="378"/>
                    </a:moveTo>
                    <a:lnTo>
                      <a:pt x="714" y="375"/>
                    </a:lnTo>
                    <a:lnTo>
                      <a:pt x="707" y="367"/>
                    </a:lnTo>
                    <a:lnTo>
                      <a:pt x="696" y="358"/>
                    </a:lnTo>
                    <a:lnTo>
                      <a:pt x="680" y="347"/>
                    </a:lnTo>
                    <a:lnTo>
                      <a:pt x="659" y="333"/>
                    </a:lnTo>
                    <a:lnTo>
                      <a:pt x="634" y="318"/>
                    </a:lnTo>
                    <a:lnTo>
                      <a:pt x="604" y="302"/>
                    </a:lnTo>
                    <a:lnTo>
                      <a:pt x="570" y="282"/>
                    </a:lnTo>
                    <a:lnTo>
                      <a:pt x="532" y="262"/>
                    </a:lnTo>
                    <a:lnTo>
                      <a:pt x="489" y="241"/>
                    </a:lnTo>
                    <a:lnTo>
                      <a:pt x="444" y="217"/>
                    </a:lnTo>
                    <a:lnTo>
                      <a:pt x="396" y="192"/>
                    </a:lnTo>
                    <a:lnTo>
                      <a:pt x="345" y="166"/>
                    </a:lnTo>
                    <a:lnTo>
                      <a:pt x="291" y="139"/>
                    </a:lnTo>
                    <a:lnTo>
                      <a:pt x="236" y="112"/>
                    </a:lnTo>
                    <a:lnTo>
                      <a:pt x="180" y="85"/>
                    </a:lnTo>
                    <a:lnTo>
                      <a:pt x="120" y="58"/>
                    </a:lnTo>
                    <a:lnTo>
                      <a:pt x="61" y="29"/>
                    </a:lnTo>
                    <a:lnTo>
                      <a:pt x="2" y="0"/>
                    </a:lnTo>
                    <a:lnTo>
                      <a:pt x="0" y="3"/>
                    </a:lnTo>
                    <a:lnTo>
                      <a:pt x="61" y="31"/>
                    </a:lnTo>
                    <a:lnTo>
                      <a:pt x="119" y="60"/>
                    </a:lnTo>
                    <a:lnTo>
                      <a:pt x="177" y="87"/>
                    </a:lnTo>
                    <a:lnTo>
                      <a:pt x="235" y="114"/>
                    </a:lnTo>
                    <a:lnTo>
                      <a:pt x="289" y="141"/>
                    </a:lnTo>
                    <a:lnTo>
                      <a:pt x="342" y="168"/>
                    </a:lnTo>
                    <a:lnTo>
                      <a:pt x="392" y="194"/>
                    </a:lnTo>
                    <a:lnTo>
                      <a:pt x="438" y="217"/>
                    </a:lnTo>
                    <a:lnTo>
                      <a:pt x="482" y="239"/>
                    </a:lnTo>
                    <a:lnTo>
                      <a:pt x="522" y="261"/>
                    </a:lnTo>
                    <a:lnTo>
                      <a:pt x="557" y="280"/>
                    </a:lnTo>
                    <a:lnTo>
                      <a:pt x="588" y="299"/>
                    </a:lnTo>
                    <a:lnTo>
                      <a:pt x="615" y="313"/>
                    </a:lnTo>
                    <a:lnTo>
                      <a:pt x="638" y="327"/>
                    </a:lnTo>
                    <a:lnTo>
                      <a:pt x="655" y="338"/>
                    </a:lnTo>
                    <a:lnTo>
                      <a:pt x="666" y="347"/>
                    </a:lnTo>
                    <a:lnTo>
                      <a:pt x="673" y="355"/>
                    </a:lnTo>
                    <a:lnTo>
                      <a:pt x="675" y="360"/>
                    </a:lnTo>
                    <a:lnTo>
                      <a:pt x="716" y="378"/>
                    </a:lnTo>
                    <a:close/>
                  </a:path>
                </a:pathLst>
              </a:custGeom>
              <a:solidFill>
                <a:srgbClr val="DDEE7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570" name="Freeform 991"/>
              <p:cNvSpPr>
                <a:spLocks/>
              </p:cNvSpPr>
              <p:nvPr/>
            </p:nvSpPr>
            <p:spPr bwMode="auto">
              <a:xfrm>
                <a:off x="964" y="1280"/>
                <a:ext cx="675" cy="179"/>
              </a:xfrm>
              <a:custGeom>
                <a:avLst/>
                <a:gdLst>
                  <a:gd name="T0" fmla="*/ 0 w 675"/>
                  <a:gd name="T1" fmla="*/ 0 h 357"/>
                  <a:gd name="T2" fmla="*/ 61 w 675"/>
                  <a:gd name="T3" fmla="*/ 14 h 357"/>
                  <a:gd name="T4" fmla="*/ 119 w 675"/>
                  <a:gd name="T5" fmla="*/ 29 h 357"/>
                  <a:gd name="T6" fmla="*/ 177 w 675"/>
                  <a:gd name="T7" fmla="*/ 42 h 357"/>
                  <a:gd name="T8" fmla="*/ 235 w 675"/>
                  <a:gd name="T9" fmla="*/ 56 h 357"/>
                  <a:gd name="T10" fmla="*/ 289 w 675"/>
                  <a:gd name="T11" fmla="*/ 69 h 357"/>
                  <a:gd name="T12" fmla="*/ 342 w 675"/>
                  <a:gd name="T13" fmla="*/ 83 h 357"/>
                  <a:gd name="T14" fmla="*/ 392 w 675"/>
                  <a:gd name="T15" fmla="*/ 96 h 357"/>
                  <a:gd name="T16" fmla="*/ 438 w 675"/>
                  <a:gd name="T17" fmla="*/ 107 h 357"/>
                  <a:gd name="T18" fmla="*/ 482 w 675"/>
                  <a:gd name="T19" fmla="*/ 118 h 357"/>
                  <a:gd name="T20" fmla="*/ 522 w 675"/>
                  <a:gd name="T21" fmla="*/ 129 h 357"/>
                  <a:gd name="T22" fmla="*/ 557 w 675"/>
                  <a:gd name="T23" fmla="*/ 139 h 357"/>
                  <a:gd name="T24" fmla="*/ 588 w 675"/>
                  <a:gd name="T25" fmla="*/ 148 h 357"/>
                  <a:gd name="T26" fmla="*/ 615 w 675"/>
                  <a:gd name="T27" fmla="*/ 155 h 357"/>
                  <a:gd name="T28" fmla="*/ 638 w 675"/>
                  <a:gd name="T29" fmla="*/ 162 h 357"/>
                  <a:gd name="T30" fmla="*/ 655 w 675"/>
                  <a:gd name="T31" fmla="*/ 168 h 357"/>
                  <a:gd name="T32" fmla="*/ 666 w 675"/>
                  <a:gd name="T33" fmla="*/ 172 h 357"/>
                  <a:gd name="T34" fmla="*/ 673 w 675"/>
                  <a:gd name="T35" fmla="*/ 176 h 357"/>
                  <a:gd name="T36" fmla="*/ 675 w 675"/>
                  <a:gd name="T37" fmla="*/ 179 h 357"/>
                  <a:gd name="T38" fmla="*/ 632 w 675"/>
                  <a:gd name="T39" fmla="*/ 168 h 357"/>
                  <a:gd name="T40" fmla="*/ 631 w 675"/>
                  <a:gd name="T41" fmla="*/ 166 h 357"/>
                  <a:gd name="T42" fmla="*/ 624 w 675"/>
                  <a:gd name="T43" fmla="*/ 163 h 357"/>
                  <a:gd name="T44" fmla="*/ 612 w 675"/>
                  <a:gd name="T45" fmla="*/ 159 h 357"/>
                  <a:gd name="T46" fmla="*/ 597 w 675"/>
                  <a:gd name="T47" fmla="*/ 153 h 357"/>
                  <a:gd name="T48" fmla="*/ 576 w 675"/>
                  <a:gd name="T49" fmla="*/ 147 h 357"/>
                  <a:gd name="T50" fmla="*/ 550 w 675"/>
                  <a:gd name="T51" fmla="*/ 140 h 357"/>
                  <a:gd name="T52" fmla="*/ 522 w 675"/>
                  <a:gd name="T53" fmla="*/ 132 h 357"/>
                  <a:gd name="T54" fmla="*/ 488 w 675"/>
                  <a:gd name="T55" fmla="*/ 122 h 357"/>
                  <a:gd name="T56" fmla="*/ 451 w 675"/>
                  <a:gd name="T57" fmla="*/ 112 h 357"/>
                  <a:gd name="T58" fmla="*/ 410 w 675"/>
                  <a:gd name="T59" fmla="*/ 102 h 357"/>
                  <a:gd name="T60" fmla="*/ 366 w 675"/>
                  <a:gd name="T61" fmla="*/ 90 h 357"/>
                  <a:gd name="T62" fmla="*/ 320 w 675"/>
                  <a:gd name="T63" fmla="*/ 78 h 357"/>
                  <a:gd name="T64" fmla="*/ 270 w 675"/>
                  <a:gd name="T65" fmla="*/ 67 h 357"/>
                  <a:gd name="T66" fmla="*/ 219 w 675"/>
                  <a:gd name="T67" fmla="*/ 54 h 357"/>
                  <a:gd name="T68" fmla="*/ 166 w 675"/>
                  <a:gd name="T69" fmla="*/ 40 h 357"/>
                  <a:gd name="T70" fmla="*/ 112 w 675"/>
                  <a:gd name="T71" fmla="*/ 28 h 357"/>
                  <a:gd name="T72" fmla="*/ 55 w 675"/>
                  <a:gd name="T73" fmla="*/ 14 h 357"/>
                  <a:gd name="T74" fmla="*/ 0 w 675"/>
                  <a:gd name="T75" fmla="*/ 1 h 357"/>
                  <a:gd name="T76" fmla="*/ 0 w 675"/>
                  <a:gd name="T77" fmla="*/ 0 h 35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675" h="357">
                    <a:moveTo>
                      <a:pt x="0" y="0"/>
                    </a:moveTo>
                    <a:lnTo>
                      <a:pt x="61" y="28"/>
                    </a:lnTo>
                    <a:lnTo>
                      <a:pt x="119" y="57"/>
                    </a:lnTo>
                    <a:lnTo>
                      <a:pt x="177" y="84"/>
                    </a:lnTo>
                    <a:lnTo>
                      <a:pt x="235" y="111"/>
                    </a:lnTo>
                    <a:lnTo>
                      <a:pt x="289" y="138"/>
                    </a:lnTo>
                    <a:lnTo>
                      <a:pt x="342" y="165"/>
                    </a:lnTo>
                    <a:lnTo>
                      <a:pt x="392" y="191"/>
                    </a:lnTo>
                    <a:lnTo>
                      <a:pt x="438" y="214"/>
                    </a:lnTo>
                    <a:lnTo>
                      <a:pt x="482" y="236"/>
                    </a:lnTo>
                    <a:lnTo>
                      <a:pt x="522" y="258"/>
                    </a:lnTo>
                    <a:lnTo>
                      <a:pt x="557" y="277"/>
                    </a:lnTo>
                    <a:lnTo>
                      <a:pt x="588" y="296"/>
                    </a:lnTo>
                    <a:lnTo>
                      <a:pt x="615" y="310"/>
                    </a:lnTo>
                    <a:lnTo>
                      <a:pt x="638" y="324"/>
                    </a:lnTo>
                    <a:lnTo>
                      <a:pt x="655" y="335"/>
                    </a:lnTo>
                    <a:lnTo>
                      <a:pt x="666" y="344"/>
                    </a:lnTo>
                    <a:lnTo>
                      <a:pt x="673" y="352"/>
                    </a:lnTo>
                    <a:lnTo>
                      <a:pt x="675" y="357"/>
                    </a:lnTo>
                    <a:lnTo>
                      <a:pt x="632" y="335"/>
                    </a:lnTo>
                    <a:lnTo>
                      <a:pt x="631" y="332"/>
                    </a:lnTo>
                    <a:lnTo>
                      <a:pt x="624" y="326"/>
                    </a:lnTo>
                    <a:lnTo>
                      <a:pt x="612" y="317"/>
                    </a:lnTo>
                    <a:lnTo>
                      <a:pt x="597" y="306"/>
                    </a:lnTo>
                    <a:lnTo>
                      <a:pt x="576" y="294"/>
                    </a:lnTo>
                    <a:lnTo>
                      <a:pt x="550" y="279"/>
                    </a:lnTo>
                    <a:lnTo>
                      <a:pt x="522" y="263"/>
                    </a:lnTo>
                    <a:lnTo>
                      <a:pt x="488" y="243"/>
                    </a:lnTo>
                    <a:lnTo>
                      <a:pt x="451" y="223"/>
                    </a:lnTo>
                    <a:lnTo>
                      <a:pt x="410" y="203"/>
                    </a:lnTo>
                    <a:lnTo>
                      <a:pt x="366" y="180"/>
                    </a:lnTo>
                    <a:lnTo>
                      <a:pt x="320" y="156"/>
                    </a:lnTo>
                    <a:lnTo>
                      <a:pt x="270" y="133"/>
                    </a:lnTo>
                    <a:lnTo>
                      <a:pt x="219" y="107"/>
                    </a:lnTo>
                    <a:lnTo>
                      <a:pt x="166" y="80"/>
                    </a:lnTo>
                    <a:lnTo>
                      <a:pt x="112" y="55"/>
                    </a:lnTo>
                    <a:lnTo>
                      <a:pt x="55" y="28"/>
                    </a:lnTo>
                    <a:lnTo>
                      <a:pt x="0" y="2"/>
                    </a:lnTo>
                    <a:lnTo>
                      <a:pt x="0" y="0"/>
                    </a:lnTo>
                    <a:close/>
                  </a:path>
                </a:pathLst>
              </a:custGeom>
              <a:solidFill>
                <a:srgbClr val="DFED6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571" name="Freeform 992"/>
              <p:cNvSpPr>
                <a:spLocks/>
              </p:cNvSpPr>
              <p:nvPr/>
            </p:nvSpPr>
            <p:spPr bwMode="auto">
              <a:xfrm>
                <a:off x="963" y="1281"/>
                <a:ext cx="633" cy="167"/>
              </a:xfrm>
              <a:custGeom>
                <a:avLst/>
                <a:gdLst>
                  <a:gd name="T0" fmla="*/ 633 w 633"/>
                  <a:gd name="T1" fmla="*/ 167 h 333"/>
                  <a:gd name="T2" fmla="*/ 632 w 633"/>
                  <a:gd name="T3" fmla="*/ 165 h 333"/>
                  <a:gd name="T4" fmla="*/ 625 w 633"/>
                  <a:gd name="T5" fmla="*/ 162 h 333"/>
                  <a:gd name="T6" fmla="*/ 613 w 633"/>
                  <a:gd name="T7" fmla="*/ 158 h 333"/>
                  <a:gd name="T8" fmla="*/ 598 w 633"/>
                  <a:gd name="T9" fmla="*/ 152 h 333"/>
                  <a:gd name="T10" fmla="*/ 577 w 633"/>
                  <a:gd name="T11" fmla="*/ 146 h 333"/>
                  <a:gd name="T12" fmla="*/ 551 w 633"/>
                  <a:gd name="T13" fmla="*/ 139 h 333"/>
                  <a:gd name="T14" fmla="*/ 523 w 633"/>
                  <a:gd name="T15" fmla="*/ 131 h 333"/>
                  <a:gd name="T16" fmla="*/ 489 w 633"/>
                  <a:gd name="T17" fmla="*/ 121 h 333"/>
                  <a:gd name="T18" fmla="*/ 452 w 633"/>
                  <a:gd name="T19" fmla="*/ 111 h 333"/>
                  <a:gd name="T20" fmla="*/ 411 w 633"/>
                  <a:gd name="T21" fmla="*/ 101 h 333"/>
                  <a:gd name="T22" fmla="*/ 367 w 633"/>
                  <a:gd name="T23" fmla="*/ 89 h 333"/>
                  <a:gd name="T24" fmla="*/ 321 w 633"/>
                  <a:gd name="T25" fmla="*/ 77 h 333"/>
                  <a:gd name="T26" fmla="*/ 271 w 633"/>
                  <a:gd name="T27" fmla="*/ 66 h 333"/>
                  <a:gd name="T28" fmla="*/ 220 w 633"/>
                  <a:gd name="T29" fmla="*/ 53 h 333"/>
                  <a:gd name="T30" fmla="*/ 167 w 633"/>
                  <a:gd name="T31" fmla="*/ 39 h 333"/>
                  <a:gd name="T32" fmla="*/ 113 w 633"/>
                  <a:gd name="T33" fmla="*/ 27 h 333"/>
                  <a:gd name="T34" fmla="*/ 56 w 633"/>
                  <a:gd name="T35" fmla="*/ 13 h 333"/>
                  <a:gd name="T36" fmla="*/ 1 w 633"/>
                  <a:gd name="T37" fmla="*/ 0 h 333"/>
                  <a:gd name="T38" fmla="*/ 0 w 633"/>
                  <a:gd name="T39" fmla="*/ 1 h 333"/>
                  <a:gd name="T40" fmla="*/ 55 w 633"/>
                  <a:gd name="T41" fmla="*/ 15 h 333"/>
                  <a:gd name="T42" fmla="*/ 110 w 633"/>
                  <a:gd name="T43" fmla="*/ 28 h 333"/>
                  <a:gd name="T44" fmla="*/ 164 w 633"/>
                  <a:gd name="T45" fmla="*/ 40 h 333"/>
                  <a:gd name="T46" fmla="*/ 215 w 633"/>
                  <a:gd name="T47" fmla="*/ 53 h 333"/>
                  <a:gd name="T48" fmla="*/ 266 w 633"/>
                  <a:gd name="T49" fmla="*/ 66 h 333"/>
                  <a:gd name="T50" fmla="*/ 312 w 633"/>
                  <a:gd name="T51" fmla="*/ 77 h 333"/>
                  <a:gd name="T52" fmla="*/ 358 w 633"/>
                  <a:gd name="T53" fmla="*/ 88 h 333"/>
                  <a:gd name="T54" fmla="*/ 400 w 633"/>
                  <a:gd name="T55" fmla="*/ 99 h 333"/>
                  <a:gd name="T56" fmla="*/ 438 w 633"/>
                  <a:gd name="T57" fmla="*/ 110 h 333"/>
                  <a:gd name="T58" fmla="*/ 472 w 633"/>
                  <a:gd name="T59" fmla="*/ 119 h 333"/>
                  <a:gd name="T60" fmla="*/ 503 w 633"/>
                  <a:gd name="T61" fmla="*/ 127 h 333"/>
                  <a:gd name="T62" fmla="*/ 529 w 633"/>
                  <a:gd name="T63" fmla="*/ 135 h 333"/>
                  <a:gd name="T64" fmla="*/ 550 w 633"/>
                  <a:gd name="T65" fmla="*/ 142 h 333"/>
                  <a:gd name="T66" fmla="*/ 567 w 633"/>
                  <a:gd name="T67" fmla="*/ 147 h 333"/>
                  <a:gd name="T68" fmla="*/ 578 w 633"/>
                  <a:gd name="T69" fmla="*/ 152 h 333"/>
                  <a:gd name="T70" fmla="*/ 585 w 633"/>
                  <a:gd name="T71" fmla="*/ 154 h 333"/>
                  <a:gd name="T72" fmla="*/ 586 w 633"/>
                  <a:gd name="T73" fmla="*/ 157 h 333"/>
                  <a:gd name="T74" fmla="*/ 633 w 633"/>
                  <a:gd name="T75" fmla="*/ 167 h 33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633" h="333">
                    <a:moveTo>
                      <a:pt x="633" y="333"/>
                    </a:moveTo>
                    <a:lnTo>
                      <a:pt x="632" y="330"/>
                    </a:lnTo>
                    <a:lnTo>
                      <a:pt x="625" y="324"/>
                    </a:lnTo>
                    <a:lnTo>
                      <a:pt x="613" y="315"/>
                    </a:lnTo>
                    <a:lnTo>
                      <a:pt x="598" y="304"/>
                    </a:lnTo>
                    <a:lnTo>
                      <a:pt x="577" y="292"/>
                    </a:lnTo>
                    <a:lnTo>
                      <a:pt x="551" y="277"/>
                    </a:lnTo>
                    <a:lnTo>
                      <a:pt x="523" y="261"/>
                    </a:lnTo>
                    <a:lnTo>
                      <a:pt x="489" y="241"/>
                    </a:lnTo>
                    <a:lnTo>
                      <a:pt x="452" y="221"/>
                    </a:lnTo>
                    <a:lnTo>
                      <a:pt x="411" y="201"/>
                    </a:lnTo>
                    <a:lnTo>
                      <a:pt x="367" y="178"/>
                    </a:lnTo>
                    <a:lnTo>
                      <a:pt x="321" y="154"/>
                    </a:lnTo>
                    <a:lnTo>
                      <a:pt x="271" y="131"/>
                    </a:lnTo>
                    <a:lnTo>
                      <a:pt x="220" y="105"/>
                    </a:lnTo>
                    <a:lnTo>
                      <a:pt x="167" y="78"/>
                    </a:lnTo>
                    <a:lnTo>
                      <a:pt x="113" y="53"/>
                    </a:lnTo>
                    <a:lnTo>
                      <a:pt x="56" y="26"/>
                    </a:lnTo>
                    <a:lnTo>
                      <a:pt x="1" y="0"/>
                    </a:lnTo>
                    <a:lnTo>
                      <a:pt x="0" y="2"/>
                    </a:lnTo>
                    <a:lnTo>
                      <a:pt x="55" y="29"/>
                    </a:lnTo>
                    <a:lnTo>
                      <a:pt x="110" y="55"/>
                    </a:lnTo>
                    <a:lnTo>
                      <a:pt x="164" y="80"/>
                    </a:lnTo>
                    <a:lnTo>
                      <a:pt x="215" y="105"/>
                    </a:lnTo>
                    <a:lnTo>
                      <a:pt x="266" y="131"/>
                    </a:lnTo>
                    <a:lnTo>
                      <a:pt x="312" y="154"/>
                    </a:lnTo>
                    <a:lnTo>
                      <a:pt x="358" y="176"/>
                    </a:lnTo>
                    <a:lnTo>
                      <a:pt x="400" y="198"/>
                    </a:lnTo>
                    <a:lnTo>
                      <a:pt x="438" y="219"/>
                    </a:lnTo>
                    <a:lnTo>
                      <a:pt x="472" y="237"/>
                    </a:lnTo>
                    <a:lnTo>
                      <a:pt x="503" y="254"/>
                    </a:lnTo>
                    <a:lnTo>
                      <a:pt x="529" y="270"/>
                    </a:lnTo>
                    <a:lnTo>
                      <a:pt x="550" y="283"/>
                    </a:lnTo>
                    <a:lnTo>
                      <a:pt x="567" y="294"/>
                    </a:lnTo>
                    <a:lnTo>
                      <a:pt x="578" y="303"/>
                    </a:lnTo>
                    <a:lnTo>
                      <a:pt x="585" y="308"/>
                    </a:lnTo>
                    <a:lnTo>
                      <a:pt x="586" y="313"/>
                    </a:lnTo>
                    <a:lnTo>
                      <a:pt x="633" y="333"/>
                    </a:lnTo>
                    <a:close/>
                  </a:path>
                </a:pathLst>
              </a:custGeom>
              <a:solidFill>
                <a:srgbClr val="E0ED6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572" name="Freeform 993"/>
              <p:cNvSpPr>
                <a:spLocks/>
              </p:cNvSpPr>
              <p:nvPr/>
            </p:nvSpPr>
            <p:spPr bwMode="auto">
              <a:xfrm>
                <a:off x="963" y="1282"/>
                <a:ext cx="586" cy="156"/>
              </a:xfrm>
              <a:custGeom>
                <a:avLst/>
                <a:gdLst>
                  <a:gd name="T0" fmla="*/ 0 w 586"/>
                  <a:gd name="T1" fmla="*/ 0 h 311"/>
                  <a:gd name="T2" fmla="*/ 55 w 586"/>
                  <a:gd name="T3" fmla="*/ 14 h 311"/>
                  <a:gd name="T4" fmla="*/ 110 w 586"/>
                  <a:gd name="T5" fmla="*/ 27 h 311"/>
                  <a:gd name="T6" fmla="*/ 164 w 586"/>
                  <a:gd name="T7" fmla="*/ 39 h 311"/>
                  <a:gd name="T8" fmla="*/ 215 w 586"/>
                  <a:gd name="T9" fmla="*/ 52 h 311"/>
                  <a:gd name="T10" fmla="*/ 266 w 586"/>
                  <a:gd name="T11" fmla="*/ 65 h 311"/>
                  <a:gd name="T12" fmla="*/ 312 w 586"/>
                  <a:gd name="T13" fmla="*/ 76 h 311"/>
                  <a:gd name="T14" fmla="*/ 358 w 586"/>
                  <a:gd name="T15" fmla="*/ 87 h 311"/>
                  <a:gd name="T16" fmla="*/ 400 w 586"/>
                  <a:gd name="T17" fmla="*/ 98 h 311"/>
                  <a:gd name="T18" fmla="*/ 438 w 586"/>
                  <a:gd name="T19" fmla="*/ 109 h 311"/>
                  <a:gd name="T20" fmla="*/ 472 w 586"/>
                  <a:gd name="T21" fmla="*/ 118 h 311"/>
                  <a:gd name="T22" fmla="*/ 503 w 586"/>
                  <a:gd name="T23" fmla="*/ 126 h 311"/>
                  <a:gd name="T24" fmla="*/ 529 w 586"/>
                  <a:gd name="T25" fmla="*/ 134 h 311"/>
                  <a:gd name="T26" fmla="*/ 550 w 586"/>
                  <a:gd name="T27" fmla="*/ 141 h 311"/>
                  <a:gd name="T28" fmla="*/ 567 w 586"/>
                  <a:gd name="T29" fmla="*/ 146 h 311"/>
                  <a:gd name="T30" fmla="*/ 578 w 586"/>
                  <a:gd name="T31" fmla="*/ 151 h 311"/>
                  <a:gd name="T32" fmla="*/ 585 w 586"/>
                  <a:gd name="T33" fmla="*/ 153 h 311"/>
                  <a:gd name="T34" fmla="*/ 586 w 586"/>
                  <a:gd name="T35" fmla="*/ 156 h 311"/>
                  <a:gd name="T36" fmla="*/ 538 w 586"/>
                  <a:gd name="T37" fmla="*/ 144 h 311"/>
                  <a:gd name="T38" fmla="*/ 537 w 586"/>
                  <a:gd name="T39" fmla="*/ 142 h 311"/>
                  <a:gd name="T40" fmla="*/ 530 w 586"/>
                  <a:gd name="T41" fmla="*/ 139 h 311"/>
                  <a:gd name="T42" fmla="*/ 517 w 586"/>
                  <a:gd name="T43" fmla="*/ 134 h 311"/>
                  <a:gd name="T44" fmla="*/ 500 w 586"/>
                  <a:gd name="T45" fmla="*/ 129 h 311"/>
                  <a:gd name="T46" fmla="*/ 478 w 586"/>
                  <a:gd name="T47" fmla="*/ 122 h 311"/>
                  <a:gd name="T48" fmla="*/ 451 w 586"/>
                  <a:gd name="T49" fmla="*/ 114 h 311"/>
                  <a:gd name="T50" fmla="*/ 420 w 586"/>
                  <a:gd name="T51" fmla="*/ 106 h 311"/>
                  <a:gd name="T52" fmla="*/ 384 w 586"/>
                  <a:gd name="T53" fmla="*/ 96 h 311"/>
                  <a:gd name="T54" fmla="*/ 345 w 586"/>
                  <a:gd name="T55" fmla="*/ 86 h 311"/>
                  <a:gd name="T56" fmla="*/ 302 w 586"/>
                  <a:gd name="T57" fmla="*/ 75 h 311"/>
                  <a:gd name="T58" fmla="*/ 257 w 586"/>
                  <a:gd name="T59" fmla="*/ 64 h 311"/>
                  <a:gd name="T60" fmla="*/ 209 w 586"/>
                  <a:gd name="T61" fmla="*/ 52 h 311"/>
                  <a:gd name="T62" fmla="*/ 158 w 586"/>
                  <a:gd name="T63" fmla="*/ 39 h 311"/>
                  <a:gd name="T64" fmla="*/ 106 w 586"/>
                  <a:gd name="T65" fmla="*/ 27 h 311"/>
                  <a:gd name="T66" fmla="*/ 54 w 586"/>
                  <a:gd name="T67" fmla="*/ 15 h 311"/>
                  <a:gd name="T68" fmla="*/ 0 w 586"/>
                  <a:gd name="T69" fmla="*/ 2 h 311"/>
                  <a:gd name="T70" fmla="*/ 0 w 586"/>
                  <a:gd name="T71" fmla="*/ 0 h 31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86" h="311">
                    <a:moveTo>
                      <a:pt x="0" y="0"/>
                    </a:moveTo>
                    <a:lnTo>
                      <a:pt x="55" y="27"/>
                    </a:lnTo>
                    <a:lnTo>
                      <a:pt x="110" y="53"/>
                    </a:lnTo>
                    <a:lnTo>
                      <a:pt x="164" y="78"/>
                    </a:lnTo>
                    <a:lnTo>
                      <a:pt x="215" y="103"/>
                    </a:lnTo>
                    <a:lnTo>
                      <a:pt x="266" y="129"/>
                    </a:lnTo>
                    <a:lnTo>
                      <a:pt x="312" y="152"/>
                    </a:lnTo>
                    <a:lnTo>
                      <a:pt x="358" y="174"/>
                    </a:lnTo>
                    <a:lnTo>
                      <a:pt x="400" y="196"/>
                    </a:lnTo>
                    <a:lnTo>
                      <a:pt x="438" y="217"/>
                    </a:lnTo>
                    <a:lnTo>
                      <a:pt x="472" y="235"/>
                    </a:lnTo>
                    <a:lnTo>
                      <a:pt x="503" y="252"/>
                    </a:lnTo>
                    <a:lnTo>
                      <a:pt x="529" y="268"/>
                    </a:lnTo>
                    <a:lnTo>
                      <a:pt x="550" y="281"/>
                    </a:lnTo>
                    <a:lnTo>
                      <a:pt x="567" y="292"/>
                    </a:lnTo>
                    <a:lnTo>
                      <a:pt x="578" y="301"/>
                    </a:lnTo>
                    <a:lnTo>
                      <a:pt x="585" y="306"/>
                    </a:lnTo>
                    <a:lnTo>
                      <a:pt x="586" y="311"/>
                    </a:lnTo>
                    <a:lnTo>
                      <a:pt x="538" y="288"/>
                    </a:lnTo>
                    <a:lnTo>
                      <a:pt x="537" y="284"/>
                    </a:lnTo>
                    <a:lnTo>
                      <a:pt x="530" y="277"/>
                    </a:lnTo>
                    <a:lnTo>
                      <a:pt x="517" y="268"/>
                    </a:lnTo>
                    <a:lnTo>
                      <a:pt x="500" y="257"/>
                    </a:lnTo>
                    <a:lnTo>
                      <a:pt x="478" y="244"/>
                    </a:lnTo>
                    <a:lnTo>
                      <a:pt x="451" y="228"/>
                    </a:lnTo>
                    <a:lnTo>
                      <a:pt x="420" y="212"/>
                    </a:lnTo>
                    <a:lnTo>
                      <a:pt x="384" y="192"/>
                    </a:lnTo>
                    <a:lnTo>
                      <a:pt x="345" y="172"/>
                    </a:lnTo>
                    <a:lnTo>
                      <a:pt x="302" y="150"/>
                    </a:lnTo>
                    <a:lnTo>
                      <a:pt x="257" y="127"/>
                    </a:lnTo>
                    <a:lnTo>
                      <a:pt x="209" y="103"/>
                    </a:lnTo>
                    <a:lnTo>
                      <a:pt x="158" y="78"/>
                    </a:lnTo>
                    <a:lnTo>
                      <a:pt x="106" y="54"/>
                    </a:lnTo>
                    <a:lnTo>
                      <a:pt x="54" y="29"/>
                    </a:lnTo>
                    <a:lnTo>
                      <a:pt x="0" y="4"/>
                    </a:lnTo>
                    <a:lnTo>
                      <a:pt x="0" y="0"/>
                    </a:lnTo>
                    <a:close/>
                  </a:path>
                </a:pathLst>
              </a:custGeom>
              <a:solidFill>
                <a:srgbClr val="E2EC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573" name="Freeform 994"/>
              <p:cNvSpPr>
                <a:spLocks/>
              </p:cNvSpPr>
              <p:nvPr/>
            </p:nvSpPr>
            <p:spPr bwMode="auto">
              <a:xfrm>
                <a:off x="961" y="1284"/>
                <a:ext cx="540" cy="142"/>
              </a:xfrm>
              <a:custGeom>
                <a:avLst/>
                <a:gdLst>
                  <a:gd name="T0" fmla="*/ 540 w 540"/>
                  <a:gd name="T1" fmla="*/ 142 h 284"/>
                  <a:gd name="T2" fmla="*/ 539 w 540"/>
                  <a:gd name="T3" fmla="*/ 140 h 284"/>
                  <a:gd name="T4" fmla="*/ 532 w 540"/>
                  <a:gd name="T5" fmla="*/ 137 h 284"/>
                  <a:gd name="T6" fmla="*/ 519 w 540"/>
                  <a:gd name="T7" fmla="*/ 132 h 284"/>
                  <a:gd name="T8" fmla="*/ 502 w 540"/>
                  <a:gd name="T9" fmla="*/ 127 h 284"/>
                  <a:gd name="T10" fmla="*/ 480 w 540"/>
                  <a:gd name="T11" fmla="*/ 120 h 284"/>
                  <a:gd name="T12" fmla="*/ 453 w 540"/>
                  <a:gd name="T13" fmla="*/ 112 h 284"/>
                  <a:gd name="T14" fmla="*/ 422 w 540"/>
                  <a:gd name="T15" fmla="*/ 104 h 284"/>
                  <a:gd name="T16" fmla="*/ 386 w 540"/>
                  <a:gd name="T17" fmla="*/ 94 h 284"/>
                  <a:gd name="T18" fmla="*/ 347 w 540"/>
                  <a:gd name="T19" fmla="*/ 84 h 284"/>
                  <a:gd name="T20" fmla="*/ 304 w 540"/>
                  <a:gd name="T21" fmla="*/ 73 h 284"/>
                  <a:gd name="T22" fmla="*/ 259 w 540"/>
                  <a:gd name="T23" fmla="*/ 62 h 284"/>
                  <a:gd name="T24" fmla="*/ 211 w 540"/>
                  <a:gd name="T25" fmla="*/ 50 h 284"/>
                  <a:gd name="T26" fmla="*/ 160 w 540"/>
                  <a:gd name="T27" fmla="*/ 37 h 284"/>
                  <a:gd name="T28" fmla="*/ 108 w 540"/>
                  <a:gd name="T29" fmla="*/ 25 h 284"/>
                  <a:gd name="T30" fmla="*/ 56 w 540"/>
                  <a:gd name="T31" fmla="*/ 13 h 284"/>
                  <a:gd name="T32" fmla="*/ 2 w 540"/>
                  <a:gd name="T33" fmla="*/ 0 h 284"/>
                  <a:gd name="T34" fmla="*/ 0 w 540"/>
                  <a:gd name="T35" fmla="*/ 1 h 284"/>
                  <a:gd name="T36" fmla="*/ 50 w 540"/>
                  <a:gd name="T37" fmla="*/ 13 h 284"/>
                  <a:gd name="T38" fmla="*/ 98 w 540"/>
                  <a:gd name="T39" fmla="*/ 25 h 284"/>
                  <a:gd name="T40" fmla="*/ 145 w 540"/>
                  <a:gd name="T41" fmla="*/ 35 h 284"/>
                  <a:gd name="T42" fmla="*/ 190 w 540"/>
                  <a:gd name="T43" fmla="*/ 46 h 284"/>
                  <a:gd name="T44" fmla="*/ 234 w 540"/>
                  <a:gd name="T45" fmla="*/ 57 h 284"/>
                  <a:gd name="T46" fmla="*/ 275 w 540"/>
                  <a:gd name="T47" fmla="*/ 68 h 284"/>
                  <a:gd name="T48" fmla="*/ 313 w 540"/>
                  <a:gd name="T49" fmla="*/ 78 h 284"/>
                  <a:gd name="T50" fmla="*/ 348 w 540"/>
                  <a:gd name="T51" fmla="*/ 87 h 284"/>
                  <a:gd name="T52" fmla="*/ 381 w 540"/>
                  <a:gd name="T53" fmla="*/ 95 h 284"/>
                  <a:gd name="T54" fmla="*/ 409 w 540"/>
                  <a:gd name="T55" fmla="*/ 103 h 284"/>
                  <a:gd name="T56" fmla="*/ 433 w 540"/>
                  <a:gd name="T57" fmla="*/ 111 h 284"/>
                  <a:gd name="T58" fmla="*/ 453 w 540"/>
                  <a:gd name="T59" fmla="*/ 116 h 284"/>
                  <a:gd name="T60" fmla="*/ 470 w 540"/>
                  <a:gd name="T61" fmla="*/ 121 h 284"/>
                  <a:gd name="T62" fmla="*/ 480 w 540"/>
                  <a:gd name="T63" fmla="*/ 125 h 284"/>
                  <a:gd name="T64" fmla="*/ 487 w 540"/>
                  <a:gd name="T65" fmla="*/ 129 h 284"/>
                  <a:gd name="T66" fmla="*/ 488 w 540"/>
                  <a:gd name="T67" fmla="*/ 130 h 284"/>
                  <a:gd name="T68" fmla="*/ 540 w 540"/>
                  <a:gd name="T69" fmla="*/ 142 h 28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40" h="284">
                    <a:moveTo>
                      <a:pt x="540" y="284"/>
                    </a:moveTo>
                    <a:lnTo>
                      <a:pt x="539" y="280"/>
                    </a:lnTo>
                    <a:lnTo>
                      <a:pt x="532" y="273"/>
                    </a:lnTo>
                    <a:lnTo>
                      <a:pt x="519" y="264"/>
                    </a:lnTo>
                    <a:lnTo>
                      <a:pt x="502" y="253"/>
                    </a:lnTo>
                    <a:lnTo>
                      <a:pt x="480" y="240"/>
                    </a:lnTo>
                    <a:lnTo>
                      <a:pt x="453" y="224"/>
                    </a:lnTo>
                    <a:lnTo>
                      <a:pt x="422" y="208"/>
                    </a:lnTo>
                    <a:lnTo>
                      <a:pt x="386" y="188"/>
                    </a:lnTo>
                    <a:lnTo>
                      <a:pt x="347" y="168"/>
                    </a:lnTo>
                    <a:lnTo>
                      <a:pt x="304" y="146"/>
                    </a:lnTo>
                    <a:lnTo>
                      <a:pt x="259" y="123"/>
                    </a:lnTo>
                    <a:lnTo>
                      <a:pt x="211" y="99"/>
                    </a:lnTo>
                    <a:lnTo>
                      <a:pt x="160" y="74"/>
                    </a:lnTo>
                    <a:lnTo>
                      <a:pt x="108" y="50"/>
                    </a:lnTo>
                    <a:lnTo>
                      <a:pt x="56" y="25"/>
                    </a:lnTo>
                    <a:lnTo>
                      <a:pt x="2" y="0"/>
                    </a:lnTo>
                    <a:lnTo>
                      <a:pt x="0" y="2"/>
                    </a:lnTo>
                    <a:lnTo>
                      <a:pt x="50" y="25"/>
                    </a:lnTo>
                    <a:lnTo>
                      <a:pt x="98" y="49"/>
                    </a:lnTo>
                    <a:lnTo>
                      <a:pt x="145" y="70"/>
                    </a:lnTo>
                    <a:lnTo>
                      <a:pt x="190" y="92"/>
                    </a:lnTo>
                    <a:lnTo>
                      <a:pt x="234" y="114"/>
                    </a:lnTo>
                    <a:lnTo>
                      <a:pt x="275" y="135"/>
                    </a:lnTo>
                    <a:lnTo>
                      <a:pt x="313" y="155"/>
                    </a:lnTo>
                    <a:lnTo>
                      <a:pt x="348" y="173"/>
                    </a:lnTo>
                    <a:lnTo>
                      <a:pt x="381" y="190"/>
                    </a:lnTo>
                    <a:lnTo>
                      <a:pt x="409" y="206"/>
                    </a:lnTo>
                    <a:lnTo>
                      <a:pt x="433" y="221"/>
                    </a:lnTo>
                    <a:lnTo>
                      <a:pt x="453" y="231"/>
                    </a:lnTo>
                    <a:lnTo>
                      <a:pt x="470" y="242"/>
                    </a:lnTo>
                    <a:lnTo>
                      <a:pt x="480" y="250"/>
                    </a:lnTo>
                    <a:lnTo>
                      <a:pt x="487" y="257"/>
                    </a:lnTo>
                    <a:lnTo>
                      <a:pt x="488" y="260"/>
                    </a:lnTo>
                    <a:lnTo>
                      <a:pt x="540" y="284"/>
                    </a:lnTo>
                    <a:close/>
                  </a:path>
                </a:pathLst>
              </a:custGeom>
              <a:solidFill>
                <a:srgbClr val="E4EC6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574" name="Freeform 995"/>
              <p:cNvSpPr>
                <a:spLocks/>
              </p:cNvSpPr>
              <p:nvPr/>
            </p:nvSpPr>
            <p:spPr bwMode="auto">
              <a:xfrm>
                <a:off x="961" y="1285"/>
                <a:ext cx="488" cy="129"/>
              </a:xfrm>
              <a:custGeom>
                <a:avLst/>
                <a:gdLst>
                  <a:gd name="T0" fmla="*/ 0 w 488"/>
                  <a:gd name="T1" fmla="*/ 0 h 258"/>
                  <a:gd name="T2" fmla="*/ 50 w 488"/>
                  <a:gd name="T3" fmla="*/ 12 h 258"/>
                  <a:gd name="T4" fmla="*/ 98 w 488"/>
                  <a:gd name="T5" fmla="*/ 24 h 258"/>
                  <a:gd name="T6" fmla="*/ 145 w 488"/>
                  <a:gd name="T7" fmla="*/ 34 h 258"/>
                  <a:gd name="T8" fmla="*/ 190 w 488"/>
                  <a:gd name="T9" fmla="*/ 45 h 258"/>
                  <a:gd name="T10" fmla="*/ 234 w 488"/>
                  <a:gd name="T11" fmla="*/ 56 h 258"/>
                  <a:gd name="T12" fmla="*/ 275 w 488"/>
                  <a:gd name="T13" fmla="*/ 67 h 258"/>
                  <a:gd name="T14" fmla="*/ 313 w 488"/>
                  <a:gd name="T15" fmla="*/ 77 h 258"/>
                  <a:gd name="T16" fmla="*/ 348 w 488"/>
                  <a:gd name="T17" fmla="*/ 86 h 258"/>
                  <a:gd name="T18" fmla="*/ 381 w 488"/>
                  <a:gd name="T19" fmla="*/ 94 h 258"/>
                  <a:gd name="T20" fmla="*/ 409 w 488"/>
                  <a:gd name="T21" fmla="*/ 102 h 258"/>
                  <a:gd name="T22" fmla="*/ 433 w 488"/>
                  <a:gd name="T23" fmla="*/ 110 h 258"/>
                  <a:gd name="T24" fmla="*/ 453 w 488"/>
                  <a:gd name="T25" fmla="*/ 115 h 258"/>
                  <a:gd name="T26" fmla="*/ 470 w 488"/>
                  <a:gd name="T27" fmla="*/ 120 h 258"/>
                  <a:gd name="T28" fmla="*/ 480 w 488"/>
                  <a:gd name="T29" fmla="*/ 124 h 258"/>
                  <a:gd name="T30" fmla="*/ 487 w 488"/>
                  <a:gd name="T31" fmla="*/ 128 h 258"/>
                  <a:gd name="T32" fmla="*/ 488 w 488"/>
                  <a:gd name="T33" fmla="*/ 129 h 258"/>
                  <a:gd name="T34" fmla="*/ 433 w 488"/>
                  <a:gd name="T35" fmla="*/ 116 h 258"/>
                  <a:gd name="T36" fmla="*/ 430 w 488"/>
                  <a:gd name="T37" fmla="*/ 114 h 258"/>
                  <a:gd name="T38" fmla="*/ 425 w 488"/>
                  <a:gd name="T39" fmla="*/ 111 h 258"/>
                  <a:gd name="T40" fmla="*/ 413 w 488"/>
                  <a:gd name="T41" fmla="*/ 108 h 258"/>
                  <a:gd name="T42" fmla="*/ 398 w 488"/>
                  <a:gd name="T43" fmla="*/ 102 h 258"/>
                  <a:gd name="T44" fmla="*/ 376 w 488"/>
                  <a:gd name="T45" fmla="*/ 97 h 258"/>
                  <a:gd name="T46" fmla="*/ 352 w 488"/>
                  <a:gd name="T47" fmla="*/ 90 h 258"/>
                  <a:gd name="T48" fmla="*/ 324 w 488"/>
                  <a:gd name="T49" fmla="*/ 81 h 258"/>
                  <a:gd name="T50" fmla="*/ 292 w 488"/>
                  <a:gd name="T51" fmla="*/ 73 h 258"/>
                  <a:gd name="T52" fmla="*/ 256 w 488"/>
                  <a:gd name="T53" fmla="*/ 64 h 258"/>
                  <a:gd name="T54" fmla="*/ 218 w 488"/>
                  <a:gd name="T55" fmla="*/ 54 h 258"/>
                  <a:gd name="T56" fmla="*/ 179 w 488"/>
                  <a:gd name="T57" fmla="*/ 44 h 258"/>
                  <a:gd name="T58" fmla="*/ 135 w 488"/>
                  <a:gd name="T59" fmla="*/ 34 h 258"/>
                  <a:gd name="T60" fmla="*/ 91 w 488"/>
                  <a:gd name="T61" fmla="*/ 24 h 258"/>
                  <a:gd name="T62" fmla="*/ 46 w 488"/>
                  <a:gd name="T63" fmla="*/ 13 h 258"/>
                  <a:gd name="T64" fmla="*/ 0 w 488"/>
                  <a:gd name="T65" fmla="*/ 2 h 258"/>
                  <a:gd name="T66" fmla="*/ 0 w 488"/>
                  <a:gd name="T67" fmla="*/ 0 h 25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488" h="258">
                    <a:moveTo>
                      <a:pt x="0" y="0"/>
                    </a:moveTo>
                    <a:lnTo>
                      <a:pt x="50" y="23"/>
                    </a:lnTo>
                    <a:lnTo>
                      <a:pt x="98" y="47"/>
                    </a:lnTo>
                    <a:lnTo>
                      <a:pt x="145" y="68"/>
                    </a:lnTo>
                    <a:lnTo>
                      <a:pt x="190" y="90"/>
                    </a:lnTo>
                    <a:lnTo>
                      <a:pt x="234" y="112"/>
                    </a:lnTo>
                    <a:lnTo>
                      <a:pt x="275" y="133"/>
                    </a:lnTo>
                    <a:lnTo>
                      <a:pt x="313" y="153"/>
                    </a:lnTo>
                    <a:lnTo>
                      <a:pt x="348" y="171"/>
                    </a:lnTo>
                    <a:lnTo>
                      <a:pt x="381" y="188"/>
                    </a:lnTo>
                    <a:lnTo>
                      <a:pt x="409" y="204"/>
                    </a:lnTo>
                    <a:lnTo>
                      <a:pt x="433" y="219"/>
                    </a:lnTo>
                    <a:lnTo>
                      <a:pt x="453" y="229"/>
                    </a:lnTo>
                    <a:lnTo>
                      <a:pt x="470" y="240"/>
                    </a:lnTo>
                    <a:lnTo>
                      <a:pt x="480" y="248"/>
                    </a:lnTo>
                    <a:lnTo>
                      <a:pt x="487" y="255"/>
                    </a:lnTo>
                    <a:lnTo>
                      <a:pt x="488" y="258"/>
                    </a:lnTo>
                    <a:lnTo>
                      <a:pt x="433" y="231"/>
                    </a:lnTo>
                    <a:lnTo>
                      <a:pt x="430" y="228"/>
                    </a:lnTo>
                    <a:lnTo>
                      <a:pt x="425" y="222"/>
                    </a:lnTo>
                    <a:lnTo>
                      <a:pt x="413" y="215"/>
                    </a:lnTo>
                    <a:lnTo>
                      <a:pt x="398" y="204"/>
                    </a:lnTo>
                    <a:lnTo>
                      <a:pt x="376" y="193"/>
                    </a:lnTo>
                    <a:lnTo>
                      <a:pt x="352" y="179"/>
                    </a:lnTo>
                    <a:lnTo>
                      <a:pt x="324" y="162"/>
                    </a:lnTo>
                    <a:lnTo>
                      <a:pt x="292" y="146"/>
                    </a:lnTo>
                    <a:lnTo>
                      <a:pt x="256" y="128"/>
                    </a:lnTo>
                    <a:lnTo>
                      <a:pt x="218" y="108"/>
                    </a:lnTo>
                    <a:lnTo>
                      <a:pt x="179" y="88"/>
                    </a:lnTo>
                    <a:lnTo>
                      <a:pt x="135" y="68"/>
                    </a:lnTo>
                    <a:lnTo>
                      <a:pt x="91" y="47"/>
                    </a:lnTo>
                    <a:lnTo>
                      <a:pt x="46" y="25"/>
                    </a:lnTo>
                    <a:lnTo>
                      <a:pt x="0" y="3"/>
                    </a:lnTo>
                    <a:lnTo>
                      <a:pt x="0" y="0"/>
                    </a:lnTo>
                    <a:close/>
                  </a:path>
                </a:pathLst>
              </a:custGeom>
              <a:solidFill>
                <a:srgbClr val="E6EB5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575" name="Freeform 996"/>
              <p:cNvSpPr>
                <a:spLocks/>
              </p:cNvSpPr>
              <p:nvPr/>
            </p:nvSpPr>
            <p:spPr bwMode="auto">
              <a:xfrm>
                <a:off x="960" y="1287"/>
                <a:ext cx="434" cy="114"/>
              </a:xfrm>
              <a:custGeom>
                <a:avLst/>
                <a:gdLst>
                  <a:gd name="T0" fmla="*/ 434 w 434"/>
                  <a:gd name="T1" fmla="*/ 114 h 228"/>
                  <a:gd name="T2" fmla="*/ 431 w 434"/>
                  <a:gd name="T3" fmla="*/ 113 h 228"/>
                  <a:gd name="T4" fmla="*/ 426 w 434"/>
                  <a:gd name="T5" fmla="*/ 110 h 228"/>
                  <a:gd name="T6" fmla="*/ 414 w 434"/>
                  <a:gd name="T7" fmla="*/ 106 h 228"/>
                  <a:gd name="T8" fmla="*/ 399 w 434"/>
                  <a:gd name="T9" fmla="*/ 101 h 228"/>
                  <a:gd name="T10" fmla="*/ 377 w 434"/>
                  <a:gd name="T11" fmla="*/ 95 h 228"/>
                  <a:gd name="T12" fmla="*/ 353 w 434"/>
                  <a:gd name="T13" fmla="*/ 88 h 228"/>
                  <a:gd name="T14" fmla="*/ 325 w 434"/>
                  <a:gd name="T15" fmla="*/ 80 h 228"/>
                  <a:gd name="T16" fmla="*/ 293 w 434"/>
                  <a:gd name="T17" fmla="*/ 72 h 228"/>
                  <a:gd name="T18" fmla="*/ 257 w 434"/>
                  <a:gd name="T19" fmla="*/ 63 h 228"/>
                  <a:gd name="T20" fmla="*/ 219 w 434"/>
                  <a:gd name="T21" fmla="*/ 53 h 228"/>
                  <a:gd name="T22" fmla="*/ 180 w 434"/>
                  <a:gd name="T23" fmla="*/ 43 h 228"/>
                  <a:gd name="T24" fmla="*/ 136 w 434"/>
                  <a:gd name="T25" fmla="*/ 33 h 228"/>
                  <a:gd name="T26" fmla="*/ 92 w 434"/>
                  <a:gd name="T27" fmla="*/ 22 h 228"/>
                  <a:gd name="T28" fmla="*/ 47 w 434"/>
                  <a:gd name="T29" fmla="*/ 11 h 228"/>
                  <a:gd name="T30" fmla="*/ 1 w 434"/>
                  <a:gd name="T31" fmla="*/ 0 h 228"/>
                  <a:gd name="T32" fmla="*/ 0 w 434"/>
                  <a:gd name="T33" fmla="*/ 2 h 228"/>
                  <a:gd name="T34" fmla="*/ 42 w 434"/>
                  <a:gd name="T35" fmla="*/ 12 h 228"/>
                  <a:gd name="T36" fmla="*/ 85 w 434"/>
                  <a:gd name="T37" fmla="*/ 22 h 228"/>
                  <a:gd name="T38" fmla="*/ 124 w 434"/>
                  <a:gd name="T39" fmla="*/ 32 h 228"/>
                  <a:gd name="T40" fmla="*/ 164 w 434"/>
                  <a:gd name="T41" fmla="*/ 41 h 228"/>
                  <a:gd name="T42" fmla="*/ 201 w 434"/>
                  <a:gd name="T43" fmla="*/ 51 h 228"/>
                  <a:gd name="T44" fmla="*/ 235 w 434"/>
                  <a:gd name="T45" fmla="*/ 59 h 228"/>
                  <a:gd name="T46" fmla="*/ 267 w 434"/>
                  <a:gd name="T47" fmla="*/ 67 h 228"/>
                  <a:gd name="T48" fmla="*/ 294 w 434"/>
                  <a:gd name="T49" fmla="*/ 75 h 228"/>
                  <a:gd name="T50" fmla="*/ 318 w 434"/>
                  <a:gd name="T51" fmla="*/ 82 h 228"/>
                  <a:gd name="T52" fmla="*/ 339 w 434"/>
                  <a:gd name="T53" fmla="*/ 87 h 228"/>
                  <a:gd name="T54" fmla="*/ 355 w 434"/>
                  <a:gd name="T55" fmla="*/ 93 h 228"/>
                  <a:gd name="T56" fmla="*/ 365 w 434"/>
                  <a:gd name="T57" fmla="*/ 96 h 228"/>
                  <a:gd name="T58" fmla="*/ 372 w 434"/>
                  <a:gd name="T59" fmla="*/ 99 h 228"/>
                  <a:gd name="T60" fmla="*/ 373 w 434"/>
                  <a:gd name="T61" fmla="*/ 101 h 228"/>
                  <a:gd name="T62" fmla="*/ 434 w 434"/>
                  <a:gd name="T63" fmla="*/ 114 h 22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434" h="228">
                    <a:moveTo>
                      <a:pt x="434" y="228"/>
                    </a:moveTo>
                    <a:lnTo>
                      <a:pt x="431" y="225"/>
                    </a:lnTo>
                    <a:lnTo>
                      <a:pt x="426" y="219"/>
                    </a:lnTo>
                    <a:lnTo>
                      <a:pt x="414" y="212"/>
                    </a:lnTo>
                    <a:lnTo>
                      <a:pt x="399" y="201"/>
                    </a:lnTo>
                    <a:lnTo>
                      <a:pt x="377" y="190"/>
                    </a:lnTo>
                    <a:lnTo>
                      <a:pt x="353" y="176"/>
                    </a:lnTo>
                    <a:lnTo>
                      <a:pt x="325" y="159"/>
                    </a:lnTo>
                    <a:lnTo>
                      <a:pt x="293" y="143"/>
                    </a:lnTo>
                    <a:lnTo>
                      <a:pt x="257" y="125"/>
                    </a:lnTo>
                    <a:lnTo>
                      <a:pt x="219" y="105"/>
                    </a:lnTo>
                    <a:lnTo>
                      <a:pt x="180" y="85"/>
                    </a:lnTo>
                    <a:lnTo>
                      <a:pt x="136" y="65"/>
                    </a:lnTo>
                    <a:lnTo>
                      <a:pt x="92" y="44"/>
                    </a:lnTo>
                    <a:lnTo>
                      <a:pt x="47" y="22"/>
                    </a:lnTo>
                    <a:lnTo>
                      <a:pt x="1" y="0"/>
                    </a:lnTo>
                    <a:lnTo>
                      <a:pt x="0" y="4"/>
                    </a:lnTo>
                    <a:lnTo>
                      <a:pt x="42" y="24"/>
                    </a:lnTo>
                    <a:lnTo>
                      <a:pt x="85" y="44"/>
                    </a:lnTo>
                    <a:lnTo>
                      <a:pt x="124" y="63"/>
                    </a:lnTo>
                    <a:lnTo>
                      <a:pt x="164" y="82"/>
                    </a:lnTo>
                    <a:lnTo>
                      <a:pt x="201" y="102"/>
                    </a:lnTo>
                    <a:lnTo>
                      <a:pt x="235" y="118"/>
                    </a:lnTo>
                    <a:lnTo>
                      <a:pt x="267" y="134"/>
                    </a:lnTo>
                    <a:lnTo>
                      <a:pt x="294" y="150"/>
                    </a:lnTo>
                    <a:lnTo>
                      <a:pt x="318" y="163"/>
                    </a:lnTo>
                    <a:lnTo>
                      <a:pt x="339" y="174"/>
                    </a:lnTo>
                    <a:lnTo>
                      <a:pt x="355" y="185"/>
                    </a:lnTo>
                    <a:lnTo>
                      <a:pt x="365" y="192"/>
                    </a:lnTo>
                    <a:lnTo>
                      <a:pt x="372" y="197"/>
                    </a:lnTo>
                    <a:lnTo>
                      <a:pt x="373" y="201"/>
                    </a:lnTo>
                    <a:lnTo>
                      <a:pt x="434" y="228"/>
                    </a:lnTo>
                    <a:close/>
                  </a:path>
                </a:pathLst>
              </a:custGeom>
              <a:solidFill>
                <a:srgbClr val="E7EB5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576" name="Freeform 997"/>
              <p:cNvSpPr>
                <a:spLocks/>
              </p:cNvSpPr>
              <p:nvPr/>
            </p:nvSpPr>
            <p:spPr bwMode="auto">
              <a:xfrm>
                <a:off x="959" y="1288"/>
                <a:ext cx="374" cy="99"/>
              </a:xfrm>
              <a:custGeom>
                <a:avLst/>
                <a:gdLst>
                  <a:gd name="T0" fmla="*/ 1 w 374"/>
                  <a:gd name="T1" fmla="*/ 0 h 197"/>
                  <a:gd name="T2" fmla="*/ 43 w 374"/>
                  <a:gd name="T3" fmla="*/ 10 h 197"/>
                  <a:gd name="T4" fmla="*/ 86 w 374"/>
                  <a:gd name="T5" fmla="*/ 20 h 197"/>
                  <a:gd name="T6" fmla="*/ 125 w 374"/>
                  <a:gd name="T7" fmla="*/ 30 h 197"/>
                  <a:gd name="T8" fmla="*/ 165 w 374"/>
                  <a:gd name="T9" fmla="*/ 39 h 197"/>
                  <a:gd name="T10" fmla="*/ 202 w 374"/>
                  <a:gd name="T11" fmla="*/ 49 h 197"/>
                  <a:gd name="T12" fmla="*/ 236 w 374"/>
                  <a:gd name="T13" fmla="*/ 57 h 197"/>
                  <a:gd name="T14" fmla="*/ 268 w 374"/>
                  <a:gd name="T15" fmla="*/ 65 h 197"/>
                  <a:gd name="T16" fmla="*/ 295 w 374"/>
                  <a:gd name="T17" fmla="*/ 73 h 197"/>
                  <a:gd name="T18" fmla="*/ 319 w 374"/>
                  <a:gd name="T19" fmla="*/ 80 h 197"/>
                  <a:gd name="T20" fmla="*/ 340 w 374"/>
                  <a:gd name="T21" fmla="*/ 85 h 197"/>
                  <a:gd name="T22" fmla="*/ 356 w 374"/>
                  <a:gd name="T23" fmla="*/ 91 h 197"/>
                  <a:gd name="T24" fmla="*/ 366 w 374"/>
                  <a:gd name="T25" fmla="*/ 94 h 197"/>
                  <a:gd name="T26" fmla="*/ 373 w 374"/>
                  <a:gd name="T27" fmla="*/ 97 h 197"/>
                  <a:gd name="T28" fmla="*/ 374 w 374"/>
                  <a:gd name="T29" fmla="*/ 99 h 197"/>
                  <a:gd name="T30" fmla="*/ 311 w 374"/>
                  <a:gd name="T31" fmla="*/ 83 h 197"/>
                  <a:gd name="T32" fmla="*/ 309 w 374"/>
                  <a:gd name="T33" fmla="*/ 82 h 197"/>
                  <a:gd name="T34" fmla="*/ 302 w 374"/>
                  <a:gd name="T35" fmla="*/ 80 h 197"/>
                  <a:gd name="T36" fmla="*/ 292 w 374"/>
                  <a:gd name="T37" fmla="*/ 76 h 197"/>
                  <a:gd name="T38" fmla="*/ 277 w 374"/>
                  <a:gd name="T39" fmla="*/ 72 h 197"/>
                  <a:gd name="T40" fmla="*/ 257 w 374"/>
                  <a:gd name="T41" fmla="*/ 66 h 197"/>
                  <a:gd name="T42" fmla="*/ 234 w 374"/>
                  <a:gd name="T43" fmla="*/ 60 h 197"/>
                  <a:gd name="T44" fmla="*/ 207 w 374"/>
                  <a:gd name="T45" fmla="*/ 53 h 197"/>
                  <a:gd name="T46" fmla="*/ 178 w 374"/>
                  <a:gd name="T47" fmla="*/ 45 h 197"/>
                  <a:gd name="T48" fmla="*/ 147 w 374"/>
                  <a:gd name="T49" fmla="*/ 37 h 197"/>
                  <a:gd name="T50" fmla="*/ 111 w 374"/>
                  <a:gd name="T51" fmla="*/ 28 h 197"/>
                  <a:gd name="T52" fmla="*/ 76 w 374"/>
                  <a:gd name="T53" fmla="*/ 19 h 197"/>
                  <a:gd name="T54" fmla="*/ 38 w 374"/>
                  <a:gd name="T55" fmla="*/ 11 h 197"/>
                  <a:gd name="T56" fmla="*/ 0 w 374"/>
                  <a:gd name="T57" fmla="*/ 2 h 197"/>
                  <a:gd name="T58" fmla="*/ 1 w 374"/>
                  <a:gd name="T59" fmla="*/ 0 h 19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374" h="197">
                    <a:moveTo>
                      <a:pt x="1" y="0"/>
                    </a:moveTo>
                    <a:lnTo>
                      <a:pt x="43" y="20"/>
                    </a:lnTo>
                    <a:lnTo>
                      <a:pt x="86" y="40"/>
                    </a:lnTo>
                    <a:lnTo>
                      <a:pt x="125" y="59"/>
                    </a:lnTo>
                    <a:lnTo>
                      <a:pt x="165" y="78"/>
                    </a:lnTo>
                    <a:lnTo>
                      <a:pt x="202" y="98"/>
                    </a:lnTo>
                    <a:lnTo>
                      <a:pt x="236" y="114"/>
                    </a:lnTo>
                    <a:lnTo>
                      <a:pt x="268" y="130"/>
                    </a:lnTo>
                    <a:lnTo>
                      <a:pt x="295" y="146"/>
                    </a:lnTo>
                    <a:lnTo>
                      <a:pt x="319" y="159"/>
                    </a:lnTo>
                    <a:lnTo>
                      <a:pt x="340" y="170"/>
                    </a:lnTo>
                    <a:lnTo>
                      <a:pt x="356" y="181"/>
                    </a:lnTo>
                    <a:lnTo>
                      <a:pt x="366" y="188"/>
                    </a:lnTo>
                    <a:lnTo>
                      <a:pt x="373" y="193"/>
                    </a:lnTo>
                    <a:lnTo>
                      <a:pt x="374" y="197"/>
                    </a:lnTo>
                    <a:lnTo>
                      <a:pt x="311" y="166"/>
                    </a:lnTo>
                    <a:lnTo>
                      <a:pt x="309" y="164"/>
                    </a:lnTo>
                    <a:lnTo>
                      <a:pt x="302" y="159"/>
                    </a:lnTo>
                    <a:lnTo>
                      <a:pt x="292" y="152"/>
                    </a:lnTo>
                    <a:lnTo>
                      <a:pt x="277" y="143"/>
                    </a:lnTo>
                    <a:lnTo>
                      <a:pt x="257" y="132"/>
                    </a:lnTo>
                    <a:lnTo>
                      <a:pt x="234" y="119"/>
                    </a:lnTo>
                    <a:lnTo>
                      <a:pt x="207" y="105"/>
                    </a:lnTo>
                    <a:lnTo>
                      <a:pt x="178" y="90"/>
                    </a:lnTo>
                    <a:lnTo>
                      <a:pt x="147" y="74"/>
                    </a:lnTo>
                    <a:lnTo>
                      <a:pt x="111" y="56"/>
                    </a:lnTo>
                    <a:lnTo>
                      <a:pt x="76" y="38"/>
                    </a:lnTo>
                    <a:lnTo>
                      <a:pt x="38" y="21"/>
                    </a:lnTo>
                    <a:lnTo>
                      <a:pt x="0" y="3"/>
                    </a:lnTo>
                    <a:lnTo>
                      <a:pt x="1" y="0"/>
                    </a:lnTo>
                    <a:close/>
                  </a:path>
                </a:pathLst>
              </a:custGeom>
              <a:solidFill>
                <a:srgbClr val="E9EA5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577" name="Freeform 998"/>
              <p:cNvSpPr>
                <a:spLocks/>
              </p:cNvSpPr>
              <p:nvPr/>
            </p:nvSpPr>
            <p:spPr bwMode="auto">
              <a:xfrm>
                <a:off x="959" y="1290"/>
                <a:ext cx="311" cy="82"/>
              </a:xfrm>
              <a:custGeom>
                <a:avLst/>
                <a:gdLst>
                  <a:gd name="T0" fmla="*/ 311 w 311"/>
                  <a:gd name="T1" fmla="*/ 82 h 163"/>
                  <a:gd name="T2" fmla="*/ 309 w 311"/>
                  <a:gd name="T3" fmla="*/ 81 h 163"/>
                  <a:gd name="T4" fmla="*/ 302 w 311"/>
                  <a:gd name="T5" fmla="*/ 78 h 163"/>
                  <a:gd name="T6" fmla="*/ 292 w 311"/>
                  <a:gd name="T7" fmla="*/ 75 h 163"/>
                  <a:gd name="T8" fmla="*/ 277 w 311"/>
                  <a:gd name="T9" fmla="*/ 70 h 163"/>
                  <a:gd name="T10" fmla="*/ 257 w 311"/>
                  <a:gd name="T11" fmla="*/ 65 h 163"/>
                  <a:gd name="T12" fmla="*/ 234 w 311"/>
                  <a:gd name="T13" fmla="*/ 58 h 163"/>
                  <a:gd name="T14" fmla="*/ 207 w 311"/>
                  <a:gd name="T15" fmla="*/ 51 h 163"/>
                  <a:gd name="T16" fmla="*/ 178 w 311"/>
                  <a:gd name="T17" fmla="*/ 44 h 163"/>
                  <a:gd name="T18" fmla="*/ 147 w 311"/>
                  <a:gd name="T19" fmla="*/ 36 h 163"/>
                  <a:gd name="T20" fmla="*/ 111 w 311"/>
                  <a:gd name="T21" fmla="*/ 27 h 163"/>
                  <a:gd name="T22" fmla="*/ 76 w 311"/>
                  <a:gd name="T23" fmla="*/ 18 h 163"/>
                  <a:gd name="T24" fmla="*/ 38 w 311"/>
                  <a:gd name="T25" fmla="*/ 9 h 163"/>
                  <a:gd name="T26" fmla="*/ 0 w 311"/>
                  <a:gd name="T27" fmla="*/ 0 h 163"/>
                  <a:gd name="T28" fmla="*/ 0 w 311"/>
                  <a:gd name="T29" fmla="*/ 2 h 163"/>
                  <a:gd name="T30" fmla="*/ 34 w 311"/>
                  <a:gd name="T31" fmla="*/ 10 h 163"/>
                  <a:gd name="T32" fmla="*/ 68 w 311"/>
                  <a:gd name="T33" fmla="*/ 19 h 163"/>
                  <a:gd name="T34" fmla="*/ 101 w 311"/>
                  <a:gd name="T35" fmla="*/ 27 h 163"/>
                  <a:gd name="T36" fmla="*/ 131 w 311"/>
                  <a:gd name="T37" fmla="*/ 34 h 163"/>
                  <a:gd name="T38" fmla="*/ 159 w 311"/>
                  <a:gd name="T39" fmla="*/ 41 h 163"/>
                  <a:gd name="T40" fmla="*/ 183 w 311"/>
                  <a:gd name="T41" fmla="*/ 48 h 163"/>
                  <a:gd name="T42" fmla="*/ 205 w 311"/>
                  <a:gd name="T43" fmla="*/ 54 h 163"/>
                  <a:gd name="T44" fmla="*/ 220 w 311"/>
                  <a:gd name="T45" fmla="*/ 58 h 163"/>
                  <a:gd name="T46" fmla="*/ 233 w 311"/>
                  <a:gd name="T47" fmla="*/ 62 h 163"/>
                  <a:gd name="T48" fmla="*/ 239 w 311"/>
                  <a:gd name="T49" fmla="*/ 65 h 163"/>
                  <a:gd name="T50" fmla="*/ 241 w 311"/>
                  <a:gd name="T51" fmla="*/ 67 h 163"/>
                  <a:gd name="T52" fmla="*/ 311 w 311"/>
                  <a:gd name="T53" fmla="*/ 82 h 163"/>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311" h="163">
                    <a:moveTo>
                      <a:pt x="311" y="163"/>
                    </a:moveTo>
                    <a:lnTo>
                      <a:pt x="309" y="161"/>
                    </a:lnTo>
                    <a:lnTo>
                      <a:pt x="302" y="156"/>
                    </a:lnTo>
                    <a:lnTo>
                      <a:pt x="292" y="149"/>
                    </a:lnTo>
                    <a:lnTo>
                      <a:pt x="277" y="140"/>
                    </a:lnTo>
                    <a:lnTo>
                      <a:pt x="257" y="129"/>
                    </a:lnTo>
                    <a:lnTo>
                      <a:pt x="234" y="116"/>
                    </a:lnTo>
                    <a:lnTo>
                      <a:pt x="207" y="102"/>
                    </a:lnTo>
                    <a:lnTo>
                      <a:pt x="178" y="87"/>
                    </a:lnTo>
                    <a:lnTo>
                      <a:pt x="147" y="71"/>
                    </a:lnTo>
                    <a:lnTo>
                      <a:pt x="111" y="53"/>
                    </a:lnTo>
                    <a:lnTo>
                      <a:pt x="76" y="35"/>
                    </a:lnTo>
                    <a:lnTo>
                      <a:pt x="38" y="18"/>
                    </a:lnTo>
                    <a:lnTo>
                      <a:pt x="0" y="0"/>
                    </a:lnTo>
                    <a:lnTo>
                      <a:pt x="0" y="4"/>
                    </a:lnTo>
                    <a:lnTo>
                      <a:pt x="34" y="20"/>
                    </a:lnTo>
                    <a:lnTo>
                      <a:pt x="68" y="37"/>
                    </a:lnTo>
                    <a:lnTo>
                      <a:pt x="101" y="53"/>
                    </a:lnTo>
                    <a:lnTo>
                      <a:pt x="131" y="67"/>
                    </a:lnTo>
                    <a:lnTo>
                      <a:pt x="159" y="82"/>
                    </a:lnTo>
                    <a:lnTo>
                      <a:pt x="183" y="95"/>
                    </a:lnTo>
                    <a:lnTo>
                      <a:pt x="205" y="107"/>
                    </a:lnTo>
                    <a:lnTo>
                      <a:pt x="220" y="116"/>
                    </a:lnTo>
                    <a:lnTo>
                      <a:pt x="233" y="123"/>
                    </a:lnTo>
                    <a:lnTo>
                      <a:pt x="239" y="129"/>
                    </a:lnTo>
                    <a:lnTo>
                      <a:pt x="241" y="133"/>
                    </a:lnTo>
                    <a:lnTo>
                      <a:pt x="311" y="163"/>
                    </a:lnTo>
                    <a:close/>
                  </a:path>
                </a:pathLst>
              </a:custGeom>
              <a:solidFill>
                <a:srgbClr val="EBEA5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578" name="Freeform 999"/>
              <p:cNvSpPr>
                <a:spLocks/>
              </p:cNvSpPr>
              <p:nvPr/>
            </p:nvSpPr>
            <p:spPr bwMode="auto">
              <a:xfrm>
                <a:off x="957" y="1292"/>
                <a:ext cx="243" cy="64"/>
              </a:xfrm>
              <a:custGeom>
                <a:avLst/>
                <a:gdLst>
                  <a:gd name="T0" fmla="*/ 2 w 243"/>
                  <a:gd name="T1" fmla="*/ 0 h 129"/>
                  <a:gd name="T2" fmla="*/ 36 w 243"/>
                  <a:gd name="T3" fmla="*/ 8 h 129"/>
                  <a:gd name="T4" fmla="*/ 70 w 243"/>
                  <a:gd name="T5" fmla="*/ 16 h 129"/>
                  <a:gd name="T6" fmla="*/ 103 w 243"/>
                  <a:gd name="T7" fmla="*/ 24 h 129"/>
                  <a:gd name="T8" fmla="*/ 133 w 243"/>
                  <a:gd name="T9" fmla="*/ 31 h 129"/>
                  <a:gd name="T10" fmla="*/ 161 w 243"/>
                  <a:gd name="T11" fmla="*/ 39 h 129"/>
                  <a:gd name="T12" fmla="*/ 185 w 243"/>
                  <a:gd name="T13" fmla="*/ 45 h 129"/>
                  <a:gd name="T14" fmla="*/ 207 w 243"/>
                  <a:gd name="T15" fmla="*/ 51 h 129"/>
                  <a:gd name="T16" fmla="*/ 222 w 243"/>
                  <a:gd name="T17" fmla="*/ 56 h 129"/>
                  <a:gd name="T18" fmla="*/ 235 w 243"/>
                  <a:gd name="T19" fmla="*/ 59 h 129"/>
                  <a:gd name="T20" fmla="*/ 241 w 243"/>
                  <a:gd name="T21" fmla="*/ 62 h 129"/>
                  <a:gd name="T22" fmla="*/ 243 w 243"/>
                  <a:gd name="T23" fmla="*/ 64 h 129"/>
                  <a:gd name="T24" fmla="*/ 168 w 243"/>
                  <a:gd name="T25" fmla="*/ 46 h 129"/>
                  <a:gd name="T26" fmla="*/ 166 w 243"/>
                  <a:gd name="T27" fmla="*/ 45 h 129"/>
                  <a:gd name="T28" fmla="*/ 159 w 243"/>
                  <a:gd name="T29" fmla="*/ 42 h 129"/>
                  <a:gd name="T30" fmla="*/ 147 w 243"/>
                  <a:gd name="T31" fmla="*/ 39 h 129"/>
                  <a:gd name="T32" fmla="*/ 130 w 243"/>
                  <a:gd name="T33" fmla="*/ 34 h 129"/>
                  <a:gd name="T34" fmla="*/ 109 w 243"/>
                  <a:gd name="T35" fmla="*/ 29 h 129"/>
                  <a:gd name="T36" fmla="*/ 85 w 243"/>
                  <a:gd name="T37" fmla="*/ 22 h 129"/>
                  <a:gd name="T38" fmla="*/ 58 w 243"/>
                  <a:gd name="T39" fmla="*/ 15 h 129"/>
                  <a:gd name="T40" fmla="*/ 30 w 243"/>
                  <a:gd name="T41" fmla="*/ 9 h 129"/>
                  <a:gd name="T42" fmla="*/ 0 w 243"/>
                  <a:gd name="T43" fmla="*/ 2 h 129"/>
                  <a:gd name="T44" fmla="*/ 2 w 243"/>
                  <a:gd name="T45" fmla="*/ 0 h 129"/>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243" h="129">
                    <a:moveTo>
                      <a:pt x="2" y="0"/>
                    </a:moveTo>
                    <a:lnTo>
                      <a:pt x="36" y="16"/>
                    </a:lnTo>
                    <a:lnTo>
                      <a:pt x="70" y="33"/>
                    </a:lnTo>
                    <a:lnTo>
                      <a:pt x="103" y="49"/>
                    </a:lnTo>
                    <a:lnTo>
                      <a:pt x="133" y="63"/>
                    </a:lnTo>
                    <a:lnTo>
                      <a:pt x="161" y="78"/>
                    </a:lnTo>
                    <a:lnTo>
                      <a:pt x="185" y="91"/>
                    </a:lnTo>
                    <a:lnTo>
                      <a:pt x="207" y="103"/>
                    </a:lnTo>
                    <a:lnTo>
                      <a:pt x="222" y="112"/>
                    </a:lnTo>
                    <a:lnTo>
                      <a:pt x="235" y="119"/>
                    </a:lnTo>
                    <a:lnTo>
                      <a:pt x="241" y="125"/>
                    </a:lnTo>
                    <a:lnTo>
                      <a:pt x="243" y="129"/>
                    </a:lnTo>
                    <a:lnTo>
                      <a:pt x="168" y="92"/>
                    </a:lnTo>
                    <a:lnTo>
                      <a:pt x="166" y="91"/>
                    </a:lnTo>
                    <a:lnTo>
                      <a:pt x="159" y="85"/>
                    </a:lnTo>
                    <a:lnTo>
                      <a:pt x="147" y="78"/>
                    </a:lnTo>
                    <a:lnTo>
                      <a:pt x="130" y="69"/>
                    </a:lnTo>
                    <a:lnTo>
                      <a:pt x="109" y="58"/>
                    </a:lnTo>
                    <a:lnTo>
                      <a:pt x="85" y="45"/>
                    </a:lnTo>
                    <a:lnTo>
                      <a:pt x="58" y="31"/>
                    </a:lnTo>
                    <a:lnTo>
                      <a:pt x="30" y="18"/>
                    </a:lnTo>
                    <a:lnTo>
                      <a:pt x="0" y="4"/>
                    </a:lnTo>
                    <a:lnTo>
                      <a:pt x="2" y="0"/>
                    </a:lnTo>
                    <a:close/>
                  </a:path>
                </a:pathLst>
              </a:custGeom>
              <a:solidFill>
                <a:srgbClr val="EDE95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579" name="Freeform 1000"/>
              <p:cNvSpPr>
                <a:spLocks/>
              </p:cNvSpPr>
              <p:nvPr/>
            </p:nvSpPr>
            <p:spPr bwMode="auto">
              <a:xfrm>
                <a:off x="956" y="1294"/>
                <a:ext cx="169" cy="44"/>
              </a:xfrm>
              <a:custGeom>
                <a:avLst/>
                <a:gdLst>
                  <a:gd name="T0" fmla="*/ 169 w 169"/>
                  <a:gd name="T1" fmla="*/ 44 h 88"/>
                  <a:gd name="T2" fmla="*/ 167 w 169"/>
                  <a:gd name="T3" fmla="*/ 44 h 88"/>
                  <a:gd name="T4" fmla="*/ 160 w 169"/>
                  <a:gd name="T5" fmla="*/ 41 h 88"/>
                  <a:gd name="T6" fmla="*/ 148 w 169"/>
                  <a:gd name="T7" fmla="*/ 37 h 88"/>
                  <a:gd name="T8" fmla="*/ 131 w 169"/>
                  <a:gd name="T9" fmla="*/ 33 h 88"/>
                  <a:gd name="T10" fmla="*/ 110 w 169"/>
                  <a:gd name="T11" fmla="*/ 27 h 88"/>
                  <a:gd name="T12" fmla="*/ 86 w 169"/>
                  <a:gd name="T13" fmla="*/ 21 h 88"/>
                  <a:gd name="T14" fmla="*/ 59 w 169"/>
                  <a:gd name="T15" fmla="*/ 14 h 88"/>
                  <a:gd name="T16" fmla="*/ 31 w 169"/>
                  <a:gd name="T17" fmla="*/ 7 h 88"/>
                  <a:gd name="T18" fmla="*/ 1 w 169"/>
                  <a:gd name="T19" fmla="*/ 0 h 88"/>
                  <a:gd name="T20" fmla="*/ 0 w 169"/>
                  <a:gd name="T21" fmla="*/ 3 h 88"/>
                  <a:gd name="T22" fmla="*/ 20 w 169"/>
                  <a:gd name="T23" fmla="*/ 7 h 88"/>
                  <a:gd name="T24" fmla="*/ 38 w 169"/>
                  <a:gd name="T25" fmla="*/ 12 h 88"/>
                  <a:gd name="T26" fmla="*/ 55 w 169"/>
                  <a:gd name="T27" fmla="*/ 16 h 88"/>
                  <a:gd name="T28" fmla="*/ 69 w 169"/>
                  <a:gd name="T29" fmla="*/ 20 h 88"/>
                  <a:gd name="T30" fmla="*/ 80 w 169"/>
                  <a:gd name="T31" fmla="*/ 23 h 88"/>
                  <a:gd name="T32" fmla="*/ 86 w 169"/>
                  <a:gd name="T33" fmla="*/ 24 h 88"/>
                  <a:gd name="T34" fmla="*/ 87 w 169"/>
                  <a:gd name="T35" fmla="*/ 25 h 88"/>
                  <a:gd name="T36" fmla="*/ 169 w 169"/>
                  <a:gd name="T37" fmla="*/ 44 h 8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69" h="88">
                    <a:moveTo>
                      <a:pt x="169" y="88"/>
                    </a:moveTo>
                    <a:lnTo>
                      <a:pt x="167" y="87"/>
                    </a:lnTo>
                    <a:lnTo>
                      <a:pt x="160" y="81"/>
                    </a:lnTo>
                    <a:lnTo>
                      <a:pt x="148" y="74"/>
                    </a:lnTo>
                    <a:lnTo>
                      <a:pt x="131" y="65"/>
                    </a:lnTo>
                    <a:lnTo>
                      <a:pt x="110" y="54"/>
                    </a:lnTo>
                    <a:lnTo>
                      <a:pt x="86" y="41"/>
                    </a:lnTo>
                    <a:lnTo>
                      <a:pt x="59" y="27"/>
                    </a:lnTo>
                    <a:lnTo>
                      <a:pt x="31" y="14"/>
                    </a:lnTo>
                    <a:lnTo>
                      <a:pt x="1" y="0"/>
                    </a:lnTo>
                    <a:lnTo>
                      <a:pt x="0" y="5"/>
                    </a:lnTo>
                    <a:lnTo>
                      <a:pt x="20" y="14"/>
                    </a:lnTo>
                    <a:lnTo>
                      <a:pt x="38" y="23"/>
                    </a:lnTo>
                    <a:lnTo>
                      <a:pt x="55" y="32"/>
                    </a:lnTo>
                    <a:lnTo>
                      <a:pt x="69" y="39"/>
                    </a:lnTo>
                    <a:lnTo>
                      <a:pt x="80" y="45"/>
                    </a:lnTo>
                    <a:lnTo>
                      <a:pt x="86" y="48"/>
                    </a:lnTo>
                    <a:lnTo>
                      <a:pt x="87" y="50"/>
                    </a:lnTo>
                    <a:lnTo>
                      <a:pt x="169" y="88"/>
                    </a:lnTo>
                    <a:close/>
                  </a:path>
                </a:pathLst>
              </a:custGeom>
              <a:solidFill>
                <a:srgbClr val="EFE94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580" name="Freeform 1001"/>
              <p:cNvSpPr>
                <a:spLocks/>
              </p:cNvSpPr>
              <p:nvPr/>
            </p:nvSpPr>
            <p:spPr bwMode="auto">
              <a:xfrm>
                <a:off x="954" y="1297"/>
                <a:ext cx="89" cy="22"/>
              </a:xfrm>
              <a:custGeom>
                <a:avLst/>
                <a:gdLst>
                  <a:gd name="T0" fmla="*/ 2 w 89"/>
                  <a:gd name="T1" fmla="*/ 0 h 45"/>
                  <a:gd name="T2" fmla="*/ 22 w 89"/>
                  <a:gd name="T3" fmla="*/ 4 h 45"/>
                  <a:gd name="T4" fmla="*/ 40 w 89"/>
                  <a:gd name="T5" fmla="*/ 9 h 45"/>
                  <a:gd name="T6" fmla="*/ 57 w 89"/>
                  <a:gd name="T7" fmla="*/ 13 h 45"/>
                  <a:gd name="T8" fmla="*/ 71 w 89"/>
                  <a:gd name="T9" fmla="*/ 17 h 45"/>
                  <a:gd name="T10" fmla="*/ 82 w 89"/>
                  <a:gd name="T11" fmla="*/ 20 h 45"/>
                  <a:gd name="T12" fmla="*/ 88 w 89"/>
                  <a:gd name="T13" fmla="*/ 21 h 45"/>
                  <a:gd name="T14" fmla="*/ 89 w 89"/>
                  <a:gd name="T15" fmla="*/ 22 h 45"/>
                  <a:gd name="T16" fmla="*/ 2 w 89"/>
                  <a:gd name="T17" fmla="*/ 2 h 45"/>
                  <a:gd name="T18" fmla="*/ 0 w 89"/>
                  <a:gd name="T19" fmla="*/ 2 h 45"/>
                  <a:gd name="T20" fmla="*/ 2 w 89"/>
                  <a:gd name="T21" fmla="*/ 0 h 4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9" h="45">
                    <a:moveTo>
                      <a:pt x="2" y="0"/>
                    </a:moveTo>
                    <a:lnTo>
                      <a:pt x="22" y="9"/>
                    </a:lnTo>
                    <a:lnTo>
                      <a:pt x="40" y="18"/>
                    </a:lnTo>
                    <a:lnTo>
                      <a:pt x="57" y="27"/>
                    </a:lnTo>
                    <a:lnTo>
                      <a:pt x="71" y="34"/>
                    </a:lnTo>
                    <a:lnTo>
                      <a:pt x="82" y="40"/>
                    </a:lnTo>
                    <a:lnTo>
                      <a:pt x="88" y="43"/>
                    </a:lnTo>
                    <a:lnTo>
                      <a:pt x="89" y="45"/>
                    </a:lnTo>
                    <a:lnTo>
                      <a:pt x="2" y="5"/>
                    </a:lnTo>
                    <a:lnTo>
                      <a:pt x="0" y="4"/>
                    </a:lnTo>
                    <a:lnTo>
                      <a:pt x="2" y="0"/>
                    </a:lnTo>
                    <a:close/>
                  </a:path>
                </a:pathLst>
              </a:custGeom>
              <a:solidFill>
                <a:srgbClr val="F0E94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581" name="Freeform 1002"/>
              <p:cNvSpPr>
                <a:spLocks/>
              </p:cNvSpPr>
              <p:nvPr/>
            </p:nvSpPr>
            <p:spPr bwMode="auto">
              <a:xfrm>
                <a:off x="954" y="1298"/>
                <a:ext cx="2" cy="1"/>
              </a:xfrm>
              <a:custGeom>
                <a:avLst/>
                <a:gdLst>
                  <a:gd name="T0" fmla="*/ 2 w 2"/>
                  <a:gd name="T1" fmla="*/ 1 h 1"/>
                  <a:gd name="T2" fmla="*/ 0 w 2"/>
                  <a:gd name="T3" fmla="*/ 0 h 1"/>
                  <a:gd name="T4" fmla="*/ 0 w 2"/>
                  <a:gd name="T5" fmla="*/ 0 h 1"/>
                  <a:gd name="T6" fmla="*/ 0 w 2"/>
                  <a:gd name="T7" fmla="*/ 0 h 1"/>
                  <a:gd name="T8" fmla="*/ 2 w 2"/>
                  <a:gd name="T9" fmla="*/ 1 h 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1">
                    <a:moveTo>
                      <a:pt x="2" y="1"/>
                    </a:moveTo>
                    <a:lnTo>
                      <a:pt x="0" y="0"/>
                    </a:lnTo>
                    <a:lnTo>
                      <a:pt x="2" y="1"/>
                    </a:lnTo>
                    <a:close/>
                  </a:path>
                </a:pathLst>
              </a:custGeom>
              <a:solidFill>
                <a:srgbClr val="F1E94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582" name="Freeform 1003"/>
              <p:cNvSpPr>
                <a:spLocks/>
              </p:cNvSpPr>
              <p:nvPr/>
            </p:nvSpPr>
            <p:spPr bwMode="auto">
              <a:xfrm>
                <a:off x="970" y="1270"/>
                <a:ext cx="1015" cy="268"/>
              </a:xfrm>
              <a:custGeom>
                <a:avLst/>
                <a:gdLst>
                  <a:gd name="T0" fmla="*/ 996 w 1015"/>
                  <a:gd name="T1" fmla="*/ 233 h 535"/>
                  <a:gd name="T2" fmla="*/ 0 w 1015"/>
                  <a:gd name="T3" fmla="*/ 0 h 535"/>
                  <a:gd name="T4" fmla="*/ 18 w 1015"/>
                  <a:gd name="T5" fmla="*/ 36 h 535"/>
                  <a:gd name="T6" fmla="*/ 1015 w 1015"/>
                  <a:gd name="T7" fmla="*/ 268 h 535"/>
                  <a:gd name="T8" fmla="*/ 996 w 1015"/>
                  <a:gd name="T9" fmla="*/ 233 h 53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15" h="535">
                    <a:moveTo>
                      <a:pt x="996" y="465"/>
                    </a:moveTo>
                    <a:lnTo>
                      <a:pt x="0" y="0"/>
                    </a:lnTo>
                    <a:lnTo>
                      <a:pt x="18" y="72"/>
                    </a:lnTo>
                    <a:lnTo>
                      <a:pt x="1015" y="535"/>
                    </a:lnTo>
                    <a:lnTo>
                      <a:pt x="996" y="46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583" name="Freeform 1004"/>
              <p:cNvSpPr>
                <a:spLocks/>
              </p:cNvSpPr>
              <p:nvPr/>
            </p:nvSpPr>
            <p:spPr bwMode="auto">
              <a:xfrm>
                <a:off x="970" y="1270"/>
                <a:ext cx="1030" cy="268"/>
              </a:xfrm>
              <a:custGeom>
                <a:avLst/>
                <a:gdLst>
                  <a:gd name="T0" fmla="*/ 1015 w 1030"/>
                  <a:gd name="T1" fmla="*/ 268 h 535"/>
                  <a:gd name="T2" fmla="*/ 1030 w 1030"/>
                  <a:gd name="T3" fmla="*/ 241 h 535"/>
                  <a:gd name="T4" fmla="*/ 0 w 1030"/>
                  <a:gd name="T5" fmla="*/ 0 h 535"/>
                  <a:gd name="T6" fmla="*/ 0 w 1030"/>
                  <a:gd name="T7" fmla="*/ 1 h 535"/>
                  <a:gd name="T8" fmla="*/ 72 w 1030"/>
                  <a:gd name="T9" fmla="*/ 18 h 535"/>
                  <a:gd name="T10" fmla="*/ 143 w 1030"/>
                  <a:gd name="T11" fmla="*/ 34 h 535"/>
                  <a:gd name="T12" fmla="*/ 213 w 1030"/>
                  <a:gd name="T13" fmla="*/ 52 h 535"/>
                  <a:gd name="T14" fmla="*/ 283 w 1030"/>
                  <a:gd name="T15" fmla="*/ 68 h 535"/>
                  <a:gd name="T16" fmla="*/ 351 w 1030"/>
                  <a:gd name="T17" fmla="*/ 84 h 535"/>
                  <a:gd name="T18" fmla="*/ 416 w 1030"/>
                  <a:gd name="T19" fmla="*/ 100 h 535"/>
                  <a:gd name="T20" fmla="*/ 481 w 1030"/>
                  <a:gd name="T21" fmla="*/ 117 h 535"/>
                  <a:gd name="T22" fmla="*/ 541 w 1030"/>
                  <a:gd name="T23" fmla="*/ 132 h 535"/>
                  <a:gd name="T24" fmla="*/ 599 w 1030"/>
                  <a:gd name="T25" fmla="*/ 147 h 535"/>
                  <a:gd name="T26" fmla="*/ 654 w 1030"/>
                  <a:gd name="T27" fmla="*/ 161 h 535"/>
                  <a:gd name="T28" fmla="*/ 707 w 1030"/>
                  <a:gd name="T29" fmla="*/ 175 h 535"/>
                  <a:gd name="T30" fmla="*/ 755 w 1030"/>
                  <a:gd name="T31" fmla="*/ 187 h 535"/>
                  <a:gd name="T32" fmla="*/ 799 w 1030"/>
                  <a:gd name="T33" fmla="*/ 199 h 535"/>
                  <a:gd name="T34" fmla="*/ 838 w 1030"/>
                  <a:gd name="T35" fmla="*/ 211 h 535"/>
                  <a:gd name="T36" fmla="*/ 875 w 1030"/>
                  <a:gd name="T37" fmla="*/ 221 h 535"/>
                  <a:gd name="T38" fmla="*/ 906 w 1030"/>
                  <a:gd name="T39" fmla="*/ 230 h 535"/>
                  <a:gd name="T40" fmla="*/ 931 w 1030"/>
                  <a:gd name="T41" fmla="*/ 238 h 535"/>
                  <a:gd name="T42" fmla="*/ 954 w 1030"/>
                  <a:gd name="T43" fmla="*/ 245 h 535"/>
                  <a:gd name="T44" fmla="*/ 971 w 1030"/>
                  <a:gd name="T45" fmla="*/ 252 h 535"/>
                  <a:gd name="T46" fmla="*/ 982 w 1030"/>
                  <a:gd name="T47" fmla="*/ 256 h 535"/>
                  <a:gd name="T48" fmla="*/ 988 w 1030"/>
                  <a:gd name="T49" fmla="*/ 260 h 535"/>
                  <a:gd name="T50" fmla="*/ 989 w 1030"/>
                  <a:gd name="T51" fmla="*/ 263 h 535"/>
                  <a:gd name="T52" fmla="*/ 1015 w 1030"/>
                  <a:gd name="T53" fmla="*/ 268 h 53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030" h="535">
                    <a:moveTo>
                      <a:pt x="1015" y="535"/>
                    </a:moveTo>
                    <a:lnTo>
                      <a:pt x="1030" y="481"/>
                    </a:lnTo>
                    <a:lnTo>
                      <a:pt x="0" y="0"/>
                    </a:lnTo>
                    <a:lnTo>
                      <a:pt x="0" y="1"/>
                    </a:lnTo>
                    <a:lnTo>
                      <a:pt x="72" y="36"/>
                    </a:lnTo>
                    <a:lnTo>
                      <a:pt x="143" y="68"/>
                    </a:lnTo>
                    <a:lnTo>
                      <a:pt x="213" y="103"/>
                    </a:lnTo>
                    <a:lnTo>
                      <a:pt x="283" y="135"/>
                    </a:lnTo>
                    <a:lnTo>
                      <a:pt x="351" y="168"/>
                    </a:lnTo>
                    <a:lnTo>
                      <a:pt x="416" y="200"/>
                    </a:lnTo>
                    <a:lnTo>
                      <a:pt x="481" y="233"/>
                    </a:lnTo>
                    <a:lnTo>
                      <a:pt x="541" y="264"/>
                    </a:lnTo>
                    <a:lnTo>
                      <a:pt x="599" y="293"/>
                    </a:lnTo>
                    <a:lnTo>
                      <a:pt x="654" y="322"/>
                    </a:lnTo>
                    <a:lnTo>
                      <a:pt x="707" y="349"/>
                    </a:lnTo>
                    <a:lnTo>
                      <a:pt x="755" y="374"/>
                    </a:lnTo>
                    <a:lnTo>
                      <a:pt x="799" y="398"/>
                    </a:lnTo>
                    <a:lnTo>
                      <a:pt x="838" y="421"/>
                    </a:lnTo>
                    <a:lnTo>
                      <a:pt x="875" y="441"/>
                    </a:lnTo>
                    <a:lnTo>
                      <a:pt x="906" y="459"/>
                    </a:lnTo>
                    <a:lnTo>
                      <a:pt x="931" y="476"/>
                    </a:lnTo>
                    <a:lnTo>
                      <a:pt x="954" y="490"/>
                    </a:lnTo>
                    <a:lnTo>
                      <a:pt x="971" y="503"/>
                    </a:lnTo>
                    <a:lnTo>
                      <a:pt x="982" y="512"/>
                    </a:lnTo>
                    <a:lnTo>
                      <a:pt x="988" y="519"/>
                    </a:lnTo>
                    <a:lnTo>
                      <a:pt x="989" y="525"/>
                    </a:lnTo>
                    <a:lnTo>
                      <a:pt x="1015" y="535"/>
                    </a:lnTo>
                    <a:close/>
                  </a:path>
                </a:pathLst>
              </a:custGeom>
              <a:solidFill>
                <a:srgbClr val="CCF39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584" name="Freeform 1005"/>
              <p:cNvSpPr>
                <a:spLocks/>
              </p:cNvSpPr>
              <p:nvPr/>
            </p:nvSpPr>
            <p:spPr bwMode="auto">
              <a:xfrm>
                <a:off x="970" y="1271"/>
                <a:ext cx="989" cy="262"/>
              </a:xfrm>
              <a:custGeom>
                <a:avLst/>
                <a:gdLst>
                  <a:gd name="T0" fmla="*/ 0 w 989"/>
                  <a:gd name="T1" fmla="*/ 0 h 524"/>
                  <a:gd name="T2" fmla="*/ 72 w 989"/>
                  <a:gd name="T3" fmla="*/ 18 h 524"/>
                  <a:gd name="T4" fmla="*/ 143 w 989"/>
                  <a:gd name="T5" fmla="*/ 34 h 524"/>
                  <a:gd name="T6" fmla="*/ 213 w 989"/>
                  <a:gd name="T7" fmla="*/ 51 h 524"/>
                  <a:gd name="T8" fmla="*/ 283 w 989"/>
                  <a:gd name="T9" fmla="*/ 67 h 524"/>
                  <a:gd name="T10" fmla="*/ 351 w 989"/>
                  <a:gd name="T11" fmla="*/ 84 h 524"/>
                  <a:gd name="T12" fmla="*/ 416 w 989"/>
                  <a:gd name="T13" fmla="*/ 100 h 524"/>
                  <a:gd name="T14" fmla="*/ 481 w 989"/>
                  <a:gd name="T15" fmla="*/ 116 h 524"/>
                  <a:gd name="T16" fmla="*/ 541 w 989"/>
                  <a:gd name="T17" fmla="*/ 132 h 524"/>
                  <a:gd name="T18" fmla="*/ 599 w 989"/>
                  <a:gd name="T19" fmla="*/ 146 h 524"/>
                  <a:gd name="T20" fmla="*/ 654 w 989"/>
                  <a:gd name="T21" fmla="*/ 161 h 524"/>
                  <a:gd name="T22" fmla="*/ 707 w 989"/>
                  <a:gd name="T23" fmla="*/ 174 h 524"/>
                  <a:gd name="T24" fmla="*/ 755 w 989"/>
                  <a:gd name="T25" fmla="*/ 187 h 524"/>
                  <a:gd name="T26" fmla="*/ 799 w 989"/>
                  <a:gd name="T27" fmla="*/ 199 h 524"/>
                  <a:gd name="T28" fmla="*/ 838 w 989"/>
                  <a:gd name="T29" fmla="*/ 210 h 524"/>
                  <a:gd name="T30" fmla="*/ 875 w 989"/>
                  <a:gd name="T31" fmla="*/ 220 h 524"/>
                  <a:gd name="T32" fmla="*/ 906 w 989"/>
                  <a:gd name="T33" fmla="*/ 229 h 524"/>
                  <a:gd name="T34" fmla="*/ 931 w 989"/>
                  <a:gd name="T35" fmla="*/ 238 h 524"/>
                  <a:gd name="T36" fmla="*/ 954 w 989"/>
                  <a:gd name="T37" fmla="*/ 245 h 524"/>
                  <a:gd name="T38" fmla="*/ 971 w 989"/>
                  <a:gd name="T39" fmla="*/ 251 h 524"/>
                  <a:gd name="T40" fmla="*/ 982 w 989"/>
                  <a:gd name="T41" fmla="*/ 256 h 524"/>
                  <a:gd name="T42" fmla="*/ 988 w 989"/>
                  <a:gd name="T43" fmla="*/ 259 h 524"/>
                  <a:gd name="T44" fmla="*/ 989 w 989"/>
                  <a:gd name="T45" fmla="*/ 262 h 524"/>
                  <a:gd name="T46" fmla="*/ 965 w 989"/>
                  <a:gd name="T47" fmla="*/ 257 h 524"/>
                  <a:gd name="T48" fmla="*/ 964 w 989"/>
                  <a:gd name="T49" fmla="*/ 254 h 524"/>
                  <a:gd name="T50" fmla="*/ 957 w 989"/>
                  <a:gd name="T51" fmla="*/ 250 h 524"/>
                  <a:gd name="T52" fmla="*/ 946 w 989"/>
                  <a:gd name="T53" fmla="*/ 246 h 524"/>
                  <a:gd name="T54" fmla="*/ 929 w 989"/>
                  <a:gd name="T55" fmla="*/ 239 h 524"/>
                  <a:gd name="T56" fmla="*/ 909 w 989"/>
                  <a:gd name="T57" fmla="*/ 233 h 524"/>
                  <a:gd name="T58" fmla="*/ 882 w 989"/>
                  <a:gd name="T59" fmla="*/ 225 h 524"/>
                  <a:gd name="T60" fmla="*/ 852 w 989"/>
                  <a:gd name="T61" fmla="*/ 216 h 524"/>
                  <a:gd name="T62" fmla="*/ 817 w 989"/>
                  <a:gd name="T63" fmla="*/ 206 h 524"/>
                  <a:gd name="T64" fmla="*/ 779 w 989"/>
                  <a:gd name="T65" fmla="*/ 195 h 524"/>
                  <a:gd name="T66" fmla="*/ 735 w 989"/>
                  <a:gd name="T67" fmla="*/ 183 h 524"/>
                  <a:gd name="T68" fmla="*/ 688 w 989"/>
                  <a:gd name="T69" fmla="*/ 171 h 524"/>
                  <a:gd name="T70" fmla="*/ 637 w 989"/>
                  <a:gd name="T71" fmla="*/ 157 h 524"/>
                  <a:gd name="T72" fmla="*/ 584 w 989"/>
                  <a:gd name="T73" fmla="*/ 143 h 524"/>
                  <a:gd name="T74" fmla="*/ 527 w 989"/>
                  <a:gd name="T75" fmla="*/ 129 h 524"/>
                  <a:gd name="T76" fmla="*/ 468 w 989"/>
                  <a:gd name="T77" fmla="*/ 114 h 524"/>
                  <a:gd name="T78" fmla="*/ 406 w 989"/>
                  <a:gd name="T79" fmla="*/ 98 h 524"/>
                  <a:gd name="T80" fmla="*/ 341 w 989"/>
                  <a:gd name="T81" fmla="*/ 83 h 524"/>
                  <a:gd name="T82" fmla="*/ 276 w 989"/>
                  <a:gd name="T83" fmla="*/ 67 h 524"/>
                  <a:gd name="T84" fmla="*/ 208 w 989"/>
                  <a:gd name="T85" fmla="*/ 50 h 524"/>
                  <a:gd name="T86" fmla="*/ 138 w 989"/>
                  <a:gd name="T87" fmla="*/ 34 h 524"/>
                  <a:gd name="T88" fmla="*/ 69 w 989"/>
                  <a:gd name="T89" fmla="*/ 18 h 524"/>
                  <a:gd name="T90" fmla="*/ 0 w 989"/>
                  <a:gd name="T91" fmla="*/ 1 h 524"/>
                  <a:gd name="T92" fmla="*/ 0 w 989"/>
                  <a:gd name="T93" fmla="*/ 0 h 524"/>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989" h="524">
                    <a:moveTo>
                      <a:pt x="0" y="0"/>
                    </a:moveTo>
                    <a:lnTo>
                      <a:pt x="72" y="35"/>
                    </a:lnTo>
                    <a:lnTo>
                      <a:pt x="143" y="67"/>
                    </a:lnTo>
                    <a:lnTo>
                      <a:pt x="213" y="102"/>
                    </a:lnTo>
                    <a:lnTo>
                      <a:pt x="283" y="134"/>
                    </a:lnTo>
                    <a:lnTo>
                      <a:pt x="351" y="167"/>
                    </a:lnTo>
                    <a:lnTo>
                      <a:pt x="416" y="199"/>
                    </a:lnTo>
                    <a:lnTo>
                      <a:pt x="481" y="232"/>
                    </a:lnTo>
                    <a:lnTo>
                      <a:pt x="541" y="263"/>
                    </a:lnTo>
                    <a:lnTo>
                      <a:pt x="599" y="292"/>
                    </a:lnTo>
                    <a:lnTo>
                      <a:pt x="654" y="321"/>
                    </a:lnTo>
                    <a:lnTo>
                      <a:pt x="707" y="348"/>
                    </a:lnTo>
                    <a:lnTo>
                      <a:pt x="755" y="373"/>
                    </a:lnTo>
                    <a:lnTo>
                      <a:pt x="799" y="397"/>
                    </a:lnTo>
                    <a:lnTo>
                      <a:pt x="838" y="420"/>
                    </a:lnTo>
                    <a:lnTo>
                      <a:pt x="875" y="440"/>
                    </a:lnTo>
                    <a:lnTo>
                      <a:pt x="906" y="458"/>
                    </a:lnTo>
                    <a:lnTo>
                      <a:pt x="931" y="475"/>
                    </a:lnTo>
                    <a:lnTo>
                      <a:pt x="954" y="489"/>
                    </a:lnTo>
                    <a:lnTo>
                      <a:pt x="971" y="502"/>
                    </a:lnTo>
                    <a:lnTo>
                      <a:pt x="982" y="511"/>
                    </a:lnTo>
                    <a:lnTo>
                      <a:pt x="988" y="518"/>
                    </a:lnTo>
                    <a:lnTo>
                      <a:pt x="989" y="524"/>
                    </a:lnTo>
                    <a:lnTo>
                      <a:pt x="965" y="513"/>
                    </a:lnTo>
                    <a:lnTo>
                      <a:pt x="964" y="507"/>
                    </a:lnTo>
                    <a:lnTo>
                      <a:pt x="957" y="500"/>
                    </a:lnTo>
                    <a:lnTo>
                      <a:pt x="946" y="491"/>
                    </a:lnTo>
                    <a:lnTo>
                      <a:pt x="929" y="478"/>
                    </a:lnTo>
                    <a:lnTo>
                      <a:pt x="909" y="466"/>
                    </a:lnTo>
                    <a:lnTo>
                      <a:pt x="882" y="449"/>
                    </a:lnTo>
                    <a:lnTo>
                      <a:pt x="852" y="431"/>
                    </a:lnTo>
                    <a:lnTo>
                      <a:pt x="817" y="411"/>
                    </a:lnTo>
                    <a:lnTo>
                      <a:pt x="779" y="390"/>
                    </a:lnTo>
                    <a:lnTo>
                      <a:pt x="735" y="366"/>
                    </a:lnTo>
                    <a:lnTo>
                      <a:pt x="688" y="341"/>
                    </a:lnTo>
                    <a:lnTo>
                      <a:pt x="637" y="314"/>
                    </a:lnTo>
                    <a:lnTo>
                      <a:pt x="584" y="286"/>
                    </a:lnTo>
                    <a:lnTo>
                      <a:pt x="527" y="257"/>
                    </a:lnTo>
                    <a:lnTo>
                      <a:pt x="468" y="227"/>
                    </a:lnTo>
                    <a:lnTo>
                      <a:pt x="406" y="196"/>
                    </a:lnTo>
                    <a:lnTo>
                      <a:pt x="341" y="165"/>
                    </a:lnTo>
                    <a:lnTo>
                      <a:pt x="276" y="133"/>
                    </a:lnTo>
                    <a:lnTo>
                      <a:pt x="208" y="100"/>
                    </a:lnTo>
                    <a:lnTo>
                      <a:pt x="138" y="67"/>
                    </a:lnTo>
                    <a:lnTo>
                      <a:pt x="69" y="35"/>
                    </a:lnTo>
                    <a:lnTo>
                      <a:pt x="0" y="2"/>
                    </a:lnTo>
                    <a:lnTo>
                      <a:pt x="0" y="0"/>
                    </a:lnTo>
                    <a:close/>
                  </a:path>
                </a:pathLst>
              </a:custGeom>
              <a:solidFill>
                <a:srgbClr val="CDF28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585" name="Freeform 1006"/>
              <p:cNvSpPr>
                <a:spLocks/>
              </p:cNvSpPr>
              <p:nvPr/>
            </p:nvSpPr>
            <p:spPr bwMode="auto">
              <a:xfrm>
                <a:off x="969" y="1272"/>
                <a:ext cx="966" cy="255"/>
              </a:xfrm>
              <a:custGeom>
                <a:avLst/>
                <a:gdLst>
                  <a:gd name="T0" fmla="*/ 966 w 966"/>
                  <a:gd name="T1" fmla="*/ 255 h 511"/>
                  <a:gd name="T2" fmla="*/ 965 w 966"/>
                  <a:gd name="T3" fmla="*/ 252 h 511"/>
                  <a:gd name="T4" fmla="*/ 958 w 966"/>
                  <a:gd name="T5" fmla="*/ 249 h 511"/>
                  <a:gd name="T6" fmla="*/ 947 w 966"/>
                  <a:gd name="T7" fmla="*/ 244 h 511"/>
                  <a:gd name="T8" fmla="*/ 930 w 966"/>
                  <a:gd name="T9" fmla="*/ 238 h 511"/>
                  <a:gd name="T10" fmla="*/ 910 w 966"/>
                  <a:gd name="T11" fmla="*/ 232 h 511"/>
                  <a:gd name="T12" fmla="*/ 883 w 966"/>
                  <a:gd name="T13" fmla="*/ 223 h 511"/>
                  <a:gd name="T14" fmla="*/ 853 w 966"/>
                  <a:gd name="T15" fmla="*/ 214 h 511"/>
                  <a:gd name="T16" fmla="*/ 818 w 966"/>
                  <a:gd name="T17" fmla="*/ 204 h 511"/>
                  <a:gd name="T18" fmla="*/ 780 w 966"/>
                  <a:gd name="T19" fmla="*/ 194 h 511"/>
                  <a:gd name="T20" fmla="*/ 736 w 966"/>
                  <a:gd name="T21" fmla="*/ 182 h 511"/>
                  <a:gd name="T22" fmla="*/ 689 w 966"/>
                  <a:gd name="T23" fmla="*/ 169 h 511"/>
                  <a:gd name="T24" fmla="*/ 638 w 966"/>
                  <a:gd name="T25" fmla="*/ 156 h 511"/>
                  <a:gd name="T26" fmla="*/ 585 w 966"/>
                  <a:gd name="T27" fmla="*/ 142 h 511"/>
                  <a:gd name="T28" fmla="*/ 528 w 966"/>
                  <a:gd name="T29" fmla="*/ 127 h 511"/>
                  <a:gd name="T30" fmla="*/ 469 w 966"/>
                  <a:gd name="T31" fmla="*/ 112 h 511"/>
                  <a:gd name="T32" fmla="*/ 407 w 966"/>
                  <a:gd name="T33" fmla="*/ 97 h 511"/>
                  <a:gd name="T34" fmla="*/ 342 w 966"/>
                  <a:gd name="T35" fmla="*/ 81 h 511"/>
                  <a:gd name="T36" fmla="*/ 277 w 966"/>
                  <a:gd name="T37" fmla="*/ 65 h 511"/>
                  <a:gd name="T38" fmla="*/ 209 w 966"/>
                  <a:gd name="T39" fmla="*/ 49 h 511"/>
                  <a:gd name="T40" fmla="*/ 139 w 966"/>
                  <a:gd name="T41" fmla="*/ 32 h 511"/>
                  <a:gd name="T42" fmla="*/ 70 w 966"/>
                  <a:gd name="T43" fmla="*/ 16 h 511"/>
                  <a:gd name="T44" fmla="*/ 1 w 966"/>
                  <a:gd name="T45" fmla="*/ 0 h 511"/>
                  <a:gd name="T46" fmla="*/ 0 w 966"/>
                  <a:gd name="T47" fmla="*/ 1 h 511"/>
                  <a:gd name="T48" fmla="*/ 67 w 966"/>
                  <a:gd name="T49" fmla="*/ 16 h 511"/>
                  <a:gd name="T50" fmla="*/ 135 w 966"/>
                  <a:gd name="T51" fmla="*/ 32 h 511"/>
                  <a:gd name="T52" fmla="*/ 203 w 966"/>
                  <a:gd name="T53" fmla="*/ 48 h 511"/>
                  <a:gd name="T54" fmla="*/ 268 w 966"/>
                  <a:gd name="T55" fmla="*/ 64 h 511"/>
                  <a:gd name="T56" fmla="*/ 333 w 966"/>
                  <a:gd name="T57" fmla="*/ 79 h 511"/>
                  <a:gd name="T58" fmla="*/ 395 w 966"/>
                  <a:gd name="T59" fmla="*/ 95 h 511"/>
                  <a:gd name="T60" fmla="*/ 456 w 966"/>
                  <a:gd name="T61" fmla="*/ 110 h 511"/>
                  <a:gd name="T62" fmla="*/ 514 w 966"/>
                  <a:gd name="T63" fmla="*/ 125 h 511"/>
                  <a:gd name="T64" fmla="*/ 569 w 966"/>
                  <a:gd name="T65" fmla="*/ 139 h 511"/>
                  <a:gd name="T66" fmla="*/ 621 w 966"/>
                  <a:gd name="T67" fmla="*/ 152 h 511"/>
                  <a:gd name="T68" fmla="*/ 671 w 966"/>
                  <a:gd name="T69" fmla="*/ 165 h 511"/>
                  <a:gd name="T70" fmla="*/ 716 w 966"/>
                  <a:gd name="T71" fmla="*/ 177 h 511"/>
                  <a:gd name="T72" fmla="*/ 757 w 966"/>
                  <a:gd name="T73" fmla="*/ 189 h 511"/>
                  <a:gd name="T74" fmla="*/ 795 w 966"/>
                  <a:gd name="T75" fmla="*/ 199 h 511"/>
                  <a:gd name="T76" fmla="*/ 829 w 966"/>
                  <a:gd name="T77" fmla="*/ 209 h 511"/>
                  <a:gd name="T78" fmla="*/ 859 w 966"/>
                  <a:gd name="T79" fmla="*/ 218 h 511"/>
                  <a:gd name="T80" fmla="*/ 884 w 966"/>
                  <a:gd name="T81" fmla="*/ 225 h 511"/>
                  <a:gd name="T82" fmla="*/ 904 w 966"/>
                  <a:gd name="T83" fmla="*/ 232 h 511"/>
                  <a:gd name="T84" fmla="*/ 921 w 966"/>
                  <a:gd name="T85" fmla="*/ 238 h 511"/>
                  <a:gd name="T86" fmla="*/ 931 w 966"/>
                  <a:gd name="T87" fmla="*/ 242 h 511"/>
                  <a:gd name="T88" fmla="*/ 938 w 966"/>
                  <a:gd name="T89" fmla="*/ 246 h 511"/>
                  <a:gd name="T90" fmla="*/ 940 w 966"/>
                  <a:gd name="T91" fmla="*/ 249 h 511"/>
                  <a:gd name="T92" fmla="*/ 966 w 966"/>
                  <a:gd name="T93" fmla="*/ 255 h 511"/>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966" h="511">
                    <a:moveTo>
                      <a:pt x="966" y="511"/>
                    </a:moveTo>
                    <a:lnTo>
                      <a:pt x="965" y="505"/>
                    </a:lnTo>
                    <a:lnTo>
                      <a:pt x="958" y="498"/>
                    </a:lnTo>
                    <a:lnTo>
                      <a:pt x="947" y="489"/>
                    </a:lnTo>
                    <a:lnTo>
                      <a:pt x="930" y="476"/>
                    </a:lnTo>
                    <a:lnTo>
                      <a:pt x="910" y="464"/>
                    </a:lnTo>
                    <a:lnTo>
                      <a:pt x="883" y="447"/>
                    </a:lnTo>
                    <a:lnTo>
                      <a:pt x="853" y="429"/>
                    </a:lnTo>
                    <a:lnTo>
                      <a:pt x="818" y="409"/>
                    </a:lnTo>
                    <a:lnTo>
                      <a:pt x="780" y="388"/>
                    </a:lnTo>
                    <a:lnTo>
                      <a:pt x="736" y="364"/>
                    </a:lnTo>
                    <a:lnTo>
                      <a:pt x="689" y="339"/>
                    </a:lnTo>
                    <a:lnTo>
                      <a:pt x="638" y="312"/>
                    </a:lnTo>
                    <a:lnTo>
                      <a:pt x="585" y="284"/>
                    </a:lnTo>
                    <a:lnTo>
                      <a:pt x="528" y="255"/>
                    </a:lnTo>
                    <a:lnTo>
                      <a:pt x="469" y="225"/>
                    </a:lnTo>
                    <a:lnTo>
                      <a:pt x="407" y="194"/>
                    </a:lnTo>
                    <a:lnTo>
                      <a:pt x="342" y="163"/>
                    </a:lnTo>
                    <a:lnTo>
                      <a:pt x="277" y="131"/>
                    </a:lnTo>
                    <a:lnTo>
                      <a:pt x="209" y="98"/>
                    </a:lnTo>
                    <a:lnTo>
                      <a:pt x="139" y="65"/>
                    </a:lnTo>
                    <a:lnTo>
                      <a:pt x="70" y="33"/>
                    </a:lnTo>
                    <a:lnTo>
                      <a:pt x="1" y="0"/>
                    </a:lnTo>
                    <a:lnTo>
                      <a:pt x="0" y="2"/>
                    </a:lnTo>
                    <a:lnTo>
                      <a:pt x="67" y="33"/>
                    </a:lnTo>
                    <a:lnTo>
                      <a:pt x="135" y="65"/>
                    </a:lnTo>
                    <a:lnTo>
                      <a:pt x="203" y="96"/>
                    </a:lnTo>
                    <a:lnTo>
                      <a:pt x="268" y="129"/>
                    </a:lnTo>
                    <a:lnTo>
                      <a:pt x="333" y="159"/>
                    </a:lnTo>
                    <a:lnTo>
                      <a:pt x="395" y="190"/>
                    </a:lnTo>
                    <a:lnTo>
                      <a:pt x="456" y="221"/>
                    </a:lnTo>
                    <a:lnTo>
                      <a:pt x="514" y="250"/>
                    </a:lnTo>
                    <a:lnTo>
                      <a:pt x="569" y="279"/>
                    </a:lnTo>
                    <a:lnTo>
                      <a:pt x="621" y="304"/>
                    </a:lnTo>
                    <a:lnTo>
                      <a:pt x="671" y="331"/>
                    </a:lnTo>
                    <a:lnTo>
                      <a:pt x="716" y="355"/>
                    </a:lnTo>
                    <a:lnTo>
                      <a:pt x="757" y="379"/>
                    </a:lnTo>
                    <a:lnTo>
                      <a:pt x="795" y="398"/>
                    </a:lnTo>
                    <a:lnTo>
                      <a:pt x="829" y="418"/>
                    </a:lnTo>
                    <a:lnTo>
                      <a:pt x="859" y="436"/>
                    </a:lnTo>
                    <a:lnTo>
                      <a:pt x="884" y="451"/>
                    </a:lnTo>
                    <a:lnTo>
                      <a:pt x="904" y="465"/>
                    </a:lnTo>
                    <a:lnTo>
                      <a:pt x="921" y="476"/>
                    </a:lnTo>
                    <a:lnTo>
                      <a:pt x="931" y="485"/>
                    </a:lnTo>
                    <a:lnTo>
                      <a:pt x="938" y="493"/>
                    </a:lnTo>
                    <a:lnTo>
                      <a:pt x="940" y="498"/>
                    </a:lnTo>
                    <a:lnTo>
                      <a:pt x="966" y="511"/>
                    </a:lnTo>
                    <a:close/>
                  </a:path>
                </a:pathLst>
              </a:custGeom>
              <a:solidFill>
                <a:srgbClr val="CFF28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586" name="Freeform 1007"/>
              <p:cNvSpPr>
                <a:spLocks/>
              </p:cNvSpPr>
              <p:nvPr/>
            </p:nvSpPr>
            <p:spPr bwMode="auto">
              <a:xfrm>
                <a:off x="969" y="1273"/>
                <a:ext cx="940" cy="248"/>
              </a:xfrm>
              <a:custGeom>
                <a:avLst/>
                <a:gdLst>
                  <a:gd name="T0" fmla="*/ 0 w 940"/>
                  <a:gd name="T1" fmla="*/ 0 h 496"/>
                  <a:gd name="T2" fmla="*/ 67 w 940"/>
                  <a:gd name="T3" fmla="*/ 16 h 496"/>
                  <a:gd name="T4" fmla="*/ 135 w 940"/>
                  <a:gd name="T5" fmla="*/ 32 h 496"/>
                  <a:gd name="T6" fmla="*/ 203 w 940"/>
                  <a:gd name="T7" fmla="*/ 47 h 496"/>
                  <a:gd name="T8" fmla="*/ 268 w 940"/>
                  <a:gd name="T9" fmla="*/ 64 h 496"/>
                  <a:gd name="T10" fmla="*/ 333 w 940"/>
                  <a:gd name="T11" fmla="*/ 79 h 496"/>
                  <a:gd name="T12" fmla="*/ 395 w 940"/>
                  <a:gd name="T13" fmla="*/ 94 h 496"/>
                  <a:gd name="T14" fmla="*/ 456 w 940"/>
                  <a:gd name="T15" fmla="*/ 110 h 496"/>
                  <a:gd name="T16" fmla="*/ 514 w 940"/>
                  <a:gd name="T17" fmla="*/ 124 h 496"/>
                  <a:gd name="T18" fmla="*/ 569 w 940"/>
                  <a:gd name="T19" fmla="*/ 139 h 496"/>
                  <a:gd name="T20" fmla="*/ 621 w 940"/>
                  <a:gd name="T21" fmla="*/ 151 h 496"/>
                  <a:gd name="T22" fmla="*/ 671 w 940"/>
                  <a:gd name="T23" fmla="*/ 165 h 496"/>
                  <a:gd name="T24" fmla="*/ 716 w 940"/>
                  <a:gd name="T25" fmla="*/ 177 h 496"/>
                  <a:gd name="T26" fmla="*/ 757 w 940"/>
                  <a:gd name="T27" fmla="*/ 189 h 496"/>
                  <a:gd name="T28" fmla="*/ 795 w 940"/>
                  <a:gd name="T29" fmla="*/ 198 h 496"/>
                  <a:gd name="T30" fmla="*/ 829 w 940"/>
                  <a:gd name="T31" fmla="*/ 208 h 496"/>
                  <a:gd name="T32" fmla="*/ 859 w 940"/>
                  <a:gd name="T33" fmla="*/ 217 h 496"/>
                  <a:gd name="T34" fmla="*/ 884 w 940"/>
                  <a:gd name="T35" fmla="*/ 225 h 496"/>
                  <a:gd name="T36" fmla="*/ 904 w 940"/>
                  <a:gd name="T37" fmla="*/ 232 h 496"/>
                  <a:gd name="T38" fmla="*/ 921 w 940"/>
                  <a:gd name="T39" fmla="*/ 237 h 496"/>
                  <a:gd name="T40" fmla="*/ 931 w 940"/>
                  <a:gd name="T41" fmla="*/ 242 h 496"/>
                  <a:gd name="T42" fmla="*/ 938 w 940"/>
                  <a:gd name="T43" fmla="*/ 246 h 496"/>
                  <a:gd name="T44" fmla="*/ 940 w 940"/>
                  <a:gd name="T45" fmla="*/ 248 h 496"/>
                  <a:gd name="T46" fmla="*/ 911 w 940"/>
                  <a:gd name="T47" fmla="*/ 242 h 496"/>
                  <a:gd name="T48" fmla="*/ 910 w 940"/>
                  <a:gd name="T49" fmla="*/ 239 h 496"/>
                  <a:gd name="T50" fmla="*/ 903 w 940"/>
                  <a:gd name="T51" fmla="*/ 236 h 496"/>
                  <a:gd name="T52" fmla="*/ 891 w 940"/>
                  <a:gd name="T53" fmla="*/ 231 h 496"/>
                  <a:gd name="T54" fmla="*/ 874 w 940"/>
                  <a:gd name="T55" fmla="*/ 225 h 496"/>
                  <a:gd name="T56" fmla="*/ 853 w 940"/>
                  <a:gd name="T57" fmla="*/ 217 h 496"/>
                  <a:gd name="T58" fmla="*/ 826 w 940"/>
                  <a:gd name="T59" fmla="*/ 209 h 496"/>
                  <a:gd name="T60" fmla="*/ 794 w 940"/>
                  <a:gd name="T61" fmla="*/ 200 h 496"/>
                  <a:gd name="T62" fmla="*/ 759 w 940"/>
                  <a:gd name="T63" fmla="*/ 190 h 496"/>
                  <a:gd name="T64" fmla="*/ 718 w 940"/>
                  <a:gd name="T65" fmla="*/ 179 h 496"/>
                  <a:gd name="T66" fmla="*/ 674 w 940"/>
                  <a:gd name="T67" fmla="*/ 167 h 496"/>
                  <a:gd name="T68" fmla="*/ 626 w 940"/>
                  <a:gd name="T69" fmla="*/ 154 h 496"/>
                  <a:gd name="T70" fmla="*/ 573 w 940"/>
                  <a:gd name="T71" fmla="*/ 141 h 496"/>
                  <a:gd name="T72" fmla="*/ 518 w 940"/>
                  <a:gd name="T73" fmla="*/ 127 h 496"/>
                  <a:gd name="T74" fmla="*/ 460 w 940"/>
                  <a:gd name="T75" fmla="*/ 112 h 496"/>
                  <a:gd name="T76" fmla="*/ 400 w 940"/>
                  <a:gd name="T77" fmla="*/ 97 h 496"/>
                  <a:gd name="T78" fmla="*/ 337 w 940"/>
                  <a:gd name="T79" fmla="*/ 82 h 496"/>
                  <a:gd name="T80" fmla="*/ 272 w 940"/>
                  <a:gd name="T81" fmla="*/ 65 h 496"/>
                  <a:gd name="T82" fmla="*/ 206 w 940"/>
                  <a:gd name="T83" fmla="*/ 49 h 496"/>
                  <a:gd name="T84" fmla="*/ 138 w 940"/>
                  <a:gd name="T85" fmla="*/ 33 h 496"/>
                  <a:gd name="T86" fmla="*/ 69 w 940"/>
                  <a:gd name="T87" fmla="*/ 17 h 496"/>
                  <a:gd name="T88" fmla="*/ 0 w 940"/>
                  <a:gd name="T89" fmla="*/ 0 h 496"/>
                  <a:gd name="T90" fmla="*/ 0 w 940"/>
                  <a:gd name="T91" fmla="*/ 0 h 49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940" h="496">
                    <a:moveTo>
                      <a:pt x="0" y="0"/>
                    </a:moveTo>
                    <a:lnTo>
                      <a:pt x="67" y="31"/>
                    </a:lnTo>
                    <a:lnTo>
                      <a:pt x="135" y="63"/>
                    </a:lnTo>
                    <a:lnTo>
                      <a:pt x="203" y="94"/>
                    </a:lnTo>
                    <a:lnTo>
                      <a:pt x="268" y="127"/>
                    </a:lnTo>
                    <a:lnTo>
                      <a:pt x="333" y="157"/>
                    </a:lnTo>
                    <a:lnTo>
                      <a:pt x="395" y="188"/>
                    </a:lnTo>
                    <a:lnTo>
                      <a:pt x="456" y="219"/>
                    </a:lnTo>
                    <a:lnTo>
                      <a:pt x="514" y="248"/>
                    </a:lnTo>
                    <a:lnTo>
                      <a:pt x="569" y="277"/>
                    </a:lnTo>
                    <a:lnTo>
                      <a:pt x="621" y="302"/>
                    </a:lnTo>
                    <a:lnTo>
                      <a:pt x="671" y="329"/>
                    </a:lnTo>
                    <a:lnTo>
                      <a:pt x="716" y="353"/>
                    </a:lnTo>
                    <a:lnTo>
                      <a:pt x="757" y="377"/>
                    </a:lnTo>
                    <a:lnTo>
                      <a:pt x="795" y="396"/>
                    </a:lnTo>
                    <a:lnTo>
                      <a:pt x="829" y="416"/>
                    </a:lnTo>
                    <a:lnTo>
                      <a:pt x="859" y="434"/>
                    </a:lnTo>
                    <a:lnTo>
                      <a:pt x="884" y="449"/>
                    </a:lnTo>
                    <a:lnTo>
                      <a:pt x="904" y="463"/>
                    </a:lnTo>
                    <a:lnTo>
                      <a:pt x="921" y="474"/>
                    </a:lnTo>
                    <a:lnTo>
                      <a:pt x="931" y="483"/>
                    </a:lnTo>
                    <a:lnTo>
                      <a:pt x="938" y="491"/>
                    </a:lnTo>
                    <a:lnTo>
                      <a:pt x="940" y="496"/>
                    </a:lnTo>
                    <a:lnTo>
                      <a:pt x="911" y="483"/>
                    </a:lnTo>
                    <a:lnTo>
                      <a:pt x="910" y="478"/>
                    </a:lnTo>
                    <a:lnTo>
                      <a:pt x="903" y="471"/>
                    </a:lnTo>
                    <a:lnTo>
                      <a:pt x="891" y="462"/>
                    </a:lnTo>
                    <a:lnTo>
                      <a:pt x="874" y="449"/>
                    </a:lnTo>
                    <a:lnTo>
                      <a:pt x="853" y="434"/>
                    </a:lnTo>
                    <a:lnTo>
                      <a:pt x="826" y="418"/>
                    </a:lnTo>
                    <a:lnTo>
                      <a:pt x="794" y="400"/>
                    </a:lnTo>
                    <a:lnTo>
                      <a:pt x="759" y="380"/>
                    </a:lnTo>
                    <a:lnTo>
                      <a:pt x="718" y="357"/>
                    </a:lnTo>
                    <a:lnTo>
                      <a:pt x="674" y="333"/>
                    </a:lnTo>
                    <a:lnTo>
                      <a:pt x="626" y="308"/>
                    </a:lnTo>
                    <a:lnTo>
                      <a:pt x="573" y="281"/>
                    </a:lnTo>
                    <a:lnTo>
                      <a:pt x="518" y="253"/>
                    </a:lnTo>
                    <a:lnTo>
                      <a:pt x="460" y="223"/>
                    </a:lnTo>
                    <a:lnTo>
                      <a:pt x="400" y="194"/>
                    </a:lnTo>
                    <a:lnTo>
                      <a:pt x="337" y="163"/>
                    </a:lnTo>
                    <a:lnTo>
                      <a:pt x="272" y="130"/>
                    </a:lnTo>
                    <a:lnTo>
                      <a:pt x="206" y="98"/>
                    </a:lnTo>
                    <a:lnTo>
                      <a:pt x="138" y="65"/>
                    </a:lnTo>
                    <a:lnTo>
                      <a:pt x="69" y="33"/>
                    </a:lnTo>
                    <a:lnTo>
                      <a:pt x="0" y="0"/>
                    </a:lnTo>
                    <a:close/>
                  </a:path>
                </a:pathLst>
              </a:custGeom>
              <a:solidFill>
                <a:srgbClr val="D1F18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587" name="Freeform 1008"/>
              <p:cNvSpPr>
                <a:spLocks/>
              </p:cNvSpPr>
              <p:nvPr/>
            </p:nvSpPr>
            <p:spPr bwMode="auto">
              <a:xfrm>
                <a:off x="969" y="1273"/>
                <a:ext cx="911" cy="242"/>
              </a:xfrm>
              <a:custGeom>
                <a:avLst/>
                <a:gdLst>
                  <a:gd name="T0" fmla="*/ 911 w 911"/>
                  <a:gd name="T1" fmla="*/ 242 h 483"/>
                  <a:gd name="T2" fmla="*/ 910 w 911"/>
                  <a:gd name="T3" fmla="*/ 239 h 483"/>
                  <a:gd name="T4" fmla="*/ 903 w 911"/>
                  <a:gd name="T5" fmla="*/ 236 h 483"/>
                  <a:gd name="T6" fmla="*/ 891 w 911"/>
                  <a:gd name="T7" fmla="*/ 231 h 483"/>
                  <a:gd name="T8" fmla="*/ 874 w 911"/>
                  <a:gd name="T9" fmla="*/ 225 h 483"/>
                  <a:gd name="T10" fmla="*/ 853 w 911"/>
                  <a:gd name="T11" fmla="*/ 217 h 483"/>
                  <a:gd name="T12" fmla="*/ 826 w 911"/>
                  <a:gd name="T13" fmla="*/ 209 h 483"/>
                  <a:gd name="T14" fmla="*/ 794 w 911"/>
                  <a:gd name="T15" fmla="*/ 200 h 483"/>
                  <a:gd name="T16" fmla="*/ 759 w 911"/>
                  <a:gd name="T17" fmla="*/ 190 h 483"/>
                  <a:gd name="T18" fmla="*/ 718 w 911"/>
                  <a:gd name="T19" fmla="*/ 179 h 483"/>
                  <a:gd name="T20" fmla="*/ 674 w 911"/>
                  <a:gd name="T21" fmla="*/ 167 h 483"/>
                  <a:gd name="T22" fmla="*/ 626 w 911"/>
                  <a:gd name="T23" fmla="*/ 154 h 483"/>
                  <a:gd name="T24" fmla="*/ 573 w 911"/>
                  <a:gd name="T25" fmla="*/ 141 h 483"/>
                  <a:gd name="T26" fmla="*/ 518 w 911"/>
                  <a:gd name="T27" fmla="*/ 127 h 483"/>
                  <a:gd name="T28" fmla="*/ 460 w 911"/>
                  <a:gd name="T29" fmla="*/ 112 h 483"/>
                  <a:gd name="T30" fmla="*/ 400 w 911"/>
                  <a:gd name="T31" fmla="*/ 97 h 483"/>
                  <a:gd name="T32" fmla="*/ 337 w 911"/>
                  <a:gd name="T33" fmla="*/ 82 h 483"/>
                  <a:gd name="T34" fmla="*/ 272 w 911"/>
                  <a:gd name="T35" fmla="*/ 65 h 483"/>
                  <a:gd name="T36" fmla="*/ 206 w 911"/>
                  <a:gd name="T37" fmla="*/ 49 h 483"/>
                  <a:gd name="T38" fmla="*/ 138 w 911"/>
                  <a:gd name="T39" fmla="*/ 33 h 483"/>
                  <a:gd name="T40" fmla="*/ 69 w 911"/>
                  <a:gd name="T41" fmla="*/ 17 h 483"/>
                  <a:gd name="T42" fmla="*/ 0 w 911"/>
                  <a:gd name="T43" fmla="*/ 0 h 483"/>
                  <a:gd name="T44" fmla="*/ 0 w 911"/>
                  <a:gd name="T45" fmla="*/ 1 h 483"/>
                  <a:gd name="T46" fmla="*/ 66 w 911"/>
                  <a:gd name="T47" fmla="*/ 17 h 483"/>
                  <a:gd name="T48" fmla="*/ 132 w 911"/>
                  <a:gd name="T49" fmla="*/ 33 h 483"/>
                  <a:gd name="T50" fmla="*/ 199 w 911"/>
                  <a:gd name="T51" fmla="*/ 48 h 483"/>
                  <a:gd name="T52" fmla="*/ 262 w 911"/>
                  <a:gd name="T53" fmla="*/ 65 h 483"/>
                  <a:gd name="T54" fmla="*/ 326 w 911"/>
                  <a:gd name="T55" fmla="*/ 80 h 483"/>
                  <a:gd name="T56" fmla="*/ 387 w 911"/>
                  <a:gd name="T57" fmla="*/ 94 h 483"/>
                  <a:gd name="T58" fmla="*/ 446 w 911"/>
                  <a:gd name="T59" fmla="*/ 109 h 483"/>
                  <a:gd name="T60" fmla="*/ 501 w 911"/>
                  <a:gd name="T61" fmla="*/ 123 h 483"/>
                  <a:gd name="T62" fmla="*/ 555 w 911"/>
                  <a:gd name="T63" fmla="*/ 137 h 483"/>
                  <a:gd name="T64" fmla="*/ 606 w 911"/>
                  <a:gd name="T65" fmla="*/ 150 h 483"/>
                  <a:gd name="T66" fmla="*/ 653 w 911"/>
                  <a:gd name="T67" fmla="*/ 162 h 483"/>
                  <a:gd name="T68" fmla="*/ 695 w 911"/>
                  <a:gd name="T69" fmla="*/ 174 h 483"/>
                  <a:gd name="T70" fmla="*/ 735 w 911"/>
                  <a:gd name="T71" fmla="*/ 185 h 483"/>
                  <a:gd name="T72" fmla="*/ 768 w 911"/>
                  <a:gd name="T73" fmla="*/ 195 h 483"/>
                  <a:gd name="T74" fmla="*/ 800 w 911"/>
                  <a:gd name="T75" fmla="*/ 204 h 483"/>
                  <a:gd name="T76" fmla="*/ 825 w 911"/>
                  <a:gd name="T77" fmla="*/ 211 h 483"/>
                  <a:gd name="T78" fmla="*/ 846 w 911"/>
                  <a:gd name="T79" fmla="*/ 218 h 483"/>
                  <a:gd name="T80" fmla="*/ 863 w 911"/>
                  <a:gd name="T81" fmla="*/ 224 h 483"/>
                  <a:gd name="T82" fmla="*/ 874 w 911"/>
                  <a:gd name="T83" fmla="*/ 229 h 483"/>
                  <a:gd name="T84" fmla="*/ 880 w 911"/>
                  <a:gd name="T85" fmla="*/ 233 h 483"/>
                  <a:gd name="T86" fmla="*/ 882 w 911"/>
                  <a:gd name="T87" fmla="*/ 235 h 483"/>
                  <a:gd name="T88" fmla="*/ 911 w 911"/>
                  <a:gd name="T89" fmla="*/ 242 h 48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911" h="483">
                    <a:moveTo>
                      <a:pt x="911" y="483"/>
                    </a:moveTo>
                    <a:lnTo>
                      <a:pt x="910" y="478"/>
                    </a:lnTo>
                    <a:lnTo>
                      <a:pt x="903" y="471"/>
                    </a:lnTo>
                    <a:lnTo>
                      <a:pt x="891" y="462"/>
                    </a:lnTo>
                    <a:lnTo>
                      <a:pt x="874" y="449"/>
                    </a:lnTo>
                    <a:lnTo>
                      <a:pt x="853" y="434"/>
                    </a:lnTo>
                    <a:lnTo>
                      <a:pt x="826" y="418"/>
                    </a:lnTo>
                    <a:lnTo>
                      <a:pt x="794" y="400"/>
                    </a:lnTo>
                    <a:lnTo>
                      <a:pt x="759" y="380"/>
                    </a:lnTo>
                    <a:lnTo>
                      <a:pt x="718" y="357"/>
                    </a:lnTo>
                    <a:lnTo>
                      <a:pt x="674" y="333"/>
                    </a:lnTo>
                    <a:lnTo>
                      <a:pt x="626" y="308"/>
                    </a:lnTo>
                    <a:lnTo>
                      <a:pt x="573" y="281"/>
                    </a:lnTo>
                    <a:lnTo>
                      <a:pt x="518" y="253"/>
                    </a:lnTo>
                    <a:lnTo>
                      <a:pt x="460" y="223"/>
                    </a:lnTo>
                    <a:lnTo>
                      <a:pt x="400" y="194"/>
                    </a:lnTo>
                    <a:lnTo>
                      <a:pt x="337" y="163"/>
                    </a:lnTo>
                    <a:lnTo>
                      <a:pt x="272" y="130"/>
                    </a:lnTo>
                    <a:lnTo>
                      <a:pt x="206" y="98"/>
                    </a:lnTo>
                    <a:lnTo>
                      <a:pt x="138" y="65"/>
                    </a:lnTo>
                    <a:lnTo>
                      <a:pt x="69" y="33"/>
                    </a:lnTo>
                    <a:lnTo>
                      <a:pt x="0" y="0"/>
                    </a:lnTo>
                    <a:lnTo>
                      <a:pt x="0" y="2"/>
                    </a:lnTo>
                    <a:lnTo>
                      <a:pt x="66" y="34"/>
                    </a:lnTo>
                    <a:lnTo>
                      <a:pt x="132" y="65"/>
                    </a:lnTo>
                    <a:lnTo>
                      <a:pt x="199" y="96"/>
                    </a:lnTo>
                    <a:lnTo>
                      <a:pt x="262" y="129"/>
                    </a:lnTo>
                    <a:lnTo>
                      <a:pt x="326" y="159"/>
                    </a:lnTo>
                    <a:lnTo>
                      <a:pt x="387" y="188"/>
                    </a:lnTo>
                    <a:lnTo>
                      <a:pt x="446" y="217"/>
                    </a:lnTo>
                    <a:lnTo>
                      <a:pt x="501" y="246"/>
                    </a:lnTo>
                    <a:lnTo>
                      <a:pt x="555" y="273"/>
                    </a:lnTo>
                    <a:lnTo>
                      <a:pt x="606" y="300"/>
                    </a:lnTo>
                    <a:lnTo>
                      <a:pt x="653" y="324"/>
                    </a:lnTo>
                    <a:lnTo>
                      <a:pt x="695" y="348"/>
                    </a:lnTo>
                    <a:lnTo>
                      <a:pt x="735" y="369"/>
                    </a:lnTo>
                    <a:lnTo>
                      <a:pt x="768" y="389"/>
                    </a:lnTo>
                    <a:lnTo>
                      <a:pt x="800" y="407"/>
                    </a:lnTo>
                    <a:lnTo>
                      <a:pt x="825" y="422"/>
                    </a:lnTo>
                    <a:lnTo>
                      <a:pt x="846" y="436"/>
                    </a:lnTo>
                    <a:lnTo>
                      <a:pt x="863" y="447"/>
                    </a:lnTo>
                    <a:lnTo>
                      <a:pt x="874" y="458"/>
                    </a:lnTo>
                    <a:lnTo>
                      <a:pt x="880" y="465"/>
                    </a:lnTo>
                    <a:lnTo>
                      <a:pt x="882" y="469"/>
                    </a:lnTo>
                    <a:lnTo>
                      <a:pt x="911" y="483"/>
                    </a:lnTo>
                    <a:close/>
                  </a:path>
                </a:pathLst>
              </a:custGeom>
              <a:solidFill>
                <a:srgbClr val="D2F18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588" name="Freeform 1009"/>
              <p:cNvSpPr>
                <a:spLocks/>
              </p:cNvSpPr>
              <p:nvPr/>
            </p:nvSpPr>
            <p:spPr bwMode="auto">
              <a:xfrm>
                <a:off x="967" y="1274"/>
                <a:ext cx="884" cy="233"/>
              </a:xfrm>
              <a:custGeom>
                <a:avLst/>
                <a:gdLst>
                  <a:gd name="T0" fmla="*/ 2 w 884"/>
                  <a:gd name="T1" fmla="*/ 0 h 467"/>
                  <a:gd name="T2" fmla="*/ 68 w 884"/>
                  <a:gd name="T3" fmla="*/ 16 h 467"/>
                  <a:gd name="T4" fmla="*/ 134 w 884"/>
                  <a:gd name="T5" fmla="*/ 31 h 467"/>
                  <a:gd name="T6" fmla="*/ 201 w 884"/>
                  <a:gd name="T7" fmla="*/ 47 h 467"/>
                  <a:gd name="T8" fmla="*/ 264 w 884"/>
                  <a:gd name="T9" fmla="*/ 63 h 467"/>
                  <a:gd name="T10" fmla="*/ 328 w 884"/>
                  <a:gd name="T11" fmla="*/ 78 h 467"/>
                  <a:gd name="T12" fmla="*/ 389 w 884"/>
                  <a:gd name="T13" fmla="*/ 93 h 467"/>
                  <a:gd name="T14" fmla="*/ 448 w 884"/>
                  <a:gd name="T15" fmla="*/ 107 h 467"/>
                  <a:gd name="T16" fmla="*/ 503 w 884"/>
                  <a:gd name="T17" fmla="*/ 122 h 467"/>
                  <a:gd name="T18" fmla="*/ 557 w 884"/>
                  <a:gd name="T19" fmla="*/ 135 h 467"/>
                  <a:gd name="T20" fmla="*/ 608 w 884"/>
                  <a:gd name="T21" fmla="*/ 149 h 467"/>
                  <a:gd name="T22" fmla="*/ 655 w 884"/>
                  <a:gd name="T23" fmla="*/ 161 h 467"/>
                  <a:gd name="T24" fmla="*/ 697 w 884"/>
                  <a:gd name="T25" fmla="*/ 173 h 467"/>
                  <a:gd name="T26" fmla="*/ 737 w 884"/>
                  <a:gd name="T27" fmla="*/ 183 h 467"/>
                  <a:gd name="T28" fmla="*/ 770 w 884"/>
                  <a:gd name="T29" fmla="*/ 193 h 467"/>
                  <a:gd name="T30" fmla="*/ 802 w 884"/>
                  <a:gd name="T31" fmla="*/ 202 h 467"/>
                  <a:gd name="T32" fmla="*/ 827 w 884"/>
                  <a:gd name="T33" fmla="*/ 210 h 467"/>
                  <a:gd name="T34" fmla="*/ 848 w 884"/>
                  <a:gd name="T35" fmla="*/ 217 h 467"/>
                  <a:gd name="T36" fmla="*/ 865 w 884"/>
                  <a:gd name="T37" fmla="*/ 222 h 467"/>
                  <a:gd name="T38" fmla="*/ 876 w 884"/>
                  <a:gd name="T39" fmla="*/ 228 h 467"/>
                  <a:gd name="T40" fmla="*/ 882 w 884"/>
                  <a:gd name="T41" fmla="*/ 231 h 467"/>
                  <a:gd name="T42" fmla="*/ 884 w 884"/>
                  <a:gd name="T43" fmla="*/ 233 h 467"/>
                  <a:gd name="T44" fmla="*/ 854 w 884"/>
                  <a:gd name="T45" fmla="*/ 226 h 467"/>
                  <a:gd name="T46" fmla="*/ 852 w 884"/>
                  <a:gd name="T47" fmla="*/ 224 h 467"/>
                  <a:gd name="T48" fmla="*/ 845 w 884"/>
                  <a:gd name="T49" fmla="*/ 220 h 467"/>
                  <a:gd name="T50" fmla="*/ 834 w 884"/>
                  <a:gd name="T51" fmla="*/ 216 h 467"/>
                  <a:gd name="T52" fmla="*/ 819 w 884"/>
                  <a:gd name="T53" fmla="*/ 211 h 467"/>
                  <a:gd name="T54" fmla="*/ 799 w 884"/>
                  <a:gd name="T55" fmla="*/ 203 h 467"/>
                  <a:gd name="T56" fmla="*/ 773 w 884"/>
                  <a:gd name="T57" fmla="*/ 196 h 467"/>
                  <a:gd name="T58" fmla="*/ 744 w 884"/>
                  <a:gd name="T59" fmla="*/ 187 h 467"/>
                  <a:gd name="T60" fmla="*/ 711 w 884"/>
                  <a:gd name="T61" fmla="*/ 178 h 467"/>
                  <a:gd name="T62" fmla="*/ 673 w 884"/>
                  <a:gd name="T63" fmla="*/ 167 h 467"/>
                  <a:gd name="T64" fmla="*/ 632 w 884"/>
                  <a:gd name="T65" fmla="*/ 156 h 467"/>
                  <a:gd name="T66" fmla="*/ 587 w 884"/>
                  <a:gd name="T67" fmla="*/ 144 h 467"/>
                  <a:gd name="T68" fmla="*/ 537 w 884"/>
                  <a:gd name="T69" fmla="*/ 132 h 467"/>
                  <a:gd name="T70" fmla="*/ 486 w 884"/>
                  <a:gd name="T71" fmla="*/ 118 h 467"/>
                  <a:gd name="T72" fmla="*/ 431 w 884"/>
                  <a:gd name="T73" fmla="*/ 105 h 467"/>
                  <a:gd name="T74" fmla="*/ 375 w 884"/>
                  <a:gd name="T75" fmla="*/ 91 h 467"/>
                  <a:gd name="T76" fmla="*/ 317 w 884"/>
                  <a:gd name="T77" fmla="*/ 77 h 467"/>
                  <a:gd name="T78" fmla="*/ 256 w 884"/>
                  <a:gd name="T79" fmla="*/ 61 h 467"/>
                  <a:gd name="T80" fmla="*/ 192 w 884"/>
                  <a:gd name="T81" fmla="*/ 47 h 467"/>
                  <a:gd name="T82" fmla="*/ 130 w 884"/>
                  <a:gd name="T83" fmla="*/ 31 h 467"/>
                  <a:gd name="T84" fmla="*/ 65 w 884"/>
                  <a:gd name="T85" fmla="*/ 16 h 467"/>
                  <a:gd name="T86" fmla="*/ 0 w 884"/>
                  <a:gd name="T87" fmla="*/ 1 h 467"/>
                  <a:gd name="T88" fmla="*/ 2 w 884"/>
                  <a:gd name="T89" fmla="*/ 0 h 467"/>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884" h="467">
                    <a:moveTo>
                      <a:pt x="2" y="0"/>
                    </a:moveTo>
                    <a:lnTo>
                      <a:pt x="68" y="32"/>
                    </a:lnTo>
                    <a:lnTo>
                      <a:pt x="134" y="63"/>
                    </a:lnTo>
                    <a:lnTo>
                      <a:pt x="201" y="94"/>
                    </a:lnTo>
                    <a:lnTo>
                      <a:pt x="264" y="127"/>
                    </a:lnTo>
                    <a:lnTo>
                      <a:pt x="328" y="157"/>
                    </a:lnTo>
                    <a:lnTo>
                      <a:pt x="389" y="186"/>
                    </a:lnTo>
                    <a:lnTo>
                      <a:pt x="448" y="215"/>
                    </a:lnTo>
                    <a:lnTo>
                      <a:pt x="503" y="244"/>
                    </a:lnTo>
                    <a:lnTo>
                      <a:pt x="557" y="271"/>
                    </a:lnTo>
                    <a:lnTo>
                      <a:pt x="608" y="298"/>
                    </a:lnTo>
                    <a:lnTo>
                      <a:pt x="655" y="322"/>
                    </a:lnTo>
                    <a:lnTo>
                      <a:pt x="697" y="346"/>
                    </a:lnTo>
                    <a:lnTo>
                      <a:pt x="737" y="367"/>
                    </a:lnTo>
                    <a:lnTo>
                      <a:pt x="770" y="387"/>
                    </a:lnTo>
                    <a:lnTo>
                      <a:pt x="802" y="405"/>
                    </a:lnTo>
                    <a:lnTo>
                      <a:pt x="827" y="420"/>
                    </a:lnTo>
                    <a:lnTo>
                      <a:pt x="848" y="434"/>
                    </a:lnTo>
                    <a:lnTo>
                      <a:pt x="865" y="445"/>
                    </a:lnTo>
                    <a:lnTo>
                      <a:pt x="876" y="456"/>
                    </a:lnTo>
                    <a:lnTo>
                      <a:pt x="882" y="463"/>
                    </a:lnTo>
                    <a:lnTo>
                      <a:pt x="884" y="467"/>
                    </a:lnTo>
                    <a:lnTo>
                      <a:pt x="854" y="452"/>
                    </a:lnTo>
                    <a:lnTo>
                      <a:pt x="852" y="449"/>
                    </a:lnTo>
                    <a:lnTo>
                      <a:pt x="845" y="441"/>
                    </a:lnTo>
                    <a:lnTo>
                      <a:pt x="834" y="432"/>
                    </a:lnTo>
                    <a:lnTo>
                      <a:pt x="819" y="422"/>
                    </a:lnTo>
                    <a:lnTo>
                      <a:pt x="799" y="407"/>
                    </a:lnTo>
                    <a:lnTo>
                      <a:pt x="773" y="393"/>
                    </a:lnTo>
                    <a:lnTo>
                      <a:pt x="744" y="375"/>
                    </a:lnTo>
                    <a:lnTo>
                      <a:pt x="711" y="356"/>
                    </a:lnTo>
                    <a:lnTo>
                      <a:pt x="673" y="335"/>
                    </a:lnTo>
                    <a:lnTo>
                      <a:pt x="632" y="313"/>
                    </a:lnTo>
                    <a:lnTo>
                      <a:pt x="587" y="289"/>
                    </a:lnTo>
                    <a:lnTo>
                      <a:pt x="537" y="264"/>
                    </a:lnTo>
                    <a:lnTo>
                      <a:pt x="486" y="237"/>
                    </a:lnTo>
                    <a:lnTo>
                      <a:pt x="431" y="210"/>
                    </a:lnTo>
                    <a:lnTo>
                      <a:pt x="375" y="183"/>
                    </a:lnTo>
                    <a:lnTo>
                      <a:pt x="317" y="154"/>
                    </a:lnTo>
                    <a:lnTo>
                      <a:pt x="256" y="123"/>
                    </a:lnTo>
                    <a:lnTo>
                      <a:pt x="192" y="94"/>
                    </a:lnTo>
                    <a:lnTo>
                      <a:pt x="130" y="63"/>
                    </a:lnTo>
                    <a:lnTo>
                      <a:pt x="65" y="32"/>
                    </a:lnTo>
                    <a:lnTo>
                      <a:pt x="0" y="2"/>
                    </a:lnTo>
                    <a:lnTo>
                      <a:pt x="2" y="0"/>
                    </a:lnTo>
                    <a:close/>
                  </a:path>
                </a:pathLst>
              </a:custGeom>
              <a:solidFill>
                <a:srgbClr val="D4F08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589" name="Freeform 1010"/>
              <p:cNvSpPr>
                <a:spLocks/>
              </p:cNvSpPr>
              <p:nvPr/>
            </p:nvSpPr>
            <p:spPr bwMode="auto">
              <a:xfrm>
                <a:off x="967" y="1275"/>
                <a:ext cx="854" cy="225"/>
              </a:xfrm>
              <a:custGeom>
                <a:avLst/>
                <a:gdLst>
                  <a:gd name="T0" fmla="*/ 854 w 854"/>
                  <a:gd name="T1" fmla="*/ 225 h 450"/>
                  <a:gd name="T2" fmla="*/ 852 w 854"/>
                  <a:gd name="T3" fmla="*/ 224 h 450"/>
                  <a:gd name="T4" fmla="*/ 845 w 854"/>
                  <a:gd name="T5" fmla="*/ 220 h 450"/>
                  <a:gd name="T6" fmla="*/ 834 w 854"/>
                  <a:gd name="T7" fmla="*/ 215 h 450"/>
                  <a:gd name="T8" fmla="*/ 819 w 854"/>
                  <a:gd name="T9" fmla="*/ 210 h 450"/>
                  <a:gd name="T10" fmla="*/ 799 w 854"/>
                  <a:gd name="T11" fmla="*/ 203 h 450"/>
                  <a:gd name="T12" fmla="*/ 773 w 854"/>
                  <a:gd name="T13" fmla="*/ 196 h 450"/>
                  <a:gd name="T14" fmla="*/ 744 w 854"/>
                  <a:gd name="T15" fmla="*/ 187 h 450"/>
                  <a:gd name="T16" fmla="*/ 711 w 854"/>
                  <a:gd name="T17" fmla="*/ 177 h 450"/>
                  <a:gd name="T18" fmla="*/ 673 w 854"/>
                  <a:gd name="T19" fmla="*/ 167 h 450"/>
                  <a:gd name="T20" fmla="*/ 632 w 854"/>
                  <a:gd name="T21" fmla="*/ 156 h 450"/>
                  <a:gd name="T22" fmla="*/ 587 w 854"/>
                  <a:gd name="T23" fmla="*/ 144 h 450"/>
                  <a:gd name="T24" fmla="*/ 537 w 854"/>
                  <a:gd name="T25" fmla="*/ 131 h 450"/>
                  <a:gd name="T26" fmla="*/ 486 w 854"/>
                  <a:gd name="T27" fmla="*/ 118 h 450"/>
                  <a:gd name="T28" fmla="*/ 431 w 854"/>
                  <a:gd name="T29" fmla="*/ 104 h 450"/>
                  <a:gd name="T30" fmla="*/ 375 w 854"/>
                  <a:gd name="T31" fmla="*/ 91 h 450"/>
                  <a:gd name="T32" fmla="*/ 317 w 854"/>
                  <a:gd name="T33" fmla="*/ 76 h 450"/>
                  <a:gd name="T34" fmla="*/ 256 w 854"/>
                  <a:gd name="T35" fmla="*/ 61 h 450"/>
                  <a:gd name="T36" fmla="*/ 192 w 854"/>
                  <a:gd name="T37" fmla="*/ 46 h 450"/>
                  <a:gd name="T38" fmla="*/ 130 w 854"/>
                  <a:gd name="T39" fmla="*/ 31 h 450"/>
                  <a:gd name="T40" fmla="*/ 65 w 854"/>
                  <a:gd name="T41" fmla="*/ 15 h 450"/>
                  <a:gd name="T42" fmla="*/ 0 w 854"/>
                  <a:gd name="T43" fmla="*/ 0 h 450"/>
                  <a:gd name="T44" fmla="*/ 0 w 854"/>
                  <a:gd name="T45" fmla="*/ 1 h 450"/>
                  <a:gd name="T46" fmla="*/ 65 w 854"/>
                  <a:gd name="T47" fmla="*/ 16 h 450"/>
                  <a:gd name="T48" fmla="*/ 130 w 854"/>
                  <a:gd name="T49" fmla="*/ 32 h 450"/>
                  <a:gd name="T50" fmla="*/ 194 w 854"/>
                  <a:gd name="T51" fmla="*/ 47 h 450"/>
                  <a:gd name="T52" fmla="*/ 257 w 854"/>
                  <a:gd name="T53" fmla="*/ 63 h 450"/>
                  <a:gd name="T54" fmla="*/ 318 w 854"/>
                  <a:gd name="T55" fmla="*/ 77 h 450"/>
                  <a:gd name="T56" fmla="*/ 378 w 854"/>
                  <a:gd name="T57" fmla="*/ 91 h 450"/>
                  <a:gd name="T58" fmla="*/ 434 w 854"/>
                  <a:gd name="T59" fmla="*/ 106 h 450"/>
                  <a:gd name="T60" fmla="*/ 488 w 854"/>
                  <a:gd name="T61" fmla="*/ 120 h 450"/>
                  <a:gd name="T62" fmla="*/ 539 w 854"/>
                  <a:gd name="T63" fmla="*/ 133 h 450"/>
                  <a:gd name="T64" fmla="*/ 585 w 854"/>
                  <a:gd name="T65" fmla="*/ 145 h 450"/>
                  <a:gd name="T66" fmla="*/ 629 w 854"/>
                  <a:gd name="T67" fmla="*/ 157 h 450"/>
                  <a:gd name="T68" fmla="*/ 669 w 854"/>
                  <a:gd name="T69" fmla="*/ 167 h 450"/>
                  <a:gd name="T70" fmla="*/ 705 w 854"/>
                  <a:gd name="T71" fmla="*/ 177 h 450"/>
                  <a:gd name="T72" fmla="*/ 737 w 854"/>
                  <a:gd name="T73" fmla="*/ 187 h 450"/>
                  <a:gd name="T74" fmla="*/ 762 w 854"/>
                  <a:gd name="T75" fmla="*/ 195 h 450"/>
                  <a:gd name="T76" fmla="*/ 785 w 854"/>
                  <a:gd name="T77" fmla="*/ 202 h 450"/>
                  <a:gd name="T78" fmla="*/ 802 w 854"/>
                  <a:gd name="T79" fmla="*/ 207 h 450"/>
                  <a:gd name="T80" fmla="*/ 813 w 854"/>
                  <a:gd name="T81" fmla="*/ 212 h 450"/>
                  <a:gd name="T82" fmla="*/ 820 w 854"/>
                  <a:gd name="T83" fmla="*/ 215 h 450"/>
                  <a:gd name="T84" fmla="*/ 821 w 854"/>
                  <a:gd name="T85" fmla="*/ 218 h 450"/>
                  <a:gd name="T86" fmla="*/ 854 w 854"/>
                  <a:gd name="T87" fmla="*/ 225 h 45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854" h="450">
                    <a:moveTo>
                      <a:pt x="854" y="450"/>
                    </a:moveTo>
                    <a:lnTo>
                      <a:pt x="852" y="447"/>
                    </a:lnTo>
                    <a:lnTo>
                      <a:pt x="845" y="439"/>
                    </a:lnTo>
                    <a:lnTo>
                      <a:pt x="834" y="430"/>
                    </a:lnTo>
                    <a:lnTo>
                      <a:pt x="819" y="420"/>
                    </a:lnTo>
                    <a:lnTo>
                      <a:pt x="799" y="405"/>
                    </a:lnTo>
                    <a:lnTo>
                      <a:pt x="773" y="391"/>
                    </a:lnTo>
                    <a:lnTo>
                      <a:pt x="744" y="373"/>
                    </a:lnTo>
                    <a:lnTo>
                      <a:pt x="711" y="354"/>
                    </a:lnTo>
                    <a:lnTo>
                      <a:pt x="673" y="333"/>
                    </a:lnTo>
                    <a:lnTo>
                      <a:pt x="632" y="311"/>
                    </a:lnTo>
                    <a:lnTo>
                      <a:pt x="587" y="287"/>
                    </a:lnTo>
                    <a:lnTo>
                      <a:pt x="537" y="262"/>
                    </a:lnTo>
                    <a:lnTo>
                      <a:pt x="486" y="235"/>
                    </a:lnTo>
                    <a:lnTo>
                      <a:pt x="431" y="208"/>
                    </a:lnTo>
                    <a:lnTo>
                      <a:pt x="375" y="181"/>
                    </a:lnTo>
                    <a:lnTo>
                      <a:pt x="317" y="152"/>
                    </a:lnTo>
                    <a:lnTo>
                      <a:pt x="256" y="121"/>
                    </a:lnTo>
                    <a:lnTo>
                      <a:pt x="192" y="92"/>
                    </a:lnTo>
                    <a:lnTo>
                      <a:pt x="130" y="61"/>
                    </a:lnTo>
                    <a:lnTo>
                      <a:pt x="65" y="30"/>
                    </a:lnTo>
                    <a:lnTo>
                      <a:pt x="0" y="0"/>
                    </a:lnTo>
                    <a:lnTo>
                      <a:pt x="0" y="1"/>
                    </a:lnTo>
                    <a:lnTo>
                      <a:pt x="65" y="32"/>
                    </a:lnTo>
                    <a:lnTo>
                      <a:pt x="130" y="63"/>
                    </a:lnTo>
                    <a:lnTo>
                      <a:pt x="194" y="94"/>
                    </a:lnTo>
                    <a:lnTo>
                      <a:pt x="257" y="125"/>
                    </a:lnTo>
                    <a:lnTo>
                      <a:pt x="318" y="153"/>
                    </a:lnTo>
                    <a:lnTo>
                      <a:pt x="378" y="182"/>
                    </a:lnTo>
                    <a:lnTo>
                      <a:pt x="434" y="211"/>
                    </a:lnTo>
                    <a:lnTo>
                      <a:pt x="488" y="239"/>
                    </a:lnTo>
                    <a:lnTo>
                      <a:pt x="539" y="266"/>
                    </a:lnTo>
                    <a:lnTo>
                      <a:pt x="585" y="289"/>
                    </a:lnTo>
                    <a:lnTo>
                      <a:pt x="629" y="313"/>
                    </a:lnTo>
                    <a:lnTo>
                      <a:pt x="669" y="334"/>
                    </a:lnTo>
                    <a:lnTo>
                      <a:pt x="705" y="354"/>
                    </a:lnTo>
                    <a:lnTo>
                      <a:pt x="737" y="373"/>
                    </a:lnTo>
                    <a:lnTo>
                      <a:pt x="762" y="389"/>
                    </a:lnTo>
                    <a:lnTo>
                      <a:pt x="785" y="403"/>
                    </a:lnTo>
                    <a:lnTo>
                      <a:pt x="802" y="414"/>
                    </a:lnTo>
                    <a:lnTo>
                      <a:pt x="813" y="423"/>
                    </a:lnTo>
                    <a:lnTo>
                      <a:pt x="820" y="430"/>
                    </a:lnTo>
                    <a:lnTo>
                      <a:pt x="821" y="436"/>
                    </a:lnTo>
                    <a:lnTo>
                      <a:pt x="854" y="450"/>
                    </a:lnTo>
                    <a:close/>
                  </a:path>
                </a:pathLst>
              </a:custGeom>
              <a:solidFill>
                <a:srgbClr val="D6F07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590" name="Freeform 1011"/>
              <p:cNvSpPr>
                <a:spLocks/>
              </p:cNvSpPr>
              <p:nvPr/>
            </p:nvSpPr>
            <p:spPr bwMode="auto">
              <a:xfrm>
                <a:off x="967" y="1276"/>
                <a:ext cx="821" cy="217"/>
              </a:xfrm>
              <a:custGeom>
                <a:avLst/>
                <a:gdLst>
                  <a:gd name="T0" fmla="*/ 0 w 821"/>
                  <a:gd name="T1" fmla="*/ 0 h 435"/>
                  <a:gd name="T2" fmla="*/ 65 w 821"/>
                  <a:gd name="T3" fmla="*/ 15 h 435"/>
                  <a:gd name="T4" fmla="*/ 130 w 821"/>
                  <a:gd name="T5" fmla="*/ 31 h 435"/>
                  <a:gd name="T6" fmla="*/ 194 w 821"/>
                  <a:gd name="T7" fmla="*/ 46 h 435"/>
                  <a:gd name="T8" fmla="*/ 257 w 821"/>
                  <a:gd name="T9" fmla="*/ 62 h 435"/>
                  <a:gd name="T10" fmla="*/ 318 w 821"/>
                  <a:gd name="T11" fmla="*/ 76 h 435"/>
                  <a:gd name="T12" fmla="*/ 378 w 821"/>
                  <a:gd name="T13" fmla="*/ 90 h 435"/>
                  <a:gd name="T14" fmla="*/ 434 w 821"/>
                  <a:gd name="T15" fmla="*/ 105 h 435"/>
                  <a:gd name="T16" fmla="*/ 488 w 821"/>
                  <a:gd name="T17" fmla="*/ 119 h 435"/>
                  <a:gd name="T18" fmla="*/ 539 w 821"/>
                  <a:gd name="T19" fmla="*/ 132 h 435"/>
                  <a:gd name="T20" fmla="*/ 585 w 821"/>
                  <a:gd name="T21" fmla="*/ 144 h 435"/>
                  <a:gd name="T22" fmla="*/ 629 w 821"/>
                  <a:gd name="T23" fmla="*/ 156 h 435"/>
                  <a:gd name="T24" fmla="*/ 669 w 821"/>
                  <a:gd name="T25" fmla="*/ 166 h 435"/>
                  <a:gd name="T26" fmla="*/ 705 w 821"/>
                  <a:gd name="T27" fmla="*/ 176 h 435"/>
                  <a:gd name="T28" fmla="*/ 737 w 821"/>
                  <a:gd name="T29" fmla="*/ 186 h 435"/>
                  <a:gd name="T30" fmla="*/ 762 w 821"/>
                  <a:gd name="T31" fmla="*/ 194 h 435"/>
                  <a:gd name="T32" fmla="*/ 785 w 821"/>
                  <a:gd name="T33" fmla="*/ 201 h 435"/>
                  <a:gd name="T34" fmla="*/ 802 w 821"/>
                  <a:gd name="T35" fmla="*/ 206 h 435"/>
                  <a:gd name="T36" fmla="*/ 813 w 821"/>
                  <a:gd name="T37" fmla="*/ 211 h 435"/>
                  <a:gd name="T38" fmla="*/ 820 w 821"/>
                  <a:gd name="T39" fmla="*/ 214 h 435"/>
                  <a:gd name="T40" fmla="*/ 821 w 821"/>
                  <a:gd name="T41" fmla="*/ 217 h 435"/>
                  <a:gd name="T42" fmla="*/ 787 w 821"/>
                  <a:gd name="T43" fmla="*/ 209 h 435"/>
                  <a:gd name="T44" fmla="*/ 785 w 821"/>
                  <a:gd name="T45" fmla="*/ 207 h 435"/>
                  <a:gd name="T46" fmla="*/ 779 w 821"/>
                  <a:gd name="T47" fmla="*/ 204 h 435"/>
                  <a:gd name="T48" fmla="*/ 768 w 821"/>
                  <a:gd name="T49" fmla="*/ 199 h 435"/>
                  <a:gd name="T50" fmla="*/ 752 w 821"/>
                  <a:gd name="T51" fmla="*/ 194 h 435"/>
                  <a:gd name="T52" fmla="*/ 731 w 821"/>
                  <a:gd name="T53" fmla="*/ 186 h 435"/>
                  <a:gd name="T54" fmla="*/ 705 w 821"/>
                  <a:gd name="T55" fmla="*/ 179 h 435"/>
                  <a:gd name="T56" fmla="*/ 676 w 821"/>
                  <a:gd name="T57" fmla="*/ 170 h 435"/>
                  <a:gd name="T58" fmla="*/ 642 w 821"/>
                  <a:gd name="T59" fmla="*/ 161 h 435"/>
                  <a:gd name="T60" fmla="*/ 604 w 821"/>
                  <a:gd name="T61" fmla="*/ 150 h 435"/>
                  <a:gd name="T62" fmla="*/ 561 w 821"/>
                  <a:gd name="T63" fmla="*/ 139 h 435"/>
                  <a:gd name="T64" fmla="*/ 516 w 821"/>
                  <a:gd name="T65" fmla="*/ 128 h 435"/>
                  <a:gd name="T66" fmla="*/ 467 w 821"/>
                  <a:gd name="T67" fmla="*/ 115 h 435"/>
                  <a:gd name="T68" fmla="*/ 416 w 821"/>
                  <a:gd name="T69" fmla="*/ 101 h 435"/>
                  <a:gd name="T70" fmla="*/ 361 w 821"/>
                  <a:gd name="T71" fmla="*/ 88 h 435"/>
                  <a:gd name="T72" fmla="*/ 304 w 821"/>
                  <a:gd name="T73" fmla="*/ 74 h 435"/>
                  <a:gd name="T74" fmla="*/ 246 w 821"/>
                  <a:gd name="T75" fmla="*/ 60 h 435"/>
                  <a:gd name="T76" fmla="*/ 185 w 821"/>
                  <a:gd name="T77" fmla="*/ 45 h 435"/>
                  <a:gd name="T78" fmla="*/ 125 w 821"/>
                  <a:gd name="T79" fmla="*/ 31 h 435"/>
                  <a:gd name="T80" fmla="*/ 62 w 821"/>
                  <a:gd name="T81" fmla="*/ 15 h 435"/>
                  <a:gd name="T82" fmla="*/ 0 w 821"/>
                  <a:gd name="T83" fmla="*/ 1 h 435"/>
                  <a:gd name="T84" fmla="*/ 0 w 821"/>
                  <a:gd name="T85" fmla="*/ 0 h 43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821" h="435">
                    <a:moveTo>
                      <a:pt x="0" y="0"/>
                    </a:moveTo>
                    <a:lnTo>
                      <a:pt x="65" y="31"/>
                    </a:lnTo>
                    <a:lnTo>
                      <a:pt x="130" y="62"/>
                    </a:lnTo>
                    <a:lnTo>
                      <a:pt x="194" y="93"/>
                    </a:lnTo>
                    <a:lnTo>
                      <a:pt x="257" y="124"/>
                    </a:lnTo>
                    <a:lnTo>
                      <a:pt x="318" y="152"/>
                    </a:lnTo>
                    <a:lnTo>
                      <a:pt x="378" y="181"/>
                    </a:lnTo>
                    <a:lnTo>
                      <a:pt x="434" y="210"/>
                    </a:lnTo>
                    <a:lnTo>
                      <a:pt x="488" y="238"/>
                    </a:lnTo>
                    <a:lnTo>
                      <a:pt x="539" y="265"/>
                    </a:lnTo>
                    <a:lnTo>
                      <a:pt x="585" y="288"/>
                    </a:lnTo>
                    <a:lnTo>
                      <a:pt x="629" y="312"/>
                    </a:lnTo>
                    <a:lnTo>
                      <a:pt x="669" y="333"/>
                    </a:lnTo>
                    <a:lnTo>
                      <a:pt x="705" y="353"/>
                    </a:lnTo>
                    <a:lnTo>
                      <a:pt x="737" y="372"/>
                    </a:lnTo>
                    <a:lnTo>
                      <a:pt x="762" y="388"/>
                    </a:lnTo>
                    <a:lnTo>
                      <a:pt x="785" y="402"/>
                    </a:lnTo>
                    <a:lnTo>
                      <a:pt x="802" y="413"/>
                    </a:lnTo>
                    <a:lnTo>
                      <a:pt x="813" y="422"/>
                    </a:lnTo>
                    <a:lnTo>
                      <a:pt x="820" y="429"/>
                    </a:lnTo>
                    <a:lnTo>
                      <a:pt x="821" y="435"/>
                    </a:lnTo>
                    <a:lnTo>
                      <a:pt x="787" y="419"/>
                    </a:lnTo>
                    <a:lnTo>
                      <a:pt x="785" y="415"/>
                    </a:lnTo>
                    <a:lnTo>
                      <a:pt x="779" y="408"/>
                    </a:lnTo>
                    <a:lnTo>
                      <a:pt x="768" y="399"/>
                    </a:lnTo>
                    <a:lnTo>
                      <a:pt x="752" y="388"/>
                    </a:lnTo>
                    <a:lnTo>
                      <a:pt x="731" y="373"/>
                    </a:lnTo>
                    <a:lnTo>
                      <a:pt x="705" y="359"/>
                    </a:lnTo>
                    <a:lnTo>
                      <a:pt x="676" y="341"/>
                    </a:lnTo>
                    <a:lnTo>
                      <a:pt x="642" y="323"/>
                    </a:lnTo>
                    <a:lnTo>
                      <a:pt x="604" y="301"/>
                    </a:lnTo>
                    <a:lnTo>
                      <a:pt x="561" y="279"/>
                    </a:lnTo>
                    <a:lnTo>
                      <a:pt x="516" y="256"/>
                    </a:lnTo>
                    <a:lnTo>
                      <a:pt x="467" y="230"/>
                    </a:lnTo>
                    <a:lnTo>
                      <a:pt x="416" y="203"/>
                    </a:lnTo>
                    <a:lnTo>
                      <a:pt x="361" y="176"/>
                    </a:lnTo>
                    <a:lnTo>
                      <a:pt x="304" y="149"/>
                    </a:lnTo>
                    <a:lnTo>
                      <a:pt x="246" y="120"/>
                    </a:lnTo>
                    <a:lnTo>
                      <a:pt x="185" y="91"/>
                    </a:lnTo>
                    <a:lnTo>
                      <a:pt x="125" y="62"/>
                    </a:lnTo>
                    <a:lnTo>
                      <a:pt x="62" y="31"/>
                    </a:lnTo>
                    <a:lnTo>
                      <a:pt x="0" y="2"/>
                    </a:lnTo>
                    <a:lnTo>
                      <a:pt x="0" y="0"/>
                    </a:lnTo>
                    <a:close/>
                  </a:path>
                </a:pathLst>
              </a:custGeom>
              <a:solidFill>
                <a:srgbClr val="D8EF7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591" name="Freeform 1012"/>
              <p:cNvSpPr>
                <a:spLocks/>
              </p:cNvSpPr>
              <p:nvPr/>
            </p:nvSpPr>
            <p:spPr bwMode="auto">
              <a:xfrm>
                <a:off x="966" y="1277"/>
                <a:ext cx="788" cy="208"/>
              </a:xfrm>
              <a:custGeom>
                <a:avLst/>
                <a:gdLst>
                  <a:gd name="T0" fmla="*/ 788 w 788"/>
                  <a:gd name="T1" fmla="*/ 208 h 417"/>
                  <a:gd name="T2" fmla="*/ 786 w 788"/>
                  <a:gd name="T3" fmla="*/ 206 h 417"/>
                  <a:gd name="T4" fmla="*/ 780 w 788"/>
                  <a:gd name="T5" fmla="*/ 203 h 417"/>
                  <a:gd name="T6" fmla="*/ 769 w 788"/>
                  <a:gd name="T7" fmla="*/ 198 h 417"/>
                  <a:gd name="T8" fmla="*/ 753 w 788"/>
                  <a:gd name="T9" fmla="*/ 193 h 417"/>
                  <a:gd name="T10" fmla="*/ 732 w 788"/>
                  <a:gd name="T11" fmla="*/ 185 h 417"/>
                  <a:gd name="T12" fmla="*/ 706 w 788"/>
                  <a:gd name="T13" fmla="*/ 178 h 417"/>
                  <a:gd name="T14" fmla="*/ 677 w 788"/>
                  <a:gd name="T15" fmla="*/ 169 h 417"/>
                  <a:gd name="T16" fmla="*/ 643 w 788"/>
                  <a:gd name="T17" fmla="*/ 160 h 417"/>
                  <a:gd name="T18" fmla="*/ 605 w 788"/>
                  <a:gd name="T19" fmla="*/ 149 h 417"/>
                  <a:gd name="T20" fmla="*/ 562 w 788"/>
                  <a:gd name="T21" fmla="*/ 138 h 417"/>
                  <a:gd name="T22" fmla="*/ 517 w 788"/>
                  <a:gd name="T23" fmla="*/ 127 h 417"/>
                  <a:gd name="T24" fmla="*/ 468 w 788"/>
                  <a:gd name="T25" fmla="*/ 114 h 417"/>
                  <a:gd name="T26" fmla="*/ 417 w 788"/>
                  <a:gd name="T27" fmla="*/ 100 h 417"/>
                  <a:gd name="T28" fmla="*/ 362 w 788"/>
                  <a:gd name="T29" fmla="*/ 87 h 417"/>
                  <a:gd name="T30" fmla="*/ 305 w 788"/>
                  <a:gd name="T31" fmla="*/ 73 h 417"/>
                  <a:gd name="T32" fmla="*/ 247 w 788"/>
                  <a:gd name="T33" fmla="*/ 59 h 417"/>
                  <a:gd name="T34" fmla="*/ 186 w 788"/>
                  <a:gd name="T35" fmla="*/ 44 h 417"/>
                  <a:gd name="T36" fmla="*/ 126 w 788"/>
                  <a:gd name="T37" fmla="*/ 30 h 417"/>
                  <a:gd name="T38" fmla="*/ 63 w 788"/>
                  <a:gd name="T39" fmla="*/ 14 h 417"/>
                  <a:gd name="T40" fmla="*/ 1 w 788"/>
                  <a:gd name="T41" fmla="*/ 0 h 417"/>
                  <a:gd name="T42" fmla="*/ 0 w 788"/>
                  <a:gd name="T43" fmla="*/ 1 h 417"/>
                  <a:gd name="T44" fmla="*/ 63 w 788"/>
                  <a:gd name="T45" fmla="*/ 16 h 417"/>
                  <a:gd name="T46" fmla="*/ 126 w 788"/>
                  <a:gd name="T47" fmla="*/ 31 h 417"/>
                  <a:gd name="T48" fmla="*/ 188 w 788"/>
                  <a:gd name="T49" fmla="*/ 45 h 417"/>
                  <a:gd name="T50" fmla="*/ 247 w 788"/>
                  <a:gd name="T51" fmla="*/ 60 h 417"/>
                  <a:gd name="T52" fmla="*/ 305 w 788"/>
                  <a:gd name="T53" fmla="*/ 74 h 417"/>
                  <a:gd name="T54" fmla="*/ 362 w 788"/>
                  <a:gd name="T55" fmla="*/ 89 h 417"/>
                  <a:gd name="T56" fmla="*/ 415 w 788"/>
                  <a:gd name="T57" fmla="*/ 102 h 417"/>
                  <a:gd name="T58" fmla="*/ 466 w 788"/>
                  <a:gd name="T59" fmla="*/ 115 h 417"/>
                  <a:gd name="T60" fmla="*/ 514 w 788"/>
                  <a:gd name="T61" fmla="*/ 127 h 417"/>
                  <a:gd name="T62" fmla="*/ 558 w 788"/>
                  <a:gd name="T63" fmla="*/ 138 h 417"/>
                  <a:gd name="T64" fmla="*/ 598 w 788"/>
                  <a:gd name="T65" fmla="*/ 149 h 417"/>
                  <a:gd name="T66" fmla="*/ 634 w 788"/>
                  <a:gd name="T67" fmla="*/ 159 h 417"/>
                  <a:gd name="T68" fmla="*/ 665 w 788"/>
                  <a:gd name="T69" fmla="*/ 168 h 417"/>
                  <a:gd name="T70" fmla="*/ 692 w 788"/>
                  <a:gd name="T71" fmla="*/ 176 h 417"/>
                  <a:gd name="T72" fmla="*/ 714 w 788"/>
                  <a:gd name="T73" fmla="*/ 184 h 417"/>
                  <a:gd name="T74" fmla="*/ 730 w 788"/>
                  <a:gd name="T75" fmla="*/ 189 h 417"/>
                  <a:gd name="T76" fmla="*/ 743 w 788"/>
                  <a:gd name="T77" fmla="*/ 194 h 417"/>
                  <a:gd name="T78" fmla="*/ 750 w 788"/>
                  <a:gd name="T79" fmla="*/ 197 h 417"/>
                  <a:gd name="T80" fmla="*/ 752 w 788"/>
                  <a:gd name="T81" fmla="*/ 200 h 417"/>
                  <a:gd name="T82" fmla="*/ 788 w 788"/>
                  <a:gd name="T83" fmla="*/ 208 h 417"/>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788" h="417">
                    <a:moveTo>
                      <a:pt x="788" y="417"/>
                    </a:moveTo>
                    <a:lnTo>
                      <a:pt x="786" y="413"/>
                    </a:lnTo>
                    <a:lnTo>
                      <a:pt x="780" y="406"/>
                    </a:lnTo>
                    <a:lnTo>
                      <a:pt x="769" y="397"/>
                    </a:lnTo>
                    <a:lnTo>
                      <a:pt x="753" y="386"/>
                    </a:lnTo>
                    <a:lnTo>
                      <a:pt x="732" y="371"/>
                    </a:lnTo>
                    <a:lnTo>
                      <a:pt x="706" y="357"/>
                    </a:lnTo>
                    <a:lnTo>
                      <a:pt x="677" y="339"/>
                    </a:lnTo>
                    <a:lnTo>
                      <a:pt x="643" y="321"/>
                    </a:lnTo>
                    <a:lnTo>
                      <a:pt x="605" y="299"/>
                    </a:lnTo>
                    <a:lnTo>
                      <a:pt x="562" y="277"/>
                    </a:lnTo>
                    <a:lnTo>
                      <a:pt x="517" y="254"/>
                    </a:lnTo>
                    <a:lnTo>
                      <a:pt x="468" y="228"/>
                    </a:lnTo>
                    <a:lnTo>
                      <a:pt x="417" y="201"/>
                    </a:lnTo>
                    <a:lnTo>
                      <a:pt x="362" y="174"/>
                    </a:lnTo>
                    <a:lnTo>
                      <a:pt x="305" y="147"/>
                    </a:lnTo>
                    <a:lnTo>
                      <a:pt x="247" y="118"/>
                    </a:lnTo>
                    <a:lnTo>
                      <a:pt x="186" y="89"/>
                    </a:lnTo>
                    <a:lnTo>
                      <a:pt x="126" y="60"/>
                    </a:lnTo>
                    <a:lnTo>
                      <a:pt x="63" y="29"/>
                    </a:lnTo>
                    <a:lnTo>
                      <a:pt x="1" y="0"/>
                    </a:lnTo>
                    <a:lnTo>
                      <a:pt x="0" y="2"/>
                    </a:lnTo>
                    <a:lnTo>
                      <a:pt x="63" y="33"/>
                    </a:lnTo>
                    <a:lnTo>
                      <a:pt x="126" y="62"/>
                    </a:lnTo>
                    <a:lnTo>
                      <a:pt x="188" y="91"/>
                    </a:lnTo>
                    <a:lnTo>
                      <a:pt x="247" y="120"/>
                    </a:lnTo>
                    <a:lnTo>
                      <a:pt x="305" y="149"/>
                    </a:lnTo>
                    <a:lnTo>
                      <a:pt x="362" y="178"/>
                    </a:lnTo>
                    <a:lnTo>
                      <a:pt x="415" y="205"/>
                    </a:lnTo>
                    <a:lnTo>
                      <a:pt x="466" y="230"/>
                    </a:lnTo>
                    <a:lnTo>
                      <a:pt x="514" y="255"/>
                    </a:lnTo>
                    <a:lnTo>
                      <a:pt x="558" y="277"/>
                    </a:lnTo>
                    <a:lnTo>
                      <a:pt x="598" y="299"/>
                    </a:lnTo>
                    <a:lnTo>
                      <a:pt x="634" y="319"/>
                    </a:lnTo>
                    <a:lnTo>
                      <a:pt x="665" y="337"/>
                    </a:lnTo>
                    <a:lnTo>
                      <a:pt x="692" y="353"/>
                    </a:lnTo>
                    <a:lnTo>
                      <a:pt x="714" y="368"/>
                    </a:lnTo>
                    <a:lnTo>
                      <a:pt x="730" y="379"/>
                    </a:lnTo>
                    <a:lnTo>
                      <a:pt x="743" y="388"/>
                    </a:lnTo>
                    <a:lnTo>
                      <a:pt x="750" y="395"/>
                    </a:lnTo>
                    <a:lnTo>
                      <a:pt x="752" y="400"/>
                    </a:lnTo>
                    <a:lnTo>
                      <a:pt x="788" y="417"/>
                    </a:lnTo>
                    <a:close/>
                  </a:path>
                </a:pathLst>
              </a:custGeom>
              <a:solidFill>
                <a:srgbClr val="D9EF7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592" name="Freeform 1013"/>
              <p:cNvSpPr>
                <a:spLocks/>
              </p:cNvSpPr>
              <p:nvPr/>
            </p:nvSpPr>
            <p:spPr bwMode="auto">
              <a:xfrm>
                <a:off x="966" y="1278"/>
                <a:ext cx="752" cy="199"/>
              </a:xfrm>
              <a:custGeom>
                <a:avLst/>
                <a:gdLst>
                  <a:gd name="T0" fmla="*/ 0 w 752"/>
                  <a:gd name="T1" fmla="*/ 0 h 398"/>
                  <a:gd name="T2" fmla="*/ 63 w 752"/>
                  <a:gd name="T3" fmla="*/ 16 h 398"/>
                  <a:gd name="T4" fmla="*/ 126 w 752"/>
                  <a:gd name="T5" fmla="*/ 30 h 398"/>
                  <a:gd name="T6" fmla="*/ 188 w 752"/>
                  <a:gd name="T7" fmla="*/ 45 h 398"/>
                  <a:gd name="T8" fmla="*/ 247 w 752"/>
                  <a:gd name="T9" fmla="*/ 59 h 398"/>
                  <a:gd name="T10" fmla="*/ 305 w 752"/>
                  <a:gd name="T11" fmla="*/ 74 h 398"/>
                  <a:gd name="T12" fmla="*/ 362 w 752"/>
                  <a:gd name="T13" fmla="*/ 88 h 398"/>
                  <a:gd name="T14" fmla="*/ 415 w 752"/>
                  <a:gd name="T15" fmla="*/ 102 h 398"/>
                  <a:gd name="T16" fmla="*/ 466 w 752"/>
                  <a:gd name="T17" fmla="*/ 114 h 398"/>
                  <a:gd name="T18" fmla="*/ 514 w 752"/>
                  <a:gd name="T19" fmla="*/ 127 h 398"/>
                  <a:gd name="T20" fmla="*/ 558 w 752"/>
                  <a:gd name="T21" fmla="*/ 138 h 398"/>
                  <a:gd name="T22" fmla="*/ 598 w 752"/>
                  <a:gd name="T23" fmla="*/ 149 h 398"/>
                  <a:gd name="T24" fmla="*/ 634 w 752"/>
                  <a:gd name="T25" fmla="*/ 159 h 398"/>
                  <a:gd name="T26" fmla="*/ 665 w 752"/>
                  <a:gd name="T27" fmla="*/ 168 h 398"/>
                  <a:gd name="T28" fmla="*/ 692 w 752"/>
                  <a:gd name="T29" fmla="*/ 176 h 398"/>
                  <a:gd name="T30" fmla="*/ 714 w 752"/>
                  <a:gd name="T31" fmla="*/ 183 h 398"/>
                  <a:gd name="T32" fmla="*/ 730 w 752"/>
                  <a:gd name="T33" fmla="*/ 189 h 398"/>
                  <a:gd name="T34" fmla="*/ 743 w 752"/>
                  <a:gd name="T35" fmla="*/ 193 h 398"/>
                  <a:gd name="T36" fmla="*/ 750 w 752"/>
                  <a:gd name="T37" fmla="*/ 197 h 398"/>
                  <a:gd name="T38" fmla="*/ 752 w 752"/>
                  <a:gd name="T39" fmla="*/ 199 h 398"/>
                  <a:gd name="T40" fmla="*/ 714 w 752"/>
                  <a:gd name="T41" fmla="*/ 190 h 398"/>
                  <a:gd name="T42" fmla="*/ 712 w 752"/>
                  <a:gd name="T43" fmla="*/ 189 h 398"/>
                  <a:gd name="T44" fmla="*/ 705 w 752"/>
                  <a:gd name="T45" fmla="*/ 185 h 398"/>
                  <a:gd name="T46" fmla="*/ 694 w 752"/>
                  <a:gd name="T47" fmla="*/ 180 h 398"/>
                  <a:gd name="T48" fmla="*/ 678 w 752"/>
                  <a:gd name="T49" fmla="*/ 175 h 398"/>
                  <a:gd name="T50" fmla="*/ 657 w 752"/>
                  <a:gd name="T51" fmla="*/ 168 h 398"/>
                  <a:gd name="T52" fmla="*/ 632 w 752"/>
                  <a:gd name="T53" fmla="*/ 160 h 398"/>
                  <a:gd name="T54" fmla="*/ 602 w 752"/>
                  <a:gd name="T55" fmla="*/ 152 h 398"/>
                  <a:gd name="T56" fmla="*/ 568 w 752"/>
                  <a:gd name="T57" fmla="*/ 142 h 398"/>
                  <a:gd name="T58" fmla="*/ 530 w 752"/>
                  <a:gd name="T59" fmla="*/ 132 h 398"/>
                  <a:gd name="T60" fmla="*/ 487 w 752"/>
                  <a:gd name="T61" fmla="*/ 122 h 398"/>
                  <a:gd name="T62" fmla="*/ 442 w 752"/>
                  <a:gd name="T63" fmla="*/ 110 h 398"/>
                  <a:gd name="T64" fmla="*/ 394 w 752"/>
                  <a:gd name="T65" fmla="*/ 97 h 398"/>
                  <a:gd name="T66" fmla="*/ 343 w 752"/>
                  <a:gd name="T67" fmla="*/ 84 h 398"/>
                  <a:gd name="T68" fmla="*/ 289 w 752"/>
                  <a:gd name="T69" fmla="*/ 71 h 398"/>
                  <a:gd name="T70" fmla="*/ 234 w 752"/>
                  <a:gd name="T71" fmla="*/ 57 h 398"/>
                  <a:gd name="T72" fmla="*/ 178 w 752"/>
                  <a:gd name="T73" fmla="*/ 44 h 398"/>
                  <a:gd name="T74" fmla="*/ 118 w 752"/>
                  <a:gd name="T75" fmla="*/ 30 h 398"/>
                  <a:gd name="T76" fmla="*/ 59 w 752"/>
                  <a:gd name="T77" fmla="*/ 16 h 398"/>
                  <a:gd name="T78" fmla="*/ 0 w 752"/>
                  <a:gd name="T79" fmla="*/ 1 h 398"/>
                  <a:gd name="T80" fmla="*/ 0 w 752"/>
                  <a:gd name="T81" fmla="*/ 0 h 39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752" h="398">
                    <a:moveTo>
                      <a:pt x="0" y="0"/>
                    </a:moveTo>
                    <a:lnTo>
                      <a:pt x="63" y="31"/>
                    </a:lnTo>
                    <a:lnTo>
                      <a:pt x="126" y="60"/>
                    </a:lnTo>
                    <a:lnTo>
                      <a:pt x="188" y="89"/>
                    </a:lnTo>
                    <a:lnTo>
                      <a:pt x="247" y="118"/>
                    </a:lnTo>
                    <a:lnTo>
                      <a:pt x="305" y="147"/>
                    </a:lnTo>
                    <a:lnTo>
                      <a:pt x="362" y="176"/>
                    </a:lnTo>
                    <a:lnTo>
                      <a:pt x="415" y="203"/>
                    </a:lnTo>
                    <a:lnTo>
                      <a:pt x="466" y="228"/>
                    </a:lnTo>
                    <a:lnTo>
                      <a:pt x="514" y="253"/>
                    </a:lnTo>
                    <a:lnTo>
                      <a:pt x="558" y="275"/>
                    </a:lnTo>
                    <a:lnTo>
                      <a:pt x="598" y="297"/>
                    </a:lnTo>
                    <a:lnTo>
                      <a:pt x="634" y="317"/>
                    </a:lnTo>
                    <a:lnTo>
                      <a:pt x="665" y="335"/>
                    </a:lnTo>
                    <a:lnTo>
                      <a:pt x="692" y="351"/>
                    </a:lnTo>
                    <a:lnTo>
                      <a:pt x="714" y="366"/>
                    </a:lnTo>
                    <a:lnTo>
                      <a:pt x="730" y="377"/>
                    </a:lnTo>
                    <a:lnTo>
                      <a:pt x="743" y="386"/>
                    </a:lnTo>
                    <a:lnTo>
                      <a:pt x="750" y="393"/>
                    </a:lnTo>
                    <a:lnTo>
                      <a:pt x="752" y="398"/>
                    </a:lnTo>
                    <a:lnTo>
                      <a:pt x="714" y="380"/>
                    </a:lnTo>
                    <a:lnTo>
                      <a:pt x="712" y="377"/>
                    </a:lnTo>
                    <a:lnTo>
                      <a:pt x="705" y="369"/>
                    </a:lnTo>
                    <a:lnTo>
                      <a:pt x="694" y="360"/>
                    </a:lnTo>
                    <a:lnTo>
                      <a:pt x="678" y="349"/>
                    </a:lnTo>
                    <a:lnTo>
                      <a:pt x="657" y="335"/>
                    </a:lnTo>
                    <a:lnTo>
                      <a:pt x="632" y="320"/>
                    </a:lnTo>
                    <a:lnTo>
                      <a:pt x="602" y="304"/>
                    </a:lnTo>
                    <a:lnTo>
                      <a:pt x="568" y="284"/>
                    </a:lnTo>
                    <a:lnTo>
                      <a:pt x="530" y="264"/>
                    </a:lnTo>
                    <a:lnTo>
                      <a:pt x="487" y="243"/>
                    </a:lnTo>
                    <a:lnTo>
                      <a:pt x="442" y="219"/>
                    </a:lnTo>
                    <a:lnTo>
                      <a:pt x="394" y="194"/>
                    </a:lnTo>
                    <a:lnTo>
                      <a:pt x="343" y="168"/>
                    </a:lnTo>
                    <a:lnTo>
                      <a:pt x="289" y="141"/>
                    </a:lnTo>
                    <a:lnTo>
                      <a:pt x="234" y="114"/>
                    </a:lnTo>
                    <a:lnTo>
                      <a:pt x="178" y="87"/>
                    </a:lnTo>
                    <a:lnTo>
                      <a:pt x="118" y="60"/>
                    </a:lnTo>
                    <a:lnTo>
                      <a:pt x="59" y="31"/>
                    </a:lnTo>
                    <a:lnTo>
                      <a:pt x="0" y="2"/>
                    </a:lnTo>
                    <a:lnTo>
                      <a:pt x="0" y="0"/>
                    </a:lnTo>
                    <a:close/>
                  </a:path>
                </a:pathLst>
              </a:custGeom>
              <a:solidFill>
                <a:srgbClr val="DBEE7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593" name="Freeform 1014"/>
              <p:cNvSpPr>
                <a:spLocks/>
              </p:cNvSpPr>
              <p:nvPr/>
            </p:nvSpPr>
            <p:spPr bwMode="auto">
              <a:xfrm>
                <a:off x="964" y="1278"/>
                <a:ext cx="716" cy="190"/>
              </a:xfrm>
              <a:custGeom>
                <a:avLst/>
                <a:gdLst>
                  <a:gd name="T0" fmla="*/ 716 w 716"/>
                  <a:gd name="T1" fmla="*/ 190 h 378"/>
                  <a:gd name="T2" fmla="*/ 714 w 716"/>
                  <a:gd name="T3" fmla="*/ 188 h 378"/>
                  <a:gd name="T4" fmla="*/ 707 w 716"/>
                  <a:gd name="T5" fmla="*/ 184 h 378"/>
                  <a:gd name="T6" fmla="*/ 696 w 716"/>
                  <a:gd name="T7" fmla="*/ 180 h 378"/>
                  <a:gd name="T8" fmla="*/ 680 w 716"/>
                  <a:gd name="T9" fmla="*/ 174 h 378"/>
                  <a:gd name="T10" fmla="*/ 659 w 716"/>
                  <a:gd name="T11" fmla="*/ 167 h 378"/>
                  <a:gd name="T12" fmla="*/ 634 w 716"/>
                  <a:gd name="T13" fmla="*/ 160 h 378"/>
                  <a:gd name="T14" fmla="*/ 604 w 716"/>
                  <a:gd name="T15" fmla="*/ 152 h 378"/>
                  <a:gd name="T16" fmla="*/ 570 w 716"/>
                  <a:gd name="T17" fmla="*/ 142 h 378"/>
                  <a:gd name="T18" fmla="*/ 532 w 716"/>
                  <a:gd name="T19" fmla="*/ 132 h 378"/>
                  <a:gd name="T20" fmla="*/ 489 w 716"/>
                  <a:gd name="T21" fmla="*/ 121 h 378"/>
                  <a:gd name="T22" fmla="*/ 444 w 716"/>
                  <a:gd name="T23" fmla="*/ 109 h 378"/>
                  <a:gd name="T24" fmla="*/ 396 w 716"/>
                  <a:gd name="T25" fmla="*/ 97 h 378"/>
                  <a:gd name="T26" fmla="*/ 345 w 716"/>
                  <a:gd name="T27" fmla="*/ 83 h 378"/>
                  <a:gd name="T28" fmla="*/ 291 w 716"/>
                  <a:gd name="T29" fmla="*/ 70 h 378"/>
                  <a:gd name="T30" fmla="*/ 236 w 716"/>
                  <a:gd name="T31" fmla="*/ 56 h 378"/>
                  <a:gd name="T32" fmla="*/ 180 w 716"/>
                  <a:gd name="T33" fmla="*/ 43 h 378"/>
                  <a:gd name="T34" fmla="*/ 120 w 716"/>
                  <a:gd name="T35" fmla="*/ 29 h 378"/>
                  <a:gd name="T36" fmla="*/ 61 w 716"/>
                  <a:gd name="T37" fmla="*/ 15 h 378"/>
                  <a:gd name="T38" fmla="*/ 2 w 716"/>
                  <a:gd name="T39" fmla="*/ 0 h 378"/>
                  <a:gd name="T40" fmla="*/ 0 w 716"/>
                  <a:gd name="T41" fmla="*/ 2 h 378"/>
                  <a:gd name="T42" fmla="*/ 61 w 716"/>
                  <a:gd name="T43" fmla="*/ 16 h 378"/>
                  <a:gd name="T44" fmla="*/ 119 w 716"/>
                  <a:gd name="T45" fmla="*/ 30 h 378"/>
                  <a:gd name="T46" fmla="*/ 177 w 716"/>
                  <a:gd name="T47" fmla="*/ 44 h 378"/>
                  <a:gd name="T48" fmla="*/ 235 w 716"/>
                  <a:gd name="T49" fmla="*/ 57 h 378"/>
                  <a:gd name="T50" fmla="*/ 289 w 716"/>
                  <a:gd name="T51" fmla="*/ 71 h 378"/>
                  <a:gd name="T52" fmla="*/ 342 w 716"/>
                  <a:gd name="T53" fmla="*/ 84 h 378"/>
                  <a:gd name="T54" fmla="*/ 392 w 716"/>
                  <a:gd name="T55" fmla="*/ 98 h 378"/>
                  <a:gd name="T56" fmla="*/ 438 w 716"/>
                  <a:gd name="T57" fmla="*/ 109 h 378"/>
                  <a:gd name="T58" fmla="*/ 482 w 716"/>
                  <a:gd name="T59" fmla="*/ 120 h 378"/>
                  <a:gd name="T60" fmla="*/ 522 w 716"/>
                  <a:gd name="T61" fmla="*/ 131 h 378"/>
                  <a:gd name="T62" fmla="*/ 557 w 716"/>
                  <a:gd name="T63" fmla="*/ 141 h 378"/>
                  <a:gd name="T64" fmla="*/ 588 w 716"/>
                  <a:gd name="T65" fmla="*/ 150 h 378"/>
                  <a:gd name="T66" fmla="*/ 615 w 716"/>
                  <a:gd name="T67" fmla="*/ 157 h 378"/>
                  <a:gd name="T68" fmla="*/ 638 w 716"/>
                  <a:gd name="T69" fmla="*/ 164 h 378"/>
                  <a:gd name="T70" fmla="*/ 655 w 716"/>
                  <a:gd name="T71" fmla="*/ 170 h 378"/>
                  <a:gd name="T72" fmla="*/ 666 w 716"/>
                  <a:gd name="T73" fmla="*/ 174 h 378"/>
                  <a:gd name="T74" fmla="*/ 673 w 716"/>
                  <a:gd name="T75" fmla="*/ 178 h 378"/>
                  <a:gd name="T76" fmla="*/ 675 w 716"/>
                  <a:gd name="T77" fmla="*/ 181 h 378"/>
                  <a:gd name="T78" fmla="*/ 716 w 716"/>
                  <a:gd name="T79" fmla="*/ 190 h 378"/>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716" h="378">
                    <a:moveTo>
                      <a:pt x="716" y="378"/>
                    </a:moveTo>
                    <a:lnTo>
                      <a:pt x="714" y="375"/>
                    </a:lnTo>
                    <a:lnTo>
                      <a:pt x="707" y="367"/>
                    </a:lnTo>
                    <a:lnTo>
                      <a:pt x="696" y="358"/>
                    </a:lnTo>
                    <a:lnTo>
                      <a:pt x="680" y="347"/>
                    </a:lnTo>
                    <a:lnTo>
                      <a:pt x="659" y="333"/>
                    </a:lnTo>
                    <a:lnTo>
                      <a:pt x="634" y="318"/>
                    </a:lnTo>
                    <a:lnTo>
                      <a:pt x="604" y="302"/>
                    </a:lnTo>
                    <a:lnTo>
                      <a:pt x="570" y="282"/>
                    </a:lnTo>
                    <a:lnTo>
                      <a:pt x="532" y="262"/>
                    </a:lnTo>
                    <a:lnTo>
                      <a:pt x="489" y="241"/>
                    </a:lnTo>
                    <a:lnTo>
                      <a:pt x="444" y="217"/>
                    </a:lnTo>
                    <a:lnTo>
                      <a:pt x="396" y="192"/>
                    </a:lnTo>
                    <a:lnTo>
                      <a:pt x="345" y="166"/>
                    </a:lnTo>
                    <a:lnTo>
                      <a:pt x="291" y="139"/>
                    </a:lnTo>
                    <a:lnTo>
                      <a:pt x="236" y="112"/>
                    </a:lnTo>
                    <a:lnTo>
                      <a:pt x="180" y="85"/>
                    </a:lnTo>
                    <a:lnTo>
                      <a:pt x="120" y="58"/>
                    </a:lnTo>
                    <a:lnTo>
                      <a:pt x="61" y="29"/>
                    </a:lnTo>
                    <a:lnTo>
                      <a:pt x="2" y="0"/>
                    </a:lnTo>
                    <a:lnTo>
                      <a:pt x="0" y="3"/>
                    </a:lnTo>
                    <a:lnTo>
                      <a:pt x="61" y="31"/>
                    </a:lnTo>
                    <a:lnTo>
                      <a:pt x="119" y="60"/>
                    </a:lnTo>
                    <a:lnTo>
                      <a:pt x="177" y="87"/>
                    </a:lnTo>
                    <a:lnTo>
                      <a:pt x="235" y="114"/>
                    </a:lnTo>
                    <a:lnTo>
                      <a:pt x="289" y="141"/>
                    </a:lnTo>
                    <a:lnTo>
                      <a:pt x="342" y="168"/>
                    </a:lnTo>
                    <a:lnTo>
                      <a:pt x="392" y="194"/>
                    </a:lnTo>
                    <a:lnTo>
                      <a:pt x="438" y="217"/>
                    </a:lnTo>
                    <a:lnTo>
                      <a:pt x="482" y="239"/>
                    </a:lnTo>
                    <a:lnTo>
                      <a:pt x="522" y="261"/>
                    </a:lnTo>
                    <a:lnTo>
                      <a:pt x="557" y="280"/>
                    </a:lnTo>
                    <a:lnTo>
                      <a:pt x="588" y="299"/>
                    </a:lnTo>
                    <a:lnTo>
                      <a:pt x="615" y="313"/>
                    </a:lnTo>
                    <a:lnTo>
                      <a:pt x="638" y="327"/>
                    </a:lnTo>
                    <a:lnTo>
                      <a:pt x="655" y="338"/>
                    </a:lnTo>
                    <a:lnTo>
                      <a:pt x="666" y="347"/>
                    </a:lnTo>
                    <a:lnTo>
                      <a:pt x="673" y="355"/>
                    </a:lnTo>
                    <a:lnTo>
                      <a:pt x="675" y="360"/>
                    </a:lnTo>
                    <a:lnTo>
                      <a:pt x="716" y="378"/>
                    </a:lnTo>
                    <a:close/>
                  </a:path>
                </a:pathLst>
              </a:custGeom>
              <a:solidFill>
                <a:srgbClr val="DDEE7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594" name="Freeform 1015"/>
              <p:cNvSpPr>
                <a:spLocks/>
              </p:cNvSpPr>
              <p:nvPr/>
            </p:nvSpPr>
            <p:spPr bwMode="auto">
              <a:xfrm>
                <a:off x="964" y="1280"/>
                <a:ext cx="675" cy="179"/>
              </a:xfrm>
              <a:custGeom>
                <a:avLst/>
                <a:gdLst>
                  <a:gd name="T0" fmla="*/ 0 w 675"/>
                  <a:gd name="T1" fmla="*/ 0 h 357"/>
                  <a:gd name="T2" fmla="*/ 61 w 675"/>
                  <a:gd name="T3" fmla="*/ 14 h 357"/>
                  <a:gd name="T4" fmla="*/ 119 w 675"/>
                  <a:gd name="T5" fmla="*/ 29 h 357"/>
                  <a:gd name="T6" fmla="*/ 177 w 675"/>
                  <a:gd name="T7" fmla="*/ 42 h 357"/>
                  <a:gd name="T8" fmla="*/ 235 w 675"/>
                  <a:gd name="T9" fmla="*/ 56 h 357"/>
                  <a:gd name="T10" fmla="*/ 289 w 675"/>
                  <a:gd name="T11" fmla="*/ 69 h 357"/>
                  <a:gd name="T12" fmla="*/ 342 w 675"/>
                  <a:gd name="T13" fmla="*/ 83 h 357"/>
                  <a:gd name="T14" fmla="*/ 392 w 675"/>
                  <a:gd name="T15" fmla="*/ 96 h 357"/>
                  <a:gd name="T16" fmla="*/ 438 w 675"/>
                  <a:gd name="T17" fmla="*/ 107 h 357"/>
                  <a:gd name="T18" fmla="*/ 482 w 675"/>
                  <a:gd name="T19" fmla="*/ 118 h 357"/>
                  <a:gd name="T20" fmla="*/ 522 w 675"/>
                  <a:gd name="T21" fmla="*/ 129 h 357"/>
                  <a:gd name="T22" fmla="*/ 557 w 675"/>
                  <a:gd name="T23" fmla="*/ 139 h 357"/>
                  <a:gd name="T24" fmla="*/ 588 w 675"/>
                  <a:gd name="T25" fmla="*/ 148 h 357"/>
                  <a:gd name="T26" fmla="*/ 615 w 675"/>
                  <a:gd name="T27" fmla="*/ 155 h 357"/>
                  <a:gd name="T28" fmla="*/ 638 w 675"/>
                  <a:gd name="T29" fmla="*/ 162 h 357"/>
                  <a:gd name="T30" fmla="*/ 655 w 675"/>
                  <a:gd name="T31" fmla="*/ 168 h 357"/>
                  <a:gd name="T32" fmla="*/ 666 w 675"/>
                  <a:gd name="T33" fmla="*/ 172 h 357"/>
                  <a:gd name="T34" fmla="*/ 673 w 675"/>
                  <a:gd name="T35" fmla="*/ 176 h 357"/>
                  <a:gd name="T36" fmla="*/ 675 w 675"/>
                  <a:gd name="T37" fmla="*/ 179 h 357"/>
                  <a:gd name="T38" fmla="*/ 632 w 675"/>
                  <a:gd name="T39" fmla="*/ 168 h 357"/>
                  <a:gd name="T40" fmla="*/ 631 w 675"/>
                  <a:gd name="T41" fmla="*/ 166 h 357"/>
                  <a:gd name="T42" fmla="*/ 624 w 675"/>
                  <a:gd name="T43" fmla="*/ 163 h 357"/>
                  <a:gd name="T44" fmla="*/ 612 w 675"/>
                  <a:gd name="T45" fmla="*/ 159 h 357"/>
                  <a:gd name="T46" fmla="*/ 597 w 675"/>
                  <a:gd name="T47" fmla="*/ 153 h 357"/>
                  <a:gd name="T48" fmla="*/ 576 w 675"/>
                  <a:gd name="T49" fmla="*/ 147 h 357"/>
                  <a:gd name="T50" fmla="*/ 550 w 675"/>
                  <a:gd name="T51" fmla="*/ 140 h 357"/>
                  <a:gd name="T52" fmla="*/ 522 w 675"/>
                  <a:gd name="T53" fmla="*/ 132 h 357"/>
                  <a:gd name="T54" fmla="*/ 488 w 675"/>
                  <a:gd name="T55" fmla="*/ 122 h 357"/>
                  <a:gd name="T56" fmla="*/ 451 w 675"/>
                  <a:gd name="T57" fmla="*/ 112 h 357"/>
                  <a:gd name="T58" fmla="*/ 410 w 675"/>
                  <a:gd name="T59" fmla="*/ 102 h 357"/>
                  <a:gd name="T60" fmla="*/ 366 w 675"/>
                  <a:gd name="T61" fmla="*/ 90 h 357"/>
                  <a:gd name="T62" fmla="*/ 320 w 675"/>
                  <a:gd name="T63" fmla="*/ 78 h 357"/>
                  <a:gd name="T64" fmla="*/ 270 w 675"/>
                  <a:gd name="T65" fmla="*/ 67 h 357"/>
                  <a:gd name="T66" fmla="*/ 219 w 675"/>
                  <a:gd name="T67" fmla="*/ 54 h 357"/>
                  <a:gd name="T68" fmla="*/ 166 w 675"/>
                  <a:gd name="T69" fmla="*/ 40 h 357"/>
                  <a:gd name="T70" fmla="*/ 112 w 675"/>
                  <a:gd name="T71" fmla="*/ 28 h 357"/>
                  <a:gd name="T72" fmla="*/ 55 w 675"/>
                  <a:gd name="T73" fmla="*/ 14 h 357"/>
                  <a:gd name="T74" fmla="*/ 0 w 675"/>
                  <a:gd name="T75" fmla="*/ 1 h 357"/>
                  <a:gd name="T76" fmla="*/ 0 w 675"/>
                  <a:gd name="T77" fmla="*/ 0 h 35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675" h="357">
                    <a:moveTo>
                      <a:pt x="0" y="0"/>
                    </a:moveTo>
                    <a:lnTo>
                      <a:pt x="61" y="28"/>
                    </a:lnTo>
                    <a:lnTo>
                      <a:pt x="119" y="57"/>
                    </a:lnTo>
                    <a:lnTo>
                      <a:pt x="177" y="84"/>
                    </a:lnTo>
                    <a:lnTo>
                      <a:pt x="235" y="111"/>
                    </a:lnTo>
                    <a:lnTo>
                      <a:pt x="289" y="138"/>
                    </a:lnTo>
                    <a:lnTo>
                      <a:pt x="342" y="165"/>
                    </a:lnTo>
                    <a:lnTo>
                      <a:pt x="392" y="191"/>
                    </a:lnTo>
                    <a:lnTo>
                      <a:pt x="438" y="214"/>
                    </a:lnTo>
                    <a:lnTo>
                      <a:pt x="482" y="236"/>
                    </a:lnTo>
                    <a:lnTo>
                      <a:pt x="522" y="258"/>
                    </a:lnTo>
                    <a:lnTo>
                      <a:pt x="557" y="277"/>
                    </a:lnTo>
                    <a:lnTo>
                      <a:pt x="588" y="296"/>
                    </a:lnTo>
                    <a:lnTo>
                      <a:pt x="615" y="310"/>
                    </a:lnTo>
                    <a:lnTo>
                      <a:pt x="638" y="324"/>
                    </a:lnTo>
                    <a:lnTo>
                      <a:pt x="655" y="335"/>
                    </a:lnTo>
                    <a:lnTo>
                      <a:pt x="666" y="344"/>
                    </a:lnTo>
                    <a:lnTo>
                      <a:pt x="673" y="352"/>
                    </a:lnTo>
                    <a:lnTo>
                      <a:pt x="675" y="357"/>
                    </a:lnTo>
                    <a:lnTo>
                      <a:pt x="632" y="335"/>
                    </a:lnTo>
                    <a:lnTo>
                      <a:pt x="631" y="332"/>
                    </a:lnTo>
                    <a:lnTo>
                      <a:pt x="624" y="326"/>
                    </a:lnTo>
                    <a:lnTo>
                      <a:pt x="612" y="317"/>
                    </a:lnTo>
                    <a:lnTo>
                      <a:pt x="597" y="306"/>
                    </a:lnTo>
                    <a:lnTo>
                      <a:pt x="576" y="294"/>
                    </a:lnTo>
                    <a:lnTo>
                      <a:pt x="550" y="279"/>
                    </a:lnTo>
                    <a:lnTo>
                      <a:pt x="522" y="263"/>
                    </a:lnTo>
                    <a:lnTo>
                      <a:pt x="488" y="243"/>
                    </a:lnTo>
                    <a:lnTo>
                      <a:pt x="451" y="223"/>
                    </a:lnTo>
                    <a:lnTo>
                      <a:pt x="410" y="203"/>
                    </a:lnTo>
                    <a:lnTo>
                      <a:pt x="366" y="180"/>
                    </a:lnTo>
                    <a:lnTo>
                      <a:pt x="320" y="156"/>
                    </a:lnTo>
                    <a:lnTo>
                      <a:pt x="270" y="133"/>
                    </a:lnTo>
                    <a:lnTo>
                      <a:pt x="219" y="107"/>
                    </a:lnTo>
                    <a:lnTo>
                      <a:pt x="166" y="80"/>
                    </a:lnTo>
                    <a:lnTo>
                      <a:pt x="112" y="55"/>
                    </a:lnTo>
                    <a:lnTo>
                      <a:pt x="55" y="28"/>
                    </a:lnTo>
                    <a:lnTo>
                      <a:pt x="0" y="2"/>
                    </a:lnTo>
                    <a:lnTo>
                      <a:pt x="0" y="0"/>
                    </a:lnTo>
                    <a:close/>
                  </a:path>
                </a:pathLst>
              </a:custGeom>
              <a:solidFill>
                <a:srgbClr val="DFED6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595" name="Freeform 1016"/>
              <p:cNvSpPr>
                <a:spLocks/>
              </p:cNvSpPr>
              <p:nvPr/>
            </p:nvSpPr>
            <p:spPr bwMode="auto">
              <a:xfrm>
                <a:off x="963" y="1281"/>
                <a:ext cx="633" cy="167"/>
              </a:xfrm>
              <a:custGeom>
                <a:avLst/>
                <a:gdLst>
                  <a:gd name="T0" fmla="*/ 633 w 633"/>
                  <a:gd name="T1" fmla="*/ 167 h 333"/>
                  <a:gd name="T2" fmla="*/ 632 w 633"/>
                  <a:gd name="T3" fmla="*/ 165 h 333"/>
                  <a:gd name="T4" fmla="*/ 625 w 633"/>
                  <a:gd name="T5" fmla="*/ 162 h 333"/>
                  <a:gd name="T6" fmla="*/ 613 w 633"/>
                  <a:gd name="T7" fmla="*/ 158 h 333"/>
                  <a:gd name="T8" fmla="*/ 598 w 633"/>
                  <a:gd name="T9" fmla="*/ 152 h 333"/>
                  <a:gd name="T10" fmla="*/ 577 w 633"/>
                  <a:gd name="T11" fmla="*/ 146 h 333"/>
                  <a:gd name="T12" fmla="*/ 551 w 633"/>
                  <a:gd name="T13" fmla="*/ 139 h 333"/>
                  <a:gd name="T14" fmla="*/ 523 w 633"/>
                  <a:gd name="T15" fmla="*/ 131 h 333"/>
                  <a:gd name="T16" fmla="*/ 489 w 633"/>
                  <a:gd name="T17" fmla="*/ 121 h 333"/>
                  <a:gd name="T18" fmla="*/ 452 w 633"/>
                  <a:gd name="T19" fmla="*/ 111 h 333"/>
                  <a:gd name="T20" fmla="*/ 411 w 633"/>
                  <a:gd name="T21" fmla="*/ 101 h 333"/>
                  <a:gd name="T22" fmla="*/ 367 w 633"/>
                  <a:gd name="T23" fmla="*/ 89 h 333"/>
                  <a:gd name="T24" fmla="*/ 321 w 633"/>
                  <a:gd name="T25" fmla="*/ 77 h 333"/>
                  <a:gd name="T26" fmla="*/ 271 w 633"/>
                  <a:gd name="T27" fmla="*/ 66 h 333"/>
                  <a:gd name="T28" fmla="*/ 220 w 633"/>
                  <a:gd name="T29" fmla="*/ 53 h 333"/>
                  <a:gd name="T30" fmla="*/ 167 w 633"/>
                  <a:gd name="T31" fmla="*/ 39 h 333"/>
                  <a:gd name="T32" fmla="*/ 113 w 633"/>
                  <a:gd name="T33" fmla="*/ 27 h 333"/>
                  <a:gd name="T34" fmla="*/ 56 w 633"/>
                  <a:gd name="T35" fmla="*/ 13 h 333"/>
                  <a:gd name="T36" fmla="*/ 1 w 633"/>
                  <a:gd name="T37" fmla="*/ 0 h 333"/>
                  <a:gd name="T38" fmla="*/ 0 w 633"/>
                  <a:gd name="T39" fmla="*/ 1 h 333"/>
                  <a:gd name="T40" fmla="*/ 55 w 633"/>
                  <a:gd name="T41" fmla="*/ 15 h 333"/>
                  <a:gd name="T42" fmla="*/ 110 w 633"/>
                  <a:gd name="T43" fmla="*/ 28 h 333"/>
                  <a:gd name="T44" fmla="*/ 164 w 633"/>
                  <a:gd name="T45" fmla="*/ 40 h 333"/>
                  <a:gd name="T46" fmla="*/ 215 w 633"/>
                  <a:gd name="T47" fmla="*/ 53 h 333"/>
                  <a:gd name="T48" fmla="*/ 266 w 633"/>
                  <a:gd name="T49" fmla="*/ 66 h 333"/>
                  <a:gd name="T50" fmla="*/ 312 w 633"/>
                  <a:gd name="T51" fmla="*/ 77 h 333"/>
                  <a:gd name="T52" fmla="*/ 358 w 633"/>
                  <a:gd name="T53" fmla="*/ 88 h 333"/>
                  <a:gd name="T54" fmla="*/ 400 w 633"/>
                  <a:gd name="T55" fmla="*/ 99 h 333"/>
                  <a:gd name="T56" fmla="*/ 438 w 633"/>
                  <a:gd name="T57" fmla="*/ 110 h 333"/>
                  <a:gd name="T58" fmla="*/ 472 w 633"/>
                  <a:gd name="T59" fmla="*/ 119 h 333"/>
                  <a:gd name="T60" fmla="*/ 503 w 633"/>
                  <a:gd name="T61" fmla="*/ 127 h 333"/>
                  <a:gd name="T62" fmla="*/ 529 w 633"/>
                  <a:gd name="T63" fmla="*/ 135 h 333"/>
                  <a:gd name="T64" fmla="*/ 550 w 633"/>
                  <a:gd name="T65" fmla="*/ 142 h 333"/>
                  <a:gd name="T66" fmla="*/ 567 w 633"/>
                  <a:gd name="T67" fmla="*/ 147 h 333"/>
                  <a:gd name="T68" fmla="*/ 578 w 633"/>
                  <a:gd name="T69" fmla="*/ 152 h 333"/>
                  <a:gd name="T70" fmla="*/ 585 w 633"/>
                  <a:gd name="T71" fmla="*/ 154 h 333"/>
                  <a:gd name="T72" fmla="*/ 586 w 633"/>
                  <a:gd name="T73" fmla="*/ 157 h 333"/>
                  <a:gd name="T74" fmla="*/ 633 w 633"/>
                  <a:gd name="T75" fmla="*/ 167 h 33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633" h="333">
                    <a:moveTo>
                      <a:pt x="633" y="333"/>
                    </a:moveTo>
                    <a:lnTo>
                      <a:pt x="632" y="330"/>
                    </a:lnTo>
                    <a:lnTo>
                      <a:pt x="625" y="324"/>
                    </a:lnTo>
                    <a:lnTo>
                      <a:pt x="613" y="315"/>
                    </a:lnTo>
                    <a:lnTo>
                      <a:pt x="598" y="304"/>
                    </a:lnTo>
                    <a:lnTo>
                      <a:pt x="577" y="292"/>
                    </a:lnTo>
                    <a:lnTo>
                      <a:pt x="551" y="277"/>
                    </a:lnTo>
                    <a:lnTo>
                      <a:pt x="523" y="261"/>
                    </a:lnTo>
                    <a:lnTo>
                      <a:pt x="489" y="241"/>
                    </a:lnTo>
                    <a:lnTo>
                      <a:pt x="452" y="221"/>
                    </a:lnTo>
                    <a:lnTo>
                      <a:pt x="411" y="201"/>
                    </a:lnTo>
                    <a:lnTo>
                      <a:pt x="367" y="178"/>
                    </a:lnTo>
                    <a:lnTo>
                      <a:pt x="321" y="154"/>
                    </a:lnTo>
                    <a:lnTo>
                      <a:pt x="271" y="131"/>
                    </a:lnTo>
                    <a:lnTo>
                      <a:pt x="220" y="105"/>
                    </a:lnTo>
                    <a:lnTo>
                      <a:pt x="167" y="78"/>
                    </a:lnTo>
                    <a:lnTo>
                      <a:pt x="113" y="53"/>
                    </a:lnTo>
                    <a:lnTo>
                      <a:pt x="56" y="26"/>
                    </a:lnTo>
                    <a:lnTo>
                      <a:pt x="1" y="0"/>
                    </a:lnTo>
                    <a:lnTo>
                      <a:pt x="0" y="2"/>
                    </a:lnTo>
                    <a:lnTo>
                      <a:pt x="55" y="29"/>
                    </a:lnTo>
                    <a:lnTo>
                      <a:pt x="110" y="55"/>
                    </a:lnTo>
                    <a:lnTo>
                      <a:pt x="164" y="80"/>
                    </a:lnTo>
                    <a:lnTo>
                      <a:pt x="215" y="105"/>
                    </a:lnTo>
                    <a:lnTo>
                      <a:pt x="266" y="131"/>
                    </a:lnTo>
                    <a:lnTo>
                      <a:pt x="312" y="154"/>
                    </a:lnTo>
                    <a:lnTo>
                      <a:pt x="358" y="176"/>
                    </a:lnTo>
                    <a:lnTo>
                      <a:pt x="400" y="198"/>
                    </a:lnTo>
                    <a:lnTo>
                      <a:pt x="438" y="219"/>
                    </a:lnTo>
                    <a:lnTo>
                      <a:pt x="472" y="237"/>
                    </a:lnTo>
                    <a:lnTo>
                      <a:pt x="503" y="254"/>
                    </a:lnTo>
                    <a:lnTo>
                      <a:pt x="529" y="270"/>
                    </a:lnTo>
                    <a:lnTo>
                      <a:pt x="550" y="283"/>
                    </a:lnTo>
                    <a:lnTo>
                      <a:pt x="567" y="294"/>
                    </a:lnTo>
                    <a:lnTo>
                      <a:pt x="578" y="303"/>
                    </a:lnTo>
                    <a:lnTo>
                      <a:pt x="585" y="308"/>
                    </a:lnTo>
                    <a:lnTo>
                      <a:pt x="586" y="313"/>
                    </a:lnTo>
                    <a:lnTo>
                      <a:pt x="633" y="333"/>
                    </a:lnTo>
                    <a:close/>
                  </a:path>
                </a:pathLst>
              </a:custGeom>
              <a:solidFill>
                <a:srgbClr val="E0ED6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596" name="Freeform 1017"/>
              <p:cNvSpPr>
                <a:spLocks/>
              </p:cNvSpPr>
              <p:nvPr/>
            </p:nvSpPr>
            <p:spPr bwMode="auto">
              <a:xfrm>
                <a:off x="963" y="1282"/>
                <a:ext cx="586" cy="156"/>
              </a:xfrm>
              <a:custGeom>
                <a:avLst/>
                <a:gdLst>
                  <a:gd name="T0" fmla="*/ 0 w 586"/>
                  <a:gd name="T1" fmla="*/ 0 h 311"/>
                  <a:gd name="T2" fmla="*/ 55 w 586"/>
                  <a:gd name="T3" fmla="*/ 14 h 311"/>
                  <a:gd name="T4" fmla="*/ 110 w 586"/>
                  <a:gd name="T5" fmla="*/ 27 h 311"/>
                  <a:gd name="T6" fmla="*/ 164 w 586"/>
                  <a:gd name="T7" fmla="*/ 39 h 311"/>
                  <a:gd name="T8" fmla="*/ 215 w 586"/>
                  <a:gd name="T9" fmla="*/ 52 h 311"/>
                  <a:gd name="T10" fmla="*/ 266 w 586"/>
                  <a:gd name="T11" fmla="*/ 65 h 311"/>
                  <a:gd name="T12" fmla="*/ 312 w 586"/>
                  <a:gd name="T13" fmla="*/ 76 h 311"/>
                  <a:gd name="T14" fmla="*/ 358 w 586"/>
                  <a:gd name="T15" fmla="*/ 87 h 311"/>
                  <a:gd name="T16" fmla="*/ 400 w 586"/>
                  <a:gd name="T17" fmla="*/ 98 h 311"/>
                  <a:gd name="T18" fmla="*/ 438 w 586"/>
                  <a:gd name="T19" fmla="*/ 109 h 311"/>
                  <a:gd name="T20" fmla="*/ 472 w 586"/>
                  <a:gd name="T21" fmla="*/ 118 h 311"/>
                  <a:gd name="T22" fmla="*/ 503 w 586"/>
                  <a:gd name="T23" fmla="*/ 126 h 311"/>
                  <a:gd name="T24" fmla="*/ 529 w 586"/>
                  <a:gd name="T25" fmla="*/ 134 h 311"/>
                  <a:gd name="T26" fmla="*/ 550 w 586"/>
                  <a:gd name="T27" fmla="*/ 141 h 311"/>
                  <a:gd name="T28" fmla="*/ 567 w 586"/>
                  <a:gd name="T29" fmla="*/ 146 h 311"/>
                  <a:gd name="T30" fmla="*/ 578 w 586"/>
                  <a:gd name="T31" fmla="*/ 151 h 311"/>
                  <a:gd name="T32" fmla="*/ 585 w 586"/>
                  <a:gd name="T33" fmla="*/ 153 h 311"/>
                  <a:gd name="T34" fmla="*/ 586 w 586"/>
                  <a:gd name="T35" fmla="*/ 156 h 311"/>
                  <a:gd name="T36" fmla="*/ 538 w 586"/>
                  <a:gd name="T37" fmla="*/ 144 h 311"/>
                  <a:gd name="T38" fmla="*/ 537 w 586"/>
                  <a:gd name="T39" fmla="*/ 142 h 311"/>
                  <a:gd name="T40" fmla="*/ 530 w 586"/>
                  <a:gd name="T41" fmla="*/ 139 h 311"/>
                  <a:gd name="T42" fmla="*/ 517 w 586"/>
                  <a:gd name="T43" fmla="*/ 134 h 311"/>
                  <a:gd name="T44" fmla="*/ 500 w 586"/>
                  <a:gd name="T45" fmla="*/ 129 h 311"/>
                  <a:gd name="T46" fmla="*/ 478 w 586"/>
                  <a:gd name="T47" fmla="*/ 122 h 311"/>
                  <a:gd name="T48" fmla="*/ 451 w 586"/>
                  <a:gd name="T49" fmla="*/ 114 h 311"/>
                  <a:gd name="T50" fmla="*/ 420 w 586"/>
                  <a:gd name="T51" fmla="*/ 106 h 311"/>
                  <a:gd name="T52" fmla="*/ 384 w 586"/>
                  <a:gd name="T53" fmla="*/ 96 h 311"/>
                  <a:gd name="T54" fmla="*/ 345 w 586"/>
                  <a:gd name="T55" fmla="*/ 86 h 311"/>
                  <a:gd name="T56" fmla="*/ 302 w 586"/>
                  <a:gd name="T57" fmla="*/ 75 h 311"/>
                  <a:gd name="T58" fmla="*/ 257 w 586"/>
                  <a:gd name="T59" fmla="*/ 64 h 311"/>
                  <a:gd name="T60" fmla="*/ 209 w 586"/>
                  <a:gd name="T61" fmla="*/ 52 h 311"/>
                  <a:gd name="T62" fmla="*/ 158 w 586"/>
                  <a:gd name="T63" fmla="*/ 39 h 311"/>
                  <a:gd name="T64" fmla="*/ 106 w 586"/>
                  <a:gd name="T65" fmla="*/ 27 h 311"/>
                  <a:gd name="T66" fmla="*/ 54 w 586"/>
                  <a:gd name="T67" fmla="*/ 15 h 311"/>
                  <a:gd name="T68" fmla="*/ 0 w 586"/>
                  <a:gd name="T69" fmla="*/ 2 h 311"/>
                  <a:gd name="T70" fmla="*/ 0 w 586"/>
                  <a:gd name="T71" fmla="*/ 0 h 31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86" h="311">
                    <a:moveTo>
                      <a:pt x="0" y="0"/>
                    </a:moveTo>
                    <a:lnTo>
                      <a:pt x="55" y="27"/>
                    </a:lnTo>
                    <a:lnTo>
                      <a:pt x="110" y="53"/>
                    </a:lnTo>
                    <a:lnTo>
                      <a:pt x="164" y="78"/>
                    </a:lnTo>
                    <a:lnTo>
                      <a:pt x="215" y="103"/>
                    </a:lnTo>
                    <a:lnTo>
                      <a:pt x="266" y="129"/>
                    </a:lnTo>
                    <a:lnTo>
                      <a:pt x="312" y="152"/>
                    </a:lnTo>
                    <a:lnTo>
                      <a:pt x="358" y="174"/>
                    </a:lnTo>
                    <a:lnTo>
                      <a:pt x="400" y="196"/>
                    </a:lnTo>
                    <a:lnTo>
                      <a:pt x="438" y="217"/>
                    </a:lnTo>
                    <a:lnTo>
                      <a:pt x="472" y="235"/>
                    </a:lnTo>
                    <a:lnTo>
                      <a:pt x="503" y="252"/>
                    </a:lnTo>
                    <a:lnTo>
                      <a:pt x="529" y="268"/>
                    </a:lnTo>
                    <a:lnTo>
                      <a:pt x="550" y="281"/>
                    </a:lnTo>
                    <a:lnTo>
                      <a:pt x="567" y="292"/>
                    </a:lnTo>
                    <a:lnTo>
                      <a:pt x="578" y="301"/>
                    </a:lnTo>
                    <a:lnTo>
                      <a:pt x="585" y="306"/>
                    </a:lnTo>
                    <a:lnTo>
                      <a:pt x="586" y="311"/>
                    </a:lnTo>
                    <a:lnTo>
                      <a:pt x="538" y="288"/>
                    </a:lnTo>
                    <a:lnTo>
                      <a:pt x="537" y="284"/>
                    </a:lnTo>
                    <a:lnTo>
                      <a:pt x="530" y="277"/>
                    </a:lnTo>
                    <a:lnTo>
                      <a:pt x="517" y="268"/>
                    </a:lnTo>
                    <a:lnTo>
                      <a:pt x="500" y="257"/>
                    </a:lnTo>
                    <a:lnTo>
                      <a:pt x="478" y="244"/>
                    </a:lnTo>
                    <a:lnTo>
                      <a:pt x="451" y="228"/>
                    </a:lnTo>
                    <a:lnTo>
                      <a:pt x="420" y="212"/>
                    </a:lnTo>
                    <a:lnTo>
                      <a:pt x="384" y="192"/>
                    </a:lnTo>
                    <a:lnTo>
                      <a:pt x="345" y="172"/>
                    </a:lnTo>
                    <a:lnTo>
                      <a:pt x="302" y="150"/>
                    </a:lnTo>
                    <a:lnTo>
                      <a:pt x="257" y="127"/>
                    </a:lnTo>
                    <a:lnTo>
                      <a:pt x="209" y="103"/>
                    </a:lnTo>
                    <a:lnTo>
                      <a:pt x="158" y="78"/>
                    </a:lnTo>
                    <a:lnTo>
                      <a:pt x="106" y="54"/>
                    </a:lnTo>
                    <a:lnTo>
                      <a:pt x="54" y="29"/>
                    </a:lnTo>
                    <a:lnTo>
                      <a:pt x="0" y="4"/>
                    </a:lnTo>
                    <a:lnTo>
                      <a:pt x="0" y="0"/>
                    </a:lnTo>
                    <a:close/>
                  </a:path>
                </a:pathLst>
              </a:custGeom>
              <a:solidFill>
                <a:srgbClr val="E2EC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597" name="Freeform 1018"/>
              <p:cNvSpPr>
                <a:spLocks/>
              </p:cNvSpPr>
              <p:nvPr/>
            </p:nvSpPr>
            <p:spPr bwMode="auto">
              <a:xfrm>
                <a:off x="961" y="1284"/>
                <a:ext cx="540" cy="142"/>
              </a:xfrm>
              <a:custGeom>
                <a:avLst/>
                <a:gdLst>
                  <a:gd name="T0" fmla="*/ 540 w 540"/>
                  <a:gd name="T1" fmla="*/ 142 h 284"/>
                  <a:gd name="T2" fmla="*/ 539 w 540"/>
                  <a:gd name="T3" fmla="*/ 140 h 284"/>
                  <a:gd name="T4" fmla="*/ 532 w 540"/>
                  <a:gd name="T5" fmla="*/ 137 h 284"/>
                  <a:gd name="T6" fmla="*/ 519 w 540"/>
                  <a:gd name="T7" fmla="*/ 132 h 284"/>
                  <a:gd name="T8" fmla="*/ 502 w 540"/>
                  <a:gd name="T9" fmla="*/ 127 h 284"/>
                  <a:gd name="T10" fmla="*/ 480 w 540"/>
                  <a:gd name="T11" fmla="*/ 120 h 284"/>
                  <a:gd name="T12" fmla="*/ 453 w 540"/>
                  <a:gd name="T13" fmla="*/ 112 h 284"/>
                  <a:gd name="T14" fmla="*/ 422 w 540"/>
                  <a:gd name="T15" fmla="*/ 104 h 284"/>
                  <a:gd name="T16" fmla="*/ 386 w 540"/>
                  <a:gd name="T17" fmla="*/ 94 h 284"/>
                  <a:gd name="T18" fmla="*/ 347 w 540"/>
                  <a:gd name="T19" fmla="*/ 84 h 284"/>
                  <a:gd name="T20" fmla="*/ 304 w 540"/>
                  <a:gd name="T21" fmla="*/ 73 h 284"/>
                  <a:gd name="T22" fmla="*/ 259 w 540"/>
                  <a:gd name="T23" fmla="*/ 62 h 284"/>
                  <a:gd name="T24" fmla="*/ 211 w 540"/>
                  <a:gd name="T25" fmla="*/ 50 h 284"/>
                  <a:gd name="T26" fmla="*/ 160 w 540"/>
                  <a:gd name="T27" fmla="*/ 37 h 284"/>
                  <a:gd name="T28" fmla="*/ 108 w 540"/>
                  <a:gd name="T29" fmla="*/ 25 h 284"/>
                  <a:gd name="T30" fmla="*/ 56 w 540"/>
                  <a:gd name="T31" fmla="*/ 13 h 284"/>
                  <a:gd name="T32" fmla="*/ 2 w 540"/>
                  <a:gd name="T33" fmla="*/ 0 h 284"/>
                  <a:gd name="T34" fmla="*/ 0 w 540"/>
                  <a:gd name="T35" fmla="*/ 1 h 284"/>
                  <a:gd name="T36" fmla="*/ 50 w 540"/>
                  <a:gd name="T37" fmla="*/ 13 h 284"/>
                  <a:gd name="T38" fmla="*/ 98 w 540"/>
                  <a:gd name="T39" fmla="*/ 25 h 284"/>
                  <a:gd name="T40" fmla="*/ 145 w 540"/>
                  <a:gd name="T41" fmla="*/ 35 h 284"/>
                  <a:gd name="T42" fmla="*/ 190 w 540"/>
                  <a:gd name="T43" fmla="*/ 46 h 284"/>
                  <a:gd name="T44" fmla="*/ 234 w 540"/>
                  <a:gd name="T45" fmla="*/ 57 h 284"/>
                  <a:gd name="T46" fmla="*/ 275 w 540"/>
                  <a:gd name="T47" fmla="*/ 68 h 284"/>
                  <a:gd name="T48" fmla="*/ 313 w 540"/>
                  <a:gd name="T49" fmla="*/ 78 h 284"/>
                  <a:gd name="T50" fmla="*/ 348 w 540"/>
                  <a:gd name="T51" fmla="*/ 87 h 284"/>
                  <a:gd name="T52" fmla="*/ 381 w 540"/>
                  <a:gd name="T53" fmla="*/ 95 h 284"/>
                  <a:gd name="T54" fmla="*/ 409 w 540"/>
                  <a:gd name="T55" fmla="*/ 103 h 284"/>
                  <a:gd name="T56" fmla="*/ 433 w 540"/>
                  <a:gd name="T57" fmla="*/ 111 h 284"/>
                  <a:gd name="T58" fmla="*/ 453 w 540"/>
                  <a:gd name="T59" fmla="*/ 116 h 284"/>
                  <a:gd name="T60" fmla="*/ 470 w 540"/>
                  <a:gd name="T61" fmla="*/ 121 h 284"/>
                  <a:gd name="T62" fmla="*/ 480 w 540"/>
                  <a:gd name="T63" fmla="*/ 125 h 284"/>
                  <a:gd name="T64" fmla="*/ 487 w 540"/>
                  <a:gd name="T65" fmla="*/ 129 h 284"/>
                  <a:gd name="T66" fmla="*/ 488 w 540"/>
                  <a:gd name="T67" fmla="*/ 130 h 284"/>
                  <a:gd name="T68" fmla="*/ 540 w 540"/>
                  <a:gd name="T69" fmla="*/ 142 h 28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40" h="284">
                    <a:moveTo>
                      <a:pt x="540" y="284"/>
                    </a:moveTo>
                    <a:lnTo>
                      <a:pt x="539" y="280"/>
                    </a:lnTo>
                    <a:lnTo>
                      <a:pt x="532" y="273"/>
                    </a:lnTo>
                    <a:lnTo>
                      <a:pt x="519" y="264"/>
                    </a:lnTo>
                    <a:lnTo>
                      <a:pt x="502" y="253"/>
                    </a:lnTo>
                    <a:lnTo>
                      <a:pt x="480" y="240"/>
                    </a:lnTo>
                    <a:lnTo>
                      <a:pt x="453" y="224"/>
                    </a:lnTo>
                    <a:lnTo>
                      <a:pt x="422" y="208"/>
                    </a:lnTo>
                    <a:lnTo>
                      <a:pt x="386" y="188"/>
                    </a:lnTo>
                    <a:lnTo>
                      <a:pt x="347" y="168"/>
                    </a:lnTo>
                    <a:lnTo>
                      <a:pt x="304" y="146"/>
                    </a:lnTo>
                    <a:lnTo>
                      <a:pt x="259" y="123"/>
                    </a:lnTo>
                    <a:lnTo>
                      <a:pt x="211" y="99"/>
                    </a:lnTo>
                    <a:lnTo>
                      <a:pt x="160" y="74"/>
                    </a:lnTo>
                    <a:lnTo>
                      <a:pt x="108" y="50"/>
                    </a:lnTo>
                    <a:lnTo>
                      <a:pt x="56" y="25"/>
                    </a:lnTo>
                    <a:lnTo>
                      <a:pt x="2" y="0"/>
                    </a:lnTo>
                    <a:lnTo>
                      <a:pt x="0" y="2"/>
                    </a:lnTo>
                    <a:lnTo>
                      <a:pt x="50" y="25"/>
                    </a:lnTo>
                    <a:lnTo>
                      <a:pt x="98" y="49"/>
                    </a:lnTo>
                    <a:lnTo>
                      <a:pt x="145" y="70"/>
                    </a:lnTo>
                    <a:lnTo>
                      <a:pt x="190" y="92"/>
                    </a:lnTo>
                    <a:lnTo>
                      <a:pt x="234" y="114"/>
                    </a:lnTo>
                    <a:lnTo>
                      <a:pt x="275" y="135"/>
                    </a:lnTo>
                    <a:lnTo>
                      <a:pt x="313" y="155"/>
                    </a:lnTo>
                    <a:lnTo>
                      <a:pt x="348" y="173"/>
                    </a:lnTo>
                    <a:lnTo>
                      <a:pt x="381" y="190"/>
                    </a:lnTo>
                    <a:lnTo>
                      <a:pt x="409" y="206"/>
                    </a:lnTo>
                    <a:lnTo>
                      <a:pt x="433" y="221"/>
                    </a:lnTo>
                    <a:lnTo>
                      <a:pt x="453" y="231"/>
                    </a:lnTo>
                    <a:lnTo>
                      <a:pt x="470" y="242"/>
                    </a:lnTo>
                    <a:lnTo>
                      <a:pt x="480" y="250"/>
                    </a:lnTo>
                    <a:lnTo>
                      <a:pt x="487" y="257"/>
                    </a:lnTo>
                    <a:lnTo>
                      <a:pt x="488" y="260"/>
                    </a:lnTo>
                    <a:lnTo>
                      <a:pt x="540" y="284"/>
                    </a:lnTo>
                    <a:close/>
                  </a:path>
                </a:pathLst>
              </a:custGeom>
              <a:solidFill>
                <a:srgbClr val="E4EC6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598" name="Freeform 1019"/>
              <p:cNvSpPr>
                <a:spLocks/>
              </p:cNvSpPr>
              <p:nvPr/>
            </p:nvSpPr>
            <p:spPr bwMode="auto">
              <a:xfrm>
                <a:off x="961" y="1285"/>
                <a:ext cx="488" cy="129"/>
              </a:xfrm>
              <a:custGeom>
                <a:avLst/>
                <a:gdLst>
                  <a:gd name="T0" fmla="*/ 0 w 488"/>
                  <a:gd name="T1" fmla="*/ 0 h 258"/>
                  <a:gd name="T2" fmla="*/ 50 w 488"/>
                  <a:gd name="T3" fmla="*/ 12 h 258"/>
                  <a:gd name="T4" fmla="*/ 98 w 488"/>
                  <a:gd name="T5" fmla="*/ 24 h 258"/>
                  <a:gd name="T6" fmla="*/ 145 w 488"/>
                  <a:gd name="T7" fmla="*/ 34 h 258"/>
                  <a:gd name="T8" fmla="*/ 190 w 488"/>
                  <a:gd name="T9" fmla="*/ 45 h 258"/>
                  <a:gd name="T10" fmla="*/ 234 w 488"/>
                  <a:gd name="T11" fmla="*/ 56 h 258"/>
                  <a:gd name="T12" fmla="*/ 275 w 488"/>
                  <a:gd name="T13" fmla="*/ 67 h 258"/>
                  <a:gd name="T14" fmla="*/ 313 w 488"/>
                  <a:gd name="T15" fmla="*/ 77 h 258"/>
                  <a:gd name="T16" fmla="*/ 348 w 488"/>
                  <a:gd name="T17" fmla="*/ 86 h 258"/>
                  <a:gd name="T18" fmla="*/ 381 w 488"/>
                  <a:gd name="T19" fmla="*/ 94 h 258"/>
                  <a:gd name="T20" fmla="*/ 409 w 488"/>
                  <a:gd name="T21" fmla="*/ 102 h 258"/>
                  <a:gd name="T22" fmla="*/ 433 w 488"/>
                  <a:gd name="T23" fmla="*/ 110 h 258"/>
                  <a:gd name="T24" fmla="*/ 453 w 488"/>
                  <a:gd name="T25" fmla="*/ 115 h 258"/>
                  <a:gd name="T26" fmla="*/ 470 w 488"/>
                  <a:gd name="T27" fmla="*/ 120 h 258"/>
                  <a:gd name="T28" fmla="*/ 480 w 488"/>
                  <a:gd name="T29" fmla="*/ 124 h 258"/>
                  <a:gd name="T30" fmla="*/ 487 w 488"/>
                  <a:gd name="T31" fmla="*/ 128 h 258"/>
                  <a:gd name="T32" fmla="*/ 488 w 488"/>
                  <a:gd name="T33" fmla="*/ 129 h 258"/>
                  <a:gd name="T34" fmla="*/ 433 w 488"/>
                  <a:gd name="T35" fmla="*/ 116 h 258"/>
                  <a:gd name="T36" fmla="*/ 430 w 488"/>
                  <a:gd name="T37" fmla="*/ 114 h 258"/>
                  <a:gd name="T38" fmla="*/ 425 w 488"/>
                  <a:gd name="T39" fmla="*/ 111 h 258"/>
                  <a:gd name="T40" fmla="*/ 413 w 488"/>
                  <a:gd name="T41" fmla="*/ 108 h 258"/>
                  <a:gd name="T42" fmla="*/ 398 w 488"/>
                  <a:gd name="T43" fmla="*/ 102 h 258"/>
                  <a:gd name="T44" fmla="*/ 376 w 488"/>
                  <a:gd name="T45" fmla="*/ 97 h 258"/>
                  <a:gd name="T46" fmla="*/ 352 w 488"/>
                  <a:gd name="T47" fmla="*/ 90 h 258"/>
                  <a:gd name="T48" fmla="*/ 324 w 488"/>
                  <a:gd name="T49" fmla="*/ 81 h 258"/>
                  <a:gd name="T50" fmla="*/ 292 w 488"/>
                  <a:gd name="T51" fmla="*/ 73 h 258"/>
                  <a:gd name="T52" fmla="*/ 256 w 488"/>
                  <a:gd name="T53" fmla="*/ 64 h 258"/>
                  <a:gd name="T54" fmla="*/ 218 w 488"/>
                  <a:gd name="T55" fmla="*/ 54 h 258"/>
                  <a:gd name="T56" fmla="*/ 179 w 488"/>
                  <a:gd name="T57" fmla="*/ 44 h 258"/>
                  <a:gd name="T58" fmla="*/ 135 w 488"/>
                  <a:gd name="T59" fmla="*/ 34 h 258"/>
                  <a:gd name="T60" fmla="*/ 91 w 488"/>
                  <a:gd name="T61" fmla="*/ 24 h 258"/>
                  <a:gd name="T62" fmla="*/ 46 w 488"/>
                  <a:gd name="T63" fmla="*/ 13 h 258"/>
                  <a:gd name="T64" fmla="*/ 0 w 488"/>
                  <a:gd name="T65" fmla="*/ 2 h 258"/>
                  <a:gd name="T66" fmla="*/ 0 w 488"/>
                  <a:gd name="T67" fmla="*/ 0 h 25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488" h="258">
                    <a:moveTo>
                      <a:pt x="0" y="0"/>
                    </a:moveTo>
                    <a:lnTo>
                      <a:pt x="50" y="23"/>
                    </a:lnTo>
                    <a:lnTo>
                      <a:pt x="98" y="47"/>
                    </a:lnTo>
                    <a:lnTo>
                      <a:pt x="145" y="68"/>
                    </a:lnTo>
                    <a:lnTo>
                      <a:pt x="190" y="90"/>
                    </a:lnTo>
                    <a:lnTo>
                      <a:pt x="234" y="112"/>
                    </a:lnTo>
                    <a:lnTo>
                      <a:pt x="275" y="133"/>
                    </a:lnTo>
                    <a:lnTo>
                      <a:pt x="313" y="153"/>
                    </a:lnTo>
                    <a:lnTo>
                      <a:pt x="348" y="171"/>
                    </a:lnTo>
                    <a:lnTo>
                      <a:pt x="381" y="188"/>
                    </a:lnTo>
                    <a:lnTo>
                      <a:pt x="409" y="204"/>
                    </a:lnTo>
                    <a:lnTo>
                      <a:pt x="433" y="219"/>
                    </a:lnTo>
                    <a:lnTo>
                      <a:pt x="453" y="229"/>
                    </a:lnTo>
                    <a:lnTo>
                      <a:pt x="470" y="240"/>
                    </a:lnTo>
                    <a:lnTo>
                      <a:pt x="480" y="248"/>
                    </a:lnTo>
                    <a:lnTo>
                      <a:pt x="487" y="255"/>
                    </a:lnTo>
                    <a:lnTo>
                      <a:pt x="488" y="258"/>
                    </a:lnTo>
                    <a:lnTo>
                      <a:pt x="433" y="231"/>
                    </a:lnTo>
                    <a:lnTo>
                      <a:pt x="430" y="228"/>
                    </a:lnTo>
                    <a:lnTo>
                      <a:pt x="425" y="222"/>
                    </a:lnTo>
                    <a:lnTo>
                      <a:pt x="413" y="215"/>
                    </a:lnTo>
                    <a:lnTo>
                      <a:pt x="398" y="204"/>
                    </a:lnTo>
                    <a:lnTo>
                      <a:pt x="376" y="193"/>
                    </a:lnTo>
                    <a:lnTo>
                      <a:pt x="352" y="179"/>
                    </a:lnTo>
                    <a:lnTo>
                      <a:pt x="324" y="162"/>
                    </a:lnTo>
                    <a:lnTo>
                      <a:pt x="292" y="146"/>
                    </a:lnTo>
                    <a:lnTo>
                      <a:pt x="256" y="128"/>
                    </a:lnTo>
                    <a:lnTo>
                      <a:pt x="218" y="108"/>
                    </a:lnTo>
                    <a:lnTo>
                      <a:pt x="179" y="88"/>
                    </a:lnTo>
                    <a:lnTo>
                      <a:pt x="135" y="68"/>
                    </a:lnTo>
                    <a:lnTo>
                      <a:pt x="91" y="47"/>
                    </a:lnTo>
                    <a:lnTo>
                      <a:pt x="46" y="25"/>
                    </a:lnTo>
                    <a:lnTo>
                      <a:pt x="0" y="3"/>
                    </a:lnTo>
                    <a:lnTo>
                      <a:pt x="0" y="0"/>
                    </a:lnTo>
                    <a:close/>
                  </a:path>
                </a:pathLst>
              </a:custGeom>
              <a:solidFill>
                <a:srgbClr val="E6EB5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599" name="Freeform 1020"/>
              <p:cNvSpPr>
                <a:spLocks/>
              </p:cNvSpPr>
              <p:nvPr/>
            </p:nvSpPr>
            <p:spPr bwMode="auto">
              <a:xfrm>
                <a:off x="960" y="1287"/>
                <a:ext cx="434" cy="114"/>
              </a:xfrm>
              <a:custGeom>
                <a:avLst/>
                <a:gdLst>
                  <a:gd name="T0" fmla="*/ 434 w 434"/>
                  <a:gd name="T1" fmla="*/ 114 h 228"/>
                  <a:gd name="T2" fmla="*/ 431 w 434"/>
                  <a:gd name="T3" fmla="*/ 113 h 228"/>
                  <a:gd name="T4" fmla="*/ 426 w 434"/>
                  <a:gd name="T5" fmla="*/ 110 h 228"/>
                  <a:gd name="T6" fmla="*/ 414 w 434"/>
                  <a:gd name="T7" fmla="*/ 106 h 228"/>
                  <a:gd name="T8" fmla="*/ 399 w 434"/>
                  <a:gd name="T9" fmla="*/ 101 h 228"/>
                  <a:gd name="T10" fmla="*/ 377 w 434"/>
                  <a:gd name="T11" fmla="*/ 95 h 228"/>
                  <a:gd name="T12" fmla="*/ 353 w 434"/>
                  <a:gd name="T13" fmla="*/ 88 h 228"/>
                  <a:gd name="T14" fmla="*/ 325 w 434"/>
                  <a:gd name="T15" fmla="*/ 80 h 228"/>
                  <a:gd name="T16" fmla="*/ 293 w 434"/>
                  <a:gd name="T17" fmla="*/ 72 h 228"/>
                  <a:gd name="T18" fmla="*/ 257 w 434"/>
                  <a:gd name="T19" fmla="*/ 63 h 228"/>
                  <a:gd name="T20" fmla="*/ 219 w 434"/>
                  <a:gd name="T21" fmla="*/ 53 h 228"/>
                  <a:gd name="T22" fmla="*/ 180 w 434"/>
                  <a:gd name="T23" fmla="*/ 43 h 228"/>
                  <a:gd name="T24" fmla="*/ 136 w 434"/>
                  <a:gd name="T25" fmla="*/ 33 h 228"/>
                  <a:gd name="T26" fmla="*/ 92 w 434"/>
                  <a:gd name="T27" fmla="*/ 22 h 228"/>
                  <a:gd name="T28" fmla="*/ 47 w 434"/>
                  <a:gd name="T29" fmla="*/ 11 h 228"/>
                  <a:gd name="T30" fmla="*/ 1 w 434"/>
                  <a:gd name="T31" fmla="*/ 0 h 228"/>
                  <a:gd name="T32" fmla="*/ 0 w 434"/>
                  <a:gd name="T33" fmla="*/ 2 h 228"/>
                  <a:gd name="T34" fmla="*/ 42 w 434"/>
                  <a:gd name="T35" fmla="*/ 12 h 228"/>
                  <a:gd name="T36" fmla="*/ 85 w 434"/>
                  <a:gd name="T37" fmla="*/ 22 h 228"/>
                  <a:gd name="T38" fmla="*/ 124 w 434"/>
                  <a:gd name="T39" fmla="*/ 32 h 228"/>
                  <a:gd name="T40" fmla="*/ 164 w 434"/>
                  <a:gd name="T41" fmla="*/ 41 h 228"/>
                  <a:gd name="T42" fmla="*/ 201 w 434"/>
                  <a:gd name="T43" fmla="*/ 51 h 228"/>
                  <a:gd name="T44" fmla="*/ 235 w 434"/>
                  <a:gd name="T45" fmla="*/ 59 h 228"/>
                  <a:gd name="T46" fmla="*/ 267 w 434"/>
                  <a:gd name="T47" fmla="*/ 67 h 228"/>
                  <a:gd name="T48" fmla="*/ 294 w 434"/>
                  <a:gd name="T49" fmla="*/ 75 h 228"/>
                  <a:gd name="T50" fmla="*/ 318 w 434"/>
                  <a:gd name="T51" fmla="*/ 82 h 228"/>
                  <a:gd name="T52" fmla="*/ 339 w 434"/>
                  <a:gd name="T53" fmla="*/ 87 h 228"/>
                  <a:gd name="T54" fmla="*/ 355 w 434"/>
                  <a:gd name="T55" fmla="*/ 93 h 228"/>
                  <a:gd name="T56" fmla="*/ 365 w 434"/>
                  <a:gd name="T57" fmla="*/ 96 h 228"/>
                  <a:gd name="T58" fmla="*/ 372 w 434"/>
                  <a:gd name="T59" fmla="*/ 99 h 228"/>
                  <a:gd name="T60" fmla="*/ 373 w 434"/>
                  <a:gd name="T61" fmla="*/ 101 h 228"/>
                  <a:gd name="T62" fmla="*/ 434 w 434"/>
                  <a:gd name="T63" fmla="*/ 114 h 22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434" h="228">
                    <a:moveTo>
                      <a:pt x="434" y="228"/>
                    </a:moveTo>
                    <a:lnTo>
                      <a:pt x="431" y="225"/>
                    </a:lnTo>
                    <a:lnTo>
                      <a:pt x="426" y="219"/>
                    </a:lnTo>
                    <a:lnTo>
                      <a:pt x="414" y="212"/>
                    </a:lnTo>
                    <a:lnTo>
                      <a:pt x="399" y="201"/>
                    </a:lnTo>
                    <a:lnTo>
                      <a:pt x="377" y="190"/>
                    </a:lnTo>
                    <a:lnTo>
                      <a:pt x="353" y="176"/>
                    </a:lnTo>
                    <a:lnTo>
                      <a:pt x="325" y="159"/>
                    </a:lnTo>
                    <a:lnTo>
                      <a:pt x="293" y="143"/>
                    </a:lnTo>
                    <a:lnTo>
                      <a:pt x="257" y="125"/>
                    </a:lnTo>
                    <a:lnTo>
                      <a:pt x="219" y="105"/>
                    </a:lnTo>
                    <a:lnTo>
                      <a:pt x="180" y="85"/>
                    </a:lnTo>
                    <a:lnTo>
                      <a:pt x="136" y="65"/>
                    </a:lnTo>
                    <a:lnTo>
                      <a:pt x="92" y="44"/>
                    </a:lnTo>
                    <a:lnTo>
                      <a:pt x="47" y="22"/>
                    </a:lnTo>
                    <a:lnTo>
                      <a:pt x="1" y="0"/>
                    </a:lnTo>
                    <a:lnTo>
                      <a:pt x="0" y="4"/>
                    </a:lnTo>
                    <a:lnTo>
                      <a:pt x="42" y="24"/>
                    </a:lnTo>
                    <a:lnTo>
                      <a:pt x="85" y="44"/>
                    </a:lnTo>
                    <a:lnTo>
                      <a:pt x="124" y="63"/>
                    </a:lnTo>
                    <a:lnTo>
                      <a:pt x="164" y="82"/>
                    </a:lnTo>
                    <a:lnTo>
                      <a:pt x="201" y="102"/>
                    </a:lnTo>
                    <a:lnTo>
                      <a:pt x="235" y="118"/>
                    </a:lnTo>
                    <a:lnTo>
                      <a:pt x="267" y="134"/>
                    </a:lnTo>
                    <a:lnTo>
                      <a:pt x="294" y="150"/>
                    </a:lnTo>
                    <a:lnTo>
                      <a:pt x="318" y="163"/>
                    </a:lnTo>
                    <a:lnTo>
                      <a:pt x="339" y="174"/>
                    </a:lnTo>
                    <a:lnTo>
                      <a:pt x="355" y="185"/>
                    </a:lnTo>
                    <a:lnTo>
                      <a:pt x="365" y="192"/>
                    </a:lnTo>
                    <a:lnTo>
                      <a:pt x="372" y="197"/>
                    </a:lnTo>
                    <a:lnTo>
                      <a:pt x="373" y="201"/>
                    </a:lnTo>
                    <a:lnTo>
                      <a:pt x="434" y="228"/>
                    </a:lnTo>
                    <a:close/>
                  </a:path>
                </a:pathLst>
              </a:custGeom>
              <a:solidFill>
                <a:srgbClr val="E7EB5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600" name="Freeform 1021"/>
              <p:cNvSpPr>
                <a:spLocks/>
              </p:cNvSpPr>
              <p:nvPr/>
            </p:nvSpPr>
            <p:spPr bwMode="auto">
              <a:xfrm>
                <a:off x="959" y="1288"/>
                <a:ext cx="374" cy="99"/>
              </a:xfrm>
              <a:custGeom>
                <a:avLst/>
                <a:gdLst>
                  <a:gd name="T0" fmla="*/ 1 w 374"/>
                  <a:gd name="T1" fmla="*/ 0 h 197"/>
                  <a:gd name="T2" fmla="*/ 43 w 374"/>
                  <a:gd name="T3" fmla="*/ 10 h 197"/>
                  <a:gd name="T4" fmla="*/ 86 w 374"/>
                  <a:gd name="T5" fmla="*/ 20 h 197"/>
                  <a:gd name="T6" fmla="*/ 125 w 374"/>
                  <a:gd name="T7" fmla="*/ 30 h 197"/>
                  <a:gd name="T8" fmla="*/ 165 w 374"/>
                  <a:gd name="T9" fmla="*/ 39 h 197"/>
                  <a:gd name="T10" fmla="*/ 202 w 374"/>
                  <a:gd name="T11" fmla="*/ 49 h 197"/>
                  <a:gd name="T12" fmla="*/ 236 w 374"/>
                  <a:gd name="T13" fmla="*/ 57 h 197"/>
                  <a:gd name="T14" fmla="*/ 268 w 374"/>
                  <a:gd name="T15" fmla="*/ 65 h 197"/>
                  <a:gd name="T16" fmla="*/ 295 w 374"/>
                  <a:gd name="T17" fmla="*/ 73 h 197"/>
                  <a:gd name="T18" fmla="*/ 319 w 374"/>
                  <a:gd name="T19" fmla="*/ 80 h 197"/>
                  <a:gd name="T20" fmla="*/ 340 w 374"/>
                  <a:gd name="T21" fmla="*/ 85 h 197"/>
                  <a:gd name="T22" fmla="*/ 356 w 374"/>
                  <a:gd name="T23" fmla="*/ 91 h 197"/>
                  <a:gd name="T24" fmla="*/ 366 w 374"/>
                  <a:gd name="T25" fmla="*/ 94 h 197"/>
                  <a:gd name="T26" fmla="*/ 373 w 374"/>
                  <a:gd name="T27" fmla="*/ 97 h 197"/>
                  <a:gd name="T28" fmla="*/ 374 w 374"/>
                  <a:gd name="T29" fmla="*/ 99 h 197"/>
                  <a:gd name="T30" fmla="*/ 311 w 374"/>
                  <a:gd name="T31" fmla="*/ 83 h 197"/>
                  <a:gd name="T32" fmla="*/ 309 w 374"/>
                  <a:gd name="T33" fmla="*/ 82 h 197"/>
                  <a:gd name="T34" fmla="*/ 302 w 374"/>
                  <a:gd name="T35" fmla="*/ 80 h 197"/>
                  <a:gd name="T36" fmla="*/ 292 w 374"/>
                  <a:gd name="T37" fmla="*/ 76 h 197"/>
                  <a:gd name="T38" fmla="*/ 277 w 374"/>
                  <a:gd name="T39" fmla="*/ 72 h 197"/>
                  <a:gd name="T40" fmla="*/ 257 w 374"/>
                  <a:gd name="T41" fmla="*/ 66 h 197"/>
                  <a:gd name="T42" fmla="*/ 234 w 374"/>
                  <a:gd name="T43" fmla="*/ 60 h 197"/>
                  <a:gd name="T44" fmla="*/ 207 w 374"/>
                  <a:gd name="T45" fmla="*/ 53 h 197"/>
                  <a:gd name="T46" fmla="*/ 178 w 374"/>
                  <a:gd name="T47" fmla="*/ 45 h 197"/>
                  <a:gd name="T48" fmla="*/ 147 w 374"/>
                  <a:gd name="T49" fmla="*/ 37 h 197"/>
                  <a:gd name="T50" fmla="*/ 111 w 374"/>
                  <a:gd name="T51" fmla="*/ 28 h 197"/>
                  <a:gd name="T52" fmla="*/ 76 w 374"/>
                  <a:gd name="T53" fmla="*/ 19 h 197"/>
                  <a:gd name="T54" fmla="*/ 38 w 374"/>
                  <a:gd name="T55" fmla="*/ 11 h 197"/>
                  <a:gd name="T56" fmla="*/ 0 w 374"/>
                  <a:gd name="T57" fmla="*/ 2 h 197"/>
                  <a:gd name="T58" fmla="*/ 1 w 374"/>
                  <a:gd name="T59" fmla="*/ 0 h 19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374" h="197">
                    <a:moveTo>
                      <a:pt x="1" y="0"/>
                    </a:moveTo>
                    <a:lnTo>
                      <a:pt x="43" y="20"/>
                    </a:lnTo>
                    <a:lnTo>
                      <a:pt x="86" y="40"/>
                    </a:lnTo>
                    <a:lnTo>
                      <a:pt x="125" y="59"/>
                    </a:lnTo>
                    <a:lnTo>
                      <a:pt x="165" y="78"/>
                    </a:lnTo>
                    <a:lnTo>
                      <a:pt x="202" y="98"/>
                    </a:lnTo>
                    <a:lnTo>
                      <a:pt x="236" y="114"/>
                    </a:lnTo>
                    <a:lnTo>
                      <a:pt x="268" y="130"/>
                    </a:lnTo>
                    <a:lnTo>
                      <a:pt x="295" y="146"/>
                    </a:lnTo>
                    <a:lnTo>
                      <a:pt x="319" y="159"/>
                    </a:lnTo>
                    <a:lnTo>
                      <a:pt x="340" y="170"/>
                    </a:lnTo>
                    <a:lnTo>
                      <a:pt x="356" y="181"/>
                    </a:lnTo>
                    <a:lnTo>
                      <a:pt x="366" y="188"/>
                    </a:lnTo>
                    <a:lnTo>
                      <a:pt x="373" y="193"/>
                    </a:lnTo>
                    <a:lnTo>
                      <a:pt x="374" y="197"/>
                    </a:lnTo>
                    <a:lnTo>
                      <a:pt x="311" y="166"/>
                    </a:lnTo>
                    <a:lnTo>
                      <a:pt x="309" y="164"/>
                    </a:lnTo>
                    <a:lnTo>
                      <a:pt x="302" y="159"/>
                    </a:lnTo>
                    <a:lnTo>
                      <a:pt x="292" y="152"/>
                    </a:lnTo>
                    <a:lnTo>
                      <a:pt x="277" y="143"/>
                    </a:lnTo>
                    <a:lnTo>
                      <a:pt x="257" y="132"/>
                    </a:lnTo>
                    <a:lnTo>
                      <a:pt x="234" y="119"/>
                    </a:lnTo>
                    <a:lnTo>
                      <a:pt x="207" y="105"/>
                    </a:lnTo>
                    <a:lnTo>
                      <a:pt x="178" y="90"/>
                    </a:lnTo>
                    <a:lnTo>
                      <a:pt x="147" y="74"/>
                    </a:lnTo>
                    <a:lnTo>
                      <a:pt x="111" y="56"/>
                    </a:lnTo>
                    <a:lnTo>
                      <a:pt x="76" y="38"/>
                    </a:lnTo>
                    <a:lnTo>
                      <a:pt x="38" y="21"/>
                    </a:lnTo>
                    <a:lnTo>
                      <a:pt x="0" y="3"/>
                    </a:lnTo>
                    <a:lnTo>
                      <a:pt x="1" y="0"/>
                    </a:lnTo>
                    <a:close/>
                  </a:path>
                </a:pathLst>
              </a:custGeom>
              <a:solidFill>
                <a:srgbClr val="E9EA5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601" name="Freeform 1022"/>
              <p:cNvSpPr>
                <a:spLocks/>
              </p:cNvSpPr>
              <p:nvPr/>
            </p:nvSpPr>
            <p:spPr bwMode="auto">
              <a:xfrm>
                <a:off x="959" y="1290"/>
                <a:ext cx="311" cy="82"/>
              </a:xfrm>
              <a:custGeom>
                <a:avLst/>
                <a:gdLst>
                  <a:gd name="T0" fmla="*/ 311 w 311"/>
                  <a:gd name="T1" fmla="*/ 82 h 163"/>
                  <a:gd name="T2" fmla="*/ 309 w 311"/>
                  <a:gd name="T3" fmla="*/ 81 h 163"/>
                  <a:gd name="T4" fmla="*/ 302 w 311"/>
                  <a:gd name="T5" fmla="*/ 78 h 163"/>
                  <a:gd name="T6" fmla="*/ 292 w 311"/>
                  <a:gd name="T7" fmla="*/ 75 h 163"/>
                  <a:gd name="T8" fmla="*/ 277 w 311"/>
                  <a:gd name="T9" fmla="*/ 70 h 163"/>
                  <a:gd name="T10" fmla="*/ 257 w 311"/>
                  <a:gd name="T11" fmla="*/ 65 h 163"/>
                  <a:gd name="T12" fmla="*/ 234 w 311"/>
                  <a:gd name="T13" fmla="*/ 58 h 163"/>
                  <a:gd name="T14" fmla="*/ 207 w 311"/>
                  <a:gd name="T15" fmla="*/ 51 h 163"/>
                  <a:gd name="T16" fmla="*/ 178 w 311"/>
                  <a:gd name="T17" fmla="*/ 44 h 163"/>
                  <a:gd name="T18" fmla="*/ 147 w 311"/>
                  <a:gd name="T19" fmla="*/ 36 h 163"/>
                  <a:gd name="T20" fmla="*/ 111 w 311"/>
                  <a:gd name="T21" fmla="*/ 27 h 163"/>
                  <a:gd name="T22" fmla="*/ 76 w 311"/>
                  <a:gd name="T23" fmla="*/ 18 h 163"/>
                  <a:gd name="T24" fmla="*/ 38 w 311"/>
                  <a:gd name="T25" fmla="*/ 9 h 163"/>
                  <a:gd name="T26" fmla="*/ 0 w 311"/>
                  <a:gd name="T27" fmla="*/ 0 h 163"/>
                  <a:gd name="T28" fmla="*/ 0 w 311"/>
                  <a:gd name="T29" fmla="*/ 2 h 163"/>
                  <a:gd name="T30" fmla="*/ 34 w 311"/>
                  <a:gd name="T31" fmla="*/ 10 h 163"/>
                  <a:gd name="T32" fmla="*/ 68 w 311"/>
                  <a:gd name="T33" fmla="*/ 19 h 163"/>
                  <a:gd name="T34" fmla="*/ 101 w 311"/>
                  <a:gd name="T35" fmla="*/ 27 h 163"/>
                  <a:gd name="T36" fmla="*/ 131 w 311"/>
                  <a:gd name="T37" fmla="*/ 34 h 163"/>
                  <a:gd name="T38" fmla="*/ 159 w 311"/>
                  <a:gd name="T39" fmla="*/ 41 h 163"/>
                  <a:gd name="T40" fmla="*/ 183 w 311"/>
                  <a:gd name="T41" fmla="*/ 48 h 163"/>
                  <a:gd name="T42" fmla="*/ 205 w 311"/>
                  <a:gd name="T43" fmla="*/ 54 h 163"/>
                  <a:gd name="T44" fmla="*/ 220 w 311"/>
                  <a:gd name="T45" fmla="*/ 58 h 163"/>
                  <a:gd name="T46" fmla="*/ 233 w 311"/>
                  <a:gd name="T47" fmla="*/ 62 h 163"/>
                  <a:gd name="T48" fmla="*/ 239 w 311"/>
                  <a:gd name="T49" fmla="*/ 65 h 163"/>
                  <a:gd name="T50" fmla="*/ 241 w 311"/>
                  <a:gd name="T51" fmla="*/ 67 h 163"/>
                  <a:gd name="T52" fmla="*/ 311 w 311"/>
                  <a:gd name="T53" fmla="*/ 82 h 163"/>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311" h="163">
                    <a:moveTo>
                      <a:pt x="311" y="163"/>
                    </a:moveTo>
                    <a:lnTo>
                      <a:pt x="309" y="161"/>
                    </a:lnTo>
                    <a:lnTo>
                      <a:pt x="302" y="156"/>
                    </a:lnTo>
                    <a:lnTo>
                      <a:pt x="292" y="149"/>
                    </a:lnTo>
                    <a:lnTo>
                      <a:pt x="277" y="140"/>
                    </a:lnTo>
                    <a:lnTo>
                      <a:pt x="257" y="129"/>
                    </a:lnTo>
                    <a:lnTo>
                      <a:pt x="234" y="116"/>
                    </a:lnTo>
                    <a:lnTo>
                      <a:pt x="207" y="102"/>
                    </a:lnTo>
                    <a:lnTo>
                      <a:pt x="178" y="87"/>
                    </a:lnTo>
                    <a:lnTo>
                      <a:pt x="147" y="71"/>
                    </a:lnTo>
                    <a:lnTo>
                      <a:pt x="111" y="53"/>
                    </a:lnTo>
                    <a:lnTo>
                      <a:pt x="76" y="35"/>
                    </a:lnTo>
                    <a:lnTo>
                      <a:pt x="38" y="18"/>
                    </a:lnTo>
                    <a:lnTo>
                      <a:pt x="0" y="0"/>
                    </a:lnTo>
                    <a:lnTo>
                      <a:pt x="0" y="4"/>
                    </a:lnTo>
                    <a:lnTo>
                      <a:pt x="34" y="20"/>
                    </a:lnTo>
                    <a:lnTo>
                      <a:pt x="68" y="37"/>
                    </a:lnTo>
                    <a:lnTo>
                      <a:pt x="101" y="53"/>
                    </a:lnTo>
                    <a:lnTo>
                      <a:pt x="131" y="67"/>
                    </a:lnTo>
                    <a:lnTo>
                      <a:pt x="159" y="82"/>
                    </a:lnTo>
                    <a:lnTo>
                      <a:pt x="183" y="95"/>
                    </a:lnTo>
                    <a:lnTo>
                      <a:pt x="205" y="107"/>
                    </a:lnTo>
                    <a:lnTo>
                      <a:pt x="220" y="116"/>
                    </a:lnTo>
                    <a:lnTo>
                      <a:pt x="233" y="123"/>
                    </a:lnTo>
                    <a:lnTo>
                      <a:pt x="239" y="129"/>
                    </a:lnTo>
                    <a:lnTo>
                      <a:pt x="241" y="133"/>
                    </a:lnTo>
                    <a:lnTo>
                      <a:pt x="311" y="163"/>
                    </a:lnTo>
                    <a:close/>
                  </a:path>
                </a:pathLst>
              </a:custGeom>
              <a:solidFill>
                <a:srgbClr val="EBEA5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602" name="Freeform 1023"/>
              <p:cNvSpPr>
                <a:spLocks/>
              </p:cNvSpPr>
              <p:nvPr/>
            </p:nvSpPr>
            <p:spPr bwMode="auto">
              <a:xfrm>
                <a:off x="957" y="1292"/>
                <a:ext cx="243" cy="64"/>
              </a:xfrm>
              <a:custGeom>
                <a:avLst/>
                <a:gdLst>
                  <a:gd name="T0" fmla="*/ 2 w 243"/>
                  <a:gd name="T1" fmla="*/ 0 h 129"/>
                  <a:gd name="T2" fmla="*/ 36 w 243"/>
                  <a:gd name="T3" fmla="*/ 8 h 129"/>
                  <a:gd name="T4" fmla="*/ 70 w 243"/>
                  <a:gd name="T5" fmla="*/ 16 h 129"/>
                  <a:gd name="T6" fmla="*/ 103 w 243"/>
                  <a:gd name="T7" fmla="*/ 24 h 129"/>
                  <a:gd name="T8" fmla="*/ 133 w 243"/>
                  <a:gd name="T9" fmla="*/ 31 h 129"/>
                  <a:gd name="T10" fmla="*/ 161 w 243"/>
                  <a:gd name="T11" fmla="*/ 39 h 129"/>
                  <a:gd name="T12" fmla="*/ 185 w 243"/>
                  <a:gd name="T13" fmla="*/ 45 h 129"/>
                  <a:gd name="T14" fmla="*/ 207 w 243"/>
                  <a:gd name="T15" fmla="*/ 51 h 129"/>
                  <a:gd name="T16" fmla="*/ 222 w 243"/>
                  <a:gd name="T17" fmla="*/ 56 h 129"/>
                  <a:gd name="T18" fmla="*/ 235 w 243"/>
                  <a:gd name="T19" fmla="*/ 59 h 129"/>
                  <a:gd name="T20" fmla="*/ 241 w 243"/>
                  <a:gd name="T21" fmla="*/ 62 h 129"/>
                  <a:gd name="T22" fmla="*/ 243 w 243"/>
                  <a:gd name="T23" fmla="*/ 64 h 129"/>
                  <a:gd name="T24" fmla="*/ 168 w 243"/>
                  <a:gd name="T25" fmla="*/ 46 h 129"/>
                  <a:gd name="T26" fmla="*/ 166 w 243"/>
                  <a:gd name="T27" fmla="*/ 45 h 129"/>
                  <a:gd name="T28" fmla="*/ 159 w 243"/>
                  <a:gd name="T29" fmla="*/ 42 h 129"/>
                  <a:gd name="T30" fmla="*/ 147 w 243"/>
                  <a:gd name="T31" fmla="*/ 39 h 129"/>
                  <a:gd name="T32" fmla="*/ 130 w 243"/>
                  <a:gd name="T33" fmla="*/ 34 h 129"/>
                  <a:gd name="T34" fmla="*/ 109 w 243"/>
                  <a:gd name="T35" fmla="*/ 29 h 129"/>
                  <a:gd name="T36" fmla="*/ 85 w 243"/>
                  <a:gd name="T37" fmla="*/ 22 h 129"/>
                  <a:gd name="T38" fmla="*/ 58 w 243"/>
                  <a:gd name="T39" fmla="*/ 15 h 129"/>
                  <a:gd name="T40" fmla="*/ 30 w 243"/>
                  <a:gd name="T41" fmla="*/ 9 h 129"/>
                  <a:gd name="T42" fmla="*/ 0 w 243"/>
                  <a:gd name="T43" fmla="*/ 2 h 129"/>
                  <a:gd name="T44" fmla="*/ 2 w 243"/>
                  <a:gd name="T45" fmla="*/ 0 h 129"/>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243" h="129">
                    <a:moveTo>
                      <a:pt x="2" y="0"/>
                    </a:moveTo>
                    <a:lnTo>
                      <a:pt x="36" y="16"/>
                    </a:lnTo>
                    <a:lnTo>
                      <a:pt x="70" y="33"/>
                    </a:lnTo>
                    <a:lnTo>
                      <a:pt x="103" y="49"/>
                    </a:lnTo>
                    <a:lnTo>
                      <a:pt x="133" y="63"/>
                    </a:lnTo>
                    <a:lnTo>
                      <a:pt x="161" y="78"/>
                    </a:lnTo>
                    <a:lnTo>
                      <a:pt x="185" y="91"/>
                    </a:lnTo>
                    <a:lnTo>
                      <a:pt x="207" y="103"/>
                    </a:lnTo>
                    <a:lnTo>
                      <a:pt x="222" y="112"/>
                    </a:lnTo>
                    <a:lnTo>
                      <a:pt x="235" y="119"/>
                    </a:lnTo>
                    <a:lnTo>
                      <a:pt x="241" y="125"/>
                    </a:lnTo>
                    <a:lnTo>
                      <a:pt x="243" y="129"/>
                    </a:lnTo>
                    <a:lnTo>
                      <a:pt x="168" y="92"/>
                    </a:lnTo>
                    <a:lnTo>
                      <a:pt x="166" y="91"/>
                    </a:lnTo>
                    <a:lnTo>
                      <a:pt x="159" y="85"/>
                    </a:lnTo>
                    <a:lnTo>
                      <a:pt x="147" y="78"/>
                    </a:lnTo>
                    <a:lnTo>
                      <a:pt x="130" y="69"/>
                    </a:lnTo>
                    <a:lnTo>
                      <a:pt x="109" y="58"/>
                    </a:lnTo>
                    <a:lnTo>
                      <a:pt x="85" y="45"/>
                    </a:lnTo>
                    <a:lnTo>
                      <a:pt x="58" y="31"/>
                    </a:lnTo>
                    <a:lnTo>
                      <a:pt x="30" y="18"/>
                    </a:lnTo>
                    <a:lnTo>
                      <a:pt x="0" y="4"/>
                    </a:lnTo>
                    <a:lnTo>
                      <a:pt x="2" y="0"/>
                    </a:lnTo>
                    <a:close/>
                  </a:path>
                </a:pathLst>
              </a:custGeom>
              <a:solidFill>
                <a:srgbClr val="EDE95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603" name="Freeform 1024"/>
              <p:cNvSpPr>
                <a:spLocks/>
              </p:cNvSpPr>
              <p:nvPr/>
            </p:nvSpPr>
            <p:spPr bwMode="auto">
              <a:xfrm>
                <a:off x="956" y="1294"/>
                <a:ext cx="169" cy="44"/>
              </a:xfrm>
              <a:custGeom>
                <a:avLst/>
                <a:gdLst>
                  <a:gd name="T0" fmla="*/ 169 w 169"/>
                  <a:gd name="T1" fmla="*/ 44 h 88"/>
                  <a:gd name="T2" fmla="*/ 167 w 169"/>
                  <a:gd name="T3" fmla="*/ 44 h 88"/>
                  <a:gd name="T4" fmla="*/ 160 w 169"/>
                  <a:gd name="T5" fmla="*/ 41 h 88"/>
                  <a:gd name="T6" fmla="*/ 148 w 169"/>
                  <a:gd name="T7" fmla="*/ 37 h 88"/>
                  <a:gd name="T8" fmla="*/ 131 w 169"/>
                  <a:gd name="T9" fmla="*/ 33 h 88"/>
                  <a:gd name="T10" fmla="*/ 110 w 169"/>
                  <a:gd name="T11" fmla="*/ 27 h 88"/>
                  <a:gd name="T12" fmla="*/ 86 w 169"/>
                  <a:gd name="T13" fmla="*/ 21 h 88"/>
                  <a:gd name="T14" fmla="*/ 59 w 169"/>
                  <a:gd name="T15" fmla="*/ 14 h 88"/>
                  <a:gd name="T16" fmla="*/ 31 w 169"/>
                  <a:gd name="T17" fmla="*/ 7 h 88"/>
                  <a:gd name="T18" fmla="*/ 1 w 169"/>
                  <a:gd name="T19" fmla="*/ 0 h 88"/>
                  <a:gd name="T20" fmla="*/ 0 w 169"/>
                  <a:gd name="T21" fmla="*/ 3 h 88"/>
                  <a:gd name="T22" fmla="*/ 20 w 169"/>
                  <a:gd name="T23" fmla="*/ 7 h 88"/>
                  <a:gd name="T24" fmla="*/ 38 w 169"/>
                  <a:gd name="T25" fmla="*/ 12 h 88"/>
                  <a:gd name="T26" fmla="*/ 55 w 169"/>
                  <a:gd name="T27" fmla="*/ 16 h 88"/>
                  <a:gd name="T28" fmla="*/ 69 w 169"/>
                  <a:gd name="T29" fmla="*/ 20 h 88"/>
                  <a:gd name="T30" fmla="*/ 80 w 169"/>
                  <a:gd name="T31" fmla="*/ 23 h 88"/>
                  <a:gd name="T32" fmla="*/ 86 w 169"/>
                  <a:gd name="T33" fmla="*/ 24 h 88"/>
                  <a:gd name="T34" fmla="*/ 87 w 169"/>
                  <a:gd name="T35" fmla="*/ 25 h 88"/>
                  <a:gd name="T36" fmla="*/ 169 w 169"/>
                  <a:gd name="T37" fmla="*/ 44 h 8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69" h="88">
                    <a:moveTo>
                      <a:pt x="169" y="88"/>
                    </a:moveTo>
                    <a:lnTo>
                      <a:pt x="167" y="87"/>
                    </a:lnTo>
                    <a:lnTo>
                      <a:pt x="160" y="81"/>
                    </a:lnTo>
                    <a:lnTo>
                      <a:pt x="148" y="74"/>
                    </a:lnTo>
                    <a:lnTo>
                      <a:pt x="131" y="65"/>
                    </a:lnTo>
                    <a:lnTo>
                      <a:pt x="110" y="54"/>
                    </a:lnTo>
                    <a:lnTo>
                      <a:pt x="86" y="41"/>
                    </a:lnTo>
                    <a:lnTo>
                      <a:pt x="59" y="27"/>
                    </a:lnTo>
                    <a:lnTo>
                      <a:pt x="31" y="14"/>
                    </a:lnTo>
                    <a:lnTo>
                      <a:pt x="1" y="0"/>
                    </a:lnTo>
                    <a:lnTo>
                      <a:pt x="0" y="5"/>
                    </a:lnTo>
                    <a:lnTo>
                      <a:pt x="20" y="14"/>
                    </a:lnTo>
                    <a:lnTo>
                      <a:pt x="38" y="23"/>
                    </a:lnTo>
                    <a:lnTo>
                      <a:pt x="55" y="32"/>
                    </a:lnTo>
                    <a:lnTo>
                      <a:pt x="69" y="39"/>
                    </a:lnTo>
                    <a:lnTo>
                      <a:pt x="80" y="45"/>
                    </a:lnTo>
                    <a:lnTo>
                      <a:pt x="86" y="48"/>
                    </a:lnTo>
                    <a:lnTo>
                      <a:pt x="87" y="50"/>
                    </a:lnTo>
                    <a:lnTo>
                      <a:pt x="169" y="88"/>
                    </a:lnTo>
                    <a:close/>
                  </a:path>
                </a:pathLst>
              </a:custGeom>
              <a:solidFill>
                <a:srgbClr val="EFE94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604" name="Freeform 1025"/>
              <p:cNvSpPr>
                <a:spLocks/>
              </p:cNvSpPr>
              <p:nvPr/>
            </p:nvSpPr>
            <p:spPr bwMode="auto">
              <a:xfrm>
                <a:off x="954" y="1297"/>
                <a:ext cx="89" cy="22"/>
              </a:xfrm>
              <a:custGeom>
                <a:avLst/>
                <a:gdLst>
                  <a:gd name="T0" fmla="*/ 2 w 89"/>
                  <a:gd name="T1" fmla="*/ 0 h 45"/>
                  <a:gd name="T2" fmla="*/ 22 w 89"/>
                  <a:gd name="T3" fmla="*/ 4 h 45"/>
                  <a:gd name="T4" fmla="*/ 40 w 89"/>
                  <a:gd name="T5" fmla="*/ 9 h 45"/>
                  <a:gd name="T6" fmla="*/ 57 w 89"/>
                  <a:gd name="T7" fmla="*/ 13 h 45"/>
                  <a:gd name="T8" fmla="*/ 71 w 89"/>
                  <a:gd name="T9" fmla="*/ 17 h 45"/>
                  <a:gd name="T10" fmla="*/ 82 w 89"/>
                  <a:gd name="T11" fmla="*/ 20 h 45"/>
                  <a:gd name="T12" fmla="*/ 88 w 89"/>
                  <a:gd name="T13" fmla="*/ 21 h 45"/>
                  <a:gd name="T14" fmla="*/ 89 w 89"/>
                  <a:gd name="T15" fmla="*/ 22 h 45"/>
                  <a:gd name="T16" fmla="*/ 2 w 89"/>
                  <a:gd name="T17" fmla="*/ 2 h 45"/>
                  <a:gd name="T18" fmla="*/ 0 w 89"/>
                  <a:gd name="T19" fmla="*/ 2 h 45"/>
                  <a:gd name="T20" fmla="*/ 2 w 89"/>
                  <a:gd name="T21" fmla="*/ 0 h 4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9" h="45">
                    <a:moveTo>
                      <a:pt x="2" y="0"/>
                    </a:moveTo>
                    <a:lnTo>
                      <a:pt x="22" y="9"/>
                    </a:lnTo>
                    <a:lnTo>
                      <a:pt x="40" y="18"/>
                    </a:lnTo>
                    <a:lnTo>
                      <a:pt x="57" y="27"/>
                    </a:lnTo>
                    <a:lnTo>
                      <a:pt x="71" y="34"/>
                    </a:lnTo>
                    <a:lnTo>
                      <a:pt x="82" y="40"/>
                    </a:lnTo>
                    <a:lnTo>
                      <a:pt x="88" y="43"/>
                    </a:lnTo>
                    <a:lnTo>
                      <a:pt x="89" y="45"/>
                    </a:lnTo>
                    <a:lnTo>
                      <a:pt x="2" y="5"/>
                    </a:lnTo>
                    <a:lnTo>
                      <a:pt x="0" y="4"/>
                    </a:lnTo>
                    <a:lnTo>
                      <a:pt x="2" y="0"/>
                    </a:lnTo>
                    <a:close/>
                  </a:path>
                </a:pathLst>
              </a:custGeom>
              <a:solidFill>
                <a:srgbClr val="F0E94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605" name="Freeform 1026"/>
              <p:cNvSpPr>
                <a:spLocks/>
              </p:cNvSpPr>
              <p:nvPr/>
            </p:nvSpPr>
            <p:spPr bwMode="auto">
              <a:xfrm>
                <a:off x="954" y="1298"/>
                <a:ext cx="2" cy="1"/>
              </a:xfrm>
              <a:custGeom>
                <a:avLst/>
                <a:gdLst>
                  <a:gd name="T0" fmla="*/ 2 w 2"/>
                  <a:gd name="T1" fmla="*/ 1 h 1"/>
                  <a:gd name="T2" fmla="*/ 0 w 2"/>
                  <a:gd name="T3" fmla="*/ 0 h 1"/>
                  <a:gd name="T4" fmla="*/ 0 w 2"/>
                  <a:gd name="T5" fmla="*/ 0 h 1"/>
                  <a:gd name="T6" fmla="*/ 0 w 2"/>
                  <a:gd name="T7" fmla="*/ 0 h 1"/>
                  <a:gd name="T8" fmla="*/ 2 w 2"/>
                  <a:gd name="T9" fmla="*/ 1 h 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1">
                    <a:moveTo>
                      <a:pt x="2" y="1"/>
                    </a:moveTo>
                    <a:lnTo>
                      <a:pt x="0" y="0"/>
                    </a:lnTo>
                    <a:lnTo>
                      <a:pt x="2" y="1"/>
                    </a:lnTo>
                    <a:close/>
                  </a:path>
                </a:pathLst>
              </a:custGeom>
              <a:solidFill>
                <a:srgbClr val="F1E94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606" name="Freeform 1027"/>
              <p:cNvSpPr>
                <a:spLocks/>
              </p:cNvSpPr>
              <p:nvPr/>
            </p:nvSpPr>
            <p:spPr bwMode="auto">
              <a:xfrm>
                <a:off x="970" y="1270"/>
                <a:ext cx="1015" cy="268"/>
              </a:xfrm>
              <a:custGeom>
                <a:avLst/>
                <a:gdLst>
                  <a:gd name="T0" fmla="*/ 996 w 1015"/>
                  <a:gd name="T1" fmla="*/ 233 h 535"/>
                  <a:gd name="T2" fmla="*/ 0 w 1015"/>
                  <a:gd name="T3" fmla="*/ 0 h 535"/>
                  <a:gd name="T4" fmla="*/ 18 w 1015"/>
                  <a:gd name="T5" fmla="*/ 36 h 535"/>
                  <a:gd name="T6" fmla="*/ 1015 w 1015"/>
                  <a:gd name="T7" fmla="*/ 268 h 535"/>
                  <a:gd name="T8" fmla="*/ 996 w 1015"/>
                  <a:gd name="T9" fmla="*/ 233 h 53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15" h="535">
                    <a:moveTo>
                      <a:pt x="996" y="465"/>
                    </a:moveTo>
                    <a:lnTo>
                      <a:pt x="0" y="0"/>
                    </a:lnTo>
                    <a:lnTo>
                      <a:pt x="18" y="72"/>
                    </a:lnTo>
                    <a:lnTo>
                      <a:pt x="1015" y="535"/>
                    </a:lnTo>
                    <a:lnTo>
                      <a:pt x="996" y="465"/>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ja-JP" altLang="en-US" sz="2400" smtClean="0">
                  <a:solidFill>
                    <a:srgbClr val="000000"/>
                  </a:solidFill>
                </a:endParaRPr>
              </a:p>
            </p:txBody>
          </p:sp>
          <p:sp>
            <p:nvSpPr>
              <p:cNvPr id="8607" name="Freeform 1028"/>
              <p:cNvSpPr>
                <a:spLocks/>
              </p:cNvSpPr>
              <p:nvPr/>
            </p:nvSpPr>
            <p:spPr bwMode="auto">
              <a:xfrm>
                <a:off x="1983" y="896"/>
                <a:ext cx="361" cy="642"/>
              </a:xfrm>
              <a:custGeom>
                <a:avLst/>
                <a:gdLst>
                  <a:gd name="T0" fmla="*/ 2 w 361"/>
                  <a:gd name="T1" fmla="*/ 642 h 1283"/>
                  <a:gd name="T2" fmla="*/ 361 w 361"/>
                  <a:gd name="T3" fmla="*/ 8 h 1283"/>
                  <a:gd name="T4" fmla="*/ 328 w 361"/>
                  <a:gd name="T5" fmla="*/ 0 h 1283"/>
                  <a:gd name="T6" fmla="*/ 320 w 361"/>
                  <a:gd name="T7" fmla="*/ 16 h 1283"/>
                  <a:gd name="T8" fmla="*/ 321 w 361"/>
                  <a:gd name="T9" fmla="*/ 17 h 1283"/>
                  <a:gd name="T10" fmla="*/ 320 w 361"/>
                  <a:gd name="T11" fmla="*/ 23 h 1283"/>
                  <a:gd name="T12" fmla="*/ 318 w 361"/>
                  <a:gd name="T13" fmla="*/ 31 h 1283"/>
                  <a:gd name="T14" fmla="*/ 314 w 361"/>
                  <a:gd name="T15" fmla="*/ 43 h 1283"/>
                  <a:gd name="T16" fmla="*/ 309 w 361"/>
                  <a:gd name="T17" fmla="*/ 57 h 1283"/>
                  <a:gd name="T18" fmla="*/ 301 w 361"/>
                  <a:gd name="T19" fmla="*/ 74 h 1283"/>
                  <a:gd name="T20" fmla="*/ 292 w 361"/>
                  <a:gd name="T21" fmla="*/ 94 h 1283"/>
                  <a:gd name="T22" fmla="*/ 282 w 361"/>
                  <a:gd name="T23" fmla="*/ 118 h 1283"/>
                  <a:gd name="T24" fmla="*/ 269 w 361"/>
                  <a:gd name="T25" fmla="*/ 143 h 1283"/>
                  <a:gd name="T26" fmla="*/ 255 w 361"/>
                  <a:gd name="T27" fmla="*/ 171 h 1283"/>
                  <a:gd name="T28" fmla="*/ 239 w 361"/>
                  <a:gd name="T29" fmla="*/ 202 h 1283"/>
                  <a:gd name="T30" fmla="*/ 222 w 361"/>
                  <a:gd name="T31" fmla="*/ 235 h 1283"/>
                  <a:gd name="T32" fmla="*/ 205 w 361"/>
                  <a:gd name="T33" fmla="*/ 270 h 1283"/>
                  <a:gd name="T34" fmla="*/ 186 w 361"/>
                  <a:gd name="T35" fmla="*/ 306 h 1283"/>
                  <a:gd name="T36" fmla="*/ 164 w 361"/>
                  <a:gd name="T37" fmla="*/ 344 h 1283"/>
                  <a:gd name="T38" fmla="*/ 143 w 361"/>
                  <a:gd name="T39" fmla="*/ 384 h 1283"/>
                  <a:gd name="T40" fmla="*/ 121 w 361"/>
                  <a:gd name="T41" fmla="*/ 426 h 1283"/>
                  <a:gd name="T42" fmla="*/ 98 w 361"/>
                  <a:gd name="T43" fmla="*/ 467 h 1283"/>
                  <a:gd name="T44" fmla="*/ 74 w 361"/>
                  <a:gd name="T45" fmla="*/ 511 h 1283"/>
                  <a:gd name="T46" fmla="*/ 50 w 361"/>
                  <a:gd name="T47" fmla="*/ 554 h 1283"/>
                  <a:gd name="T48" fmla="*/ 26 w 361"/>
                  <a:gd name="T49" fmla="*/ 598 h 1283"/>
                  <a:gd name="T50" fmla="*/ 0 w 361"/>
                  <a:gd name="T51" fmla="*/ 642 h 1283"/>
                  <a:gd name="T52" fmla="*/ 2 w 361"/>
                  <a:gd name="T53" fmla="*/ 642 h 1283"/>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361" h="1283">
                    <a:moveTo>
                      <a:pt x="2" y="1283"/>
                    </a:moveTo>
                    <a:lnTo>
                      <a:pt x="361" y="16"/>
                    </a:lnTo>
                    <a:lnTo>
                      <a:pt x="328" y="0"/>
                    </a:lnTo>
                    <a:lnTo>
                      <a:pt x="320" y="31"/>
                    </a:lnTo>
                    <a:lnTo>
                      <a:pt x="321" y="34"/>
                    </a:lnTo>
                    <a:lnTo>
                      <a:pt x="320" y="45"/>
                    </a:lnTo>
                    <a:lnTo>
                      <a:pt x="318" y="61"/>
                    </a:lnTo>
                    <a:lnTo>
                      <a:pt x="314" y="85"/>
                    </a:lnTo>
                    <a:lnTo>
                      <a:pt x="309" y="114"/>
                    </a:lnTo>
                    <a:lnTo>
                      <a:pt x="301" y="148"/>
                    </a:lnTo>
                    <a:lnTo>
                      <a:pt x="292" y="188"/>
                    </a:lnTo>
                    <a:lnTo>
                      <a:pt x="282" y="235"/>
                    </a:lnTo>
                    <a:lnTo>
                      <a:pt x="269" y="286"/>
                    </a:lnTo>
                    <a:lnTo>
                      <a:pt x="255" y="342"/>
                    </a:lnTo>
                    <a:lnTo>
                      <a:pt x="239" y="404"/>
                    </a:lnTo>
                    <a:lnTo>
                      <a:pt x="222" y="469"/>
                    </a:lnTo>
                    <a:lnTo>
                      <a:pt x="205" y="539"/>
                    </a:lnTo>
                    <a:lnTo>
                      <a:pt x="186" y="612"/>
                    </a:lnTo>
                    <a:lnTo>
                      <a:pt x="164" y="688"/>
                    </a:lnTo>
                    <a:lnTo>
                      <a:pt x="143" y="767"/>
                    </a:lnTo>
                    <a:lnTo>
                      <a:pt x="121" y="851"/>
                    </a:lnTo>
                    <a:lnTo>
                      <a:pt x="98" y="934"/>
                    </a:lnTo>
                    <a:lnTo>
                      <a:pt x="74" y="1021"/>
                    </a:lnTo>
                    <a:lnTo>
                      <a:pt x="50" y="1108"/>
                    </a:lnTo>
                    <a:lnTo>
                      <a:pt x="26" y="1195"/>
                    </a:lnTo>
                    <a:lnTo>
                      <a:pt x="0" y="1283"/>
                    </a:lnTo>
                    <a:lnTo>
                      <a:pt x="2" y="1283"/>
                    </a:lnTo>
                    <a:close/>
                  </a:path>
                </a:pathLst>
              </a:custGeom>
              <a:solidFill>
                <a:srgbClr val="CCF39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608" name="Freeform 1029"/>
              <p:cNvSpPr>
                <a:spLocks/>
              </p:cNvSpPr>
              <p:nvPr/>
            </p:nvSpPr>
            <p:spPr bwMode="auto">
              <a:xfrm>
                <a:off x="1982" y="912"/>
                <a:ext cx="322" cy="626"/>
              </a:xfrm>
              <a:custGeom>
                <a:avLst/>
                <a:gdLst>
                  <a:gd name="T0" fmla="*/ 321 w 322"/>
                  <a:gd name="T1" fmla="*/ 0 h 1252"/>
                  <a:gd name="T2" fmla="*/ 322 w 322"/>
                  <a:gd name="T3" fmla="*/ 2 h 1252"/>
                  <a:gd name="T4" fmla="*/ 321 w 322"/>
                  <a:gd name="T5" fmla="*/ 7 h 1252"/>
                  <a:gd name="T6" fmla="*/ 319 w 322"/>
                  <a:gd name="T7" fmla="*/ 15 h 1252"/>
                  <a:gd name="T8" fmla="*/ 315 w 322"/>
                  <a:gd name="T9" fmla="*/ 27 h 1252"/>
                  <a:gd name="T10" fmla="*/ 310 w 322"/>
                  <a:gd name="T11" fmla="*/ 42 h 1252"/>
                  <a:gd name="T12" fmla="*/ 302 w 322"/>
                  <a:gd name="T13" fmla="*/ 59 h 1252"/>
                  <a:gd name="T14" fmla="*/ 293 w 322"/>
                  <a:gd name="T15" fmla="*/ 79 h 1252"/>
                  <a:gd name="T16" fmla="*/ 283 w 322"/>
                  <a:gd name="T17" fmla="*/ 102 h 1252"/>
                  <a:gd name="T18" fmla="*/ 270 w 322"/>
                  <a:gd name="T19" fmla="*/ 128 h 1252"/>
                  <a:gd name="T20" fmla="*/ 256 w 322"/>
                  <a:gd name="T21" fmla="*/ 156 h 1252"/>
                  <a:gd name="T22" fmla="*/ 240 w 322"/>
                  <a:gd name="T23" fmla="*/ 187 h 1252"/>
                  <a:gd name="T24" fmla="*/ 223 w 322"/>
                  <a:gd name="T25" fmla="*/ 219 h 1252"/>
                  <a:gd name="T26" fmla="*/ 206 w 322"/>
                  <a:gd name="T27" fmla="*/ 254 h 1252"/>
                  <a:gd name="T28" fmla="*/ 187 w 322"/>
                  <a:gd name="T29" fmla="*/ 291 h 1252"/>
                  <a:gd name="T30" fmla="*/ 165 w 322"/>
                  <a:gd name="T31" fmla="*/ 329 h 1252"/>
                  <a:gd name="T32" fmla="*/ 144 w 322"/>
                  <a:gd name="T33" fmla="*/ 368 h 1252"/>
                  <a:gd name="T34" fmla="*/ 122 w 322"/>
                  <a:gd name="T35" fmla="*/ 410 h 1252"/>
                  <a:gd name="T36" fmla="*/ 99 w 322"/>
                  <a:gd name="T37" fmla="*/ 452 h 1252"/>
                  <a:gd name="T38" fmla="*/ 75 w 322"/>
                  <a:gd name="T39" fmla="*/ 495 h 1252"/>
                  <a:gd name="T40" fmla="*/ 51 w 322"/>
                  <a:gd name="T41" fmla="*/ 539 h 1252"/>
                  <a:gd name="T42" fmla="*/ 27 w 322"/>
                  <a:gd name="T43" fmla="*/ 582 h 1252"/>
                  <a:gd name="T44" fmla="*/ 1 w 322"/>
                  <a:gd name="T45" fmla="*/ 626 h 1252"/>
                  <a:gd name="T46" fmla="*/ 0 w 322"/>
                  <a:gd name="T47" fmla="*/ 626 h 1252"/>
                  <a:gd name="T48" fmla="*/ 25 w 322"/>
                  <a:gd name="T49" fmla="*/ 581 h 1252"/>
                  <a:gd name="T50" fmla="*/ 51 w 322"/>
                  <a:gd name="T51" fmla="*/ 537 h 1252"/>
                  <a:gd name="T52" fmla="*/ 76 w 322"/>
                  <a:gd name="T53" fmla="*/ 492 h 1252"/>
                  <a:gd name="T54" fmla="*/ 100 w 322"/>
                  <a:gd name="T55" fmla="*/ 448 h 1252"/>
                  <a:gd name="T56" fmla="*/ 123 w 322"/>
                  <a:gd name="T57" fmla="*/ 406 h 1252"/>
                  <a:gd name="T58" fmla="*/ 146 w 322"/>
                  <a:gd name="T59" fmla="*/ 364 h 1252"/>
                  <a:gd name="T60" fmla="*/ 168 w 322"/>
                  <a:gd name="T61" fmla="*/ 324 h 1252"/>
                  <a:gd name="T62" fmla="*/ 188 w 322"/>
                  <a:gd name="T63" fmla="*/ 285 h 1252"/>
                  <a:gd name="T64" fmla="*/ 208 w 322"/>
                  <a:gd name="T65" fmla="*/ 248 h 1252"/>
                  <a:gd name="T66" fmla="*/ 225 w 322"/>
                  <a:gd name="T67" fmla="*/ 214 h 1252"/>
                  <a:gd name="T68" fmla="*/ 242 w 322"/>
                  <a:gd name="T69" fmla="*/ 182 h 1252"/>
                  <a:gd name="T70" fmla="*/ 257 w 322"/>
                  <a:gd name="T71" fmla="*/ 152 h 1252"/>
                  <a:gd name="T72" fmla="*/ 270 w 322"/>
                  <a:gd name="T73" fmla="*/ 124 h 1252"/>
                  <a:gd name="T74" fmla="*/ 281 w 322"/>
                  <a:gd name="T75" fmla="*/ 100 h 1252"/>
                  <a:gd name="T76" fmla="*/ 291 w 322"/>
                  <a:gd name="T77" fmla="*/ 79 h 1252"/>
                  <a:gd name="T78" fmla="*/ 300 w 322"/>
                  <a:gd name="T79" fmla="*/ 60 h 1252"/>
                  <a:gd name="T80" fmla="*/ 305 w 322"/>
                  <a:gd name="T81" fmla="*/ 44 h 1252"/>
                  <a:gd name="T82" fmla="*/ 310 w 322"/>
                  <a:gd name="T83" fmla="*/ 32 h 1252"/>
                  <a:gd name="T84" fmla="*/ 312 w 322"/>
                  <a:gd name="T85" fmla="*/ 24 h 1252"/>
                  <a:gd name="T86" fmla="*/ 312 w 322"/>
                  <a:gd name="T87" fmla="*/ 17 h 1252"/>
                  <a:gd name="T88" fmla="*/ 311 w 322"/>
                  <a:gd name="T89" fmla="*/ 15 h 1252"/>
                  <a:gd name="T90" fmla="*/ 321 w 322"/>
                  <a:gd name="T91" fmla="*/ 0 h 1252"/>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322" h="1252">
                    <a:moveTo>
                      <a:pt x="321" y="0"/>
                    </a:moveTo>
                    <a:lnTo>
                      <a:pt x="322" y="3"/>
                    </a:lnTo>
                    <a:lnTo>
                      <a:pt x="321" y="14"/>
                    </a:lnTo>
                    <a:lnTo>
                      <a:pt x="319" y="30"/>
                    </a:lnTo>
                    <a:lnTo>
                      <a:pt x="315" y="54"/>
                    </a:lnTo>
                    <a:lnTo>
                      <a:pt x="310" y="83"/>
                    </a:lnTo>
                    <a:lnTo>
                      <a:pt x="302" y="117"/>
                    </a:lnTo>
                    <a:lnTo>
                      <a:pt x="293" y="157"/>
                    </a:lnTo>
                    <a:lnTo>
                      <a:pt x="283" y="204"/>
                    </a:lnTo>
                    <a:lnTo>
                      <a:pt x="270" y="255"/>
                    </a:lnTo>
                    <a:lnTo>
                      <a:pt x="256" y="311"/>
                    </a:lnTo>
                    <a:lnTo>
                      <a:pt x="240" y="373"/>
                    </a:lnTo>
                    <a:lnTo>
                      <a:pt x="223" y="438"/>
                    </a:lnTo>
                    <a:lnTo>
                      <a:pt x="206" y="508"/>
                    </a:lnTo>
                    <a:lnTo>
                      <a:pt x="187" y="581"/>
                    </a:lnTo>
                    <a:lnTo>
                      <a:pt x="165" y="657"/>
                    </a:lnTo>
                    <a:lnTo>
                      <a:pt x="144" y="736"/>
                    </a:lnTo>
                    <a:lnTo>
                      <a:pt x="122" y="820"/>
                    </a:lnTo>
                    <a:lnTo>
                      <a:pt x="99" y="903"/>
                    </a:lnTo>
                    <a:lnTo>
                      <a:pt x="75" y="990"/>
                    </a:lnTo>
                    <a:lnTo>
                      <a:pt x="51" y="1077"/>
                    </a:lnTo>
                    <a:lnTo>
                      <a:pt x="27" y="1164"/>
                    </a:lnTo>
                    <a:lnTo>
                      <a:pt x="1" y="1252"/>
                    </a:lnTo>
                    <a:lnTo>
                      <a:pt x="0" y="1252"/>
                    </a:lnTo>
                    <a:lnTo>
                      <a:pt x="25" y="1162"/>
                    </a:lnTo>
                    <a:lnTo>
                      <a:pt x="51" y="1073"/>
                    </a:lnTo>
                    <a:lnTo>
                      <a:pt x="76" y="983"/>
                    </a:lnTo>
                    <a:lnTo>
                      <a:pt x="100" y="896"/>
                    </a:lnTo>
                    <a:lnTo>
                      <a:pt x="123" y="811"/>
                    </a:lnTo>
                    <a:lnTo>
                      <a:pt x="146" y="727"/>
                    </a:lnTo>
                    <a:lnTo>
                      <a:pt x="168" y="648"/>
                    </a:lnTo>
                    <a:lnTo>
                      <a:pt x="188" y="570"/>
                    </a:lnTo>
                    <a:lnTo>
                      <a:pt x="208" y="496"/>
                    </a:lnTo>
                    <a:lnTo>
                      <a:pt x="225" y="427"/>
                    </a:lnTo>
                    <a:lnTo>
                      <a:pt x="242" y="364"/>
                    </a:lnTo>
                    <a:lnTo>
                      <a:pt x="257" y="304"/>
                    </a:lnTo>
                    <a:lnTo>
                      <a:pt x="270" y="248"/>
                    </a:lnTo>
                    <a:lnTo>
                      <a:pt x="281" y="199"/>
                    </a:lnTo>
                    <a:lnTo>
                      <a:pt x="291" y="157"/>
                    </a:lnTo>
                    <a:lnTo>
                      <a:pt x="300" y="119"/>
                    </a:lnTo>
                    <a:lnTo>
                      <a:pt x="305" y="88"/>
                    </a:lnTo>
                    <a:lnTo>
                      <a:pt x="310" y="63"/>
                    </a:lnTo>
                    <a:lnTo>
                      <a:pt x="312" y="47"/>
                    </a:lnTo>
                    <a:lnTo>
                      <a:pt x="312" y="34"/>
                    </a:lnTo>
                    <a:lnTo>
                      <a:pt x="311" y="30"/>
                    </a:lnTo>
                    <a:lnTo>
                      <a:pt x="321" y="0"/>
                    </a:lnTo>
                    <a:close/>
                  </a:path>
                </a:pathLst>
              </a:custGeom>
              <a:solidFill>
                <a:srgbClr val="CDF28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609" name="Freeform 1030"/>
              <p:cNvSpPr>
                <a:spLocks/>
              </p:cNvSpPr>
              <p:nvPr/>
            </p:nvSpPr>
            <p:spPr bwMode="auto">
              <a:xfrm>
                <a:off x="1982" y="927"/>
                <a:ext cx="312" cy="611"/>
              </a:xfrm>
              <a:custGeom>
                <a:avLst/>
                <a:gdLst>
                  <a:gd name="T0" fmla="*/ 0 w 312"/>
                  <a:gd name="T1" fmla="*/ 611 h 1222"/>
                  <a:gd name="T2" fmla="*/ 25 w 312"/>
                  <a:gd name="T3" fmla="*/ 566 h 1222"/>
                  <a:gd name="T4" fmla="*/ 51 w 312"/>
                  <a:gd name="T5" fmla="*/ 522 h 1222"/>
                  <a:gd name="T6" fmla="*/ 76 w 312"/>
                  <a:gd name="T7" fmla="*/ 477 h 1222"/>
                  <a:gd name="T8" fmla="*/ 100 w 312"/>
                  <a:gd name="T9" fmla="*/ 433 h 1222"/>
                  <a:gd name="T10" fmla="*/ 123 w 312"/>
                  <a:gd name="T11" fmla="*/ 391 h 1222"/>
                  <a:gd name="T12" fmla="*/ 146 w 312"/>
                  <a:gd name="T13" fmla="*/ 349 h 1222"/>
                  <a:gd name="T14" fmla="*/ 168 w 312"/>
                  <a:gd name="T15" fmla="*/ 309 h 1222"/>
                  <a:gd name="T16" fmla="*/ 188 w 312"/>
                  <a:gd name="T17" fmla="*/ 270 h 1222"/>
                  <a:gd name="T18" fmla="*/ 208 w 312"/>
                  <a:gd name="T19" fmla="*/ 233 h 1222"/>
                  <a:gd name="T20" fmla="*/ 225 w 312"/>
                  <a:gd name="T21" fmla="*/ 199 h 1222"/>
                  <a:gd name="T22" fmla="*/ 242 w 312"/>
                  <a:gd name="T23" fmla="*/ 167 h 1222"/>
                  <a:gd name="T24" fmla="*/ 257 w 312"/>
                  <a:gd name="T25" fmla="*/ 137 h 1222"/>
                  <a:gd name="T26" fmla="*/ 270 w 312"/>
                  <a:gd name="T27" fmla="*/ 109 h 1222"/>
                  <a:gd name="T28" fmla="*/ 281 w 312"/>
                  <a:gd name="T29" fmla="*/ 85 h 1222"/>
                  <a:gd name="T30" fmla="*/ 291 w 312"/>
                  <a:gd name="T31" fmla="*/ 64 h 1222"/>
                  <a:gd name="T32" fmla="*/ 300 w 312"/>
                  <a:gd name="T33" fmla="*/ 45 h 1222"/>
                  <a:gd name="T34" fmla="*/ 305 w 312"/>
                  <a:gd name="T35" fmla="*/ 29 h 1222"/>
                  <a:gd name="T36" fmla="*/ 310 w 312"/>
                  <a:gd name="T37" fmla="*/ 17 h 1222"/>
                  <a:gd name="T38" fmla="*/ 312 w 312"/>
                  <a:gd name="T39" fmla="*/ 9 h 1222"/>
                  <a:gd name="T40" fmla="*/ 312 w 312"/>
                  <a:gd name="T41" fmla="*/ 2 h 1222"/>
                  <a:gd name="T42" fmla="*/ 311 w 312"/>
                  <a:gd name="T43" fmla="*/ 0 h 1222"/>
                  <a:gd name="T44" fmla="*/ 302 w 312"/>
                  <a:gd name="T45" fmla="*/ 17 h 1222"/>
                  <a:gd name="T46" fmla="*/ 304 w 312"/>
                  <a:gd name="T47" fmla="*/ 19 h 1222"/>
                  <a:gd name="T48" fmla="*/ 302 w 312"/>
                  <a:gd name="T49" fmla="*/ 24 h 1222"/>
                  <a:gd name="T50" fmla="*/ 301 w 312"/>
                  <a:gd name="T51" fmla="*/ 33 h 1222"/>
                  <a:gd name="T52" fmla="*/ 297 w 312"/>
                  <a:gd name="T53" fmla="*/ 45 h 1222"/>
                  <a:gd name="T54" fmla="*/ 291 w 312"/>
                  <a:gd name="T55" fmla="*/ 60 h 1222"/>
                  <a:gd name="T56" fmla="*/ 283 w 312"/>
                  <a:gd name="T57" fmla="*/ 78 h 1222"/>
                  <a:gd name="T58" fmla="*/ 273 w 312"/>
                  <a:gd name="T59" fmla="*/ 99 h 1222"/>
                  <a:gd name="T60" fmla="*/ 261 w 312"/>
                  <a:gd name="T61" fmla="*/ 123 h 1222"/>
                  <a:gd name="T62" fmla="*/ 249 w 312"/>
                  <a:gd name="T63" fmla="*/ 150 h 1222"/>
                  <a:gd name="T64" fmla="*/ 235 w 312"/>
                  <a:gd name="T65" fmla="*/ 179 h 1222"/>
                  <a:gd name="T66" fmla="*/ 218 w 312"/>
                  <a:gd name="T67" fmla="*/ 210 h 1222"/>
                  <a:gd name="T68" fmla="*/ 201 w 312"/>
                  <a:gd name="T69" fmla="*/ 244 h 1222"/>
                  <a:gd name="T70" fmla="*/ 182 w 312"/>
                  <a:gd name="T71" fmla="*/ 279 h 1222"/>
                  <a:gd name="T72" fmla="*/ 163 w 312"/>
                  <a:gd name="T73" fmla="*/ 316 h 1222"/>
                  <a:gd name="T74" fmla="*/ 141 w 312"/>
                  <a:gd name="T75" fmla="*/ 355 h 1222"/>
                  <a:gd name="T76" fmla="*/ 120 w 312"/>
                  <a:gd name="T77" fmla="*/ 396 h 1222"/>
                  <a:gd name="T78" fmla="*/ 96 w 312"/>
                  <a:gd name="T79" fmla="*/ 438 h 1222"/>
                  <a:gd name="T80" fmla="*/ 74 w 312"/>
                  <a:gd name="T81" fmla="*/ 480 h 1222"/>
                  <a:gd name="T82" fmla="*/ 49 w 312"/>
                  <a:gd name="T83" fmla="*/ 524 h 1222"/>
                  <a:gd name="T84" fmla="*/ 24 w 312"/>
                  <a:gd name="T85" fmla="*/ 567 h 1222"/>
                  <a:gd name="T86" fmla="*/ 0 w 312"/>
                  <a:gd name="T87" fmla="*/ 611 h 1222"/>
                  <a:gd name="T88" fmla="*/ 0 w 312"/>
                  <a:gd name="T89" fmla="*/ 611 h 122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12" h="1222">
                    <a:moveTo>
                      <a:pt x="0" y="1222"/>
                    </a:moveTo>
                    <a:lnTo>
                      <a:pt x="25" y="1132"/>
                    </a:lnTo>
                    <a:lnTo>
                      <a:pt x="51" y="1043"/>
                    </a:lnTo>
                    <a:lnTo>
                      <a:pt x="76" y="953"/>
                    </a:lnTo>
                    <a:lnTo>
                      <a:pt x="100" y="866"/>
                    </a:lnTo>
                    <a:lnTo>
                      <a:pt x="123" y="781"/>
                    </a:lnTo>
                    <a:lnTo>
                      <a:pt x="146" y="697"/>
                    </a:lnTo>
                    <a:lnTo>
                      <a:pt x="168" y="618"/>
                    </a:lnTo>
                    <a:lnTo>
                      <a:pt x="188" y="540"/>
                    </a:lnTo>
                    <a:lnTo>
                      <a:pt x="208" y="466"/>
                    </a:lnTo>
                    <a:lnTo>
                      <a:pt x="225" y="397"/>
                    </a:lnTo>
                    <a:lnTo>
                      <a:pt x="242" y="334"/>
                    </a:lnTo>
                    <a:lnTo>
                      <a:pt x="257" y="274"/>
                    </a:lnTo>
                    <a:lnTo>
                      <a:pt x="270" y="218"/>
                    </a:lnTo>
                    <a:lnTo>
                      <a:pt x="281" y="169"/>
                    </a:lnTo>
                    <a:lnTo>
                      <a:pt x="291" y="127"/>
                    </a:lnTo>
                    <a:lnTo>
                      <a:pt x="300" y="89"/>
                    </a:lnTo>
                    <a:lnTo>
                      <a:pt x="305" y="58"/>
                    </a:lnTo>
                    <a:lnTo>
                      <a:pt x="310" y="33"/>
                    </a:lnTo>
                    <a:lnTo>
                      <a:pt x="312" y="17"/>
                    </a:lnTo>
                    <a:lnTo>
                      <a:pt x="312" y="4"/>
                    </a:lnTo>
                    <a:lnTo>
                      <a:pt x="311" y="0"/>
                    </a:lnTo>
                    <a:lnTo>
                      <a:pt x="302" y="33"/>
                    </a:lnTo>
                    <a:lnTo>
                      <a:pt x="304" y="37"/>
                    </a:lnTo>
                    <a:lnTo>
                      <a:pt x="302" y="48"/>
                    </a:lnTo>
                    <a:lnTo>
                      <a:pt x="301" y="66"/>
                    </a:lnTo>
                    <a:lnTo>
                      <a:pt x="297" y="89"/>
                    </a:lnTo>
                    <a:lnTo>
                      <a:pt x="291" y="120"/>
                    </a:lnTo>
                    <a:lnTo>
                      <a:pt x="283" y="156"/>
                    </a:lnTo>
                    <a:lnTo>
                      <a:pt x="273" y="198"/>
                    </a:lnTo>
                    <a:lnTo>
                      <a:pt x="261" y="245"/>
                    </a:lnTo>
                    <a:lnTo>
                      <a:pt x="249" y="299"/>
                    </a:lnTo>
                    <a:lnTo>
                      <a:pt x="235" y="357"/>
                    </a:lnTo>
                    <a:lnTo>
                      <a:pt x="218" y="419"/>
                    </a:lnTo>
                    <a:lnTo>
                      <a:pt x="201" y="487"/>
                    </a:lnTo>
                    <a:lnTo>
                      <a:pt x="182" y="558"/>
                    </a:lnTo>
                    <a:lnTo>
                      <a:pt x="163" y="632"/>
                    </a:lnTo>
                    <a:lnTo>
                      <a:pt x="141" y="710"/>
                    </a:lnTo>
                    <a:lnTo>
                      <a:pt x="120" y="792"/>
                    </a:lnTo>
                    <a:lnTo>
                      <a:pt x="96" y="875"/>
                    </a:lnTo>
                    <a:lnTo>
                      <a:pt x="74" y="960"/>
                    </a:lnTo>
                    <a:lnTo>
                      <a:pt x="49" y="1047"/>
                    </a:lnTo>
                    <a:lnTo>
                      <a:pt x="24" y="1134"/>
                    </a:lnTo>
                    <a:lnTo>
                      <a:pt x="0" y="1222"/>
                    </a:lnTo>
                    <a:close/>
                  </a:path>
                </a:pathLst>
              </a:custGeom>
              <a:solidFill>
                <a:srgbClr val="CFF28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610" name="Freeform 1031"/>
              <p:cNvSpPr>
                <a:spLocks/>
              </p:cNvSpPr>
              <p:nvPr/>
            </p:nvSpPr>
            <p:spPr bwMode="auto">
              <a:xfrm>
                <a:off x="1981" y="944"/>
                <a:ext cx="305" cy="594"/>
              </a:xfrm>
              <a:custGeom>
                <a:avLst/>
                <a:gdLst>
                  <a:gd name="T0" fmla="*/ 303 w 305"/>
                  <a:gd name="T1" fmla="*/ 0 h 1189"/>
                  <a:gd name="T2" fmla="*/ 305 w 305"/>
                  <a:gd name="T3" fmla="*/ 2 h 1189"/>
                  <a:gd name="T4" fmla="*/ 303 w 305"/>
                  <a:gd name="T5" fmla="*/ 7 h 1189"/>
                  <a:gd name="T6" fmla="*/ 302 w 305"/>
                  <a:gd name="T7" fmla="*/ 16 h 1189"/>
                  <a:gd name="T8" fmla="*/ 298 w 305"/>
                  <a:gd name="T9" fmla="*/ 28 h 1189"/>
                  <a:gd name="T10" fmla="*/ 292 w 305"/>
                  <a:gd name="T11" fmla="*/ 43 h 1189"/>
                  <a:gd name="T12" fmla="*/ 284 w 305"/>
                  <a:gd name="T13" fmla="*/ 61 h 1189"/>
                  <a:gd name="T14" fmla="*/ 274 w 305"/>
                  <a:gd name="T15" fmla="*/ 82 h 1189"/>
                  <a:gd name="T16" fmla="*/ 262 w 305"/>
                  <a:gd name="T17" fmla="*/ 106 h 1189"/>
                  <a:gd name="T18" fmla="*/ 250 w 305"/>
                  <a:gd name="T19" fmla="*/ 133 h 1189"/>
                  <a:gd name="T20" fmla="*/ 236 w 305"/>
                  <a:gd name="T21" fmla="*/ 162 h 1189"/>
                  <a:gd name="T22" fmla="*/ 219 w 305"/>
                  <a:gd name="T23" fmla="*/ 193 h 1189"/>
                  <a:gd name="T24" fmla="*/ 202 w 305"/>
                  <a:gd name="T25" fmla="*/ 227 h 1189"/>
                  <a:gd name="T26" fmla="*/ 183 w 305"/>
                  <a:gd name="T27" fmla="*/ 262 h 1189"/>
                  <a:gd name="T28" fmla="*/ 164 w 305"/>
                  <a:gd name="T29" fmla="*/ 299 h 1189"/>
                  <a:gd name="T30" fmla="*/ 142 w 305"/>
                  <a:gd name="T31" fmla="*/ 338 h 1189"/>
                  <a:gd name="T32" fmla="*/ 121 w 305"/>
                  <a:gd name="T33" fmla="*/ 379 h 1189"/>
                  <a:gd name="T34" fmla="*/ 97 w 305"/>
                  <a:gd name="T35" fmla="*/ 421 h 1189"/>
                  <a:gd name="T36" fmla="*/ 75 w 305"/>
                  <a:gd name="T37" fmla="*/ 463 h 1189"/>
                  <a:gd name="T38" fmla="*/ 50 w 305"/>
                  <a:gd name="T39" fmla="*/ 507 h 1189"/>
                  <a:gd name="T40" fmla="*/ 25 w 305"/>
                  <a:gd name="T41" fmla="*/ 550 h 1189"/>
                  <a:gd name="T42" fmla="*/ 1 w 305"/>
                  <a:gd name="T43" fmla="*/ 594 h 1189"/>
                  <a:gd name="T44" fmla="*/ 0 w 305"/>
                  <a:gd name="T45" fmla="*/ 594 h 1189"/>
                  <a:gd name="T46" fmla="*/ 24 w 305"/>
                  <a:gd name="T47" fmla="*/ 551 h 1189"/>
                  <a:gd name="T48" fmla="*/ 48 w 305"/>
                  <a:gd name="T49" fmla="*/ 509 h 1189"/>
                  <a:gd name="T50" fmla="*/ 72 w 305"/>
                  <a:gd name="T51" fmla="*/ 467 h 1189"/>
                  <a:gd name="T52" fmla="*/ 94 w 305"/>
                  <a:gd name="T53" fmla="*/ 426 h 1189"/>
                  <a:gd name="T54" fmla="*/ 115 w 305"/>
                  <a:gd name="T55" fmla="*/ 385 h 1189"/>
                  <a:gd name="T56" fmla="*/ 137 w 305"/>
                  <a:gd name="T57" fmla="*/ 346 h 1189"/>
                  <a:gd name="T58" fmla="*/ 158 w 305"/>
                  <a:gd name="T59" fmla="*/ 308 h 1189"/>
                  <a:gd name="T60" fmla="*/ 178 w 305"/>
                  <a:gd name="T61" fmla="*/ 271 h 1189"/>
                  <a:gd name="T62" fmla="*/ 195 w 305"/>
                  <a:gd name="T63" fmla="*/ 237 h 1189"/>
                  <a:gd name="T64" fmla="*/ 212 w 305"/>
                  <a:gd name="T65" fmla="*/ 204 h 1189"/>
                  <a:gd name="T66" fmla="*/ 227 w 305"/>
                  <a:gd name="T67" fmla="*/ 174 h 1189"/>
                  <a:gd name="T68" fmla="*/ 241 w 305"/>
                  <a:gd name="T69" fmla="*/ 145 h 1189"/>
                  <a:gd name="T70" fmla="*/ 254 w 305"/>
                  <a:gd name="T71" fmla="*/ 120 h 1189"/>
                  <a:gd name="T72" fmla="*/ 265 w 305"/>
                  <a:gd name="T73" fmla="*/ 97 h 1189"/>
                  <a:gd name="T74" fmla="*/ 275 w 305"/>
                  <a:gd name="T75" fmla="*/ 77 h 1189"/>
                  <a:gd name="T76" fmla="*/ 282 w 305"/>
                  <a:gd name="T77" fmla="*/ 59 h 1189"/>
                  <a:gd name="T78" fmla="*/ 288 w 305"/>
                  <a:gd name="T79" fmla="*/ 44 h 1189"/>
                  <a:gd name="T80" fmla="*/ 292 w 305"/>
                  <a:gd name="T81" fmla="*/ 32 h 1189"/>
                  <a:gd name="T82" fmla="*/ 295 w 305"/>
                  <a:gd name="T83" fmla="*/ 24 h 1189"/>
                  <a:gd name="T84" fmla="*/ 295 w 305"/>
                  <a:gd name="T85" fmla="*/ 19 h 1189"/>
                  <a:gd name="T86" fmla="*/ 294 w 305"/>
                  <a:gd name="T87" fmla="*/ 17 h 1189"/>
                  <a:gd name="T88" fmla="*/ 303 w 305"/>
                  <a:gd name="T89" fmla="*/ 0 h 1189"/>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05" h="1189">
                    <a:moveTo>
                      <a:pt x="303" y="0"/>
                    </a:moveTo>
                    <a:lnTo>
                      <a:pt x="305" y="4"/>
                    </a:lnTo>
                    <a:lnTo>
                      <a:pt x="303" y="15"/>
                    </a:lnTo>
                    <a:lnTo>
                      <a:pt x="302" y="33"/>
                    </a:lnTo>
                    <a:lnTo>
                      <a:pt x="298" y="56"/>
                    </a:lnTo>
                    <a:lnTo>
                      <a:pt x="292" y="87"/>
                    </a:lnTo>
                    <a:lnTo>
                      <a:pt x="284" y="123"/>
                    </a:lnTo>
                    <a:lnTo>
                      <a:pt x="274" y="165"/>
                    </a:lnTo>
                    <a:lnTo>
                      <a:pt x="262" y="212"/>
                    </a:lnTo>
                    <a:lnTo>
                      <a:pt x="250" y="266"/>
                    </a:lnTo>
                    <a:lnTo>
                      <a:pt x="236" y="324"/>
                    </a:lnTo>
                    <a:lnTo>
                      <a:pt x="219" y="386"/>
                    </a:lnTo>
                    <a:lnTo>
                      <a:pt x="202" y="454"/>
                    </a:lnTo>
                    <a:lnTo>
                      <a:pt x="183" y="525"/>
                    </a:lnTo>
                    <a:lnTo>
                      <a:pt x="164" y="599"/>
                    </a:lnTo>
                    <a:lnTo>
                      <a:pt x="142" y="677"/>
                    </a:lnTo>
                    <a:lnTo>
                      <a:pt x="121" y="759"/>
                    </a:lnTo>
                    <a:lnTo>
                      <a:pt x="97" y="842"/>
                    </a:lnTo>
                    <a:lnTo>
                      <a:pt x="75" y="927"/>
                    </a:lnTo>
                    <a:lnTo>
                      <a:pt x="50" y="1014"/>
                    </a:lnTo>
                    <a:lnTo>
                      <a:pt x="25" y="1101"/>
                    </a:lnTo>
                    <a:lnTo>
                      <a:pt x="1" y="1189"/>
                    </a:lnTo>
                    <a:lnTo>
                      <a:pt x="0" y="1189"/>
                    </a:lnTo>
                    <a:lnTo>
                      <a:pt x="24" y="1102"/>
                    </a:lnTo>
                    <a:lnTo>
                      <a:pt x="48" y="1019"/>
                    </a:lnTo>
                    <a:lnTo>
                      <a:pt x="72" y="934"/>
                    </a:lnTo>
                    <a:lnTo>
                      <a:pt x="94" y="853"/>
                    </a:lnTo>
                    <a:lnTo>
                      <a:pt x="115" y="771"/>
                    </a:lnTo>
                    <a:lnTo>
                      <a:pt x="137" y="693"/>
                    </a:lnTo>
                    <a:lnTo>
                      <a:pt x="158" y="617"/>
                    </a:lnTo>
                    <a:lnTo>
                      <a:pt x="178" y="543"/>
                    </a:lnTo>
                    <a:lnTo>
                      <a:pt x="195" y="474"/>
                    </a:lnTo>
                    <a:lnTo>
                      <a:pt x="212" y="409"/>
                    </a:lnTo>
                    <a:lnTo>
                      <a:pt x="227" y="348"/>
                    </a:lnTo>
                    <a:lnTo>
                      <a:pt x="241" y="291"/>
                    </a:lnTo>
                    <a:lnTo>
                      <a:pt x="254" y="241"/>
                    </a:lnTo>
                    <a:lnTo>
                      <a:pt x="265" y="194"/>
                    </a:lnTo>
                    <a:lnTo>
                      <a:pt x="275" y="154"/>
                    </a:lnTo>
                    <a:lnTo>
                      <a:pt x="282" y="118"/>
                    </a:lnTo>
                    <a:lnTo>
                      <a:pt x="288" y="89"/>
                    </a:lnTo>
                    <a:lnTo>
                      <a:pt x="292" y="65"/>
                    </a:lnTo>
                    <a:lnTo>
                      <a:pt x="295" y="49"/>
                    </a:lnTo>
                    <a:lnTo>
                      <a:pt x="295" y="38"/>
                    </a:lnTo>
                    <a:lnTo>
                      <a:pt x="294" y="34"/>
                    </a:lnTo>
                    <a:lnTo>
                      <a:pt x="303" y="0"/>
                    </a:lnTo>
                    <a:close/>
                  </a:path>
                </a:pathLst>
              </a:custGeom>
              <a:solidFill>
                <a:srgbClr val="D1F18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611" name="Freeform 1032"/>
              <p:cNvSpPr>
                <a:spLocks/>
              </p:cNvSpPr>
              <p:nvPr/>
            </p:nvSpPr>
            <p:spPr bwMode="auto">
              <a:xfrm>
                <a:off x="1979" y="961"/>
                <a:ext cx="297" cy="577"/>
              </a:xfrm>
              <a:custGeom>
                <a:avLst/>
                <a:gdLst>
                  <a:gd name="T0" fmla="*/ 2 w 297"/>
                  <a:gd name="T1" fmla="*/ 577 h 1155"/>
                  <a:gd name="T2" fmla="*/ 26 w 297"/>
                  <a:gd name="T3" fmla="*/ 534 h 1155"/>
                  <a:gd name="T4" fmla="*/ 50 w 297"/>
                  <a:gd name="T5" fmla="*/ 492 h 1155"/>
                  <a:gd name="T6" fmla="*/ 74 w 297"/>
                  <a:gd name="T7" fmla="*/ 450 h 1155"/>
                  <a:gd name="T8" fmla="*/ 96 w 297"/>
                  <a:gd name="T9" fmla="*/ 409 h 1155"/>
                  <a:gd name="T10" fmla="*/ 117 w 297"/>
                  <a:gd name="T11" fmla="*/ 368 h 1155"/>
                  <a:gd name="T12" fmla="*/ 139 w 297"/>
                  <a:gd name="T13" fmla="*/ 329 h 1155"/>
                  <a:gd name="T14" fmla="*/ 160 w 297"/>
                  <a:gd name="T15" fmla="*/ 291 h 1155"/>
                  <a:gd name="T16" fmla="*/ 180 w 297"/>
                  <a:gd name="T17" fmla="*/ 254 h 1155"/>
                  <a:gd name="T18" fmla="*/ 197 w 297"/>
                  <a:gd name="T19" fmla="*/ 220 h 1155"/>
                  <a:gd name="T20" fmla="*/ 214 w 297"/>
                  <a:gd name="T21" fmla="*/ 187 h 1155"/>
                  <a:gd name="T22" fmla="*/ 229 w 297"/>
                  <a:gd name="T23" fmla="*/ 157 h 1155"/>
                  <a:gd name="T24" fmla="*/ 243 w 297"/>
                  <a:gd name="T25" fmla="*/ 128 h 1155"/>
                  <a:gd name="T26" fmla="*/ 256 w 297"/>
                  <a:gd name="T27" fmla="*/ 103 h 1155"/>
                  <a:gd name="T28" fmla="*/ 267 w 297"/>
                  <a:gd name="T29" fmla="*/ 80 h 1155"/>
                  <a:gd name="T30" fmla="*/ 277 w 297"/>
                  <a:gd name="T31" fmla="*/ 60 h 1155"/>
                  <a:gd name="T32" fmla="*/ 284 w 297"/>
                  <a:gd name="T33" fmla="*/ 42 h 1155"/>
                  <a:gd name="T34" fmla="*/ 290 w 297"/>
                  <a:gd name="T35" fmla="*/ 27 h 1155"/>
                  <a:gd name="T36" fmla="*/ 294 w 297"/>
                  <a:gd name="T37" fmla="*/ 15 h 1155"/>
                  <a:gd name="T38" fmla="*/ 297 w 297"/>
                  <a:gd name="T39" fmla="*/ 7 h 1155"/>
                  <a:gd name="T40" fmla="*/ 297 w 297"/>
                  <a:gd name="T41" fmla="*/ 2 h 1155"/>
                  <a:gd name="T42" fmla="*/ 296 w 297"/>
                  <a:gd name="T43" fmla="*/ 0 h 1155"/>
                  <a:gd name="T44" fmla="*/ 286 w 297"/>
                  <a:gd name="T45" fmla="*/ 18 h 1155"/>
                  <a:gd name="T46" fmla="*/ 287 w 297"/>
                  <a:gd name="T47" fmla="*/ 20 h 1155"/>
                  <a:gd name="T48" fmla="*/ 286 w 297"/>
                  <a:gd name="T49" fmla="*/ 25 h 1155"/>
                  <a:gd name="T50" fmla="*/ 284 w 297"/>
                  <a:gd name="T51" fmla="*/ 33 h 1155"/>
                  <a:gd name="T52" fmla="*/ 280 w 297"/>
                  <a:gd name="T53" fmla="*/ 44 h 1155"/>
                  <a:gd name="T54" fmla="*/ 274 w 297"/>
                  <a:gd name="T55" fmla="*/ 59 h 1155"/>
                  <a:gd name="T56" fmla="*/ 267 w 297"/>
                  <a:gd name="T57" fmla="*/ 75 h 1155"/>
                  <a:gd name="T58" fmla="*/ 257 w 297"/>
                  <a:gd name="T59" fmla="*/ 95 h 1155"/>
                  <a:gd name="T60" fmla="*/ 248 w 297"/>
                  <a:gd name="T61" fmla="*/ 118 h 1155"/>
                  <a:gd name="T62" fmla="*/ 235 w 297"/>
                  <a:gd name="T63" fmla="*/ 143 h 1155"/>
                  <a:gd name="T64" fmla="*/ 222 w 297"/>
                  <a:gd name="T65" fmla="*/ 170 h 1155"/>
                  <a:gd name="T66" fmla="*/ 207 w 297"/>
                  <a:gd name="T67" fmla="*/ 199 h 1155"/>
                  <a:gd name="T68" fmla="*/ 190 w 297"/>
                  <a:gd name="T69" fmla="*/ 231 h 1155"/>
                  <a:gd name="T70" fmla="*/ 173 w 297"/>
                  <a:gd name="T71" fmla="*/ 264 h 1155"/>
                  <a:gd name="T72" fmla="*/ 154 w 297"/>
                  <a:gd name="T73" fmla="*/ 300 h 1155"/>
                  <a:gd name="T74" fmla="*/ 134 w 297"/>
                  <a:gd name="T75" fmla="*/ 337 h 1155"/>
                  <a:gd name="T76" fmla="*/ 113 w 297"/>
                  <a:gd name="T77" fmla="*/ 375 h 1155"/>
                  <a:gd name="T78" fmla="*/ 92 w 297"/>
                  <a:gd name="T79" fmla="*/ 414 h 1155"/>
                  <a:gd name="T80" fmla="*/ 69 w 297"/>
                  <a:gd name="T81" fmla="*/ 453 h 1155"/>
                  <a:gd name="T82" fmla="*/ 47 w 297"/>
                  <a:gd name="T83" fmla="*/ 494 h 1155"/>
                  <a:gd name="T84" fmla="*/ 24 w 297"/>
                  <a:gd name="T85" fmla="*/ 536 h 1155"/>
                  <a:gd name="T86" fmla="*/ 0 w 297"/>
                  <a:gd name="T87" fmla="*/ 577 h 1155"/>
                  <a:gd name="T88" fmla="*/ 2 w 297"/>
                  <a:gd name="T89" fmla="*/ 577 h 1155"/>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97" h="1155">
                    <a:moveTo>
                      <a:pt x="2" y="1155"/>
                    </a:moveTo>
                    <a:lnTo>
                      <a:pt x="26" y="1068"/>
                    </a:lnTo>
                    <a:lnTo>
                      <a:pt x="50" y="985"/>
                    </a:lnTo>
                    <a:lnTo>
                      <a:pt x="74" y="900"/>
                    </a:lnTo>
                    <a:lnTo>
                      <a:pt x="96" y="819"/>
                    </a:lnTo>
                    <a:lnTo>
                      <a:pt x="117" y="737"/>
                    </a:lnTo>
                    <a:lnTo>
                      <a:pt x="139" y="659"/>
                    </a:lnTo>
                    <a:lnTo>
                      <a:pt x="160" y="583"/>
                    </a:lnTo>
                    <a:lnTo>
                      <a:pt x="180" y="509"/>
                    </a:lnTo>
                    <a:lnTo>
                      <a:pt x="197" y="440"/>
                    </a:lnTo>
                    <a:lnTo>
                      <a:pt x="214" y="375"/>
                    </a:lnTo>
                    <a:lnTo>
                      <a:pt x="229" y="314"/>
                    </a:lnTo>
                    <a:lnTo>
                      <a:pt x="243" y="257"/>
                    </a:lnTo>
                    <a:lnTo>
                      <a:pt x="256" y="207"/>
                    </a:lnTo>
                    <a:lnTo>
                      <a:pt x="267" y="160"/>
                    </a:lnTo>
                    <a:lnTo>
                      <a:pt x="277" y="120"/>
                    </a:lnTo>
                    <a:lnTo>
                      <a:pt x="284" y="84"/>
                    </a:lnTo>
                    <a:lnTo>
                      <a:pt x="290" y="55"/>
                    </a:lnTo>
                    <a:lnTo>
                      <a:pt x="294" y="31"/>
                    </a:lnTo>
                    <a:lnTo>
                      <a:pt x="297" y="15"/>
                    </a:lnTo>
                    <a:lnTo>
                      <a:pt x="297" y="4"/>
                    </a:lnTo>
                    <a:lnTo>
                      <a:pt x="296" y="0"/>
                    </a:lnTo>
                    <a:lnTo>
                      <a:pt x="286" y="37"/>
                    </a:lnTo>
                    <a:lnTo>
                      <a:pt x="287" y="40"/>
                    </a:lnTo>
                    <a:lnTo>
                      <a:pt x="286" y="51"/>
                    </a:lnTo>
                    <a:lnTo>
                      <a:pt x="284" y="67"/>
                    </a:lnTo>
                    <a:lnTo>
                      <a:pt x="280" y="89"/>
                    </a:lnTo>
                    <a:lnTo>
                      <a:pt x="274" y="118"/>
                    </a:lnTo>
                    <a:lnTo>
                      <a:pt x="267" y="151"/>
                    </a:lnTo>
                    <a:lnTo>
                      <a:pt x="257" y="191"/>
                    </a:lnTo>
                    <a:lnTo>
                      <a:pt x="248" y="236"/>
                    </a:lnTo>
                    <a:lnTo>
                      <a:pt x="235" y="286"/>
                    </a:lnTo>
                    <a:lnTo>
                      <a:pt x="222" y="341"/>
                    </a:lnTo>
                    <a:lnTo>
                      <a:pt x="207" y="399"/>
                    </a:lnTo>
                    <a:lnTo>
                      <a:pt x="190" y="462"/>
                    </a:lnTo>
                    <a:lnTo>
                      <a:pt x="173" y="529"/>
                    </a:lnTo>
                    <a:lnTo>
                      <a:pt x="154" y="600"/>
                    </a:lnTo>
                    <a:lnTo>
                      <a:pt x="134" y="674"/>
                    </a:lnTo>
                    <a:lnTo>
                      <a:pt x="113" y="750"/>
                    </a:lnTo>
                    <a:lnTo>
                      <a:pt x="92" y="828"/>
                    </a:lnTo>
                    <a:lnTo>
                      <a:pt x="69" y="907"/>
                    </a:lnTo>
                    <a:lnTo>
                      <a:pt x="47" y="989"/>
                    </a:lnTo>
                    <a:lnTo>
                      <a:pt x="24" y="1072"/>
                    </a:lnTo>
                    <a:lnTo>
                      <a:pt x="0" y="1154"/>
                    </a:lnTo>
                    <a:lnTo>
                      <a:pt x="2" y="1155"/>
                    </a:lnTo>
                    <a:close/>
                  </a:path>
                </a:pathLst>
              </a:custGeom>
              <a:solidFill>
                <a:srgbClr val="D2F18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612" name="Freeform 1033"/>
              <p:cNvSpPr>
                <a:spLocks/>
              </p:cNvSpPr>
              <p:nvPr/>
            </p:nvSpPr>
            <p:spPr bwMode="auto">
              <a:xfrm>
                <a:off x="1979" y="979"/>
                <a:ext cx="287" cy="558"/>
              </a:xfrm>
              <a:custGeom>
                <a:avLst/>
                <a:gdLst>
                  <a:gd name="T0" fmla="*/ 286 w 287"/>
                  <a:gd name="T1" fmla="*/ 0 h 1117"/>
                  <a:gd name="T2" fmla="*/ 287 w 287"/>
                  <a:gd name="T3" fmla="*/ 1 h 1117"/>
                  <a:gd name="T4" fmla="*/ 286 w 287"/>
                  <a:gd name="T5" fmla="*/ 7 h 1117"/>
                  <a:gd name="T6" fmla="*/ 284 w 287"/>
                  <a:gd name="T7" fmla="*/ 15 h 1117"/>
                  <a:gd name="T8" fmla="*/ 280 w 287"/>
                  <a:gd name="T9" fmla="*/ 26 h 1117"/>
                  <a:gd name="T10" fmla="*/ 274 w 287"/>
                  <a:gd name="T11" fmla="*/ 40 h 1117"/>
                  <a:gd name="T12" fmla="*/ 267 w 287"/>
                  <a:gd name="T13" fmla="*/ 57 h 1117"/>
                  <a:gd name="T14" fmla="*/ 257 w 287"/>
                  <a:gd name="T15" fmla="*/ 77 h 1117"/>
                  <a:gd name="T16" fmla="*/ 248 w 287"/>
                  <a:gd name="T17" fmla="*/ 99 h 1117"/>
                  <a:gd name="T18" fmla="*/ 235 w 287"/>
                  <a:gd name="T19" fmla="*/ 124 h 1117"/>
                  <a:gd name="T20" fmla="*/ 222 w 287"/>
                  <a:gd name="T21" fmla="*/ 152 h 1117"/>
                  <a:gd name="T22" fmla="*/ 207 w 287"/>
                  <a:gd name="T23" fmla="*/ 181 h 1117"/>
                  <a:gd name="T24" fmla="*/ 190 w 287"/>
                  <a:gd name="T25" fmla="*/ 212 h 1117"/>
                  <a:gd name="T26" fmla="*/ 173 w 287"/>
                  <a:gd name="T27" fmla="*/ 246 h 1117"/>
                  <a:gd name="T28" fmla="*/ 154 w 287"/>
                  <a:gd name="T29" fmla="*/ 281 h 1117"/>
                  <a:gd name="T30" fmla="*/ 134 w 287"/>
                  <a:gd name="T31" fmla="*/ 318 h 1117"/>
                  <a:gd name="T32" fmla="*/ 113 w 287"/>
                  <a:gd name="T33" fmla="*/ 356 h 1117"/>
                  <a:gd name="T34" fmla="*/ 92 w 287"/>
                  <a:gd name="T35" fmla="*/ 395 h 1117"/>
                  <a:gd name="T36" fmla="*/ 69 w 287"/>
                  <a:gd name="T37" fmla="*/ 435 h 1117"/>
                  <a:gd name="T38" fmla="*/ 47 w 287"/>
                  <a:gd name="T39" fmla="*/ 476 h 1117"/>
                  <a:gd name="T40" fmla="*/ 24 w 287"/>
                  <a:gd name="T41" fmla="*/ 517 h 1117"/>
                  <a:gd name="T42" fmla="*/ 0 w 287"/>
                  <a:gd name="T43" fmla="*/ 558 h 1117"/>
                  <a:gd name="T44" fmla="*/ 0 w 287"/>
                  <a:gd name="T45" fmla="*/ 558 h 1117"/>
                  <a:gd name="T46" fmla="*/ 23 w 287"/>
                  <a:gd name="T47" fmla="*/ 516 h 1117"/>
                  <a:gd name="T48" fmla="*/ 47 w 287"/>
                  <a:gd name="T49" fmla="*/ 475 h 1117"/>
                  <a:gd name="T50" fmla="*/ 69 w 287"/>
                  <a:gd name="T51" fmla="*/ 433 h 1117"/>
                  <a:gd name="T52" fmla="*/ 92 w 287"/>
                  <a:gd name="T53" fmla="*/ 393 h 1117"/>
                  <a:gd name="T54" fmla="*/ 113 w 287"/>
                  <a:gd name="T55" fmla="*/ 353 h 1117"/>
                  <a:gd name="T56" fmla="*/ 134 w 287"/>
                  <a:gd name="T57" fmla="*/ 315 h 1117"/>
                  <a:gd name="T58" fmla="*/ 154 w 287"/>
                  <a:gd name="T59" fmla="*/ 278 h 1117"/>
                  <a:gd name="T60" fmla="*/ 173 w 287"/>
                  <a:gd name="T61" fmla="*/ 243 h 1117"/>
                  <a:gd name="T62" fmla="*/ 190 w 287"/>
                  <a:gd name="T63" fmla="*/ 210 h 1117"/>
                  <a:gd name="T64" fmla="*/ 205 w 287"/>
                  <a:gd name="T65" fmla="*/ 179 h 1117"/>
                  <a:gd name="T66" fmla="*/ 221 w 287"/>
                  <a:gd name="T67" fmla="*/ 151 h 1117"/>
                  <a:gd name="T68" fmla="*/ 233 w 287"/>
                  <a:gd name="T69" fmla="*/ 124 h 1117"/>
                  <a:gd name="T70" fmla="*/ 245 w 287"/>
                  <a:gd name="T71" fmla="*/ 100 h 1117"/>
                  <a:gd name="T72" fmla="*/ 255 w 287"/>
                  <a:gd name="T73" fmla="*/ 79 h 1117"/>
                  <a:gd name="T74" fmla="*/ 262 w 287"/>
                  <a:gd name="T75" fmla="*/ 61 h 1117"/>
                  <a:gd name="T76" fmla="*/ 269 w 287"/>
                  <a:gd name="T77" fmla="*/ 47 h 1117"/>
                  <a:gd name="T78" fmla="*/ 273 w 287"/>
                  <a:gd name="T79" fmla="*/ 35 h 1117"/>
                  <a:gd name="T80" fmla="*/ 276 w 287"/>
                  <a:gd name="T81" fmla="*/ 26 h 1117"/>
                  <a:gd name="T82" fmla="*/ 276 w 287"/>
                  <a:gd name="T83" fmla="*/ 20 h 1117"/>
                  <a:gd name="T84" fmla="*/ 274 w 287"/>
                  <a:gd name="T85" fmla="*/ 19 h 1117"/>
                  <a:gd name="T86" fmla="*/ 286 w 287"/>
                  <a:gd name="T87" fmla="*/ 0 h 111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287" h="1117">
                    <a:moveTo>
                      <a:pt x="286" y="0"/>
                    </a:moveTo>
                    <a:lnTo>
                      <a:pt x="287" y="3"/>
                    </a:lnTo>
                    <a:lnTo>
                      <a:pt x="286" y="14"/>
                    </a:lnTo>
                    <a:lnTo>
                      <a:pt x="284" y="30"/>
                    </a:lnTo>
                    <a:lnTo>
                      <a:pt x="280" y="52"/>
                    </a:lnTo>
                    <a:lnTo>
                      <a:pt x="274" y="81"/>
                    </a:lnTo>
                    <a:lnTo>
                      <a:pt x="267" y="114"/>
                    </a:lnTo>
                    <a:lnTo>
                      <a:pt x="257" y="154"/>
                    </a:lnTo>
                    <a:lnTo>
                      <a:pt x="248" y="199"/>
                    </a:lnTo>
                    <a:lnTo>
                      <a:pt x="235" y="249"/>
                    </a:lnTo>
                    <a:lnTo>
                      <a:pt x="222" y="304"/>
                    </a:lnTo>
                    <a:lnTo>
                      <a:pt x="207" y="362"/>
                    </a:lnTo>
                    <a:lnTo>
                      <a:pt x="190" y="425"/>
                    </a:lnTo>
                    <a:lnTo>
                      <a:pt x="173" y="492"/>
                    </a:lnTo>
                    <a:lnTo>
                      <a:pt x="154" y="563"/>
                    </a:lnTo>
                    <a:lnTo>
                      <a:pt x="134" y="637"/>
                    </a:lnTo>
                    <a:lnTo>
                      <a:pt x="113" y="713"/>
                    </a:lnTo>
                    <a:lnTo>
                      <a:pt x="92" y="791"/>
                    </a:lnTo>
                    <a:lnTo>
                      <a:pt x="69" y="870"/>
                    </a:lnTo>
                    <a:lnTo>
                      <a:pt x="47" y="952"/>
                    </a:lnTo>
                    <a:lnTo>
                      <a:pt x="24" y="1035"/>
                    </a:lnTo>
                    <a:lnTo>
                      <a:pt x="0" y="1117"/>
                    </a:lnTo>
                    <a:lnTo>
                      <a:pt x="23" y="1033"/>
                    </a:lnTo>
                    <a:lnTo>
                      <a:pt x="47" y="950"/>
                    </a:lnTo>
                    <a:lnTo>
                      <a:pt x="69" y="867"/>
                    </a:lnTo>
                    <a:lnTo>
                      <a:pt x="92" y="787"/>
                    </a:lnTo>
                    <a:lnTo>
                      <a:pt x="113" y="707"/>
                    </a:lnTo>
                    <a:lnTo>
                      <a:pt x="134" y="631"/>
                    </a:lnTo>
                    <a:lnTo>
                      <a:pt x="154" y="557"/>
                    </a:lnTo>
                    <a:lnTo>
                      <a:pt x="173" y="487"/>
                    </a:lnTo>
                    <a:lnTo>
                      <a:pt x="190" y="421"/>
                    </a:lnTo>
                    <a:lnTo>
                      <a:pt x="205" y="358"/>
                    </a:lnTo>
                    <a:lnTo>
                      <a:pt x="221" y="302"/>
                    </a:lnTo>
                    <a:lnTo>
                      <a:pt x="233" y="249"/>
                    </a:lnTo>
                    <a:lnTo>
                      <a:pt x="245" y="201"/>
                    </a:lnTo>
                    <a:lnTo>
                      <a:pt x="255" y="159"/>
                    </a:lnTo>
                    <a:lnTo>
                      <a:pt x="262" y="123"/>
                    </a:lnTo>
                    <a:lnTo>
                      <a:pt x="269" y="94"/>
                    </a:lnTo>
                    <a:lnTo>
                      <a:pt x="273" y="70"/>
                    </a:lnTo>
                    <a:lnTo>
                      <a:pt x="276" y="52"/>
                    </a:lnTo>
                    <a:lnTo>
                      <a:pt x="276" y="41"/>
                    </a:lnTo>
                    <a:lnTo>
                      <a:pt x="274" y="38"/>
                    </a:lnTo>
                    <a:lnTo>
                      <a:pt x="286" y="0"/>
                    </a:lnTo>
                    <a:close/>
                  </a:path>
                </a:pathLst>
              </a:custGeom>
              <a:solidFill>
                <a:srgbClr val="D4F08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613" name="Freeform 1034"/>
              <p:cNvSpPr>
                <a:spLocks/>
              </p:cNvSpPr>
              <p:nvPr/>
            </p:nvSpPr>
            <p:spPr bwMode="auto">
              <a:xfrm>
                <a:off x="1978" y="998"/>
                <a:ext cx="277" cy="539"/>
              </a:xfrm>
              <a:custGeom>
                <a:avLst/>
                <a:gdLst>
                  <a:gd name="T0" fmla="*/ 1 w 277"/>
                  <a:gd name="T1" fmla="*/ 539 h 1079"/>
                  <a:gd name="T2" fmla="*/ 24 w 277"/>
                  <a:gd name="T3" fmla="*/ 497 h 1079"/>
                  <a:gd name="T4" fmla="*/ 48 w 277"/>
                  <a:gd name="T5" fmla="*/ 456 h 1079"/>
                  <a:gd name="T6" fmla="*/ 70 w 277"/>
                  <a:gd name="T7" fmla="*/ 414 h 1079"/>
                  <a:gd name="T8" fmla="*/ 93 w 277"/>
                  <a:gd name="T9" fmla="*/ 374 h 1079"/>
                  <a:gd name="T10" fmla="*/ 114 w 277"/>
                  <a:gd name="T11" fmla="*/ 334 h 1079"/>
                  <a:gd name="T12" fmla="*/ 135 w 277"/>
                  <a:gd name="T13" fmla="*/ 296 h 1079"/>
                  <a:gd name="T14" fmla="*/ 155 w 277"/>
                  <a:gd name="T15" fmla="*/ 259 h 1079"/>
                  <a:gd name="T16" fmla="*/ 174 w 277"/>
                  <a:gd name="T17" fmla="*/ 224 h 1079"/>
                  <a:gd name="T18" fmla="*/ 191 w 277"/>
                  <a:gd name="T19" fmla="*/ 191 h 1079"/>
                  <a:gd name="T20" fmla="*/ 206 w 277"/>
                  <a:gd name="T21" fmla="*/ 160 h 1079"/>
                  <a:gd name="T22" fmla="*/ 222 w 277"/>
                  <a:gd name="T23" fmla="*/ 132 h 1079"/>
                  <a:gd name="T24" fmla="*/ 234 w 277"/>
                  <a:gd name="T25" fmla="*/ 105 h 1079"/>
                  <a:gd name="T26" fmla="*/ 246 w 277"/>
                  <a:gd name="T27" fmla="*/ 81 h 1079"/>
                  <a:gd name="T28" fmla="*/ 256 w 277"/>
                  <a:gd name="T29" fmla="*/ 60 h 1079"/>
                  <a:gd name="T30" fmla="*/ 263 w 277"/>
                  <a:gd name="T31" fmla="*/ 42 h 1079"/>
                  <a:gd name="T32" fmla="*/ 270 w 277"/>
                  <a:gd name="T33" fmla="*/ 28 h 1079"/>
                  <a:gd name="T34" fmla="*/ 274 w 277"/>
                  <a:gd name="T35" fmla="*/ 16 h 1079"/>
                  <a:gd name="T36" fmla="*/ 277 w 277"/>
                  <a:gd name="T37" fmla="*/ 7 h 1079"/>
                  <a:gd name="T38" fmla="*/ 277 w 277"/>
                  <a:gd name="T39" fmla="*/ 1 h 1079"/>
                  <a:gd name="T40" fmla="*/ 275 w 277"/>
                  <a:gd name="T41" fmla="*/ 0 h 1079"/>
                  <a:gd name="T42" fmla="*/ 264 w 277"/>
                  <a:gd name="T43" fmla="*/ 19 h 1079"/>
                  <a:gd name="T44" fmla="*/ 265 w 277"/>
                  <a:gd name="T45" fmla="*/ 21 h 1079"/>
                  <a:gd name="T46" fmla="*/ 265 w 277"/>
                  <a:gd name="T47" fmla="*/ 27 h 1079"/>
                  <a:gd name="T48" fmla="*/ 263 w 277"/>
                  <a:gd name="T49" fmla="*/ 35 h 1079"/>
                  <a:gd name="T50" fmla="*/ 258 w 277"/>
                  <a:gd name="T51" fmla="*/ 47 h 1079"/>
                  <a:gd name="T52" fmla="*/ 253 w 277"/>
                  <a:gd name="T53" fmla="*/ 61 h 1079"/>
                  <a:gd name="T54" fmla="*/ 244 w 277"/>
                  <a:gd name="T55" fmla="*/ 78 h 1079"/>
                  <a:gd name="T56" fmla="*/ 236 w 277"/>
                  <a:gd name="T57" fmla="*/ 98 h 1079"/>
                  <a:gd name="T58" fmla="*/ 225 w 277"/>
                  <a:gd name="T59" fmla="*/ 121 h 1079"/>
                  <a:gd name="T60" fmla="*/ 212 w 277"/>
                  <a:gd name="T61" fmla="*/ 146 h 1079"/>
                  <a:gd name="T62" fmla="*/ 198 w 277"/>
                  <a:gd name="T63" fmla="*/ 174 h 1079"/>
                  <a:gd name="T64" fmla="*/ 182 w 277"/>
                  <a:gd name="T65" fmla="*/ 204 h 1079"/>
                  <a:gd name="T66" fmla="*/ 167 w 277"/>
                  <a:gd name="T67" fmla="*/ 236 h 1079"/>
                  <a:gd name="T68" fmla="*/ 148 w 277"/>
                  <a:gd name="T69" fmla="*/ 269 h 1079"/>
                  <a:gd name="T70" fmla="*/ 130 w 277"/>
                  <a:gd name="T71" fmla="*/ 306 h 1079"/>
                  <a:gd name="T72" fmla="*/ 109 w 277"/>
                  <a:gd name="T73" fmla="*/ 342 h 1079"/>
                  <a:gd name="T74" fmla="*/ 89 w 277"/>
                  <a:gd name="T75" fmla="*/ 380 h 1079"/>
                  <a:gd name="T76" fmla="*/ 68 w 277"/>
                  <a:gd name="T77" fmla="*/ 419 h 1079"/>
                  <a:gd name="T78" fmla="*/ 45 w 277"/>
                  <a:gd name="T79" fmla="*/ 458 h 1079"/>
                  <a:gd name="T80" fmla="*/ 22 w 277"/>
                  <a:gd name="T81" fmla="*/ 498 h 1079"/>
                  <a:gd name="T82" fmla="*/ 0 w 277"/>
                  <a:gd name="T83" fmla="*/ 539 h 1079"/>
                  <a:gd name="T84" fmla="*/ 1 w 277"/>
                  <a:gd name="T85" fmla="*/ 539 h 107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277" h="1079">
                    <a:moveTo>
                      <a:pt x="1" y="1079"/>
                    </a:moveTo>
                    <a:lnTo>
                      <a:pt x="24" y="995"/>
                    </a:lnTo>
                    <a:lnTo>
                      <a:pt x="48" y="912"/>
                    </a:lnTo>
                    <a:lnTo>
                      <a:pt x="70" y="829"/>
                    </a:lnTo>
                    <a:lnTo>
                      <a:pt x="93" y="749"/>
                    </a:lnTo>
                    <a:lnTo>
                      <a:pt x="114" y="669"/>
                    </a:lnTo>
                    <a:lnTo>
                      <a:pt x="135" y="593"/>
                    </a:lnTo>
                    <a:lnTo>
                      <a:pt x="155" y="519"/>
                    </a:lnTo>
                    <a:lnTo>
                      <a:pt x="174" y="449"/>
                    </a:lnTo>
                    <a:lnTo>
                      <a:pt x="191" y="383"/>
                    </a:lnTo>
                    <a:lnTo>
                      <a:pt x="206" y="320"/>
                    </a:lnTo>
                    <a:lnTo>
                      <a:pt x="222" y="264"/>
                    </a:lnTo>
                    <a:lnTo>
                      <a:pt x="234" y="211"/>
                    </a:lnTo>
                    <a:lnTo>
                      <a:pt x="246" y="163"/>
                    </a:lnTo>
                    <a:lnTo>
                      <a:pt x="256" y="121"/>
                    </a:lnTo>
                    <a:lnTo>
                      <a:pt x="263" y="85"/>
                    </a:lnTo>
                    <a:lnTo>
                      <a:pt x="270" y="56"/>
                    </a:lnTo>
                    <a:lnTo>
                      <a:pt x="274" y="32"/>
                    </a:lnTo>
                    <a:lnTo>
                      <a:pt x="277" y="14"/>
                    </a:lnTo>
                    <a:lnTo>
                      <a:pt x="277" y="3"/>
                    </a:lnTo>
                    <a:lnTo>
                      <a:pt x="275" y="0"/>
                    </a:lnTo>
                    <a:lnTo>
                      <a:pt x="264" y="39"/>
                    </a:lnTo>
                    <a:lnTo>
                      <a:pt x="265" y="43"/>
                    </a:lnTo>
                    <a:lnTo>
                      <a:pt x="265" y="54"/>
                    </a:lnTo>
                    <a:lnTo>
                      <a:pt x="263" y="70"/>
                    </a:lnTo>
                    <a:lnTo>
                      <a:pt x="258" y="94"/>
                    </a:lnTo>
                    <a:lnTo>
                      <a:pt x="253" y="123"/>
                    </a:lnTo>
                    <a:lnTo>
                      <a:pt x="244" y="157"/>
                    </a:lnTo>
                    <a:lnTo>
                      <a:pt x="236" y="197"/>
                    </a:lnTo>
                    <a:lnTo>
                      <a:pt x="225" y="242"/>
                    </a:lnTo>
                    <a:lnTo>
                      <a:pt x="212" y="293"/>
                    </a:lnTo>
                    <a:lnTo>
                      <a:pt x="198" y="349"/>
                    </a:lnTo>
                    <a:lnTo>
                      <a:pt x="182" y="409"/>
                    </a:lnTo>
                    <a:lnTo>
                      <a:pt x="167" y="472"/>
                    </a:lnTo>
                    <a:lnTo>
                      <a:pt x="148" y="539"/>
                    </a:lnTo>
                    <a:lnTo>
                      <a:pt x="130" y="612"/>
                    </a:lnTo>
                    <a:lnTo>
                      <a:pt x="109" y="684"/>
                    </a:lnTo>
                    <a:lnTo>
                      <a:pt x="89" y="760"/>
                    </a:lnTo>
                    <a:lnTo>
                      <a:pt x="68" y="838"/>
                    </a:lnTo>
                    <a:lnTo>
                      <a:pt x="45" y="917"/>
                    </a:lnTo>
                    <a:lnTo>
                      <a:pt x="22" y="997"/>
                    </a:lnTo>
                    <a:lnTo>
                      <a:pt x="0" y="1079"/>
                    </a:lnTo>
                    <a:lnTo>
                      <a:pt x="1" y="1079"/>
                    </a:lnTo>
                    <a:close/>
                  </a:path>
                </a:pathLst>
              </a:custGeom>
              <a:solidFill>
                <a:srgbClr val="D6F07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614" name="Freeform 1035"/>
              <p:cNvSpPr>
                <a:spLocks/>
              </p:cNvSpPr>
              <p:nvPr/>
            </p:nvSpPr>
            <p:spPr bwMode="auto">
              <a:xfrm>
                <a:off x="1976" y="1018"/>
                <a:ext cx="267" cy="519"/>
              </a:xfrm>
              <a:custGeom>
                <a:avLst/>
                <a:gdLst>
                  <a:gd name="T0" fmla="*/ 266 w 267"/>
                  <a:gd name="T1" fmla="*/ 0 h 1040"/>
                  <a:gd name="T2" fmla="*/ 267 w 267"/>
                  <a:gd name="T3" fmla="*/ 2 h 1040"/>
                  <a:gd name="T4" fmla="*/ 267 w 267"/>
                  <a:gd name="T5" fmla="*/ 7 h 1040"/>
                  <a:gd name="T6" fmla="*/ 265 w 267"/>
                  <a:gd name="T7" fmla="*/ 15 h 1040"/>
                  <a:gd name="T8" fmla="*/ 260 w 267"/>
                  <a:gd name="T9" fmla="*/ 27 h 1040"/>
                  <a:gd name="T10" fmla="*/ 255 w 267"/>
                  <a:gd name="T11" fmla="*/ 42 h 1040"/>
                  <a:gd name="T12" fmla="*/ 246 w 267"/>
                  <a:gd name="T13" fmla="*/ 59 h 1040"/>
                  <a:gd name="T14" fmla="*/ 238 w 267"/>
                  <a:gd name="T15" fmla="*/ 79 h 1040"/>
                  <a:gd name="T16" fmla="*/ 227 w 267"/>
                  <a:gd name="T17" fmla="*/ 101 h 1040"/>
                  <a:gd name="T18" fmla="*/ 214 w 267"/>
                  <a:gd name="T19" fmla="*/ 127 h 1040"/>
                  <a:gd name="T20" fmla="*/ 200 w 267"/>
                  <a:gd name="T21" fmla="*/ 155 h 1040"/>
                  <a:gd name="T22" fmla="*/ 184 w 267"/>
                  <a:gd name="T23" fmla="*/ 185 h 1040"/>
                  <a:gd name="T24" fmla="*/ 169 w 267"/>
                  <a:gd name="T25" fmla="*/ 216 h 1040"/>
                  <a:gd name="T26" fmla="*/ 150 w 267"/>
                  <a:gd name="T27" fmla="*/ 250 h 1040"/>
                  <a:gd name="T28" fmla="*/ 132 w 267"/>
                  <a:gd name="T29" fmla="*/ 286 h 1040"/>
                  <a:gd name="T30" fmla="*/ 111 w 267"/>
                  <a:gd name="T31" fmla="*/ 322 h 1040"/>
                  <a:gd name="T32" fmla="*/ 91 w 267"/>
                  <a:gd name="T33" fmla="*/ 360 h 1040"/>
                  <a:gd name="T34" fmla="*/ 70 w 267"/>
                  <a:gd name="T35" fmla="*/ 399 h 1040"/>
                  <a:gd name="T36" fmla="*/ 47 w 267"/>
                  <a:gd name="T37" fmla="*/ 438 h 1040"/>
                  <a:gd name="T38" fmla="*/ 24 w 267"/>
                  <a:gd name="T39" fmla="*/ 478 h 1040"/>
                  <a:gd name="T40" fmla="*/ 2 w 267"/>
                  <a:gd name="T41" fmla="*/ 519 h 1040"/>
                  <a:gd name="T42" fmla="*/ 0 w 267"/>
                  <a:gd name="T43" fmla="*/ 518 h 1040"/>
                  <a:gd name="T44" fmla="*/ 23 w 267"/>
                  <a:gd name="T45" fmla="*/ 478 h 1040"/>
                  <a:gd name="T46" fmla="*/ 47 w 267"/>
                  <a:gd name="T47" fmla="*/ 438 h 1040"/>
                  <a:gd name="T48" fmla="*/ 68 w 267"/>
                  <a:gd name="T49" fmla="*/ 398 h 1040"/>
                  <a:gd name="T50" fmla="*/ 89 w 267"/>
                  <a:gd name="T51" fmla="*/ 359 h 1040"/>
                  <a:gd name="T52" fmla="*/ 111 w 267"/>
                  <a:gd name="T53" fmla="*/ 321 h 1040"/>
                  <a:gd name="T54" fmla="*/ 130 w 267"/>
                  <a:gd name="T55" fmla="*/ 284 h 1040"/>
                  <a:gd name="T56" fmla="*/ 149 w 267"/>
                  <a:gd name="T57" fmla="*/ 249 h 1040"/>
                  <a:gd name="T58" fmla="*/ 167 w 267"/>
                  <a:gd name="T59" fmla="*/ 215 h 1040"/>
                  <a:gd name="T60" fmla="*/ 183 w 267"/>
                  <a:gd name="T61" fmla="*/ 184 h 1040"/>
                  <a:gd name="T62" fmla="*/ 198 w 267"/>
                  <a:gd name="T63" fmla="*/ 155 h 1040"/>
                  <a:gd name="T64" fmla="*/ 211 w 267"/>
                  <a:gd name="T65" fmla="*/ 129 h 1040"/>
                  <a:gd name="T66" fmla="*/ 222 w 267"/>
                  <a:gd name="T67" fmla="*/ 104 h 1040"/>
                  <a:gd name="T68" fmla="*/ 234 w 267"/>
                  <a:gd name="T69" fmla="*/ 83 h 1040"/>
                  <a:gd name="T70" fmla="*/ 241 w 267"/>
                  <a:gd name="T71" fmla="*/ 65 h 1040"/>
                  <a:gd name="T72" fmla="*/ 248 w 267"/>
                  <a:gd name="T73" fmla="*/ 50 h 1040"/>
                  <a:gd name="T74" fmla="*/ 252 w 267"/>
                  <a:gd name="T75" fmla="*/ 37 h 1040"/>
                  <a:gd name="T76" fmla="*/ 255 w 267"/>
                  <a:gd name="T77" fmla="*/ 29 h 1040"/>
                  <a:gd name="T78" fmla="*/ 255 w 267"/>
                  <a:gd name="T79" fmla="*/ 23 h 1040"/>
                  <a:gd name="T80" fmla="*/ 255 w 267"/>
                  <a:gd name="T81" fmla="*/ 21 h 1040"/>
                  <a:gd name="T82" fmla="*/ 266 w 267"/>
                  <a:gd name="T83" fmla="*/ 0 h 104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267" h="1040">
                    <a:moveTo>
                      <a:pt x="266" y="0"/>
                    </a:moveTo>
                    <a:lnTo>
                      <a:pt x="267" y="4"/>
                    </a:lnTo>
                    <a:lnTo>
                      <a:pt x="267" y="15"/>
                    </a:lnTo>
                    <a:lnTo>
                      <a:pt x="265" y="31"/>
                    </a:lnTo>
                    <a:lnTo>
                      <a:pt x="260" y="55"/>
                    </a:lnTo>
                    <a:lnTo>
                      <a:pt x="255" y="84"/>
                    </a:lnTo>
                    <a:lnTo>
                      <a:pt x="246" y="118"/>
                    </a:lnTo>
                    <a:lnTo>
                      <a:pt x="238" y="158"/>
                    </a:lnTo>
                    <a:lnTo>
                      <a:pt x="227" y="203"/>
                    </a:lnTo>
                    <a:lnTo>
                      <a:pt x="214" y="254"/>
                    </a:lnTo>
                    <a:lnTo>
                      <a:pt x="200" y="310"/>
                    </a:lnTo>
                    <a:lnTo>
                      <a:pt x="184" y="370"/>
                    </a:lnTo>
                    <a:lnTo>
                      <a:pt x="169" y="433"/>
                    </a:lnTo>
                    <a:lnTo>
                      <a:pt x="150" y="500"/>
                    </a:lnTo>
                    <a:lnTo>
                      <a:pt x="132" y="573"/>
                    </a:lnTo>
                    <a:lnTo>
                      <a:pt x="111" y="645"/>
                    </a:lnTo>
                    <a:lnTo>
                      <a:pt x="91" y="721"/>
                    </a:lnTo>
                    <a:lnTo>
                      <a:pt x="70" y="799"/>
                    </a:lnTo>
                    <a:lnTo>
                      <a:pt x="47" y="878"/>
                    </a:lnTo>
                    <a:lnTo>
                      <a:pt x="24" y="958"/>
                    </a:lnTo>
                    <a:lnTo>
                      <a:pt x="2" y="1040"/>
                    </a:lnTo>
                    <a:lnTo>
                      <a:pt x="0" y="1038"/>
                    </a:lnTo>
                    <a:lnTo>
                      <a:pt x="23" y="958"/>
                    </a:lnTo>
                    <a:lnTo>
                      <a:pt x="47" y="877"/>
                    </a:lnTo>
                    <a:lnTo>
                      <a:pt x="68" y="797"/>
                    </a:lnTo>
                    <a:lnTo>
                      <a:pt x="89" y="719"/>
                    </a:lnTo>
                    <a:lnTo>
                      <a:pt x="111" y="643"/>
                    </a:lnTo>
                    <a:lnTo>
                      <a:pt x="130" y="569"/>
                    </a:lnTo>
                    <a:lnTo>
                      <a:pt x="149" y="498"/>
                    </a:lnTo>
                    <a:lnTo>
                      <a:pt x="167" y="431"/>
                    </a:lnTo>
                    <a:lnTo>
                      <a:pt x="183" y="368"/>
                    </a:lnTo>
                    <a:lnTo>
                      <a:pt x="198" y="310"/>
                    </a:lnTo>
                    <a:lnTo>
                      <a:pt x="211" y="258"/>
                    </a:lnTo>
                    <a:lnTo>
                      <a:pt x="222" y="209"/>
                    </a:lnTo>
                    <a:lnTo>
                      <a:pt x="234" y="167"/>
                    </a:lnTo>
                    <a:lnTo>
                      <a:pt x="241" y="131"/>
                    </a:lnTo>
                    <a:lnTo>
                      <a:pt x="248" y="100"/>
                    </a:lnTo>
                    <a:lnTo>
                      <a:pt x="252" y="75"/>
                    </a:lnTo>
                    <a:lnTo>
                      <a:pt x="255" y="58"/>
                    </a:lnTo>
                    <a:lnTo>
                      <a:pt x="255" y="46"/>
                    </a:lnTo>
                    <a:lnTo>
                      <a:pt x="255" y="42"/>
                    </a:lnTo>
                    <a:lnTo>
                      <a:pt x="266" y="0"/>
                    </a:lnTo>
                    <a:close/>
                  </a:path>
                </a:pathLst>
              </a:custGeom>
              <a:solidFill>
                <a:srgbClr val="D8EF7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615" name="Freeform 1036"/>
              <p:cNvSpPr>
                <a:spLocks/>
              </p:cNvSpPr>
              <p:nvPr/>
            </p:nvSpPr>
            <p:spPr bwMode="auto">
              <a:xfrm>
                <a:off x="1975" y="1039"/>
                <a:ext cx="256" cy="497"/>
              </a:xfrm>
              <a:custGeom>
                <a:avLst/>
                <a:gdLst>
                  <a:gd name="T0" fmla="*/ 1 w 256"/>
                  <a:gd name="T1" fmla="*/ 497 h 996"/>
                  <a:gd name="T2" fmla="*/ 24 w 256"/>
                  <a:gd name="T3" fmla="*/ 457 h 996"/>
                  <a:gd name="T4" fmla="*/ 48 w 256"/>
                  <a:gd name="T5" fmla="*/ 417 h 996"/>
                  <a:gd name="T6" fmla="*/ 69 w 256"/>
                  <a:gd name="T7" fmla="*/ 377 h 996"/>
                  <a:gd name="T8" fmla="*/ 90 w 256"/>
                  <a:gd name="T9" fmla="*/ 338 h 996"/>
                  <a:gd name="T10" fmla="*/ 112 w 256"/>
                  <a:gd name="T11" fmla="*/ 300 h 996"/>
                  <a:gd name="T12" fmla="*/ 131 w 256"/>
                  <a:gd name="T13" fmla="*/ 263 h 996"/>
                  <a:gd name="T14" fmla="*/ 150 w 256"/>
                  <a:gd name="T15" fmla="*/ 228 h 996"/>
                  <a:gd name="T16" fmla="*/ 168 w 256"/>
                  <a:gd name="T17" fmla="*/ 194 h 996"/>
                  <a:gd name="T18" fmla="*/ 184 w 256"/>
                  <a:gd name="T19" fmla="*/ 163 h 996"/>
                  <a:gd name="T20" fmla="*/ 199 w 256"/>
                  <a:gd name="T21" fmla="*/ 134 h 996"/>
                  <a:gd name="T22" fmla="*/ 212 w 256"/>
                  <a:gd name="T23" fmla="*/ 108 h 996"/>
                  <a:gd name="T24" fmla="*/ 223 w 256"/>
                  <a:gd name="T25" fmla="*/ 83 h 996"/>
                  <a:gd name="T26" fmla="*/ 235 w 256"/>
                  <a:gd name="T27" fmla="*/ 62 h 996"/>
                  <a:gd name="T28" fmla="*/ 242 w 256"/>
                  <a:gd name="T29" fmla="*/ 44 h 996"/>
                  <a:gd name="T30" fmla="*/ 249 w 256"/>
                  <a:gd name="T31" fmla="*/ 29 h 996"/>
                  <a:gd name="T32" fmla="*/ 253 w 256"/>
                  <a:gd name="T33" fmla="*/ 16 h 996"/>
                  <a:gd name="T34" fmla="*/ 256 w 256"/>
                  <a:gd name="T35" fmla="*/ 8 h 996"/>
                  <a:gd name="T36" fmla="*/ 256 w 256"/>
                  <a:gd name="T37" fmla="*/ 2 h 996"/>
                  <a:gd name="T38" fmla="*/ 256 w 256"/>
                  <a:gd name="T39" fmla="*/ 0 h 996"/>
                  <a:gd name="T40" fmla="*/ 243 w 256"/>
                  <a:gd name="T41" fmla="*/ 22 h 996"/>
                  <a:gd name="T42" fmla="*/ 243 w 256"/>
                  <a:gd name="T43" fmla="*/ 24 h 996"/>
                  <a:gd name="T44" fmla="*/ 243 w 256"/>
                  <a:gd name="T45" fmla="*/ 30 h 996"/>
                  <a:gd name="T46" fmla="*/ 240 w 256"/>
                  <a:gd name="T47" fmla="*/ 38 h 996"/>
                  <a:gd name="T48" fmla="*/ 236 w 256"/>
                  <a:gd name="T49" fmla="*/ 50 h 996"/>
                  <a:gd name="T50" fmla="*/ 230 w 256"/>
                  <a:gd name="T51" fmla="*/ 64 h 996"/>
                  <a:gd name="T52" fmla="*/ 222 w 256"/>
                  <a:gd name="T53" fmla="*/ 81 h 996"/>
                  <a:gd name="T54" fmla="*/ 213 w 256"/>
                  <a:gd name="T55" fmla="*/ 102 h 996"/>
                  <a:gd name="T56" fmla="*/ 202 w 256"/>
                  <a:gd name="T57" fmla="*/ 125 h 996"/>
                  <a:gd name="T58" fmla="*/ 189 w 256"/>
                  <a:gd name="T59" fmla="*/ 150 h 996"/>
                  <a:gd name="T60" fmla="*/ 175 w 256"/>
                  <a:gd name="T61" fmla="*/ 178 h 996"/>
                  <a:gd name="T62" fmla="*/ 160 w 256"/>
                  <a:gd name="T63" fmla="*/ 208 h 996"/>
                  <a:gd name="T64" fmla="*/ 143 w 256"/>
                  <a:gd name="T65" fmla="*/ 240 h 996"/>
                  <a:gd name="T66" fmla="*/ 124 w 256"/>
                  <a:gd name="T67" fmla="*/ 273 h 996"/>
                  <a:gd name="T68" fmla="*/ 106 w 256"/>
                  <a:gd name="T69" fmla="*/ 308 h 996"/>
                  <a:gd name="T70" fmla="*/ 86 w 256"/>
                  <a:gd name="T71" fmla="*/ 344 h 996"/>
                  <a:gd name="T72" fmla="*/ 65 w 256"/>
                  <a:gd name="T73" fmla="*/ 382 h 996"/>
                  <a:gd name="T74" fmla="*/ 44 w 256"/>
                  <a:gd name="T75" fmla="*/ 420 h 996"/>
                  <a:gd name="T76" fmla="*/ 23 w 256"/>
                  <a:gd name="T77" fmla="*/ 458 h 996"/>
                  <a:gd name="T78" fmla="*/ 0 w 256"/>
                  <a:gd name="T79" fmla="*/ 497 h 996"/>
                  <a:gd name="T80" fmla="*/ 1 w 256"/>
                  <a:gd name="T81" fmla="*/ 497 h 99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56" h="996">
                    <a:moveTo>
                      <a:pt x="1" y="996"/>
                    </a:moveTo>
                    <a:lnTo>
                      <a:pt x="24" y="916"/>
                    </a:lnTo>
                    <a:lnTo>
                      <a:pt x="48" y="835"/>
                    </a:lnTo>
                    <a:lnTo>
                      <a:pt x="69" y="755"/>
                    </a:lnTo>
                    <a:lnTo>
                      <a:pt x="90" y="677"/>
                    </a:lnTo>
                    <a:lnTo>
                      <a:pt x="112" y="601"/>
                    </a:lnTo>
                    <a:lnTo>
                      <a:pt x="131" y="527"/>
                    </a:lnTo>
                    <a:lnTo>
                      <a:pt x="150" y="456"/>
                    </a:lnTo>
                    <a:lnTo>
                      <a:pt x="168" y="389"/>
                    </a:lnTo>
                    <a:lnTo>
                      <a:pt x="184" y="326"/>
                    </a:lnTo>
                    <a:lnTo>
                      <a:pt x="199" y="268"/>
                    </a:lnTo>
                    <a:lnTo>
                      <a:pt x="212" y="216"/>
                    </a:lnTo>
                    <a:lnTo>
                      <a:pt x="223" y="167"/>
                    </a:lnTo>
                    <a:lnTo>
                      <a:pt x="235" y="125"/>
                    </a:lnTo>
                    <a:lnTo>
                      <a:pt x="242" y="89"/>
                    </a:lnTo>
                    <a:lnTo>
                      <a:pt x="249" y="58"/>
                    </a:lnTo>
                    <a:lnTo>
                      <a:pt x="253" y="33"/>
                    </a:lnTo>
                    <a:lnTo>
                      <a:pt x="256" y="16"/>
                    </a:lnTo>
                    <a:lnTo>
                      <a:pt x="256" y="4"/>
                    </a:lnTo>
                    <a:lnTo>
                      <a:pt x="256" y="0"/>
                    </a:lnTo>
                    <a:lnTo>
                      <a:pt x="243" y="45"/>
                    </a:lnTo>
                    <a:lnTo>
                      <a:pt x="243" y="49"/>
                    </a:lnTo>
                    <a:lnTo>
                      <a:pt x="243" y="60"/>
                    </a:lnTo>
                    <a:lnTo>
                      <a:pt x="240" y="76"/>
                    </a:lnTo>
                    <a:lnTo>
                      <a:pt x="236" y="100"/>
                    </a:lnTo>
                    <a:lnTo>
                      <a:pt x="230" y="129"/>
                    </a:lnTo>
                    <a:lnTo>
                      <a:pt x="222" y="163"/>
                    </a:lnTo>
                    <a:lnTo>
                      <a:pt x="213" y="205"/>
                    </a:lnTo>
                    <a:lnTo>
                      <a:pt x="202" y="250"/>
                    </a:lnTo>
                    <a:lnTo>
                      <a:pt x="189" y="301"/>
                    </a:lnTo>
                    <a:lnTo>
                      <a:pt x="175" y="357"/>
                    </a:lnTo>
                    <a:lnTo>
                      <a:pt x="160" y="416"/>
                    </a:lnTo>
                    <a:lnTo>
                      <a:pt x="143" y="480"/>
                    </a:lnTo>
                    <a:lnTo>
                      <a:pt x="124" y="547"/>
                    </a:lnTo>
                    <a:lnTo>
                      <a:pt x="106" y="617"/>
                    </a:lnTo>
                    <a:lnTo>
                      <a:pt x="86" y="690"/>
                    </a:lnTo>
                    <a:lnTo>
                      <a:pt x="65" y="766"/>
                    </a:lnTo>
                    <a:lnTo>
                      <a:pt x="44" y="842"/>
                    </a:lnTo>
                    <a:lnTo>
                      <a:pt x="23" y="918"/>
                    </a:lnTo>
                    <a:lnTo>
                      <a:pt x="0" y="996"/>
                    </a:lnTo>
                    <a:lnTo>
                      <a:pt x="1" y="996"/>
                    </a:lnTo>
                    <a:close/>
                  </a:path>
                </a:pathLst>
              </a:custGeom>
              <a:solidFill>
                <a:srgbClr val="D9EF7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616" name="Freeform 1037"/>
              <p:cNvSpPr>
                <a:spLocks/>
              </p:cNvSpPr>
              <p:nvPr/>
            </p:nvSpPr>
            <p:spPr bwMode="auto">
              <a:xfrm>
                <a:off x="1974" y="1061"/>
                <a:ext cx="244" cy="475"/>
              </a:xfrm>
              <a:custGeom>
                <a:avLst/>
                <a:gdLst>
                  <a:gd name="T0" fmla="*/ 244 w 244"/>
                  <a:gd name="T1" fmla="*/ 0 h 951"/>
                  <a:gd name="T2" fmla="*/ 244 w 244"/>
                  <a:gd name="T3" fmla="*/ 2 h 951"/>
                  <a:gd name="T4" fmla="*/ 244 w 244"/>
                  <a:gd name="T5" fmla="*/ 7 h 951"/>
                  <a:gd name="T6" fmla="*/ 241 w 244"/>
                  <a:gd name="T7" fmla="*/ 15 h 951"/>
                  <a:gd name="T8" fmla="*/ 237 w 244"/>
                  <a:gd name="T9" fmla="*/ 27 h 951"/>
                  <a:gd name="T10" fmla="*/ 231 w 244"/>
                  <a:gd name="T11" fmla="*/ 42 h 951"/>
                  <a:gd name="T12" fmla="*/ 223 w 244"/>
                  <a:gd name="T13" fmla="*/ 59 h 951"/>
                  <a:gd name="T14" fmla="*/ 214 w 244"/>
                  <a:gd name="T15" fmla="*/ 80 h 951"/>
                  <a:gd name="T16" fmla="*/ 203 w 244"/>
                  <a:gd name="T17" fmla="*/ 102 h 951"/>
                  <a:gd name="T18" fmla="*/ 190 w 244"/>
                  <a:gd name="T19" fmla="*/ 128 h 951"/>
                  <a:gd name="T20" fmla="*/ 176 w 244"/>
                  <a:gd name="T21" fmla="*/ 156 h 951"/>
                  <a:gd name="T22" fmla="*/ 161 w 244"/>
                  <a:gd name="T23" fmla="*/ 185 h 951"/>
                  <a:gd name="T24" fmla="*/ 144 w 244"/>
                  <a:gd name="T25" fmla="*/ 217 h 951"/>
                  <a:gd name="T26" fmla="*/ 125 w 244"/>
                  <a:gd name="T27" fmla="*/ 251 h 951"/>
                  <a:gd name="T28" fmla="*/ 107 w 244"/>
                  <a:gd name="T29" fmla="*/ 286 h 951"/>
                  <a:gd name="T30" fmla="*/ 87 w 244"/>
                  <a:gd name="T31" fmla="*/ 322 h 951"/>
                  <a:gd name="T32" fmla="*/ 66 w 244"/>
                  <a:gd name="T33" fmla="*/ 360 h 951"/>
                  <a:gd name="T34" fmla="*/ 45 w 244"/>
                  <a:gd name="T35" fmla="*/ 398 h 951"/>
                  <a:gd name="T36" fmla="*/ 24 w 244"/>
                  <a:gd name="T37" fmla="*/ 436 h 951"/>
                  <a:gd name="T38" fmla="*/ 1 w 244"/>
                  <a:gd name="T39" fmla="*/ 475 h 951"/>
                  <a:gd name="T40" fmla="*/ 0 w 244"/>
                  <a:gd name="T41" fmla="*/ 475 h 951"/>
                  <a:gd name="T42" fmla="*/ 22 w 244"/>
                  <a:gd name="T43" fmla="*/ 436 h 951"/>
                  <a:gd name="T44" fmla="*/ 43 w 244"/>
                  <a:gd name="T45" fmla="*/ 397 h 951"/>
                  <a:gd name="T46" fmla="*/ 65 w 244"/>
                  <a:gd name="T47" fmla="*/ 359 h 951"/>
                  <a:gd name="T48" fmla="*/ 86 w 244"/>
                  <a:gd name="T49" fmla="*/ 322 h 951"/>
                  <a:gd name="T50" fmla="*/ 106 w 244"/>
                  <a:gd name="T51" fmla="*/ 286 h 951"/>
                  <a:gd name="T52" fmla="*/ 124 w 244"/>
                  <a:gd name="T53" fmla="*/ 251 h 951"/>
                  <a:gd name="T54" fmla="*/ 141 w 244"/>
                  <a:gd name="T55" fmla="*/ 218 h 951"/>
                  <a:gd name="T56" fmla="*/ 158 w 244"/>
                  <a:gd name="T57" fmla="*/ 186 h 951"/>
                  <a:gd name="T58" fmla="*/ 172 w 244"/>
                  <a:gd name="T59" fmla="*/ 157 h 951"/>
                  <a:gd name="T60" fmla="*/ 186 w 244"/>
                  <a:gd name="T61" fmla="*/ 131 h 951"/>
                  <a:gd name="T62" fmla="*/ 197 w 244"/>
                  <a:gd name="T63" fmla="*/ 107 h 951"/>
                  <a:gd name="T64" fmla="*/ 209 w 244"/>
                  <a:gd name="T65" fmla="*/ 86 h 951"/>
                  <a:gd name="T66" fmla="*/ 216 w 244"/>
                  <a:gd name="T67" fmla="*/ 67 h 951"/>
                  <a:gd name="T68" fmla="*/ 223 w 244"/>
                  <a:gd name="T69" fmla="*/ 52 h 951"/>
                  <a:gd name="T70" fmla="*/ 227 w 244"/>
                  <a:gd name="T71" fmla="*/ 40 h 951"/>
                  <a:gd name="T72" fmla="*/ 230 w 244"/>
                  <a:gd name="T73" fmla="*/ 31 h 951"/>
                  <a:gd name="T74" fmla="*/ 231 w 244"/>
                  <a:gd name="T75" fmla="*/ 25 h 951"/>
                  <a:gd name="T76" fmla="*/ 230 w 244"/>
                  <a:gd name="T77" fmla="*/ 23 h 951"/>
                  <a:gd name="T78" fmla="*/ 244 w 244"/>
                  <a:gd name="T79" fmla="*/ 0 h 95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244" h="951">
                    <a:moveTo>
                      <a:pt x="244" y="0"/>
                    </a:moveTo>
                    <a:lnTo>
                      <a:pt x="244" y="4"/>
                    </a:lnTo>
                    <a:lnTo>
                      <a:pt x="244" y="15"/>
                    </a:lnTo>
                    <a:lnTo>
                      <a:pt x="241" y="31"/>
                    </a:lnTo>
                    <a:lnTo>
                      <a:pt x="237" y="55"/>
                    </a:lnTo>
                    <a:lnTo>
                      <a:pt x="231" y="84"/>
                    </a:lnTo>
                    <a:lnTo>
                      <a:pt x="223" y="118"/>
                    </a:lnTo>
                    <a:lnTo>
                      <a:pt x="214" y="160"/>
                    </a:lnTo>
                    <a:lnTo>
                      <a:pt x="203" y="205"/>
                    </a:lnTo>
                    <a:lnTo>
                      <a:pt x="190" y="256"/>
                    </a:lnTo>
                    <a:lnTo>
                      <a:pt x="176" y="312"/>
                    </a:lnTo>
                    <a:lnTo>
                      <a:pt x="161" y="371"/>
                    </a:lnTo>
                    <a:lnTo>
                      <a:pt x="144" y="435"/>
                    </a:lnTo>
                    <a:lnTo>
                      <a:pt x="125" y="502"/>
                    </a:lnTo>
                    <a:lnTo>
                      <a:pt x="107" y="572"/>
                    </a:lnTo>
                    <a:lnTo>
                      <a:pt x="87" y="645"/>
                    </a:lnTo>
                    <a:lnTo>
                      <a:pt x="66" y="721"/>
                    </a:lnTo>
                    <a:lnTo>
                      <a:pt x="45" y="797"/>
                    </a:lnTo>
                    <a:lnTo>
                      <a:pt x="24" y="873"/>
                    </a:lnTo>
                    <a:lnTo>
                      <a:pt x="1" y="951"/>
                    </a:lnTo>
                    <a:lnTo>
                      <a:pt x="0" y="951"/>
                    </a:lnTo>
                    <a:lnTo>
                      <a:pt x="22" y="873"/>
                    </a:lnTo>
                    <a:lnTo>
                      <a:pt x="43" y="795"/>
                    </a:lnTo>
                    <a:lnTo>
                      <a:pt x="65" y="719"/>
                    </a:lnTo>
                    <a:lnTo>
                      <a:pt x="86" y="645"/>
                    </a:lnTo>
                    <a:lnTo>
                      <a:pt x="106" y="572"/>
                    </a:lnTo>
                    <a:lnTo>
                      <a:pt x="124" y="502"/>
                    </a:lnTo>
                    <a:lnTo>
                      <a:pt x="141" y="437"/>
                    </a:lnTo>
                    <a:lnTo>
                      <a:pt x="158" y="373"/>
                    </a:lnTo>
                    <a:lnTo>
                      <a:pt x="172" y="315"/>
                    </a:lnTo>
                    <a:lnTo>
                      <a:pt x="186" y="263"/>
                    </a:lnTo>
                    <a:lnTo>
                      <a:pt x="197" y="214"/>
                    </a:lnTo>
                    <a:lnTo>
                      <a:pt x="209" y="172"/>
                    </a:lnTo>
                    <a:lnTo>
                      <a:pt x="216" y="134"/>
                    </a:lnTo>
                    <a:lnTo>
                      <a:pt x="223" y="104"/>
                    </a:lnTo>
                    <a:lnTo>
                      <a:pt x="227" y="80"/>
                    </a:lnTo>
                    <a:lnTo>
                      <a:pt x="230" y="62"/>
                    </a:lnTo>
                    <a:lnTo>
                      <a:pt x="231" y="51"/>
                    </a:lnTo>
                    <a:lnTo>
                      <a:pt x="230" y="47"/>
                    </a:lnTo>
                    <a:lnTo>
                      <a:pt x="244" y="0"/>
                    </a:lnTo>
                    <a:close/>
                  </a:path>
                </a:pathLst>
              </a:custGeom>
              <a:solidFill>
                <a:srgbClr val="DBEE7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617" name="Freeform 1038"/>
              <p:cNvSpPr>
                <a:spLocks/>
              </p:cNvSpPr>
              <p:nvPr/>
            </p:nvSpPr>
            <p:spPr bwMode="auto">
              <a:xfrm>
                <a:off x="1974" y="1085"/>
                <a:ext cx="231" cy="451"/>
              </a:xfrm>
              <a:custGeom>
                <a:avLst/>
                <a:gdLst>
                  <a:gd name="T0" fmla="*/ 0 w 231"/>
                  <a:gd name="T1" fmla="*/ 451 h 904"/>
                  <a:gd name="T2" fmla="*/ 22 w 231"/>
                  <a:gd name="T3" fmla="*/ 412 h 904"/>
                  <a:gd name="T4" fmla="*/ 43 w 231"/>
                  <a:gd name="T5" fmla="*/ 373 h 904"/>
                  <a:gd name="T6" fmla="*/ 65 w 231"/>
                  <a:gd name="T7" fmla="*/ 335 h 904"/>
                  <a:gd name="T8" fmla="*/ 86 w 231"/>
                  <a:gd name="T9" fmla="*/ 298 h 904"/>
                  <a:gd name="T10" fmla="*/ 106 w 231"/>
                  <a:gd name="T11" fmla="*/ 262 h 904"/>
                  <a:gd name="T12" fmla="*/ 124 w 231"/>
                  <a:gd name="T13" fmla="*/ 227 h 904"/>
                  <a:gd name="T14" fmla="*/ 141 w 231"/>
                  <a:gd name="T15" fmla="*/ 195 h 904"/>
                  <a:gd name="T16" fmla="*/ 158 w 231"/>
                  <a:gd name="T17" fmla="*/ 163 h 904"/>
                  <a:gd name="T18" fmla="*/ 172 w 231"/>
                  <a:gd name="T19" fmla="*/ 134 h 904"/>
                  <a:gd name="T20" fmla="*/ 186 w 231"/>
                  <a:gd name="T21" fmla="*/ 108 h 904"/>
                  <a:gd name="T22" fmla="*/ 197 w 231"/>
                  <a:gd name="T23" fmla="*/ 83 h 904"/>
                  <a:gd name="T24" fmla="*/ 209 w 231"/>
                  <a:gd name="T25" fmla="*/ 62 h 904"/>
                  <a:gd name="T26" fmla="*/ 216 w 231"/>
                  <a:gd name="T27" fmla="*/ 43 h 904"/>
                  <a:gd name="T28" fmla="*/ 223 w 231"/>
                  <a:gd name="T29" fmla="*/ 28 h 904"/>
                  <a:gd name="T30" fmla="*/ 227 w 231"/>
                  <a:gd name="T31" fmla="*/ 16 h 904"/>
                  <a:gd name="T32" fmla="*/ 230 w 231"/>
                  <a:gd name="T33" fmla="*/ 7 h 904"/>
                  <a:gd name="T34" fmla="*/ 231 w 231"/>
                  <a:gd name="T35" fmla="*/ 2 h 904"/>
                  <a:gd name="T36" fmla="*/ 230 w 231"/>
                  <a:gd name="T37" fmla="*/ 0 h 904"/>
                  <a:gd name="T38" fmla="*/ 216 w 231"/>
                  <a:gd name="T39" fmla="*/ 24 h 904"/>
                  <a:gd name="T40" fmla="*/ 217 w 231"/>
                  <a:gd name="T41" fmla="*/ 26 h 904"/>
                  <a:gd name="T42" fmla="*/ 216 w 231"/>
                  <a:gd name="T43" fmla="*/ 32 h 904"/>
                  <a:gd name="T44" fmla="*/ 213 w 231"/>
                  <a:gd name="T45" fmla="*/ 41 h 904"/>
                  <a:gd name="T46" fmla="*/ 209 w 231"/>
                  <a:gd name="T47" fmla="*/ 52 h 904"/>
                  <a:gd name="T48" fmla="*/ 203 w 231"/>
                  <a:gd name="T49" fmla="*/ 66 h 904"/>
                  <a:gd name="T50" fmla="*/ 195 w 231"/>
                  <a:gd name="T51" fmla="*/ 83 h 904"/>
                  <a:gd name="T52" fmla="*/ 186 w 231"/>
                  <a:gd name="T53" fmla="*/ 104 h 904"/>
                  <a:gd name="T54" fmla="*/ 175 w 231"/>
                  <a:gd name="T55" fmla="*/ 127 h 904"/>
                  <a:gd name="T56" fmla="*/ 162 w 231"/>
                  <a:gd name="T57" fmla="*/ 152 h 904"/>
                  <a:gd name="T58" fmla="*/ 148 w 231"/>
                  <a:gd name="T59" fmla="*/ 179 h 904"/>
                  <a:gd name="T60" fmla="*/ 132 w 231"/>
                  <a:gd name="T61" fmla="*/ 208 h 904"/>
                  <a:gd name="T62" fmla="*/ 115 w 231"/>
                  <a:gd name="T63" fmla="*/ 239 h 904"/>
                  <a:gd name="T64" fmla="*/ 98 w 231"/>
                  <a:gd name="T65" fmla="*/ 272 h 904"/>
                  <a:gd name="T66" fmla="*/ 80 w 231"/>
                  <a:gd name="T67" fmla="*/ 306 h 904"/>
                  <a:gd name="T68" fmla="*/ 60 w 231"/>
                  <a:gd name="T69" fmla="*/ 342 h 904"/>
                  <a:gd name="T70" fmla="*/ 41 w 231"/>
                  <a:gd name="T71" fmla="*/ 378 h 904"/>
                  <a:gd name="T72" fmla="*/ 19 w 231"/>
                  <a:gd name="T73" fmla="*/ 414 h 904"/>
                  <a:gd name="T74" fmla="*/ 0 w 231"/>
                  <a:gd name="T75" fmla="*/ 451 h 904"/>
                  <a:gd name="T76" fmla="*/ 0 w 231"/>
                  <a:gd name="T77" fmla="*/ 451 h 90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31" h="904">
                    <a:moveTo>
                      <a:pt x="0" y="904"/>
                    </a:moveTo>
                    <a:lnTo>
                      <a:pt x="22" y="826"/>
                    </a:lnTo>
                    <a:lnTo>
                      <a:pt x="43" y="748"/>
                    </a:lnTo>
                    <a:lnTo>
                      <a:pt x="65" y="672"/>
                    </a:lnTo>
                    <a:lnTo>
                      <a:pt x="86" y="598"/>
                    </a:lnTo>
                    <a:lnTo>
                      <a:pt x="106" y="525"/>
                    </a:lnTo>
                    <a:lnTo>
                      <a:pt x="124" y="455"/>
                    </a:lnTo>
                    <a:lnTo>
                      <a:pt x="141" y="390"/>
                    </a:lnTo>
                    <a:lnTo>
                      <a:pt x="158" y="326"/>
                    </a:lnTo>
                    <a:lnTo>
                      <a:pt x="172" y="268"/>
                    </a:lnTo>
                    <a:lnTo>
                      <a:pt x="186" y="216"/>
                    </a:lnTo>
                    <a:lnTo>
                      <a:pt x="197" y="167"/>
                    </a:lnTo>
                    <a:lnTo>
                      <a:pt x="209" y="125"/>
                    </a:lnTo>
                    <a:lnTo>
                      <a:pt x="216" y="87"/>
                    </a:lnTo>
                    <a:lnTo>
                      <a:pt x="223" y="57"/>
                    </a:lnTo>
                    <a:lnTo>
                      <a:pt x="227" y="33"/>
                    </a:lnTo>
                    <a:lnTo>
                      <a:pt x="230" y="15"/>
                    </a:lnTo>
                    <a:lnTo>
                      <a:pt x="231" y="4"/>
                    </a:lnTo>
                    <a:lnTo>
                      <a:pt x="230" y="0"/>
                    </a:lnTo>
                    <a:lnTo>
                      <a:pt x="216" y="49"/>
                    </a:lnTo>
                    <a:lnTo>
                      <a:pt x="217" y="53"/>
                    </a:lnTo>
                    <a:lnTo>
                      <a:pt x="216" y="64"/>
                    </a:lnTo>
                    <a:lnTo>
                      <a:pt x="213" y="82"/>
                    </a:lnTo>
                    <a:lnTo>
                      <a:pt x="209" y="104"/>
                    </a:lnTo>
                    <a:lnTo>
                      <a:pt x="203" y="133"/>
                    </a:lnTo>
                    <a:lnTo>
                      <a:pt x="195" y="167"/>
                    </a:lnTo>
                    <a:lnTo>
                      <a:pt x="186" y="209"/>
                    </a:lnTo>
                    <a:lnTo>
                      <a:pt x="175" y="254"/>
                    </a:lnTo>
                    <a:lnTo>
                      <a:pt x="162" y="305"/>
                    </a:lnTo>
                    <a:lnTo>
                      <a:pt x="148" y="359"/>
                    </a:lnTo>
                    <a:lnTo>
                      <a:pt x="132" y="417"/>
                    </a:lnTo>
                    <a:lnTo>
                      <a:pt x="115" y="480"/>
                    </a:lnTo>
                    <a:lnTo>
                      <a:pt x="98" y="545"/>
                    </a:lnTo>
                    <a:lnTo>
                      <a:pt x="80" y="614"/>
                    </a:lnTo>
                    <a:lnTo>
                      <a:pt x="60" y="685"/>
                    </a:lnTo>
                    <a:lnTo>
                      <a:pt x="41" y="757"/>
                    </a:lnTo>
                    <a:lnTo>
                      <a:pt x="19" y="830"/>
                    </a:lnTo>
                    <a:lnTo>
                      <a:pt x="0" y="904"/>
                    </a:lnTo>
                    <a:close/>
                  </a:path>
                </a:pathLst>
              </a:custGeom>
              <a:solidFill>
                <a:srgbClr val="DDEE7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618" name="Freeform 1039"/>
              <p:cNvSpPr>
                <a:spLocks/>
              </p:cNvSpPr>
              <p:nvPr/>
            </p:nvSpPr>
            <p:spPr bwMode="auto">
              <a:xfrm>
                <a:off x="1972" y="1109"/>
                <a:ext cx="219" cy="427"/>
              </a:xfrm>
              <a:custGeom>
                <a:avLst/>
                <a:gdLst>
                  <a:gd name="T0" fmla="*/ 218 w 219"/>
                  <a:gd name="T1" fmla="*/ 0 h 855"/>
                  <a:gd name="T2" fmla="*/ 219 w 219"/>
                  <a:gd name="T3" fmla="*/ 2 h 855"/>
                  <a:gd name="T4" fmla="*/ 218 w 219"/>
                  <a:gd name="T5" fmla="*/ 7 h 855"/>
                  <a:gd name="T6" fmla="*/ 215 w 219"/>
                  <a:gd name="T7" fmla="*/ 16 h 855"/>
                  <a:gd name="T8" fmla="*/ 211 w 219"/>
                  <a:gd name="T9" fmla="*/ 27 h 855"/>
                  <a:gd name="T10" fmla="*/ 205 w 219"/>
                  <a:gd name="T11" fmla="*/ 42 h 855"/>
                  <a:gd name="T12" fmla="*/ 197 w 219"/>
                  <a:gd name="T13" fmla="*/ 59 h 855"/>
                  <a:gd name="T14" fmla="*/ 188 w 219"/>
                  <a:gd name="T15" fmla="*/ 80 h 855"/>
                  <a:gd name="T16" fmla="*/ 177 w 219"/>
                  <a:gd name="T17" fmla="*/ 102 h 855"/>
                  <a:gd name="T18" fmla="*/ 164 w 219"/>
                  <a:gd name="T19" fmla="*/ 128 h 855"/>
                  <a:gd name="T20" fmla="*/ 150 w 219"/>
                  <a:gd name="T21" fmla="*/ 155 h 855"/>
                  <a:gd name="T22" fmla="*/ 134 w 219"/>
                  <a:gd name="T23" fmla="*/ 184 h 855"/>
                  <a:gd name="T24" fmla="*/ 117 w 219"/>
                  <a:gd name="T25" fmla="*/ 215 h 855"/>
                  <a:gd name="T26" fmla="*/ 100 w 219"/>
                  <a:gd name="T27" fmla="*/ 248 h 855"/>
                  <a:gd name="T28" fmla="*/ 82 w 219"/>
                  <a:gd name="T29" fmla="*/ 282 h 855"/>
                  <a:gd name="T30" fmla="*/ 62 w 219"/>
                  <a:gd name="T31" fmla="*/ 318 h 855"/>
                  <a:gd name="T32" fmla="*/ 43 w 219"/>
                  <a:gd name="T33" fmla="*/ 354 h 855"/>
                  <a:gd name="T34" fmla="*/ 21 w 219"/>
                  <a:gd name="T35" fmla="*/ 390 h 855"/>
                  <a:gd name="T36" fmla="*/ 2 w 219"/>
                  <a:gd name="T37" fmla="*/ 427 h 855"/>
                  <a:gd name="T38" fmla="*/ 0 w 219"/>
                  <a:gd name="T39" fmla="*/ 426 h 855"/>
                  <a:gd name="T40" fmla="*/ 20 w 219"/>
                  <a:gd name="T41" fmla="*/ 390 h 855"/>
                  <a:gd name="T42" fmla="*/ 40 w 219"/>
                  <a:gd name="T43" fmla="*/ 354 h 855"/>
                  <a:gd name="T44" fmla="*/ 59 w 219"/>
                  <a:gd name="T45" fmla="*/ 319 h 855"/>
                  <a:gd name="T46" fmla="*/ 79 w 219"/>
                  <a:gd name="T47" fmla="*/ 283 h 855"/>
                  <a:gd name="T48" fmla="*/ 98 w 219"/>
                  <a:gd name="T49" fmla="*/ 250 h 855"/>
                  <a:gd name="T50" fmla="*/ 115 w 219"/>
                  <a:gd name="T51" fmla="*/ 218 h 855"/>
                  <a:gd name="T52" fmla="*/ 130 w 219"/>
                  <a:gd name="T53" fmla="*/ 187 h 855"/>
                  <a:gd name="T54" fmla="*/ 146 w 219"/>
                  <a:gd name="T55" fmla="*/ 159 h 855"/>
                  <a:gd name="T56" fmla="*/ 158 w 219"/>
                  <a:gd name="T57" fmla="*/ 133 h 855"/>
                  <a:gd name="T58" fmla="*/ 170 w 219"/>
                  <a:gd name="T59" fmla="*/ 109 h 855"/>
                  <a:gd name="T60" fmla="*/ 181 w 219"/>
                  <a:gd name="T61" fmla="*/ 89 h 855"/>
                  <a:gd name="T62" fmla="*/ 188 w 219"/>
                  <a:gd name="T63" fmla="*/ 71 h 855"/>
                  <a:gd name="T64" fmla="*/ 195 w 219"/>
                  <a:gd name="T65" fmla="*/ 55 h 855"/>
                  <a:gd name="T66" fmla="*/ 199 w 219"/>
                  <a:gd name="T67" fmla="*/ 43 h 855"/>
                  <a:gd name="T68" fmla="*/ 204 w 219"/>
                  <a:gd name="T69" fmla="*/ 34 h 855"/>
                  <a:gd name="T70" fmla="*/ 204 w 219"/>
                  <a:gd name="T71" fmla="*/ 29 h 855"/>
                  <a:gd name="T72" fmla="*/ 202 w 219"/>
                  <a:gd name="T73" fmla="*/ 26 h 855"/>
                  <a:gd name="T74" fmla="*/ 218 w 219"/>
                  <a:gd name="T75" fmla="*/ 0 h 85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9" h="855">
                    <a:moveTo>
                      <a:pt x="218" y="0"/>
                    </a:moveTo>
                    <a:lnTo>
                      <a:pt x="219" y="4"/>
                    </a:lnTo>
                    <a:lnTo>
                      <a:pt x="218" y="15"/>
                    </a:lnTo>
                    <a:lnTo>
                      <a:pt x="215" y="33"/>
                    </a:lnTo>
                    <a:lnTo>
                      <a:pt x="211" y="55"/>
                    </a:lnTo>
                    <a:lnTo>
                      <a:pt x="205" y="84"/>
                    </a:lnTo>
                    <a:lnTo>
                      <a:pt x="197" y="118"/>
                    </a:lnTo>
                    <a:lnTo>
                      <a:pt x="188" y="160"/>
                    </a:lnTo>
                    <a:lnTo>
                      <a:pt x="177" y="205"/>
                    </a:lnTo>
                    <a:lnTo>
                      <a:pt x="164" y="256"/>
                    </a:lnTo>
                    <a:lnTo>
                      <a:pt x="150" y="310"/>
                    </a:lnTo>
                    <a:lnTo>
                      <a:pt x="134" y="368"/>
                    </a:lnTo>
                    <a:lnTo>
                      <a:pt x="117" y="431"/>
                    </a:lnTo>
                    <a:lnTo>
                      <a:pt x="100" y="496"/>
                    </a:lnTo>
                    <a:lnTo>
                      <a:pt x="82" y="565"/>
                    </a:lnTo>
                    <a:lnTo>
                      <a:pt x="62" y="636"/>
                    </a:lnTo>
                    <a:lnTo>
                      <a:pt x="43" y="708"/>
                    </a:lnTo>
                    <a:lnTo>
                      <a:pt x="21" y="781"/>
                    </a:lnTo>
                    <a:lnTo>
                      <a:pt x="2" y="855"/>
                    </a:lnTo>
                    <a:lnTo>
                      <a:pt x="0" y="853"/>
                    </a:lnTo>
                    <a:lnTo>
                      <a:pt x="20" y="781"/>
                    </a:lnTo>
                    <a:lnTo>
                      <a:pt x="40" y="708"/>
                    </a:lnTo>
                    <a:lnTo>
                      <a:pt x="59" y="638"/>
                    </a:lnTo>
                    <a:lnTo>
                      <a:pt x="79" y="567"/>
                    </a:lnTo>
                    <a:lnTo>
                      <a:pt x="98" y="500"/>
                    </a:lnTo>
                    <a:lnTo>
                      <a:pt x="115" y="437"/>
                    </a:lnTo>
                    <a:lnTo>
                      <a:pt x="130" y="375"/>
                    </a:lnTo>
                    <a:lnTo>
                      <a:pt x="146" y="319"/>
                    </a:lnTo>
                    <a:lnTo>
                      <a:pt x="158" y="266"/>
                    </a:lnTo>
                    <a:lnTo>
                      <a:pt x="170" y="219"/>
                    </a:lnTo>
                    <a:lnTo>
                      <a:pt x="181" y="178"/>
                    </a:lnTo>
                    <a:lnTo>
                      <a:pt x="188" y="142"/>
                    </a:lnTo>
                    <a:lnTo>
                      <a:pt x="195" y="111"/>
                    </a:lnTo>
                    <a:lnTo>
                      <a:pt x="199" y="87"/>
                    </a:lnTo>
                    <a:lnTo>
                      <a:pt x="204" y="69"/>
                    </a:lnTo>
                    <a:lnTo>
                      <a:pt x="204" y="58"/>
                    </a:lnTo>
                    <a:lnTo>
                      <a:pt x="202" y="53"/>
                    </a:lnTo>
                    <a:lnTo>
                      <a:pt x="218" y="0"/>
                    </a:lnTo>
                    <a:close/>
                  </a:path>
                </a:pathLst>
              </a:custGeom>
              <a:solidFill>
                <a:srgbClr val="DFED6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619" name="Freeform 1040"/>
              <p:cNvSpPr>
                <a:spLocks/>
              </p:cNvSpPr>
              <p:nvPr/>
            </p:nvSpPr>
            <p:spPr bwMode="auto">
              <a:xfrm>
                <a:off x="1969" y="1135"/>
                <a:ext cx="207" cy="400"/>
              </a:xfrm>
              <a:custGeom>
                <a:avLst/>
                <a:gdLst>
                  <a:gd name="T0" fmla="*/ 3 w 207"/>
                  <a:gd name="T1" fmla="*/ 400 h 800"/>
                  <a:gd name="T2" fmla="*/ 23 w 207"/>
                  <a:gd name="T3" fmla="*/ 364 h 800"/>
                  <a:gd name="T4" fmla="*/ 43 w 207"/>
                  <a:gd name="T5" fmla="*/ 328 h 800"/>
                  <a:gd name="T6" fmla="*/ 62 w 207"/>
                  <a:gd name="T7" fmla="*/ 293 h 800"/>
                  <a:gd name="T8" fmla="*/ 82 w 207"/>
                  <a:gd name="T9" fmla="*/ 257 h 800"/>
                  <a:gd name="T10" fmla="*/ 101 w 207"/>
                  <a:gd name="T11" fmla="*/ 224 h 800"/>
                  <a:gd name="T12" fmla="*/ 118 w 207"/>
                  <a:gd name="T13" fmla="*/ 192 h 800"/>
                  <a:gd name="T14" fmla="*/ 133 w 207"/>
                  <a:gd name="T15" fmla="*/ 161 h 800"/>
                  <a:gd name="T16" fmla="*/ 149 w 207"/>
                  <a:gd name="T17" fmla="*/ 133 h 800"/>
                  <a:gd name="T18" fmla="*/ 161 w 207"/>
                  <a:gd name="T19" fmla="*/ 107 h 800"/>
                  <a:gd name="T20" fmla="*/ 173 w 207"/>
                  <a:gd name="T21" fmla="*/ 83 h 800"/>
                  <a:gd name="T22" fmla="*/ 184 w 207"/>
                  <a:gd name="T23" fmla="*/ 63 h 800"/>
                  <a:gd name="T24" fmla="*/ 191 w 207"/>
                  <a:gd name="T25" fmla="*/ 45 h 800"/>
                  <a:gd name="T26" fmla="*/ 198 w 207"/>
                  <a:gd name="T27" fmla="*/ 29 h 800"/>
                  <a:gd name="T28" fmla="*/ 202 w 207"/>
                  <a:gd name="T29" fmla="*/ 17 h 800"/>
                  <a:gd name="T30" fmla="*/ 207 w 207"/>
                  <a:gd name="T31" fmla="*/ 8 h 800"/>
                  <a:gd name="T32" fmla="*/ 207 w 207"/>
                  <a:gd name="T33" fmla="*/ 3 h 800"/>
                  <a:gd name="T34" fmla="*/ 205 w 207"/>
                  <a:gd name="T35" fmla="*/ 0 h 800"/>
                  <a:gd name="T36" fmla="*/ 190 w 207"/>
                  <a:gd name="T37" fmla="*/ 29 h 800"/>
                  <a:gd name="T38" fmla="*/ 191 w 207"/>
                  <a:gd name="T39" fmla="*/ 31 h 800"/>
                  <a:gd name="T40" fmla="*/ 190 w 207"/>
                  <a:gd name="T41" fmla="*/ 35 h 800"/>
                  <a:gd name="T42" fmla="*/ 187 w 207"/>
                  <a:gd name="T43" fmla="*/ 44 h 800"/>
                  <a:gd name="T44" fmla="*/ 183 w 207"/>
                  <a:gd name="T45" fmla="*/ 55 h 800"/>
                  <a:gd name="T46" fmla="*/ 177 w 207"/>
                  <a:gd name="T47" fmla="*/ 69 h 800"/>
                  <a:gd name="T48" fmla="*/ 168 w 207"/>
                  <a:gd name="T49" fmla="*/ 86 h 800"/>
                  <a:gd name="T50" fmla="*/ 160 w 207"/>
                  <a:gd name="T51" fmla="*/ 105 h 800"/>
                  <a:gd name="T52" fmla="*/ 149 w 207"/>
                  <a:gd name="T53" fmla="*/ 128 h 800"/>
                  <a:gd name="T54" fmla="*/ 136 w 207"/>
                  <a:gd name="T55" fmla="*/ 152 h 800"/>
                  <a:gd name="T56" fmla="*/ 123 w 207"/>
                  <a:gd name="T57" fmla="*/ 178 h 800"/>
                  <a:gd name="T58" fmla="*/ 108 w 207"/>
                  <a:gd name="T59" fmla="*/ 207 h 800"/>
                  <a:gd name="T60" fmla="*/ 92 w 207"/>
                  <a:gd name="T61" fmla="*/ 236 h 800"/>
                  <a:gd name="T62" fmla="*/ 75 w 207"/>
                  <a:gd name="T63" fmla="*/ 267 h 800"/>
                  <a:gd name="T64" fmla="*/ 57 w 207"/>
                  <a:gd name="T65" fmla="*/ 300 h 800"/>
                  <a:gd name="T66" fmla="*/ 38 w 207"/>
                  <a:gd name="T67" fmla="*/ 332 h 800"/>
                  <a:gd name="T68" fmla="*/ 20 w 207"/>
                  <a:gd name="T69" fmla="*/ 366 h 800"/>
                  <a:gd name="T70" fmla="*/ 0 w 207"/>
                  <a:gd name="T71" fmla="*/ 400 h 800"/>
                  <a:gd name="T72" fmla="*/ 3 w 207"/>
                  <a:gd name="T73" fmla="*/ 400 h 80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207" h="800">
                    <a:moveTo>
                      <a:pt x="3" y="800"/>
                    </a:moveTo>
                    <a:lnTo>
                      <a:pt x="23" y="728"/>
                    </a:lnTo>
                    <a:lnTo>
                      <a:pt x="43" y="655"/>
                    </a:lnTo>
                    <a:lnTo>
                      <a:pt x="62" y="585"/>
                    </a:lnTo>
                    <a:lnTo>
                      <a:pt x="82" y="514"/>
                    </a:lnTo>
                    <a:lnTo>
                      <a:pt x="101" y="447"/>
                    </a:lnTo>
                    <a:lnTo>
                      <a:pt x="118" y="384"/>
                    </a:lnTo>
                    <a:lnTo>
                      <a:pt x="133" y="322"/>
                    </a:lnTo>
                    <a:lnTo>
                      <a:pt x="149" y="266"/>
                    </a:lnTo>
                    <a:lnTo>
                      <a:pt x="161" y="213"/>
                    </a:lnTo>
                    <a:lnTo>
                      <a:pt x="173" y="166"/>
                    </a:lnTo>
                    <a:lnTo>
                      <a:pt x="184" y="125"/>
                    </a:lnTo>
                    <a:lnTo>
                      <a:pt x="191" y="89"/>
                    </a:lnTo>
                    <a:lnTo>
                      <a:pt x="198" y="58"/>
                    </a:lnTo>
                    <a:lnTo>
                      <a:pt x="202" y="34"/>
                    </a:lnTo>
                    <a:lnTo>
                      <a:pt x="207" y="16"/>
                    </a:lnTo>
                    <a:lnTo>
                      <a:pt x="207" y="5"/>
                    </a:lnTo>
                    <a:lnTo>
                      <a:pt x="205" y="0"/>
                    </a:lnTo>
                    <a:lnTo>
                      <a:pt x="190" y="58"/>
                    </a:lnTo>
                    <a:lnTo>
                      <a:pt x="191" y="61"/>
                    </a:lnTo>
                    <a:lnTo>
                      <a:pt x="190" y="70"/>
                    </a:lnTo>
                    <a:lnTo>
                      <a:pt x="187" y="87"/>
                    </a:lnTo>
                    <a:lnTo>
                      <a:pt x="183" y="110"/>
                    </a:lnTo>
                    <a:lnTo>
                      <a:pt x="177" y="137"/>
                    </a:lnTo>
                    <a:lnTo>
                      <a:pt x="168" y="172"/>
                    </a:lnTo>
                    <a:lnTo>
                      <a:pt x="160" y="210"/>
                    </a:lnTo>
                    <a:lnTo>
                      <a:pt x="149" y="255"/>
                    </a:lnTo>
                    <a:lnTo>
                      <a:pt x="136" y="304"/>
                    </a:lnTo>
                    <a:lnTo>
                      <a:pt x="123" y="356"/>
                    </a:lnTo>
                    <a:lnTo>
                      <a:pt x="108" y="413"/>
                    </a:lnTo>
                    <a:lnTo>
                      <a:pt x="92" y="472"/>
                    </a:lnTo>
                    <a:lnTo>
                      <a:pt x="75" y="534"/>
                    </a:lnTo>
                    <a:lnTo>
                      <a:pt x="57" y="599"/>
                    </a:lnTo>
                    <a:lnTo>
                      <a:pt x="38" y="664"/>
                    </a:lnTo>
                    <a:lnTo>
                      <a:pt x="20" y="731"/>
                    </a:lnTo>
                    <a:lnTo>
                      <a:pt x="0" y="800"/>
                    </a:lnTo>
                    <a:lnTo>
                      <a:pt x="3" y="800"/>
                    </a:lnTo>
                    <a:close/>
                  </a:path>
                </a:pathLst>
              </a:custGeom>
              <a:solidFill>
                <a:srgbClr val="E0ED6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620" name="Freeform 1041"/>
              <p:cNvSpPr>
                <a:spLocks/>
              </p:cNvSpPr>
              <p:nvPr/>
            </p:nvSpPr>
            <p:spPr bwMode="auto">
              <a:xfrm>
                <a:off x="1968" y="1164"/>
                <a:ext cx="192" cy="371"/>
              </a:xfrm>
              <a:custGeom>
                <a:avLst/>
                <a:gdLst>
                  <a:gd name="T0" fmla="*/ 191 w 192"/>
                  <a:gd name="T1" fmla="*/ 0 h 742"/>
                  <a:gd name="T2" fmla="*/ 192 w 192"/>
                  <a:gd name="T3" fmla="*/ 2 h 742"/>
                  <a:gd name="T4" fmla="*/ 191 w 192"/>
                  <a:gd name="T5" fmla="*/ 6 h 742"/>
                  <a:gd name="T6" fmla="*/ 188 w 192"/>
                  <a:gd name="T7" fmla="*/ 15 h 742"/>
                  <a:gd name="T8" fmla="*/ 184 w 192"/>
                  <a:gd name="T9" fmla="*/ 26 h 742"/>
                  <a:gd name="T10" fmla="*/ 178 w 192"/>
                  <a:gd name="T11" fmla="*/ 40 h 742"/>
                  <a:gd name="T12" fmla="*/ 169 w 192"/>
                  <a:gd name="T13" fmla="*/ 57 h 742"/>
                  <a:gd name="T14" fmla="*/ 161 w 192"/>
                  <a:gd name="T15" fmla="*/ 76 h 742"/>
                  <a:gd name="T16" fmla="*/ 150 w 192"/>
                  <a:gd name="T17" fmla="*/ 99 h 742"/>
                  <a:gd name="T18" fmla="*/ 137 w 192"/>
                  <a:gd name="T19" fmla="*/ 123 h 742"/>
                  <a:gd name="T20" fmla="*/ 124 w 192"/>
                  <a:gd name="T21" fmla="*/ 149 h 742"/>
                  <a:gd name="T22" fmla="*/ 109 w 192"/>
                  <a:gd name="T23" fmla="*/ 178 h 742"/>
                  <a:gd name="T24" fmla="*/ 93 w 192"/>
                  <a:gd name="T25" fmla="*/ 207 h 742"/>
                  <a:gd name="T26" fmla="*/ 76 w 192"/>
                  <a:gd name="T27" fmla="*/ 238 h 742"/>
                  <a:gd name="T28" fmla="*/ 58 w 192"/>
                  <a:gd name="T29" fmla="*/ 271 h 742"/>
                  <a:gd name="T30" fmla="*/ 39 w 192"/>
                  <a:gd name="T31" fmla="*/ 303 h 742"/>
                  <a:gd name="T32" fmla="*/ 21 w 192"/>
                  <a:gd name="T33" fmla="*/ 337 h 742"/>
                  <a:gd name="T34" fmla="*/ 1 w 192"/>
                  <a:gd name="T35" fmla="*/ 371 h 742"/>
                  <a:gd name="T36" fmla="*/ 0 w 192"/>
                  <a:gd name="T37" fmla="*/ 370 h 742"/>
                  <a:gd name="T38" fmla="*/ 20 w 192"/>
                  <a:gd name="T39" fmla="*/ 338 h 742"/>
                  <a:gd name="T40" fmla="*/ 38 w 192"/>
                  <a:gd name="T41" fmla="*/ 305 h 742"/>
                  <a:gd name="T42" fmla="*/ 55 w 192"/>
                  <a:gd name="T43" fmla="*/ 273 h 742"/>
                  <a:gd name="T44" fmla="*/ 72 w 192"/>
                  <a:gd name="T45" fmla="*/ 242 h 742"/>
                  <a:gd name="T46" fmla="*/ 89 w 192"/>
                  <a:gd name="T47" fmla="*/ 211 h 742"/>
                  <a:gd name="T48" fmla="*/ 103 w 192"/>
                  <a:gd name="T49" fmla="*/ 183 h 742"/>
                  <a:gd name="T50" fmla="*/ 117 w 192"/>
                  <a:gd name="T51" fmla="*/ 156 h 742"/>
                  <a:gd name="T52" fmla="*/ 130 w 192"/>
                  <a:gd name="T53" fmla="*/ 131 h 742"/>
                  <a:gd name="T54" fmla="*/ 141 w 192"/>
                  <a:gd name="T55" fmla="*/ 109 h 742"/>
                  <a:gd name="T56" fmla="*/ 151 w 192"/>
                  <a:gd name="T57" fmla="*/ 89 h 742"/>
                  <a:gd name="T58" fmla="*/ 160 w 192"/>
                  <a:gd name="T59" fmla="*/ 72 h 742"/>
                  <a:gd name="T60" fmla="*/ 167 w 192"/>
                  <a:gd name="T61" fmla="*/ 57 h 742"/>
                  <a:gd name="T62" fmla="*/ 171 w 192"/>
                  <a:gd name="T63" fmla="*/ 45 h 742"/>
                  <a:gd name="T64" fmla="*/ 174 w 192"/>
                  <a:gd name="T65" fmla="*/ 37 h 742"/>
                  <a:gd name="T66" fmla="*/ 175 w 192"/>
                  <a:gd name="T67" fmla="*/ 32 h 742"/>
                  <a:gd name="T68" fmla="*/ 174 w 192"/>
                  <a:gd name="T69" fmla="*/ 30 h 742"/>
                  <a:gd name="T70" fmla="*/ 191 w 192"/>
                  <a:gd name="T71" fmla="*/ 0 h 74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92" h="742">
                    <a:moveTo>
                      <a:pt x="191" y="0"/>
                    </a:moveTo>
                    <a:lnTo>
                      <a:pt x="192" y="3"/>
                    </a:lnTo>
                    <a:lnTo>
                      <a:pt x="191" y="12"/>
                    </a:lnTo>
                    <a:lnTo>
                      <a:pt x="188" y="29"/>
                    </a:lnTo>
                    <a:lnTo>
                      <a:pt x="184" y="52"/>
                    </a:lnTo>
                    <a:lnTo>
                      <a:pt x="178" y="79"/>
                    </a:lnTo>
                    <a:lnTo>
                      <a:pt x="169" y="114"/>
                    </a:lnTo>
                    <a:lnTo>
                      <a:pt x="161" y="152"/>
                    </a:lnTo>
                    <a:lnTo>
                      <a:pt x="150" y="197"/>
                    </a:lnTo>
                    <a:lnTo>
                      <a:pt x="137" y="246"/>
                    </a:lnTo>
                    <a:lnTo>
                      <a:pt x="124" y="298"/>
                    </a:lnTo>
                    <a:lnTo>
                      <a:pt x="109" y="355"/>
                    </a:lnTo>
                    <a:lnTo>
                      <a:pt x="93" y="414"/>
                    </a:lnTo>
                    <a:lnTo>
                      <a:pt x="76" y="476"/>
                    </a:lnTo>
                    <a:lnTo>
                      <a:pt x="58" y="541"/>
                    </a:lnTo>
                    <a:lnTo>
                      <a:pt x="39" y="606"/>
                    </a:lnTo>
                    <a:lnTo>
                      <a:pt x="21" y="673"/>
                    </a:lnTo>
                    <a:lnTo>
                      <a:pt x="1" y="742"/>
                    </a:lnTo>
                    <a:lnTo>
                      <a:pt x="0" y="740"/>
                    </a:lnTo>
                    <a:lnTo>
                      <a:pt x="20" y="675"/>
                    </a:lnTo>
                    <a:lnTo>
                      <a:pt x="38" y="610"/>
                    </a:lnTo>
                    <a:lnTo>
                      <a:pt x="55" y="545"/>
                    </a:lnTo>
                    <a:lnTo>
                      <a:pt x="72" y="483"/>
                    </a:lnTo>
                    <a:lnTo>
                      <a:pt x="89" y="422"/>
                    </a:lnTo>
                    <a:lnTo>
                      <a:pt x="103" y="365"/>
                    </a:lnTo>
                    <a:lnTo>
                      <a:pt x="117" y="311"/>
                    </a:lnTo>
                    <a:lnTo>
                      <a:pt x="130" y="262"/>
                    </a:lnTo>
                    <a:lnTo>
                      <a:pt x="141" y="217"/>
                    </a:lnTo>
                    <a:lnTo>
                      <a:pt x="151" y="177"/>
                    </a:lnTo>
                    <a:lnTo>
                      <a:pt x="160" y="143"/>
                    </a:lnTo>
                    <a:lnTo>
                      <a:pt x="167" y="114"/>
                    </a:lnTo>
                    <a:lnTo>
                      <a:pt x="171" y="90"/>
                    </a:lnTo>
                    <a:lnTo>
                      <a:pt x="174" y="74"/>
                    </a:lnTo>
                    <a:lnTo>
                      <a:pt x="175" y="63"/>
                    </a:lnTo>
                    <a:lnTo>
                      <a:pt x="174" y="59"/>
                    </a:lnTo>
                    <a:lnTo>
                      <a:pt x="191" y="0"/>
                    </a:lnTo>
                    <a:close/>
                  </a:path>
                </a:pathLst>
              </a:custGeom>
              <a:solidFill>
                <a:srgbClr val="E2EC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621" name="Freeform 1042"/>
              <p:cNvSpPr>
                <a:spLocks/>
              </p:cNvSpPr>
              <p:nvPr/>
            </p:nvSpPr>
            <p:spPr bwMode="auto">
              <a:xfrm>
                <a:off x="1966" y="1194"/>
                <a:ext cx="177" cy="341"/>
              </a:xfrm>
              <a:custGeom>
                <a:avLst/>
                <a:gdLst>
                  <a:gd name="T0" fmla="*/ 2 w 177"/>
                  <a:gd name="T1" fmla="*/ 341 h 681"/>
                  <a:gd name="T2" fmla="*/ 22 w 177"/>
                  <a:gd name="T3" fmla="*/ 308 h 681"/>
                  <a:gd name="T4" fmla="*/ 40 w 177"/>
                  <a:gd name="T5" fmla="*/ 276 h 681"/>
                  <a:gd name="T6" fmla="*/ 57 w 177"/>
                  <a:gd name="T7" fmla="*/ 243 h 681"/>
                  <a:gd name="T8" fmla="*/ 74 w 177"/>
                  <a:gd name="T9" fmla="*/ 212 h 681"/>
                  <a:gd name="T10" fmla="*/ 91 w 177"/>
                  <a:gd name="T11" fmla="*/ 182 h 681"/>
                  <a:gd name="T12" fmla="*/ 105 w 177"/>
                  <a:gd name="T13" fmla="*/ 153 h 681"/>
                  <a:gd name="T14" fmla="*/ 119 w 177"/>
                  <a:gd name="T15" fmla="*/ 126 h 681"/>
                  <a:gd name="T16" fmla="*/ 132 w 177"/>
                  <a:gd name="T17" fmla="*/ 102 h 681"/>
                  <a:gd name="T18" fmla="*/ 143 w 177"/>
                  <a:gd name="T19" fmla="*/ 79 h 681"/>
                  <a:gd name="T20" fmla="*/ 153 w 177"/>
                  <a:gd name="T21" fmla="*/ 59 h 681"/>
                  <a:gd name="T22" fmla="*/ 162 w 177"/>
                  <a:gd name="T23" fmla="*/ 42 h 681"/>
                  <a:gd name="T24" fmla="*/ 169 w 177"/>
                  <a:gd name="T25" fmla="*/ 28 h 681"/>
                  <a:gd name="T26" fmla="*/ 173 w 177"/>
                  <a:gd name="T27" fmla="*/ 16 h 681"/>
                  <a:gd name="T28" fmla="*/ 176 w 177"/>
                  <a:gd name="T29" fmla="*/ 8 h 681"/>
                  <a:gd name="T30" fmla="*/ 177 w 177"/>
                  <a:gd name="T31" fmla="*/ 2 h 681"/>
                  <a:gd name="T32" fmla="*/ 176 w 177"/>
                  <a:gd name="T33" fmla="*/ 0 h 681"/>
                  <a:gd name="T34" fmla="*/ 157 w 177"/>
                  <a:gd name="T35" fmla="*/ 32 h 681"/>
                  <a:gd name="T36" fmla="*/ 159 w 177"/>
                  <a:gd name="T37" fmla="*/ 34 h 681"/>
                  <a:gd name="T38" fmla="*/ 157 w 177"/>
                  <a:gd name="T39" fmla="*/ 39 h 681"/>
                  <a:gd name="T40" fmla="*/ 155 w 177"/>
                  <a:gd name="T41" fmla="*/ 48 h 681"/>
                  <a:gd name="T42" fmla="*/ 149 w 177"/>
                  <a:gd name="T43" fmla="*/ 60 h 681"/>
                  <a:gd name="T44" fmla="*/ 143 w 177"/>
                  <a:gd name="T45" fmla="*/ 75 h 681"/>
                  <a:gd name="T46" fmla="*/ 135 w 177"/>
                  <a:gd name="T47" fmla="*/ 93 h 681"/>
                  <a:gd name="T48" fmla="*/ 123 w 177"/>
                  <a:gd name="T49" fmla="*/ 113 h 681"/>
                  <a:gd name="T50" fmla="*/ 112 w 177"/>
                  <a:gd name="T51" fmla="*/ 136 h 681"/>
                  <a:gd name="T52" fmla="*/ 99 w 177"/>
                  <a:gd name="T53" fmla="*/ 161 h 681"/>
                  <a:gd name="T54" fmla="*/ 85 w 177"/>
                  <a:gd name="T55" fmla="*/ 188 h 681"/>
                  <a:gd name="T56" fmla="*/ 70 w 177"/>
                  <a:gd name="T57" fmla="*/ 217 h 681"/>
                  <a:gd name="T58" fmla="*/ 53 w 177"/>
                  <a:gd name="T59" fmla="*/ 247 h 681"/>
                  <a:gd name="T60" fmla="*/ 36 w 177"/>
                  <a:gd name="T61" fmla="*/ 277 h 681"/>
                  <a:gd name="T62" fmla="*/ 19 w 177"/>
                  <a:gd name="T63" fmla="*/ 309 h 681"/>
                  <a:gd name="T64" fmla="*/ 0 w 177"/>
                  <a:gd name="T65" fmla="*/ 341 h 681"/>
                  <a:gd name="T66" fmla="*/ 2 w 177"/>
                  <a:gd name="T67" fmla="*/ 341 h 68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77" h="681">
                    <a:moveTo>
                      <a:pt x="2" y="681"/>
                    </a:moveTo>
                    <a:lnTo>
                      <a:pt x="22" y="616"/>
                    </a:lnTo>
                    <a:lnTo>
                      <a:pt x="40" y="551"/>
                    </a:lnTo>
                    <a:lnTo>
                      <a:pt x="57" y="486"/>
                    </a:lnTo>
                    <a:lnTo>
                      <a:pt x="74" y="424"/>
                    </a:lnTo>
                    <a:lnTo>
                      <a:pt x="91" y="363"/>
                    </a:lnTo>
                    <a:lnTo>
                      <a:pt x="105" y="306"/>
                    </a:lnTo>
                    <a:lnTo>
                      <a:pt x="119" y="252"/>
                    </a:lnTo>
                    <a:lnTo>
                      <a:pt x="132" y="203"/>
                    </a:lnTo>
                    <a:lnTo>
                      <a:pt x="143" y="158"/>
                    </a:lnTo>
                    <a:lnTo>
                      <a:pt x="153" y="118"/>
                    </a:lnTo>
                    <a:lnTo>
                      <a:pt x="162" y="84"/>
                    </a:lnTo>
                    <a:lnTo>
                      <a:pt x="169" y="55"/>
                    </a:lnTo>
                    <a:lnTo>
                      <a:pt x="173" y="31"/>
                    </a:lnTo>
                    <a:lnTo>
                      <a:pt x="176" y="15"/>
                    </a:lnTo>
                    <a:lnTo>
                      <a:pt x="177" y="4"/>
                    </a:lnTo>
                    <a:lnTo>
                      <a:pt x="176" y="0"/>
                    </a:lnTo>
                    <a:lnTo>
                      <a:pt x="157" y="64"/>
                    </a:lnTo>
                    <a:lnTo>
                      <a:pt x="159" y="67"/>
                    </a:lnTo>
                    <a:lnTo>
                      <a:pt x="157" y="78"/>
                    </a:lnTo>
                    <a:lnTo>
                      <a:pt x="155" y="96"/>
                    </a:lnTo>
                    <a:lnTo>
                      <a:pt x="149" y="120"/>
                    </a:lnTo>
                    <a:lnTo>
                      <a:pt x="143" y="149"/>
                    </a:lnTo>
                    <a:lnTo>
                      <a:pt x="135" y="185"/>
                    </a:lnTo>
                    <a:lnTo>
                      <a:pt x="123" y="225"/>
                    </a:lnTo>
                    <a:lnTo>
                      <a:pt x="112" y="272"/>
                    </a:lnTo>
                    <a:lnTo>
                      <a:pt x="99" y="321"/>
                    </a:lnTo>
                    <a:lnTo>
                      <a:pt x="85" y="375"/>
                    </a:lnTo>
                    <a:lnTo>
                      <a:pt x="70" y="433"/>
                    </a:lnTo>
                    <a:lnTo>
                      <a:pt x="53" y="493"/>
                    </a:lnTo>
                    <a:lnTo>
                      <a:pt x="36" y="554"/>
                    </a:lnTo>
                    <a:lnTo>
                      <a:pt x="19" y="618"/>
                    </a:lnTo>
                    <a:lnTo>
                      <a:pt x="0" y="681"/>
                    </a:lnTo>
                    <a:lnTo>
                      <a:pt x="2" y="681"/>
                    </a:lnTo>
                    <a:close/>
                  </a:path>
                </a:pathLst>
              </a:custGeom>
              <a:solidFill>
                <a:srgbClr val="E4EC6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622" name="Freeform 1043"/>
              <p:cNvSpPr>
                <a:spLocks/>
              </p:cNvSpPr>
              <p:nvPr/>
            </p:nvSpPr>
            <p:spPr bwMode="auto">
              <a:xfrm>
                <a:off x="1965" y="1226"/>
                <a:ext cx="160" cy="309"/>
              </a:xfrm>
              <a:custGeom>
                <a:avLst/>
                <a:gdLst>
                  <a:gd name="T0" fmla="*/ 158 w 160"/>
                  <a:gd name="T1" fmla="*/ 0 h 617"/>
                  <a:gd name="T2" fmla="*/ 160 w 160"/>
                  <a:gd name="T3" fmla="*/ 2 h 617"/>
                  <a:gd name="T4" fmla="*/ 158 w 160"/>
                  <a:gd name="T5" fmla="*/ 7 h 617"/>
                  <a:gd name="T6" fmla="*/ 156 w 160"/>
                  <a:gd name="T7" fmla="*/ 16 h 617"/>
                  <a:gd name="T8" fmla="*/ 150 w 160"/>
                  <a:gd name="T9" fmla="*/ 28 h 617"/>
                  <a:gd name="T10" fmla="*/ 144 w 160"/>
                  <a:gd name="T11" fmla="*/ 43 h 617"/>
                  <a:gd name="T12" fmla="*/ 136 w 160"/>
                  <a:gd name="T13" fmla="*/ 61 h 617"/>
                  <a:gd name="T14" fmla="*/ 124 w 160"/>
                  <a:gd name="T15" fmla="*/ 81 h 617"/>
                  <a:gd name="T16" fmla="*/ 113 w 160"/>
                  <a:gd name="T17" fmla="*/ 104 h 617"/>
                  <a:gd name="T18" fmla="*/ 100 w 160"/>
                  <a:gd name="T19" fmla="*/ 129 h 617"/>
                  <a:gd name="T20" fmla="*/ 86 w 160"/>
                  <a:gd name="T21" fmla="*/ 156 h 617"/>
                  <a:gd name="T22" fmla="*/ 71 w 160"/>
                  <a:gd name="T23" fmla="*/ 185 h 617"/>
                  <a:gd name="T24" fmla="*/ 54 w 160"/>
                  <a:gd name="T25" fmla="*/ 215 h 617"/>
                  <a:gd name="T26" fmla="*/ 37 w 160"/>
                  <a:gd name="T27" fmla="*/ 245 h 617"/>
                  <a:gd name="T28" fmla="*/ 20 w 160"/>
                  <a:gd name="T29" fmla="*/ 277 h 617"/>
                  <a:gd name="T30" fmla="*/ 1 w 160"/>
                  <a:gd name="T31" fmla="*/ 309 h 617"/>
                  <a:gd name="T32" fmla="*/ 0 w 160"/>
                  <a:gd name="T33" fmla="*/ 308 h 617"/>
                  <a:gd name="T34" fmla="*/ 17 w 160"/>
                  <a:gd name="T35" fmla="*/ 278 h 617"/>
                  <a:gd name="T36" fmla="*/ 34 w 160"/>
                  <a:gd name="T37" fmla="*/ 248 h 617"/>
                  <a:gd name="T38" fmla="*/ 50 w 160"/>
                  <a:gd name="T39" fmla="*/ 219 h 617"/>
                  <a:gd name="T40" fmla="*/ 65 w 160"/>
                  <a:gd name="T41" fmla="*/ 191 h 617"/>
                  <a:gd name="T42" fmla="*/ 79 w 160"/>
                  <a:gd name="T43" fmla="*/ 164 h 617"/>
                  <a:gd name="T44" fmla="*/ 92 w 160"/>
                  <a:gd name="T45" fmla="*/ 139 h 617"/>
                  <a:gd name="T46" fmla="*/ 105 w 160"/>
                  <a:gd name="T47" fmla="*/ 116 h 617"/>
                  <a:gd name="T48" fmla="*/ 115 w 160"/>
                  <a:gd name="T49" fmla="*/ 96 h 617"/>
                  <a:gd name="T50" fmla="*/ 123 w 160"/>
                  <a:gd name="T51" fmla="*/ 78 h 617"/>
                  <a:gd name="T52" fmla="*/ 130 w 160"/>
                  <a:gd name="T53" fmla="*/ 63 h 617"/>
                  <a:gd name="T54" fmla="*/ 136 w 160"/>
                  <a:gd name="T55" fmla="*/ 51 h 617"/>
                  <a:gd name="T56" fmla="*/ 139 w 160"/>
                  <a:gd name="T57" fmla="*/ 42 h 617"/>
                  <a:gd name="T58" fmla="*/ 140 w 160"/>
                  <a:gd name="T59" fmla="*/ 36 h 617"/>
                  <a:gd name="T60" fmla="*/ 139 w 160"/>
                  <a:gd name="T61" fmla="*/ 35 h 617"/>
                  <a:gd name="T62" fmla="*/ 158 w 160"/>
                  <a:gd name="T63" fmla="*/ 0 h 61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60" h="617">
                    <a:moveTo>
                      <a:pt x="158" y="0"/>
                    </a:moveTo>
                    <a:lnTo>
                      <a:pt x="160" y="3"/>
                    </a:lnTo>
                    <a:lnTo>
                      <a:pt x="158" y="14"/>
                    </a:lnTo>
                    <a:lnTo>
                      <a:pt x="156" y="32"/>
                    </a:lnTo>
                    <a:lnTo>
                      <a:pt x="150" y="56"/>
                    </a:lnTo>
                    <a:lnTo>
                      <a:pt x="144" y="85"/>
                    </a:lnTo>
                    <a:lnTo>
                      <a:pt x="136" y="121"/>
                    </a:lnTo>
                    <a:lnTo>
                      <a:pt x="124" y="161"/>
                    </a:lnTo>
                    <a:lnTo>
                      <a:pt x="113" y="208"/>
                    </a:lnTo>
                    <a:lnTo>
                      <a:pt x="100" y="257"/>
                    </a:lnTo>
                    <a:lnTo>
                      <a:pt x="86" y="311"/>
                    </a:lnTo>
                    <a:lnTo>
                      <a:pt x="71" y="369"/>
                    </a:lnTo>
                    <a:lnTo>
                      <a:pt x="54" y="429"/>
                    </a:lnTo>
                    <a:lnTo>
                      <a:pt x="37" y="490"/>
                    </a:lnTo>
                    <a:lnTo>
                      <a:pt x="20" y="554"/>
                    </a:lnTo>
                    <a:lnTo>
                      <a:pt x="1" y="617"/>
                    </a:lnTo>
                    <a:lnTo>
                      <a:pt x="0" y="615"/>
                    </a:lnTo>
                    <a:lnTo>
                      <a:pt x="17" y="556"/>
                    </a:lnTo>
                    <a:lnTo>
                      <a:pt x="34" y="496"/>
                    </a:lnTo>
                    <a:lnTo>
                      <a:pt x="50" y="438"/>
                    </a:lnTo>
                    <a:lnTo>
                      <a:pt x="65" y="382"/>
                    </a:lnTo>
                    <a:lnTo>
                      <a:pt x="79" y="328"/>
                    </a:lnTo>
                    <a:lnTo>
                      <a:pt x="92" y="277"/>
                    </a:lnTo>
                    <a:lnTo>
                      <a:pt x="105" y="232"/>
                    </a:lnTo>
                    <a:lnTo>
                      <a:pt x="115" y="192"/>
                    </a:lnTo>
                    <a:lnTo>
                      <a:pt x="123" y="156"/>
                    </a:lnTo>
                    <a:lnTo>
                      <a:pt x="130" y="125"/>
                    </a:lnTo>
                    <a:lnTo>
                      <a:pt x="136" y="101"/>
                    </a:lnTo>
                    <a:lnTo>
                      <a:pt x="139" y="83"/>
                    </a:lnTo>
                    <a:lnTo>
                      <a:pt x="140" y="72"/>
                    </a:lnTo>
                    <a:lnTo>
                      <a:pt x="139" y="69"/>
                    </a:lnTo>
                    <a:lnTo>
                      <a:pt x="158" y="0"/>
                    </a:lnTo>
                    <a:close/>
                  </a:path>
                </a:pathLst>
              </a:custGeom>
              <a:solidFill>
                <a:srgbClr val="E6EB5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623" name="Freeform 1044"/>
              <p:cNvSpPr>
                <a:spLocks/>
              </p:cNvSpPr>
              <p:nvPr/>
            </p:nvSpPr>
            <p:spPr bwMode="auto">
              <a:xfrm>
                <a:off x="1962" y="1260"/>
                <a:ext cx="143" cy="274"/>
              </a:xfrm>
              <a:custGeom>
                <a:avLst/>
                <a:gdLst>
                  <a:gd name="T0" fmla="*/ 3 w 143"/>
                  <a:gd name="T1" fmla="*/ 274 h 546"/>
                  <a:gd name="T2" fmla="*/ 20 w 143"/>
                  <a:gd name="T3" fmla="*/ 244 h 546"/>
                  <a:gd name="T4" fmla="*/ 37 w 143"/>
                  <a:gd name="T5" fmla="*/ 214 h 546"/>
                  <a:gd name="T6" fmla="*/ 53 w 143"/>
                  <a:gd name="T7" fmla="*/ 185 h 546"/>
                  <a:gd name="T8" fmla="*/ 68 w 143"/>
                  <a:gd name="T9" fmla="*/ 157 h 546"/>
                  <a:gd name="T10" fmla="*/ 82 w 143"/>
                  <a:gd name="T11" fmla="*/ 130 h 546"/>
                  <a:gd name="T12" fmla="*/ 95 w 143"/>
                  <a:gd name="T13" fmla="*/ 104 h 546"/>
                  <a:gd name="T14" fmla="*/ 108 w 143"/>
                  <a:gd name="T15" fmla="*/ 82 h 546"/>
                  <a:gd name="T16" fmla="*/ 118 w 143"/>
                  <a:gd name="T17" fmla="*/ 62 h 546"/>
                  <a:gd name="T18" fmla="*/ 126 w 143"/>
                  <a:gd name="T19" fmla="*/ 44 h 546"/>
                  <a:gd name="T20" fmla="*/ 133 w 143"/>
                  <a:gd name="T21" fmla="*/ 28 h 546"/>
                  <a:gd name="T22" fmla="*/ 139 w 143"/>
                  <a:gd name="T23" fmla="*/ 16 h 546"/>
                  <a:gd name="T24" fmla="*/ 142 w 143"/>
                  <a:gd name="T25" fmla="*/ 7 h 546"/>
                  <a:gd name="T26" fmla="*/ 143 w 143"/>
                  <a:gd name="T27" fmla="*/ 2 h 546"/>
                  <a:gd name="T28" fmla="*/ 142 w 143"/>
                  <a:gd name="T29" fmla="*/ 0 h 546"/>
                  <a:gd name="T30" fmla="*/ 122 w 143"/>
                  <a:gd name="T31" fmla="*/ 37 h 546"/>
                  <a:gd name="T32" fmla="*/ 122 w 143"/>
                  <a:gd name="T33" fmla="*/ 39 h 546"/>
                  <a:gd name="T34" fmla="*/ 120 w 143"/>
                  <a:gd name="T35" fmla="*/ 44 h 546"/>
                  <a:gd name="T36" fmla="*/ 118 w 143"/>
                  <a:gd name="T37" fmla="*/ 51 h 546"/>
                  <a:gd name="T38" fmla="*/ 113 w 143"/>
                  <a:gd name="T39" fmla="*/ 62 h 546"/>
                  <a:gd name="T40" fmla="*/ 108 w 143"/>
                  <a:gd name="T41" fmla="*/ 74 h 546"/>
                  <a:gd name="T42" fmla="*/ 101 w 143"/>
                  <a:gd name="T43" fmla="*/ 90 h 546"/>
                  <a:gd name="T44" fmla="*/ 91 w 143"/>
                  <a:gd name="T45" fmla="*/ 108 h 546"/>
                  <a:gd name="T46" fmla="*/ 81 w 143"/>
                  <a:gd name="T47" fmla="*/ 127 h 546"/>
                  <a:gd name="T48" fmla="*/ 69 w 143"/>
                  <a:gd name="T49" fmla="*/ 149 h 546"/>
                  <a:gd name="T50" fmla="*/ 57 w 143"/>
                  <a:gd name="T51" fmla="*/ 173 h 546"/>
                  <a:gd name="T52" fmla="*/ 44 w 143"/>
                  <a:gd name="T53" fmla="*/ 197 h 546"/>
                  <a:gd name="T54" fmla="*/ 30 w 143"/>
                  <a:gd name="T55" fmla="*/ 221 h 546"/>
                  <a:gd name="T56" fmla="*/ 16 w 143"/>
                  <a:gd name="T57" fmla="*/ 248 h 546"/>
                  <a:gd name="T58" fmla="*/ 0 w 143"/>
                  <a:gd name="T59" fmla="*/ 274 h 546"/>
                  <a:gd name="T60" fmla="*/ 3 w 143"/>
                  <a:gd name="T61" fmla="*/ 274 h 54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143" h="546">
                    <a:moveTo>
                      <a:pt x="3" y="546"/>
                    </a:moveTo>
                    <a:lnTo>
                      <a:pt x="20" y="487"/>
                    </a:lnTo>
                    <a:lnTo>
                      <a:pt x="37" y="427"/>
                    </a:lnTo>
                    <a:lnTo>
                      <a:pt x="53" y="369"/>
                    </a:lnTo>
                    <a:lnTo>
                      <a:pt x="68" y="313"/>
                    </a:lnTo>
                    <a:lnTo>
                      <a:pt x="82" y="259"/>
                    </a:lnTo>
                    <a:lnTo>
                      <a:pt x="95" y="208"/>
                    </a:lnTo>
                    <a:lnTo>
                      <a:pt x="108" y="163"/>
                    </a:lnTo>
                    <a:lnTo>
                      <a:pt x="118" y="123"/>
                    </a:lnTo>
                    <a:lnTo>
                      <a:pt x="126" y="87"/>
                    </a:lnTo>
                    <a:lnTo>
                      <a:pt x="133" y="56"/>
                    </a:lnTo>
                    <a:lnTo>
                      <a:pt x="139" y="32"/>
                    </a:lnTo>
                    <a:lnTo>
                      <a:pt x="142" y="14"/>
                    </a:lnTo>
                    <a:lnTo>
                      <a:pt x="143" y="3"/>
                    </a:lnTo>
                    <a:lnTo>
                      <a:pt x="142" y="0"/>
                    </a:lnTo>
                    <a:lnTo>
                      <a:pt x="122" y="74"/>
                    </a:lnTo>
                    <a:lnTo>
                      <a:pt x="122" y="77"/>
                    </a:lnTo>
                    <a:lnTo>
                      <a:pt x="120" y="87"/>
                    </a:lnTo>
                    <a:lnTo>
                      <a:pt x="118" y="101"/>
                    </a:lnTo>
                    <a:lnTo>
                      <a:pt x="113" y="123"/>
                    </a:lnTo>
                    <a:lnTo>
                      <a:pt x="108" y="148"/>
                    </a:lnTo>
                    <a:lnTo>
                      <a:pt x="101" y="179"/>
                    </a:lnTo>
                    <a:lnTo>
                      <a:pt x="91" y="215"/>
                    </a:lnTo>
                    <a:lnTo>
                      <a:pt x="81" y="253"/>
                    </a:lnTo>
                    <a:lnTo>
                      <a:pt x="69" y="297"/>
                    </a:lnTo>
                    <a:lnTo>
                      <a:pt x="57" y="344"/>
                    </a:lnTo>
                    <a:lnTo>
                      <a:pt x="44" y="392"/>
                    </a:lnTo>
                    <a:lnTo>
                      <a:pt x="30" y="441"/>
                    </a:lnTo>
                    <a:lnTo>
                      <a:pt x="16" y="494"/>
                    </a:lnTo>
                    <a:lnTo>
                      <a:pt x="0" y="546"/>
                    </a:lnTo>
                    <a:lnTo>
                      <a:pt x="3" y="546"/>
                    </a:lnTo>
                    <a:close/>
                  </a:path>
                </a:pathLst>
              </a:custGeom>
              <a:solidFill>
                <a:srgbClr val="E7EB5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624" name="Freeform 1045"/>
              <p:cNvSpPr>
                <a:spLocks/>
              </p:cNvSpPr>
              <p:nvPr/>
            </p:nvSpPr>
            <p:spPr bwMode="auto">
              <a:xfrm>
                <a:off x="1961" y="1297"/>
                <a:ext cx="123" cy="237"/>
              </a:xfrm>
              <a:custGeom>
                <a:avLst/>
                <a:gdLst>
                  <a:gd name="T0" fmla="*/ 123 w 123"/>
                  <a:gd name="T1" fmla="*/ 0 h 472"/>
                  <a:gd name="T2" fmla="*/ 123 w 123"/>
                  <a:gd name="T3" fmla="*/ 2 h 472"/>
                  <a:gd name="T4" fmla="*/ 121 w 123"/>
                  <a:gd name="T5" fmla="*/ 7 h 472"/>
                  <a:gd name="T6" fmla="*/ 119 w 123"/>
                  <a:gd name="T7" fmla="*/ 14 h 472"/>
                  <a:gd name="T8" fmla="*/ 114 w 123"/>
                  <a:gd name="T9" fmla="*/ 25 h 472"/>
                  <a:gd name="T10" fmla="*/ 109 w 123"/>
                  <a:gd name="T11" fmla="*/ 37 h 472"/>
                  <a:gd name="T12" fmla="*/ 102 w 123"/>
                  <a:gd name="T13" fmla="*/ 53 h 472"/>
                  <a:gd name="T14" fmla="*/ 92 w 123"/>
                  <a:gd name="T15" fmla="*/ 71 h 472"/>
                  <a:gd name="T16" fmla="*/ 82 w 123"/>
                  <a:gd name="T17" fmla="*/ 90 h 472"/>
                  <a:gd name="T18" fmla="*/ 70 w 123"/>
                  <a:gd name="T19" fmla="*/ 112 h 472"/>
                  <a:gd name="T20" fmla="*/ 58 w 123"/>
                  <a:gd name="T21" fmla="*/ 136 h 472"/>
                  <a:gd name="T22" fmla="*/ 45 w 123"/>
                  <a:gd name="T23" fmla="*/ 160 h 472"/>
                  <a:gd name="T24" fmla="*/ 31 w 123"/>
                  <a:gd name="T25" fmla="*/ 184 h 472"/>
                  <a:gd name="T26" fmla="*/ 17 w 123"/>
                  <a:gd name="T27" fmla="*/ 211 h 472"/>
                  <a:gd name="T28" fmla="*/ 1 w 123"/>
                  <a:gd name="T29" fmla="*/ 237 h 472"/>
                  <a:gd name="T30" fmla="*/ 0 w 123"/>
                  <a:gd name="T31" fmla="*/ 236 h 472"/>
                  <a:gd name="T32" fmla="*/ 14 w 123"/>
                  <a:gd name="T33" fmla="*/ 211 h 472"/>
                  <a:gd name="T34" fmla="*/ 28 w 123"/>
                  <a:gd name="T35" fmla="*/ 186 h 472"/>
                  <a:gd name="T36" fmla="*/ 41 w 123"/>
                  <a:gd name="T37" fmla="*/ 162 h 472"/>
                  <a:gd name="T38" fmla="*/ 54 w 123"/>
                  <a:gd name="T39" fmla="*/ 139 h 472"/>
                  <a:gd name="T40" fmla="*/ 65 w 123"/>
                  <a:gd name="T41" fmla="*/ 117 h 472"/>
                  <a:gd name="T42" fmla="*/ 75 w 123"/>
                  <a:gd name="T43" fmla="*/ 98 h 472"/>
                  <a:gd name="T44" fmla="*/ 83 w 123"/>
                  <a:gd name="T45" fmla="*/ 81 h 472"/>
                  <a:gd name="T46" fmla="*/ 90 w 123"/>
                  <a:gd name="T47" fmla="*/ 67 h 472"/>
                  <a:gd name="T48" fmla="*/ 96 w 123"/>
                  <a:gd name="T49" fmla="*/ 55 h 472"/>
                  <a:gd name="T50" fmla="*/ 99 w 123"/>
                  <a:gd name="T51" fmla="*/ 46 h 472"/>
                  <a:gd name="T52" fmla="*/ 100 w 123"/>
                  <a:gd name="T53" fmla="*/ 42 h 472"/>
                  <a:gd name="T54" fmla="*/ 100 w 123"/>
                  <a:gd name="T55" fmla="*/ 39 h 472"/>
                  <a:gd name="T56" fmla="*/ 123 w 123"/>
                  <a:gd name="T57" fmla="*/ 0 h 472"/>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23" h="472">
                    <a:moveTo>
                      <a:pt x="123" y="0"/>
                    </a:moveTo>
                    <a:lnTo>
                      <a:pt x="123" y="3"/>
                    </a:lnTo>
                    <a:lnTo>
                      <a:pt x="121" y="13"/>
                    </a:lnTo>
                    <a:lnTo>
                      <a:pt x="119" y="27"/>
                    </a:lnTo>
                    <a:lnTo>
                      <a:pt x="114" y="49"/>
                    </a:lnTo>
                    <a:lnTo>
                      <a:pt x="109" y="74"/>
                    </a:lnTo>
                    <a:lnTo>
                      <a:pt x="102" y="105"/>
                    </a:lnTo>
                    <a:lnTo>
                      <a:pt x="92" y="141"/>
                    </a:lnTo>
                    <a:lnTo>
                      <a:pt x="82" y="179"/>
                    </a:lnTo>
                    <a:lnTo>
                      <a:pt x="70" y="223"/>
                    </a:lnTo>
                    <a:lnTo>
                      <a:pt x="58" y="270"/>
                    </a:lnTo>
                    <a:lnTo>
                      <a:pt x="45" y="318"/>
                    </a:lnTo>
                    <a:lnTo>
                      <a:pt x="31" y="367"/>
                    </a:lnTo>
                    <a:lnTo>
                      <a:pt x="17" y="420"/>
                    </a:lnTo>
                    <a:lnTo>
                      <a:pt x="1" y="472"/>
                    </a:lnTo>
                    <a:lnTo>
                      <a:pt x="0" y="471"/>
                    </a:lnTo>
                    <a:lnTo>
                      <a:pt x="14" y="420"/>
                    </a:lnTo>
                    <a:lnTo>
                      <a:pt x="28" y="371"/>
                    </a:lnTo>
                    <a:lnTo>
                      <a:pt x="41" y="322"/>
                    </a:lnTo>
                    <a:lnTo>
                      <a:pt x="54" y="277"/>
                    </a:lnTo>
                    <a:lnTo>
                      <a:pt x="65" y="233"/>
                    </a:lnTo>
                    <a:lnTo>
                      <a:pt x="75" y="195"/>
                    </a:lnTo>
                    <a:lnTo>
                      <a:pt x="83" y="161"/>
                    </a:lnTo>
                    <a:lnTo>
                      <a:pt x="90" y="134"/>
                    </a:lnTo>
                    <a:lnTo>
                      <a:pt x="96" y="110"/>
                    </a:lnTo>
                    <a:lnTo>
                      <a:pt x="99" y="92"/>
                    </a:lnTo>
                    <a:lnTo>
                      <a:pt x="100" y="83"/>
                    </a:lnTo>
                    <a:lnTo>
                      <a:pt x="100" y="78"/>
                    </a:lnTo>
                    <a:lnTo>
                      <a:pt x="123" y="0"/>
                    </a:lnTo>
                    <a:close/>
                  </a:path>
                </a:pathLst>
              </a:custGeom>
              <a:solidFill>
                <a:srgbClr val="E9EA5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625" name="Freeform 1046"/>
              <p:cNvSpPr>
                <a:spLocks/>
              </p:cNvSpPr>
              <p:nvPr/>
            </p:nvSpPr>
            <p:spPr bwMode="auto">
              <a:xfrm>
                <a:off x="1958" y="1336"/>
                <a:ext cx="103" cy="197"/>
              </a:xfrm>
              <a:custGeom>
                <a:avLst/>
                <a:gdLst>
                  <a:gd name="T0" fmla="*/ 3 w 103"/>
                  <a:gd name="T1" fmla="*/ 197 h 393"/>
                  <a:gd name="T2" fmla="*/ 17 w 103"/>
                  <a:gd name="T3" fmla="*/ 171 h 393"/>
                  <a:gd name="T4" fmla="*/ 31 w 103"/>
                  <a:gd name="T5" fmla="*/ 147 h 393"/>
                  <a:gd name="T6" fmla="*/ 44 w 103"/>
                  <a:gd name="T7" fmla="*/ 122 h 393"/>
                  <a:gd name="T8" fmla="*/ 57 w 103"/>
                  <a:gd name="T9" fmla="*/ 100 h 393"/>
                  <a:gd name="T10" fmla="*/ 68 w 103"/>
                  <a:gd name="T11" fmla="*/ 78 h 393"/>
                  <a:gd name="T12" fmla="*/ 78 w 103"/>
                  <a:gd name="T13" fmla="*/ 59 h 393"/>
                  <a:gd name="T14" fmla="*/ 86 w 103"/>
                  <a:gd name="T15" fmla="*/ 42 h 393"/>
                  <a:gd name="T16" fmla="*/ 93 w 103"/>
                  <a:gd name="T17" fmla="*/ 28 h 393"/>
                  <a:gd name="T18" fmla="*/ 99 w 103"/>
                  <a:gd name="T19" fmla="*/ 16 h 393"/>
                  <a:gd name="T20" fmla="*/ 102 w 103"/>
                  <a:gd name="T21" fmla="*/ 7 h 393"/>
                  <a:gd name="T22" fmla="*/ 103 w 103"/>
                  <a:gd name="T23" fmla="*/ 3 h 393"/>
                  <a:gd name="T24" fmla="*/ 103 w 103"/>
                  <a:gd name="T25" fmla="*/ 0 h 393"/>
                  <a:gd name="T26" fmla="*/ 79 w 103"/>
                  <a:gd name="T27" fmla="*/ 44 h 393"/>
                  <a:gd name="T28" fmla="*/ 79 w 103"/>
                  <a:gd name="T29" fmla="*/ 45 h 393"/>
                  <a:gd name="T30" fmla="*/ 78 w 103"/>
                  <a:gd name="T31" fmla="*/ 50 h 393"/>
                  <a:gd name="T32" fmla="*/ 73 w 103"/>
                  <a:gd name="T33" fmla="*/ 58 h 393"/>
                  <a:gd name="T34" fmla="*/ 69 w 103"/>
                  <a:gd name="T35" fmla="*/ 68 h 393"/>
                  <a:gd name="T36" fmla="*/ 62 w 103"/>
                  <a:gd name="T37" fmla="*/ 82 h 393"/>
                  <a:gd name="T38" fmla="*/ 55 w 103"/>
                  <a:gd name="T39" fmla="*/ 97 h 393"/>
                  <a:gd name="T40" fmla="*/ 45 w 103"/>
                  <a:gd name="T41" fmla="*/ 114 h 393"/>
                  <a:gd name="T42" fmla="*/ 35 w 103"/>
                  <a:gd name="T43" fmla="*/ 133 h 393"/>
                  <a:gd name="T44" fmla="*/ 24 w 103"/>
                  <a:gd name="T45" fmla="*/ 154 h 393"/>
                  <a:gd name="T46" fmla="*/ 13 w 103"/>
                  <a:gd name="T47" fmla="*/ 175 h 393"/>
                  <a:gd name="T48" fmla="*/ 0 w 103"/>
                  <a:gd name="T49" fmla="*/ 197 h 393"/>
                  <a:gd name="T50" fmla="*/ 3 w 103"/>
                  <a:gd name="T51" fmla="*/ 197 h 39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03" h="393">
                    <a:moveTo>
                      <a:pt x="3" y="393"/>
                    </a:moveTo>
                    <a:lnTo>
                      <a:pt x="17" y="342"/>
                    </a:lnTo>
                    <a:lnTo>
                      <a:pt x="31" y="293"/>
                    </a:lnTo>
                    <a:lnTo>
                      <a:pt x="44" y="244"/>
                    </a:lnTo>
                    <a:lnTo>
                      <a:pt x="57" y="199"/>
                    </a:lnTo>
                    <a:lnTo>
                      <a:pt x="68" y="155"/>
                    </a:lnTo>
                    <a:lnTo>
                      <a:pt x="78" y="117"/>
                    </a:lnTo>
                    <a:lnTo>
                      <a:pt x="86" y="83"/>
                    </a:lnTo>
                    <a:lnTo>
                      <a:pt x="93" y="56"/>
                    </a:lnTo>
                    <a:lnTo>
                      <a:pt x="99" y="32"/>
                    </a:lnTo>
                    <a:lnTo>
                      <a:pt x="102" y="14"/>
                    </a:lnTo>
                    <a:lnTo>
                      <a:pt x="103" y="5"/>
                    </a:lnTo>
                    <a:lnTo>
                      <a:pt x="103" y="0"/>
                    </a:lnTo>
                    <a:lnTo>
                      <a:pt x="79" y="87"/>
                    </a:lnTo>
                    <a:lnTo>
                      <a:pt x="79" y="90"/>
                    </a:lnTo>
                    <a:lnTo>
                      <a:pt x="78" y="99"/>
                    </a:lnTo>
                    <a:lnTo>
                      <a:pt x="73" y="116"/>
                    </a:lnTo>
                    <a:lnTo>
                      <a:pt x="69" y="135"/>
                    </a:lnTo>
                    <a:lnTo>
                      <a:pt x="62" y="163"/>
                    </a:lnTo>
                    <a:lnTo>
                      <a:pt x="55" y="193"/>
                    </a:lnTo>
                    <a:lnTo>
                      <a:pt x="45" y="228"/>
                    </a:lnTo>
                    <a:lnTo>
                      <a:pt x="35" y="266"/>
                    </a:lnTo>
                    <a:lnTo>
                      <a:pt x="24" y="307"/>
                    </a:lnTo>
                    <a:lnTo>
                      <a:pt x="13" y="349"/>
                    </a:lnTo>
                    <a:lnTo>
                      <a:pt x="0" y="393"/>
                    </a:lnTo>
                    <a:lnTo>
                      <a:pt x="3" y="393"/>
                    </a:lnTo>
                    <a:close/>
                  </a:path>
                </a:pathLst>
              </a:custGeom>
              <a:solidFill>
                <a:srgbClr val="EBEA5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626" name="Freeform 1047"/>
              <p:cNvSpPr>
                <a:spLocks/>
              </p:cNvSpPr>
              <p:nvPr/>
            </p:nvSpPr>
            <p:spPr bwMode="auto">
              <a:xfrm>
                <a:off x="1957" y="1380"/>
                <a:ext cx="80" cy="153"/>
              </a:xfrm>
              <a:custGeom>
                <a:avLst/>
                <a:gdLst>
                  <a:gd name="T0" fmla="*/ 80 w 80"/>
                  <a:gd name="T1" fmla="*/ 0 h 306"/>
                  <a:gd name="T2" fmla="*/ 80 w 80"/>
                  <a:gd name="T3" fmla="*/ 2 h 306"/>
                  <a:gd name="T4" fmla="*/ 79 w 80"/>
                  <a:gd name="T5" fmla="*/ 6 h 306"/>
                  <a:gd name="T6" fmla="*/ 74 w 80"/>
                  <a:gd name="T7" fmla="*/ 15 h 306"/>
                  <a:gd name="T8" fmla="*/ 70 w 80"/>
                  <a:gd name="T9" fmla="*/ 24 h 306"/>
                  <a:gd name="T10" fmla="*/ 63 w 80"/>
                  <a:gd name="T11" fmla="*/ 38 h 306"/>
                  <a:gd name="T12" fmla="*/ 56 w 80"/>
                  <a:gd name="T13" fmla="*/ 53 h 306"/>
                  <a:gd name="T14" fmla="*/ 46 w 80"/>
                  <a:gd name="T15" fmla="*/ 71 h 306"/>
                  <a:gd name="T16" fmla="*/ 36 w 80"/>
                  <a:gd name="T17" fmla="*/ 90 h 306"/>
                  <a:gd name="T18" fmla="*/ 25 w 80"/>
                  <a:gd name="T19" fmla="*/ 110 h 306"/>
                  <a:gd name="T20" fmla="*/ 14 w 80"/>
                  <a:gd name="T21" fmla="*/ 131 h 306"/>
                  <a:gd name="T22" fmla="*/ 1 w 80"/>
                  <a:gd name="T23" fmla="*/ 153 h 306"/>
                  <a:gd name="T24" fmla="*/ 0 w 80"/>
                  <a:gd name="T25" fmla="*/ 152 h 306"/>
                  <a:gd name="T26" fmla="*/ 9 w 80"/>
                  <a:gd name="T27" fmla="*/ 134 h 306"/>
                  <a:gd name="T28" fmla="*/ 19 w 80"/>
                  <a:gd name="T29" fmla="*/ 116 h 306"/>
                  <a:gd name="T30" fmla="*/ 28 w 80"/>
                  <a:gd name="T31" fmla="*/ 100 h 306"/>
                  <a:gd name="T32" fmla="*/ 36 w 80"/>
                  <a:gd name="T33" fmla="*/ 84 h 306"/>
                  <a:gd name="T34" fmla="*/ 43 w 80"/>
                  <a:gd name="T35" fmla="*/ 72 h 306"/>
                  <a:gd name="T36" fmla="*/ 48 w 80"/>
                  <a:gd name="T37" fmla="*/ 61 h 306"/>
                  <a:gd name="T38" fmla="*/ 52 w 80"/>
                  <a:gd name="T39" fmla="*/ 53 h 306"/>
                  <a:gd name="T40" fmla="*/ 53 w 80"/>
                  <a:gd name="T41" fmla="*/ 48 h 306"/>
                  <a:gd name="T42" fmla="*/ 53 w 80"/>
                  <a:gd name="T43" fmla="*/ 46 h 306"/>
                  <a:gd name="T44" fmla="*/ 80 w 80"/>
                  <a:gd name="T45" fmla="*/ 0 h 30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80" h="306">
                    <a:moveTo>
                      <a:pt x="80" y="0"/>
                    </a:moveTo>
                    <a:lnTo>
                      <a:pt x="80" y="3"/>
                    </a:lnTo>
                    <a:lnTo>
                      <a:pt x="79" y="12"/>
                    </a:lnTo>
                    <a:lnTo>
                      <a:pt x="74" y="29"/>
                    </a:lnTo>
                    <a:lnTo>
                      <a:pt x="70" y="48"/>
                    </a:lnTo>
                    <a:lnTo>
                      <a:pt x="63" y="76"/>
                    </a:lnTo>
                    <a:lnTo>
                      <a:pt x="56" y="106"/>
                    </a:lnTo>
                    <a:lnTo>
                      <a:pt x="46" y="141"/>
                    </a:lnTo>
                    <a:lnTo>
                      <a:pt x="36" y="179"/>
                    </a:lnTo>
                    <a:lnTo>
                      <a:pt x="25" y="220"/>
                    </a:lnTo>
                    <a:lnTo>
                      <a:pt x="14" y="262"/>
                    </a:lnTo>
                    <a:lnTo>
                      <a:pt x="1" y="306"/>
                    </a:lnTo>
                    <a:lnTo>
                      <a:pt x="0" y="304"/>
                    </a:lnTo>
                    <a:lnTo>
                      <a:pt x="9" y="268"/>
                    </a:lnTo>
                    <a:lnTo>
                      <a:pt x="19" y="231"/>
                    </a:lnTo>
                    <a:lnTo>
                      <a:pt x="28" y="199"/>
                    </a:lnTo>
                    <a:lnTo>
                      <a:pt x="36" y="168"/>
                    </a:lnTo>
                    <a:lnTo>
                      <a:pt x="43" y="143"/>
                    </a:lnTo>
                    <a:lnTo>
                      <a:pt x="48" y="121"/>
                    </a:lnTo>
                    <a:lnTo>
                      <a:pt x="52" y="105"/>
                    </a:lnTo>
                    <a:lnTo>
                      <a:pt x="53" y="96"/>
                    </a:lnTo>
                    <a:lnTo>
                      <a:pt x="53" y="92"/>
                    </a:lnTo>
                    <a:lnTo>
                      <a:pt x="80" y="0"/>
                    </a:lnTo>
                    <a:close/>
                  </a:path>
                </a:pathLst>
              </a:custGeom>
              <a:solidFill>
                <a:srgbClr val="EDE95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627" name="Freeform 1048"/>
              <p:cNvSpPr>
                <a:spLocks/>
              </p:cNvSpPr>
              <p:nvPr/>
            </p:nvSpPr>
            <p:spPr bwMode="auto">
              <a:xfrm>
                <a:off x="1954" y="1426"/>
                <a:ext cx="56" cy="106"/>
              </a:xfrm>
              <a:custGeom>
                <a:avLst/>
                <a:gdLst>
                  <a:gd name="T0" fmla="*/ 3 w 56"/>
                  <a:gd name="T1" fmla="*/ 106 h 212"/>
                  <a:gd name="T2" fmla="*/ 12 w 56"/>
                  <a:gd name="T3" fmla="*/ 88 h 212"/>
                  <a:gd name="T4" fmla="*/ 22 w 56"/>
                  <a:gd name="T5" fmla="*/ 70 h 212"/>
                  <a:gd name="T6" fmla="*/ 31 w 56"/>
                  <a:gd name="T7" fmla="*/ 54 h 212"/>
                  <a:gd name="T8" fmla="*/ 39 w 56"/>
                  <a:gd name="T9" fmla="*/ 38 h 212"/>
                  <a:gd name="T10" fmla="*/ 46 w 56"/>
                  <a:gd name="T11" fmla="*/ 26 h 212"/>
                  <a:gd name="T12" fmla="*/ 51 w 56"/>
                  <a:gd name="T13" fmla="*/ 15 h 212"/>
                  <a:gd name="T14" fmla="*/ 55 w 56"/>
                  <a:gd name="T15" fmla="*/ 7 h 212"/>
                  <a:gd name="T16" fmla="*/ 56 w 56"/>
                  <a:gd name="T17" fmla="*/ 2 h 212"/>
                  <a:gd name="T18" fmla="*/ 56 w 56"/>
                  <a:gd name="T19" fmla="*/ 0 h 212"/>
                  <a:gd name="T20" fmla="*/ 28 w 56"/>
                  <a:gd name="T21" fmla="*/ 50 h 212"/>
                  <a:gd name="T22" fmla="*/ 28 w 56"/>
                  <a:gd name="T23" fmla="*/ 51 h 212"/>
                  <a:gd name="T24" fmla="*/ 27 w 56"/>
                  <a:gd name="T25" fmla="*/ 55 h 212"/>
                  <a:gd name="T26" fmla="*/ 22 w 56"/>
                  <a:gd name="T27" fmla="*/ 63 h 212"/>
                  <a:gd name="T28" fmla="*/ 18 w 56"/>
                  <a:gd name="T29" fmla="*/ 71 h 212"/>
                  <a:gd name="T30" fmla="*/ 12 w 56"/>
                  <a:gd name="T31" fmla="*/ 82 h 212"/>
                  <a:gd name="T32" fmla="*/ 7 w 56"/>
                  <a:gd name="T33" fmla="*/ 93 h 212"/>
                  <a:gd name="T34" fmla="*/ 0 w 56"/>
                  <a:gd name="T35" fmla="*/ 106 h 212"/>
                  <a:gd name="T36" fmla="*/ 3 w 56"/>
                  <a:gd name="T37" fmla="*/ 106 h 21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56" h="212">
                    <a:moveTo>
                      <a:pt x="3" y="212"/>
                    </a:moveTo>
                    <a:lnTo>
                      <a:pt x="12" y="176"/>
                    </a:lnTo>
                    <a:lnTo>
                      <a:pt x="22" y="139"/>
                    </a:lnTo>
                    <a:lnTo>
                      <a:pt x="31" y="107"/>
                    </a:lnTo>
                    <a:lnTo>
                      <a:pt x="39" y="76"/>
                    </a:lnTo>
                    <a:lnTo>
                      <a:pt x="46" y="51"/>
                    </a:lnTo>
                    <a:lnTo>
                      <a:pt x="51" y="29"/>
                    </a:lnTo>
                    <a:lnTo>
                      <a:pt x="55" y="13"/>
                    </a:lnTo>
                    <a:lnTo>
                      <a:pt x="56" y="4"/>
                    </a:lnTo>
                    <a:lnTo>
                      <a:pt x="56" y="0"/>
                    </a:lnTo>
                    <a:lnTo>
                      <a:pt x="28" y="99"/>
                    </a:lnTo>
                    <a:lnTo>
                      <a:pt x="28" y="101"/>
                    </a:lnTo>
                    <a:lnTo>
                      <a:pt x="27" y="110"/>
                    </a:lnTo>
                    <a:lnTo>
                      <a:pt x="22" y="125"/>
                    </a:lnTo>
                    <a:lnTo>
                      <a:pt x="18" y="141"/>
                    </a:lnTo>
                    <a:lnTo>
                      <a:pt x="12" y="163"/>
                    </a:lnTo>
                    <a:lnTo>
                      <a:pt x="7" y="186"/>
                    </a:lnTo>
                    <a:lnTo>
                      <a:pt x="0" y="212"/>
                    </a:lnTo>
                    <a:lnTo>
                      <a:pt x="3" y="212"/>
                    </a:lnTo>
                    <a:close/>
                  </a:path>
                </a:pathLst>
              </a:custGeom>
              <a:solidFill>
                <a:srgbClr val="EFE94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628" name="Freeform 1049"/>
              <p:cNvSpPr>
                <a:spLocks/>
              </p:cNvSpPr>
              <p:nvPr/>
            </p:nvSpPr>
            <p:spPr bwMode="auto">
              <a:xfrm>
                <a:off x="1951" y="1476"/>
                <a:ext cx="31" cy="56"/>
              </a:xfrm>
              <a:custGeom>
                <a:avLst/>
                <a:gdLst>
                  <a:gd name="T0" fmla="*/ 31 w 31"/>
                  <a:gd name="T1" fmla="*/ 0 h 113"/>
                  <a:gd name="T2" fmla="*/ 31 w 31"/>
                  <a:gd name="T3" fmla="*/ 1 h 113"/>
                  <a:gd name="T4" fmla="*/ 30 w 31"/>
                  <a:gd name="T5" fmla="*/ 5 h 113"/>
                  <a:gd name="T6" fmla="*/ 25 w 31"/>
                  <a:gd name="T7" fmla="*/ 13 h 113"/>
                  <a:gd name="T8" fmla="*/ 21 w 31"/>
                  <a:gd name="T9" fmla="*/ 21 h 113"/>
                  <a:gd name="T10" fmla="*/ 15 w 31"/>
                  <a:gd name="T11" fmla="*/ 32 h 113"/>
                  <a:gd name="T12" fmla="*/ 10 w 31"/>
                  <a:gd name="T13" fmla="*/ 43 h 113"/>
                  <a:gd name="T14" fmla="*/ 3 w 31"/>
                  <a:gd name="T15" fmla="*/ 56 h 113"/>
                  <a:gd name="T16" fmla="*/ 0 w 31"/>
                  <a:gd name="T17" fmla="*/ 55 h 113"/>
                  <a:gd name="T18" fmla="*/ 0 w 31"/>
                  <a:gd name="T19" fmla="*/ 54 h 113"/>
                  <a:gd name="T20" fmla="*/ 31 w 31"/>
                  <a:gd name="T21" fmla="*/ 0 h 11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1" h="113">
                    <a:moveTo>
                      <a:pt x="31" y="0"/>
                    </a:moveTo>
                    <a:lnTo>
                      <a:pt x="31" y="2"/>
                    </a:lnTo>
                    <a:lnTo>
                      <a:pt x="30" y="11"/>
                    </a:lnTo>
                    <a:lnTo>
                      <a:pt x="25" y="26"/>
                    </a:lnTo>
                    <a:lnTo>
                      <a:pt x="21" y="42"/>
                    </a:lnTo>
                    <a:lnTo>
                      <a:pt x="15" y="64"/>
                    </a:lnTo>
                    <a:lnTo>
                      <a:pt x="10" y="87"/>
                    </a:lnTo>
                    <a:lnTo>
                      <a:pt x="3" y="113"/>
                    </a:lnTo>
                    <a:lnTo>
                      <a:pt x="0" y="111"/>
                    </a:lnTo>
                    <a:lnTo>
                      <a:pt x="0" y="109"/>
                    </a:lnTo>
                    <a:lnTo>
                      <a:pt x="31" y="0"/>
                    </a:lnTo>
                    <a:close/>
                  </a:path>
                </a:pathLst>
              </a:custGeom>
              <a:solidFill>
                <a:srgbClr val="F0E94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629" name="Freeform 1050"/>
              <p:cNvSpPr>
                <a:spLocks/>
              </p:cNvSpPr>
              <p:nvPr/>
            </p:nvSpPr>
            <p:spPr bwMode="auto">
              <a:xfrm>
                <a:off x="1951" y="1530"/>
                <a:ext cx="1" cy="1"/>
              </a:xfrm>
              <a:custGeom>
                <a:avLst/>
                <a:gdLst>
                  <a:gd name="T0" fmla="*/ 0 w 1"/>
                  <a:gd name="T1" fmla="*/ 1 h 2"/>
                  <a:gd name="T2" fmla="*/ 0 w 1"/>
                  <a:gd name="T3" fmla="*/ 0 h 2"/>
                  <a:gd name="T4" fmla="*/ 0 w 1"/>
                  <a:gd name="T5" fmla="*/ 1 h 2"/>
                  <a:gd name="T6" fmla="*/ 0 w 1"/>
                  <a:gd name="T7" fmla="*/ 1 h 2"/>
                  <a:gd name="T8" fmla="*/ 0 w 1"/>
                  <a:gd name="T9" fmla="*/ 1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 h="2">
                    <a:moveTo>
                      <a:pt x="0" y="2"/>
                    </a:moveTo>
                    <a:lnTo>
                      <a:pt x="0" y="0"/>
                    </a:lnTo>
                    <a:lnTo>
                      <a:pt x="0" y="2"/>
                    </a:lnTo>
                    <a:close/>
                  </a:path>
                </a:pathLst>
              </a:custGeom>
              <a:solidFill>
                <a:srgbClr val="F1E94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630" name="Freeform 1051"/>
              <p:cNvSpPr>
                <a:spLocks/>
              </p:cNvSpPr>
              <p:nvPr/>
            </p:nvSpPr>
            <p:spPr bwMode="auto">
              <a:xfrm>
                <a:off x="1966" y="896"/>
                <a:ext cx="362" cy="642"/>
              </a:xfrm>
              <a:custGeom>
                <a:avLst/>
                <a:gdLst>
                  <a:gd name="T0" fmla="*/ 19 w 362"/>
                  <a:gd name="T1" fmla="*/ 642 h 1283"/>
                  <a:gd name="T2" fmla="*/ 0 w 362"/>
                  <a:gd name="T3" fmla="*/ 607 h 1283"/>
                  <a:gd name="T4" fmla="*/ 345 w 362"/>
                  <a:gd name="T5" fmla="*/ 0 h 1283"/>
                  <a:gd name="T6" fmla="*/ 362 w 362"/>
                  <a:gd name="T7" fmla="*/ 36 h 1283"/>
                  <a:gd name="T8" fmla="*/ 19 w 362"/>
                  <a:gd name="T9" fmla="*/ 642 h 128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62" h="1283">
                    <a:moveTo>
                      <a:pt x="19" y="1283"/>
                    </a:moveTo>
                    <a:lnTo>
                      <a:pt x="0" y="1213"/>
                    </a:lnTo>
                    <a:lnTo>
                      <a:pt x="345" y="0"/>
                    </a:lnTo>
                    <a:lnTo>
                      <a:pt x="362" y="72"/>
                    </a:lnTo>
                    <a:lnTo>
                      <a:pt x="19" y="128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631" name="Freeform 1052"/>
              <p:cNvSpPr>
                <a:spLocks/>
              </p:cNvSpPr>
              <p:nvPr/>
            </p:nvSpPr>
            <p:spPr bwMode="auto">
              <a:xfrm>
                <a:off x="1983" y="896"/>
                <a:ext cx="361" cy="642"/>
              </a:xfrm>
              <a:custGeom>
                <a:avLst/>
                <a:gdLst>
                  <a:gd name="T0" fmla="*/ 2 w 361"/>
                  <a:gd name="T1" fmla="*/ 642 h 1283"/>
                  <a:gd name="T2" fmla="*/ 361 w 361"/>
                  <a:gd name="T3" fmla="*/ 8 h 1283"/>
                  <a:gd name="T4" fmla="*/ 328 w 361"/>
                  <a:gd name="T5" fmla="*/ 0 h 1283"/>
                  <a:gd name="T6" fmla="*/ 320 w 361"/>
                  <a:gd name="T7" fmla="*/ 16 h 1283"/>
                  <a:gd name="T8" fmla="*/ 321 w 361"/>
                  <a:gd name="T9" fmla="*/ 17 h 1283"/>
                  <a:gd name="T10" fmla="*/ 320 w 361"/>
                  <a:gd name="T11" fmla="*/ 23 h 1283"/>
                  <a:gd name="T12" fmla="*/ 318 w 361"/>
                  <a:gd name="T13" fmla="*/ 31 h 1283"/>
                  <a:gd name="T14" fmla="*/ 314 w 361"/>
                  <a:gd name="T15" fmla="*/ 43 h 1283"/>
                  <a:gd name="T16" fmla="*/ 309 w 361"/>
                  <a:gd name="T17" fmla="*/ 57 h 1283"/>
                  <a:gd name="T18" fmla="*/ 301 w 361"/>
                  <a:gd name="T19" fmla="*/ 74 h 1283"/>
                  <a:gd name="T20" fmla="*/ 292 w 361"/>
                  <a:gd name="T21" fmla="*/ 94 h 1283"/>
                  <a:gd name="T22" fmla="*/ 282 w 361"/>
                  <a:gd name="T23" fmla="*/ 118 h 1283"/>
                  <a:gd name="T24" fmla="*/ 269 w 361"/>
                  <a:gd name="T25" fmla="*/ 143 h 1283"/>
                  <a:gd name="T26" fmla="*/ 255 w 361"/>
                  <a:gd name="T27" fmla="*/ 171 h 1283"/>
                  <a:gd name="T28" fmla="*/ 239 w 361"/>
                  <a:gd name="T29" fmla="*/ 202 h 1283"/>
                  <a:gd name="T30" fmla="*/ 222 w 361"/>
                  <a:gd name="T31" fmla="*/ 235 h 1283"/>
                  <a:gd name="T32" fmla="*/ 205 w 361"/>
                  <a:gd name="T33" fmla="*/ 270 h 1283"/>
                  <a:gd name="T34" fmla="*/ 186 w 361"/>
                  <a:gd name="T35" fmla="*/ 306 h 1283"/>
                  <a:gd name="T36" fmla="*/ 164 w 361"/>
                  <a:gd name="T37" fmla="*/ 344 h 1283"/>
                  <a:gd name="T38" fmla="*/ 143 w 361"/>
                  <a:gd name="T39" fmla="*/ 384 h 1283"/>
                  <a:gd name="T40" fmla="*/ 121 w 361"/>
                  <a:gd name="T41" fmla="*/ 426 h 1283"/>
                  <a:gd name="T42" fmla="*/ 98 w 361"/>
                  <a:gd name="T43" fmla="*/ 467 h 1283"/>
                  <a:gd name="T44" fmla="*/ 74 w 361"/>
                  <a:gd name="T45" fmla="*/ 511 h 1283"/>
                  <a:gd name="T46" fmla="*/ 50 w 361"/>
                  <a:gd name="T47" fmla="*/ 554 h 1283"/>
                  <a:gd name="T48" fmla="*/ 26 w 361"/>
                  <a:gd name="T49" fmla="*/ 598 h 1283"/>
                  <a:gd name="T50" fmla="*/ 0 w 361"/>
                  <a:gd name="T51" fmla="*/ 642 h 1283"/>
                  <a:gd name="T52" fmla="*/ 2 w 361"/>
                  <a:gd name="T53" fmla="*/ 642 h 1283"/>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361" h="1283">
                    <a:moveTo>
                      <a:pt x="2" y="1283"/>
                    </a:moveTo>
                    <a:lnTo>
                      <a:pt x="361" y="16"/>
                    </a:lnTo>
                    <a:lnTo>
                      <a:pt x="328" y="0"/>
                    </a:lnTo>
                    <a:lnTo>
                      <a:pt x="320" y="31"/>
                    </a:lnTo>
                    <a:lnTo>
                      <a:pt x="321" y="34"/>
                    </a:lnTo>
                    <a:lnTo>
                      <a:pt x="320" y="45"/>
                    </a:lnTo>
                    <a:lnTo>
                      <a:pt x="318" y="61"/>
                    </a:lnTo>
                    <a:lnTo>
                      <a:pt x="314" y="85"/>
                    </a:lnTo>
                    <a:lnTo>
                      <a:pt x="309" y="114"/>
                    </a:lnTo>
                    <a:lnTo>
                      <a:pt x="301" y="148"/>
                    </a:lnTo>
                    <a:lnTo>
                      <a:pt x="292" y="188"/>
                    </a:lnTo>
                    <a:lnTo>
                      <a:pt x="282" y="235"/>
                    </a:lnTo>
                    <a:lnTo>
                      <a:pt x="269" y="286"/>
                    </a:lnTo>
                    <a:lnTo>
                      <a:pt x="255" y="342"/>
                    </a:lnTo>
                    <a:lnTo>
                      <a:pt x="239" y="404"/>
                    </a:lnTo>
                    <a:lnTo>
                      <a:pt x="222" y="469"/>
                    </a:lnTo>
                    <a:lnTo>
                      <a:pt x="205" y="539"/>
                    </a:lnTo>
                    <a:lnTo>
                      <a:pt x="186" y="612"/>
                    </a:lnTo>
                    <a:lnTo>
                      <a:pt x="164" y="688"/>
                    </a:lnTo>
                    <a:lnTo>
                      <a:pt x="143" y="767"/>
                    </a:lnTo>
                    <a:lnTo>
                      <a:pt x="121" y="851"/>
                    </a:lnTo>
                    <a:lnTo>
                      <a:pt x="98" y="934"/>
                    </a:lnTo>
                    <a:lnTo>
                      <a:pt x="74" y="1021"/>
                    </a:lnTo>
                    <a:lnTo>
                      <a:pt x="50" y="1108"/>
                    </a:lnTo>
                    <a:lnTo>
                      <a:pt x="26" y="1195"/>
                    </a:lnTo>
                    <a:lnTo>
                      <a:pt x="0" y="1283"/>
                    </a:lnTo>
                    <a:lnTo>
                      <a:pt x="2" y="1283"/>
                    </a:lnTo>
                    <a:close/>
                  </a:path>
                </a:pathLst>
              </a:custGeom>
              <a:solidFill>
                <a:srgbClr val="CCF39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632" name="Freeform 1053"/>
              <p:cNvSpPr>
                <a:spLocks/>
              </p:cNvSpPr>
              <p:nvPr/>
            </p:nvSpPr>
            <p:spPr bwMode="auto">
              <a:xfrm>
                <a:off x="1982" y="912"/>
                <a:ext cx="322" cy="626"/>
              </a:xfrm>
              <a:custGeom>
                <a:avLst/>
                <a:gdLst>
                  <a:gd name="T0" fmla="*/ 321 w 322"/>
                  <a:gd name="T1" fmla="*/ 0 h 1252"/>
                  <a:gd name="T2" fmla="*/ 322 w 322"/>
                  <a:gd name="T3" fmla="*/ 2 h 1252"/>
                  <a:gd name="T4" fmla="*/ 321 w 322"/>
                  <a:gd name="T5" fmla="*/ 7 h 1252"/>
                  <a:gd name="T6" fmla="*/ 319 w 322"/>
                  <a:gd name="T7" fmla="*/ 15 h 1252"/>
                  <a:gd name="T8" fmla="*/ 315 w 322"/>
                  <a:gd name="T9" fmla="*/ 27 h 1252"/>
                  <a:gd name="T10" fmla="*/ 310 w 322"/>
                  <a:gd name="T11" fmla="*/ 42 h 1252"/>
                  <a:gd name="T12" fmla="*/ 302 w 322"/>
                  <a:gd name="T13" fmla="*/ 59 h 1252"/>
                  <a:gd name="T14" fmla="*/ 293 w 322"/>
                  <a:gd name="T15" fmla="*/ 79 h 1252"/>
                  <a:gd name="T16" fmla="*/ 283 w 322"/>
                  <a:gd name="T17" fmla="*/ 102 h 1252"/>
                  <a:gd name="T18" fmla="*/ 270 w 322"/>
                  <a:gd name="T19" fmla="*/ 128 h 1252"/>
                  <a:gd name="T20" fmla="*/ 256 w 322"/>
                  <a:gd name="T21" fmla="*/ 156 h 1252"/>
                  <a:gd name="T22" fmla="*/ 240 w 322"/>
                  <a:gd name="T23" fmla="*/ 187 h 1252"/>
                  <a:gd name="T24" fmla="*/ 223 w 322"/>
                  <a:gd name="T25" fmla="*/ 219 h 1252"/>
                  <a:gd name="T26" fmla="*/ 206 w 322"/>
                  <a:gd name="T27" fmla="*/ 254 h 1252"/>
                  <a:gd name="T28" fmla="*/ 187 w 322"/>
                  <a:gd name="T29" fmla="*/ 291 h 1252"/>
                  <a:gd name="T30" fmla="*/ 165 w 322"/>
                  <a:gd name="T31" fmla="*/ 329 h 1252"/>
                  <a:gd name="T32" fmla="*/ 144 w 322"/>
                  <a:gd name="T33" fmla="*/ 368 h 1252"/>
                  <a:gd name="T34" fmla="*/ 122 w 322"/>
                  <a:gd name="T35" fmla="*/ 410 h 1252"/>
                  <a:gd name="T36" fmla="*/ 99 w 322"/>
                  <a:gd name="T37" fmla="*/ 452 h 1252"/>
                  <a:gd name="T38" fmla="*/ 75 w 322"/>
                  <a:gd name="T39" fmla="*/ 495 h 1252"/>
                  <a:gd name="T40" fmla="*/ 51 w 322"/>
                  <a:gd name="T41" fmla="*/ 539 h 1252"/>
                  <a:gd name="T42" fmla="*/ 27 w 322"/>
                  <a:gd name="T43" fmla="*/ 582 h 1252"/>
                  <a:gd name="T44" fmla="*/ 1 w 322"/>
                  <a:gd name="T45" fmla="*/ 626 h 1252"/>
                  <a:gd name="T46" fmla="*/ 0 w 322"/>
                  <a:gd name="T47" fmla="*/ 626 h 1252"/>
                  <a:gd name="T48" fmla="*/ 25 w 322"/>
                  <a:gd name="T49" fmla="*/ 581 h 1252"/>
                  <a:gd name="T50" fmla="*/ 51 w 322"/>
                  <a:gd name="T51" fmla="*/ 537 h 1252"/>
                  <a:gd name="T52" fmla="*/ 76 w 322"/>
                  <a:gd name="T53" fmla="*/ 492 h 1252"/>
                  <a:gd name="T54" fmla="*/ 100 w 322"/>
                  <a:gd name="T55" fmla="*/ 448 h 1252"/>
                  <a:gd name="T56" fmla="*/ 123 w 322"/>
                  <a:gd name="T57" fmla="*/ 406 h 1252"/>
                  <a:gd name="T58" fmla="*/ 146 w 322"/>
                  <a:gd name="T59" fmla="*/ 364 h 1252"/>
                  <a:gd name="T60" fmla="*/ 168 w 322"/>
                  <a:gd name="T61" fmla="*/ 324 h 1252"/>
                  <a:gd name="T62" fmla="*/ 188 w 322"/>
                  <a:gd name="T63" fmla="*/ 285 h 1252"/>
                  <a:gd name="T64" fmla="*/ 208 w 322"/>
                  <a:gd name="T65" fmla="*/ 248 h 1252"/>
                  <a:gd name="T66" fmla="*/ 225 w 322"/>
                  <a:gd name="T67" fmla="*/ 214 h 1252"/>
                  <a:gd name="T68" fmla="*/ 242 w 322"/>
                  <a:gd name="T69" fmla="*/ 182 h 1252"/>
                  <a:gd name="T70" fmla="*/ 257 w 322"/>
                  <a:gd name="T71" fmla="*/ 152 h 1252"/>
                  <a:gd name="T72" fmla="*/ 270 w 322"/>
                  <a:gd name="T73" fmla="*/ 124 h 1252"/>
                  <a:gd name="T74" fmla="*/ 281 w 322"/>
                  <a:gd name="T75" fmla="*/ 100 h 1252"/>
                  <a:gd name="T76" fmla="*/ 291 w 322"/>
                  <a:gd name="T77" fmla="*/ 79 h 1252"/>
                  <a:gd name="T78" fmla="*/ 300 w 322"/>
                  <a:gd name="T79" fmla="*/ 60 h 1252"/>
                  <a:gd name="T80" fmla="*/ 305 w 322"/>
                  <a:gd name="T81" fmla="*/ 44 h 1252"/>
                  <a:gd name="T82" fmla="*/ 310 w 322"/>
                  <a:gd name="T83" fmla="*/ 32 h 1252"/>
                  <a:gd name="T84" fmla="*/ 312 w 322"/>
                  <a:gd name="T85" fmla="*/ 24 h 1252"/>
                  <a:gd name="T86" fmla="*/ 312 w 322"/>
                  <a:gd name="T87" fmla="*/ 17 h 1252"/>
                  <a:gd name="T88" fmla="*/ 311 w 322"/>
                  <a:gd name="T89" fmla="*/ 15 h 1252"/>
                  <a:gd name="T90" fmla="*/ 321 w 322"/>
                  <a:gd name="T91" fmla="*/ 0 h 1252"/>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322" h="1252">
                    <a:moveTo>
                      <a:pt x="321" y="0"/>
                    </a:moveTo>
                    <a:lnTo>
                      <a:pt x="322" y="3"/>
                    </a:lnTo>
                    <a:lnTo>
                      <a:pt x="321" y="14"/>
                    </a:lnTo>
                    <a:lnTo>
                      <a:pt x="319" y="30"/>
                    </a:lnTo>
                    <a:lnTo>
                      <a:pt x="315" y="54"/>
                    </a:lnTo>
                    <a:lnTo>
                      <a:pt x="310" y="83"/>
                    </a:lnTo>
                    <a:lnTo>
                      <a:pt x="302" y="117"/>
                    </a:lnTo>
                    <a:lnTo>
                      <a:pt x="293" y="157"/>
                    </a:lnTo>
                    <a:lnTo>
                      <a:pt x="283" y="204"/>
                    </a:lnTo>
                    <a:lnTo>
                      <a:pt x="270" y="255"/>
                    </a:lnTo>
                    <a:lnTo>
                      <a:pt x="256" y="311"/>
                    </a:lnTo>
                    <a:lnTo>
                      <a:pt x="240" y="373"/>
                    </a:lnTo>
                    <a:lnTo>
                      <a:pt x="223" y="438"/>
                    </a:lnTo>
                    <a:lnTo>
                      <a:pt x="206" y="508"/>
                    </a:lnTo>
                    <a:lnTo>
                      <a:pt x="187" y="581"/>
                    </a:lnTo>
                    <a:lnTo>
                      <a:pt x="165" y="657"/>
                    </a:lnTo>
                    <a:lnTo>
                      <a:pt x="144" y="736"/>
                    </a:lnTo>
                    <a:lnTo>
                      <a:pt x="122" y="820"/>
                    </a:lnTo>
                    <a:lnTo>
                      <a:pt x="99" y="903"/>
                    </a:lnTo>
                    <a:lnTo>
                      <a:pt x="75" y="990"/>
                    </a:lnTo>
                    <a:lnTo>
                      <a:pt x="51" y="1077"/>
                    </a:lnTo>
                    <a:lnTo>
                      <a:pt x="27" y="1164"/>
                    </a:lnTo>
                    <a:lnTo>
                      <a:pt x="1" y="1252"/>
                    </a:lnTo>
                    <a:lnTo>
                      <a:pt x="0" y="1252"/>
                    </a:lnTo>
                    <a:lnTo>
                      <a:pt x="25" y="1162"/>
                    </a:lnTo>
                    <a:lnTo>
                      <a:pt x="51" y="1073"/>
                    </a:lnTo>
                    <a:lnTo>
                      <a:pt x="76" y="983"/>
                    </a:lnTo>
                    <a:lnTo>
                      <a:pt x="100" y="896"/>
                    </a:lnTo>
                    <a:lnTo>
                      <a:pt x="123" y="811"/>
                    </a:lnTo>
                    <a:lnTo>
                      <a:pt x="146" y="727"/>
                    </a:lnTo>
                    <a:lnTo>
                      <a:pt x="168" y="648"/>
                    </a:lnTo>
                    <a:lnTo>
                      <a:pt x="188" y="570"/>
                    </a:lnTo>
                    <a:lnTo>
                      <a:pt x="208" y="496"/>
                    </a:lnTo>
                    <a:lnTo>
                      <a:pt x="225" y="427"/>
                    </a:lnTo>
                    <a:lnTo>
                      <a:pt x="242" y="364"/>
                    </a:lnTo>
                    <a:lnTo>
                      <a:pt x="257" y="304"/>
                    </a:lnTo>
                    <a:lnTo>
                      <a:pt x="270" y="248"/>
                    </a:lnTo>
                    <a:lnTo>
                      <a:pt x="281" y="199"/>
                    </a:lnTo>
                    <a:lnTo>
                      <a:pt x="291" y="157"/>
                    </a:lnTo>
                    <a:lnTo>
                      <a:pt x="300" y="119"/>
                    </a:lnTo>
                    <a:lnTo>
                      <a:pt x="305" y="88"/>
                    </a:lnTo>
                    <a:lnTo>
                      <a:pt x="310" y="63"/>
                    </a:lnTo>
                    <a:lnTo>
                      <a:pt x="312" y="47"/>
                    </a:lnTo>
                    <a:lnTo>
                      <a:pt x="312" y="34"/>
                    </a:lnTo>
                    <a:lnTo>
                      <a:pt x="311" y="30"/>
                    </a:lnTo>
                    <a:lnTo>
                      <a:pt x="321" y="0"/>
                    </a:lnTo>
                    <a:close/>
                  </a:path>
                </a:pathLst>
              </a:custGeom>
              <a:solidFill>
                <a:srgbClr val="CDF28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633" name="Freeform 1054"/>
              <p:cNvSpPr>
                <a:spLocks/>
              </p:cNvSpPr>
              <p:nvPr/>
            </p:nvSpPr>
            <p:spPr bwMode="auto">
              <a:xfrm>
                <a:off x="1982" y="927"/>
                <a:ext cx="312" cy="611"/>
              </a:xfrm>
              <a:custGeom>
                <a:avLst/>
                <a:gdLst>
                  <a:gd name="T0" fmla="*/ 0 w 312"/>
                  <a:gd name="T1" fmla="*/ 611 h 1222"/>
                  <a:gd name="T2" fmla="*/ 25 w 312"/>
                  <a:gd name="T3" fmla="*/ 566 h 1222"/>
                  <a:gd name="T4" fmla="*/ 51 w 312"/>
                  <a:gd name="T5" fmla="*/ 522 h 1222"/>
                  <a:gd name="T6" fmla="*/ 76 w 312"/>
                  <a:gd name="T7" fmla="*/ 477 h 1222"/>
                  <a:gd name="T8" fmla="*/ 100 w 312"/>
                  <a:gd name="T9" fmla="*/ 433 h 1222"/>
                  <a:gd name="T10" fmla="*/ 123 w 312"/>
                  <a:gd name="T11" fmla="*/ 391 h 1222"/>
                  <a:gd name="T12" fmla="*/ 146 w 312"/>
                  <a:gd name="T13" fmla="*/ 349 h 1222"/>
                  <a:gd name="T14" fmla="*/ 168 w 312"/>
                  <a:gd name="T15" fmla="*/ 309 h 1222"/>
                  <a:gd name="T16" fmla="*/ 188 w 312"/>
                  <a:gd name="T17" fmla="*/ 270 h 1222"/>
                  <a:gd name="T18" fmla="*/ 208 w 312"/>
                  <a:gd name="T19" fmla="*/ 233 h 1222"/>
                  <a:gd name="T20" fmla="*/ 225 w 312"/>
                  <a:gd name="T21" fmla="*/ 199 h 1222"/>
                  <a:gd name="T22" fmla="*/ 242 w 312"/>
                  <a:gd name="T23" fmla="*/ 167 h 1222"/>
                  <a:gd name="T24" fmla="*/ 257 w 312"/>
                  <a:gd name="T25" fmla="*/ 137 h 1222"/>
                  <a:gd name="T26" fmla="*/ 270 w 312"/>
                  <a:gd name="T27" fmla="*/ 109 h 1222"/>
                  <a:gd name="T28" fmla="*/ 281 w 312"/>
                  <a:gd name="T29" fmla="*/ 85 h 1222"/>
                  <a:gd name="T30" fmla="*/ 291 w 312"/>
                  <a:gd name="T31" fmla="*/ 64 h 1222"/>
                  <a:gd name="T32" fmla="*/ 300 w 312"/>
                  <a:gd name="T33" fmla="*/ 45 h 1222"/>
                  <a:gd name="T34" fmla="*/ 305 w 312"/>
                  <a:gd name="T35" fmla="*/ 29 h 1222"/>
                  <a:gd name="T36" fmla="*/ 310 w 312"/>
                  <a:gd name="T37" fmla="*/ 17 h 1222"/>
                  <a:gd name="T38" fmla="*/ 312 w 312"/>
                  <a:gd name="T39" fmla="*/ 9 h 1222"/>
                  <a:gd name="T40" fmla="*/ 312 w 312"/>
                  <a:gd name="T41" fmla="*/ 2 h 1222"/>
                  <a:gd name="T42" fmla="*/ 311 w 312"/>
                  <a:gd name="T43" fmla="*/ 0 h 1222"/>
                  <a:gd name="T44" fmla="*/ 302 w 312"/>
                  <a:gd name="T45" fmla="*/ 17 h 1222"/>
                  <a:gd name="T46" fmla="*/ 304 w 312"/>
                  <a:gd name="T47" fmla="*/ 19 h 1222"/>
                  <a:gd name="T48" fmla="*/ 302 w 312"/>
                  <a:gd name="T49" fmla="*/ 24 h 1222"/>
                  <a:gd name="T50" fmla="*/ 301 w 312"/>
                  <a:gd name="T51" fmla="*/ 33 h 1222"/>
                  <a:gd name="T52" fmla="*/ 297 w 312"/>
                  <a:gd name="T53" fmla="*/ 45 h 1222"/>
                  <a:gd name="T54" fmla="*/ 291 w 312"/>
                  <a:gd name="T55" fmla="*/ 60 h 1222"/>
                  <a:gd name="T56" fmla="*/ 283 w 312"/>
                  <a:gd name="T57" fmla="*/ 78 h 1222"/>
                  <a:gd name="T58" fmla="*/ 273 w 312"/>
                  <a:gd name="T59" fmla="*/ 99 h 1222"/>
                  <a:gd name="T60" fmla="*/ 261 w 312"/>
                  <a:gd name="T61" fmla="*/ 123 h 1222"/>
                  <a:gd name="T62" fmla="*/ 249 w 312"/>
                  <a:gd name="T63" fmla="*/ 150 h 1222"/>
                  <a:gd name="T64" fmla="*/ 235 w 312"/>
                  <a:gd name="T65" fmla="*/ 179 h 1222"/>
                  <a:gd name="T66" fmla="*/ 218 w 312"/>
                  <a:gd name="T67" fmla="*/ 210 h 1222"/>
                  <a:gd name="T68" fmla="*/ 201 w 312"/>
                  <a:gd name="T69" fmla="*/ 244 h 1222"/>
                  <a:gd name="T70" fmla="*/ 182 w 312"/>
                  <a:gd name="T71" fmla="*/ 279 h 1222"/>
                  <a:gd name="T72" fmla="*/ 163 w 312"/>
                  <a:gd name="T73" fmla="*/ 316 h 1222"/>
                  <a:gd name="T74" fmla="*/ 141 w 312"/>
                  <a:gd name="T75" fmla="*/ 355 h 1222"/>
                  <a:gd name="T76" fmla="*/ 120 w 312"/>
                  <a:gd name="T77" fmla="*/ 396 h 1222"/>
                  <a:gd name="T78" fmla="*/ 96 w 312"/>
                  <a:gd name="T79" fmla="*/ 438 h 1222"/>
                  <a:gd name="T80" fmla="*/ 74 w 312"/>
                  <a:gd name="T81" fmla="*/ 480 h 1222"/>
                  <a:gd name="T82" fmla="*/ 49 w 312"/>
                  <a:gd name="T83" fmla="*/ 524 h 1222"/>
                  <a:gd name="T84" fmla="*/ 24 w 312"/>
                  <a:gd name="T85" fmla="*/ 567 h 1222"/>
                  <a:gd name="T86" fmla="*/ 0 w 312"/>
                  <a:gd name="T87" fmla="*/ 611 h 1222"/>
                  <a:gd name="T88" fmla="*/ 0 w 312"/>
                  <a:gd name="T89" fmla="*/ 611 h 122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12" h="1222">
                    <a:moveTo>
                      <a:pt x="0" y="1222"/>
                    </a:moveTo>
                    <a:lnTo>
                      <a:pt x="25" y="1132"/>
                    </a:lnTo>
                    <a:lnTo>
                      <a:pt x="51" y="1043"/>
                    </a:lnTo>
                    <a:lnTo>
                      <a:pt x="76" y="953"/>
                    </a:lnTo>
                    <a:lnTo>
                      <a:pt x="100" y="866"/>
                    </a:lnTo>
                    <a:lnTo>
                      <a:pt x="123" y="781"/>
                    </a:lnTo>
                    <a:lnTo>
                      <a:pt x="146" y="697"/>
                    </a:lnTo>
                    <a:lnTo>
                      <a:pt x="168" y="618"/>
                    </a:lnTo>
                    <a:lnTo>
                      <a:pt x="188" y="540"/>
                    </a:lnTo>
                    <a:lnTo>
                      <a:pt x="208" y="466"/>
                    </a:lnTo>
                    <a:lnTo>
                      <a:pt x="225" y="397"/>
                    </a:lnTo>
                    <a:lnTo>
                      <a:pt x="242" y="334"/>
                    </a:lnTo>
                    <a:lnTo>
                      <a:pt x="257" y="274"/>
                    </a:lnTo>
                    <a:lnTo>
                      <a:pt x="270" y="218"/>
                    </a:lnTo>
                    <a:lnTo>
                      <a:pt x="281" y="169"/>
                    </a:lnTo>
                    <a:lnTo>
                      <a:pt x="291" y="127"/>
                    </a:lnTo>
                    <a:lnTo>
                      <a:pt x="300" y="89"/>
                    </a:lnTo>
                    <a:lnTo>
                      <a:pt x="305" y="58"/>
                    </a:lnTo>
                    <a:lnTo>
                      <a:pt x="310" y="33"/>
                    </a:lnTo>
                    <a:lnTo>
                      <a:pt x="312" y="17"/>
                    </a:lnTo>
                    <a:lnTo>
                      <a:pt x="312" y="4"/>
                    </a:lnTo>
                    <a:lnTo>
                      <a:pt x="311" y="0"/>
                    </a:lnTo>
                    <a:lnTo>
                      <a:pt x="302" y="33"/>
                    </a:lnTo>
                    <a:lnTo>
                      <a:pt x="304" y="37"/>
                    </a:lnTo>
                    <a:lnTo>
                      <a:pt x="302" y="48"/>
                    </a:lnTo>
                    <a:lnTo>
                      <a:pt x="301" y="66"/>
                    </a:lnTo>
                    <a:lnTo>
                      <a:pt x="297" y="89"/>
                    </a:lnTo>
                    <a:lnTo>
                      <a:pt x="291" y="120"/>
                    </a:lnTo>
                    <a:lnTo>
                      <a:pt x="283" y="156"/>
                    </a:lnTo>
                    <a:lnTo>
                      <a:pt x="273" y="198"/>
                    </a:lnTo>
                    <a:lnTo>
                      <a:pt x="261" y="245"/>
                    </a:lnTo>
                    <a:lnTo>
                      <a:pt x="249" y="299"/>
                    </a:lnTo>
                    <a:lnTo>
                      <a:pt x="235" y="357"/>
                    </a:lnTo>
                    <a:lnTo>
                      <a:pt x="218" y="419"/>
                    </a:lnTo>
                    <a:lnTo>
                      <a:pt x="201" y="487"/>
                    </a:lnTo>
                    <a:lnTo>
                      <a:pt x="182" y="558"/>
                    </a:lnTo>
                    <a:lnTo>
                      <a:pt x="163" y="632"/>
                    </a:lnTo>
                    <a:lnTo>
                      <a:pt x="141" y="710"/>
                    </a:lnTo>
                    <a:lnTo>
                      <a:pt x="120" y="792"/>
                    </a:lnTo>
                    <a:lnTo>
                      <a:pt x="96" y="875"/>
                    </a:lnTo>
                    <a:lnTo>
                      <a:pt x="74" y="960"/>
                    </a:lnTo>
                    <a:lnTo>
                      <a:pt x="49" y="1047"/>
                    </a:lnTo>
                    <a:lnTo>
                      <a:pt x="24" y="1134"/>
                    </a:lnTo>
                    <a:lnTo>
                      <a:pt x="0" y="1222"/>
                    </a:lnTo>
                    <a:close/>
                  </a:path>
                </a:pathLst>
              </a:custGeom>
              <a:solidFill>
                <a:srgbClr val="CFF28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634" name="Freeform 1055"/>
              <p:cNvSpPr>
                <a:spLocks/>
              </p:cNvSpPr>
              <p:nvPr/>
            </p:nvSpPr>
            <p:spPr bwMode="auto">
              <a:xfrm>
                <a:off x="1981" y="944"/>
                <a:ext cx="305" cy="594"/>
              </a:xfrm>
              <a:custGeom>
                <a:avLst/>
                <a:gdLst>
                  <a:gd name="T0" fmla="*/ 303 w 305"/>
                  <a:gd name="T1" fmla="*/ 0 h 1189"/>
                  <a:gd name="T2" fmla="*/ 305 w 305"/>
                  <a:gd name="T3" fmla="*/ 2 h 1189"/>
                  <a:gd name="T4" fmla="*/ 303 w 305"/>
                  <a:gd name="T5" fmla="*/ 7 h 1189"/>
                  <a:gd name="T6" fmla="*/ 302 w 305"/>
                  <a:gd name="T7" fmla="*/ 16 h 1189"/>
                  <a:gd name="T8" fmla="*/ 298 w 305"/>
                  <a:gd name="T9" fmla="*/ 28 h 1189"/>
                  <a:gd name="T10" fmla="*/ 292 w 305"/>
                  <a:gd name="T11" fmla="*/ 43 h 1189"/>
                  <a:gd name="T12" fmla="*/ 284 w 305"/>
                  <a:gd name="T13" fmla="*/ 61 h 1189"/>
                  <a:gd name="T14" fmla="*/ 274 w 305"/>
                  <a:gd name="T15" fmla="*/ 82 h 1189"/>
                  <a:gd name="T16" fmla="*/ 262 w 305"/>
                  <a:gd name="T17" fmla="*/ 106 h 1189"/>
                  <a:gd name="T18" fmla="*/ 250 w 305"/>
                  <a:gd name="T19" fmla="*/ 133 h 1189"/>
                  <a:gd name="T20" fmla="*/ 236 w 305"/>
                  <a:gd name="T21" fmla="*/ 162 h 1189"/>
                  <a:gd name="T22" fmla="*/ 219 w 305"/>
                  <a:gd name="T23" fmla="*/ 193 h 1189"/>
                  <a:gd name="T24" fmla="*/ 202 w 305"/>
                  <a:gd name="T25" fmla="*/ 227 h 1189"/>
                  <a:gd name="T26" fmla="*/ 183 w 305"/>
                  <a:gd name="T27" fmla="*/ 262 h 1189"/>
                  <a:gd name="T28" fmla="*/ 164 w 305"/>
                  <a:gd name="T29" fmla="*/ 299 h 1189"/>
                  <a:gd name="T30" fmla="*/ 142 w 305"/>
                  <a:gd name="T31" fmla="*/ 338 h 1189"/>
                  <a:gd name="T32" fmla="*/ 121 w 305"/>
                  <a:gd name="T33" fmla="*/ 379 h 1189"/>
                  <a:gd name="T34" fmla="*/ 97 w 305"/>
                  <a:gd name="T35" fmla="*/ 421 h 1189"/>
                  <a:gd name="T36" fmla="*/ 75 w 305"/>
                  <a:gd name="T37" fmla="*/ 463 h 1189"/>
                  <a:gd name="T38" fmla="*/ 50 w 305"/>
                  <a:gd name="T39" fmla="*/ 507 h 1189"/>
                  <a:gd name="T40" fmla="*/ 25 w 305"/>
                  <a:gd name="T41" fmla="*/ 550 h 1189"/>
                  <a:gd name="T42" fmla="*/ 1 w 305"/>
                  <a:gd name="T43" fmla="*/ 594 h 1189"/>
                  <a:gd name="T44" fmla="*/ 0 w 305"/>
                  <a:gd name="T45" fmla="*/ 594 h 1189"/>
                  <a:gd name="T46" fmla="*/ 24 w 305"/>
                  <a:gd name="T47" fmla="*/ 551 h 1189"/>
                  <a:gd name="T48" fmla="*/ 48 w 305"/>
                  <a:gd name="T49" fmla="*/ 509 h 1189"/>
                  <a:gd name="T50" fmla="*/ 72 w 305"/>
                  <a:gd name="T51" fmla="*/ 467 h 1189"/>
                  <a:gd name="T52" fmla="*/ 94 w 305"/>
                  <a:gd name="T53" fmla="*/ 426 h 1189"/>
                  <a:gd name="T54" fmla="*/ 115 w 305"/>
                  <a:gd name="T55" fmla="*/ 385 h 1189"/>
                  <a:gd name="T56" fmla="*/ 137 w 305"/>
                  <a:gd name="T57" fmla="*/ 346 h 1189"/>
                  <a:gd name="T58" fmla="*/ 158 w 305"/>
                  <a:gd name="T59" fmla="*/ 308 h 1189"/>
                  <a:gd name="T60" fmla="*/ 178 w 305"/>
                  <a:gd name="T61" fmla="*/ 271 h 1189"/>
                  <a:gd name="T62" fmla="*/ 195 w 305"/>
                  <a:gd name="T63" fmla="*/ 237 h 1189"/>
                  <a:gd name="T64" fmla="*/ 212 w 305"/>
                  <a:gd name="T65" fmla="*/ 204 h 1189"/>
                  <a:gd name="T66" fmla="*/ 227 w 305"/>
                  <a:gd name="T67" fmla="*/ 174 h 1189"/>
                  <a:gd name="T68" fmla="*/ 241 w 305"/>
                  <a:gd name="T69" fmla="*/ 145 h 1189"/>
                  <a:gd name="T70" fmla="*/ 254 w 305"/>
                  <a:gd name="T71" fmla="*/ 120 h 1189"/>
                  <a:gd name="T72" fmla="*/ 265 w 305"/>
                  <a:gd name="T73" fmla="*/ 97 h 1189"/>
                  <a:gd name="T74" fmla="*/ 275 w 305"/>
                  <a:gd name="T75" fmla="*/ 77 h 1189"/>
                  <a:gd name="T76" fmla="*/ 282 w 305"/>
                  <a:gd name="T77" fmla="*/ 59 h 1189"/>
                  <a:gd name="T78" fmla="*/ 288 w 305"/>
                  <a:gd name="T79" fmla="*/ 44 h 1189"/>
                  <a:gd name="T80" fmla="*/ 292 w 305"/>
                  <a:gd name="T81" fmla="*/ 32 h 1189"/>
                  <a:gd name="T82" fmla="*/ 295 w 305"/>
                  <a:gd name="T83" fmla="*/ 24 h 1189"/>
                  <a:gd name="T84" fmla="*/ 295 w 305"/>
                  <a:gd name="T85" fmla="*/ 19 h 1189"/>
                  <a:gd name="T86" fmla="*/ 294 w 305"/>
                  <a:gd name="T87" fmla="*/ 17 h 1189"/>
                  <a:gd name="T88" fmla="*/ 303 w 305"/>
                  <a:gd name="T89" fmla="*/ 0 h 1189"/>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05" h="1189">
                    <a:moveTo>
                      <a:pt x="303" y="0"/>
                    </a:moveTo>
                    <a:lnTo>
                      <a:pt x="305" y="4"/>
                    </a:lnTo>
                    <a:lnTo>
                      <a:pt x="303" y="15"/>
                    </a:lnTo>
                    <a:lnTo>
                      <a:pt x="302" y="33"/>
                    </a:lnTo>
                    <a:lnTo>
                      <a:pt x="298" y="56"/>
                    </a:lnTo>
                    <a:lnTo>
                      <a:pt x="292" y="87"/>
                    </a:lnTo>
                    <a:lnTo>
                      <a:pt x="284" y="123"/>
                    </a:lnTo>
                    <a:lnTo>
                      <a:pt x="274" y="165"/>
                    </a:lnTo>
                    <a:lnTo>
                      <a:pt x="262" y="212"/>
                    </a:lnTo>
                    <a:lnTo>
                      <a:pt x="250" y="266"/>
                    </a:lnTo>
                    <a:lnTo>
                      <a:pt x="236" y="324"/>
                    </a:lnTo>
                    <a:lnTo>
                      <a:pt x="219" y="386"/>
                    </a:lnTo>
                    <a:lnTo>
                      <a:pt x="202" y="454"/>
                    </a:lnTo>
                    <a:lnTo>
                      <a:pt x="183" y="525"/>
                    </a:lnTo>
                    <a:lnTo>
                      <a:pt x="164" y="599"/>
                    </a:lnTo>
                    <a:lnTo>
                      <a:pt x="142" y="677"/>
                    </a:lnTo>
                    <a:lnTo>
                      <a:pt x="121" y="759"/>
                    </a:lnTo>
                    <a:lnTo>
                      <a:pt x="97" y="842"/>
                    </a:lnTo>
                    <a:lnTo>
                      <a:pt x="75" y="927"/>
                    </a:lnTo>
                    <a:lnTo>
                      <a:pt x="50" y="1014"/>
                    </a:lnTo>
                    <a:lnTo>
                      <a:pt x="25" y="1101"/>
                    </a:lnTo>
                    <a:lnTo>
                      <a:pt x="1" y="1189"/>
                    </a:lnTo>
                    <a:lnTo>
                      <a:pt x="0" y="1189"/>
                    </a:lnTo>
                    <a:lnTo>
                      <a:pt x="24" y="1102"/>
                    </a:lnTo>
                    <a:lnTo>
                      <a:pt x="48" y="1019"/>
                    </a:lnTo>
                    <a:lnTo>
                      <a:pt x="72" y="934"/>
                    </a:lnTo>
                    <a:lnTo>
                      <a:pt x="94" y="853"/>
                    </a:lnTo>
                    <a:lnTo>
                      <a:pt x="115" y="771"/>
                    </a:lnTo>
                    <a:lnTo>
                      <a:pt x="137" y="693"/>
                    </a:lnTo>
                    <a:lnTo>
                      <a:pt x="158" y="617"/>
                    </a:lnTo>
                    <a:lnTo>
                      <a:pt x="178" y="543"/>
                    </a:lnTo>
                    <a:lnTo>
                      <a:pt x="195" y="474"/>
                    </a:lnTo>
                    <a:lnTo>
                      <a:pt x="212" y="409"/>
                    </a:lnTo>
                    <a:lnTo>
                      <a:pt x="227" y="348"/>
                    </a:lnTo>
                    <a:lnTo>
                      <a:pt x="241" y="291"/>
                    </a:lnTo>
                    <a:lnTo>
                      <a:pt x="254" y="241"/>
                    </a:lnTo>
                    <a:lnTo>
                      <a:pt x="265" y="194"/>
                    </a:lnTo>
                    <a:lnTo>
                      <a:pt x="275" y="154"/>
                    </a:lnTo>
                    <a:lnTo>
                      <a:pt x="282" y="118"/>
                    </a:lnTo>
                    <a:lnTo>
                      <a:pt x="288" y="89"/>
                    </a:lnTo>
                    <a:lnTo>
                      <a:pt x="292" y="65"/>
                    </a:lnTo>
                    <a:lnTo>
                      <a:pt x="295" y="49"/>
                    </a:lnTo>
                    <a:lnTo>
                      <a:pt x="295" y="38"/>
                    </a:lnTo>
                    <a:lnTo>
                      <a:pt x="294" y="34"/>
                    </a:lnTo>
                    <a:lnTo>
                      <a:pt x="303" y="0"/>
                    </a:lnTo>
                    <a:close/>
                  </a:path>
                </a:pathLst>
              </a:custGeom>
              <a:solidFill>
                <a:srgbClr val="D1F18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635" name="Freeform 1056"/>
              <p:cNvSpPr>
                <a:spLocks/>
              </p:cNvSpPr>
              <p:nvPr/>
            </p:nvSpPr>
            <p:spPr bwMode="auto">
              <a:xfrm>
                <a:off x="1979" y="961"/>
                <a:ext cx="297" cy="577"/>
              </a:xfrm>
              <a:custGeom>
                <a:avLst/>
                <a:gdLst>
                  <a:gd name="T0" fmla="*/ 2 w 297"/>
                  <a:gd name="T1" fmla="*/ 577 h 1155"/>
                  <a:gd name="T2" fmla="*/ 26 w 297"/>
                  <a:gd name="T3" fmla="*/ 534 h 1155"/>
                  <a:gd name="T4" fmla="*/ 50 w 297"/>
                  <a:gd name="T5" fmla="*/ 492 h 1155"/>
                  <a:gd name="T6" fmla="*/ 74 w 297"/>
                  <a:gd name="T7" fmla="*/ 450 h 1155"/>
                  <a:gd name="T8" fmla="*/ 96 w 297"/>
                  <a:gd name="T9" fmla="*/ 409 h 1155"/>
                  <a:gd name="T10" fmla="*/ 117 w 297"/>
                  <a:gd name="T11" fmla="*/ 368 h 1155"/>
                  <a:gd name="T12" fmla="*/ 139 w 297"/>
                  <a:gd name="T13" fmla="*/ 329 h 1155"/>
                  <a:gd name="T14" fmla="*/ 160 w 297"/>
                  <a:gd name="T15" fmla="*/ 291 h 1155"/>
                  <a:gd name="T16" fmla="*/ 180 w 297"/>
                  <a:gd name="T17" fmla="*/ 254 h 1155"/>
                  <a:gd name="T18" fmla="*/ 197 w 297"/>
                  <a:gd name="T19" fmla="*/ 220 h 1155"/>
                  <a:gd name="T20" fmla="*/ 214 w 297"/>
                  <a:gd name="T21" fmla="*/ 187 h 1155"/>
                  <a:gd name="T22" fmla="*/ 229 w 297"/>
                  <a:gd name="T23" fmla="*/ 157 h 1155"/>
                  <a:gd name="T24" fmla="*/ 243 w 297"/>
                  <a:gd name="T25" fmla="*/ 128 h 1155"/>
                  <a:gd name="T26" fmla="*/ 256 w 297"/>
                  <a:gd name="T27" fmla="*/ 103 h 1155"/>
                  <a:gd name="T28" fmla="*/ 267 w 297"/>
                  <a:gd name="T29" fmla="*/ 80 h 1155"/>
                  <a:gd name="T30" fmla="*/ 277 w 297"/>
                  <a:gd name="T31" fmla="*/ 60 h 1155"/>
                  <a:gd name="T32" fmla="*/ 284 w 297"/>
                  <a:gd name="T33" fmla="*/ 42 h 1155"/>
                  <a:gd name="T34" fmla="*/ 290 w 297"/>
                  <a:gd name="T35" fmla="*/ 27 h 1155"/>
                  <a:gd name="T36" fmla="*/ 294 w 297"/>
                  <a:gd name="T37" fmla="*/ 15 h 1155"/>
                  <a:gd name="T38" fmla="*/ 297 w 297"/>
                  <a:gd name="T39" fmla="*/ 7 h 1155"/>
                  <a:gd name="T40" fmla="*/ 297 w 297"/>
                  <a:gd name="T41" fmla="*/ 2 h 1155"/>
                  <a:gd name="T42" fmla="*/ 296 w 297"/>
                  <a:gd name="T43" fmla="*/ 0 h 1155"/>
                  <a:gd name="T44" fmla="*/ 286 w 297"/>
                  <a:gd name="T45" fmla="*/ 18 h 1155"/>
                  <a:gd name="T46" fmla="*/ 287 w 297"/>
                  <a:gd name="T47" fmla="*/ 20 h 1155"/>
                  <a:gd name="T48" fmla="*/ 286 w 297"/>
                  <a:gd name="T49" fmla="*/ 25 h 1155"/>
                  <a:gd name="T50" fmla="*/ 284 w 297"/>
                  <a:gd name="T51" fmla="*/ 33 h 1155"/>
                  <a:gd name="T52" fmla="*/ 280 w 297"/>
                  <a:gd name="T53" fmla="*/ 44 h 1155"/>
                  <a:gd name="T54" fmla="*/ 274 w 297"/>
                  <a:gd name="T55" fmla="*/ 59 h 1155"/>
                  <a:gd name="T56" fmla="*/ 267 w 297"/>
                  <a:gd name="T57" fmla="*/ 75 h 1155"/>
                  <a:gd name="T58" fmla="*/ 257 w 297"/>
                  <a:gd name="T59" fmla="*/ 95 h 1155"/>
                  <a:gd name="T60" fmla="*/ 248 w 297"/>
                  <a:gd name="T61" fmla="*/ 118 h 1155"/>
                  <a:gd name="T62" fmla="*/ 235 w 297"/>
                  <a:gd name="T63" fmla="*/ 143 h 1155"/>
                  <a:gd name="T64" fmla="*/ 222 w 297"/>
                  <a:gd name="T65" fmla="*/ 170 h 1155"/>
                  <a:gd name="T66" fmla="*/ 207 w 297"/>
                  <a:gd name="T67" fmla="*/ 199 h 1155"/>
                  <a:gd name="T68" fmla="*/ 190 w 297"/>
                  <a:gd name="T69" fmla="*/ 231 h 1155"/>
                  <a:gd name="T70" fmla="*/ 173 w 297"/>
                  <a:gd name="T71" fmla="*/ 264 h 1155"/>
                  <a:gd name="T72" fmla="*/ 154 w 297"/>
                  <a:gd name="T73" fmla="*/ 300 h 1155"/>
                  <a:gd name="T74" fmla="*/ 134 w 297"/>
                  <a:gd name="T75" fmla="*/ 337 h 1155"/>
                  <a:gd name="T76" fmla="*/ 113 w 297"/>
                  <a:gd name="T77" fmla="*/ 375 h 1155"/>
                  <a:gd name="T78" fmla="*/ 92 w 297"/>
                  <a:gd name="T79" fmla="*/ 414 h 1155"/>
                  <a:gd name="T80" fmla="*/ 69 w 297"/>
                  <a:gd name="T81" fmla="*/ 453 h 1155"/>
                  <a:gd name="T82" fmla="*/ 47 w 297"/>
                  <a:gd name="T83" fmla="*/ 494 h 1155"/>
                  <a:gd name="T84" fmla="*/ 24 w 297"/>
                  <a:gd name="T85" fmla="*/ 536 h 1155"/>
                  <a:gd name="T86" fmla="*/ 0 w 297"/>
                  <a:gd name="T87" fmla="*/ 577 h 1155"/>
                  <a:gd name="T88" fmla="*/ 2 w 297"/>
                  <a:gd name="T89" fmla="*/ 577 h 1155"/>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97" h="1155">
                    <a:moveTo>
                      <a:pt x="2" y="1155"/>
                    </a:moveTo>
                    <a:lnTo>
                      <a:pt x="26" y="1068"/>
                    </a:lnTo>
                    <a:lnTo>
                      <a:pt x="50" y="985"/>
                    </a:lnTo>
                    <a:lnTo>
                      <a:pt x="74" y="900"/>
                    </a:lnTo>
                    <a:lnTo>
                      <a:pt x="96" y="819"/>
                    </a:lnTo>
                    <a:lnTo>
                      <a:pt x="117" y="737"/>
                    </a:lnTo>
                    <a:lnTo>
                      <a:pt x="139" y="659"/>
                    </a:lnTo>
                    <a:lnTo>
                      <a:pt x="160" y="583"/>
                    </a:lnTo>
                    <a:lnTo>
                      <a:pt x="180" y="509"/>
                    </a:lnTo>
                    <a:lnTo>
                      <a:pt x="197" y="440"/>
                    </a:lnTo>
                    <a:lnTo>
                      <a:pt x="214" y="375"/>
                    </a:lnTo>
                    <a:lnTo>
                      <a:pt x="229" y="314"/>
                    </a:lnTo>
                    <a:lnTo>
                      <a:pt x="243" y="257"/>
                    </a:lnTo>
                    <a:lnTo>
                      <a:pt x="256" y="207"/>
                    </a:lnTo>
                    <a:lnTo>
                      <a:pt x="267" y="160"/>
                    </a:lnTo>
                    <a:lnTo>
                      <a:pt x="277" y="120"/>
                    </a:lnTo>
                    <a:lnTo>
                      <a:pt x="284" y="84"/>
                    </a:lnTo>
                    <a:lnTo>
                      <a:pt x="290" y="55"/>
                    </a:lnTo>
                    <a:lnTo>
                      <a:pt x="294" y="31"/>
                    </a:lnTo>
                    <a:lnTo>
                      <a:pt x="297" y="15"/>
                    </a:lnTo>
                    <a:lnTo>
                      <a:pt x="297" y="4"/>
                    </a:lnTo>
                    <a:lnTo>
                      <a:pt x="296" y="0"/>
                    </a:lnTo>
                    <a:lnTo>
                      <a:pt x="286" y="37"/>
                    </a:lnTo>
                    <a:lnTo>
                      <a:pt x="287" y="40"/>
                    </a:lnTo>
                    <a:lnTo>
                      <a:pt x="286" y="51"/>
                    </a:lnTo>
                    <a:lnTo>
                      <a:pt x="284" y="67"/>
                    </a:lnTo>
                    <a:lnTo>
                      <a:pt x="280" y="89"/>
                    </a:lnTo>
                    <a:lnTo>
                      <a:pt x="274" y="118"/>
                    </a:lnTo>
                    <a:lnTo>
                      <a:pt x="267" y="151"/>
                    </a:lnTo>
                    <a:lnTo>
                      <a:pt x="257" y="191"/>
                    </a:lnTo>
                    <a:lnTo>
                      <a:pt x="248" y="236"/>
                    </a:lnTo>
                    <a:lnTo>
                      <a:pt x="235" y="286"/>
                    </a:lnTo>
                    <a:lnTo>
                      <a:pt x="222" y="341"/>
                    </a:lnTo>
                    <a:lnTo>
                      <a:pt x="207" y="399"/>
                    </a:lnTo>
                    <a:lnTo>
                      <a:pt x="190" y="462"/>
                    </a:lnTo>
                    <a:lnTo>
                      <a:pt x="173" y="529"/>
                    </a:lnTo>
                    <a:lnTo>
                      <a:pt x="154" y="600"/>
                    </a:lnTo>
                    <a:lnTo>
                      <a:pt x="134" y="674"/>
                    </a:lnTo>
                    <a:lnTo>
                      <a:pt x="113" y="750"/>
                    </a:lnTo>
                    <a:lnTo>
                      <a:pt x="92" y="828"/>
                    </a:lnTo>
                    <a:lnTo>
                      <a:pt x="69" y="907"/>
                    </a:lnTo>
                    <a:lnTo>
                      <a:pt x="47" y="989"/>
                    </a:lnTo>
                    <a:lnTo>
                      <a:pt x="24" y="1072"/>
                    </a:lnTo>
                    <a:lnTo>
                      <a:pt x="0" y="1154"/>
                    </a:lnTo>
                    <a:lnTo>
                      <a:pt x="2" y="1155"/>
                    </a:lnTo>
                    <a:close/>
                  </a:path>
                </a:pathLst>
              </a:custGeom>
              <a:solidFill>
                <a:srgbClr val="D2F18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636" name="Freeform 1057"/>
              <p:cNvSpPr>
                <a:spLocks/>
              </p:cNvSpPr>
              <p:nvPr/>
            </p:nvSpPr>
            <p:spPr bwMode="auto">
              <a:xfrm>
                <a:off x="1979" y="979"/>
                <a:ext cx="287" cy="558"/>
              </a:xfrm>
              <a:custGeom>
                <a:avLst/>
                <a:gdLst>
                  <a:gd name="T0" fmla="*/ 286 w 287"/>
                  <a:gd name="T1" fmla="*/ 0 h 1117"/>
                  <a:gd name="T2" fmla="*/ 287 w 287"/>
                  <a:gd name="T3" fmla="*/ 1 h 1117"/>
                  <a:gd name="T4" fmla="*/ 286 w 287"/>
                  <a:gd name="T5" fmla="*/ 7 h 1117"/>
                  <a:gd name="T6" fmla="*/ 284 w 287"/>
                  <a:gd name="T7" fmla="*/ 15 h 1117"/>
                  <a:gd name="T8" fmla="*/ 280 w 287"/>
                  <a:gd name="T9" fmla="*/ 26 h 1117"/>
                  <a:gd name="T10" fmla="*/ 274 w 287"/>
                  <a:gd name="T11" fmla="*/ 40 h 1117"/>
                  <a:gd name="T12" fmla="*/ 267 w 287"/>
                  <a:gd name="T13" fmla="*/ 57 h 1117"/>
                  <a:gd name="T14" fmla="*/ 257 w 287"/>
                  <a:gd name="T15" fmla="*/ 77 h 1117"/>
                  <a:gd name="T16" fmla="*/ 248 w 287"/>
                  <a:gd name="T17" fmla="*/ 99 h 1117"/>
                  <a:gd name="T18" fmla="*/ 235 w 287"/>
                  <a:gd name="T19" fmla="*/ 124 h 1117"/>
                  <a:gd name="T20" fmla="*/ 222 w 287"/>
                  <a:gd name="T21" fmla="*/ 152 h 1117"/>
                  <a:gd name="T22" fmla="*/ 207 w 287"/>
                  <a:gd name="T23" fmla="*/ 181 h 1117"/>
                  <a:gd name="T24" fmla="*/ 190 w 287"/>
                  <a:gd name="T25" fmla="*/ 212 h 1117"/>
                  <a:gd name="T26" fmla="*/ 173 w 287"/>
                  <a:gd name="T27" fmla="*/ 246 h 1117"/>
                  <a:gd name="T28" fmla="*/ 154 w 287"/>
                  <a:gd name="T29" fmla="*/ 281 h 1117"/>
                  <a:gd name="T30" fmla="*/ 134 w 287"/>
                  <a:gd name="T31" fmla="*/ 318 h 1117"/>
                  <a:gd name="T32" fmla="*/ 113 w 287"/>
                  <a:gd name="T33" fmla="*/ 356 h 1117"/>
                  <a:gd name="T34" fmla="*/ 92 w 287"/>
                  <a:gd name="T35" fmla="*/ 395 h 1117"/>
                  <a:gd name="T36" fmla="*/ 69 w 287"/>
                  <a:gd name="T37" fmla="*/ 435 h 1117"/>
                  <a:gd name="T38" fmla="*/ 47 w 287"/>
                  <a:gd name="T39" fmla="*/ 476 h 1117"/>
                  <a:gd name="T40" fmla="*/ 24 w 287"/>
                  <a:gd name="T41" fmla="*/ 517 h 1117"/>
                  <a:gd name="T42" fmla="*/ 0 w 287"/>
                  <a:gd name="T43" fmla="*/ 558 h 1117"/>
                  <a:gd name="T44" fmla="*/ 0 w 287"/>
                  <a:gd name="T45" fmla="*/ 558 h 1117"/>
                  <a:gd name="T46" fmla="*/ 23 w 287"/>
                  <a:gd name="T47" fmla="*/ 516 h 1117"/>
                  <a:gd name="T48" fmla="*/ 47 w 287"/>
                  <a:gd name="T49" fmla="*/ 475 h 1117"/>
                  <a:gd name="T50" fmla="*/ 69 w 287"/>
                  <a:gd name="T51" fmla="*/ 433 h 1117"/>
                  <a:gd name="T52" fmla="*/ 92 w 287"/>
                  <a:gd name="T53" fmla="*/ 393 h 1117"/>
                  <a:gd name="T54" fmla="*/ 113 w 287"/>
                  <a:gd name="T55" fmla="*/ 353 h 1117"/>
                  <a:gd name="T56" fmla="*/ 134 w 287"/>
                  <a:gd name="T57" fmla="*/ 315 h 1117"/>
                  <a:gd name="T58" fmla="*/ 154 w 287"/>
                  <a:gd name="T59" fmla="*/ 278 h 1117"/>
                  <a:gd name="T60" fmla="*/ 173 w 287"/>
                  <a:gd name="T61" fmla="*/ 243 h 1117"/>
                  <a:gd name="T62" fmla="*/ 190 w 287"/>
                  <a:gd name="T63" fmla="*/ 210 h 1117"/>
                  <a:gd name="T64" fmla="*/ 205 w 287"/>
                  <a:gd name="T65" fmla="*/ 179 h 1117"/>
                  <a:gd name="T66" fmla="*/ 221 w 287"/>
                  <a:gd name="T67" fmla="*/ 151 h 1117"/>
                  <a:gd name="T68" fmla="*/ 233 w 287"/>
                  <a:gd name="T69" fmla="*/ 124 h 1117"/>
                  <a:gd name="T70" fmla="*/ 245 w 287"/>
                  <a:gd name="T71" fmla="*/ 100 h 1117"/>
                  <a:gd name="T72" fmla="*/ 255 w 287"/>
                  <a:gd name="T73" fmla="*/ 79 h 1117"/>
                  <a:gd name="T74" fmla="*/ 262 w 287"/>
                  <a:gd name="T75" fmla="*/ 61 h 1117"/>
                  <a:gd name="T76" fmla="*/ 269 w 287"/>
                  <a:gd name="T77" fmla="*/ 47 h 1117"/>
                  <a:gd name="T78" fmla="*/ 273 w 287"/>
                  <a:gd name="T79" fmla="*/ 35 h 1117"/>
                  <a:gd name="T80" fmla="*/ 276 w 287"/>
                  <a:gd name="T81" fmla="*/ 26 h 1117"/>
                  <a:gd name="T82" fmla="*/ 276 w 287"/>
                  <a:gd name="T83" fmla="*/ 20 h 1117"/>
                  <a:gd name="T84" fmla="*/ 274 w 287"/>
                  <a:gd name="T85" fmla="*/ 19 h 1117"/>
                  <a:gd name="T86" fmla="*/ 286 w 287"/>
                  <a:gd name="T87" fmla="*/ 0 h 111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287" h="1117">
                    <a:moveTo>
                      <a:pt x="286" y="0"/>
                    </a:moveTo>
                    <a:lnTo>
                      <a:pt x="287" y="3"/>
                    </a:lnTo>
                    <a:lnTo>
                      <a:pt x="286" y="14"/>
                    </a:lnTo>
                    <a:lnTo>
                      <a:pt x="284" y="30"/>
                    </a:lnTo>
                    <a:lnTo>
                      <a:pt x="280" y="52"/>
                    </a:lnTo>
                    <a:lnTo>
                      <a:pt x="274" y="81"/>
                    </a:lnTo>
                    <a:lnTo>
                      <a:pt x="267" y="114"/>
                    </a:lnTo>
                    <a:lnTo>
                      <a:pt x="257" y="154"/>
                    </a:lnTo>
                    <a:lnTo>
                      <a:pt x="248" y="199"/>
                    </a:lnTo>
                    <a:lnTo>
                      <a:pt x="235" y="249"/>
                    </a:lnTo>
                    <a:lnTo>
                      <a:pt x="222" y="304"/>
                    </a:lnTo>
                    <a:lnTo>
                      <a:pt x="207" y="362"/>
                    </a:lnTo>
                    <a:lnTo>
                      <a:pt x="190" y="425"/>
                    </a:lnTo>
                    <a:lnTo>
                      <a:pt x="173" y="492"/>
                    </a:lnTo>
                    <a:lnTo>
                      <a:pt x="154" y="563"/>
                    </a:lnTo>
                    <a:lnTo>
                      <a:pt x="134" y="637"/>
                    </a:lnTo>
                    <a:lnTo>
                      <a:pt x="113" y="713"/>
                    </a:lnTo>
                    <a:lnTo>
                      <a:pt x="92" y="791"/>
                    </a:lnTo>
                    <a:lnTo>
                      <a:pt x="69" y="870"/>
                    </a:lnTo>
                    <a:lnTo>
                      <a:pt x="47" y="952"/>
                    </a:lnTo>
                    <a:lnTo>
                      <a:pt x="24" y="1035"/>
                    </a:lnTo>
                    <a:lnTo>
                      <a:pt x="0" y="1117"/>
                    </a:lnTo>
                    <a:lnTo>
                      <a:pt x="23" y="1033"/>
                    </a:lnTo>
                    <a:lnTo>
                      <a:pt x="47" y="950"/>
                    </a:lnTo>
                    <a:lnTo>
                      <a:pt x="69" y="867"/>
                    </a:lnTo>
                    <a:lnTo>
                      <a:pt x="92" y="787"/>
                    </a:lnTo>
                    <a:lnTo>
                      <a:pt x="113" y="707"/>
                    </a:lnTo>
                    <a:lnTo>
                      <a:pt x="134" y="631"/>
                    </a:lnTo>
                    <a:lnTo>
                      <a:pt x="154" y="557"/>
                    </a:lnTo>
                    <a:lnTo>
                      <a:pt x="173" y="487"/>
                    </a:lnTo>
                    <a:lnTo>
                      <a:pt x="190" y="421"/>
                    </a:lnTo>
                    <a:lnTo>
                      <a:pt x="205" y="358"/>
                    </a:lnTo>
                    <a:lnTo>
                      <a:pt x="221" y="302"/>
                    </a:lnTo>
                    <a:lnTo>
                      <a:pt x="233" y="249"/>
                    </a:lnTo>
                    <a:lnTo>
                      <a:pt x="245" y="201"/>
                    </a:lnTo>
                    <a:lnTo>
                      <a:pt x="255" y="159"/>
                    </a:lnTo>
                    <a:lnTo>
                      <a:pt x="262" y="123"/>
                    </a:lnTo>
                    <a:lnTo>
                      <a:pt x="269" y="94"/>
                    </a:lnTo>
                    <a:lnTo>
                      <a:pt x="273" y="70"/>
                    </a:lnTo>
                    <a:lnTo>
                      <a:pt x="276" y="52"/>
                    </a:lnTo>
                    <a:lnTo>
                      <a:pt x="276" y="41"/>
                    </a:lnTo>
                    <a:lnTo>
                      <a:pt x="274" y="38"/>
                    </a:lnTo>
                    <a:lnTo>
                      <a:pt x="286" y="0"/>
                    </a:lnTo>
                    <a:close/>
                  </a:path>
                </a:pathLst>
              </a:custGeom>
              <a:solidFill>
                <a:srgbClr val="D4F08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637" name="Freeform 1058"/>
              <p:cNvSpPr>
                <a:spLocks/>
              </p:cNvSpPr>
              <p:nvPr/>
            </p:nvSpPr>
            <p:spPr bwMode="auto">
              <a:xfrm>
                <a:off x="1978" y="998"/>
                <a:ext cx="277" cy="539"/>
              </a:xfrm>
              <a:custGeom>
                <a:avLst/>
                <a:gdLst>
                  <a:gd name="T0" fmla="*/ 1 w 277"/>
                  <a:gd name="T1" fmla="*/ 539 h 1079"/>
                  <a:gd name="T2" fmla="*/ 24 w 277"/>
                  <a:gd name="T3" fmla="*/ 497 h 1079"/>
                  <a:gd name="T4" fmla="*/ 48 w 277"/>
                  <a:gd name="T5" fmla="*/ 456 h 1079"/>
                  <a:gd name="T6" fmla="*/ 70 w 277"/>
                  <a:gd name="T7" fmla="*/ 414 h 1079"/>
                  <a:gd name="T8" fmla="*/ 93 w 277"/>
                  <a:gd name="T9" fmla="*/ 374 h 1079"/>
                  <a:gd name="T10" fmla="*/ 114 w 277"/>
                  <a:gd name="T11" fmla="*/ 334 h 1079"/>
                  <a:gd name="T12" fmla="*/ 135 w 277"/>
                  <a:gd name="T13" fmla="*/ 296 h 1079"/>
                  <a:gd name="T14" fmla="*/ 155 w 277"/>
                  <a:gd name="T15" fmla="*/ 259 h 1079"/>
                  <a:gd name="T16" fmla="*/ 174 w 277"/>
                  <a:gd name="T17" fmla="*/ 224 h 1079"/>
                  <a:gd name="T18" fmla="*/ 191 w 277"/>
                  <a:gd name="T19" fmla="*/ 191 h 1079"/>
                  <a:gd name="T20" fmla="*/ 206 w 277"/>
                  <a:gd name="T21" fmla="*/ 160 h 1079"/>
                  <a:gd name="T22" fmla="*/ 222 w 277"/>
                  <a:gd name="T23" fmla="*/ 132 h 1079"/>
                  <a:gd name="T24" fmla="*/ 234 w 277"/>
                  <a:gd name="T25" fmla="*/ 105 h 1079"/>
                  <a:gd name="T26" fmla="*/ 246 w 277"/>
                  <a:gd name="T27" fmla="*/ 81 h 1079"/>
                  <a:gd name="T28" fmla="*/ 256 w 277"/>
                  <a:gd name="T29" fmla="*/ 60 h 1079"/>
                  <a:gd name="T30" fmla="*/ 263 w 277"/>
                  <a:gd name="T31" fmla="*/ 42 h 1079"/>
                  <a:gd name="T32" fmla="*/ 270 w 277"/>
                  <a:gd name="T33" fmla="*/ 28 h 1079"/>
                  <a:gd name="T34" fmla="*/ 274 w 277"/>
                  <a:gd name="T35" fmla="*/ 16 h 1079"/>
                  <a:gd name="T36" fmla="*/ 277 w 277"/>
                  <a:gd name="T37" fmla="*/ 7 h 1079"/>
                  <a:gd name="T38" fmla="*/ 277 w 277"/>
                  <a:gd name="T39" fmla="*/ 1 h 1079"/>
                  <a:gd name="T40" fmla="*/ 275 w 277"/>
                  <a:gd name="T41" fmla="*/ 0 h 1079"/>
                  <a:gd name="T42" fmla="*/ 264 w 277"/>
                  <a:gd name="T43" fmla="*/ 19 h 1079"/>
                  <a:gd name="T44" fmla="*/ 265 w 277"/>
                  <a:gd name="T45" fmla="*/ 21 h 1079"/>
                  <a:gd name="T46" fmla="*/ 265 w 277"/>
                  <a:gd name="T47" fmla="*/ 27 h 1079"/>
                  <a:gd name="T48" fmla="*/ 263 w 277"/>
                  <a:gd name="T49" fmla="*/ 35 h 1079"/>
                  <a:gd name="T50" fmla="*/ 258 w 277"/>
                  <a:gd name="T51" fmla="*/ 47 h 1079"/>
                  <a:gd name="T52" fmla="*/ 253 w 277"/>
                  <a:gd name="T53" fmla="*/ 61 h 1079"/>
                  <a:gd name="T54" fmla="*/ 244 w 277"/>
                  <a:gd name="T55" fmla="*/ 78 h 1079"/>
                  <a:gd name="T56" fmla="*/ 236 w 277"/>
                  <a:gd name="T57" fmla="*/ 98 h 1079"/>
                  <a:gd name="T58" fmla="*/ 225 w 277"/>
                  <a:gd name="T59" fmla="*/ 121 h 1079"/>
                  <a:gd name="T60" fmla="*/ 212 w 277"/>
                  <a:gd name="T61" fmla="*/ 146 h 1079"/>
                  <a:gd name="T62" fmla="*/ 198 w 277"/>
                  <a:gd name="T63" fmla="*/ 174 h 1079"/>
                  <a:gd name="T64" fmla="*/ 182 w 277"/>
                  <a:gd name="T65" fmla="*/ 204 h 1079"/>
                  <a:gd name="T66" fmla="*/ 167 w 277"/>
                  <a:gd name="T67" fmla="*/ 236 h 1079"/>
                  <a:gd name="T68" fmla="*/ 148 w 277"/>
                  <a:gd name="T69" fmla="*/ 269 h 1079"/>
                  <a:gd name="T70" fmla="*/ 130 w 277"/>
                  <a:gd name="T71" fmla="*/ 306 h 1079"/>
                  <a:gd name="T72" fmla="*/ 109 w 277"/>
                  <a:gd name="T73" fmla="*/ 342 h 1079"/>
                  <a:gd name="T74" fmla="*/ 89 w 277"/>
                  <a:gd name="T75" fmla="*/ 380 h 1079"/>
                  <a:gd name="T76" fmla="*/ 68 w 277"/>
                  <a:gd name="T77" fmla="*/ 419 h 1079"/>
                  <a:gd name="T78" fmla="*/ 45 w 277"/>
                  <a:gd name="T79" fmla="*/ 458 h 1079"/>
                  <a:gd name="T80" fmla="*/ 22 w 277"/>
                  <a:gd name="T81" fmla="*/ 498 h 1079"/>
                  <a:gd name="T82" fmla="*/ 0 w 277"/>
                  <a:gd name="T83" fmla="*/ 539 h 1079"/>
                  <a:gd name="T84" fmla="*/ 1 w 277"/>
                  <a:gd name="T85" fmla="*/ 539 h 107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277" h="1079">
                    <a:moveTo>
                      <a:pt x="1" y="1079"/>
                    </a:moveTo>
                    <a:lnTo>
                      <a:pt x="24" y="995"/>
                    </a:lnTo>
                    <a:lnTo>
                      <a:pt x="48" y="912"/>
                    </a:lnTo>
                    <a:lnTo>
                      <a:pt x="70" y="829"/>
                    </a:lnTo>
                    <a:lnTo>
                      <a:pt x="93" y="749"/>
                    </a:lnTo>
                    <a:lnTo>
                      <a:pt x="114" y="669"/>
                    </a:lnTo>
                    <a:lnTo>
                      <a:pt x="135" y="593"/>
                    </a:lnTo>
                    <a:lnTo>
                      <a:pt x="155" y="519"/>
                    </a:lnTo>
                    <a:lnTo>
                      <a:pt x="174" y="449"/>
                    </a:lnTo>
                    <a:lnTo>
                      <a:pt x="191" y="383"/>
                    </a:lnTo>
                    <a:lnTo>
                      <a:pt x="206" y="320"/>
                    </a:lnTo>
                    <a:lnTo>
                      <a:pt x="222" y="264"/>
                    </a:lnTo>
                    <a:lnTo>
                      <a:pt x="234" y="211"/>
                    </a:lnTo>
                    <a:lnTo>
                      <a:pt x="246" y="163"/>
                    </a:lnTo>
                    <a:lnTo>
                      <a:pt x="256" y="121"/>
                    </a:lnTo>
                    <a:lnTo>
                      <a:pt x="263" y="85"/>
                    </a:lnTo>
                    <a:lnTo>
                      <a:pt x="270" y="56"/>
                    </a:lnTo>
                    <a:lnTo>
                      <a:pt x="274" y="32"/>
                    </a:lnTo>
                    <a:lnTo>
                      <a:pt x="277" y="14"/>
                    </a:lnTo>
                    <a:lnTo>
                      <a:pt x="277" y="3"/>
                    </a:lnTo>
                    <a:lnTo>
                      <a:pt x="275" y="0"/>
                    </a:lnTo>
                    <a:lnTo>
                      <a:pt x="264" y="39"/>
                    </a:lnTo>
                    <a:lnTo>
                      <a:pt x="265" y="43"/>
                    </a:lnTo>
                    <a:lnTo>
                      <a:pt x="265" y="54"/>
                    </a:lnTo>
                    <a:lnTo>
                      <a:pt x="263" y="70"/>
                    </a:lnTo>
                    <a:lnTo>
                      <a:pt x="258" y="94"/>
                    </a:lnTo>
                    <a:lnTo>
                      <a:pt x="253" y="123"/>
                    </a:lnTo>
                    <a:lnTo>
                      <a:pt x="244" y="157"/>
                    </a:lnTo>
                    <a:lnTo>
                      <a:pt x="236" y="197"/>
                    </a:lnTo>
                    <a:lnTo>
                      <a:pt x="225" y="242"/>
                    </a:lnTo>
                    <a:lnTo>
                      <a:pt x="212" y="293"/>
                    </a:lnTo>
                    <a:lnTo>
                      <a:pt x="198" y="349"/>
                    </a:lnTo>
                    <a:lnTo>
                      <a:pt x="182" y="409"/>
                    </a:lnTo>
                    <a:lnTo>
                      <a:pt x="167" y="472"/>
                    </a:lnTo>
                    <a:lnTo>
                      <a:pt x="148" y="539"/>
                    </a:lnTo>
                    <a:lnTo>
                      <a:pt x="130" y="612"/>
                    </a:lnTo>
                    <a:lnTo>
                      <a:pt x="109" y="684"/>
                    </a:lnTo>
                    <a:lnTo>
                      <a:pt x="89" y="760"/>
                    </a:lnTo>
                    <a:lnTo>
                      <a:pt x="68" y="838"/>
                    </a:lnTo>
                    <a:lnTo>
                      <a:pt x="45" y="917"/>
                    </a:lnTo>
                    <a:lnTo>
                      <a:pt x="22" y="997"/>
                    </a:lnTo>
                    <a:lnTo>
                      <a:pt x="0" y="1079"/>
                    </a:lnTo>
                    <a:lnTo>
                      <a:pt x="1" y="1079"/>
                    </a:lnTo>
                    <a:close/>
                  </a:path>
                </a:pathLst>
              </a:custGeom>
              <a:solidFill>
                <a:srgbClr val="D6F07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638" name="Freeform 1059"/>
              <p:cNvSpPr>
                <a:spLocks/>
              </p:cNvSpPr>
              <p:nvPr/>
            </p:nvSpPr>
            <p:spPr bwMode="auto">
              <a:xfrm>
                <a:off x="1976" y="1018"/>
                <a:ext cx="267" cy="519"/>
              </a:xfrm>
              <a:custGeom>
                <a:avLst/>
                <a:gdLst>
                  <a:gd name="T0" fmla="*/ 266 w 267"/>
                  <a:gd name="T1" fmla="*/ 0 h 1040"/>
                  <a:gd name="T2" fmla="*/ 267 w 267"/>
                  <a:gd name="T3" fmla="*/ 2 h 1040"/>
                  <a:gd name="T4" fmla="*/ 267 w 267"/>
                  <a:gd name="T5" fmla="*/ 7 h 1040"/>
                  <a:gd name="T6" fmla="*/ 265 w 267"/>
                  <a:gd name="T7" fmla="*/ 15 h 1040"/>
                  <a:gd name="T8" fmla="*/ 260 w 267"/>
                  <a:gd name="T9" fmla="*/ 27 h 1040"/>
                  <a:gd name="T10" fmla="*/ 255 w 267"/>
                  <a:gd name="T11" fmla="*/ 42 h 1040"/>
                  <a:gd name="T12" fmla="*/ 246 w 267"/>
                  <a:gd name="T13" fmla="*/ 59 h 1040"/>
                  <a:gd name="T14" fmla="*/ 238 w 267"/>
                  <a:gd name="T15" fmla="*/ 79 h 1040"/>
                  <a:gd name="T16" fmla="*/ 227 w 267"/>
                  <a:gd name="T17" fmla="*/ 101 h 1040"/>
                  <a:gd name="T18" fmla="*/ 214 w 267"/>
                  <a:gd name="T19" fmla="*/ 127 h 1040"/>
                  <a:gd name="T20" fmla="*/ 200 w 267"/>
                  <a:gd name="T21" fmla="*/ 155 h 1040"/>
                  <a:gd name="T22" fmla="*/ 184 w 267"/>
                  <a:gd name="T23" fmla="*/ 185 h 1040"/>
                  <a:gd name="T24" fmla="*/ 169 w 267"/>
                  <a:gd name="T25" fmla="*/ 216 h 1040"/>
                  <a:gd name="T26" fmla="*/ 150 w 267"/>
                  <a:gd name="T27" fmla="*/ 250 h 1040"/>
                  <a:gd name="T28" fmla="*/ 132 w 267"/>
                  <a:gd name="T29" fmla="*/ 286 h 1040"/>
                  <a:gd name="T30" fmla="*/ 111 w 267"/>
                  <a:gd name="T31" fmla="*/ 322 h 1040"/>
                  <a:gd name="T32" fmla="*/ 91 w 267"/>
                  <a:gd name="T33" fmla="*/ 360 h 1040"/>
                  <a:gd name="T34" fmla="*/ 70 w 267"/>
                  <a:gd name="T35" fmla="*/ 399 h 1040"/>
                  <a:gd name="T36" fmla="*/ 47 w 267"/>
                  <a:gd name="T37" fmla="*/ 438 h 1040"/>
                  <a:gd name="T38" fmla="*/ 24 w 267"/>
                  <a:gd name="T39" fmla="*/ 478 h 1040"/>
                  <a:gd name="T40" fmla="*/ 2 w 267"/>
                  <a:gd name="T41" fmla="*/ 519 h 1040"/>
                  <a:gd name="T42" fmla="*/ 0 w 267"/>
                  <a:gd name="T43" fmla="*/ 518 h 1040"/>
                  <a:gd name="T44" fmla="*/ 23 w 267"/>
                  <a:gd name="T45" fmla="*/ 478 h 1040"/>
                  <a:gd name="T46" fmla="*/ 47 w 267"/>
                  <a:gd name="T47" fmla="*/ 438 h 1040"/>
                  <a:gd name="T48" fmla="*/ 68 w 267"/>
                  <a:gd name="T49" fmla="*/ 398 h 1040"/>
                  <a:gd name="T50" fmla="*/ 89 w 267"/>
                  <a:gd name="T51" fmla="*/ 359 h 1040"/>
                  <a:gd name="T52" fmla="*/ 111 w 267"/>
                  <a:gd name="T53" fmla="*/ 321 h 1040"/>
                  <a:gd name="T54" fmla="*/ 130 w 267"/>
                  <a:gd name="T55" fmla="*/ 284 h 1040"/>
                  <a:gd name="T56" fmla="*/ 149 w 267"/>
                  <a:gd name="T57" fmla="*/ 249 h 1040"/>
                  <a:gd name="T58" fmla="*/ 167 w 267"/>
                  <a:gd name="T59" fmla="*/ 215 h 1040"/>
                  <a:gd name="T60" fmla="*/ 183 w 267"/>
                  <a:gd name="T61" fmla="*/ 184 h 1040"/>
                  <a:gd name="T62" fmla="*/ 198 w 267"/>
                  <a:gd name="T63" fmla="*/ 155 h 1040"/>
                  <a:gd name="T64" fmla="*/ 211 w 267"/>
                  <a:gd name="T65" fmla="*/ 129 h 1040"/>
                  <a:gd name="T66" fmla="*/ 222 w 267"/>
                  <a:gd name="T67" fmla="*/ 104 h 1040"/>
                  <a:gd name="T68" fmla="*/ 234 w 267"/>
                  <a:gd name="T69" fmla="*/ 83 h 1040"/>
                  <a:gd name="T70" fmla="*/ 241 w 267"/>
                  <a:gd name="T71" fmla="*/ 65 h 1040"/>
                  <a:gd name="T72" fmla="*/ 248 w 267"/>
                  <a:gd name="T73" fmla="*/ 50 h 1040"/>
                  <a:gd name="T74" fmla="*/ 252 w 267"/>
                  <a:gd name="T75" fmla="*/ 37 h 1040"/>
                  <a:gd name="T76" fmla="*/ 255 w 267"/>
                  <a:gd name="T77" fmla="*/ 29 h 1040"/>
                  <a:gd name="T78" fmla="*/ 255 w 267"/>
                  <a:gd name="T79" fmla="*/ 23 h 1040"/>
                  <a:gd name="T80" fmla="*/ 255 w 267"/>
                  <a:gd name="T81" fmla="*/ 21 h 1040"/>
                  <a:gd name="T82" fmla="*/ 266 w 267"/>
                  <a:gd name="T83" fmla="*/ 0 h 104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267" h="1040">
                    <a:moveTo>
                      <a:pt x="266" y="0"/>
                    </a:moveTo>
                    <a:lnTo>
                      <a:pt x="267" y="4"/>
                    </a:lnTo>
                    <a:lnTo>
                      <a:pt x="267" y="15"/>
                    </a:lnTo>
                    <a:lnTo>
                      <a:pt x="265" y="31"/>
                    </a:lnTo>
                    <a:lnTo>
                      <a:pt x="260" y="55"/>
                    </a:lnTo>
                    <a:lnTo>
                      <a:pt x="255" y="84"/>
                    </a:lnTo>
                    <a:lnTo>
                      <a:pt x="246" y="118"/>
                    </a:lnTo>
                    <a:lnTo>
                      <a:pt x="238" y="158"/>
                    </a:lnTo>
                    <a:lnTo>
                      <a:pt x="227" y="203"/>
                    </a:lnTo>
                    <a:lnTo>
                      <a:pt x="214" y="254"/>
                    </a:lnTo>
                    <a:lnTo>
                      <a:pt x="200" y="310"/>
                    </a:lnTo>
                    <a:lnTo>
                      <a:pt x="184" y="370"/>
                    </a:lnTo>
                    <a:lnTo>
                      <a:pt x="169" y="433"/>
                    </a:lnTo>
                    <a:lnTo>
                      <a:pt x="150" y="500"/>
                    </a:lnTo>
                    <a:lnTo>
                      <a:pt x="132" y="573"/>
                    </a:lnTo>
                    <a:lnTo>
                      <a:pt x="111" y="645"/>
                    </a:lnTo>
                    <a:lnTo>
                      <a:pt x="91" y="721"/>
                    </a:lnTo>
                    <a:lnTo>
                      <a:pt x="70" y="799"/>
                    </a:lnTo>
                    <a:lnTo>
                      <a:pt x="47" y="878"/>
                    </a:lnTo>
                    <a:lnTo>
                      <a:pt x="24" y="958"/>
                    </a:lnTo>
                    <a:lnTo>
                      <a:pt x="2" y="1040"/>
                    </a:lnTo>
                    <a:lnTo>
                      <a:pt x="0" y="1038"/>
                    </a:lnTo>
                    <a:lnTo>
                      <a:pt x="23" y="958"/>
                    </a:lnTo>
                    <a:lnTo>
                      <a:pt x="47" y="877"/>
                    </a:lnTo>
                    <a:lnTo>
                      <a:pt x="68" y="797"/>
                    </a:lnTo>
                    <a:lnTo>
                      <a:pt x="89" y="719"/>
                    </a:lnTo>
                    <a:lnTo>
                      <a:pt x="111" y="643"/>
                    </a:lnTo>
                    <a:lnTo>
                      <a:pt x="130" y="569"/>
                    </a:lnTo>
                    <a:lnTo>
                      <a:pt x="149" y="498"/>
                    </a:lnTo>
                    <a:lnTo>
                      <a:pt x="167" y="431"/>
                    </a:lnTo>
                    <a:lnTo>
                      <a:pt x="183" y="368"/>
                    </a:lnTo>
                    <a:lnTo>
                      <a:pt x="198" y="310"/>
                    </a:lnTo>
                    <a:lnTo>
                      <a:pt x="211" y="258"/>
                    </a:lnTo>
                    <a:lnTo>
                      <a:pt x="222" y="209"/>
                    </a:lnTo>
                    <a:lnTo>
                      <a:pt x="234" y="167"/>
                    </a:lnTo>
                    <a:lnTo>
                      <a:pt x="241" y="131"/>
                    </a:lnTo>
                    <a:lnTo>
                      <a:pt x="248" y="100"/>
                    </a:lnTo>
                    <a:lnTo>
                      <a:pt x="252" y="75"/>
                    </a:lnTo>
                    <a:lnTo>
                      <a:pt x="255" y="58"/>
                    </a:lnTo>
                    <a:lnTo>
                      <a:pt x="255" y="46"/>
                    </a:lnTo>
                    <a:lnTo>
                      <a:pt x="255" y="42"/>
                    </a:lnTo>
                    <a:lnTo>
                      <a:pt x="266" y="0"/>
                    </a:lnTo>
                    <a:close/>
                  </a:path>
                </a:pathLst>
              </a:custGeom>
              <a:solidFill>
                <a:srgbClr val="D8EF7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639" name="Freeform 1060"/>
              <p:cNvSpPr>
                <a:spLocks/>
              </p:cNvSpPr>
              <p:nvPr/>
            </p:nvSpPr>
            <p:spPr bwMode="auto">
              <a:xfrm>
                <a:off x="1975" y="1039"/>
                <a:ext cx="256" cy="497"/>
              </a:xfrm>
              <a:custGeom>
                <a:avLst/>
                <a:gdLst>
                  <a:gd name="T0" fmla="*/ 1 w 256"/>
                  <a:gd name="T1" fmla="*/ 497 h 996"/>
                  <a:gd name="T2" fmla="*/ 24 w 256"/>
                  <a:gd name="T3" fmla="*/ 457 h 996"/>
                  <a:gd name="T4" fmla="*/ 48 w 256"/>
                  <a:gd name="T5" fmla="*/ 417 h 996"/>
                  <a:gd name="T6" fmla="*/ 69 w 256"/>
                  <a:gd name="T7" fmla="*/ 377 h 996"/>
                  <a:gd name="T8" fmla="*/ 90 w 256"/>
                  <a:gd name="T9" fmla="*/ 338 h 996"/>
                  <a:gd name="T10" fmla="*/ 112 w 256"/>
                  <a:gd name="T11" fmla="*/ 300 h 996"/>
                  <a:gd name="T12" fmla="*/ 131 w 256"/>
                  <a:gd name="T13" fmla="*/ 263 h 996"/>
                  <a:gd name="T14" fmla="*/ 150 w 256"/>
                  <a:gd name="T15" fmla="*/ 228 h 996"/>
                  <a:gd name="T16" fmla="*/ 168 w 256"/>
                  <a:gd name="T17" fmla="*/ 194 h 996"/>
                  <a:gd name="T18" fmla="*/ 184 w 256"/>
                  <a:gd name="T19" fmla="*/ 163 h 996"/>
                  <a:gd name="T20" fmla="*/ 199 w 256"/>
                  <a:gd name="T21" fmla="*/ 134 h 996"/>
                  <a:gd name="T22" fmla="*/ 212 w 256"/>
                  <a:gd name="T23" fmla="*/ 108 h 996"/>
                  <a:gd name="T24" fmla="*/ 223 w 256"/>
                  <a:gd name="T25" fmla="*/ 83 h 996"/>
                  <a:gd name="T26" fmla="*/ 235 w 256"/>
                  <a:gd name="T27" fmla="*/ 62 h 996"/>
                  <a:gd name="T28" fmla="*/ 242 w 256"/>
                  <a:gd name="T29" fmla="*/ 44 h 996"/>
                  <a:gd name="T30" fmla="*/ 249 w 256"/>
                  <a:gd name="T31" fmla="*/ 29 h 996"/>
                  <a:gd name="T32" fmla="*/ 253 w 256"/>
                  <a:gd name="T33" fmla="*/ 16 h 996"/>
                  <a:gd name="T34" fmla="*/ 256 w 256"/>
                  <a:gd name="T35" fmla="*/ 8 h 996"/>
                  <a:gd name="T36" fmla="*/ 256 w 256"/>
                  <a:gd name="T37" fmla="*/ 2 h 996"/>
                  <a:gd name="T38" fmla="*/ 256 w 256"/>
                  <a:gd name="T39" fmla="*/ 0 h 996"/>
                  <a:gd name="T40" fmla="*/ 243 w 256"/>
                  <a:gd name="T41" fmla="*/ 22 h 996"/>
                  <a:gd name="T42" fmla="*/ 243 w 256"/>
                  <a:gd name="T43" fmla="*/ 24 h 996"/>
                  <a:gd name="T44" fmla="*/ 243 w 256"/>
                  <a:gd name="T45" fmla="*/ 30 h 996"/>
                  <a:gd name="T46" fmla="*/ 240 w 256"/>
                  <a:gd name="T47" fmla="*/ 38 h 996"/>
                  <a:gd name="T48" fmla="*/ 236 w 256"/>
                  <a:gd name="T49" fmla="*/ 50 h 996"/>
                  <a:gd name="T50" fmla="*/ 230 w 256"/>
                  <a:gd name="T51" fmla="*/ 64 h 996"/>
                  <a:gd name="T52" fmla="*/ 222 w 256"/>
                  <a:gd name="T53" fmla="*/ 81 h 996"/>
                  <a:gd name="T54" fmla="*/ 213 w 256"/>
                  <a:gd name="T55" fmla="*/ 102 h 996"/>
                  <a:gd name="T56" fmla="*/ 202 w 256"/>
                  <a:gd name="T57" fmla="*/ 125 h 996"/>
                  <a:gd name="T58" fmla="*/ 189 w 256"/>
                  <a:gd name="T59" fmla="*/ 150 h 996"/>
                  <a:gd name="T60" fmla="*/ 175 w 256"/>
                  <a:gd name="T61" fmla="*/ 178 h 996"/>
                  <a:gd name="T62" fmla="*/ 160 w 256"/>
                  <a:gd name="T63" fmla="*/ 208 h 996"/>
                  <a:gd name="T64" fmla="*/ 143 w 256"/>
                  <a:gd name="T65" fmla="*/ 240 h 996"/>
                  <a:gd name="T66" fmla="*/ 124 w 256"/>
                  <a:gd name="T67" fmla="*/ 273 h 996"/>
                  <a:gd name="T68" fmla="*/ 106 w 256"/>
                  <a:gd name="T69" fmla="*/ 308 h 996"/>
                  <a:gd name="T70" fmla="*/ 86 w 256"/>
                  <a:gd name="T71" fmla="*/ 344 h 996"/>
                  <a:gd name="T72" fmla="*/ 65 w 256"/>
                  <a:gd name="T73" fmla="*/ 382 h 996"/>
                  <a:gd name="T74" fmla="*/ 44 w 256"/>
                  <a:gd name="T75" fmla="*/ 420 h 996"/>
                  <a:gd name="T76" fmla="*/ 23 w 256"/>
                  <a:gd name="T77" fmla="*/ 458 h 996"/>
                  <a:gd name="T78" fmla="*/ 0 w 256"/>
                  <a:gd name="T79" fmla="*/ 497 h 996"/>
                  <a:gd name="T80" fmla="*/ 1 w 256"/>
                  <a:gd name="T81" fmla="*/ 497 h 99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56" h="996">
                    <a:moveTo>
                      <a:pt x="1" y="996"/>
                    </a:moveTo>
                    <a:lnTo>
                      <a:pt x="24" y="916"/>
                    </a:lnTo>
                    <a:lnTo>
                      <a:pt x="48" y="835"/>
                    </a:lnTo>
                    <a:lnTo>
                      <a:pt x="69" y="755"/>
                    </a:lnTo>
                    <a:lnTo>
                      <a:pt x="90" y="677"/>
                    </a:lnTo>
                    <a:lnTo>
                      <a:pt x="112" y="601"/>
                    </a:lnTo>
                    <a:lnTo>
                      <a:pt x="131" y="527"/>
                    </a:lnTo>
                    <a:lnTo>
                      <a:pt x="150" y="456"/>
                    </a:lnTo>
                    <a:lnTo>
                      <a:pt x="168" y="389"/>
                    </a:lnTo>
                    <a:lnTo>
                      <a:pt x="184" y="326"/>
                    </a:lnTo>
                    <a:lnTo>
                      <a:pt x="199" y="268"/>
                    </a:lnTo>
                    <a:lnTo>
                      <a:pt x="212" y="216"/>
                    </a:lnTo>
                    <a:lnTo>
                      <a:pt x="223" y="167"/>
                    </a:lnTo>
                    <a:lnTo>
                      <a:pt x="235" y="125"/>
                    </a:lnTo>
                    <a:lnTo>
                      <a:pt x="242" y="89"/>
                    </a:lnTo>
                    <a:lnTo>
                      <a:pt x="249" y="58"/>
                    </a:lnTo>
                    <a:lnTo>
                      <a:pt x="253" y="33"/>
                    </a:lnTo>
                    <a:lnTo>
                      <a:pt x="256" y="16"/>
                    </a:lnTo>
                    <a:lnTo>
                      <a:pt x="256" y="4"/>
                    </a:lnTo>
                    <a:lnTo>
                      <a:pt x="256" y="0"/>
                    </a:lnTo>
                    <a:lnTo>
                      <a:pt x="243" y="45"/>
                    </a:lnTo>
                    <a:lnTo>
                      <a:pt x="243" y="49"/>
                    </a:lnTo>
                    <a:lnTo>
                      <a:pt x="243" y="60"/>
                    </a:lnTo>
                    <a:lnTo>
                      <a:pt x="240" y="76"/>
                    </a:lnTo>
                    <a:lnTo>
                      <a:pt x="236" y="100"/>
                    </a:lnTo>
                    <a:lnTo>
                      <a:pt x="230" y="129"/>
                    </a:lnTo>
                    <a:lnTo>
                      <a:pt x="222" y="163"/>
                    </a:lnTo>
                    <a:lnTo>
                      <a:pt x="213" y="205"/>
                    </a:lnTo>
                    <a:lnTo>
                      <a:pt x="202" y="250"/>
                    </a:lnTo>
                    <a:lnTo>
                      <a:pt x="189" y="301"/>
                    </a:lnTo>
                    <a:lnTo>
                      <a:pt x="175" y="357"/>
                    </a:lnTo>
                    <a:lnTo>
                      <a:pt x="160" y="416"/>
                    </a:lnTo>
                    <a:lnTo>
                      <a:pt x="143" y="480"/>
                    </a:lnTo>
                    <a:lnTo>
                      <a:pt x="124" y="547"/>
                    </a:lnTo>
                    <a:lnTo>
                      <a:pt x="106" y="617"/>
                    </a:lnTo>
                    <a:lnTo>
                      <a:pt x="86" y="690"/>
                    </a:lnTo>
                    <a:lnTo>
                      <a:pt x="65" y="766"/>
                    </a:lnTo>
                    <a:lnTo>
                      <a:pt x="44" y="842"/>
                    </a:lnTo>
                    <a:lnTo>
                      <a:pt x="23" y="918"/>
                    </a:lnTo>
                    <a:lnTo>
                      <a:pt x="0" y="996"/>
                    </a:lnTo>
                    <a:lnTo>
                      <a:pt x="1" y="996"/>
                    </a:lnTo>
                    <a:close/>
                  </a:path>
                </a:pathLst>
              </a:custGeom>
              <a:solidFill>
                <a:srgbClr val="D9EF7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640" name="Freeform 1061"/>
              <p:cNvSpPr>
                <a:spLocks/>
              </p:cNvSpPr>
              <p:nvPr/>
            </p:nvSpPr>
            <p:spPr bwMode="auto">
              <a:xfrm>
                <a:off x="1974" y="1061"/>
                <a:ext cx="244" cy="475"/>
              </a:xfrm>
              <a:custGeom>
                <a:avLst/>
                <a:gdLst>
                  <a:gd name="T0" fmla="*/ 244 w 244"/>
                  <a:gd name="T1" fmla="*/ 0 h 951"/>
                  <a:gd name="T2" fmla="*/ 244 w 244"/>
                  <a:gd name="T3" fmla="*/ 2 h 951"/>
                  <a:gd name="T4" fmla="*/ 244 w 244"/>
                  <a:gd name="T5" fmla="*/ 7 h 951"/>
                  <a:gd name="T6" fmla="*/ 241 w 244"/>
                  <a:gd name="T7" fmla="*/ 15 h 951"/>
                  <a:gd name="T8" fmla="*/ 237 w 244"/>
                  <a:gd name="T9" fmla="*/ 27 h 951"/>
                  <a:gd name="T10" fmla="*/ 231 w 244"/>
                  <a:gd name="T11" fmla="*/ 42 h 951"/>
                  <a:gd name="T12" fmla="*/ 223 w 244"/>
                  <a:gd name="T13" fmla="*/ 59 h 951"/>
                  <a:gd name="T14" fmla="*/ 214 w 244"/>
                  <a:gd name="T15" fmla="*/ 80 h 951"/>
                  <a:gd name="T16" fmla="*/ 203 w 244"/>
                  <a:gd name="T17" fmla="*/ 102 h 951"/>
                  <a:gd name="T18" fmla="*/ 190 w 244"/>
                  <a:gd name="T19" fmla="*/ 128 h 951"/>
                  <a:gd name="T20" fmla="*/ 176 w 244"/>
                  <a:gd name="T21" fmla="*/ 156 h 951"/>
                  <a:gd name="T22" fmla="*/ 161 w 244"/>
                  <a:gd name="T23" fmla="*/ 185 h 951"/>
                  <a:gd name="T24" fmla="*/ 144 w 244"/>
                  <a:gd name="T25" fmla="*/ 217 h 951"/>
                  <a:gd name="T26" fmla="*/ 125 w 244"/>
                  <a:gd name="T27" fmla="*/ 251 h 951"/>
                  <a:gd name="T28" fmla="*/ 107 w 244"/>
                  <a:gd name="T29" fmla="*/ 286 h 951"/>
                  <a:gd name="T30" fmla="*/ 87 w 244"/>
                  <a:gd name="T31" fmla="*/ 322 h 951"/>
                  <a:gd name="T32" fmla="*/ 66 w 244"/>
                  <a:gd name="T33" fmla="*/ 360 h 951"/>
                  <a:gd name="T34" fmla="*/ 45 w 244"/>
                  <a:gd name="T35" fmla="*/ 398 h 951"/>
                  <a:gd name="T36" fmla="*/ 24 w 244"/>
                  <a:gd name="T37" fmla="*/ 436 h 951"/>
                  <a:gd name="T38" fmla="*/ 1 w 244"/>
                  <a:gd name="T39" fmla="*/ 475 h 951"/>
                  <a:gd name="T40" fmla="*/ 0 w 244"/>
                  <a:gd name="T41" fmla="*/ 475 h 951"/>
                  <a:gd name="T42" fmla="*/ 22 w 244"/>
                  <a:gd name="T43" fmla="*/ 436 h 951"/>
                  <a:gd name="T44" fmla="*/ 43 w 244"/>
                  <a:gd name="T45" fmla="*/ 397 h 951"/>
                  <a:gd name="T46" fmla="*/ 65 w 244"/>
                  <a:gd name="T47" fmla="*/ 359 h 951"/>
                  <a:gd name="T48" fmla="*/ 86 w 244"/>
                  <a:gd name="T49" fmla="*/ 322 h 951"/>
                  <a:gd name="T50" fmla="*/ 106 w 244"/>
                  <a:gd name="T51" fmla="*/ 286 h 951"/>
                  <a:gd name="T52" fmla="*/ 124 w 244"/>
                  <a:gd name="T53" fmla="*/ 251 h 951"/>
                  <a:gd name="T54" fmla="*/ 141 w 244"/>
                  <a:gd name="T55" fmla="*/ 218 h 951"/>
                  <a:gd name="T56" fmla="*/ 158 w 244"/>
                  <a:gd name="T57" fmla="*/ 186 h 951"/>
                  <a:gd name="T58" fmla="*/ 172 w 244"/>
                  <a:gd name="T59" fmla="*/ 157 h 951"/>
                  <a:gd name="T60" fmla="*/ 186 w 244"/>
                  <a:gd name="T61" fmla="*/ 131 h 951"/>
                  <a:gd name="T62" fmla="*/ 197 w 244"/>
                  <a:gd name="T63" fmla="*/ 107 h 951"/>
                  <a:gd name="T64" fmla="*/ 209 w 244"/>
                  <a:gd name="T65" fmla="*/ 86 h 951"/>
                  <a:gd name="T66" fmla="*/ 216 w 244"/>
                  <a:gd name="T67" fmla="*/ 67 h 951"/>
                  <a:gd name="T68" fmla="*/ 223 w 244"/>
                  <a:gd name="T69" fmla="*/ 52 h 951"/>
                  <a:gd name="T70" fmla="*/ 227 w 244"/>
                  <a:gd name="T71" fmla="*/ 40 h 951"/>
                  <a:gd name="T72" fmla="*/ 230 w 244"/>
                  <a:gd name="T73" fmla="*/ 31 h 951"/>
                  <a:gd name="T74" fmla="*/ 231 w 244"/>
                  <a:gd name="T75" fmla="*/ 25 h 951"/>
                  <a:gd name="T76" fmla="*/ 230 w 244"/>
                  <a:gd name="T77" fmla="*/ 23 h 951"/>
                  <a:gd name="T78" fmla="*/ 244 w 244"/>
                  <a:gd name="T79" fmla="*/ 0 h 95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244" h="951">
                    <a:moveTo>
                      <a:pt x="244" y="0"/>
                    </a:moveTo>
                    <a:lnTo>
                      <a:pt x="244" y="4"/>
                    </a:lnTo>
                    <a:lnTo>
                      <a:pt x="244" y="15"/>
                    </a:lnTo>
                    <a:lnTo>
                      <a:pt x="241" y="31"/>
                    </a:lnTo>
                    <a:lnTo>
                      <a:pt x="237" y="55"/>
                    </a:lnTo>
                    <a:lnTo>
                      <a:pt x="231" y="84"/>
                    </a:lnTo>
                    <a:lnTo>
                      <a:pt x="223" y="118"/>
                    </a:lnTo>
                    <a:lnTo>
                      <a:pt x="214" y="160"/>
                    </a:lnTo>
                    <a:lnTo>
                      <a:pt x="203" y="205"/>
                    </a:lnTo>
                    <a:lnTo>
                      <a:pt x="190" y="256"/>
                    </a:lnTo>
                    <a:lnTo>
                      <a:pt x="176" y="312"/>
                    </a:lnTo>
                    <a:lnTo>
                      <a:pt x="161" y="371"/>
                    </a:lnTo>
                    <a:lnTo>
                      <a:pt x="144" y="435"/>
                    </a:lnTo>
                    <a:lnTo>
                      <a:pt x="125" y="502"/>
                    </a:lnTo>
                    <a:lnTo>
                      <a:pt x="107" y="572"/>
                    </a:lnTo>
                    <a:lnTo>
                      <a:pt x="87" y="645"/>
                    </a:lnTo>
                    <a:lnTo>
                      <a:pt x="66" y="721"/>
                    </a:lnTo>
                    <a:lnTo>
                      <a:pt x="45" y="797"/>
                    </a:lnTo>
                    <a:lnTo>
                      <a:pt x="24" y="873"/>
                    </a:lnTo>
                    <a:lnTo>
                      <a:pt x="1" y="951"/>
                    </a:lnTo>
                    <a:lnTo>
                      <a:pt x="0" y="951"/>
                    </a:lnTo>
                    <a:lnTo>
                      <a:pt x="22" y="873"/>
                    </a:lnTo>
                    <a:lnTo>
                      <a:pt x="43" y="795"/>
                    </a:lnTo>
                    <a:lnTo>
                      <a:pt x="65" y="719"/>
                    </a:lnTo>
                    <a:lnTo>
                      <a:pt x="86" y="645"/>
                    </a:lnTo>
                    <a:lnTo>
                      <a:pt x="106" y="572"/>
                    </a:lnTo>
                    <a:lnTo>
                      <a:pt x="124" y="502"/>
                    </a:lnTo>
                    <a:lnTo>
                      <a:pt x="141" y="437"/>
                    </a:lnTo>
                    <a:lnTo>
                      <a:pt x="158" y="373"/>
                    </a:lnTo>
                    <a:lnTo>
                      <a:pt x="172" y="315"/>
                    </a:lnTo>
                    <a:lnTo>
                      <a:pt x="186" y="263"/>
                    </a:lnTo>
                    <a:lnTo>
                      <a:pt x="197" y="214"/>
                    </a:lnTo>
                    <a:lnTo>
                      <a:pt x="209" y="172"/>
                    </a:lnTo>
                    <a:lnTo>
                      <a:pt x="216" y="134"/>
                    </a:lnTo>
                    <a:lnTo>
                      <a:pt x="223" y="104"/>
                    </a:lnTo>
                    <a:lnTo>
                      <a:pt x="227" y="80"/>
                    </a:lnTo>
                    <a:lnTo>
                      <a:pt x="230" y="62"/>
                    </a:lnTo>
                    <a:lnTo>
                      <a:pt x="231" y="51"/>
                    </a:lnTo>
                    <a:lnTo>
                      <a:pt x="230" y="47"/>
                    </a:lnTo>
                    <a:lnTo>
                      <a:pt x="244" y="0"/>
                    </a:lnTo>
                    <a:close/>
                  </a:path>
                </a:pathLst>
              </a:custGeom>
              <a:solidFill>
                <a:srgbClr val="DBEE7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641" name="Freeform 1062"/>
              <p:cNvSpPr>
                <a:spLocks/>
              </p:cNvSpPr>
              <p:nvPr/>
            </p:nvSpPr>
            <p:spPr bwMode="auto">
              <a:xfrm>
                <a:off x="1974" y="1085"/>
                <a:ext cx="231" cy="451"/>
              </a:xfrm>
              <a:custGeom>
                <a:avLst/>
                <a:gdLst>
                  <a:gd name="T0" fmla="*/ 0 w 231"/>
                  <a:gd name="T1" fmla="*/ 451 h 904"/>
                  <a:gd name="T2" fmla="*/ 22 w 231"/>
                  <a:gd name="T3" fmla="*/ 412 h 904"/>
                  <a:gd name="T4" fmla="*/ 43 w 231"/>
                  <a:gd name="T5" fmla="*/ 373 h 904"/>
                  <a:gd name="T6" fmla="*/ 65 w 231"/>
                  <a:gd name="T7" fmla="*/ 335 h 904"/>
                  <a:gd name="T8" fmla="*/ 86 w 231"/>
                  <a:gd name="T9" fmla="*/ 298 h 904"/>
                  <a:gd name="T10" fmla="*/ 106 w 231"/>
                  <a:gd name="T11" fmla="*/ 262 h 904"/>
                  <a:gd name="T12" fmla="*/ 124 w 231"/>
                  <a:gd name="T13" fmla="*/ 227 h 904"/>
                  <a:gd name="T14" fmla="*/ 141 w 231"/>
                  <a:gd name="T15" fmla="*/ 195 h 904"/>
                  <a:gd name="T16" fmla="*/ 158 w 231"/>
                  <a:gd name="T17" fmla="*/ 163 h 904"/>
                  <a:gd name="T18" fmla="*/ 172 w 231"/>
                  <a:gd name="T19" fmla="*/ 134 h 904"/>
                  <a:gd name="T20" fmla="*/ 186 w 231"/>
                  <a:gd name="T21" fmla="*/ 108 h 904"/>
                  <a:gd name="T22" fmla="*/ 197 w 231"/>
                  <a:gd name="T23" fmla="*/ 83 h 904"/>
                  <a:gd name="T24" fmla="*/ 209 w 231"/>
                  <a:gd name="T25" fmla="*/ 62 h 904"/>
                  <a:gd name="T26" fmla="*/ 216 w 231"/>
                  <a:gd name="T27" fmla="*/ 43 h 904"/>
                  <a:gd name="T28" fmla="*/ 223 w 231"/>
                  <a:gd name="T29" fmla="*/ 28 h 904"/>
                  <a:gd name="T30" fmla="*/ 227 w 231"/>
                  <a:gd name="T31" fmla="*/ 16 h 904"/>
                  <a:gd name="T32" fmla="*/ 230 w 231"/>
                  <a:gd name="T33" fmla="*/ 7 h 904"/>
                  <a:gd name="T34" fmla="*/ 231 w 231"/>
                  <a:gd name="T35" fmla="*/ 2 h 904"/>
                  <a:gd name="T36" fmla="*/ 230 w 231"/>
                  <a:gd name="T37" fmla="*/ 0 h 904"/>
                  <a:gd name="T38" fmla="*/ 216 w 231"/>
                  <a:gd name="T39" fmla="*/ 24 h 904"/>
                  <a:gd name="T40" fmla="*/ 217 w 231"/>
                  <a:gd name="T41" fmla="*/ 26 h 904"/>
                  <a:gd name="T42" fmla="*/ 216 w 231"/>
                  <a:gd name="T43" fmla="*/ 32 h 904"/>
                  <a:gd name="T44" fmla="*/ 213 w 231"/>
                  <a:gd name="T45" fmla="*/ 41 h 904"/>
                  <a:gd name="T46" fmla="*/ 209 w 231"/>
                  <a:gd name="T47" fmla="*/ 52 h 904"/>
                  <a:gd name="T48" fmla="*/ 203 w 231"/>
                  <a:gd name="T49" fmla="*/ 66 h 904"/>
                  <a:gd name="T50" fmla="*/ 195 w 231"/>
                  <a:gd name="T51" fmla="*/ 83 h 904"/>
                  <a:gd name="T52" fmla="*/ 186 w 231"/>
                  <a:gd name="T53" fmla="*/ 104 h 904"/>
                  <a:gd name="T54" fmla="*/ 175 w 231"/>
                  <a:gd name="T55" fmla="*/ 127 h 904"/>
                  <a:gd name="T56" fmla="*/ 162 w 231"/>
                  <a:gd name="T57" fmla="*/ 152 h 904"/>
                  <a:gd name="T58" fmla="*/ 148 w 231"/>
                  <a:gd name="T59" fmla="*/ 179 h 904"/>
                  <a:gd name="T60" fmla="*/ 132 w 231"/>
                  <a:gd name="T61" fmla="*/ 208 h 904"/>
                  <a:gd name="T62" fmla="*/ 115 w 231"/>
                  <a:gd name="T63" fmla="*/ 239 h 904"/>
                  <a:gd name="T64" fmla="*/ 98 w 231"/>
                  <a:gd name="T65" fmla="*/ 272 h 904"/>
                  <a:gd name="T66" fmla="*/ 80 w 231"/>
                  <a:gd name="T67" fmla="*/ 306 h 904"/>
                  <a:gd name="T68" fmla="*/ 60 w 231"/>
                  <a:gd name="T69" fmla="*/ 342 h 904"/>
                  <a:gd name="T70" fmla="*/ 41 w 231"/>
                  <a:gd name="T71" fmla="*/ 378 h 904"/>
                  <a:gd name="T72" fmla="*/ 19 w 231"/>
                  <a:gd name="T73" fmla="*/ 414 h 904"/>
                  <a:gd name="T74" fmla="*/ 0 w 231"/>
                  <a:gd name="T75" fmla="*/ 451 h 904"/>
                  <a:gd name="T76" fmla="*/ 0 w 231"/>
                  <a:gd name="T77" fmla="*/ 451 h 90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31" h="904">
                    <a:moveTo>
                      <a:pt x="0" y="904"/>
                    </a:moveTo>
                    <a:lnTo>
                      <a:pt x="22" y="826"/>
                    </a:lnTo>
                    <a:lnTo>
                      <a:pt x="43" y="748"/>
                    </a:lnTo>
                    <a:lnTo>
                      <a:pt x="65" y="672"/>
                    </a:lnTo>
                    <a:lnTo>
                      <a:pt x="86" y="598"/>
                    </a:lnTo>
                    <a:lnTo>
                      <a:pt x="106" y="525"/>
                    </a:lnTo>
                    <a:lnTo>
                      <a:pt x="124" y="455"/>
                    </a:lnTo>
                    <a:lnTo>
                      <a:pt x="141" y="390"/>
                    </a:lnTo>
                    <a:lnTo>
                      <a:pt x="158" y="326"/>
                    </a:lnTo>
                    <a:lnTo>
                      <a:pt x="172" y="268"/>
                    </a:lnTo>
                    <a:lnTo>
                      <a:pt x="186" y="216"/>
                    </a:lnTo>
                    <a:lnTo>
                      <a:pt x="197" y="167"/>
                    </a:lnTo>
                    <a:lnTo>
                      <a:pt x="209" y="125"/>
                    </a:lnTo>
                    <a:lnTo>
                      <a:pt x="216" y="87"/>
                    </a:lnTo>
                    <a:lnTo>
                      <a:pt x="223" y="57"/>
                    </a:lnTo>
                    <a:lnTo>
                      <a:pt x="227" y="33"/>
                    </a:lnTo>
                    <a:lnTo>
                      <a:pt x="230" y="15"/>
                    </a:lnTo>
                    <a:lnTo>
                      <a:pt x="231" y="4"/>
                    </a:lnTo>
                    <a:lnTo>
                      <a:pt x="230" y="0"/>
                    </a:lnTo>
                    <a:lnTo>
                      <a:pt x="216" y="49"/>
                    </a:lnTo>
                    <a:lnTo>
                      <a:pt x="217" y="53"/>
                    </a:lnTo>
                    <a:lnTo>
                      <a:pt x="216" y="64"/>
                    </a:lnTo>
                    <a:lnTo>
                      <a:pt x="213" y="82"/>
                    </a:lnTo>
                    <a:lnTo>
                      <a:pt x="209" y="104"/>
                    </a:lnTo>
                    <a:lnTo>
                      <a:pt x="203" y="133"/>
                    </a:lnTo>
                    <a:lnTo>
                      <a:pt x="195" y="167"/>
                    </a:lnTo>
                    <a:lnTo>
                      <a:pt x="186" y="209"/>
                    </a:lnTo>
                    <a:lnTo>
                      <a:pt x="175" y="254"/>
                    </a:lnTo>
                    <a:lnTo>
                      <a:pt x="162" y="305"/>
                    </a:lnTo>
                    <a:lnTo>
                      <a:pt x="148" y="359"/>
                    </a:lnTo>
                    <a:lnTo>
                      <a:pt x="132" y="417"/>
                    </a:lnTo>
                    <a:lnTo>
                      <a:pt x="115" y="480"/>
                    </a:lnTo>
                    <a:lnTo>
                      <a:pt x="98" y="545"/>
                    </a:lnTo>
                    <a:lnTo>
                      <a:pt x="80" y="614"/>
                    </a:lnTo>
                    <a:lnTo>
                      <a:pt x="60" y="685"/>
                    </a:lnTo>
                    <a:lnTo>
                      <a:pt x="41" y="757"/>
                    </a:lnTo>
                    <a:lnTo>
                      <a:pt x="19" y="830"/>
                    </a:lnTo>
                    <a:lnTo>
                      <a:pt x="0" y="904"/>
                    </a:lnTo>
                    <a:close/>
                  </a:path>
                </a:pathLst>
              </a:custGeom>
              <a:solidFill>
                <a:srgbClr val="DDEE7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642" name="Freeform 1063"/>
              <p:cNvSpPr>
                <a:spLocks/>
              </p:cNvSpPr>
              <p:nvPr/>
            </p:nvSpPr>
            <p:spPr bwMode="auto">
              <a:xfrm>
                <a:off x="1972" y="1109"/>
                <a:ext cx="219" cy="427"/>
              </a:xfrm>
              <a:custGeom>
                <a:avLst/>
                <a:gdLst>
                  <a:gd name="T0" fmla="*/ 218 w 219"/>
                  <a:gd name="T1" fmla="*/ 0 h 855"/>
                  <a:gd name="T2" fmla="*/ 219 w 219"/>
                  <a:gd name="T3" fmla="*/ 2 h 855"/>
                  <a:gd name="T4" fmla="*/ 218 w 219"/>
                  <a:gd name="T5" fmla="*/ 7 h 855"/>
                  <a:gd name="T6" fmla="*/ 215 w 219"/>
                  <a:gd name="T7" fmla="*/ 16 h 855"/>
                  <a:gd name="T8" fmla="*/ 211 w 219"/>
                  <a:gd name="T9" fmla="*/ 27 h 855"/>
                  <a:gd name="T10" fmla="*/ 205 w 219"/>
                  <a:gd name="T11" fmla="*/ 42 h 855"/>
                  <a:gd name="T12" fmla="*/ 197 w 219"/>
                  <a:gd name="T13" fmla="*/ 59 h 855"/>
                  <a:gd name="T14" fmla="*/ 188 w 219"/>
                  <a:gd name="T15" fmla="*/ 80 h 855"/>
                  <a:gd name="T16" fmla="*/ 177 w 219"/>
                  <a:gd name="T17" fmla="*/ 102 h 855"/>
                  <a:gd name="T18" fmla="*/ 164 w 219"/>
                  <a:gd name="T19" fmla="*/ 128 h 855"/>
                  <a:gd name="T20" fmla="*/ 150 w 219"/>
                  <a:gd name="T21" fmla="*/ 155 h 855"/>
                  <a:gd name="T22" fmla="*/ 134 w 219"/>
                  <a:gd name="T23" fmla="*/ 184 h 855"/>
                  <a:gd name="T24" fmla="*/ 117 w 219"/>
                  <a:gd name="T25" fmla="*/ 215 h 855"/>
                  <a:gd name="T26" fmla="*/ 100 w 219"/>
                  <a:gd name="T27" fmla="*/ 248 h 855"/>
                  <a:gd name="T28" fmla="*/ 82 w 219"/>
                  <a:gd name="T29" fmla="*/ 282 h 855"/>
                  <a:gd name="T30" fmla="*/ 62 w 219"/>
                  <a:gd name="T31" fmla="*/ 318 h 855"/>
                  <a:gd name="T32" fmla="*/ 43 w 219"/>
                  <a:gd name="T33" fmla="*/ 354 h 855"/>
                  <a:gd name="T34" fmla="*/ 21 w 219"/>
                  <a:gd name="T35" fmla="*/ 390 h 855"/>
                  <a:gd name="T36" fmla="*/ 2 w 219"/>
                  <a:gd name="T37" fmla="*/ 427 h 855"/>
                  <a:gd name="T38" fmla="*/ 0 w 219"/>
                  <a:gd name="T39" fmla="*/ 426 h 855"/>
                  <a:gd name="T40" fmla="*/ 20 w 219"/>
                  <a:gd name="T41" fmla="*/ 390 h 855"/>
                  <a:gd name="T42" fmla="*/ 40 w 219"/>
                  <a:gd name="T43" fmla="*/ 354 h 855"/>
                  <a:gd name="T44" fmla="*/ 59 w 219"/>
                  <a:gd name="T45" fmla="*/ 319 h 855"/>
                  <a:gd name="T46" fmla="*/ 79 w 219"/>
                  <a:gd name="T47" fmla="*/ 283 h 855"/>
                  <a:gd name="T48" fmla="*/ 98 w 219"/>
                  <a:gd name="T49" fmla="*/ 250 h 855"/>
                  <a:gd name="T50" fmla="*/ 115 w 219"/>
                  <a:gd name="T51" fmla="*/ 218 h 855"/>
                  <a:gd name="T52" fmla="*/ 130 w 219"/>
                  <a:gd name="T53" fmla="*/ 187 h 855"/>
                  <a:gd name="T54" fmla="*/ 146 w 219"/>
                  <a:gd name="T55" fmla="*/ 159 h 855"/>
                  <a:gd name="T56" fmla="*/ 158 w 219"/>
                  <a:gd name="T57" fmla="*/ 133 h 855"/>
                  <a:gd name="T58" fmla="*/ 170 w 219"/>
                  <a:gd name="T59" fmla="*/ 109 h 855"/>
                  <a:gd name="T60" fmla="*/ 181 w 219"/>
                  <a:gd name="T61" fmla="*/ 89 h 855"/>
                  <a:gd name="T62" fmla="*/ 188 w 219"/>
                  <a:gd name="T63" fmla="*/ 71 h 855"/>
                  <a:gd name="T64" fmla="*/ 195 w 219"/>
                  <a:gd name="T65" fmla="*/ 55 h 855"/>
                  <a:gd name="T66" fmla="*/ 199 w 219"/>
                  <a:gd name="T67" fmla="*/ 43 h 855"/>
                  <a:gd name="T68" fmla="*/ 204 w 219"/>
                  <a:gd name="T69" fmla="*/ 34 h 855"/>
                  <a:gd name="T70" fmla="*/ 204 w 219"/>
                  <a:gd name="T71" fmla="*/ 29 h 855"/>
                  <a:gd name="T72" fmla="*/ 202 w 219"/>
                  <a:gd name="T73" fmla="*/ 26 h 855"/>
                  <a:gd name="T74" fmla="*/ 218 w 219"/>
                  <a:gd name="T75" fmla="*/ 0 h 85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9" h="855">
                    <a:moveTo>
                      <a:pt x="218" y="0"/>
                    </a:moveTo>
                    <a:lnTo>
                      <a:pt x="219" y="4"/>
                    </a:lnTo>
                    <a:lnTo>
                      <a:pt x="218" y="15"/>
                    </a:lnTo>
                    <a:lnTo>
                      <a:pt x="215" y="33"/>
                    </a:lnTo>
                    <a:lnTo>
                      <a:pt x="211" y="55"/>
                    </a:lnTo>
                    <a:lnTo>
                      <a:pt x="205" y="84"/>
                    </a:lnTo>
                    <a:lnTo>
                      <a:pt x="197" y="118"/>
                    </a:lnTo>
                    <a:lnTo>
                      <a:pt x="188" y="160"/>
                    </a:lnTo>
                    <a:lnTo>
                      <a:pt x="177" y="205"/>
                    </a:lnTo>
                    <a:lnTo>
                      <a:pt x="164" y="256"/>
                    </a:lnTo>
                    <a:lnTo>
                      <a:pt x="150" y="310"/>
                    </a:lnTo>
                    <a:lnTo>
                      <a:pt x="134" y="368"/>
                    </a:lnTo>
                    <a:lnTo>
                      <a:pt x="117" y="431"/>
                    </a:lnTo>
                    <a:lnTo>
                      <a:pt x="100" y="496"/>
                    </a:lnTo>
                    <a:lnTo>
                      <a:pt x="82" y="565"/>
                    </a:lnTo>
                    <a:lnTo>
                      <a:pt x="62" y="636"/>
                    </a:lnTo>
                    <a:lnTo>
                      <a:pt x="43" y="708"/>
                    </a:lnTo>
                    <a:lnTo>
                      <a:pt x="21" y="781"/>
                    </a:lnTo>
                    <a:lnTo>
                      <a:pt x="2" y="855"/>
                    </a:lnTo>
                    <a:lnTo>
                      <a:pt x="0" y="853"/>
                    </a:lnTo>
                    <a:lnTo>
                      <a:pt x="20" y="781"/>
                    </a:lnTo>
                    <a:lnTo>
                      <a:pt x="40" y="708"/>
                    </a:lnTo>
                    <a:lnTo>
                      <a:pt x="59" y="638"/>
                    </a:lnTo>
                    <a:lnTo>
                      <a:pt x="79" y="567"/>
                    </a:lnTo>
                    <a:lnTo>
                      <a:pt x="98" y="500"/>
                    </a:lnTo>
                    <a:lnTo>
                      <a:pt x="115" y="437"/>
                    </a:lnTo>
                    <a:lnTo>
                      <a:pt x="130" y="375"/>
                    </a:lnTo>
                    <a:lnTo>
                      <a:pt x="146" y="319"/>
                    </a:lnTo>
                    <a:lnTo>
                      <a:pt x="158" y="266"/>
                    </a:lnTo>
                    <a:lnTo>
                      <a:pt x="170" y="219"/>
                    </a:lnTo>
                    <a:lnTo>
                      <a:pt x="181" y="178"/>
                    </a:lnTo>
                    <a:lnTo>
                      <a:pt x="188" y="142"/>
                    </a:lnTo>
                    <a:lnTo>
                      <a:pt x="195" y="111"/>
                    </a:lnTo>
                    <a:lnTo>
                      <a:pt x="199" y="87"/>
                    </a:lnTo>
                    <a:lnTo>
                      <a:pt x="204" y="69"/>
                    </a:lnTo>
                    <a:lnTo>
                      <a:pt x="204" y="58"/>
                    </a:lnTo>
                    <a:lnTo>
                      <a:pt x="202" y="53"/>
                    </a:lnTo>
                    <a:lnTo>
                      <a:pt x="218" y="0"/>
                    </a:lnTo>
                    <a:close/>
                  </a:path>
                </a:pathLst>
              </a:custGeom>
              <a:solidFill>
                <a:srgbClr val="DFED6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643" name="Freeform 1064"/>
              <p:cNvSpPr>
                <a:spLocks/>
              </p:cNvSpPr>
              <p:nvPr/>
            </p:nvSpPr>
            <p:spPr bwMode="auto">
              <a:xfrm>
                <a:off x="1969" y="1135"/>
                <a:ext cx="207" cy="400"/>
              </a:xfrm>
              <a:custGeom>
                <a:avLst/>
                <a:gdLst>
                  <a:gd name="T0" fmla="*/ 3 w 207"/>
                  <a:gd name="T1" fmla="*/ 400 h 800"/>
                  <a:gd name="T2" fmla="*/ 23 w 207"/>
                  <a:gd name="T3" fmla="*/ 364 h 800"/>
                  <a:gd name="T4" fmla="*/ 43 w 207"/>
                  <a:gd name="T5" fmla="*/ 328 h 800"/>
                  <a:gd name="T6" fmla="*/ 62 w 207"/>
                  <a:gd name="T7" fmla="*/ 293 h 800"/>
                  <a:gd name="T8" fmla="*/ 82 w 207"/>
                  <a:gd name="T9" fmla="*/ 257 h 800"/>
                  <a:gd name="T10" fmla="*/ 101 w 207"/>
                  <a:gd name="T11" fmla="*/ 224 h 800"/>
                  <a:gd name="T12" fmla="*/ 118 w 207"/>
                  <a:gd name="T13" fmla="*/ 192 h 800"/>
                  <a:gd name="T14" fmla="*/ 133 w 207"/>
                  <a:gd name="T15" fmla="*/ 161 h 800"/>
                  <a:gd name="T16" fmla="*/ 149 w 207"/>
                  <a:gd name="T17" fmla="*/ 133 h 800"/>
                  <a:gd name="T18" fmla="*/ 161 w 207"/>
                  <a:gd name="T19" fmla="*/ 107 h 800"/>
                  <a:gd name="T20" fmla="*/ 173 w 207"/>
                  <a:gd name="T21" fmla="*/ 83 h 800"/>
                  <a:gd name="T22" fmla="*/ 184 w 207"/>
                  <a:gd name="T23" fmla="*/ 63 h 800"/>
                  <a:gd name="T24" fmla="*/ 191 w 207"/>
                  <a:gd name="T25" fmla="*/ 45 h 800"/>
                  <a:gd name="T26" fmla="*/ 198 w 207"/>
                  <a:gd name="T27" fmla="*/ 29 h 800"/>
                  <a:gd name="T28" fmla="*/ 202 w 207"/>
                  <a:gd name="T29" fmla="*/ 17 h 800"/>
                  <a:gd name="T30" fmla="*/ 207 w 207"/>
                  <a:gd name="T31" fmla="*/ 8 h 800"/>
                  <a:gd name="T32" fmla="*/ 207 w 207"/>
                  <a:gd name="T33" fmla="*/ 3 h 800"/>
                  <a:gd name="T34" fmla="*/ 205 w 207"/>
                  <a:gd name="T35" fmla="*/ 0 h 800"/>
                  <a:gd name="T36" fmla="*/ 190 w 207"/>
                  <a:gd name="T37" fmla="*/ 29 h 800"/>
                  <a:gd name="T38" fmla="*/ 191 w 207"/>
                  <a:gd name="T39" fmla="*/ 31 h 800"/>
                  <a:gd name="T40" fmla="*/ 190 w 207"/>
                  <a:gd name="T41" fmla="*/ 35 h 800"/>
                  <a:gd name="T42" fmla="*/ 187 w 207"/>
                  <a:gd name="T43" fmla="*/ 44 h 800"/>
                  <a:gd name="T44" fmla="*/ 183 w 207"/>
                  <a:gd name="T45" fmla="*/ 55 h 800"/>
                  <a:gd name="T46" fmla="*/ 177 w 207"/>
                  <a:gd name="T47" fmla="*/ 69 h 800"/>
                  <a:gd name="T48" fmla="*/ 168 w 207"/>
                  <a:gd name="T49" fmla="*/ 86 h 800"/>
                  <a:gd name="T50" fmla="*/ 160 w 207"/>
                  <a:gd name="T51" fmla="*/ 105 h 800"/>
                  <a:gd name="T52" fmla="*/ 149 w 207"/>
                  <a:gd name="T53" fmla="*/ 128 h 800"/>
                  <a:gd name="T54" fmla="*/ 136 w 207"/>
                  <a:gd name="T55" fmla="*/ 152 h 800"/>
                  <a:gd name="T56" fmla="*/ 123 w 207"/>
                  <a:gd name="T57" fmla="*/ 178 h 800"/>
                  <a:gd name="T58" fmla="*/ 108 w 207"/>
                  <a:gd name="T59" fmla="*/ 207 h 800"/>
                  <a:gd name="T60" fmla="*/ 92 w 207"/>
                  <a:gd name="T61" fmla="*/ 236 h 800"/>
                  <a:gd name="T62" fmla="*/ 75 w 207"/>
                  <a:gd name="T63" fmla="*/ 267 h 800"/>
                  <a:gd name="T64" fmla="*/ 57 w 207"/>
                  <a:gd name="T65" fmla="*/ 300 h 800"/>
                  <a:gd name="T66" fmla="*/ 38 w 207"/>
                  <a:gd name="T67" fmla="*/ 332 h 800"/>
                  <a:gd name="T68" fmla="*/ 20 w 207"/>
                  <a:gd name="T69" fmla="*/ 366 h 800"/>
                  <a:gd name="T70" fmla="*/ 0 w 207"/>
                  <a:gd name="T71" fmla="*/ 400 h 800"/>
                  <a:gd name="T72" fmla="*/ 3 w 207"/>
                  <a:gd name="T73" fmla="*/ 400 h 80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207" h="800">
                    <a:moveTo>
                      <a:pt x="3" y="800"/>
                    </a:moveTo>
                    <a:lnTo>
                      <a:pt x="23" y="728"/>
                    </a:lnTo>
                    <a:lnTo>
                      <a:pt x="43" y="655"/>
                    </a:lnTo>
                    <a:lnTo>
                      <a:pt x="62" y="585"/>
                    </a:lnTo>
                    <a:lnTo>
                      <a:pt x="82" y="514"/>
                    </a:lnTo>
                    <a:lnTo>
                      <a:pt x="101" y="447"/>
                    </a:lnTo>
                    <a:lnTo>
                      <a:pt x="118" y="384"/>
                    </a:lnTo>
                    <a:lnTo>
                      <a:pt x="133" y="322"/>
                    </a:lnTo>
                    <a:lnTo>
                      <a:pt x="149" y="266"/>
                    </a:lnTo>
                    <a:lnTo>
                      <a:pt x="161" y="213"/>
                    </a:lnTo>
                    <a:lnTo>
                      <a:pt x="173" y="166"/>
                    </a:lnTo>
                    <a:lnTo>
                      <a:pt x="184" y="125"/>
                    </a:lnTo>
                    <a:lnTo>
                      <a:pt x="191" y="89"/>
                    </a:lnTo>
                    <a:lnTo>
                      <a:pt x="198" y="58"/>
                    </a:lnTo>
                    <a:lnTo>
                      <a:pt x="202" y="34"/>
                    </a:lnTo>
                    <a:lnTo>
                      <a:pt x="207" y="16"/>
                    </a:lnTo>
                    <a:lnTo>
                      <a:pt x="207" y="5"/>
                    </a:lnTo>
                    <a:lnTo>
                      <a:pt x="205" y="0"/>
                    </a:lnTo>
                    <a:lnTo>
                      <a:pt x="190" y="58"/>
                    </a:lnTo>
                    <a:lnTo>
                      <a:pt x="191" y="61"/>
                    </a:lnTo>
                    <a:lnTo>
                      <a:pt x="190" y="70"/>
                    </a:lnTo>
                    <a:lnTo>
                      <a:pt x="187" y="87"/>
                    </a:lnTo>
                    <a:lnTo>
                      <a:pt x="183" y="110"/>
                    </a:lnTo>
                    <a:lnTo>
                      <a:pt x="177" y="137"/>
                    </a:lnTo>
                    <a:lnTo>
                      <a:pt x="168" y="172"/>
                    </a:lnTo>
                    <a:lnTo>
                      <a:pt x="160" y="210"/>
                    </a:lnTo>
                    <a:lnTo>
                      <a:pt x="149" y="255"/>
                    </a:lnTo>
                    <a:lnTo>
                      <a:pt x="136" y="304"/>
                    </a:lnTo>
                    <a:lnTo>
                      <a:pt x="123" y="356"/>
                    </a:lnTo>
                    <a:lnTo>
                      <a:pt x="108" y="413"/>
                    </a:lnTo>
                    <a:lnTo>
                      <a:pt x="92" y="472"/>
                    </a:lnTo>
                    <a:lnTo>
                      <a:pt x="75" y="534"/>
                    </a:lnTo>
                    <a:lnTo>
                      <a:pt x="57" y="599"/>
                    </a:lnTo>
                    <a:lnTo>
                      <a:pt x="38" y="664"/>
                    </a:lnTo>
                    <a:lnTo>
                      <a:pt x="20" y="731"/>
                    </a:lnTo>
                    <a:lnTo>
                      <a:pt x="0" y="800"/>
                    </a:lnTo>
                    <a:lnTo>
                      <a:pt x="3" y="800"/>
                    </a:lnTo>
                    <a:close/>
                  </a:path>
                </a:pathLst>
              </a:custGeom>
              <a:solidFill>
                <a:srgbClr val="E0ED6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644" name="Freeform 1065"/>
              <p:cNvSpPr>
                <a:spLocks/>
              </p:cNvSpPr>
              <p:nvPr/>
            </p:nvSpPr>
            <p:spPr bwMode="auto">
              <a:xfrm>
                <a:off x="1968" y="1164"/>
                <a:ext cx="192" cy="371"/>
              </a:xfrm>
              <a:custGeom>
                <a:avLst/>
                <a:gdLst>
                  <a:gd name="T0" fmla="*/ 191 w 192"/>
                  <a:gd name="T1" fmla="*/ 0 h 742"/>
                  <a:gd name="T2" fmla="*/ 192 w 192"/>
                  <a:gd name="T3" fmla="*/ 2 h 742"/>
                  <a:gd name="T4" fmla="*/ 191 w 192"/>
                  <a:gd name="T5" fmla="*/ 6 h 742"/>
                  <a:gd name="T6" fmla="*/ 188 w 192"/>
                  <a:gd name="T7" fmla="*/ 15 h 742"/>
                  <a:gd name="T8" fmla="*/ 184 w 192"/>
                  <a:gd name="T9" fmla="*/ 26 h 742"/>
                  <a:gd name="T10" fmla="*/ 178 w 192"/>
                  <a:gd name="T11" fmla="*/ 40 h 742"/>
                  <a:gd name="T12" fmla="*/ 169 w 192"/>
                  <a:gd name="T13" fmla="*/ 57 h 742"/>
                  <a:gd name="T14" fmla="*/ 161 w 192"/>
                  <a:gd name="T15" fmla="*/ 76 h 742"/>
                  <a:gd name="T16" fmla="*/ 150 w 192"/>
                  <a:gd name="T17" fmla="*/ 99 h 742"/>
                  <a:gd name="T18" fmla="*/ 137 w 192"/>
                  <a:gd name="T19" fmla="*/ 123 h 742"/>
                  <a:gd name="T20" fmla="*/ 124 w 192"/>
                  <a:gd name="T21" fmla="*/ 149 h 742"/>
                  <a:gd name="T22" fmla="*/ 109 w 192"/>
                  <a:gd name="T23" fmla="*/ 178 h 742"/>
                  <a:gd name="T24" fmla="*/ 93 w 192"/>
                  <a:gd name="T25" fmla="*/ 207 h 742"/>
                  <a:gd name="T26" fmla="*/ 76 w 192"/>
                  <a:gd name="T27" fmla="*/ 238 h 742"/>
                  <a:gd name="T28" fmla="*/ 58 w 192"/>
                  <a:gd name="T29" fmla="*/ 271 h 742"/>
                  <a:gd name="T30" fmla="*/ 39 w 192"/>
                  <a:gd name="T31" fmla="*/ 303 h 742"/>
                  <a:gd name="T32" fmla="*/ 21 w 192"/>
                  <a:gd name="T33" fmla="*/ 337 h 742"/>
                  <a:gd name="T34" fmla="*/ 1 w 192"/>
                  <a:gd name="T35" fmla="*/ 371 h 742"/>
                  <a:gd name="T36" fmla="*/ 0 w 192"/>
                  <a:gd name="T37" fmla="*/ 370 h 742"/>
                  <a:gd name="T38" fmla="*/ 20 w 192"/>
                  <a:gd name="T39" fmla="*/ 338 h 742"/>
                  <a:gd name="T40" fmla="*/ 38 w 192"/>
                  <a:gd name="T41" fmla="*/ 305 h 742"/>
                  <a:gd name="T42" fmla="*/ 55 w 192"/>
                  <a:gd name="T43" fmla="*/ 273 h 742"/>
                  <a:gd name="T44" fmla="*/ 72 w 192"/>
                  <a:gd name="T45" fmla="*/ 242 h 742"/>
                  <a:gd name="T46" fmla="*/ 89 w 192"/>
                  <a:gd name="T47" fmla="*/ 211 h 742"/>
                  <a:gd name="T48" fmla="*/ 103 w 192"/>
                  <a:gd name="T49" fmla="*/ 183 h 742"/>
                  <a:gd name="T50" fmla="*/ 117 w 192"/>
                  <a:gd name="T51" fmla="*/ 156 h 742"/>
                  <a:gd name="T52" fmla="*/ 130 w 192"/>
                  <a:gd name="T53" fmla="*/ 131 h 742"/>
                  <a:gd name="T54" fmla="*/ 141 w 192"/>
                  <a:gd name="T55" fmla="*/ 109 h 742"/>
                  <a:gd name="T56" fmla="*/ 151 w 192"/>
                  <a:gd name="T57" fmla="*/ 89 h 742"/>
                  <a:gd name="T58" fmla="*/ 160 w 192"/>
                  <a:gd name="T59" fmla="*/ 72 h 742"/>
                  <a:gd name="T60" fmla="*/ 167 w 192"/>
                  <a:gd name="T61" fmla="*/ 57 h 742"/>
                  <a:gd name="T62" fmla="*/ 171 w 192"/>
                  <a:gd name="T63" fmla="*/ 45 h 742"/>
                  <a:gd name="T64" fmla="*/ 174 w 192"/>
                  <a:gd name="T65" fmla="*/ 37 h 742"/>
                  <a:gd name="T66" fmla="*/ 175 w 192"/>
                  <a:gd name="T67" fmla="*/ 32 h 742"/>
                  <a:gd name="T68" fmla="*/ 174 w 192"/>
                  <a:gd name="T69" fmla="*/ 30 h 742"/>
                  <a:gd name="T70" fmla="*/ 191 w 192"/>
                  <a:gd name="T71" fmla="*/ 0 h 74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92" h="742">
                    <a:moveTo>
                      <a:pt x="191" y="0"/>
                    </a:moveTo>
                    <a:lnTo>
                      <a:pt x="192" y="3"/>
                    </a:lnTo>
                    <a:lnTo>
                      <a:pt x="191" y="12"/>
                    </a:lnTo>
                    <a:lnTo>
                      <a:pt x="188" y="29"/>
                    </a:lnTo>
                    <a:lnTo>
                      <a:pt x="184" y="52"/>
                    </a:lnTo>
                    <a:lnTo>
                      <a:pt x="178" y="79"/>
                    </a:lnTo>
                    <a:lnTo>
                      <a:pt x="169" y="114"/>
                    </a:lnTo>
                    <a:lnTo>
                      <a:pt x="161" y="152"/>
                    </a:lnTo>
                    <a:lnTo>
                      <a:pt x="150" y="197"/>
                    </a:lnTo>
                    <a:lnTo>
                      <a:pt x="137" y="246"/>
                    </a:lnTo>
                    <a:lnTo>
                      <a:pt x="124" y="298"/>
                    </a:lnTo>
                    <a:lnTo>
                      <a:pt x="109" y="355"/>
                    </a:lnTo>
                    <a:lnTo>
                      <a:pt x="93" y="414"/>
                    </a:lnTo>
                    <a:lnTo>
                      <a:pt x="76" y="476"/>
                    </a:lnTo>
                    <a:lnTo>
                      <a:pt x="58" y="541"/>
                    </a:lnTo>
                    <a:lnTo>
                      <a:pt x="39" y="606"/>
                    </a:lnTo>
                    <a:lnTo>
                      <a:pt x="21" y="673"/>
                    </a:lnTo>
                    <a:lnTo>
                      <a:pt x="1" y="742"/>
                    </a:lnTo>
                    <a:lnTo>
                      <a:pt x="0" y="740"/>
                    </a:lnTo>
                    <a:lnTo>
                      <a:pt x="20" y="675"/>
                    </a:lnTo>
                    <a:lnTo>
                      <a:pt x="38" y="610"/>
                    </a:lnTo>
                    <a:lnTo>
                      <a:pt x="55" y="545"/>
                    </a:lnTo>
                    <a:lnTo>
                      <a:pt x="72" y="483"/>
                    </a:lnTo>
                    <a:lnTo>
                      <a:pt x="89" y="422"/>
                    </a:lnTo>
                    <a:lnTo>
                      <a:pt x="103" y="365"/>
                    </a:lnTo>
                    <a:lnTo>
                      <a:pt x="117" y="311"/>
                    </a:lnTo>
                    <a:lnTo>
                      <a:pt x="130" y="262"/>
                    </a:lnTo>
                    <a:lnTo>
                      <a:pt x="141" y="217"/>
                    </a:lnTo>
                    <a:lnTo>
                      <a:pt x="151" y="177"/>
                    </a:lnTo>
                    <a:lnTo>
                      <a:pt x="160" y="143"/>
                    </a:lnTo>
                    <a:lnTo>
                      <a:pt x="167" y="114"/>
                    </a:lnTo>
                    <a:lnTo>
                      <a:pt x="171" y="90"/>
                    </a:lnTo>
                    <a:lnTo>
                      <a:pt x="174" y="74"/>
                    </a:lnTo>
                    <a:lnTo>
                      <a:pt x="175" y="63"/>
                    </a:lnTo>
                    <a:lnTo>
                      <a:pt x="174" y="59"/>
                    </a:lnTo>
                    <a:lnTo>
                      <a:pt x="191" y="0"/>
                    </a:lnTo>
                    <a:close/>
                  </a:path>
                </a:pathLst>
              </a:custGeom>
              <a:solidFill>
                <a:srgbClr val="E2EC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645" name="Freeform 1066"/>
              <p:cNvSpPr>
                <a:spLocks/>
              </p:cNvSpPr>
              <p:nvPr/>
            </p:nvSpPr>
            <p:spPr bwMode="auto">
              <a:xfrm>
                <a:off x="1966" y="1194"/>
                <a:ext cx="177" cy="341"/>
              </a:xfrm>
              <a:custGeom>
                <a:avLst/>
                <a:gdLst>
                  <a:gd name="T0" fmla="*/ 2 w 177"/>
                  <a:gd name="T1" fmla="*/ 341 h 681"/>
                  <a:gd name="T2" fmla="*/ 22 w 177"/>
                  <a:gd name="T3" fmla="*/ 308 h 681"/>
                  <a:gd name="T4" fmla="*/ 40 w 177"/>
                  <a:gd name="T5" fmla="*/ 276 h 681"/>
                  <a:gd name="T6" fmla="*/ 57 w 177"/>
                  <a:gd name="T7" fmla="*/ 243 h 681"/>
                  <a:gd name="T8" fmla="*/ 74 w 177"/>
                  <a:gd name="T9" fmla="*/ 212 h 681"/>
                  <a:gd name="T10" fmla="*/ 91 w 177"/>
                  <a:gd name="T11" fmla="*/ 182 h 681"/>
                  <a:gd name="T12" fmla="*/ 105 w 177"/>
                  <a:gd name="T13" fmla="*/ 153 h 681"/>
                  <a:gd name="T14" fmla="*/ 119 w 177"/>
                  <a:gd name="T15" fmla="*/ 126 h 681"/>
                  <a:gd name="T16" fmla="*/ 132 w 177"/>
                  <a:gd name="T17" fmla="*/ 102 h 681"/>
                  <a:gd name="T18" fmla="*/ 143 w 177"/>
                  <a:gd name="T19" fmla="*/ 79 h 681"/>
                  <a:gd name="T20" fmla="*/ 153 w 177"/>
                  <a:gd name="T21" fmla="*/ 59 h 681"/>
                  <a:gd name="T22" fmla="*/ 162 w 177"/>
                  <a:gd name="T23" fmla="*/ 42 h 681"/>
                  <a:gd name="T24" fmla="*/ 169 w 177"/>
                  <a:gd name="T25" fmla="*/ 28 h 681"/>
                  <a:gd name="T26" fmla="*/ 173 w 177"/>
                  <a:gd name="T27" fmla="*/ 16 h 681"/>
                  <a:gd name="T28" fmla="*/ 176 w 177"/>
                  <a:gd name="T29" fmla="*/ 8 h 681"/>
                  <a:gd name="T30" fmla="*/ 177 w 177"/>
                  <a:gd name="T31" fmla="*/ 2 h 681"/>
                  <a:gd name="T32" fmla="*/ 176 w 177"/>
                  <a:gd name="T33" fmla="*/ 0 h 681"/>
                  <a:gd name="T34" fmla="*/ 157 w 177"/>
                  <a:gd name="T35" fmla="*/ 32 h 681"/>
                  <a:gd name="T36" fmla="*/ 159 w 177"/>
                  <a:gd name="T37" fmla="*/ 34 h 681"/>
                  <a:gd name="T38" fmla="*/ 157 w 177"/>
                  <a:gd name="T39" fmla="*/ 39 h 681"/>
                  <a:gd name="T40" fmla="*/ 155 w 177"/>
                  <a:gd name="T41" fmla="*/ 48 h 681"/>
                  <a:gd name="T42" fmla="*/ 149 w 177"/>
                  <a:gd name="T43" fmla="*/ 60 h 681"/>
                  <a:gd name="T44" fmla="*/ 143 w 177"/>
                  <a:gd name="T45" fmla="*/ 75 h 681"/>
                  <a:gd name="T46" fmla="*/ 135 w 177"/>
                  <a:gd name="T47" fmla="*/ 93 h 681"/>
                  <a:gd name="T48" fmla="*/ 123 w 177"/>
                  <a:gd name="T49" fmla="*/ 113 h 681"/>
                  <a:gd name="T50" fmla="*/ 112 w 177"/>
                  <a:gd name="T51" fmla="*/ 136 h 681"/>
                  <a:gd name="T52" fmla="*/ 99 w 177"/>
                  <a:gd name="T53" fmla="*/ 161 h 681"/>
                  <a:gd name="T54" fmla="*/ 85 w 177"/>
                  <a:gd name="T55" fmla="*/ 188 h 681"/>
                  <a:gd name="T56" fmla="*/ 70 w 177"/>
                  <a:gd name="T57" fmla="*/ 217 h 681"/>
                  <a:gd name="T58" fmla="*/ 53 w 177"/>
                  <a:gd name="T59" fmla="*/ 247 h 681"/>
                  <a:gd name="T60" fmla="*/ 36 w 177"/>
                  <a:gd name="T61" fmla="*/ 277 h 681"/>
                  <a:gd name="T62" fmla="*/ 19 w 177"/>
                  <a:gd name="T63" fmla="*/ 309 h 681"/>
                  <a:gd name="T64" fmla="*/ 0 w 177"/>
                  <a:gd name="T65" fmla="*/ 341 h 681"/>
                  <a:gd name="T66" fmla="*/ 2 w 177"/>
                  <a:gd name="T67" fmla="*/ 341 h 68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77" h="681">
                    <a:moveTo>
                      <a:pt x="2" y="681"/>
                    </a:moveTo>
                    <a:lnTo>
                      <a:pt x="22" y="616"/>
                    </a:lnTo>
                    <a:lnTo>
                      <a:pt x="40" y="551"/>
                    </a:lnTo>
                    <a:lnTo>
                      <a:pt x="57" y="486"/>
                    </a:lnTo>
                    <a:lnTo>
                      <a:pt x="74" y="424"/>
                    </a:lnTo>
                    <a:lnTo>
                      <a:pt x="91" y="363"/>
                    </a:lnTo>
                    <a:lnTo>
                      <a:pt x="105" y="306"/>
                    </a:lnTo>
                    <a:lnTo>
                      <a:pt x="119" y="252"/>
                    </a:lnTo>
                    <a:lnTo>
                      <a:pt x="132" y="203"/>
                    </a:lnTo>
                    <a:lnTo>
                      <a:pt x="143" y="158"/>
                    </a:lnTo>
                    <a:lnTo>
                      <a:pt x="153" y="118"/>
                    </a:lnTo>
                    <a:lnTo>
                      <a:pt x="162" y="84"/>
                    </a:lnTo>
                    <a:lnTo>
                      <a:pt x="169" y="55"/>
                    </a:lnTo>
                    <a:lnTo>
                      <a:pt x="173" y="31"/>
                    </a:lnTo>
                    <a:lnTo>
                      <a:pt x="176" y="15"/>
                    </a:lnTo>
                    <a:lnTo>
                      <a:pt x="177" y="4"/>
                    </a:lnTo>
                    <a:lnTo>
                      <a:pt x="176" y="0"/>
                    </a:lnTo>
                    <a:lnTo>
                      <a:pt x="157" y="64"/>
                    </a:lnTo>
                    <a:lnTo>
                      <a:pt x="159" y="67"/>
                    </a:lnTo>
                    <a:lnTo>
                      <a:pt x="157" y="78"/>
                    </a:lnTo>
                    <a:lnTo>
                      <a:pt x="155" y="96"/>
                    </a:lnTo>
                    <a:lnTo>
                      <a:pt x="149" y="120"/>
                    </a:lnTo>
                    <a:lnTo>
                      <a:pt x="143" y="149"/>
                    </a:lnTo>
                    <a:lnTo>
                      <a:pt x="135" y="185"/>
                    </a:lnTo>
                    <a:lnTo>
                      <a:pt x="123" y="225"/>
                    </a:lnTo>
                    <a:lnTo>
                      <a:pt x="112" y="272"/>
                    </a:lnTo>
                    <a:lnTo>
                      <a:pt x="99" y="321"/>
                    </a:lnTo>
                    <a:lnTo>
                      <a:pt x="85" y="375"/>
                    </a:lnTo>
                    <a:lnTo>
                      <a:pt x="70" y="433"/>
                    </a:lnTo>
                    <a:lnTo>
                      <a:pt x="53" y="493"/>
                    </a:lnTo>
                    <a:lnTo>
                      <a:pt x="36" y="554"/>
                    </a:lnTo>
                    <a:lnTo>
                      <a:pt x="19" y="618"/>
                    </a:lnTo>
                    <a:lnTo>
                      <a:pt x="0" y="681"/>
                    </a:lnTo>
                    <a:lnTo>
                      <a:pt x="2" y="681"/>
                    </a:lnTo>
                    <a:close/>
                  </a:path>
                </a:pathLst>
              </a:custGeom>
              <a:solidFill>
                <a:srgbClr val="E4EC6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646" name="Freeform 1067"/>
              <p:cNvSpPr>
                <a:spLocks/>
              </p:cNvSpPr>
              <p:nvPr/>
            </p:nvSpPr>
            <p:spPr bwMode="auto">
              <a:xfrm>
                <a:off x="1965" y="1226"/>
                <a:ext cx="160" cy="309"/>
              </a:xfrm>
              <a:custGeom>
                <a:avLst/>
                <a:gdLst>
                  <a:gd name="T0" fmla="*/ 158 w 160"/>
                  <a:gd name="T1" fmla="*/ 0 h 617"/>
                  <a:gd name="T2" fmla="*/ 160 w 160"/>
                  <a:gd name="T3" fmla="*/ 2 h 617"/>
                  <a:gd name="T4" fmla="*/ 158 w 160"/>
                  <a:gd name="T5" fmla="*/ 7 h 617"/>
                  <a:gd name="T6" fmla="*/ 156 w 160"/>
                  <a:gd name="T7" fmla="*/ 16 h 617"/>
                  <a:gd name="T8" fmla="*/ 150 w 160"/>
                  <a:gd name="T9" fmla="*/ 28 h 617"/>
                  <a:gd name="T10" fmla="*/ 144 w 160"/>
                  <a:gd name="T11" fmla="*/ 43 h 617"/>
                  <a:gd name="T12" fmla="*/ 136 w 160"/>
                  <a:gd name="T13" fmla="*/ 61 h 617"/>
                  <a:gd name="T14" fmla="*/ 124 w 160"/>
                  <a:gd name="T15" fmla="*/ 81 h 617"/>
                  <a:gd name="T16" fmla="*/ 113 w 160"/>
                  <a:gd name="T17" fmla="*/ 104 h 617"/>
                  <a:gd name="T18" fmla="*/ 100 w 160"/>
                  <a:gd name="T19" fmla="*/ 129 h 617"/>
                  <a:gd name="T20" fmla="*/ 86 w 160"/>
                  <a:gd name="T21" fmla="*/ 156 h 617"/>
                  <a:gd name="T22" fmla="*/ 71 w 160"/>
                  <a:gd name="T23" fmla="*/ 185 h 617"/>
                  <a:gd name="T24" fmla="*/ 54 w 160"/>
                  <a:gd name="T25" fmla="*/ 215 h 617"/>
                  <a:gd name="T26" fmla="*/ 37 w 160"/>
                  <a:gd name="T27" fmla="*/ 245 h 617"/>
                  <a:gd name="T28" fmla="*/ 20 w 160"/>
                  <a:gd name="T29" fmla="*/ 277 h 617"/>
                  <a:gd name="T30" fmla="*/ 1 w 160"/>
                  <a:gd name="T31" fmla="*/ 309 h 617"/>
                  <a:gd name="T32" fmla="*/ 0 w 160"/>
                  <a:gd name="T33" fmla="*/ 308 h 617"/>
                  <a:gd name="T34" fmla="*/ 17 w 160"/>
                  <a:gd name="T35" fmla="*/ 278 h 617"/>
                  <a:gd name="T36" fmla="*/ 34 w 160"/>
                  <a:gd name="T37" fmla="*/ 248 h 617"/>
                  <a:gd name="T38" fmla="*/ 50 w 160"/>
                  <a:gd name="T39" fmla="*/ 219 h 617"/>
                  <a:gd name="T40" fmla="*/ 65 w 160"/>
                  <a:gd name="T41" fmla="*/ 191 h 617"/>
                  <a:gd name="T42" fmla="*/ 79 w 160"/>
                  <a:gd name="T43" fmla="*/ 164 h 617"/>
                  <a:gd name="T44" fmla="*/ 92 w 160"/>
                  <a:gd name="T45" fmla="*/ 139 h 617"/>
                  <a:gd name="T46" fmla="*/ 105 w 160"/>
                  <a:gd name="T47" fmla="*/ 116 h 617"/>
                  <a:gd name="T48" fmla="*/ 115 w 160"/>
                  <a:gd name="T49" fmla="*/ 96 h 617"/>
                  <a:gd name="T50" fmla="*/ 123 w 160"/>
                  <a:gd name="T51" fmla="*/ 78 h 617"/>
                  <a:gd name="T52" fmla="*/ 130 w 160"/>
                  <a:gd name="T53" fmla="*/ 63 h 617"/>
                  <a:gd name="T54" fmla="*/ 136 w 160"/>
                  <a:gd name="T55" fmla="*/ 51 h 617"/>
                  <a:gd name="T56" fmla="*/ 139 w 160"/>
                  <a:gd name="T57" fmla="*/ 42 h 617"/>
                  <a:gd name="T58" fmla="*/ 140 w 160"/>
                  <a:gd name="T59" fmla="*/ 36 h 617"/>
                  <a:gd name="T60" fmla="*/ 139 w 160"/>
                  <a:gd name="T61" fmla="*/ 35 h 617"/>
                  <a:gd name="T62" fmla="*/ 158 w 160"/>
                  <a:gd name="T63" fmla="*/ 0 h 61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60" h="617">
                    <a:moveTo>
                      <a:pt x="158" y="0"/>
                    </a:moveTo>
                    <a:lnTo>
                      <a:pt x="160" y="3"/>
                    </a:lnTo>
                    <a:lnTo>
                      <a:pt x="158" y="14"/>
                    </a:lnTo>
                    <a:lnTo>
                      <a:pt x="156" y="32"/>
                    </a:lnTo>
                    <a:lnTo>
                      <a:pt x="150" y="56"/>
                    </a:lnTo>
                    <a:lnTo>
                      <a:pt x="144" y="85"/>
                    </a:lnTo>
                    <a:lnTo>
                      <a:pt x="136" y="121"/>
                    </a:lnTo>
                    <a:lnTo>
                      <a:pt x="124" y="161"/>
                    </a:lnTo>
                    <a:lnTo>
                      <a:pt x="113" y="208"/>
                    </a:lnTo>
                    <a:lnTo>
                      <a:pt x="100" y="257"/>
                    </a:lnTo>
                    <a:lnTo>
                      <a:pt x="86" y="311"/>
                    </a:lnTo>
                    <a:lnTo>
                      <a:pt x="71" y="369"/>
                    </a:lnTo>
                    <a:lnTo>
                      <a:pt x="54" y="429"/>
                    </a:lnTo>
                    <a:lnTo>
                      <a:pt x="37" y="490"/>
                    </a:lnTo>
                    <a:lnTo>
                      <a:pt x="20" y="554"/>
                    </a:lnTo>
                    <a:lnTo>
                      <a:pt x="1" y="617"/>
                    </a:lnTo>
                    <a:lnTo>
                      <a:pt x="0" y="615"/>
                    </a:lnTo>
                    <a:lnTo>
                      <a:pt x="17" y="556"/>
                    </a:lnTo>
                    <a:lnTo>
                      <a:pt x="34" y="496"/>
                    </a:lnTo>
                    <a:lnTo>
                      <a:pt x="50" y="438"/>
                    </a:lnTo>
                    <a:lnTo>
                      <a:pt x="65" y="382"/>
                    </a:lnTo>
                    <a:lnTo>
                      <a:pt x="79" y="328"/>
                    </a:lnTo>
                    <a:lnTo>
                      <a:pt x="92" y="277"/>
                    </a:lnTo>
                    <a:lnTo>
                      <a:pt x="105" y="232"/>
                    </a:lnTo>
                    <a:lnTo>
                      <a:pt x="115" y="192"/>
                    </a:lnTo>
                    <a:lnTo>
                      <a:pt x="123" y="156"/>
                    </a:lnTo>
                    <a:lnTo>
                      <a:pt x="130" y="125"/>
                    </a:lnTo>
                    <a:lnTo>
                      <a:pt x="136" y="101"/>
                    </a:lnTo>
                    <a:lnTo>
                      <a:pt x="139" y="83"/>
                    </a:lnTo>
                    <a:lnTo>
                      <a:pt x="140" y="72"/>
                    </a:lnTo>
                    <a:lnTo>
                      <a:pt x="139" y="69"/>
                    </a:lnTo>
                    <a:lnTo>
                      <a:pt x="158" y="0"/>
                    </a:lnTo>
                    <a:close/>
                  </a:path>
                </a:pathLst>
              </a:custGeom>
              <a:solidFill>
                <a:srgbClr val="E6EB5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647" name="Freeform 1068"/>
              <p:cNvSpPr>
                <a:spLocks/>
              </p:cNvSpPr>
              <p:nvPr/>
            </p:nvSpPr>
            <p:spPr bwMode="auto">
              <a:xfrm>
                <a:off x="1962" y="1260"/>
                <a:ext cx="143" cy="274"/>
              </a:xfrm>
              <a:custGeom>
                <a:avLst/>
                <a:gdLst>
                  <a:gd name="T0" fmla="*/ 3 w 143"/>
                  <a:gd name="T1" fmla="*/ 274 h 546"/>
                  <a:gd name="T2" fmla="*/ 20 w 143"/>
                  <a:gd name="T3" fmla="*/ 244 h 546"/>
                  <a:gd name="T4" fmla="*/ 37 w 143"/>
                  <a:gd name="T5" fmla="*/ 214 h 546"/>
                  <a:gd name="T6" fmla="*/ 53 w 143"/>
                  <a:gd name="T7" fmla="*/ 185 h 546"/>
                  <a:gd name="T8" fmla="*/ 68 w 143"/>
                  <a:gd name="T9" fmla="*/ 157 h 546"/>
                  <a:gd name="T10" fmla="*/ 82 w 143"/>
                  <a:gd name="T11" fmla="*/ 130 h 546"/>
                  <a:gd name="T12" fmla="*/ 95 w 143"/>
                  <a:gd name="T13" fmla="*/ 104 h 546"/>
                  <a:gd name="T14" fmla="*/ 108 w 143"/>
                  <a:gd name="T15" fmla="*/ 82 h 546"/>
                  <a:gd name="T16" fmla="*/ 118 w 143"/>
                  <a:gd name="T17" fmla="*/ 62 h 546"/>
                  <a:gd name="T18" fmla="*/ 126 w 143"/>
                  <a:gd name="T19" fmla="*/ 44 h 546"/>
                  <a:gd name="T20" fmla="*/ 133 w 143"/>
                  <a:gd name="T21" fmla="*/ 28 h 546"/>
                  <a:gd name="T22" fmla="*/ 139 w 143"/>
                  <a:gd name="T23" fmla="*/ 16 h 546"/>
                  <a:gd name="T24" fmla="*/ 142 w 143"/>
                  <a:gd name="T25" fmla="*/ 7 h 546"/>
                  <a:gd name="T26" fmla="*/ 143 w 143"/>
                  <a:gd name="T27" fmla="*/ 2 h 546"/>
                  <a:gd name="T28" fmla="*/ 142 w 143"/>
                  <a:gd name="T29" fmla="*/ 0 h 546"/>
                  <a:gd name="T30" fmla="*/ 122 w 143"/>
                  <a:gd name="T31" fmla="*/ 37 h 546"/>
                  <a:gd name="T32" fmla="*/ 122 w 143"/>
                  <a:gd name="T33" fmla="*/ 39 h 546"/>
                  <a:gd name="T34" fmla="*/ 120 w 143"/>
                  <a:gd name="T35" fmla="*/ 44 h 546"/>
                  <a:gd name="T36" fmla="*/ 118 w 143"/>
                  <a:gd name="T37" fmla="*/ 51 h 546"/>
                  <a:gd name="T38" fmla="*/ 113 w 143"/>
                  <a:gd name="T39" fmla="*/ 62 h 546"/>
                  <a:gd name="T40" fmla="*/ 108 w 143"/>
                  <a:gd name="T41" fmla="*/ 74 h 546"/>
                  <a:gd name="T42" fmla="*/ 101 w 143"/>
                  <a:gd name="T43" fmla="*/ 90 h 546"/>
                  <a:gd name="T44" fmla="*/ 91 w 143"/>
                  <a:gd name="T45" fmla="*/ 108 h 546"/>
                  <a:gd name="T46" fmla="*/ 81 w 143"/>
                  <a:gd name="T47" fmla="*/ 127 h 546"/>
                  <a:gd name="T48" fmla="*/ 69 w 143"/>
                  <a:gd name="T49" fmla="*/ 149 h 546"/>
                  <a:gd name="T50" fmla="*/ 57 w 143"/>
                  <a:gd name="T51" fmla="*/ 173 h 546"/>
                  <a:gd name="T52" fmla="*/ 44 w 143"/>
                  <a:gd name="T53" fmla="*/ 197 h 546"/>
                  <a:gd name="T54" fmla="*/ 30 w 143"/>
                  <a:gd name="T55" fmla="*/ 221 h 546"/>
                  <a:gd name="T56" fmla="*/ 16 w 143"/>
                  <a:gd name="T57" fmla="*/ 248 h 546"/>
                  <a:gd name="T58" fmla="*/ 0 w 143"/>
                  <a:gd name="T59" fmla="*/ 274 h 546"/>
                  <a:gd name="T60" fmla="*/ 3 w 143"/>
                  <a:gd name="T61" fmla="*/ 274 h 54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143" h="546">
                    <a:moveTo>
                      <a:pt x="3" y="546"/>
                    </a:moveTo>
                    <a:lnTo>
                      <a:pt x="20" y="487"/>
                    </a:lnTo>
                    <a:lnTo>
                      <a:pt x="37" y="427"/>
                    </a:lnTo>
                    <a:lnTo>
                      <a:pt x="53" y="369"/>
                    </a:lnTo>
                    <a:lnTo>
                      <a:pt x="68" y="313"/>
                    </a:lnTo>
                    <a:lnTo>
                      <a:pt x="82" y="259"/>
                    </a:lnTo>
                    <a:lnTo>
                      <a:pt x="95" y="208"/>
                    </a:lnTo>
                    <a:lnTo>
                      <a:pt x="108" y="163"/>
                    </a:lnTo>
                    <a:lnTo>
                      <a:pt x="118" y="123"/>
                    </a:lnTo>
                    <a:lnTo>
                      <a:pt x="126" y="87"/>
                    </a:lnTo>
                    <a:lnTo>
                      <a:pt x="133" y="56"/>
                    </a:lnTo>
                    <a:lnTo>
                      <a:pt x="139" y="32"/>
                    </a:lnTo>
                    <a:lnTo>
                      <a:pt x="142" y="14"/>
                    </a:lnTo>
                    <a:lnTo>
                      <a:pt x="143" y="3"/>
                    </a:lnTo>
                    <a:lnTo>
                      <a:pt x="142" y="0"/>
                    </a:lnTo>
                    <a:lnTo>
                      <a:pt x="122" y="74"/>
                    </a:lnTo>
                    <a:lnTo>
                      <a:pt x="122" y="77"/>
                    </a:lnTo>
                    <a:lnTo>
                      <a:pt x="120" y="87"/>
                    </a:lnTo>
                    <a:lnTo>
                      <a:pt x="118" y="101"/>
                    </a:lnTo>
                    <a:lnTo>
                      <a:pt x="113" y="123"/>
                    </a:lnTo>
                    <a:lnTo>
                      <a:pt x="108" y="148"/>
                    </a:lnTo>
                    <a:lnTo>
                      <a:pt x="101" y="179"/>
                    </a:lnTo>
                    <a:lnTo>
                      <a:pt x="91" y="215"/>
                    </a:lnTo>
                    <a:lnTo>
                      <a:pt x="81" y="253"/>
                    </a:lnTo>
                    <a:lnTo>
                      <a:pt x="69" y="297"/>
                    </a:lnTo>
                    <a:lnTo>
                      <a:pt x="57" y="344"/>
                    </a:lnTo>
                    <a:lnTo>
                      <a:pt x="44" y="392"/>
                    </a:lnTo>
                    <a:lnTo>
                      <a:pt x="30" y="441"/>
                    </a:lnTo>
                    <a:lnTo>
                      <a:pt x="16" y="494"/>
                    </a:lnTo>
                    <a:lnTo>
                      <a:pt x="0" y="546"/>
                    </a:lnTo>
                    <a:lnTo>
                      <a:pt x="3" y="546"/>
                    </a:lnTo>
                    <a:close/>
                  </a:path>
                </a:pathLst>
              </a:custGeom>
              <a:solidFill>
                <a:srgbClr val="E7EB5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648" name="Freeform 1069"/>
              <p:cNvSpPr>
                <a:spLocks/>
              </p:cNvSpPr>
              <p:nvPr/>
            </p:nvSpPr>
            <p:spPr bwMode="auto">
              <a:xfrm>
                <a:off x="1961" y="1297"/>
                <a:ext cx="123" cy="237"/>
              </a:xfrm>
              <a:custGeom>
                <a:avLst/>
                <a:gdLst>
                  <a:gd name="T0" fmla="*/ 123 w 123"/>
                  <a:gd name="T1" fmla="*/ 0 h 472"/>
                  <a:gd name="T2" fmla="*/ 123 w 123"/>
                  <a:gd name="T3" fmla="*/ 2 h 472"/>
                  <a:gd name="T4" fmla="*/ 121 w 123"/>
                  <a:gd name="T5" fmla="*/ 7 h 472"/>
                  <a:gd name="T6" fmla="*/ 119 w 123"/>
                  <a:gd name="T7" fmla="*/ 14 h 472"/>
                  <a:gd name="T8" fmla="*/ 114 w 123"/>
                  <a:gd name="T9" fmla="*/ 25 h 472"/>
                  <a:gd name="T10" fmla="*/ 109 w 123"/>
                  <a:gd name="T11" fmla="*/ 37 h 472"/>
                  <a:gd name="T12" fmla="*/ 102 w 123"/>
                  <a:gd name="T13" fmla="*/ 53 h 472"/>
                  <a:gd name="T14" fmla="*/ 92 w 123"/>
                  <a:gd name="T15" fmla="*/ 71 h 472"/>
                  <a:gd name="T16" fmla="*/ 82 w 123"/>
                  <a:gd name="T17" fmla="*/ 90 h 472"/>
                  <a:gd name="T18" fmla="*/ 70 w 123"/>
                  <a:gd name="T19" fmla="*/ 112 h 472"/>
                  <a:gd name="T20" fmla="*/ 58 w 123"/>
                  <a:gd name="T21" fmla="*/ 136 h 472"/>
                  <a:gd name="T22" fmla="*/ 45 w 123"/>
                  <a:gd name="T23" fmla="*/ 160 h 472"/>
                  <a:gd name="T24" fmla="*/ 31 w 123"/>
                  <a:gd name="T25" fmla="*/ 184 h 472"/>
                  <a:gd name="T26" fmla="*/ 17 w 123"/>
                  <a:gd name="T27" fmla="*/ 211 h 472"/>
                  <a:gd name="T28" fmla="*/ 1 w 123"/>
                  <a:gd name="T29" fmla="*/ 237 h 472"/>
                  <a:gd name="T30" fmla="*/ 0 w 123"/>
                  <a:gd name="T31" fmla="*/ 236 h 472"/>
                  <a:gd name="T32" fmla="*/ 14 w 123"/>
                  <a:gd name="T33" fmla="*/ 211 h 472"/>
                  <a:gd name="T34" fmla="*/ 28 w 123"/>
                  <a:gd name="T35" fmla="*/ 186 h 472"/>
                  <a:gd name="T36" fmla="*/ 41 w 123"/>
                  <a:gd name="T37" fmla="*/ 162 h 472"/>
                  <a:gd name="T38" fmla="*/ 54 w 123"/>
                  <a:gd name="T39" fmla="*/ 139 h 472"/>
                  <a:gd name="T40" fmla="*/ 65 w 123"/>
                  <a:gd name="T41" fmla="*/ 117 h 472"/>
                  <a:gd name="T42" fmla="*/ 75 w 123"/>
                  <a:gd name="T43" fmla="*/ 98 h 472"/>
                  <a:gd name="T44" fmla="*/ 83 w 123"/>
                  <a:gd name="T45" fmla="*/ 81 h 472"/>
                  <a:gd name="T46" fmla="*/ 90 w 123"/>
                  <a:gd name="T47" fmla="*/ 67 h 472"/>
                  <a:gd name="T48" fmla="*/ 96 w 123"/>
                  <a:gd name="T49" fmla="*/ 55 h 472"/>
                  <a:gd name="T50" fmla="*/ 99 w 123"/>
                  <a:gd name="T51" fmla="*/ 46 h 472"/>
                  <a:gd name="T52" fmla="*/ 100 w 123"/>
                  <a:gd name="T53" fmla="*/ 42 h 472"/>
                  <a:gd name="T54" fmla="*/ 100 w 123"/>
                  <a:gd name="T55" fmla="*/ 39 h 472"/>
                  <a:gd name="T56" fmla="*/ 123 w 123"/>
                  <a:gd name="T57" fmla="*/ 0 h 472"/>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23" h="472">
                    <a:moveTo>
                      <a:pt x="123" y="0"/>
                    </a:moveTo>
                    <a:lnTo>
                      <a:pt x="123" y="3"/>
                    </a:lnTo>
                    <a:lnTo>
                      <a:pt x="121" y="13"/>
                    </a:lnTo>
                    <a:lnTo>
                      <a:pt x="119" y="27"/>
                    </a:lnTo>
                    <a:lnTo>
                      <a:pt x="114" y="49"/>
                    </a:lnTo>
                    <a:lnTo>
                      <a:pt x="109" y="74"/>
                    </a:lnTo>
                    <a:lnTo>
                      <a:pt x="102" y="105"/>
                    </a:lnTo>
                    <a:lnTo>
                      <a:pt x="92" y="141"/>
                    </a:lnTo>
                    <a:lnTo>
                      <a:pt x="82" y="179"/>
                    </a:lnTo>
                    <a:lnTo>
                      <a:pt x="70" y="223"/>
                    </a:lnTo>
                    <a:lnTo>
                      <a:pt x="58" y="270"/>
                    </a:lnTo>
                    <a:lnTo>
                      <a:pt x="45" y="318"/>
                    </a:lnTo>
                    <a:lnTo>
                      <a:pt x="31" y="367"/>
                    </a:lnTo>
                    <a:lnTo>
                      <a:pt x="17" y="420"/>
                    </a:lnTo>
                    <a:lnTo>
                      <a:pt x="1" y="472"/>
                    </a:lnTo>
                    <a:lnTo>
                      <a:pt x="0" y="471"/>
                    </a:lnTo>
                    <a:lnTo>
                      <a:pt x="14" y="420"/>
                    </a:lnTo>
                    <a:lnTo>
                      <a:pt x="28" y="371"/>
                    </a:lnTo>
                    <a:lnTo>
                      <a:pt x="41" y="322"/>
                    </a:lnTo>
                    <a:lnTo>
                      <a:pt x="54" y="277"/>
                    </a:lnTo>
                    <a:lnTo>
                      <a:pt x="65" y="233"/>
                    </a:lnTo>
                    <a:lnTo>
                      <a:pt x="75" y="195"/>
                    </a:lnTo>
                    <a:lnTo>
                      <a:pt x="83" y="161"/>
                    </a:lnTo>
                    <a:lnTo>
                      <a:pt x="90" y="134"/>
                    </a:lnTo>
                    <a:lnTo>
                      <a:pt x="96" y="110"/>
                    </a:lnTo>
                    <a:lnTo>
                      <a:pt x="99" y="92"/>
                    </a:lnTo>
                    <a:lnTo>
                      <a:pt x="100" y="83"/>
                    </a:lnTo>
                    <a:lnTo>
                      <a:pt x="100" y="78"/>
                    </a:lnTo>
                    <a:lnTo>
                      <a:pt x="123" y="0"/>
                    </a:lnTo>
                    <a:close/>
                  </a:path>
                </a:pathLst>
              </a:custGeom>
              <a:solidFill>
                <a:srgbClr val="E9EA5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649" name="Freeform 1070"/>
              <p:cNvSpPr>
                <a:spLocks/>
              </p:cNvSpPr>
              <p:nvPr/>
            </p:nvSpPr>
            <p:spPr bwMode="auto">
              <a:xfrm>
                <a:off x="1958" y="1336"/>
                <a:ext cx="103" cy="197"/>
              </a:xfrm>
              <a:custGeom>
                <a:avLst/>
                <a:gdLst>
                  <a:gd name="T0" fmla="*/ 3 w 103"/>
                  <a:gd name="T1" fmla="*/ 197 h 393"/>
                  <a:gd name="T2" fmla="*/ 17 w 103"/>
                  <a:gd name="T3" fmla="*/ 171 h 393"/>
                  <a:gd name="T4" fmla="*/ 31 w 103"/>
                  <a:gd name="T5" fmla="*/ 147 h 393"/>
                  <a:gd name="T6" fmla="*/ 44 w 103"/>
                  <a:gd name="T7" fmla="*/ 122 h 393"/>
                  <a:gd name="T8" fmla="*/ 57 w 103"/>
                  <a:gd name="T9" fmla="*/ 100 h 393"/>
                  <a:gd name="T10" fmla="*/ 68 w 103"/>
                  <a:gd name="T11" fmla="*/ 78 h 393"/>
                  <a:gd name="T12" fmla="*/ 78 w 103"/>
                  <a:gd name="T13" fmla="*/ 59 h 393"/>
                  <a:gd name="T14" fmla="*/ 86 w 103"/>
                  <a:gd name="T15" fmla="*/ 42 h 393"/>
                  <a:gd name="T16" fmla="*/ 93 w 103"/>
                  <a:gd name="T17" fmla="*/ 28 h 393"/>
                  <a:gd name="T18" fmla="*/ 99 w 103"/>
                  <a:gd name="T19" fmla="*/ 16 h 393"/>
                  <a:gd name="T20" fmla="*/ 102 w 103"/>
                  <a:gd name="T21" fmla="*/ 7 h 393"/>
                  <a:gd name="T22" fmla="*/ 103 w 103"/>
                  <a:gd name="T23" fmla="*/ 3 h 393"/>
                  <a:gd name="T24" fmla="*/ 103 w 103"/>
                  <a:gd name="T25" fmla="*/ 0 h 393"/>
                  <a:gd name="T26" fmla="*/ 79 w 103"/>
                  <a:gd name="T27" fmla="*/ 44 h 393"/>
                  <a:gd name="T28" fmla="*/ 79 w 103"/>
                  <a:gd name="T29" fmla="*/ 45 h 393"/>
                  <a:gd name="T30" fmla="*/ 78 w 103"/>
                  <a:gd name="T31" fmla="*/ 50 h 393"/>
                  <a:gd name="T32" fmla="*/ 73 w 103"/>
                  <a:gd name="T33" fmla="*/ 58 h 393"/>
                  <a:gd name="T34" fmla="*/ 69 w 103"/>
                  <a:gd name="T35" fmla="*/ 68 h 393"/>
                  <a:gd name="T36" fmla="*/ 62 w 103"/>
                  <a:gd name="T37" fmla="*/ 82 h 393"/>
                  <a:gd name="T38" fmla="*/ 55 w 103"/>
                  <a:gd name="T39" fmla="*/ 97 h 393"/>
                  <a:gd name="T40" fmla="*/ 45 w 103"/>
                  <a:gd name="T41" fmla="*/ 114 h 393"/>
                  <a:gd name="T42" fmla="*/ 35 w 103"/>
                  <a:gd name="T43" fmla="*/ 133 h 393"/>
                  <a:gd name="T44" fmla="*/ 24 w 103"/>
                  <a:gd name="T45" fmla="*/ 154 h 393"/>
                  <a:gd name="T46" fmla="*/ 13 w 103"/>
                  <a:gd name="T47" fmla="*/ 175 h 393"/>
                  <a:gd name="T48" fmla="*/ 0 w 103"/>
                  <a:gd name="T49" fmla="*/ 197 h 393"/>
                  <a:gd name="T50" fmla="*/ 3 w 103"/>
                  <a:gd name="T51" fmla="*/ 197 h 39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03" h="393">
                    <a:moveTo>
                      <a:pt x="3" y="393"/>
                    </a:moveTo>
                    <a:lnTo>
                      <a:pt x="17" y="342"/>
                    </a:lnTo>
                    <a:lnTo>
                      <a:pt x="31" y="293"/>
                    </a:lnTo>
                    <a:lnTo>
                      <a:pt x="44" y="244"/>
                    </a:lnTo>
                    <a:lnTo>
                      <a:pt x="57" y="199"/>
                    </a:lnTo>
                    <a:lnTo>
                      <a:pt x="68" y="155"/>
                    </a:lnTo>
                    <a:lnTo>
                      <a:pt x="78" y="117"/>
                    </a:lnTo>
                    <a:lnTo>
                      <a:pt x="86" y="83"/>
                    </a:lnTo>
                    <a:lnTo>
                      <a:pt x="93" y="56"/>
                    </a:lnTo>
                    <a:lnTo>
                      <a:pt x="99" y="32"/>
                    </a:lnTo>
                    <a:lnTo>
                      <a:pt x="102" y="14"/>
                    </a:lnTo>
                    <a:lnTo>
                      <a:pt x="103" y="5"/>
                    </a:lnTo>
                    <a:lnTo>
                      <a:pt x="103" y="0"/>
                    </a:lnTo>
                    <a:lnTo>
                      <a:pt x="79" y="87"/>
                    </a:lnTo>
                    <a:lnTo>
                      <a:pt x="79" y="90"/>
                    </a:lnTo>
                    <a:lnTo>
                      <a:pt x="78" y="99"/>
                    </a:lnTo>
                    <a:lnTo>
                      <a:pt x="73" y="116"/>
                    </a:lnTo>
                    <a:lnTo>
                      <a:pt x="69" y="135"/>
                    </a:lnTo>
                    <a:lnTo>
                      <a:pt x="62" y="163"/>
                    </a:lnTo>
                    <a:lnTo>
                      <a:pt x="55" y="193"/>
                    </a:lnTo>
                    <a:lnTo>
                      <a:pt x="45" y="228"/>
                    </a:lnTo>
                    <a:lnTo>
                      <a:pt x="35" y="266"/>
                    </a:lnTo>
                    <a:lnTo>
                      <a:pt x="24" y="307"/>
                    </a:lnTo>
                    <a:lnTo>
                      <a:pt x="13" y="349"/>
                    </a:lnTo>
                    <a:lnTo>
                      <a:pt x="0" y="393"/>
                    </a:lnTo>
                    <a:lnTo>
                      <a:pt x="3" y="393"/>
                    </a:lnTo>
                    <a:close/>
                  </a:path>
                </a:pathLst>
              </a:custGeom>
              <a:solidFill>
                <a:srgbClr val="EBEA5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650" name="Freeform 1071"/>
              <p:cNvSpPr>
                <a:spLocks/>
              </p:cNvSpPr>
              <p:nvPr/>
            </p:nvSpPr>
            <p:spPr bwMode="auto">
              <a:xfrm>
                <a:off x="1957" y="1380"/>
                <a:ext cx="80" cy="153"/>
              </a:xfrm>
              <a:custGeom>
                <a:avLst/>
                <a:gdLst>
                  <a:gd name="T0" fmla="*/ 80 w 80"/>
                  <a:gd name="T1" fmla="*/ 0 h 306"/>
                  <a:gd name="T2" fmla="*/ 80 w 80"/>
                  <a:gd name="T3" fmla="*/ 2 h 306"/>
                  <a:gd name="T4" fmla="*/ 79 w 80"/>
                  <a:gd name="T5" fmla="*/ 6 h 306"/>
                  <a:gd name="T6" fmla="*/ 74 w 80"/>
                  <a:gd name="T7" fmla="*/ 15 h 306"/>
                  <a:gd name="T8" fmla="*/ 70 w 80"/>
                  <a:gd name="T9" fmla="*/ 24 h 306"/>
                  <a:gd name="T10" fmla="*/ 63 w 80"/>
                  <a:gd name="T11" fmla="*/ 38 h 306"/>
                  <a:gd name="T12" fmla="*/ 56 w 80"/>
                  <a:gd name="T13" fmla="*/ 53 h 306"/>
                  <a:gd name="T14" fmla="*/ 46 w 80"/>
                  <a:gd name="T15" fmla="*/ 71 h 306"/>
                  <a:gd name="T16" fmla="*/ 36 w 80"/>
                  <a:gd name="T17" fmla="*/ 90 h 306"/>
                  <a:gd name="T18" fmla="*/ 25 w 80"/>
                  <a:gd name="T19" fmla="*/ 110 h 306"/>
                  <a:gd name="T20" fmla="*/ 14 w 80"/>
                  <a:gd name="T21" fmla="*/ 131 h 306"/>
                  <a:gd name="T22" fmla="*/ 1 w 80"/>
                  <a:gd name="T23" fmla="*/ 153 h 306"/>
                  <a:gd name="T24" fmla="*/ 0 w 80"/>
                  <a:gd name="T25" fmla="*/ 152 h 306"/>
                  <a:gd name="T26" fmla="*/ 9 w 80"/>
                  <a:gd name="T27" fmla="*/ 134 h 306"/>
                  <a:gd name="T28" fmla="*/ 19 w 80"/>
                  <a:gd name="T29" fmla="*/ 116 h 306"/>
                  <a:gd name="T30" fmla="*/ 28 w 80"/>
                  <a:gd name="T31" fmla="*/ 100 h 306"/>
                  <a:gd name="T32" fmla="*/ 36 w 80"/>
                  <a:gd name="T33" fmla="*/ 84 h 306"/>
                  <a:gd name="T34" fmla="*/ 43 w 80"/>
                  <a:gd name="T35" fmla="*/ 72 h 306"/>
                  <a:gd name="T36" fmla="*/ 48 w 80"/>
                  <a:gd name="T37" fmla="*/ 61 h 306"/>
                  <a:gd name="T38" fmla="*/ 52 w 80"/>
                  <a:gd name="T39" fmla="*/ 53 h 306"/>
                  <a:gd name="T40" fmla="*/ 53 w 80"/>
                  <a:gd name="T41" fmla="*/ 48 h 306"/>
                  <a:gd name="T42" fmla="*/ 53 w 80"/>
                  <a:gd name="T43" fmla="*/ 46 h 306"/>
                  <a:gd name="T44" fmla="*/ 80 w 80"/>
                  <a:gd name="T45" fmla="*/ 0 h 30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80" h="306">
                    <a:moveTo>
                      <a:pt x="80" y="0"/>
                    </a:moveTo>
                    <a:lnTo>
                      <a:pt x="80" y="3"/>
                    </a:lnTo>
                    <a:lnTo>
                      <a:pt x="79" y="12"/>
                    </a:lnTo>
                    <a:lnTo>
                      <a:pt x="74" y="29"/>
                    </a:lnTo>
                    <a:lnTo>
                      <a:pt x="70" y="48"/>
                    </a:lnTo>
                    <a:lnTo>
                      <a:pt x="63" y="76"/>
                    </a:lnTo>
                    <a:lnTo>
                      <a:pt x="56" y="106"/>
                    </a:lnTo>
                    <a:lnTo>
                      <a:pt x="46" y="141"/>
                    </a:lnTo>
                    <a:lnTo>
                      <a:pt x="36" y="179"/>
                    </a:lnTo>
                    <a:lnTo>
                      <a:pt x="25" y="220"/>
                    </a:lnTo>
                    <a:lnTo>
                      <a:pt x="14" y="262"/>
                    </a:lnTo>
                    <a:lnTo>
                      <a:pt x="1" y="306"/>
                    </a:lnTo>
                    <a:lnTo>
                      <a:pt x="0" y="304"/>
                    </a:lnTo>
                    <a:lnTo>
                      <a:pt x="9" y="268"/>
                    </a:lnTo>
                    <a:lnTo>
                      <a:pt x="19" y="231"/>
                    </a:lnTo>
                    <a:lnTo>
                      <a:pt x="28" y="199"/>
                    </a:lnTo>
                    <a:lnTo>
                      <a:pt x="36" y="168"/>
                    </a:lnTo>
                    <a:lnTo>
                      <a:pt x="43" y="143"/>
                    </a:lnTo>
                    <a:lnTo>
                      <a:pt x="48" y="121"/>
                    </a:lnTo>
                    <a:lnTo>
                      <a:pt x="52" y="105"/>
                    </a:lnTo>
                    <a:lnTo>
                      <a:pt x="53" y="96"/>
                    </a:lnTo>
                    <a:lnTo>
                      <a:pt x="53" y="92"/>
                    </a:lnTo>
                    <a:lnTo>
                      <a:pt x="80" y="0"/>
                    </a:lnTo>
                    <a:close/>
                  </a:path>
                </a:pathLst>
              </a:custGeom>
              <a:solidFill>
                <a:srgbClr val="EDE95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651" name="Freeform 1072"/>
              <p:cNvSpPr>
                <a:spLocks/>
              </p:cNvSpPr>
              <p:nvPr/>
            </p:nvSpPr>
            <p:spPr bwMode="auto">
              <a:xfrm>
                <a:off x="1954" y="1426"/>
                <a:ext cx="56" cy="106"/>
              </a:xfrm>
              <a:custGeom>
                <a:avLst/>
                <a:gdLst>
                  <a:gd name="T0" fmla="*/ 3 w 56"/>
                  <a:gd name="T1" fmla="*/ 106 h 212"/>
                  <a:gd name="T2" fmla="*/ 12 w 56"/>
                  <a:gd name="T3" fmla="*/ 88 h 212"/>
                  <a:gd name="T4" fmla="*/ 22 w 56"/>
                  <a:gd name="T5" fmla="*/ 70 h 212"/>
                  <a:gd name="T6" fmla="*/ 31 w 56"/>
                  <a:gd name="T7" fmla="*/ 54 h 212"/>
                  <a:gd name="T8" fmla="*/ 39 w 56"/>
                  <a:gd name="T9" fmla="*/ 38 h 212"/>
                  <a:gd name="T10" fmla="*/ 46 w 56"/>
                  <a:gd name="T11" fmla="*/ 26 h 212"/>
                  <a:gd name="T12" fmla="*/ 51 w 56"/>
                  <a:gd name="T13" fmla="*/ 15 h 212"/>
                  <a:gd name="T14" fmla="*/ 55 w 56"/>
                  <a:gd name="T15" fmla="*/ 7 h 212"/>
                  <a:gd name="T16" fmla="*/ 56 w 56"/>
                  <a:gd name="T17" fmla="*/ 2 h 212"/>
                  <a:gd name="T18" fmla="*/ 56 w 56"/>
                  <a:gd name="T19" fmla="*/ 0 h 212"/>
                  <a:gd name="T20" fmla="*/ 28 w 56"/>
                  <a:gd name="T21" fmla="*/ 50 h 212"/>
                  <a:gd name="T22" fmla="*/ 28 w 56"/>
                  <a:gd name="T23" fmla="*/ 51 h 212"/>
                  <a:gd name="T24" fmla="*/ 27 w 56"/>
                  <a:gd name="T25" fmla="*/ 55 h 212"/>
                  <a:gd name="T26" fmla="*/ 22 w 56"/>
                  <a:gd name="T27" fmla="*/ 63 h 212"/>
                  <a:gd name="T28" fmla="*/ 18 w 56"/>
                  <a:gd name="T29" fmla="*/ 71 h 212"/>
                  <a:gd name="T30" fmla="*/ 12 w 56"/>
                  <a:gd name="T31" fmla="*/ 82 h 212"/>
                  <a:gd name="T32" fmla="*/ 7 w 56"/>
                  <a:gd name="T33" fmla="*/ 93 h 212"/>
                  <a:gd name="T34" fmla="*/ 0 w 56"/>
                  <a:gd name="T35" fmla="*/ 106 h 212"/>
                  <a:gd name="T36" fmla="*/ 3 w 56"/>
                  <a:gd name="T37" fmla="*/ 106 h 21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56" h="212">
                    <a:moveTo>
                      <a:pt x="3" y="212"/>
                    </a:moveTo>
                    <a:lnTo>
                      <a:pt x="12" y="176"/>
                    </a:lnTo>
                    <a:lnTo>
                      <a:pt x="22" y="139"/>
                    </a:lnTo>
                    <a:lnTo>
                      <a:pt x="31" y="107"/>
                    </a:lnTo>
                    <a:lnTo>
                      <a:pt x="39" y="76"/>
                    </a:lnTo>
                    <a:lnTo>
                      <a:pt x="46" y="51"/>
                    </a:lnTo>
                    <a:lnTo>
                      <a:pt x="51" y="29"/>
                    </a:lnTo>
                    <a:lnTo>
                      <a:pt x="55" y="13"/>
                    </a:lnTo>
                    <a:lnTo>
                      <a:pt x="56" y="4"/>
                    </a:lnTo>
                    <a:lnTo>
                      <a:pt x="56" y="0"/>
                    </a:lnTo>
                    <a:lnTo>
                      <a:pt x="28" y="99"/>
                    </a:lnTo>
                    <a:lnTo>
                      <a:pt x="28" y="101"/>
                    </a:lnTo>
                    <a:lnTo>
                      <a:pt x="27" y="110"/>
                    </a:lnTo>
                    <a:lnTo>
                      <a:pt x="22" y="125"/>
                    </a:lnTo>
                    <a:lnTo>
                      <a:pt x="18" y="141"/>
                    </a:lnTo>
                    <a:lnTo>
                      <a:pt x="12" y="163"/>
                    </a:lnTo>
                    <a:lnTo>
                      <a:pt x="7" y="186"/>
                    </a:lnTo>
                    <a:lnTo>
                      <a:pt x="0" y="212"/>
                    </a:lnTo>
                    <a:lnTo>
                      <a:pt x="3" y="212"/>
                    </a:lnTo>
                    <a:close/>
                  </a:path>
                </a:pathLst>
              </a:custGeom>
              <a:solidFill>
                <a:srgbClr val="EFE94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652" name="Freeform 1073"/>
              <p:cNvSpPr>
                <a:spLocks/>
              </p:cNvSpPr>
              <p:nvPr/>
            </p:nvSpPr>
            <p:spPr bwMode="auto">
              <a:xfrm>
                <a:off x="1951" y="1476"/>
                <a:ext cx="31" cy="56"/>
              </a:xfrm>
              <a:custGeom>
                <a:avLst/>
                <a:gdLst>
                  <a:gd name="T0" fmla="*/ 31 w 31"/>
                  <a:gd name="T1" fmla="*/ 0 h 113"/>
                  <a:gd name="T2" fmla="*/ 31 w 31"/>
                  <a:gd name="T3" fmla="*/ 1 h 113"/>
                  <a:gd name="T4" fmla="*/ 30 w 31"/>
                  <a:gd name="T5" fmla="*/ 5 h 113"/>
                  <a:gd name="T6" fmla="*/ 25 w 31"/>
                  <a:gd name="T7" fmla="*/ 13 h 113"/>
                  <a:gd name="T8" fmla="*/ 21 w 31"/>
                  <a:gd name="T9" fmla="*/ 21 h 113"/>
                  <a:gd name="T10" fmla="*/ 15 w 31"/>
                  <a:gd name="T11" fmla="*/ 32 h 113"/>
                  <a:gd name="T12" fmla="*/ 10 w 31"/>
                  <a:gd name="T13" fmla="*/ 43 h 113"/>
                  <a:gd name="T14" fmla="*/ 3 w 31"/>
                  <a:gd name="T15" fmla="*/ 56 h 113"/>
                  <a:gd name="T16" fmla="*/ 0 w 31"/>
                  <a:gd name="T17" fmla="*/ 55 h 113"/>
                  <a:gd name="T18" fmla="*/ 0 w 31"/>
                  <a:gd name="T19" fmla="*/ 54 h 113"/>
                  <a:gd name="T20" fmla="*/ 31 w 31"/>
                  <a:gd name="T21" fmla="*/ 0 h 11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1" h="113">
                    <a:moveTo>
                      <a:pt x="31" y="0"/>
                    </a:moveTo>
                    <a:lnTo>
                      <a:pt x="31" y="2"/>
                    </a:lnTo>
                    <a:lnTo>
                      <a:pt x="30" y="11"/>
                    </a:lnTo>
                    <a:lnTo>
                      <a:pt x="25" y="26"/>
                    </a:lnTo>
                    <a:lnTo>
                      <a:pt x="21" y="42"/>
                    </a:lnTo>
                    <a:lnTo>
                      <a:pt x="15" y="64"/>
                    </a:lnTo>
                    <a:lnTo>
                      <a:pt x="10" y="87"/>
                    </a:lnTo>
                    <a:lnTo>
                      <a:pt x="3" y="113"/>
                    </a:lnTo>
                    <a:lnTo>
                      <a:pt x="0" y="111"/>
                    </a:lnTo>
                    <a:lnTo>
                      <a:pt x="0" y="109"/>
                    </a:lnTo>
                    <a:lnTo>
                      <a:pt x="31" y="0"/>
                    </a:lnTo>
                    <a:close/>
                  </a:path>
                </a:pathLst>
              </a:custGeom>
              <a:solidFill>
                <a:srgbClr val="F0E94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653" name="Freeform 1074"/>
              <p:cNvSpPr>
                <a:spLocks/>
              </p:cNvSpPr>
              <p:nvPr/>
            </p:nvSpPr>
            <p:spPr bwMode="auto">
              <a:xfrm>
                <a:off x="1951" y="1530"/>
                <a:ext cx="1" cy="1"/>
              </a:xfrm>
              <a:custGeom>
                <a:avLst/>
                <a:gdLst>
                  <a:gd name="T0" fmla="*/ 0 w 1"/>
                  <a:gd name="T1" fmla="*/ 1 h 2"/>
                  <a:gd name="T2" fmla="*/ 0 w 1"/>
                  <a:gd name="T3" fmla="*/ 0 h 2"/>
                  <a:gd name="T4" fmla="*/ 0 w 1"/>
                  <a:gd name="T5" fmla="*/ 1 h 2"/>
                  <a:gd name="T6" fmla="*/ 0 w 1"/>
                  <a:gd name="T7" fmla="*/ 1 h 2"/>
                  <a:gd name="T8" fmla="*/ 0 w 1"/>
                  <a:gd name="T9" fmla="*/ 1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 h="2">
                    <a:moveTo>
                      <a:pt x="0" y="2"/>
                    </a:moveTo>
                    <a:lnTo>
                      <a:pt x="0" y="0"/>
                    </a:lnTo>
                    <a:lnTo>
                      <a:pt x="0" y="2"/>
                    </a:lnTo>
                    <a:close/>
                  </a:path>
                </a:pathLst>
              </a:custGeom>
              <a:solidFill>
                <a:srgbClr val="F1E94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654" name="Freeform 1075"/>
              <p:cNvSpPr>
                <a:spLocks/>
              </p:cNvSpPr>
              <p:nvPr/>
            </p:nvSpPr>
            <p:spPr bwMode="auto">
              <a:xfrm>
                <a:off x="1966" y="896"/>
                <a:ext cx="362" cy="642"/>
              </a:xfrm>
              <a:custGeom>
                <a:avLst/>
                <a:gdLst>
                  <a:gd name="T0" fmla="*/ 19 w 362"/>
                  <a:gd name="T1" fmla="*/ 642 h 1283"/>
                  <a:gd name="T2" fmla="*/ 0 w 362"/>
                  <a:gd name="T3" fmla="*/ 607 h 1283"/>
                  <a:gd name="T4" fmla="*/ 345 w 362"/>
                  <a:gd name="T5" fmla="*/ 0 h 1283"/>
                  <a:gd name="T6" fmla="*/ 362 w 362"/>
                  <a:gd name="T7" fmla="*/ 36 h 1283"/>
                  <a:gd name="T8" fmla="*/ 19 w 362"/>
                  <a:gd name="T9" fmla="*/ 642 h 128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62" h="1283">
                    <a:moveTo>
                      <a:pt x="19" y="1283"/>
                    </a:moveTo>
                    <a:lnTo>
                      <a:pt x="0" y="1213"/>
                    </a:lnTo>
                    <a:lnTo>
                      <a:pt x="345" y="0"/>
                    </a:lnTo>
                    <a:lnTo>
                      <a:pt x="362" y="72"/>
                    </a:lnTo>
                    <a:lnTo>
                      <a:pt x="19" y="1283"/>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ja-JP" altLang="en-US" sz="2400" smtClean="0">
                  <a:solidFill>
                    <a:srgbClr val="000000"/>
                  </a:solidFill>
                </a:endParaRPr>
              </a:p>
            </p:txBody>
          </p:sp>
          <p:sp>
            <p:nvSpPr>
              <p:cNvPr id="8655" name="Freeform 1076"/>
              <p:cNvSpPr>
                <a:spLocks/>
              </p:cNvSpPr>
              <p:nvPr/>
            </p:nvSpPr>
            <p:spPr bwMode="auto">
              <a:xfrm>
                <a:off x="1306" y="665"/>
                <a:ext cx="1005" cy="838"/>
              </a:xfrm>
              <a:custGeom>
                <a:avLst/>
                <a:gdLst>
                  <a:gd name="T0" fmla="*/ 660 w 1005"/>
                  <a:gd name="T1" fmla="*/ 838 h 1677"/>
                  <a:gd name="T2" fmla="*/ 1005 w 1005"/>
                  <a:gd name="T3" fmla="*/ 232 h 1677"/>
                  <a:gd name="T4" fmla="*/ 9 w 1005"/>
                  <a:gd name="T5" fmla="*/ 0 h 1677"/>
                  <a:gd name="T6" fmla="*/ 0 w 1005"/>
                  <a:gd name="T7" fmla="*/ 14 h 1677"/>
                  <a:gd name="T8" fmla="*/ 70 w 1005"/>
                  <a:gd name="T9" fmla="*/ 32 h 1677"/>
                  <a:gd name="T10" fmla="*/ 136 w 1005"/>
                  <a:gd name="T11" fmla="*/ 52 h 1677"/>
                  <a:gd name="T12" fmla="*/ 200 w 1005"/>
                  <a:gd name="T13" fmla="*/ 76 h 1677"/>
                  <a:gd name="T14" fmla="*/ 260 w 1005"/>
                  <a:gd name="T15" fmla="*/ 102 h 1677"/>
                  <a:gd name="T16" fmla="*/ 320 w 1005"/>
                  <a:gd name="T17" fmla="*/ 130 h 1677"/>
                  <a:gd name="T18" fmla="*/ 375 w 1005"/>
                  <a:gd name="T19" fmla="*/ 162 h 1677"/>
                  <a:gd name="T20" fmla="*/ 426 w 1005"/>
                  <a:gd name="T21" fmla="*/ 195 h 1677"/>
                  <a:gd name="T22" fmla="*/ 472 w 1005"/>
                  <a:gd name="T23" fmla="*/ 231 h 1677"/>
                  <a:gd name="T24" fmla="*/ 516 w 1005"/>
                  <a:gd name="T25" fmla="*/ 268 h 1677"/>
                  <a:gd name="T26" fmla="*/ 556 w 1005"/>
                  <a:gd name="T27" fmla="*/ 307 h 1677"/>
                  <a:gd name="T28" fmla="*/ 590 w 1005"/>
                  <a:gd name="T29" fmla="*/ 348 h 1677"/>
                  <a:gd name="T30" fmla="*/ 619 w 1005"/>
                  <a:gd name="T31" fmla="*/ 389 h 1677"/>
                  <a:gd name="T32" fmla="*/ 645 w 1005"/>
                  <a:gd name="T33" fmla="*/ 433 h 1677"/>
                  <a:gd name="T34" fmla="*/ 665 w 1005"/>
                  <a:gd name="T35" fmla="*/ 477 h 1677"/>
                  <a:gd name="T36" fmla="*/ 679 w 1005"/>
                  <a:gd name="T37" fmla="*/ 521 h 1677"/>
                  <a:gd name="T38" fmla="*/ 689 w 1005"/>
                  <a:gd name="T39" fmla="*/ 567 h 1677"/>
                  <a:gd name="T40" fmla="*/ 693 w 1005"/>
                  <a:gd name="T41" fmla="*/ 612 h 1677"/>
                  <a:gd name="T42" fmla="*/ 693 w 1005"/>
                  <a:gd name="T43" fmla="*/ 656 h 1677"/>
                  <a:gd name="T44" fmla="*/ 686 w 1005"/>
                  <a:gd name="T45" fmla="*/ 701 h 1677"/>
                  <a:gd name="T46" fmla="*/ 675 w 1005"/>
                  <a:gd name="T47" fmla="*/ 746 h 1677"/>
                  <a:gd name="T48" fmla="*/ 659 w 1005"/>
                  <a:gd name="T49" fmla="*/ 790 h 1677"/>
                  <a:gd name="T50" fmla="*/ 636 w 1005"/>
                  <a:gd name="T51" fmla="*/ 833 h 1677"/>
                  <a:gd name="T52" fmla="*/ 660 w 1005"/>
                  <a:gd name="T53" fmla="*/ 838 h 167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005" h="1677">
                    <a:moveTo>
                      <a:pt x="660" y="1677"/>
                    </a:moveTo>
                    <a:lnTo>
                      <a:pt x="1005" y="464"/>
                    </a:lnTo>
                    <a:lnTo>
                      <a:pt x="9" y="0"/>
                    </a:lnTo>
                    <a:lnTo>
                      <a:pt x="0" y="29"/>
                    </a:lnTo>
                    <a:lnTo>
                      <a:pt x="70" y="64"/>
                    </a:lnTo>
                    <a:lnTo>
                      <a:pt x="136" y="105"/>
                    </a:lnTo>
                    <a:lnTo>
                      <a:pt x="200" y="153"/>
                    </a:lnTo>
                    <a:lnTo>
                      <a:pt x="260" y="205"/>
                    </a:lnTo>
                    <a:lnTo>
                      <a:pt x="320" y="261"/>
                    </a:lnTo>
                    <a:lnTo>
                      <a:pt x="375" y="325"/>
                    </a:lnTo>
                    <a:lnTo>
                      <a:pt x="426" y="391"/>
                    </a:lnTo>
                    <a:lnTo>
                      <a:pt x="472" y="462"/>
                    </a:lnTo>
                    <a:lnTo>
                      <a:pt x="516" y="536"/>
                    </a:lnTo>
                    <a:lnTo>
                      <a:pt x="556" y="614"/>
                    </a:lnTo>
                    <a:lnTo>
                      <a:pt x="590" y="696"/>
                    </a:lnTo>
                    <a:lnTo>
                      <a:pt x="619" y="779"/>
                    </a:lnTo>
                    <a:lnTo>
                      <a:pt x="645" y="866"/>
                    </a:lnTo>
                    <a:lnTo>
                      <a:pt x="665" y="954"/>
                    </a:lnTo>
                    <a:lnTo>
                      <a:pt x="679" y="1043"/>
                    </a:lnTo>
                    <a:lnTo>
                      <a:pt x="689" y="1134"/>
                    </a:lnTo>
                    <a:lnTo>
                      <a:pt x="693" y="1224"/>
                    </a:lnTo>
                    <a:lnTo>
                      <a:pt x="693" y="1313"/>
                    </a:lnTo>
                    <a:lnTo>
                      <a:pt x="686" y="1403"/>
                    </a:lnTo>
                    <a:lnTo>
                      <a:pt x="675" y="1492"/>
                    </a:lnTo>
                    <a:lnTo>
                      <a:pt x="659" y="1581"/>
                    </a:lnTo>
                    <a:lnTo>
                      <a:pt x="636" y="1666"/>
                    </a:lnTo>
                    <a:lnTo>
                      <a:pt x="660" y="1677"/>
                    </a:lnTo>
                    <a:close/>
                  </a:path>
                </a:pathLst>
              </a:custGeom>
              <a:solidFill>
                <a:srgbClr val="CCF39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656" name="Freeform 1077"/>
              <p:cNvSpPr>
                <a:spLocks/>
              </p:cNvSpPr>
              <p:nvPr/>
            </p:nvSpPr>
            <p:spPr bwMode="auto">
              <a:xfrm>
                <a:off x="1298" y="679"/>
                <a:ext cx="701" cy="818"/>
              </a:xfrm>
              <a:custGeom>
                <a:avLst/>
                <a:gdLst>
                  <a:gd name="T0" fmla="*/ 8 w 701"/>
                  <a:gd name="T1" fmla="*/ 0 h 1637"/>
                  <a:gd name="T2" fmla="*/ 78 w 701"/>
                  <a:gd name="T3" fmla="*/ 17 h 1637"/>
                  <a:gd name="T4" fmla="*/ 144 w 701"/>
                  <a:gd name="T5" fmla="*/ 38 h 1637"/>
                  <a:gd name="T6" fmla="*/ 208 w 701"/>
                  <a:gd name="T7" fmla="*/ 62 h 1637"/>
                  <a:gd name="T8" fmla="*/ 268 w 701"/>
                  <a:gd name="T9" fmla="*/ 88 h 1637"/>
                  <a:gd name="T10" fmla="*/ 328 w 701"/>
                  <a:gd name="T11" fmla="*/ 116 h 1637"/>
                  <a:gd name="T12" fmla="*/ 383 w 701"/>
                  <a:gd name="T13" fmla="*/ 148 h 1637"/>
                  <a:gd name="T14" fmla="*/ 434 w 701"/>
                  <a:gd name="T15" fmla="*/ 181 h 1637"/>
                  <a:gd name="T16" fmla="*/ 480 w 701"/>
                  <a:gd name="T17" fmla="*/ 216 h 1637"/>
                  <a:gd name="T18" fmla="*/ 524 w 701"/>
                  <a:gd name="T19" fmla="*/ 253 h 1637"/>
                  <a:gd name="T20" fmla="*/ 564 w 701"/>
                  <a:gd name="T21" fmla="*/ 292 h 1637"/>
                  <a:gd name="T22" fmla="*/ 598 w 701"/>
                  <a:gd name="T23" fmla="*/ 333 h 1637"/>
                  <a:gd name="T24" fmla="*/ 627 w 701"/>
                  <a:gd name="T25" fmla="*/ 375 h 1637"/>
                  <a:gd name="T26" fmla="*/ 653 w 701"/>
                  <a:gd name="T27" fmla="*/ 418 h 1637"/>
                  <a:gd name="T28" fmla="*/ 673 w 701"/>
                  <a:gd name="T29" fmla="*/ 462 h 1637"/>
                  <a:gd name="T30" fmla="*/ 687 w 701"/>
                  <a:gd name="T31" fmla="*/ 507 h 1637"/>
                  <a:gd name="T32" fmla="*/ 697 w 701"/>
                  <a:gd name="T33" fmla="*/ 552 h 1637"/>
                  <a:gd name="T34" fmla="*/ 701 w 701"/>
                  <a:gd name="T35" fmla="*/ 597 h 1637"/>
                  <a:gd name="T36" fmla="*/ 701 w 701"/>
                  <a:gd name="T37" fmla="*/ 642 h 1637"/>
                  <a:gd name="T38" fmla="*/ 694 w 701"/>
                  <a:gd name="T39" fmla="*/ 687 h 1637"/>
                  <a:gd name="T40" fmla="*/ 683 w 701"/>
                  <a:gd name="T41" fmla="*/ 731 h 1637"/>
                  <a:gd name="T42" fmla="*/ 667 w 701"/>
                  <a:gd name="T43" fmla="*/ 776 h 1637"/>
                  <a:gd name="T44" fmla="*/ 644 w 701"/>
                  <a:gd name="T45" fmla="*/ 818 h 1637"/>
                  <a:gd name="T46" fmla="*/ 620 w 701"/>
                  <a:gd name="T47" fmla="*/ 813 h 1637"/>
                  <a:gd name="T48" fmla="*/ 643 w 701"/>
                  <a:gd name="T49" fmla="*/ 768 h 1637"/>
                  <a:gd name="T50" fmla="*/ 659 w 701"/>
                  <a:gd name="T51" fmla="*/ 724 h 1637"/>
                  <a:gd name="T52" fmla="*/ 670 w 701"/>
                  <a:gd name="T53" fmla="*/ 679 h 1637"/>
                  <a:gd name="T54" fmla="*/ 676 w 701"/>
                  <a:gd name="T55" fmla="*/ 633 h 1637"/>
                  <a:gd name="T56" fmla="*/ 676 w 701"/>
                  <a:gd name="T57" fmla="*/ 586 h 1637"/>
                  <a:gd name="T58" fmla="*/ 668 w 701"/>
                  <a:gd name="T59" fmla="*/ 540 h 1637"/>
                  <a:gd name="T60" fmla="*/ 657 w 701"/>
                  <a:gd name="T61" fmla="*/ 494 h 1637"/>
                  <a:gd name="T62" fmla="*/ 640 w 701"/>
                  <a:gd name="T63" fmla="*/ 449 h 1637"/>
                  <a:gd name="T64" fmla="*/ 618 w 701"/>
                  <a:gd name="T65" fmla="*/ 405 h 1637"/>
                  <a:gd name="T66" fmla="*/ 591 w 701"/>
                  <a:gd name="T67" fmla="*/ 361 h 1637"/>
                  <a:gd name="T68" fmla="*/ 558 w 701"/>
                  <a:gd name="T69" fmla="*/ 319 h 1637"/>
                  <a:gd name="T70" fmla="*/ 520 w 701"/>
                  <a:gd name="T71" fmla="*/ 278 h 1637"/>
                  <a:gd name="T72" fmla="*/ 478 w 701"/>
                  <a:gd name="T73" fmla="*/ 239 h 1637"/>
                  <a:gd name="T74" fmla="*/ 431 w 701"/>
                  <a:gd name="T75" fmla="*/ 202 h 1637"/>
                  <a:gd name="T76" fmla="*/ 379 w 701"/>
                  <a:gd name="T77" fmla="*/ 167 h 1637"/>
                  <a:gd name="T78" fmla="*/ 324 w 701"/>
                  <a:gd name="T79" fmla="*/ 135 h 1637"/>
                  <a:gd name="T80" fmla="*/ 266 w 701"/>
                  <a:gd name="T81" fmla="*/ 105 h 1637"/>
                  <a:gd name="T82" fmla="*/ 203 w 701"/>
                  <a:gd name="T83" fmla="*/ 78 h 1637"/>
                  <a:gd name="T84" fmla="*/ 138 w 701"/>
                  <a:gd name="T85" fmla="*/ 53 h 1637"/>
                  <a:gd name="T86" fmla="*/ 71 w 701"/>
                  <a:gd name="T87" fmla="*/ 33 h 1637"/>
                  <a:gd name="T88" fmla="*/ 0 w 701"/>
                  <a:gd name="T89" fmla="*/ 14 h 1637"/>
                  <a:gd name="T90" fmla="*/ 8 w 701"/>
                  <a:gd name="T91" fmla="*/ 0 h 1637"/>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701" h="1637">
                    <a:moveTo>
                      <a:pt x="8" y="0"/>
                    </a:moveTo>
                    <a:lnTo>
                      <a:pt x="78" y="35"/>
                    </a:lnTo>
                    <a:lnTo>
                      <a:pt x="144" y="76"/>
                    </a:lnTo>
                    <a:lnTo>
                      <a:pt x="208" y="124"/>
                    </a:lnTo>
                    <a:lnTo>
                      <a:pt x="268" y="176"/>
                    </a:lnTo>
                    <a:lnTo>
                      <a:pt x="328" y="232"/>
                    </a:lnTo>
                    <a:lnTo>
                      <a:pt x="383" y="296"/>
                    </a:lnTo>
                    <a:lnTo>
                      <a:pt x="434" y="362"/>
                    </a:lnTo>
                    <a:lnTo>
                      <a:pt x="480" y="433"/>
                    </a:lnTo>
                    <a:lnTo>
                      <a:pt x="524" y="507"/>
                    </a:lnTo>
                    <a:lnTo>
                      <a:pt x="564" y="585"/>
                    </a:lnTo>
                    <a:lnTo>
                      <a:pt x="598" y="667"/>
                    </a:lnTo>
                    <a:lnTo>
                      <a:pt x="627" y="750"/>
                    </a:lnTo>
                    <a:lnTo>
                      <a:pt x="653" y="837"/>
                    </a:lnTo>
                    <a:lnTo>
                      <a:pt x="673" y="925"/>
                    </a:lnTo>
                    <a:lnTo>
                      <a:pt x="687" y="1014"/>
                    </a:lnTo>
                    <a:lnTo>
                      <a:pt x="697" y="1105"/>
                    </a:lnTo>
                    <a:lnTo>
                      <a:pt x="701" y="1195"/>
                    </a:lnTo>
                    <a:lnTo>
                      <a:pt x="701" y="1284"/>
                    </a:lnTo>
                    <a:lnTo>
                      <a:pt x="694" y="1374"/>
                    </a:lnTo>
                    <a:lnTo>
                      <a:pt x="683" y="1463"/>
                    </a:lnTo>
                    <a:lnTo>
                      <a:pt x="667" y="1552"/>
                    </a:lnTo>
                    <a:lnTo>
                      <a:pt x="644" y="1637"/>
                    </a:lnTo>
                    <a:lnTo>
                      <a:pt x="620" y="1626"/>
                    </a:lnTo>
                    <a:lnTo>
                      <a:pt x="643" y="1537"/>
                    </a:lnTo>
                    <a:lnTo>
                      <a:pt x="659" y="1449"/>
                    </a:lnTo>
                    <a:lnTo>
                      <a:pt x="670" y="1358"/>
                    </a:lnTo>
                    <a:lnTo>
                      <a:pt x="676" y="1266"/>
                    </a:lnTo>
                    <a:lnTo>
                      <a:pt x="676" y="1173"/>
                    </a:lnTo>
                    <a:lnTo>
                      <a:pt x="668" y="1081"/>
                    </a:lnTo>
                    <a:lnTo>
                      <a:pt x="657" y="989"/>
                    </a:lnTo>
                    <a:lnTo>
                      <a:pt x="640" y="898"/>
                    </a:lnTo>
                    <a:lnTo>
                      <a:pt x="618" y="810"/>
                    </a:lnTo>
                    <a:lnTo>
                      <a:pt x="591" y="723"/>
                    </a:lnTo>
                    <a:lnTo>
                      <a:pt x="558" y="638"/>
                    </a:lnTo>
                    <a:lnTo>
                      <a:pt x="520" y="556"/>
                    </a:lnTo>
                    <a:lnTo>
                      <a:pt x="478" y="478"/>
                    </a:lnTo>
                    <a:lnTo>
                      <a:pt x="431" y="404"/>
                    </a:lnTo>
                    <a:lnTo>
                      <a:pt x="379" y="335"/>
                    </a:lnTo>
                    <a:lnTo>
                      <a:pt x="324" y="270"/>
                    </a:lnTo>
                    <a:lnTo>
                      <a:pt x="266" y="210"/>
                    </a:lnTo>
                    <a:lnTo>
                      <a:pt x="203" y="156"/>
                    </a:lnTo>
                    <a:lnTo>
                      <a:pt x="138" y="107"/>
                    </a:lnTo>
                    <a:lnTo>
                      <a:pt x="71" y="66"/>
                    </a:lnTo>
                    <a:lnTo>
                      <a:pt x="0" y="29"/>
                    </a:lnTo>
                    <a:lnTo>
                      <a:pt x="8" y="0"/>
                    </a:lnTo>
                    <a:close/>
                  </a:path>
                </a:pathLst>
              </a:custGeom>
              <a:solidFill>
                <a:srgbClr val="CDF28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657" name="Freeform 1078"/>
              <p:cNvSpPr>
                <a:spLocks/>
              </p:cNvSpPr>
              <p:nvPr/>
            </p:nvSpPr>
            <p:spPr bwMode="auto">
              <a:xfrm>
                <a:off x="1289" y="694"/>
                <a:ext cx="685" cy="798"/>
              </a:xfrm>
              <a:custGeom>
                <a:avLst/>
                <a:gdLst>
                  <a:gd name="T0" fmla="*/ 629 w 685"/>
                  <a:gd name="T1" fmla="*/ 798 h 1597"/>
                  <a:gd name="T2" fmla="*/ 652 w 685"/>
                  <a:gd name="T3" fmla="*/ 754 h 1597"/>
                  <a:gd name="T4" fmla="*/ 668 w 685"/>
                  <a:gd name="T5" fmla="*/ 710 h 1597"/>
                  <a:gd name="T6" fmla="*/ 679 w 685"/>
                  <a:gd name="T7" fmla="*/ 664 h 1597"/>
                  <a:gd name="T8" fmla="*/ 685 w 685"/>
                  <a:gd name="T9" fmla="*/ 618 h 1597"/>
                  <a:gd name="T10" fmla="*/ 685 w 685"/>
                  <a:gd name="T11" fmla="*/ 572 h 1597"/>
                  <a:gd name="T12" fmla="*/ 677 w 685"/>
                  <a:gd name="T13" fmla="*/ 526 h 1597"/>
                  <a:gd name="T14" fmla="*/ 666 w 685"/>
                  <a:gd name="T15" fmla="*/ 480 h 1597"/>
                  <a:gd name="T16" fmla="*/ 649 w 685"/>
                  <a:gd name="T17" fmla="*/ 434 h 1597"/>
                  <a:gd name="T18" fmla="*/ 627 w 685"/>
                  <a:gd name="T19" fmla="*/ 390 h 1597"/>
                  <a:gd name="T20" fmla="*/ 600 w 685"/>
                  <a:gd name="T21" fmla="*/ 347 h 1597"/>
                  <a:gd name="T22" fmla="*/ 567 w 685"/>
                  <a:gd name="T23" fmla="*/ 304 h 1597"/>
                  <a:gd name="T24" fmla="*/ 529 w 685"/>
                  <a:gd name="T25" fmla="*/ 263 h 1597"/>
                  <a:gd name="T26" fmla="*/ 487 w 685"/>
                  <a:gd name="T27" fmla="*/ 224 h 1597"/>
                  <a:gd name="T28" fmla="*/ 440 w 685"/>
                  <a:gd name="T29" fmla="*/ 187 h 1597"/>
                  <a:gd name="T30" fmla="*/ 388 w 685"/>
                  <a:gd name="T31" fmla="*/ 153 h 1597"/>
                  <a:gd name="T32" fmla="*/ 333 w 685"/>
                  <a:gd name="T33" fmla="*/ 120 h 1597"/>
                  <a:gd name="T34" fmla="*/ 275 w 685"/>
                  <a:gd name="T35" fmla="*/ 90 h 1597"/>
                  <a:gd name="T36" fmla="*/ 212 w 685"/>
                  <a:gd name="T37" fmla="*/ 63 h 1597"/>
                  <a:gd name="T38" fmla="*/ 147 w 685"/>
                  <a:gd name="T39" fmla="*/ 39 h 1597"/>
                  <a:gd name="T40" fmla="*/ 80 w 685"/>
                  <a:gd name="T41" fmla="*/ 18 h 1597"/>
                  <a:gd name="T42" fmla="*/ 9 w 685"/>
                  <a:gd name="T43" fmla="*/ 0 h 1597"/>
                  <a:gd name="T44" fmla="*/ 0 w 685"/>
                  <a:gd name="T45" fmla="*/ 15 h 1597"/>
                  <a:gd name="T46" fmla="*/ 68 w 685"/>
                  <a:gd name="T47" fmla="*/ 33 h 1597"/>
                  <a:gd name="T48" fmla="*/ 135 w 685"/>
                  <a:gd name="T49" fmla="*/ 54 h 1597"/>
                  <a:gd name="T50" fmla="*/ 198 w 685"/>
                  <a:gd name="T51" fmla="*/ 78 h 1597"/>
                  <a:gd name="T52" fmla="*/ 258 w 685"/>
                  <a:gd name="T53" fmla="*/ 104 h 1597"/>
                  <a:gd name="T54" fmla="*/ 316 w 685"/>
                  <a:gd name="T55" fmla="*/ 133 h 1597"/>
                  <a:gd name="T56" fmla="*/ 369 w 685"/>
                  <a:gd name="T57" fmla="*/ 165 h 1597"/>
                  <a:gd name="T58" fmla="*/ 419 w 685"/>
                  <a:gd name="T59" fmla="*/ 198 h 1597"/>
                  <a:gd name="T60" fmla="*/ 464 w 685"/>
                  <a:gd name="T61" fmla="*/ 234 h 1597"/>
                  <a:gd name="T62" fmla="*/ 506 w 685"/>
                  <a:gd name="T63" fmla="*/ 272 h 1597"/>
                  <a:gd name="T64" fmla="*/ 543 w 685"/>
                  <a:gd name="T65" fmla="*/ 311 h 1597"/>
                  <a:gd name="T66" fmla="*/ 574 w 685"/>
                  <a:gd name="T67" fmla="*/ 353 h 1597"/>
                  <a:gd name="T68" fmla="*/ 601 w 685"/>
                  <a:gd name="T69" fmla="*/ 395 h 1597"/>
                  <a:gd name="T70" fmla="*/ 624 w 685"/>
                  <a:gd name="T71" fmla="*/ 438 h 1597"/>
                  <a:gd name="T72" fmla="*/ 639 w 685"/>
                  <a:gd name="T73" fmla="*/ 482 h 1597"/>
                  <a:gd name="T74" fmla="*/ 651 w 685"/>
                  <a:gd name="T75" fmla="*/ 527 h 1597"/>
                  <a:gd name="T76" fmla="*/ 656 w 685"/>
                  <a:gd name="T77" fmla="*/ 572 h 1597"/>
                  <a:gd name="T78" fmla="*/ 658 w 685"/>
                  <a:gd name="T79" fmla="*/ 617 h 1597"/>
                  <a:gd name="T80" fmla="*/ 652 w 685"/>
                  <a:gd name="T81" fmla="*/ 662 h 1597"/>
                  <a:gd name="T82" fmla="*/ 641 w 685"/>
                  <a:gd name="T83" fmla="*/ 706 h 1597"/>
                  <a:gd name="T84" fmla="*/ 625 w 685"/>
                  <a:gd name="T85" fmla="*/ 749 h 1597"/>
                  <a:gd name="T86" fmla="*/ 604 w 685"/>
                  <a:gd name="T87" fmla="*/ 792 h 1597"/>
                  <a:gd name="T88" fmla="*/ 629 w 685"/>
                  <a:gd name="T89" fmla="*/ 798 h 1597"/>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685" h="1597">
                    <a:moveTo>
                      <a:pt x="629" y="1597"/>
                    </a:moveTo>
                    <a:lnTo>
                      <a:pt x="652" y="1508"/>
                    </a:lnTo>
                    <a:lnTo>
                      <a:pt x="668" y="1420"/>
                    </a:lnTo>
                    <a:lnTo>
                      <a:pt x="679" y="1329"/>
                    </a:lnTo>
                    <a:lnTo>
                      <a:pt x="685" y="1237"/>
                    </a:lnTo>
                    <a:lnTo>
                      <a:pt x="685" y="1144"/>
                    </a:lnTo>
                    <a:lnTo>
                      <a:pt x="677" y="1052"/>
                    </a:lnTo>
                    <a:lnTo>
                      <a:pt x="666" y="960"/>
                    </a:lnTo>
                    <a:lnTo>
                      <a:pt x="649" y="869"/>
                    </a:lnTo>
                    <a:lnTo>
                      <a:pt x="627" y="781"/>
                    </a:lnTo>
                    <a:lnTo>
                      <a:pt x="600" y="694"/>
                    </a:lnTo>
                    <a:lnTo>
                      <a:pt x="567" y="609"/>
                    </a:lnTo>
                    <a:lnTo>
                      <a:pt x="529" y="527"/>
                    </a:lnTo>
                    <a:lnTo>
                      <a:pt x="487" y="449"/>
                    </a:lnTo>
                    <a:lnTo>
                      <a:pt x="440" y="375"/>
                    </a:lnTo>
                    <a:lnTo>
                      <a:pt x="388" y="306"/>
                    </a:lnTo>
                    <a:lnTo>
                      <a:pt x="333" y="241"/>
                    </a:lnTo>
                    <a:lnTo>
                      <a:pt x="275" y="181"/>
                    </a:lnTo>
                    <a:lnTo>
                      <a:pt x="212" y="127"/>
                    </a:lnTo>
                    <a:lnTo>
                      <a:pt x="147" y="78"/>
                    </a:lnTo>
                    <a:lnTo>
                      <a:pt x="80" y="37"/>
                    </a:lnTo>
                    <a:lnTo>
                      <a:pt x="9" y="0"/>
                    </a:lnTo>
                    <a:lnTo>
                      <a:pt x="0" y="31"/>
                    </a:lnTo>
                    <a:lnTo>
                      <a:pt x="68" y="67"/>
                    </a:lnTo>
                    <a:lnTo>
                      <a:pt x="135" y="109"/>
                    </a:lnTo>
                    <a:lnTo>
                      <a:pt x="198" y="156"/>
                    </a:lnTo>
                    <a:lnTo>
                      <a:pt x="258" y="209"/>
                    </a:lnTo>
                    <a:lnTo>
                      <a:pt x="316" y="267"/>
                    </a:lnTo>
                    <a:lnTo>
                      <a:pt x="369" y="330"/>
                    </a:lnTo>
                    <a:lnTo>
                      <a:pt x="419" y="397"/>
                    </a:lnTo>
                    <a:lnTo>
                      <a:pt x="464" y="469"/>
                    </a:lnTo>
                    <a:lnTo>
                      <a:pt x="506" y="545"/>
                    </a:lnTo>
                    <a:lnTo>
                      <a:pt x="543" y="623"/>
                    </a:lnTo>
                    <a:lnTo>
                      <a:pt x="574" y="706"/>
                    </a:lnTo>
                    <a:lnTo>
                      <a:pt x="601" y="790"/>
                    </a:lnTo>
                    <a:lnTo>
                      <a:pt x="624" y="877"/>
                    </a:lnTo>
                    <a:lnTo>
                      <a:pt x="639" y="965"/>
                    </a:lnTo>
                    <a:lnTo>
                      <a:pt x="651" y="1054"/>
                    </a:lnTo>
                    <a:lnTo>
                      <a:pt x="656" y="1144"/>
                    </a:lnTo>
                    <a:lnTo>
                      <a:pt x="658" y="1235"/>
                    </a:lnTo>
                    <a:lnTo>
                      <a:pt x="652" y="1324"/>
                    </a:lnTo>
                    <a:lnTo>
                      <a:pt x="641" y="1412"/>
                    </a:lnTo>
                    <a:lnTo>
                      <a:pt x="625" y="1499"/>
                    </a:lnTo>
                    <a:lnTo>
                      <a:pt x="604" y="1584"/>
                    </a:lnTo>
                    <a:lnTo>
                      <a:pt x="629" y="1597"/>
                    </a:lnTo>
                    <a:close/>
                  </a:path>
                </a:pathLst>
              </a:custGeom>
              <a:solidFill>
                <a:srgbClr val="CFF28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658" name="Freeform 1079"/>
              <p:cNvSpPr>
                <a:spLocks/>
              </p:cNvSpPr>
              <p:nvPr/>
            </p:nvSpPr>
            <p:spPr bwMode="auto">
              <a:xfrm>
                <a:off x="1280" y="709"/>
                <a:ext cx="667" cy="777"/>
              </a:xfrm>
              <a:custGeom>
                <a:avLst/>
                <a:gdLst>
                  <a:gd name="T0" fmla="*/ 9 w 667"/>
                  <a:gd name="T1" fmla="*/ 0 h 1553"/>
                  <a:gd name="T2" fmla="*/ 77 w 667"/>
                  <a:gd name="T3" fmla="*/ 18 h 1553"/>
                  <a:gd name="T4" fmla="*/ 144 w 667"/>
                  <a:gd name="T5" fmla="*/ 39 h 1553"/>
                  <a:gd name="T6" fmla="*/ 207 w 667"/>
                  <a:gd name="T7" fmla="*/ 63 h 1553"/>
                  <a:gd name="T8" fmla="*/ 267 w 667"/>
                  <a:gd name="T9" fmla="*/ 89 h 1553"/>
                  <a:gd name="T10" fmla="*/ 325 w 667"/>
                  <a:gd name="T11" fmla="*/ 118 h 1553"/>
                  <a:gd name="T12" fmla="*/ 378 w 667"/>
                  <a:gd name="T13" fmla="*/ 150 h 1553"/>
                  <a:gd name="T14" fmla="*/ 428 w 667"/>
                  <a:gd name="T15" fmla="*/ 183 h 1553"/>
                  <a:gd name="T16" fmla="*/ 473 w 667"/>
                  <a:gd name="T17" fmla="*/ 219 h 1553"/>
                  <a:gd name="T18" fmla="*/ 515 w 667"/>
                  <a:gd name="T19" fmla="*/ 257 h 1553"/>
                  <a:gd name="T20" fmla="*/ 552 w 667"/>
                  <a:gd name="T21" fmla="*/ 296 h 1553"/>
                  <a:gd name="T22" fmla="*/ 583 w 667"/>
                  <a:gd name="T23" fmla="*/ 338 h 1553"/>
                  <a:gd name="T24" fmla="*/ 610 w 667"/>
                  <a:gd name="T25" fmla="*/ 380 h 1553"/>
                  <a:gd name="T26" fmla="*/ 633 w 667"/>
                  <a:gd name="T27" fmla="*/ 423 h 1553"/>
                  <a:gd name="T28" fmla="*/ 648 w 667"/>
                  <a:gd name="T29" fmla="*/ 467 h 1553"/>
                  <a:gd name="T30" fmla="*/ 660 w 667"/>
                  <a:gd name="T31" fmla="*/ 512 h 1553"/>
                  <a:gd name="T32" fmla="*/ 665 w 667"/>
                  <a:gd name="T33" fmla="*/ 557 h 1553"/>
                  <a:gd name="T34" fmla="*/ 667 w 667"/>
                  <a:gd name="T35" fmla="*/ 602 h 1553"/>
                  <a:gd name="T36" fmla="*/ 661 w 667"/>
                  <a:gd name="T37" fmla="*/ 647 h 1553"/>
                  <a:gd name="T38" fmla="*/ 650 w 667"/>
                  <a:gd name="T39" fmla="*/ 691 h 1553"/>
                  <a:gd name="T40" fmla="*/ 634 w 667"/>
                  <a:gd name="T41" fmla="*/ 734 h 1553"/>
                  <a:gd name="T42" fmla="*/ 613 w 667"/>
                  <a:gd name="T43" fmla="*/ 777 h 1553"/>
                  <a:gd name="T44" fmla="*/ 586 w 667"/>
                  <a:gd name="T45" fmla="*/ 771 h 1553"/>
                  <a:gd name="T46" fmla="*/ 607 w 667"/>
                  <a:gd name="T47" fmla="*/ 729 h 1553"/>
                  <a:gd name="T48" fmla="*/ 623 w 667"/>
                  <a:gd name="T49" fmla="*/ 687 h 1553"/>
                  <a:gd name="T50" fmla="*/ 633 w 667"/>
                  <a:gd name="T51" fmla="*/ 644 h 1553"/>
                  <a:gd name="T52" fmla="*/ 637 w 667"/>
                  <a:gd name="T53" fmla="*/ 600 h 1553"/>
                  <a:gd name="T54" fmla="*/ 637 w 667"/>
                  <a:gd name="T55" fmla="*/ 557 h 1553"/>
                  <a:gd name="T56" fmla="*/ 631 w 667"/>
                  <a:gd name="T57" fmla="*/ 514 h 1553"/>
                  <a:gd name="T58" fmla="*/ 621 w 667"/>
                  <a:gd name="T59" fmla="*/ 470 h 1553"/>
                  <a:gd name="T60" fmla="*/ 604 w 667"/>
                  <a:gd name="T61" fmla="*/ 428 h 1553"/>
                  <a:gd name="T62" fmla="*/ 583 w 667"/>
                  <a:gd name="T63" fmla="*/ 385 h 1553"/>
                  <a:gd name="T64" fmla="*/ 558 w 667"/>
                  <a:gd name="T65" fmla="*/ 344 h 1553"/>
                  <a:gd name="T66" fmla="*/ 527 w 667"/>
                  <a:gd name="T67" fmla="*/ 304 h 1553"/>
                  <a:gd name="T68" fmla="*/ 491 w 667"/>
                  <a:gd name="T69" fmla="*/ 266 h 1553"/>
                  <a:gd name="T70" fmla="*/ 450 w 667"/>
                  <a:gd name="T71" fmla="*/ 229 h 1553"/>
                  <a:gd name="T72" fmla="*/ 407 w 667"/>
                  <a:gd name="T73" fmla="*/ 194 h 1553"/>
                  <a:gd name="T74" fmla="*/ 359 w 667"/>
                  <a:gd name="T75" fmla="*/ 161 h 1553"/>
                  <a:gd name="T76" fmla="*/ 306 w 667"/>
                  <a:gd name="T77" fmla="*/ 131 h 1553"/>
                  <a:gd name="T78" fmla="*/ 250 w 667"/>
                  <a:gd name="T79" fmla="*/ 103 h 1553"/>
                  <a:gd name="T80" fmla="*/ 192 w 667"/>
                  <a:gd name="T81" fmla="*/ 77 h 1553"/>
                  <a:gd name="T82" fmla="*/ 130 w 667"/>
                  <a:gd name="T83" fmla="*/ 54 h 1553"/>
                  <a:gd name="T84" fmla="*/ 66 w 667"/>
                  <a:gd name="T85" fmla="*/ 34 h 1553"/>
                  <a:gd name="T86" fmla="*/ 0 w 667"/>
                  <a:gd name="T87" fmla="*/ 17 h 1553"/>
                  <a:gd name="T88" fmla="*/ 9 w 667"/>
                  <a:gd name="T89" fmla="*/ 0 h 155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667" h="1553">
                    <a:moveTo>
                      <a:pt x="9" y="0"/>
                    </a:moveTo>
                    <a:lnTo>
                      <a:pt x="77" y="36"/>
                    </a:lnTo>
                    <a:lnTo>
                      <a:pt x="144" y="78"/>
                    </a:lnTo>
                    <a:lnTo>
                      <a:pt x="207" y="125"/>
                    </a:lnTo>
                    <a:lnTo>
                      <a:pt x="267" y="178"/>
                    </a:lnTo>
                    <a:lnTo>
                      <a:pt x="325" y="236"/>
                    </a:lnTo>
                    <a:lnTo>
                      <a:pt x="378" y="299"/>
                    </a:lnTo>
                    <a:lnTo>
                      <a:pt x="428" y="366"/>
                    </a:lnTo>
                    <a:lnTo>
                      <a:pt x="473" y="438"/>
                    </a:lnTo>
                    <a:lnTo>
                      <a:pt x="515" y="514"/>
                    </a:lnTo>
                    <a:lnTo>
                      <a:pt x="552" y="592"/>
                    </a:lnTo>
                    <a:lnTo>
                      <a:pt x="583" y="675"/>
                    </a:lnTo>
                    <a:lnTo>
                      <a:pt x="610" y="759"/>
                    </a:lnTo>
                    <a:lnTo>
                      <a:pt x="633" y="846"/>
                    </a:lnTo>
                    <a:lnTo>
                      <a:pt x="648" y="934"/>
                    </a:lnTo>
                    <a:lnTo>
                      <a:pt x="660" y="1023"/>
                    </a:lnTo>
                    <a:lnTo>
                      <a:pt x="665" y="1113"/>
                    </a:lnTo>
                    <a:lnTo>
                      <a:pt x="667" y="1204"/>
                    </a:lnTo>
                    <a:lnTo>
                      <a:pt x="661" y="1293"/>
                    </a:lnTo>
                    <a:lnTo>
                      <a:pt x="650" y="1381"/>
                    </a:lnTo>
                    <a:lnTo>
                      <a:pt x="634" y="1468"/>
                    </a:lnTo>
                    <a:lnTo>
                      <a:pt x="613" y="1553"/>
                    </a:lnTo>
                    <a:lnTo>
                      <a:pt x="586" y="1541"/>
                    </a:lnTo>
                    <a:lnTo>
                      <a:pt x="607" y="1457"/>
                    </a:lnTo>
                    <a:lnTo>
                      <a:pt x="623" y="1374"/>
                    </a:lnTo>
                    <a:lnTo>
                      <a:pt x="633" y="1287"/>
                    </a:lnTo>
                    <a:lnTo>
                      <a:pt x="637" y="1200"/>
                    </a:lnTo>
                    <a:lnTo>
                      <a:pt x="637" y="1113"/>
                    </a:lnTo>
                    <a:lnTo>
                      <a:pt x="631" y="1027"/>
                    </a:lnTo>
                    <a:lnTo>
                      <a:pt x="621" y="940"/>
                    </a:lnTo>
                    <a:lnTo>
                      <a:pt x="604" y="855"/>
                    </a:lnTo>
                    <a:lnTo>
                      <a:pt x="583" y="770"/>
                    </a:lnTo>
                    <a:lnTo>
                      <a:pt x="558" y="688"/>
                    </a:lnTo>
                    <a:lnTo>
                      <a:pt x="527" y="608"/>
                    </a:lnTo>
                    <a:lnTo>
                      <a:pt x="491" y="531"/>
                    </a:lnTo>
                    <a:lnTo>
                      <a:pt x="450" y="458"/>
                    </a:lnTo>
                    <a:lnTo>
                      <a:pt x="407" y="388"/>
                    </a:lnTo>
                    <a:lnTo>
                      <a:pt x="359" y="322"/>
                    </a:lnTo>
                    <a:lnTo>
                      <a:pt x="306" y="261"/>
                    </a:lnTo>
                    <a:lnTo>
                      <a:pt x="250" y="205"/>
                    </a:lnTo>
                    <a:lnTo>
                      <a:pt x="192" y="154"/>
                    </a:lnTo>
                    <a:lnTo>
                      <a:pt x="130" y="107"/>
                    </a:lnTo>
                    <a:lnTo>
                      <a:pt x="66" y="67"/>
                    </a:lnTo>
                    <a:lnTo>
                      <a:pt x="0" y="33"/>
                    </a:lnTo>
                    <a:lnTo>
                      <a:pt x="9" y="0"/>
                    </a:lnTo>
                    <a:close/>
                  </a:path>
                </a:pathLst>
              </a:custGeom>
              <a:solidFill>
                <a:srgbClr val="D1F18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659" name="Freeform 1080"/>
              <p:cNvSpPr>
                <a:spLocks/>
              </p:cNvSpPr>
              <p:nvPr/>
            </p:nvSpPr>
            <p:spPr bwMode="auto">
              <a:xfrm>
                <a:off x="1270" y="725"/>
                <a:ext cx="647" cy="754"/>
              </a:xfrm>
              <a:custGeom>
                <a:avLst/>
                <a:gdLst>
                  <a:gd name="T0" fmla="*/ 596 w 647"/>
                  <a:gd name="T1" fmla="*/ 754 h 1508"/>
                  <a:gd name="T2" fmla="*/ 617 w 647"/>
                  <a:gd name="T3" fmla="*/ 712 h 1508"/>
                  <a:gd name="T4" fmla="*/ 633 w 647"/>
                  <a:gd name="T5" fmla="*/ 671 h 1508"/>
                  <a:gd name="T6" fmla="*/ 643 w 647"/>
                  <a:gd name="T7" fmla="*/ 627 h 1508"/>
                  <a:gd name="T8" fmla="*/ 647 w 647"/>
                  <a:gd name="T9" fmla="*/ 584 h 1508"/>
                  <a:gd name="T10" fmla="*/ 647 w 647"/>
                  <a:gd name="T11" fmla="*/ 540 h 1508"/>
                  <a:gd name="T12" fmla="*/ 641 w 647"/>
                  <a:gd name="T13" fmla="*/ 497 h 1508"/>
                  <a:gd name="T14" fmla="*/ 631 w 647"/>
                  <a:gd name="T15" fmla="*/ 454 h 1508"/>
                  <a:gd name="T16" fmla="*/ 614 w 647"/>
                  <a:gd name="T17" fmla="*/ 411 h 1508"/>
                  <a:gd name="T18" fmla="*/ 593 w 647"/>
                  <a:gd name="T19" fmla="*/ 369 h 1508"/>
                  <a:gd name="T20" fmla="*/ 568 w 647"/>
                  <a:gd name="T21" fmla="*/ 328 h 1508"/>
                  <a:gd name="T22" fmla="*/ 537 w 647"/>
                  <a:gd name="T23" fmla="*/ 288 h 1508"/>
                  <a:gd name="T24" fmla="*/ 501 w 647"/>
                  <a:gd name="T25" fmla="*/ 249 h 1508"/>
                  <a:gd name="T26" fmla="*/ 460 w 647"/>
                  <a:gd name="T27" fmla="*/ 213 h 1508"/>
                  <a:gd name="T28" fmla="*/ 417 w 647"/>
                  <a:gd name="T29" fmla="*/ 178 h 1508"/>
                  <a:gd name="T30" fmla="*/ 369 w 647"/>
                  <a:gd name="T31" fmla="*/ 145 h 1508"/>
                  <a:gd name="T32" fmla="*/ 316 w 647"/>
                  <a:gd name="T33" fmla="*/ 114 h 1508"/>
                  <a:gd name="T34" fmla="*/ 260 w 647"/>
                  <a:gd name="T35" fmla="*/ 86 h 1508"/>
                  <a:gd name="T36" fmla="*/ 202 w 647"/>
                  <a:gd name="T37" fmla="*/ 61 h 1508"/>
                  <a:gd name="T38" fmla="*/ 140 w 647"/>
                  <a:gd name="T39" fmla="*/ 37 h 1508"/>
                  <a:gd name="T40" fmla="*/ 76 w 647"/>
                  <a:gd name="T41" fmla="*/ 17 h 1508"/>
                  <a:gd name="T42" fmla="*/ 10 w 647"/>
                  <a:gd name="T43" fmla="*/ 0 h 1508"/>
                  <a:gd name="T44" fmla="*/ 0 w 647"/>
                  <a:gd name="T45" fmla="*/ 17 h 1508"/>
                  <a:gd name="T46" fmla="*/ 65 w 647"/>
                  <a:gd name="T47" fmla="*/ 35 h 1508"/>
                  <a:gd name="T48" fmla="*/ 125 w 647"/>
                  <a:gd name="T49" fmla="*/ 54 h 1508"/>
                  <a:gd name="T50" fmla="*/ 186 w 647"/>
                  <a:gd name="T51" fmla="*/ 76 h 1508"/>
                  <a:gd name="T52" fmla="*/ 243 w 647"/>
                  <a:gd name="T53" fmla="*/ 101 h 1508"/>
                  <a:gd name="T54" fmla="*/ 296 w 647"/>
                  <a:gd name="T55" fmla="*/ 128 h 1508"/>
                  <a:gd name="T56" fmla="*/ 347 w 647"/>
                  <a:gd name="T57" fmla="*/ 158 h 1508"/>
                  <a:gd name="T58" fmla="*/ 394 w 647"/>
                  <a:gd name="T59" fmla="*/ 189 h 1508"/>
                  <a:gd name="T60" fmla="*/ 436 w 647"/>
                  <a:gd name="T61" fmla="*/ 223 h 1508"/>
                  <a:gd name="T62" fmla="*/ 476 w 647"/>
                  <a:gd name="T63" fmla="*/ 259 h 1508"/>
                  <a:gd name="T64" fmla="*/ 510 w 647"/>
                  <a:gd name="T65" fmla="*/ 296 h 1508"/>
                  <a:gd name="T66" fmla="*/ 540 w 647"/>
                  <a:gd name="T67" fmla="*/ 335 h 1508"/>
                  <a:gd name="T68" fmla="*/ 565 w 647"/>
                  <a:gd name="T69" fmla="*/ 374 h 1508"/>
                  <a:gd name="T70" fmla="*/ 586 w 647"/>
                  <a:gd name="T71" fmla="*/ 415 h 1508"/>
                  <a:gd name="T72" fmla="*/ 602 w 647"/>
                  <a:gd name="T73" fmla="*/ 456 h 1508"/>
                  <a:gd name="T74" fmla="*/ 612 w 647"/>
                  <a:gd name="T75" fmla="*/ 499 h 1508"/>
                  <a:gd name="T76" fmla="*/ 617 w 647"/>
                  <a:gd name="T77" fmla="*/ 540 h 1508"/>
                  <a:gd name="T78" fmla="*/ 617 w 647"/>
                  <a:gd name="T79" fmla="*/ 583 h 1508"/>
                  <a:gd name="T80" fmla="*/ 613 w 647"/>
                  <a:gd name="T81" fmla="*/ 625 h 1508"/>
                  <a:gd name="T82" fmla="*/ 603 w 647"/>
                  <a:gd name="T83" fmla="*/ 666 h 1508"/>
                  <a:gd name="T84" fmla="*/ 588 w 647"/>
                  <a:gd name="T85" fmla="*/ 708 h 1508"/>
                  <a:gd name="T86" fmla="*/ 568 w 647"/>
                  <a:gd name="T87" fmla="*/ 748 h 1508"/>
                  <a:gd name="T88" fmla="*/ 596 w 647"/>
                  <a:gd name="T89" fmla="*/ 754 h 1508"/>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647" h="1508">
                    <a:moveTo>
                      <a:pt x="596" y="1508"/>
                    </a:moveTo>
                    <a:lnTo>
                      <a:pt x="617" y="1424"/>
                    </a:lnTo>
                    <a:lnTo>
                      <a:pt x="633" y="1341"/>
                    </a:lnTo>
                    <a:lnTo>
                      <a:pt x="643" y="1254"/>
                    </a:lnTo>
                    <a:lnTo>
                      <a:pt x="647" y="1167"/>
                    </a:lnTo>
                    <a:lnTo>
                      <a:pt x="647" y="1080"/>
                    </a:lnTo>
                    <a:lnTo>
                      <a:pt x="641" y="994"/>
                    </a:lnTo>
                    <a:lnTo>
                      <a:pt x="631" y="907"/>
                    </a:lnTo>
                    <a:lnTo>
                      <a:pt x="614" y="822"/>
                    </a:lnTo>
                    <a:lnTo>
                      <a:pt x="593" y="737"/>
                    </a:lnTo>
                    <a:lnTo>
                      <a:pt x="568" y="655"/>
                    </a:lnTo>
                    <a:lnTo>
                      <a:pt x="537" y="575"/>
                    </a:lnTo>
                    <a:lnTo>
                      <a:pt x="501" y="498"/>
                    </a:lnTo>
                    <a:lnTo>
                      <a:pt x="460" y="425"/>
                    </a:lnTo>
                    <a:lnTo>
                      <a:pt x="417" y="355"/>
                    </a:lnTo>
                    <a:lnTo>
                      <a:pt x="369" y="289"/>
                    </a:lnTo>
                    <a:lnTo>
                      <a:pt x="316" y="228"/>
                    </a:lnTo>
                    <a:lnTo>
                      <a:pt x="260" y="172"/>
                    </a:lnTo>
                    <a:lnTo>
                      <a:pt x="202" y="121"/>
                    </a:lnTo>
                    <a:lnTo>
                      <a:pt x="140" y="74"/>
                    </a:lnTo>
                    <a:lnTo>
                      <a:pt x="76" y="34"/>
                    </a:lnTo>
                    <a:lnTo>
                      <a:pt x="10" y="0"/>
                    </a:lnTo>
                    <a:lnTo>
                      <a:pt x="0" y="34"/>
                    </a:lnTo>
                    <a:lnTo>
                      <a:pt x="65" y="69"/>
                    </a:lnTo>
                    <a:lnTo>
                      <a:pt x="125" y="107"/>
                    </a:lnTo>
                    <a:lnTo>
                      <a:pt x="186" y="152"/>
                    </a:lnTo>
                    <a:lnTo>
                      <a:pt x="243" y="201"/>
                    </a:lnTo>
                    <a:lnTo>
                      <a:pt x="296" y="255"/>
                    </a:lnTo>
                    <a:lnTo>
                      <a:pt x="347" y="315"/>
                    </a:lnTo>
                    <a:lnTo>
                      <a:pt x="394" y="378"/>
                    </a:lnTo>
                    <a:lnTo>
                      <a:pt x="436" y="445"/>
                    </a:lnTo>
                    <a:lnTo>
                      <a:pt x="476" y="517"/>
                    </a:lnTo>
                    <a:lnTo>
                      <a:pt x="510" y="592"/>
                    </a:lnTo>
                    <a:lnTo>
                      <a:pt x="540" y="670"/>
                    </a:lnTo>
                    <a:lnTo>
                      <a:pt x="565" y="747"/>
                    </a:lnTo>
                    <a:lnTo>
                      <a:pt x="586" y="829"/>
                    </a:lnTo>
                    <a:lnTo>
                      <a:pt x="602" y="912"/>
                    </a:lnTo>
                    <a:lnTo>
                      <a:pt x="612" y="997"/>
                    </a:lnTo>
                    <a:lnTo>
                      <a:pt x="617" y="1080"/>
                    </a:lnTo>
                    <a:lnTo>
                      <a:pt x="617" y="1166"/>
                    </a:lnTo>
                    <a:lnTo>
                      <a:pt x="613" y="1249"/>
                    </a:lnTo>
                    <a:lnTo>
                      <a:pt x="603" y="1332"/>
                    </a:lnTo>
                    <a:lnTo>
                      <a:pt x="588" y="1415"/>
                    </a:lnTo>
                    <a:lnTo>
                      <a:pt x="568" y="1495"/>
                    </a:lnTo>
                    <a:lnTo>
                      <a:pt x="596" y="1508"/>
                    </a:lnTo>
                    <a:close/>
                  </a:path>
                </a:pathLst>
              </a:custGeom>
              <a:solidFill>
                <a:srgbClr val="D2F18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660" name="Freeform 1081"/>
              <p:cNvSpPr>
                <a:spLocks/>
              </p:cNvSpPr>
              <p:nvPr/>
            </p:nvSpPr>
            <p:spPr bwMode="auto">
              <a:xfrm>
                <a:off x="1260" y="743"/>
                <a:ext cx="627" cy="730"/>
              </a:xfrm>
              <a:custGeom>
                <a:avLst/>
                <a:gdLst>
                  <a:gd name="T0" fmla="*/ 10 w 627"/>
                  <a:gd name="T1" fmla="*/ 0 h 1461"/>
                  <a:gd name="T2" fmla="*/ 75 w 627"/>
                  <a:gd name="T3" fmla="*/ 17 h 1461"/>
                  <a:gd name="T4" fmla="*/ 135 w 627"/>
                  <a:gd name="T5" fmla="*/ 36 h 1461"/>
                  <a:gd name="T6" fmla="*/ 196 w 627"/>
                  <a:gd name="T7" fmla="*/ 59 h 1461"/>
                  <a:gd name="T8" fmla="*/ 253 w 627"/>
                  <a:gd name="T9" fmla="*/ 83 h 1461"/>
                  <a:gd name="T10" fmla="*/ 306 w 627"/>
                  <a:gd name="T11" fmla="*/ 110 h 1461"/>
                  <a:gd name="T12" fmla="*/ 357 w 627"/>
                  <a:gd name="T13" fmla="*/ 140 h 1461"/>
                  <a:gd name="T14" fmla="*/ 404 w 627"/>
                  <a:gd name="T15" fmla="*/ 172 h 1461"/>
                  <a:gd name="T16" fmla="*/ 446 w 627"/>
                  <a:gd name="T17" fmla="*/ 205 h 1461"/>
                  <a:gd name="T18" fmla="*/ 486 w 627"/>
                  <a:gd name="T19" fmla="*/ 241 h 1461"/>
                  <a:gd name="T20" fmla="*/ 520 w 627"/>
                  <a:gd name="T21" fmla="*/ 279 h 1461"/>
                  <a:gd name="T22" fmla="*/ 550 w 627"/>
                  <a:gd name="T23" fmla="*/ 318 h 1461"/>
                  <a:gd name="T24" fmla="*/ 575 w 627"/>
                  <a:gd name="T25" fmla="*/ 356 h 1461"/>
                  <a:gd name="T26" fmla="*/ 596 w 627"/>
                  <a:gd name="T27" fmla="*/ 397 h 1461"/>
                  <a:gd name="T28" fmla="*/ 612 w 627"/>
                  <a:gd name="T29" fmla="*/ 439 h 1461"/>
                  <a:gd name="T30" fmla="*/ 622 w 627"/>
                  <a:gd name="T31" fmla="*/ 481 h 1461"/>
                  <a:gd name="T32" fmla="*/ 627 w 627"/>
                  <a:gd name="T33" fmla="*/ 523 h 1461"/>
                  <a:gd name="T34" fmla="*/ 627 w 627"/>
                  <a:gd name="T35" fmla="*/ 566 h 1461"/>
                  <a:gd name="T36" fmla="*/ 623 w 627"/>
                  <a:gd name="T37" fmla="*/ 607 h 1461"/>
                  <a:gd name="T38" fmla="*/ 613 w 627"/>
                  <a:gd name="T39" fmla="*/ 649 h 1461"/>
                  <a:gd name="T40" fmla="*/ 598 w 627"/>
                  <a:gd name="T41" fmla="*/ 690 h 1461"/>
                  <a:gd name="T42" fmla="*/ 578 w 627"/>
                  <a:gd name="T43" fmla="*/ 730 h 1461"/>
                  <a:gd name="T44" fmla="*/ 548 w 627"/>
                  <a:gd name="T45" fmla="*/ 723 h 1461"/>
                  <a:gd name="T46" fmla="*/ 568 w 627"/>
                  <a:gd name="T47" fmla="*/ 682 h 1461"/>
                  <a:gd name="T48" fmla="*/ 583 w 627"/>
                  <a:gd name="T49" fmla="*/ 641 h 1461"/>
                  <a:gd name="T50" fmla="*/ 592 w 627"/>
                  <a:gd name="T51" fmla="*/ 599 h 1461"/>
                  <a:gd name="T52" fmla="*/ 596 w 627"/>
                  <a:gd name="T53" fmla="*/ 556 h 1461"/>
                  <a:gd name="T54" fmla="*/ 595 w 627"/>
                  <a:gd name="T55" fmla="*/ 513 h 1461"/>
                  <a:gd name="T56" fmla="*/ 588 w 627"/>
                  <a:gd name="T57" fmla="*/ 470 h 1461"/>
                  <a:gd name="T58" fmla="*/ 576 w 627"/>
                  <a:gd name="T59" fmla="*/ 428 h 1461"/>
                  <a:gd name="T60" fmla="*/ 558 w 627"/>
                  <a:gd name="T61" fmla="*/ 386 h 1461"/>
                  <a:gd name="T62" fmla="*/ 535 w 627"/>
                  <a:gd name="T63" fmla="*/ 346 h 1461"/>
                  <a:gd name="T64" fmla="*/ 507 w 627"/>
                  <a:gd name="T65" fmla="*/ 306 h 1461"/>
                  <a:gd name="T66" fmla="*/ 475 w 627"/>
                  <a:gd name="T67" fmla="*/ 267 h 1461"/>
                  <a:gd name="T68" fmla="*/ 436 w 627"/>
                  <a:gd name="T69" fmla="*/ 231 h 1461"/>
                  <a:gd name="T70" fmla="*/ 396 w 627"/>
                  <a:gd name="T71" fmla="*/ 195 h 1461"/>
                  <a:gd name="T72" fmla="*/ 349 w 627"/>
                  <a:gd name="T73" fmla="*/ 163 h 1461"/>
                  <a:gd name="T74" fmla="*/ 298 w 627"/>
                  <a:gd name="T75" fmla="*/ 132 h 1461"/>
                  <a:gd name="T76" fmla="*/ 244 w 627"/>
                  <a:gd name="T77" fmla="*/ 104 h 1461"/>
                  <a:gd name="T78" fmla="*/ 188 w 627"/>
                  <a:gd name="T79" fmla="*/ 78 h 1461"/>
                  <a:gd name="T80" fmla="*/ 127 w 627"/>
                  <a:gd name="T81" fmla="*/ 55 h 1461"/>
                  <a:gd name="T82" fmla="*/ 65 w 627"/>
                  <a:gd name="T83" fmla="*/ 35 h 1461"/>
                  <a:gd name="T84" fmla="*/ 0 w 627"/>
                  <a:gd name="T85" fmla="*/ 18 h 1461"/>
                  <a:gd name="T86" fmla="*/ 10 w 627"/>
                  <a:gd name="T87" fmla="*/ 0 h 1461"/>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627" h="1461">
                    <a:moveTo>
                      <a:pt x="10" y="0"/>
                    </a:moveTo>
                    <a:lnTo>
                      <a:pt x="75" y="35"/>
                    </a:lnTo>
                    <a:lnTo>
                      <a:pt x="135" y="73"/>
                    </a:lnTo>
                    <a:lnTo>
                      <a:pt x="196" y="118"/>
                    </a:lnTo>
                    <a:lnTo>
                      <a:pt x="253" y="167"/>
                    </a:lnTo>
                    <a:lnTo>
                      <a:pt x="306" y="221"/>
                    </a:lnTo>
                    <a:lnTo>
                      <a:pt x="357" y="281"/>
                    </a:lnTo>
                    <a:lnTo>
                      <a:pt x="404" y="344"/>
                    </a:lnTo>
                    <a:lnTo>
                      <a:pt x="446" y="411"/>
                    </a:lnTo>
                    <a:lnTo>
                      <a:pt x="486" y="483"/>
                    </a:lnTo>
                    <a:lnTo>
                      <a:pt x="520" y="558"/>
                    </a:lnTo>
                    <a:lnTo>
                      <a:pt x="550" y="636"/>
                    </a:lnTo>
                    <a:lnTo>
                      <a:pt x="575" y="713"/>
                    </a:lnTo>
                    <a:lnTo>
                      <a:pt x="596" y="795"/>
                    </a:lnTo>
                    <a:lnTo>
                      <a:pt x="612" y="878"/>
                    </a:lnTo>
                    <a:lnTo>
                      <a:pt x="622" y="963"/>
                    </a:lnTo>
                    <a:lnTo>
                      <a:pt x="627" y="1046"/>
                    </a:lnTo>
                    <a:lnTo>
                      <a:pt x="627" y="1132"/>
                    </a:lnTo>
                    <a:lnTo>
                      <a:pt x="623" y="1215"/>
                    </a:lnTo>
                    <a:lnTo>
                      <a:pt x="613" y="1298"/>
                    </a:lnTo>
                    <a:lnTo>
                      <a:pt x="598" y="1381"/>
                    </a:lnTo>
                    <a:lnTo>
                      <a:pt x="578" y="1461"/>
                    </a:lnTo>
                    <a:lnTo>
                      <a:pt x="548" y="1447"/>
                    </a:lnTo>
                    <a:lnTo>
                      <a:pt x="568" y="1365"/>
                    </a:lnTo>
                    <a:lnTo>
                      <a:pt x="583" y="1282"/>
                    </a:lnTo>
                    <a:lnTo>
                      <a:pt x="592" y="1199"/>
                    </a:lnTo>
                    <a:lnTo>
                      <a:pt x="596" y="1113"/>
                    </a:lnTo>
                    <a:lnTo>
                      <a:pt x="595" y="1027"/>
                    </a:lnTo>
                    <a:lnTo>
                      <a:pt x="588" y="941"/>
                    </a:lnTo>
                    <a:lnTo>
                      <a:pt x="576" y="856"/>
                    </a:lnTo>
                    <a:lnTo>
                      <a:pt x="558" y="773"/>
                    </a:lnTo>
                    <a:lnTo>
                      <a:pt x="535" y="692"/>
                    </a:lnTo>
                    <a:lnTo>
                      <a:pt x="507" y="612"/>
                    </a:lnTo>
                    <a:lnTo>
                      <a:pt x="475" y="534"/>
                    </a:lnTo>
                    <a:lnTo>
                      <a:pt x="436" y="462"/>
                    </a:lnTo>
                    <a:lnTo>
                      <a:pt x="396" y="391"/>
                    </a:lnTo>
                    <a:lnTo>
                      <a:pt x="349" y="326"/>
                    </a:lnTo>
                    <a:lnTo>
                      <a:pt x="298" y="264"/>
                    </a:lnTo>
                    <a:lnTo>
                      <a:pt x="244" y="208"/>
                    </a:lnTo>
                    <a:lnTo>
                      <a:pt x="188" y="156"/>
                    </a:lnTo>
                    <a:lnTo>
                      <a:pt x="127" y="111"/>
                    </a:lnTo>
                    <a:lnTo>
                      <a:pt x="65" y="71"/>
                    </a:lnTo>
                    <a:lnTo>
                      <a:pt x="0" y="36"/>
                    </a:lnTo>
                    <a:lnTo>
                      <a:pt x="10" y="0"/>
                    </a:lnTo>
                    <a:close/>
                  </a:path>
                </a:pathLst>
              </a:custGeom>
              <a:solidFill>
                <a:srgbClr val="D4F08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661" name="Freeform 1082"/>
              <p:cNvSpPr>
                <a:spLocks/>
              </p:cNvSpPr>
              <p:nvPr/>
            </p:nvSpPr>
            <p:spPr bwMode="auto">
              <a:xfrm>
                <a:off x="1248" y="761"/>
                <a:ext cx="608" cy="705"/>
              </a:xfrm>
              <a:custGeom>
                <a:avLst/>
                <a:gdLst>
                  <a:gd name="T0" fmla="*/ 560 w 608"/>
                  <a:gd name="T1" fmla="*/ 705 h 1411"/>
                  <a:gd name="T2" fmla="*/ 580 w 608"/>
                  <a:gd name="T3" fmla="*/ 664 h 1411"/>
                  <a:gd name="T4" fmla="*/ 595 w 608"/>
                  <a:gd name="T5" fmla="*/ 623 h 1411"/>
                  <a:gd name="T6" fmla="*/ 604 w 608"/>
                  <a:gd name="T7" fmla="*/ 581 h 1411"/>
                  <a:gd name="T8" fmla="*/ 608 w 608"/>
                  <a:gd name="T9" fmla="*/ 538 h 1411"/>
                  <a:gd name="T10" fmla="*/ 607 w 608"/>
                  <a:gd name="T11" fmla="*/ 495 h 1411"/>
                  <a:gd name="T12" fmla="*/ 600 w 608"/>
                  <a:gd name="T13" fmla="*/ 452 h 1411"/>
                  <a:gd name="T14" fmla="*/ 588 w 608"/>
                  <a:gd name="T15" fmla="*/ 410 h 1411"/>
                  <a:gd name="T16" fmla="*/ 570 w 608"/>
                  <a:gd name="T17" fmla="*/ 368 h 1411"/>
                  <a:gd name="T18" fmla="*/ 547 w 608"/>
                  <a:gd name="T19" fmla="*/ 328 h 1411"/>
                  <a:gd name="T20" fmla="*/ 519 w 608"/>
                  <a:gd name="T21" fmla="*/ 288 h 1411"/>
                  <a:gd name="T22" fmla="*/ 487 w 608"/>
                  <a:gd name="T23" fmla="*/ 249 h 1411"/>
                  <a:gd name="T24" fmla="*/ 448 w 608"/>
                  <a:gd name="T25" fmla="*/ 213 h 1411"/>
                  <a:gd name="T26" fmla="*/ 408 w 608"/>
                  <a:gd name="T27" fmla="*/ 177 h 1411"/>
                  <a:gd name="T28" fmla="*/ 361 w 608"/>
                  <a:gd name="T29" fmla="*/ 145 h 1411"/>
                  <a:gd name="T30" fmla="*/ 310 w 608"/>
                  <a:gd name="T31" fmla="*/ 114 h 1411"/>
                  <a:gd name="T32" fmla="*/ 256 w 608"/>
                  <a:gd name="T33" fmla="*/ 86 h 1411"/>
                  <a:gd name="T34" fmla="*/ 200 w 608"/>
                  <a:gd name="T35" fmla="*/ 60 h 1411"/>
                  <a:gd name="T36" fmla="*/ 139 w 608"/>
                  <a:gd name="T37" fmla="*/ 37 h 1411"/>
                  <a:gd name="T38" fmla="*/ 77 w 608"/>
                  <a:gd name="T39" fmla="*/ 17 h 1411"/>
                  <a:gd name="T40" fmla="*/ 12 w 608"/>
                  <a:gd name="T41" fmla="*/ 0 h 1411"/>
                  <a:gd name="T42" fmla="*/ 0 w 608"/>
                  <a:gd name="T43" fmla="*/ 19 h 1411"/>
                  <a:gd name="T44" fmla="*/ 64 w 608"/>
                  <a:gd name="T45" fmla="*/ 35 h 1411"/>
                  <a:gd name="T46" fmla="*/ 123 w 608"/>
                  <a:gd name="T47" fmla="*/ 55 h 1411"/>
                  <a:gd name="T48" fmla="*/ 181 w 608"/>
                  <a:gd name="T49" fmla="*/ 77 h 1411"/>
                  <a:gd name="T50" fmla="*/ 236 w 608"/>
                  <a:gd name="T51" fmla="*/ 101 h 1411"/>
                  <a:gd name="T52" fmla="*/ 289 w 608"/>
                  <a:gd name="T53" fmla="*/ 128 h 1411"/>
                  <a:gd name="T54" fmla="*/ 337 w 608"/>
                  <a:gd name="T55" fmla="*/ 158 h 1411"/>
                  <a:gd name="T56" fmla="*/ 381 w 608"/>
                  <a:gd name="T57" fmla="*/ 190 h 1411"/>
                  <a:gd name="T58" fmla="*/ 422 w 608"/>
                  <a:gd name="T59" fmla="*/ 223 h 1411"/>
                  <a:gd name="T60" fmla="*/ 458 w 608"/>
                  <a:gd name="T61" fmla="*/ 259 h 1411"/>
                  <a:gd name="T62" fmla="*/ 489 w 608"/>
                  <a:gd name="T63" fmla="*/ 296 h 1411"/>
                  <a:gd name="T64" fmla="*/ 516 w 608"/>
                  <a:gd name="T65" fmla="*/ 334 h 1411"/>
                  <a:gd name="T66" fmla="*/ 539 w 608"/>
                  <a:gd name="T67" fmla="*/ 374 h 1411"/>
                  <a:gd name="T68" fmla="*/ 556 w 608"/>
                  <a:gd name="T69" fmla="*/ 414 h 1411"/>
                  <a:gd name="T70" fmla="*/ 567 w 608"/>
                  <a:gd name="T71" fmla="*/ 454 h 1411"/>
                  <a:gd name="T72" fmla="*/ 574 w 608"/>
                  <a:gd name="T73" fmla="*/ 496 h 1411"/>
                  <a:gd name="T74" fmla="*/ 576 w 608"/>
                  <a:gd name="T75" fmla="*/ 537 h 1411"/>
                  <a:gd name="T76" fmla="*/ 571 w 608"/>
                  <a:gd name="T77" fmla="*/ 578 h 1411"/>
                  <a:gd name="T78" fmla="*/ 563 w 608"/>
                  <a:gd name="T79" fmla="*/ 619 h 1411"/>
                  <a:gd name="T80" fmla="*/ 547 w 608"/>
                  <a:gd name="T81" fmla="*/ 659 h 1411"/>
                  <a:gd name="T82" fmla="*/ 529 w 608"/>
                  <a:gd name="T83" fmla="*/ 698 h 1411"/>
                  <a:gd name="T84" fmla="*/ 560 w 608"/>
                  <a:gd name="T85" fmla="*/ 705 h 141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608" h="1411">
                    <a:moveTo>
                      <a:pt x="560" y="1411"/>
                    </a:moveTo>
                    <a:lnTo>
                      <a:pt x="580" y="1329"/>
                    </a:lnTo>
                    <a:lnTo>
                      <a:pt x="595" y="1246"/>
                    </a:lnTo>
                    <a:lnTo>
                      <a:pt x="604" y="1163"/>
                    </a:lnTo>
                    <a:lnTo>
                      <a:pt x="608" y="1077"/>
                    </a:lnTo>
                    <a:lnTo>
                      <a:pt x="607" y="991"/>
                    </a:lnTo>
                    <a:lnTo>
                      <a:pt x="600" y="905"/>
                    </a:lnTo>
                    <a:lnTo>
                      <a:pt x="588" y="820"/>
                    </a:lnTo>
                    <a:lnTo>
                      <a:pt x="570" y="737"/>
                    </a:lnTo>
                    <a:lnTo>
                      <a:pt x="547" y="656"/>
                    </a:lnTo>
                    <a:lnTo>
                      <a:pt x="519" y="576"/>
                    </a:lnTo>
                    <a:lnTo>
                      <a:pt x="487" y="498"/>
                    </a:lnTo>
                    <a:lnTo>
                      <a:pt x="448" y="426"/>
                    </a:lnTo>
                    <a:lnTo>
                      <a:pt x="408" y="355"/>
                    </a:lnTo>
                    <a:lnTo>
                      <a:pt x="361" y="290"/>
                    </a:lnTo>
                    <a:lnTo>
                      <a:pt x="310" y="228"/>
                    </a:lnTo>
                    <a:lnTo>
                      <a:pt x="256" y="172"/>
                    </a:lnTo>
                    <a:lnTo>
                      <a:pt x="200" y="120"/>
                    </a:lnTo>
                    <a:lnTo>
                      <a:pt x="139" y="75"/>
                    </a:lnTo>
                    <a:lnTo>
                      <a:pt x="77" y="35"/>
                    </a:lnTo>
                    <a:lnTo>
                      <a:pt x="12" y="0"/>
                    </a:lnTo>
                    <a:lnTo>
                      <a:pt x="0" y="38"/>
                    </a:lnTo>
                    <a:lnTo>
                      <a:pt x="64" y="71"/>
                    </a:lnTo>
                    <a:lnTo>
                      <a:pt x="123" y="111"/>
                    </a:lnTo>
                    <a:lnTo>
                      <a:pt x="181" y="154"/>
                    </a:lnTo>
                    <a:lnTo>
                      <a:pt x="236" y="203"/>
                    </a:lnTo>
                    <a:lnTo>
                      <a:pt x="289" y="257"/>
                    </a:lnTo>
                    <a:lnTo>
                      <a:pt x="337" y="317"/>
                    </a:lnTo>
                    <a:lnTo>
                      <a:pt x="381" y="381"/>
                    </a:lnTo>
                    <a:lnTo>
                      <a:pt x="422" y="447"/>
                    </a:lnTo>
                    <a:lnTo>
                      <a:pt x="458" y="518"/>
                    </a:lnTo>
                    <a:lnTo>
                      <a:pt x="489" y="592"/>
                    </a:lnTo>
                    <a:lnTo>
                      <a:pt x="516" y="668"/>
                    </a:lnTo>
                    <a:lnTo>
                      <a:pt x="539" y="748"/>
                    </a:lnTo>
                    <a:lnTo>
                      <a:pt x="556" y="828"/>
                    </a:lnTo>
                    <a:lnTo>
                      <a:pt x="567" y="909"/>
                    </a:lnTo>
                    <a:lnTo>
                      <a:pt x="574" y="992"/>
                    </a:lnTo>
                    <a:lnTo>
                      <a:pt x="576" y="1074"/>
                    </a:lnTo>
                    <a:lnTo>
                      <a:pt x="571" y="1157"/>
                    </a:lnTo>
                    <a:lnTo>
                      <a:pt x="563" y="1239"/>
                    </a:lnTo>
                    <a:lnTo>
                      <a:pt x="547" y="1318"/>
                    </a:lnTo>
                    <a:lnTo>
                      <a:pt x="529" y="1396"/>
                    </a:lnTo>
                    <a:lnTo>
                      <a:pt x="560" y="1411"/>
                    </a:lnTo>
                    <a:close/>
                  </a:path>
                </a:pathLst>
              </a:custGeom>
              <a:solidFill>
                <a:srgbClr val="D6F07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662" name="Freeform 1083"/>
              <p:cNvSpPr>
                <a:spLocks/>
              </p:cNvSpPr>
              <p:nvPr/>
            </p:nvSpPr>
            <p:spPr bwMode="auto">
              <a:xfrm>
                <a:off x="1237" y="780"/>
                <a:ext cx="587" cy="679"/>
              </a:xfrm>
              <a:custGeom>
                <a:avLst/>
                <a:gdLst>
                  <a:gd name="T0" fmla="*/ 11 w 587"/>
                  <a:gd name="T1" fmla="*/ 0 h 1358"/>
                  <a:gd name="T2" fmla="*/ 75 w 587"/>
                  <a:gd name="T3" fmla="*/ 17 h 1358"/>
                  <a:gd name="T4" fmla="*/ 134 w 587"/>
                  <a:gd name="T5" fmla="*/ 37 h 1358"/>
                  <a:gd name="T6" fmla="*/ 192 w 587"/>
                  <a:gd name="T7" fmla="*/ 58 h 1358"/>
                  <a:gd name="T8" fmla="*/ 247 w 587"/>
                  <a:gd name="T9" fmla="*/ 83 h 1358"/>
                  <a:gd name="T10" fmla="*/ 300 w 587"/>
                  <a:gd name="T11" fmla="*/ 110 h 1358"/>
                  <a:gd name="T12" fmla="*/ 348 w 587"/>
                  <a:gd name="T13" fmla="*/ 140 h 1358"/>
                  <a:gd name="T14" fmla="*/ 392 w 587"/>
                  <a:gd name="T15" fmla="*/ 172 h 1358"/>
                  <a:gd name="T16" fmla="*/ 433 w 587"/>
                  <a:gd name="T17" fmla="*/ 205 h 1358"/>
                  <a:gd name="T18" fmla="*/ 469 w 587"/>
                  <a:gd name="T19" fmla="*/ 240 h 1358"/>
                  <a:gd name="T20" fmla="*/ 500 w 587"/>
                  <a:gd name="T21" fmla="*/ 277 h 1358"/>
                  <a:gd name="T22" fmla="*/ 527 w 587"/>
                  <a:gd name="T23" fmla="*/ 315 h 1358"/>
                  <a:gd name="T24" fmla="*/ 550 w 587"/>
                  <a:gd name="T25" fmla="*/ 355 h 1358"/>
                  <a:gd name="T26" fmla="*/ 567 w 587"/>
                  <a:gd name="T27" fmla="*/ 395 h 1358"/>
                  <a:gd name="T28" fmla="*/ 578 w 587"/>
                  <a:gd name="T29" fmla="*/ 436 h 1358"/>
                  <a:gd name="T30" fmla="*/ 585 w 587"/>
                  <a:gd name="T31" fmla="*/ 477 h 1358"/>
                  <a:gd name="T32" fmla="*/ 587 w 587"/>
                  <a:gd name="T33" fmla="*/ 518 h 1358"/>
                  <a:gd name="T34" fmla="*/ 582 w 587"/>
                  <a:gd name="T35" fmla="*/ 560 h 1358"/>
                  <a:gd name="T36" fmla="*/ 574 w 587"/>
                  <a:gd name="T37" fmla="*/ 601 h 1358"/>
                  <a:gd name="T38" fmla="*/ 558 w 587"/>
                  <a:gd name="T39" fmla="*/ 640 h 1358"/>
                  <a:gd name="T40" fmla="*/ 540 w 587"/>
                  <a:gd name="T41" fmla="*/ 679 h 1358"/>
                  <a:gd name="T42" fmla="*/ 506 w 587"/>
                  <a:gd name="T43" fmla="*/ 671 h 1358"/>
                  <a:gd name="T44" fmla="*/ 526 w 587"/>
                  <a:gd name="T45" fmla="*/ 632 h 1358"/>
                  <a:gd name="T46" fmla="*/ 540 w 587"/>
                  <a:gd name="T47" fmla="*/ 591 h 1358"/>
                  <a:gd name="T48" fmla="*/ 549 w 587"/>
                  <a:gd name="T49" fmla="*/ 551 h 1358"/>
                  <a:gd name="T50" fmla="*/ 551 w 587"/>
                  <a:gd name="T51" fmla="*/ 509 h 1358"/>
                  <a:gd name="T52" fmla="*/ 549 w 587"/>
                  <a:gd name="T53" fmla="*/ 467 h 1358"/>
                  <a:gd name="T54" fmla="*/ 540 w 587"/>
                  <a:gd name="T55" fmla="*/ 426 h 1358"/>
                  <a:gd name="T56" fmla="*/ 527 w 587"/>
                  <a:gd name="T57" fmla="*/ 385 h 1358"/>
                  <a:gd name="T58" fmla="*/ 508 w 587"/>
                  <a:gd name="T59" fmla="*/ 344 h 1358"/>
                  <a:gd name="T60" fmla="*/ 484 w 587"/>
                  <a:gd name="T61" fmla="*/ 305 h 1358"/>
                  <a:gd name="T62" fmla="*/ 454 w 587"/>
                  <a:gd name="T63" fmla="*/ 267 h 1358"/>
                  <a:gd name="T64" fmla="*/ 419 w 587"/>
                  <a:gd name="T65" fmla="*/ 231 h 1358"/>
                  <a:gd name="T66" fmla="*/ 380 w 587"/>
                  <a:gd name="T67" fmla="*/ 196 h 1358"/>
                  <a:gd name="T68" fmla="*/ 337 w 587"/>
                  <a:gd name="T69" fmla="*/ 163 h 1358"/>
                  <a:gd name="T70" fmla="*/ 288 w 587"/>
                  <a:gd name="T71" fmla="*/ 133 h 1358"/>
                  <a:gd name="T72" fmla="*/ 238 w 587"/>
                  <a:gd name="T73" fmla="*/ 105 h 1358"/>
                  <a:gd name="T74" fmla="*/ 182 w 587"/>
                  <a:gd name="T75" fmla="*/ 79 h 1358"/>
                  <a:gd name="T76" fmla="*/ 125 w 587"/>
                  <a:gd name="T77" fmla="*/ 57 h 1358"/>
                  <a:gd name="T78" fmla="*/ 64 w 587"/>
                  <a:gd name="T79" fmla="*/ 38 h 1358"/>
                  <a:gd name="T80" fmla="*/ 0 w 587"/>
                  <a:gd name="T81" fmla="*/ 21 h 1358"/>
                  <a:gd name="T82" fmla="*/ 11 w 587"/>
                  <a:gd name="T83" fmla="*/ 0 h 135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587" h="1358">
                    <a:moveTo>
                      <a:pt x="11" y="0"/>
                    </a:moveTo>
                    <a:lnTo>
                      <a:pt x="75" y="33"/>
                    </a:lnTo>
                    <a:lnTo>
                      <a:pt x="134" y="73"/>
                    </a:lnTo>
                    <a:lnTo>
                      <a:pt x="192" y="116"/>
                    </a:lnTo>
                    <a:lnTo>
                      <a:pt x="247" y="165"/>
                    </a:lnTo>
                    <a:lnTo>
                      <a:pt x="300" y="219"/>
                    </a:lnTo>
                    <a:lnTo>
                      <a:pt x="348" y="279"/>
                    </a:lnTo>
                    <a:lnTo>
                      <a:pt x="392" y="343"/>
                    </a:lnTo>
                    <a:lnTo>
                      <a:pt x="433" y="409"/>
                    </a:lnTo>
                    <a:lnTo>
                      <a:pt x="469" y="480"/>
                    </a:lnTo>
                    <a:lnTo>
                      <a:pt x="500" y="554"/>
                    </a:lnTo>
                    <a:lnTo>
                      <a:pt x="527" y="630"/>
                    </a:lnTo>
                    <a:lnTo>
                      <a:pt x="550" y="710"/>
                    </a:lnTo>
                    <a:lnTo>
                      <a:pt x="567" y="790"/>
                    </a:lnTo>
                    <a:lnTo>
                      <a:pt x="578" y="871"/>
                    </a:lnTo>
                    <a:lnTo>
                      <a:pt x="585" y="954"/>
                    </a:lnTo>
                    <a:lnTo>
                      <a:pt x="587" y="1036"/>
                    </a:lnTo>
                    <a:lnTo>
                      <a:pt x="582" y="1119"/>
                    </a:lnTo>
                    <a:lnTo>
                      <a:pt x="574" y="1201"/>
                    </a:lnTo>
                    <a:lnTo>
                      <a:pt x="558" y="1280"/>
                    </a:lnTo>
                    <a:lnTo>
                      <a:pt x="540" y="1358"/>
                    </a:lnTo>
                    <a:lnTo>
                      <a:pt x="506" y="1342"/>
                    </a:lnTo>
                    <a:lnTo>
                      <a:pt x="526" y="1264"/>
                    </a:lnTo>
                    <a:lnTo>
                      <a:pt x="540" y="1182"/>
                    </a:lnTo>
                    <a:lnTo>
                      <a:pt x="549" y="1101"/>
                    </a:lnTo>
                    <a:lnTo>
                      <a:pt x="551" y="1018"/>
                    </a:lnTo>
                    <a:lnTo>
                      <a:pt x="549" y="934"/>
                    </a:lnTo>
                    <a:lnTo>
                      <a:pt x="540" y="851"/>
                    </a:lnTo>
                    <a:lnTo>
                      <a:pt x="527" y="770"/>
                    </a:lnTo>
                    <a:lnTo>
                      <a:pt x="508" y="688"/>
                    </a:lnTo>
                    <a:lnTo>
                      <a:pt x="484" y="610"/>
                    </a:lnTo>
                    <a:lnTo>
                      <a:pt x="454" y="534"/>
                    </a:lnTo>
                    <a:lnTo>
                      <a:pt x="419" y="462"/>
                    </a:lnTo>
                    <a:lnTo>
                      <a:pt x="380" y="391"/>
                    </a:lnTo>
                    <a:lnTo>
                      <a:pt x="337" y="326"/>
                    </a:lnTo>
                    <a:lnTo>
                      <a:pt x="288" y="265"/>
                    </a:lnTo>
                    <a:lnTo>
                      <a:pt x="238" y="209"/>
                    </a:lnTo>
                    <a:lnTo>
                      <a:pt x="182" y="158"/>
                    </a:lnTo>
                    <a:lnTo>
                      <a:pt x="125" y="113"/>
                    </a:lnTo>
                    <a:lnTo>
                      <a:pt x="64" y="75"/>
                    </a:lnTo>
                    <a:lnTo>
                      <a:pt x="0" y="42"/>
                    </a:lnTo>
                    <a:lnTo>
                      <a:pt x="11" y="0"/>
                    </a:lnTo>
                    <a:close/>
                  </a:path>
                </a:pathLst>
              </a:custGeom>
              <a:solidFill>
                <a:srgbClr val="D8EF7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663" name="Freeform 1084"/>
              <p:cNvSpPr>
                <a:spLocks/>
              </p:cNvSpPr>
              <p:nvPr/>
            </p:nvSpPr>
            <p:spPr bwMode="auto">
              <a:xfrm>
                <a:off x="1226" y="801"/>
                <a:ext cx="562" cy="649"/>
              </a:xfrm>
              <a:custGeom>
                <a:avLst/>
                <a:gdLst>
                  <a:gd name="T0" fmla="*/ 517 w 562"/>
                  <a:gd name="T1" fmla="*/ 649 h 1300"/>
                  <a:gd name="T2" fmla="*/ 537 w 562"/>
                  <a:gd name="T3" fmla="*/ 610 h 1300"/>
                  <a:gd name="T4" fmla="*/ 551 w 562"/>
                  <a:gd name="T5" fmla="*/ 569 h 1300"/>
                  <a:gd name="T6" fmla="*/ 560 w 562"/>
                  <a:gd name="T7" fmla="*/ 529 h 1300"/>
                  <a:gd name="T8" fmla="*/ 562 w 562"/>
                  <a:gd name="T9" fmla="*/ 487 h 1300"/>
                  <a:gd name="T10" fmla="*/ 560 w 562"/>
                  <a:gd name="T11" fmla="*/ 445 h 1300"/>
                  <a:gd name="T12" fmla="*/ 551 w 562"/>
                  <a:gd name="T13" fmla="*/ 404 h 1300"/>
                  <a:gd name="T14" fmla="*/ 538 w 562"/>
                  <a:gd name="T15" fmla="*/ 363 h 1300"/>
                  <a:gd name="T16" fmla="*/ 519 w 562"/>
                  <a:gd name="T17" fmla="*/ 323 h 1300"/>
                  <a:gd name="T18" fmla="*/ 495 w 562"/>
                  <a:gd name="T19" fmla="*/ 284 h 1300"/>
                  <a:gd name="T20" fmla="*/ 465 w 562"/>
                  <a:gd name="T21" fmla="*/ 246 h 1300"/>
                  <a:gd name="T22" fmla="*/ 430 w 562"/>
                  <a:gd name="T23" fmla="*/ 210 h 1300"/>
                  <a:gd name="T24" fmla="*/ 391 w 562"/>
                  <a:gd name="T25" fmla="*/ 174 h 1300"/>
                  <a:gd name="T26" fmla="*/ 348 w 562"/>
                  <a:gd name="T27" fmla="*/ 142 h 1300"/>
                  <a:gd name="T28" fmla="*/ 299 w 562"/>
                  <a:gd name="T29" fmla="*/ 111 h 1300"/>
                  <a:gd name="T30" fmla="*/ 249 w 562"/>
                  <a:gd name="T31" fmla="*/ 83 h 1300"/>
                  <a:gd name="T32" fmla="*/ 193 w 562"/>
                  <a:gd name="T33" fmla="*/ 58 h 1300"/>
                  <a:gd name="T34" fmla="*/ 136 w 562"/>
                  <a:gd name="T35" fmla="*/ 35 h 1300"/>
                  <a:gd name="T36" fmla="*/ 75 w 562"/>
                  <a:gd name="T37" fmla="*/ 16 h 1300"/>
                  <a:gd name="T38" fmla="*/ 11 w 562"/>
                  <a:gd name="T39" fmla="*/ 0 h 1300"/>
                  <a:gd name="T40" fmla="*/ 0 w 562"/>
                  <a:gd name="T41" fmla="*/ 21 h 1300"/>
                  <a:gd name="T42" fmla="*/ 59 w 562"/>
                  <a:gd name="T43" fmla="*/ 37 h 1300"/>
                  <a:gd name="T44" fmla="*/ 117 w 562"/>
                  <a:gd name="T45" fmla="*/ 55 h 1300"/>
                  <a:gd name="T46" fmla="*/ 172 w 562"/>
                  <a:gd name="T47" fmla="*/ 77 h 1300"/>
                  <a:gd name="T48" fmla="*/ 226 w 562"/>
                  <a:gd name="T49" fmla="*/ 101 h 1300"/>
                  <a:gd name="T50" fmla="*/ 274 w 562"/>
                  <a:gd name="T51" fmla="*/ 127 h 1300"/>
                  <a:gd name="T52" fmla="*/ 321 w 562"/>
                  <a:gd name="T53" fmla="*/ 156 h 1300"/>
                  <a:gd name="T54" fmla="*/ 362 w 562"/>
                  <a:gd name="T55" fmla="*/ 188 h 1300"/>
                  <a:gd name="T56" fmla="*/ 400 w 562"/>
                  <a:gd name="T57" fmla="*/ 222 h 1300"/>
                  <a:gd name="T58" fmla="*/ 432 w 562"/>
                  <a:gd name="T59" fmla="*/ 256 h 1300"/>
                  <a:gd name="T60" fmla="*/ 461 w 562"/>
                  <a:gd name="T61" fmla="*/ 292 h 1300"/>
                  <a:gd name="T62" fmla="*/ 483 w 562"/>
                  <a:gd name="T63" fmla="*/ 330 h 1300"/>
                  <a:gd name="T64" fmla="*/ 502 w 562"/>
                  <a:gd name="T65" fmla="*/ 368 h 1300"/>
                  <a:gd name="T66" fmla="*/ 516 w 562"/>
                  <a:gd name="T67" fmla="*/ 407 h 1300"/>
                  <a:gd name="T68" fmla="*/ 523 w 562"/>
                  <a:gd name="T69" fmla="*/ 446 h 1300"/>
                  <a:gd name="T70" fmla="*/ 526 w 562"/>
                  <a:gd name="T71" fmla="*/ 486 h 1300"/>
                  <a:gd name="T72" fmla="*/ 523 w 562"/>
                  <a:gd name="T73" fmla="*/ 526 h 1300"/>
                  <a:gd name="T74" fmla="*/ 514 w 562"/>
                  <a:gd name="T75" fmla="*/ 565 h 1300"/>
                  <a:gd name="T76" fmla="*/ 502 w 562"/>
                  <a:gd name="T77" fmla="*/ 604 h 1300"/>
                  <a:gd name="T78" fmla="*/ 483 w 562"/>
                  <a:gd name="T79" fmla="*/ 641 h 1300"/>
                  <a:gd name="T80" fmla="*/ 517 w 562"/>
                  <a:gd name="T81" fmla="*/ 649 h 130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562" h="1300">
                    <a:moveTo>
                      <a:pt x="517" y="1300"/>
                    </a:moveTo>
                    <a:lnTo>
                      <a:pt x="537" y="1222"/>
                    </a:lnTo>
                    <a:lnTo>
                      <a:pt x="551" y="1140"/>
                    </a:lnTo>
                    <a:lnTo>
                      <a:pt x="560" y="1059"/>
                    </a:lnTo>
                    <a:lnTo>
                      <a:pt x="562" y="976"/>
                    </a:lnTo>
                    <a:lnTo>
                      <a:pt x="560" y="892"/>
                    </a:lnTo>
                    <a:lnTo>
                      <a:pt x="551" y="809"/>
                    </a:lnTo>
                    <a:lnTo>
                      <a:pt x="538" y="728"/>
                    </a:lnTo>
                    <a:lnTo>
                      <a:pt x="519" y="646"/>
                    </a:lnTo>
                    <a:lnTo>
                      <a:pt x="495" y="568"/>
                    </a:lnTo>
                    <a:lnTo>
                      <a:pt x="465" y="492"/>
                    </a:lnTo>
                    <a:lnTo>
                      <a:pt x="430" y="420"/>
                    </a:lnTo>
                    <a:lnTo>
                      <a:pt x="391" y="349"/>
                    </a:lnTo>
                    <a:lnTo>
                      <a:pt x="348" y="284"/>
                    </a:lnTo>
                    <a:lnTo>
                      <a:pt x="299" y="223"/>
                    </a:lnTo>
                    <a:lnTo>
                      <a:pt x="249" y="167"/>
                    </a:lnTo>
                    <a:lnTo>
                      <a:pt x="193" y="116"/>
                    </a:lnTo>
                    <a:lnTo>
                      <a:pt x="136" y="71"/>
                    </a:lnTo>
                    <a:lnTo>
                      <a:pt x="75" y="33"/>
                    </a:lnTo>
                    <a:lnTo>
                      <a:pt x="11" y="0"/>
                    </a:lnTo>
                    <a:lnTo>
                      <a:pt x="0" y="42"/>
                    </a:lnTo>
                    <a:lnTo>
                      <a:pt x="59" y="74"/>
                    </a:lnTo>
                    <a:lnTo>
                      <a:pt x="117" y="110"/>
                    </a:lnTo>
                    <a:lnTo>
                      <a:pt x="172" y="154"/>
                    </a:lnTo>
                    <a:lnTo>
                      <a:pt x="226" y="203"/>
                    </a:lnTo>
                    <a:lnTo>
                      <a:pt x="274" y="255"/>
                    </a:lnTo>
                    <a:lnTo>
                      <a:pt x="321" y="313"/>
                    </a:lnTo>
                    <a:lnTo>
                      <a:pt x="362" y="377"/>
                    </a:lnTo>
                    <a:lnTo>
                      <a:pt x="400" y="444"/>
                    </a:lnTo>
                    <a:lnTo>
                      <a:pt x="432" y="512"/>
                    </a:lnTo>
                    <a:lnTo>
                      <a:pt x="461" y="585"/>
                    </a:lnTo>
                    <a:lnTo>
                      <a:pt x="483" y="661"/>
                    </a:lnTo>
                    <a:lnTo>
                      <a:pt x="502" y="737"/>
                    </a:lnTo>
                    <a:lnTo>
                      <a:pt x="516" y="815"/>
                    </a:lnTo>
                    <a:lnTo>
                      <a:pt x="523" y="894"/>
                    </a:lnTo>
                    <a:lnTo>
                      <a:pt x="526" y="974"/>
                    </a:lnTo>
                    <a:lnTo>
                      <a:pt x="523" y="1054"/>
                    </a:lnTo>
                    <a:lnTo>
                      <a:pt x="514" y="1131"/>
                    </a:lnTo>
                    <a:lnTo>
                      <a:pt x="502" y="1209"/>
                    </a:lnTo>
                    <a:lnTo>
                      <a:pt x="483" y="1283"/>
                    </a:lnTo>
                    <a:lnTo>
                      <a:pt x="517" y="1300"/>
                    </a:lnTo>
                    <a:close/>
                  </a:path>
                </a:pathLst>
              </a:custGeom>
              <a:solidFill>
                <a:srgbClr val="D9EF7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664" name="Freeform 1085"/>
              <p:cNvSpPr>
                <a:spLocks/>
              </p:cNvSpPr>
              <p:nvPr/>
            </p:nvSpPr>
            <p:spPr bwMode="auto">
              <a:xfrm>
                <a:off x="1213" y="821"/>
                <a:ext cx="539" cy="621"/>
              </a:xfrm>
              <a:custGeom>
                <a:avLst/>
                <a:gdLst>
                  <a:gd name="T0" fmla="*/ 13 w 539"/>
                  <a:gd name="T1" fmla="*/ 0 h 1241"/>
                  <a:gd name="T2" fmla="*/ 72 w 539"/>
                  <a:gd name="T3" fmla="*/ 16 h 1241"/>
                  <a:gd name="T4" fmla="*/ 130 w 539"/>
                  <a:gd name="T5" fmla="*/ 34 h 1241"/>
                  <a:gd name="T6" fmla="*/ 185 w 539"/>
                  <a:gd name="T7" fmla="*/ 56 h 1241"/>
                  <a:gd name="T8" fmla="*/ 239 w 539"/>
                  <a:gd name="T9" fmla="*/ 81 h 1241"/>
                  <a:gd name="T10" fmla="*/ 287 w 539"/>
                  <a:gd name="T11" fmla="*/ 107 h 1241"/>
                  <a:gd name="T12" fmla="*/ 334 w 539"/>
                  <a:gd name="T13" fmla="*/ 136 h 1241"/>
                  <a:gd name="T14" fmla="*/ 375 w 539"/>
                  <a:gd name="T15" fmla="*/ 168 h 1241"/>
                  <a:gd name="T16" fmla="*/ 413 w 539"/>
                  <a:gd name="T17" fmla="*/ 201 h 1241"/>
                  <a:gd name="T18" fmla="*/ 445 w 539"/>
                  <a:gd name="T19" fmla="*/ 235 h 1241"/>
                  <a:gd name="T20" fmla="*/ 474 w 539"/>
                  <a:gd name="T21" fmla="*/ 272 h 1241"/>
                  <a:gd name="T22" fmla="*/ 496 w 539"/>
                  <a:gd name="T23" fmla="*/ 310 h 1241"/>
                  <a:gd name="T24" fmla="*/ 515 w 539"/>
                  <a:gd name="T25" fmla="*/ 348 h 1241"/>
                  <a:gd name="T26" fmla="*/ 529 w 539"/>
                  <a:gd name="T27" fmla="*/ 387 h 1241"/>
                  <a:gd name="T28" fmla="*/ 536 w 539"/>
                  <a:gd name="T29" fmla="*/ 426 h 1241"/>
                  <a:gd name="T30" fmla="*/ 539 w 539"/>
                  <a:gd name="T31" fmla="*/ 466 h 1241"/>
                  <a:gd name="T32" fmla="*/ 536 w 539"/>
                  <a:gd name="T33" fmla="*/ 506 h 1241"/>
                  <a:gd name="T34" fmla="*/ 527 w 539"/>
                  <a:gd name="T35" fmla="*/ 545 h 1241"/>
                  <a:gd name="T36" fmla="*/ 515 w 539"/>
                  <a:gd name="T37" fmla="*/ 584 h 1241"/>
                  <a:gd name="T38" fmla="*/ 496 w 539"/>
                  <a:gd name="T39" fmla="*/ 621 h 1241"/>
                  <a:gd name="T40" fmla="*/ 458 w 539"/>
                  <a:gd name="T41" fmla="*/ 613 h 1241"/>
                  <a:gd name="T42" fmla="*/ 476 w 539"/>
                  <a:gd name="T43" fmla="*/ 577 h 1241"/>
                  <a:gd name="T44" fmla="*/ 489 w 539"/>
                  <a:gd name="T45" fmla="*/ 540 h 1241"/>
                  <a:gd name="T46" fmla="*/ 496 w 539"/>
                  <a:gd name="T47" fmla="*/ 503 h 1241"/>
                  <a:gd name="T48" fmla="*/ 499 w 539"/>
                  <a:gd name="T49" fmla="*/ 465 h 1241"/>
                  <a:gd name="T50" fmla="*/ 496 w 539"/>
                  <a:gd name="T51" fmla="*/ 427 h 1241"/>
                  <a:gd name="T52" fmla="*/ 489 w 539"/>
                  <a:gd name="T53" fmla="*/ 390 h 1241"/>
                  <a:gd name="T54" fmla="*/ 476 w 539"/>
                  <a:gd name="T55" fmla="*/ 353 h 1241"/>
                  <a:gd name="T56" fmla="*/ 459 w 539"/>
                  <a:gd name="T57" fmla="*/ 316 h 1241"/>
                  <a:gd name="T58" fmla="*/ 437 w 539"/>
                  <a:gd name="T59" fmla="*/ 281 h 1241"/>
                  <a:gd name="T60" fmla="*/ 410 w 539"/>
                  <a:gd name="T61" fmla="*/ 246 h 1241"/>
                  <a:gd name="T62" fmla="*/ 379 w 539"/>
                  <a:gd name="T63" fmla="*/ 213 h 1241"/>
                  <a:gd name="T64" fmla="*/ 344 w 539"/>
                  <a:gd name="T65" fmla="*/ 182 h 1241"/>
                  <a:gd name="T66" fmla="*/ 304 w 539"/>
                  <a:gd name="T67" fmla="*/ 152 h 1241"/>
                  <a:gd name="T68" fmla="*/ 262 w 539"/>
                  <a:gd name="T69" fmla="*/ 124 h 1241"/>
                  <a:gd name="T70" fmla="*/ 215 w 539"/>
                  <a:gd name="T71" fmla="*/ 99 h 1241"/>
                  <a:gd name="T72" fmla="*/ 164 w 539"/>
                  <a:gd name="T73" fmla="*/ 76 h 1241"/>
                  <a:gd name="T74" fmla="*/ 112 w 539"/>
                  <a:gd name="T75" fmla="*/ 55 h 1241"/>
                  <a:gd name="T76" fmla="*/ 57 w 539"/>
                  <a:gd name="T77" fmla="*/ 37 h 1241"/>
                  <a:gd name="T78" fmla="*/ 0 w 539"/>
                  <a:gd name="T79" fmla="*/ 23 h 1241"/>
                  <a:gd name="T80" fmla="*/ 13 w 539"/>
                  <a:gd name="T81" fmla="*/ 0 h 124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539" h="1241">
                    <a:moveTo>
                      <a:pt x="13" y="0"/>
                    </a:moveTo>
                    <a:lnTo>
                      <a:pt x="72" y="32"/>
                    </a:lnTo>
                    <a:lnTo>
                      <a:pt x="130" y="68"/>
                    </a:lnTo>
                    <a:lnTo>
                      <a:pt x="185" y="112"/>
                    </a:lnTo>
                    <a:lnTo>
                      <a:pt x="239" y="161"/>
                    </a:lnTo>
                    <a:lnTo>
                      <a:pt x="287" y="213"/>
                    </a:lnTo>
                    <a:lnTo>
                      <a:pt x="334" y="271"/>
                    </a:lnTo>
                    <a:lnTo>
                      <a:pt x="375" y="335"/>
                    </a:lnTo>
                    <a:lnTo>
                      <a:pt x="413" y="402"/>
                    </a:lnTo>
                    <a:lnTo>
                      <a:pt x="445" y="470"/>
                    </a:lnTo>
                    <a:lnTo>
                      <a:pt x="474" y="543"/>
                    </a:lnTo>
                    <a:lnTo>
                      <a:pt x="496" y="619"/>
                    </a:lnTo>
                    <a:lnTo>
                      <a:pt x="515" y="695"/>
                    </a:lnTo>
                    <a:lnTo>
                      <a:pt x="529" y="773"/>
                    </a:lnTo>
                    <a:lnTo>
                      <a:pt x="536" y="852"/>
                    </a:lnTo>
                    <a:lnTo>
                      <a:pt x="539" y="932"/>
                    </a:lnTo>
                    <a:lnTo>
                      <a:pt x="536" y="1012"/>
                    </a:lnTo>
                    <a:lnTo>
                      <a:pt x="527" y="1089"/>
                    </a:lnTo>
                    <a:lnTo>
                      <a:pt x="515" y="1167"/>
                    </a:lnTo>
                    <a:lnTo>
                      <a:pt x="496" y="1241"/>
                    </a:lnTo>
                    <a:lnTo>
                      <a:pt x="458" y="1225"/>
                    </a:lnTo>
                    <a:lnTo>
                      <a:pt x="476" y="1153"/>
                    </a:lnTo>
                    <a:lnTo>
                      <a:pt x="489" y="1080"/>
                    </a:lnTo>
                    <a:lnTo>
                      <a:pt x="496" y="1006"/>
                    </a:lnTo>
                    <a:lnTo>
                      <a:pt x="499" y="930"/>
                    </a:lnTo>
                    <a:lnTo>
                      <a:pt x="496" y="854"/>
                    </a:lnTo>
                    <a:lnTo>
                      <a:pt x="489" y="780"/>
                    </a:lnTo>
                    <a:lnTo>
                      <a:pt x="476" y="706"/>
                    </a:lnTo>
                    <a:lnTo>
                      <a:pt x="459" y="631"/>
                    </a:lnTo>
                    <a:lnTo>
                      <a:pt x="437" y="561"/>
                    </a:lnTo>
                    <a:lnTo>
                      <a:pt x="410" y="492"/>
                    </a:lnTo>
                    <a:lnTo>
                      <a:pt x="379" y="425"/>
                    </a:lnTo>
                    <a:lnTo>
                      <a:pt x="344" y="364"/>
                    </a:lnTo>
                    <a:lnTo>
                      <a:pt x="304" y="304"/>
                    </a:lnTo>
                    <a:lnTo>
                      <a:pt x="262" y="248"/>
                    </a:lnTo>
                    <a:lnTo>
                      <a:pt x="215" y="197"/>
                    </a:lnTo>
                    <a:lnTo>
                      <a:pt x="164" y="152"/>
                    </a:lnTo>
                    <a:lnTo>
                      <a:pt x="112" y="110"/>
                    </a:lnTo>
                    <a:lnTo>
                      <a:pt x="57" y="74"/>
                    </a:lnTo>
                    <a:lnTo>
                      <a:pt x="0" y="45"/>
                    </a:lnTo>
                    <a:lnTo>
                      <a:pt x="13" y="0"/>
                    </a:lnTo>
                    <a:close/>
                  </a:path>
                </a:pathLst>
              </a:custGeom>
              <a:solidFill>
                <a:srgbClr val="DBEE7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665" name="Freeform 1086"/>
              <p:cNvSpPr>
                <a:spLocks/>
              </p:cNvSpPr>
              <p:nvPr/>
            </p:nvSpPr>
            <p:spPr bwMode="auto">
              <a:xfrm>
                <a:off x="1199" y="844"/>
                <a:ext cx="513" cy="590"/>
              </a:xfrm>
              <a:custGeom>
                <a:avLst/>
                <a:gdLst>
                  <a:gd name="T0" fmla="*/ 472 w 513"/>
                  <a:gd name="T1" fmla="*/ 590 h 1180"/>
                  <a:gd name="T2" fmla="*/ 490 w 513"/>
                  <a:gd name="T3" fmla="*/ 554 h 1180"/>
                  <a:gd name="T4" fmla="*/ 503 w 513"/>
                  <a:gd name="T5" fmla="*/ 518 h 1180"/>
                  <a:gd name="T6" fmla="*/ 510 w 513"/>
                  <a:gd name="T7" fmla="*/ 481 h 1180"/>
                  <a:gd name="T8" fmla="*/ 513 w 513"/>
                  <a:gd name="T9" fmla="*/ 443 h 1180"/>
                  <a:gd name="T10" fmla="*/ 510 w 513"/>
                  <a:gd name="T11" fmla="*/ 405 h 1180"/>
                  <a:gd name="T12" fmla="*/ 503 w 513"/>
                  <a:gd name="T13" fmla="*/ 368 h 1180"/>
                  <a:gd name="T14" fmla="*/ 490 w 513"/>
                  <a:gd name="T15" fmla="*/ 331 h 1180"/>
                  <a:gd name="T16" fmla="*/ 473 w 513"/>
                  <a:gd name="T17" fmla="*/ 293 h 1180"/>
                  <a:gd name="T18" fmla="*/ 451 w 513"/>
                  <a:gd name="T19" fmla="*/ 258 h 1180"/>
                  <a:gd name="T20" fmla="*/ 424 w 513"/>
                  <a:gd name="T21" fmla="*/ 224 h 1180"/>
                  <a:gd name="T22" fmla="*/ 393 w 513"/>
                  <a:gd name="T23" fmla="*/ 190 h 1180"/>
                  <a:gd name="T24" fmla="*/ 358 w 513"/>
                  <a:gd name="T25" fmla="*/ 160 h 1180"/>
                  <a:gd name="T26" fmla="*/ 318 w 513"/>
                  <a:gd name="T27" fmla="*/ 130 h 1180"/>
                  <a:gd name="T28" fmla="*/ 276 w 513"/>
                  <a:gd name="T29" fmla="*/ 102 h 1180"/>
                  <a:gd name="T30" fmla="*/ 229 w 513"/>
                  <a:gd name="T31" fmla="*/ 76 h 1180"/>
                  <a:gd name="T32" fmla="*/ 178 w 513"/>
                  <a:gd name="T33" fmla="*/ 54 h 1180"/>
                  <a:gd name="T34" fmla="*/ 126 w 513"/>
                  <a:gd name="T35" fmla="*/ 33 h 1180"/>
                  <a:gd name="T36" fmla="*/ 71 w 513"/>
                  <a:gd name="T37" fmla="*/ 15 h 1180"/>
                  <a:gd name="T38" fmla="*/ 14 w 513"/>
                  <a:gd name="T39" fmla="*/ 0 h 1180"/>
                  <a:gd name="T40" fmla="*/ 0 w 513"/>
                  <a:gd name="T41" fmla="*/ 24 h 1180"/>
                  <a:gd name="T42" fmla="*/ 56 w 513"/>
                  <a:gd name="T43" fmla="*/ 39 h 1180"/>
                  <a:gd name="T44" fmla="*/ 112 w 513"/>
                  <a:gd name="T45" fmla="*/ 57 h 1180"/>
                  <a:gd name="T46" fmla="*/ 164 w 513"/>
                  <a:gd name="T47" fmla="*/ 78 h 1180"/>
                  <a:gd name="T48" fmla="*/ 213 w 513"/>
                  <a:gd name="T49" fmla="*/ 101 h 1180"/>
                  <a:gd name="T50" fmla="*/ 259 w 513"/>
                  <a:gd name="T51" fmla="*/ 127 h 1180"/>
                  <a:gd name="T52" fmla="*/ 301 w 513"/>
                  <a:gd name="T53" fmla="*/ 155 h 1180"/>
                  <a:gd name="T54" fmla="*/ 339 w 513"/>
                  <a:gd name="T55" fmla="*/ 186 h 1180"/>
                  <a:gd name="T56" fmla="*/ 372 w 513"/>
                  <a:gd name="T57" fmla="*/ 217 h 1180"/>
                  <a:gd name="T58" fmla="*/ 401 w 513"/>
                  <a:gd name="T59" fmla="*/ 251 h 1180"/>
                  <a:gd name="T60" fmla="*/ 425 w 513"/>
                  <a:gd name="T61" fmla="*/ 286 h 1180"/>
                  <a:gd name="T62" fmla="*/ 445 w 513"/>
                  <a:gd name="T63" fmla="*/ 322 h 1180"/>
                  <a:gd name="T64" fmla="*/ 459 w 513"/>
                  <a:gd name="T65" fmla="*/ 359 h 1180"/>
                  <a:gd name="T66" fmla="*/ 468 w 513"/>
                  <a:gd name="T67" fmla="*/ 397 h 1180"/>
                  <a:gd name="T68" fmla="*/ 472 w 513"/>
                  <a:gd name="T69" fmla="*/ 434 h 1180"/>
                  <a:gd name="T70" fmla="*/ 471 w 513"/>
                  <a:gd name="T71" fmla="*/ 472 h 1180"/>
                  <a:gd name="T72" fmla="*/ 464 w 513"/>
                  <a:gd name="T73" fmla="*/ 509 h 1180"/>
                  <a:gd name="T74" fmla="*/ 451 w 513"/>
                  <a:gd name="T75" fmla="*/ 545 h 1180"/>
                  <a:gd name="T76" fmla="*/ 434 w 513"/>
                  <a:gd name="T77" fmla="*/ 581 h 1180"/>
                  <a:gd name="T78" fmla="*/ 472 w 513"/>
                  <a:gd name="T79" fmla="*/ 590 h 118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513" h="1180">
                    <a:moveTo>
                      <a:pt x="472" y="1180"/>
                    </a:moveTo>
                    <a:lnTo>
                      <a:pt x="490" y="1108"/>
                    </a:lnTo>
                    <a:lnTo>
                      <a:pt x="503" y="1035"/>
                    </a:lnTo>
                    <a:lnTo>
                      <a:pt x="510" y="961"/>
                    </a:lnTo>
                    <a:lnTo>
                      <a:pt x="513" y="885"/>
                    </a:lnTo>
                    <a:lnTo>
                      <a:pt x="510" y="809"/>
                    </a:lnTo>
                    <a:lnTo>
                      <a:pt x="503" y="735"/>
                    </a:lnTo>
                    <a:lnTo>
                      <a:pt x="490" y="661"/>
                    </a:lnTo>
                    <a:lnTo>
                      <a:pt x="473" y="586"/>
                    </a:lnTo>
                    <a:lnTo>
                      <a:pt x="451" y="516"/>
                    </a:lnTo>
                    <a:lnTo>
                      <a:pt x="424" y="447"/>
                    </a:lnTo>
                    <a:lnTo>
                      <a:pt x="393" y="380"/>
                    </a:lnTo>
                    <a:lnTo>
                      <a:pt x="358" y="319"/>
                    </a:lnTo>
                    <a:lnTo>
                      <a:pt x="318" y="259"/>
                    </a:lnTo>
                    <a:lnTo>
                      <a:pt x="276" y="203"/>
                    </a:lnTo>
                    <a:lnTo>
                      <a:pt x="229" y="152"/>
                    </a:lnTo>
                    <a:lnTo>
                      <a:pt x="178" y="107"/>
                    </a:lnTo>
                    <a:lnTo>
                      <a:pt x="126" y="65"/>
                    </a:lnTo>
                    <a:lnTo>
                      <a:pt x="71" y="29"/>
                    </a:lnTo>
                    <a:lnTo>
                      <a:pt x="14" y="0"/>
                    </a:lnTo>
                    <a:lnTo>
                      <a:pt x="0" y="47"/>
                    </a:lnTo>
                    <a:lnTo>
                      <a:pt x="56" y="78"/>
                    </a:lnTo>
                    <a:lnTo>
                      <a:pt x="112" y="114"/>
                    </a:lnTo>
                    <a:lnTo>
                      <a:pt x="164" y="156"/>
                    </a:lnTo>
                    <a:lnTo>
                      <a:pt x="213" y="201"/>
                    </a:lnTo>
                    <a:lnTo>
                      <a:pt x="259" y="253"/>
                    </a:lnTo>
                    <a:lnTo>
                      <a:pt x="301" y="309"/>
                    </a:lnTo>
                    <a:lnTo>
                      <a:pt x="339" y="371"/>
                    </a:lnTo>
                    <a:lnTo>
                      <a:pt x="372" y="434"/>
                    </a:lnTo>
                    <a:lnTo>
                      <a:pt x="401" y="501"/>
                    </a:lnTo>
                    <a:lnTo>
                      <a:pt x="425" y="572"/>
                    </a:lnTo>
                    <a:lnTo>
                      <a:pt x="445" y="644"/>
                    </a:lnTo>
                    <a:lnTo>
                      <a:pt x="459" y="717"/>
                    </a:lnTo>
                    <a:lnTo>
                      <a:pt x="468" y="793"/>
                    </a:lnTo>
                    <a:lnTo>
                      <a:pt x="472" y="867"/>
                    </a:lnTo>
                    <a:lnTo>
                      <a:pt x="471" y="943"/>
                    </a:lnTo>
                    <a:lnTo>
                      <a:pt x="464" y="1017"/>
                    </a:lnTo>
                    <a:lnTo>
                      <a:pt x="451" y="1090"/>
                    </a:lnTo>
                    <a:lnTo>
                      <a:pt x="434" y="1162"/>
                    </a:lnTo>
                    <a:lnTo>
                      <a:pt x="472" y="1180"/>
                    </a:lnTo>
                    <a:close/>
                  </a:path>
                </a:pathLst>
              </a:custGeom>
              <a:solidFill>
                <a:srgbClr val="DDEE7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666" name="Freeform 1087"/>
              <p:cNvSpPr>
                <a:spLocks/>
              </p:cNvSpPr>
              <p:nvPr/>
            </p:nvSpPr>
            <p:spPr bwMode="auto">
              <a:xfrm>
                <a:off x="1185" y="867"/>
                <a:ext cx="486" cy="558"/>
              </a:xfrm>
              <a:custGeom>
                <a:avLst/>
                <a:gdLst>
                  <a:gd name="T0" fmla="*/ 14 w 486"/>
                  <a:gd name="T1" fmla="*/ 0 h 1115"/>
                  <a:gd name="T2" fmla="*/ 70 w 486"/>
                  <a:gd name="T3" fmla="*/ 16 h 1115"/>
                  <a:gd name="T4" fmla="*/ 126 w 486"/>
                  <a:gd name="T5" fmla="*/ 34 h 1115"/>
                  <a:gd name="T6" fmla="*/ 178 w 486"/>
                  <a:gd name="T7" fmla="*/ 55 h 1115"/>
                  <a:gd name="T8" fmla="*/ 227 w 486"/>
                  <a:gd name="T9" fmla="*/ 77 h 1115"/>
                  <a:gd name="T10" fmla="*/ 273 w 486"/>
                  <a:gd name="T11" fmla="*/ 103 h 1115"/>
                  <a:gd name="T12" fmla="*/ 315 w 486"/>
                  <a:gd name="T13" fmla="*/ 131 h 1115"/>
                  <a:gd name="T14" fmla="*/ 353 w 486"/>
                  <a:gd name="T15" fmla="*/ 162 h 1115"/>
                  <a:gd name="T16" fmla="*/ 386 w 486"/>
                  <a:gd name="T17" fmla="*/ 194 h 1115"/>
                  <a:gd name="T18" fmla="*/ 415 w 486"/>
                  <a:gd name="T19" fmla="*/ 227 h 1115"/>
                  <a:gd name="T20" fmla="*/ 439 w 486"/>
                  <a:gd name="T21" fmla="*/ 263 h 1115"/>
                  <a:gd name="T22" fmla="*/ 459 w 486"/>
                  <a:gd name="T23" fmla="*/ 299 h 1115"/>
                  <a:gd name="T24" fmla="*/ 473 w 486"/>
                  <a:gd name="T25" fmla="*/ 335 h 1115"/>
                  <a:gd name="T26" fmla="*/ 482 w 486"/>
                  <a:gd name="T27" fmla="*/ 373 h 1115"/>
                  <a:gd name="T28" fmla="*/ 486 w 486"/>
                  <a:gd name="T29" fmla="*/ 410 h 1115"/>
                  <a:gd name="T30" fmla="*/ 485 w 486"/>
                  <a:gd name="T31" fmla="*/ 448 h 1115"/>
                  <a:gd name="T32" fmla="*/ 478 w 486"/>
                  <a:gd name="T33" fmla="*/ 485 h 1115"/>
                  <a:gd name="T34" fmla="*/ 465 w 486"/>
                  <a:gd name="T35" fmla="*/ 522 h 1115"/>
                  <a:gd name="T36" fmla="*/ 448 w 486"/>
                  <a:gd name="T37" fmla="*/ 558 h 1115"/>
                  <a:gd name="T38" fmla="*/ 405 w 486"/>
                  <a:gd name="T39" fmla="*/ 548 h 1115"/>
                  <a:gd name="T40" fmla="*/ 422 w 486"/>
                  <a:gd name="T41" fmla="*/ 513 h 1115"/>
                  <a:gd name="T42" fmla="*/ 435 w 486"/>
                  <a:gd name="T43" fmla="*/ 476 h 1115"/>
                  <a:gd name="T44" fmla="*/ 441 w 486"/>
                  <a:gd name="T45" fmla="*/ 439 h 1115"/>
                  <a:gd name="T46" fmla="*/ 441 w 486"/>
                  <a:gd name="T47" fmla="*/ 402 h 1115"/>
                  <a:gd name="T48" fmla="*/ 437 w 486"/>
                  <a:gd name="T49" fmla="*/ 364 h 1115"/>
                  <a:gd name="T50" fmla="*/ 425 w 486"/>
                  <a:gd name="T51" fmla="*/ 328 h 1115"/>
                  <a:gd name="T52" fmla="*/ 410 w 486"/>
                  <a:gd name="T53" fmla="*/ 292 h 1115"/>
                  <a:gd name="T54" fmla="*/ 389 w 486"/>
                  <a:gd name="T55" fmla="*/ 255 h 1115"/>
                  <a:gd name="T56" fmla="*/ 362 w 486"/>
                  <a:gd name="T57" fmla="*/ 222 h 1115"/>
                  <a:gd name="T58" fmla="*/ 331 w 486"/>
                  <a:gd name="T59" fmla="*/ 189 h 1115"/>
                  <a:gd name="T60" fmla="*/ 294 w 486"/>
                  <a:gd name="T61" fmla="*/ 159 h 1115"/>
                  <a:gd name="T62" fmla="*/ 254 w 486"/>
                  <a:gd name="T63" fmla="*/ 130 h 1115"/>
                  <a:gd name="T64" fmla="*/ 209 w 486"/>
                  <a:gd name="T65" fmla="*/ 103 h 1115"/>
                  <a:gd name="T66" fmla="*/ 161 w 486"/>
                  <a:gd name="T67" fmla="*/ 80 h 1115"/>
                  <a:gd name="T68" fmla="*/ 110 w 486"/>
                  <a:gd name="T69" fmla="*/ 59 h 1115"/>
                  <a:gd name="T70" fmla="*/ 56 w 486"/>
                  <a:gd name="T71" fmla="*/ 41 h 1115"/>
                  <a:gd name="T72" fmla="*/ 0 w 486"/>
                  <a:gd name="T73" fmla="*/ 26 h 1115"/>
                  <a:gd name="T74" fmla="*/ 14 w 486"/>
                  <a:gd name="T75" fmla="*/ 0 h 111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486" h="1115">
                    <a:moveTo>
                      <a:pt x="14" y="0"/>
                    </a:moveTo>
                    <a:lnTo>
                      <a:pt x="70" y="31"/>
                    </a:lnTo>
                    <a:lnTo>
                      <a:pt x="126" y="67"/>
                    </a:lnTo>
                    <a:lnTo>
                      <a:pt x="178" y="109"/>
                    </a:lnTo>
                    <a:lnTo>
                      <a:pt x="227" y="154"/>
                    </a:lnTo>
                    <a:lnTo>
                      <a:pt x="273" y="206"/>
                    </a:lnTo>
                    <a:lnTo>
                      <a:pt x="315" y="262"/>
                    </a:lnTo>
                    <a:lnTo>
                      <a:pt x="353" y="324"/>
                    </a:lnTo>
                    <a:lnTo>
                      <a:pt x="386" y="387"/>
                    </a:lnTo>
                    <a:lnTo>
                      <a:pt x="415" y="454"/>
                    </a:lnTo>
                    <a:lnTo>
                      <a:pt x="439" y="525"/>
                    </a:lnTo>
                    <a:lnTo>
                      <a:pt x="459" y="597"/>
                    </a:lnTo>
                    <a:lnTo>
                      <a:pt x="473" y="670"/>
                    </a:lnTo>
                    <a:lnTo>
                      <a:pt x="482" y="746"/>
                    </a:lnTo>
                    <a:lnTo>
                      <a:pt x="486" y="820"/>
                    </a:lnTo>
                    <a:lnTo>
                      <a:pt x="485" y="896"/>
                    </a:lnTo>
                    <a:lnTo>
                      <a:pt x="478" y="970"/>
                    </a:lnTo>
                    <a:lnTo>
                      <a:pt x="465" y="1043"/>
                    </a:lnTo>
                    <a:lnTo>
                      <a:pt x="448" y="1115"/>
                    </a:lnTo>
                    <a:lnTo>
                      <a:pt x="405" y="1095"/>
                    </a:lnTo>
                    <a:lnTo>
                      <a:pt x="422" y="1025"/>
                    </a:lnTo>
                    <a:lnTo>
                      <a:pt x="435" y="952"/>
                    </a:lnTo>
                    <a:lnTo>
                      <a:pt x="441" y="878"/>
                    </a:lnTo>
                    <a:lnTo>
                      <a:pt x="441" y="804"/>
                    </a:lnTo>
                    <a:lnTo>
                      <a:pt x="437" y="728"/>
                    </a:lnTo>
                    <a:lnTo>
                      <a:pt x="425" y="655"/>
                    </a:lnTo>
                    <a:lnTo>
                      <a:pt x="410" y="583"/>
                    </a:lnTo>
                    <a:lnTo>
                      <a:pt x="389" y="510"/>
                    </a:lnTo>
                    <a:lnTo>
                      <a:pt x="362" y="443"/>
                    </a:lnTo>
                    <a:lnTo>
                      <a:pt x="331" y="378"/>
                    </a:lnTo>
                    <a:lnTo>
                      <a:pt x="294" y="317"/>
                    </a:lnTo>
                    <a:lnTo>
                      <a:pt x="254" y="259"/>
                    </a:lnTo>
                    <a:lnTo>
                      <a:pt x="209" y="206"/>
                    </a:lnTo>
                    <a:lnTo>
                      <a:pt x="161" y="159"/>
                    </a:lnTo>
                    <a:lnTo>
                      <a:pt x="110" y="118"/>
                    </a:lnTo>
                    <a:lnTo>
                      <a:pt x="56" y="81"/>
                    </a:lnTo>
                    <a:lnTo>
                      <a:pt x="0" y="51"/>
                    </a:lnTo>
                    <a:lnTo>
                      <a:pt x="14" y="0"/>
                    </a:lnTo>
                    <a:close/>
                  </a:path>
                </a:pathLst>
              </a:custGeom>
              <a:solidFill>
                <a:srgbClr val="DFED6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667" name="Freeform 1088"/>
              <p:cNvSpPr>
                <a:spLocks/>
              </p:cNvSpPr>
              <p:nvPr/>
            </p:nvSpPr>
            <p:spPr bwMode="auto">
              <a:xfrm>
                <a:off x="1169" y="893"/>
                <a:ext cx="457" cy="522"/>
              </a:xfrm>
              <a:custGeom>
                <a:avLst/>
                <a:gdLst>
                  <a:gd name="T0" fmla="*/ 421 w 457"/>
                  <a:gd name="T1" fmla="*/ 522 h 1044"/>
                  <a:gd name="T2" fmla="*/ 438 w 457"/>
                  <a:gd name="T3" fmla="*/ 487 h 1044"/>
                  <a:gd name="T4" fmla="*/ 451 w 457"/>
                  <a:gd name="T5" fmla="*/ 451 h 1044"/>
                  <a:gd name="T6" fmla="*/ 457 w 457"/>
                  <a:gd name="T7" fmla="*/ 414 h 1044"/>
                  <a:gd name="T8" fmla="*/ 457 w 457"/>
                  <a:gd name="T9" fmla="*/ 377 h 1044"/>
                  <a:gd name="T10" fmla="*/ 453 w 457"/>
                  <a:gd name="T11" fmla="*/ 339 h 1044"/>
                  <a:gd name="T12" fmla="*/ 441 w 457"/>
                  <a:gd name="T13" fmla="*/ 302 h 1044"/>
                  <a:gd name="T14" fmla="*/ 426 w 457"/>
                  <a:gd name="T15" fmla="*/ 266 h 1044"/>
                  <a:gd name="T16" fmla="*/ 405 w 457"/>
                  <a:gd name="T17" fmla="*/ 230 h 1044"/>
                  <a:gd name="T18" fmla="*/ 378 w 457"/>
                  <a:gd name="T19" fmla="*/ 196 h 1044"/>
                  <a:gd name="T20" fmla="*/ 347 w 457"/>
                  <a:gd name="T21" fmla="*/ 164 h 1044"/>
                  <a:gd name="T22" fmla="*/ 310 w 457"/>
                  <a:gd name="T23" fmla="*/ 133 h 1044"/>
                  <a:gd name="T24" fmla="*/ 270 w 457"/>
                  <a:gd name="T25" fmla="*/ 104 h 1044"/>
                  <a:gd name="T26" fmla="*/ 225 w 457"/>
                  <a:gd name="T27" fmla="*/ 78 h 1044"/>
                  <a:gd name="T28" fmla="*/ 177 w 457"/>
                  <a:gd name="T29" fmla="*/ 54 h 1044"/>
                  <a:gd name="T30" fmla="*/ 126 w 457"/>
                  <a:gd name="T31" fmla="*/ 34 h 1044"/>
                  <a:gd name="T32" fmla="*/ 72 w 457"/>
                  <a:gd name="T33" fmla="*/ 15 h 1044"/>
                  <a:gd name="T34" fmla="*/ 16 w 457"/>
                  <a:gd name="T35" fmla="*/ 0 h 1044"/>
                  <a:gd name="T36" fmla="*/ 0 w 457"/>
                  <a:gd name="T37" fmla="*/ 27 h 1044"/>
                  <a:gd name="T38" fmla="*/ 53 w 457"/>
                  <a:gd name="T39" fmla="*/ 41 h 1044"/>
                  <a:gd name="T40" fmla="*/ 103 w 457"/>
                  <a:gd name="T41" fmla="*/ 58 h 1044"/>
                  <a:gd name="T42" fmla="*/ 150 w 457"/>
                  <a:gd name="T43" fmla="*/ 77 h 1044"/>
                  <a:gd name="T44" fmla="*/ 195 w 457"/>
                  <a:gd name="T45" fmla="*/ 100 h 1044"/>
                  <a:gd name="T46" fmla="*/ 236 w 457"/>
                  <a:gd name="T47" fmla="*/ 124 h 1044"/>
                  <a:gd name="T48" fmla="*/ 274 w 457"/>
                  <a:gd name="T49" fmla="*/ 150 h 1044"/>
                  <a:gd name="T50" fmla="*/ 307 w 457"/>
                  <a:gd name="T51" fmla="*/ 179 h 1044"/>
                  <a:gd name="T52" fmla="*/ 337 w 457"/>
                  <a:gd name="T53" fmla="*/ 209 h 1044"/>
                  <a:gd name="T54" fmla="*/ 361 w 457"/>
                  <a:gd name="T55" fmla="*/ 241 h 1044"/>
                  <a:gd name="T56" fmla="*/ 380 w 457"/>
                  <a:gd name="T57" fmla="*/ 273 h 1044"/>
                  <a:gd name="T58" fmla="*/ 396 w 457"/>
                  <a:gd name="T59" fmla="*/ 308 h 1044"/>
                  <a:gd name="T60" fmla="*/ 406 w 457"/>
                  <a:gd name="T61" fmla="*/ 342 h 1044"/>
                  <a:gd name="T62" fmla="*/ 410 w 457"/>
                  <a:gd name="T63" fmla="*/ 377 h 1044"/>
                  <a:gd name="T64" fmla="*/ 410 w 457"/>
                  <a:gd name="T65" fmla="*/ 411 h 1044"/>
                  <a:gd name="T66" fmla="*/ 405 w 457"/>
                  <a:gd name="T67" fmla="*/ 445 h 1044"/>
                  <a:gd name="T68" fmla="*/ 393 w 457"/>
                  <a:gd name="T69" fmla="*/ 479 h 1044"/>
                  <a:gd name="T70" fmla="*/ 378 w 457"/>
                  <a:gd name="T71" fmla="*/ 512 h 1044"/>
                  <a:gd name="T72" fmla="*/ 421 w 457"/>
                  <a:gd name="T73" fmla="*/ 522 h 104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457" h="1044">
                    <a:moveTo>
                      <a:pt x="421" y="1044"/>
                    </a:moveTo>
                    <a:lnTo>
                      <a:pt x="438" y="974"/>
                    </a:lnTo>
                    <a:lnTo>
                      <a:pt x="451" y="901"/>
                    </a:lnTo>
                    <a:lnTo>
                      <a:pt x="457" y="827"/>
                    </a:lnTo>
                    <a:lnTo>
                      <a:pt x="457" y="753"/>
                    </a:lnTo>
                    <a:lnTo>
                      <a:pt x="453" y="677"/>
                    </a:lnTo>
                    <a:lnTo>
                      <a:pt x="441" y="604"/>
                    </a:lnTo>
                    <a:lnTo>
                      <a:pt x="426" y="532"/>
                    </a:lnTo>
                    <a:lnTo>
                      <a:pt x="405" y="459"/>
                    </a:lnTo>
                    <a:lnTo>
                      <a:pt x="378" y="392"/>
                    </a:lnTo>
                    <a:lnTo>
                      <a:pt x="347" y="327"/>
                    </a:lnTo>
                    <a:lnTo>
                      <a:pt x="310" y="266"/>
                    </a:lnTo>
                    <a:lnTo>
                      <a:pt x="270" y="208"/>
                    </a:lnTo>
                    <a:lnTo>
                      <a:pt x="225" y="155"/>
                    </a:lnTo>
                    <a:lnTo>
                      <a:pt x="177" y="108"/>
                    </a:lnTo>
                    <a:lnTo>
                      <a:pt x="126" y="67"/>
                    </a:lnTo>
                    <a:lnTo>
                      <a:pt x="72" y="30"/>
                    </a:lnTo>
                    <a:lnTo>
                      <a:pt x="16" y="0"/>
                    </a:lnTo>
                    <a:lnTo>
                      <a:pt x="0" y="54"/>
                    </a:lnTo>
                    <a:lnTo>
                      <a:pt x="53" y="81"/>
                    </a:lnTo>
                    <a:lnTo>
                      <a:pt x="103" y="116"/>
                    </a:lnTo>
                    <a:lnTo>
                      <a:pt x="150" y="154"/>
                    </a:lnTo>
                    <a:lnTo>
                      <a:pt x="195" y="199"/>
                    </a:lnTo>
                    <a:lnTo>
                      <a:pt x="236" y="248"/>
                    </a:lnTo>
                    <a:lnTo>
                      <a:pt x="274" y="300"/>
                    </a:lnTo>
                    <a:lnTo>
                      <a:pt x="307" y="358"/>
                    </a:lnTo>
                    <a:lnTo>
                      <a:pt x="337" y="418"/>
                    </a:lnTo>
                    <a:lnTo>
                      <a:pt x="361" y="481"/>
                    </a:lnTo>
                    <a:lnTo>
                      <a:pt x="380" y="546"/>
                    </a:lnTo>
                    <a:lnTo>
                      <a:pt x="396" y="615"/>
                    </a:lnTo>
                    <a:lnTo>
                      <a:pt x="406" y="684"/>
                    </a:lnTo>
                    <a:lnTo>
                      <a:pt x="410" y="753"/>
                    </a:lnTo>
                    <a:lnTo>
                      <a:pt x="410" y="822"/>
                    </a:lnTo>
                    <a:lnTo>
                      <a:pt x="405" y="890"/>
                    </a:lnTo>
                    <a:lnTo>
                      <a:pt x="393" y="957"/>
                    </a:lnTo>
                    <a:lnTo>
                      <a:pt x="378" y="1024"/>
                    </a:lnTo>
                    <a:lnTo>
                      <a:pt x="421" y="1044"/>
                    </a:lnTo>
                    <a:close/>
                  </a:path>
                </a:pathLst>
              </a:custGeom>
              <a:solidFill>
                <a:srgbClr val="E0ED6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668" name="Freeform 1089"/>
              <p:cNvSpPr>
                <a:spLocks/>
              </p:cNvSpPr>
              <p:nvPr/>
            </p:nvSpPr>
            <p:spPr bwMode="auto">
              <a:xfrm>
                <a:off x="1154" y="920"/>
                <a:ext cx="425" cy="485"/>
              </a:xfrm>
              <a:custGeom>
                <a:avLst/>
                <a:gdLst>
                  <a:gd name="T0" fmla="*/ 15 w 425"/>
                  <a:gd name="T1" fmla="*/ 0 h 970"/>
                  <a:gd name="T2" fmla="*/ 68 w 425"/>
                  <a:gd name="T3" fmla="*/ 14 h 970"/>
                  <a:gd name="T4" fmla="*/ 118 w 425"/>
                  <a:gd name="T5" fmla="*/ 31 h 970"/>
                  <a:gd name="T6" fmla="*/ 165 w 425"/>
                  <a:gd name="T7" fmla="*/ 50 h 970"/>
                  <a:gd name="T8" fmla="*/ 210 w 425"/>
                  <a:gd name="T9" fmla="*/ 73 h 970"/>
                  <a:gd name="T10" fmla="*/ 251 w 425"/>
                  <a:gd name="T11" fmla="*/ 97 h 970"/>
                  <a:gd name="T12" fmla="*/ 289 w 425"/>
                  <a:gd name="T13" fmla="*/ 123 h 970"/>
                  <a:gd name="T14" fmla="*/ 322 w 425"/>
                  <a:gd name="T15" fmla="*/ 152 h 970"/>
                  <a:gd name="T16" fmla="*/ 352 w 425"/>
                  <a:gd name="T17" fmla="*/ 182 h 970"/>
                  <a:gd name="T18" fmla="*/ 376 w 425"/>
                  <a:gd name="T19" fmla="*/ 214 h 970"/>
                  <a:gd name="T20" fmla="*/ 395 w 425"/>
                  <a:gd name="T21" fmla="*/ 246 h 970"/>
                  <a:gd name="T22" fmla="*/ 411 w 425"/>
                  <a:gd name="T23" fmla="*/ 281 h 970"/>
                  <a:gd name="T24" fmla="*/ 421 w 425"/>
                  <a:gd name="T25" fmla="*/ 315 h 970"/>
                  <a:gd name="T26" fmla="*/ 425 w 425"/>
                  <a:gd name="T27" fmla="*/ 350 h 970"/>
                  <a:gd name="T28" fmla="*/ 425 w 425"/>
                  <a:gd name="T29" fmla="*/ 384 h 970"/>
                  <a:gd name="T30" fmla="*/ 420 w 425"/>
                  <a:gd name="T31" fmla="*/ 418 h 970"/>
                  <a:gd name="T32" fmla="*/ 408 w 425"/>
                  <a:gd name="T33" fmla="*/ 452 h 970"/>
                  <a:gd name="T34" fmla="*/ 393 w 425"/>
                  <a:gd name="T35" fmla="*/ 485 h 970"/>
                  <a:gd name="T36" fmla="*/ 345 w 425"/>
                  <a:gd name="T37" fmla="*/ 475 h 970"/>
                  <a:gd name="T38" fmla="*/ 360 w 425"/>
                  <a:gd name="T39" fmla="*/ 442 h 970"/>
                  <a:gd name="T40" fmla="*/ 371 w 425"/>
                  <a:gd name="T41" fmla="*/ 409 h 970"/>
                  <a:gd name="T42" fmla="*/ 376 w 425"/>
                  <a:gd name="T43" fmla="*/ 375 h 970"/>
                  <a:gd name="T44" fmla="*/ 374 w 425"/>
                  <a:gd name="T45" fmla="*/ 341 h 970"/>
                  <a:gd name="T46" fmla="*/ 369 w 425"/>
                  <a:gd name="T47" fmla="*/ 308 h 970"/>
                  <a:gd name="T48" fmla="*/ 357 w 425"/>
                  <a:gd name="T49" fmla="*/ 274 h 970"/>
                  <a:gd name="T50" fmla="*/ 342 w 425"/>
                  <a:gd name="T51" fmla="*/ 242 h 970"/>
                  <a:gd name="T52" fmla="*/ 319 w 425"/>
                  <a:gd name="T53" fmla="*/ 210 h 970"/>
                  <a:gd name="T54" fmla="*/ 294 w 425"/>
                  <a:gd name="T55" fmla="*/ 180 h 970"/>
                  <a:gd name="T56" fmla="*/ 263 w 425"/>
                  <a:gd name="T57" fmla="*/ 151 h 970"/>
                  <a:gd name="T58" fmla="*/ 227 w 425"/>
                  <a:gd name="T59" fmla="*/ 125 h 970"/>
                  <a:gd name="T60" fmla="*/ 188 w 425"/>
                  <a:gd name="T61" fmla="*/ 101 h 970"/>
                  <a:gd name="T62" fmla="*/ 145 w 425"/>
                  <a:gd name="T63" fmla="*/ 79 h 970"/>
                  <a:gd name="T64" fmla="*/ 99 w 425"/>
                  <a:gd name="T65" fmla="*/ 59 h 970"/>
                  <a:gd name="T66" fmla="*/ 51 w 425"/>
                  <a:gd name="T67" fmla="*/ 43 h 970"/>
                  <a:gd name="T68" fmla="*/ 0 w 425"/>
                  <a:gd name="T69" fmla="*/ 29 h 970"/>
                  <a:gd name="T70" fmla="*/ 15 w 425"/>
                  <a:gd name="T71" fmla="*/ 0 h 97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425" h="970">
                    <a:moveTo>
                      <a:pt x="15" y="0"/>
                    </a:moveTo>
                    <a:lnTo>
                      <a:pt x="68" y="27"/>
                    </a:lnTo>
                    <a:lnTo>
                      <a:pt x="118" y="62"/>
                    </a:lnTo>
                    <a:lnTo>
                      <a:pt x="165" y="100"/>
                    </a:lnTo>
                    <a:lnTo>
                      <a:pt x="210" y="145"/>
                    </a:lnTo>
                    <a:lnTo>
                      <a:pt x="251" y="194"/>
                    </a:lnTo>
                    <a:lnTo>
                      <a:pt x="289" y="246"/>
                    </a:lnTo>
                    <a:lnTo>
                      <a:pt x="322" y="304"/>
                    </a:lnTo>
                    <a:lnTo>
                      <a:pt x="352" y="364"/>
                    </a:lnTo>
                    <a:lnTo>
                      <a:pt x="376" y="427"/>
                    </a:lnTo>
                    <a:lnTo>
                      <a:pt x="395" y="492"/>
                    </a:lnTo>
                    <a:lnTo>
                      <a:pt x="411" y="561"/>
                    </a:lnTo>
                    <a:lnTo>
                      <a:pt x="421" y="630"/>
                    </a:lnTo>
                    <a:lnTo>
                      <a:pt x="425" y="699"/>
                    </a:lnTo>
                    <a:lnTo>
                      <a:pt x="425" y="768"/>
                    </a:lnTo>
                    <a:lnTo>
                      <a:pt x="420" y="836"/>
                    </a:lnTo>
                    <a:lnTo>
                      <a:pt x="408" y="903"/>
                    </a:lnTo>
                    <a:lnTo>
                      <a:pt x="393" y="970"/>
                    </a:lnTo>
                    <a:lnTo>
                      <a:pt x="345" y="949"/>
                    </a:lnTo>
                    <a:lnTo>
                      <a:pt x="360" y="883"/>
                    </a:lnTo>
                    <a:lnTo>
                      <a:pt x="371" y="818"/>
                    </a:lnTo>
                    <a:lnTo>
                      <a:pt x="376" y="749"/>
                    </a:lnTo>
                    <a:lnTo>
                      <a:pt x="374" y="682"/>
                    </a:lnTo>
                    <a:lnTo>
                      <a:pt x="369" y="615"/>
                    </a:lnTo>
                    <a:lnTo>
                      <a:pt x="357" y="548"/>
                    </a:lnTo>
                    <a:lnTo>
                      <a:pt x="342" y="483"/>
                    </a:lnTo>
                    <a:lnTo>
                      <a:pt x="319" y="420"/>
                    </a:lnTo>
                    <a:lnTo>
                      <a:pt x="294" y="360"/>
                    </a:lnTo>
                    <a:lnTo>
                      <a:pt x="263" y="302"/>
                    </a:lnTo>
                    <a:lnTo>
                      <a:pt x="227" y="250"/>
                    </a:lnTo>
                    <a:lnTo>
                      <a:pt x="188" y="201"/>
                    </a:lnTo>
                    <a:lnTo>
                      <a:pt x="145" y="157"/>
                    </a:lnTo>
                    <a:lnTo>
                      <a:pt x="99" y="118"/>
                    </a:lnTo>
                    <a:lnTo>
                      <a:pt x="51" y="85"/>
                    </a:lnTo>
                    <a:lnTo>
                      <a:pt x="0" y="58"/>
                    </a:lnTo>
                    <a:lnTo>
                      <a:pt x="15" y="0"/>
                    </a:lnTo>
                    <a:close/>
                  </a:path>
                </a:pathLst>
              </a:custGeom>
              <a:solidFill>
                <a:srgbClr val="E2EC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669" name="Freeform 1090"/>
              <p:cNvSpPr>
                <a:spLocks/>
              </p:cNvSpPr>
              <p:nvPr/>
            </p:nvSpPr>
            <p:spPr bwMode="auto">
              <a:xfrm>
                <a:off x="1135" y="949"/>
                <a:ext cx="395" cy="445"/>
              </a:xfrm>
              <a:custGeom>
                <a:avLst/>
                <a:gdLst>
                  <a:gd name="T0" fmla="*/ 364 w 395"/>
                  <a:gd name="T1" fmla="*/ 445 h 891"/>
                  <a:gd name="T2" fmla="*/ 379 w 395"/>
                  <a:gd name="T3" fmla="*/ 412 h 891"/>
                  <a:gd name="T4" fmla="*/ 390 w 395"/>
                  <a:gd name="T5" fmla="*/ 380 h 891"/>
                  <a:gd name="T6" fmla="*/ 395 w 395"/>
                  <a:gd name="T7" fmla="*/ 345 h 891"/>
                  <a:gd name="T8" fmla="*/ 393 w 395"/>
                  <a:gd name="T9" fmla="*/ 312 h 891"/>
                  <a:gd name="T10" fmla="*/ 388 w 395"/>
                  <a:gd name="T11" fmla="*/ 278 h 891"/>
                  <a:gd name="T12" fmla="*/ 376 w 395"/>
                  <a:gd name="T13" fmla="*/ 245 h 891"/>
                  <a:gd name="T14" fmla="*/ 361 w 395"/>
                  <a:gd name="T15" fmla="*/ 212 h 891"/>
                  <a:gd name="T16" fmla="*/ 338 w 395"/>
                  <a:gd name="T17" fmla="*/ 181 h 891"/>
                  <a:gd name="T18" fmla="*/ 313 w 395"/>
                  <a:gd name="T19" fmla="*/ 151 h 891"/>
                  <a:gd name="T20" fmla="*/ 282 w 395"/>
                  <a:gd name="T21" fmla="*/ 122 h 891"/>
                  <a:gd name="T22" fmla="*/ 246 w 395"/>
                  <a:gd name="T23" fmla="*/ 96 h 891"/>
                  <a:gd name="T24" fmla="*/ 207 w 395"/>
                  <a:gd name="T25" fmla="*/ 71 h 891"/>
                  <a:gd name="T26" fmla="*/ 164 w 395"/>
                  <a:gd name="T27" fmla="*/ 49 h 891"/>
                  <a:gd name="T28" fmla="*/ 118 w 395"/>
                  <a:gd name="T29" fmla="*/ 30 h 891"/>
                  <a:gd name="T30" fmla="*/ 70 w 395"/>
                  <a:gd name="T31" fmla="*/ 13 h 891"/>
                  <a:gd name="T32" fmla="*/ 19 w 395"/>
                  <a:gd name="T33" fmla="*/ 0 h 891"/>
                  <a:gd name="T34" fmla="*/ 0 w 395"/>
                  <a:gd name="T35" fmla="*/ 30 h 891"/>
                  <a:gd name="T36" fmla="*/ 50 w 395"/>
                  <a:gd name="T37" fmla="*/ 43 h 891"/>
                  <a:gd name="T38" fmla="*/ 96 w 395"/>
                  <a:gd name="T39" fmla="*/ 59 h 891"/>
                  <a:gd name="T40" fmla="*/ 140 w 395"/>
                  <a:gd name="T41" fmla="*/ 78 h 891"/>
                  <a:gd name="T42" fmla="*/ 181 w 395"/>
                  <a:gd name="T43" fmla="*/ 101 h 891"/>
                  <a:gd name="T44" fmla="*/ 218 w 395"/>
                  <a:gd name="T45" fmla="*/ 125 h 891"/>
                  <a:gd name="T46" fmla="*/ 251 w 395"/>
                  <a:gd name="T47" fmla="*/ 152 h 891"/>
                  <a:gd name="T48" fmla="*/ 279 w 395"/>
                  <a:gd name="T49" fmla="*/ 180 h 891"/>
                  <a:gd name="T50" fmla="*/ 301 w 395"/>
                  <a:gd name="T51" fmla="*/ 210 h 891"/>
                  <a:gd name="T52" fmla="*/ 320 w 395"/>
                  <a:gd name="T53" fmla="*/ 240 h 891"/>
                  <a:gd name="T54" fmla="*/ 333 w 395"/>
                  <a:gd name="T55" fmla="*/ 272 h 891"/>
                  <a:gd name="T56" fmla="*/ 340 w 395"/>
                  <a:gd name="T57" fmla="*/ 305 h 891"/>
                  <a:gd name="T58" fmla="*/ 341 w 395"/>
                  <a:gd name="T59" fmla="*/ 337 h 891"/>
                  <a:gd name="T60" fmla="*/ 338 w 395"/>
                  <a:gd name="T61" fmla="*/ 370 h 891"/>
                  <a:gd name="T62" fmla="*/ 328 w 395"/>
                  <a:gd name="T63" fmla="*/ 402 h 891"/>
                  <a:gd name="T64" fmla="*/ 314 w 395"/>
                  <a:gd name="T65" fmla="*/ 433 h 891"/>
                  <a:gd name="T66" fmla="*/ 364 w 395"/>
                  <a:gd name="T67" fmla="*/ 445 h 89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395" h="891">
                    <a:moveTo>
                      <a:pt x="364" y="891"/>
                    </a:moveTo>
                    <a:lnTo>
                      <a:pt x="379" y="825"/>
                    </a:lnTo>
                    <a:lnTo>
                      <a:pt x="390" y="760"/>
                    </a:lnTo>
                    <a:lnTo>
                      <a:pt x="395" y="691"/>
                    </a:lnTo>
                    <a:lnTo>
                      <a:pt x="393" y="624"/>
                    </a:lnTo>
                    <a:lnTo>
                      <a:pt x="388" y="557"/>
                    </a:lnTo>
                    <a:lnTo>
                      <a:pt x="376" y="490"/>
                    </a:lnTo>
                    <a:lnTo>
                      <a:pt x="361" y="425"/>
                    </a:lnTo>
                    <a:lnTo>
                      <a:pt x="338" y="362"/>
                    </a:lnTo>
                    <a:lnTo>
                      <a:pt x="313" y="302"/>
                    </a:lnTo>
                    <a:lnTo>
                      <a:pt x="282" y="244"/>
                    </a:lnTo>
                    <a:lnTo>
                      <a:pt x="246" y="192"/>
                    </a:lnTo>
                    <a:lnTo>
                      <a:pt x="207" y="143"/>
                    </a:lnTo>
                    <a:lnTo>
                      <a:pt x="164" y="99"/>
                    </a:lnTo>
                    <a:lnTo>
                      <a:pt x="118" y="60"/>
                    </a:lnTo>
                    <a:lnTo>
                      <a:pt x="70" y="27"/>
                    </a:lnTo>
                    <a:lnTo>
                      <a:pt x="19" y="0"/>
                    </a:lnTo>
                    <a:lnTo>
                      <a:pt x="0" y="61"/>
                    </a:lnTo>
                    <a:lnTo>
                      <a:pt x="50" y="87"/>
                    </a:lnTo>
                    <a:lnTo>
                      <a:pt x="96" y="119"/>
                    </a:lnTo>
                    <a:lnTo>
                      <a:pt x="140" y="157"/>
                    </a:lnTo>
                    <a:lnTo>
                      <a:pt x="181" y="203"/>
                    </a:lnTo>
                    <a:lnTo>
                      <a:pt x="218" y="250"/>
                    </a:lnTo>
                    <a:lnTo>
                      <a:pt x="251" y="304"/>
                    </a:lnTo>
                    <a:lnTo>
                      <a:pt x="279" y="360"/>
                    </a:lnTo>
                    <a:lnTo>
                      <a:pt x="301" y="420"/>
                    </a:lnTo>
                    <a:lnTo>
                      <a:pt x="320" y="481"/>
                    </a:lnTo>
                    <a:lnTo>
                      <a:pt x="333" y="545"/>
                    </a:lnTo>
                    <a:lnTo>
                      <a:pt x="340" y="610"/>
                    </a:lnTo>
                    <a:lnTo>
                      <a:pt x="341" y="675"/>
                    </a:lnTo>
                    <a:lnTo>
                      <a:pt x="338" y="740"/>
                    </a:lnTo>
                    <a:lnTo>
                      <a:pt x="328" y="804"/>
                    </a:lnTo>
                    <a:lnTo>
                      <a:pt x="314" y="867"/>
                    </a:lnTo>
                    <a:lnTo>
                      <a:pt x="364" y="891"/>
                    </a:lnTo>
                    <a:close/>
                  </a:path>
                </a:pathLst>
              </a:custGeom>
              <a:solidFill>
                <a:srgbClr val="E4EC6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670" name="Freeform 1091"/>
              <p:cNvSpPr>
                <a:spLocks/>
              </p:cNvSpPr>
              <p:nvPr/>
            </p:nvSpPr>
            <p:spPr bwMode="auto">
              <a:xfrm>
                <a:off x="1117" y="980"/>
                <a:ext cx="359" cy="403"/>
              </a:xfrm>
              <a:custGeom>
                <a:avLst/>
                <a:gdLst>
                  <a:gd name="T0" fmla="*/ 18 w 359"/>
                  <a:gd name="T1" fmla="*/ 0 h 806"/>
                  <a:gd name="T2" fmla="*/ 68 w 359"/>
                  <a:gd name="T3" fmla="*/ 13 h 806"/>
                  <a:gd name="T4" fmla="*/ 114 w 359"/>
                  <a:gd name="T5" fmla="*/ 29 h 806"/>
                  <a:gd name="T6" fmla="*/ 158 w 359"/>
                  <a:gd name="T7" fmla="*/ 48 h 806"/>
                  <a:gd name="T8" fmla="*/ 199 w 359"/>
                  <a:gd name="T9" fmla="*/ 71 h 806"/>
                  <a:gd name="T10" fmla="*/ 236 w 359"/>
                  <a:gd name="T11" fmla="*/ 95 h 806"/>
                  <a:gd name="T12" fmla="*/ 269 w 359"/>
                  <a:gd name="T13" fmla="*/ 122 h 806"/>
                  <a:gd name="T14" fmla="*/ 297 w 359"/>
                  <a:gd name="T15" fmla="*/ 150 h 806"/>
                  <a:gd name="T16" fmla="*/ 319 w 359"/>
                  <a:gd name="T17" fmla="*/ 180 h 806"/>
                  <a:gd name="T18" fmla="*/ 338 w 359"/>
                  <a:gd name="T19" fmla="*/ 210 h 806"/>
                  <a:gd name="T20" fmla="*/ 351 w 359"/>
                  <a:gd name="T21" fmla="*/ 242 h 806"/>
                  <a:gd name="T22" fmla="*/ 358 w 359"/>
                  <a:gd name="T23" fmla="*/ 275 h 806"/>
                  <a:gd name="T24" fmla="*/ 359 w 359"/>
                  <a:gd name="T25" fmla="*/ 307 h 806"/>
                  <a:gd name="T26" fmla="*/ 356 w 359"/>
                  <a:gd name="T27" fmla="*/ 340 h 806"/>
                  <a:gd name="T28" fmla="*/ 346 w 359"/>
                  <a:gd name="T29" fmla="*/ 372 h 806"/>
                  <a:gd name="T30" fmla="*/ 332 w 359"/>
                  <a:gd name="T31" fmla="*/ 403 h 806"/>
                  <a:gd name="T32" fmla="*/ 278 w 359"/>
                  <a:gd name="T33" fmla="*/ 391 h 806"/>
                  <a:gd name="T34" fmla="*/ 291 w 359"/>
                  <a:gd name="T35" fmla="*/ 363 h 806"/>
                  <a:gd name="T36" fmla="*/ 300 w 359"/>
                  <a:gd name="T37" fmla="*/ 334 h 806"/>
                  <a:gd name="T38" fmla="*/ 302 w 359"/>
                  <a:gd name="T39" fmla="*/ 306 h 806"/>
                  <a:gd name="T40" fmla="*/ 301 w 359"/>
                  <a:gd name="T41" fmla="*/ 277 h 806"/>
                  <a:gd name="T42" fmla="*/ 294 w 359"/>
                  <a:gd name="T43" fmla="*/ 248 h 806"/>
                  <a:gd name="T44" fmla="*/ 283 w 359"/>
                  <a:gd name="T45" fmla="*/ 220 h 806"/>
                  <a:gd name="T46" fmla="*/ 267 w 359"/>
                  <a:gd name="T47" fmla="*/ 192 h 806"/>
                  <a:gd name="T48" fmla="*/ 246 w 359"/>
                  <a:gd name="T49" fmla="*/ 165 h 806"/>
                  <a:gd name="T50" fmla="*/ 222 w 359"/>
                  <a:gd name="T51" fmla="*/ 141 h 806"/>
                  <a:gd name="T52" fmla="*/ 192 w 359"/>
                  <a:gd name="T53" fmla="*/ 117 h 806"/>
                  <a:gd name="T54" fmla="*/ 160 w 359"/>
                  <a:gd name="T55" fmla="*/ 96 h 806"/>
                  <a:gd name="T56" fmla="*/ 124 w 359"/>
                  <a:gd name="T57" fmla="*/ 77 h 806"/>
                  <a:gd name="T58" fmla="*/ 85 w 359"/>
                  <a:gd name="T59" fmla="*/ 59 h 806"/>
                  <a:gd name="T60" fmla="*/ 44 w 359"/>
                  <a:gd name="T61" fmla="*/ 45 h 806"/>
                  <a:gd name="T62" fmla="*/ 0 w 359"/>
                  <a:gd name="T63" fmla="*/ 33 h 806"/>
                  <a:gd name="T64" fmla="*/ 18 w 359"/>
                  <a:gd name="T65" fmla="*/ 0 h 80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59" h="806">
                    <a:moveTo>
                      <a:pt x="18" y="0"/>
                    </a:moveTo>
                    <a:lnTo>
                      <a:pt x="68" y="26"/>
                    </a:lnTo>
                    <a:lnTo>
                      <a:pt x="114" y="58"/>
                    </a:lnTo>
                    <a:lnTo>
                      <a:pt x="158" y="96"/>
                    </a:lnTo>
                    <a:lnTo>
                      <a:pt x="199" y="142"/>
                    </a:lnTo>
                    <a:lnTo>
                      <a:pt x="236" y="189"/>
                    </a:lnTo>
                    <a:lnTo>
                      <a:pt x="269" y="243"/>
                    </a:lnTo>
                    <a:lnTo>
                      <a:pt x="297" y="299"/>
                    </a:lnTo>
                    <a:lnTo>
                      <a:pt x="319" y="359"/>
                    </a:lnTo>
                    <a:lnTo>
                      <a:pt x="338" y="420"/>
                    </a:lnTo>
                    <a:lnTo>
                      <a:pt x="351" y="484"/>
                    </a:lnTo>
                    <a:lnTo>
                      <a:pt x="358" y="549"/>
                    </a:lnTo>
                    <a:lnTo>
                      <a:pt x="359" y="614"/>
                    </a:lnTo>
                    <a:lnTo>
                      <a:pt x="356" y="679"/>
                    </a:lnTo>
                    <a:lnTo>
                      <a:pt x="346" y="743"/>
                    </a:lnTo>
                    <a:lnTo>
                      <a:pt x="332" y="806"/>
                    </a:lnTo>
                    <a:lnTo>
                      <a:pt x="278" y="781"/>
                    </a:lnTo>
                    <a:lnTo>
                      <a:pt x="291" y="725"/>
                    </a:lnTo>
                    <a:lnTo>
                      <a:pt x="300" y="668"/>
                    </a:lnTo>
                    <a:lnTo>
                      <a:pt x="302" y="611"/>
                    </a:lnTo>
                    <a:lnTo>
                      <a:pt x="301" y="553"/>
                    </a:lnTo>
                    <a:lnTo>
                      <a:pt x="294" y="495"/>
                    </a:lnTo>
                    <a:lnTo>
                      <a:pt x="283" y="439"/>
                    </a:lnTo>
                    <a:lnTo>
                      <a:pt x="267" y="384"/>
                    </a:lnTo>
                    <a:lnTo>
                      <a:pt x="246" y="330"/>
                    </a:lnTo>
                    <a:lnTo>
                      <a:pt x="222" y="281"/>
                    </a:lnTo>
                    <a:lnTo>
                      <a:pt x="192" y="234"/>
                    </a:lnTo>
                    <a:lnTo>
                      <a:pt x="160" y="191"/>
                    </a:lnTo>
                    <a:lnTo>
                      <a:pt x="124" y="153"/>
                    </a:lnTo>
                    <a:lnTo>
                      <a:pt x="85" y="118"/>
                    </a:lnTo>
                    <a:lnTo>
                      <a:pt x="44" y="89"/>
                    </a:lnTo>
                    <a:lnTo>
                      <a:pt x="0" y="66"/>
                    </a:lnTo>
                    <a:lnTo>
                      <a:pt x="18" y="0"/>
                    </a:lnTo>
                    <a:close/>
                  </a:path>
                </a:pathLst>
              </a:custGeom>
              <a:solidFill>
                <a:srgbClr val="E6EB5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671" name="Freeform 1092"/>
              <p:cNvSpPr>
                <a:spLocks/>
              </p:cNvSpPr>
              <p:nvPr/>
            </p:nvSpPr>
            <p:spPr bwMode="auto">
              <a:xfrm>
                <a:off x="1097" y="1012"/>
                <a:ext cx="322" cy="358"/>
              </a:xfrm>
              <a:custGeom>
                <a:avLst/>
                <a:gdLst>
                  <a:gd name="T0" fmla="*/ 298 w 322"/>
                  <a:gd name="T1" fmla="*/ 358 h 715"/>
                  <a:gd name="T2" fmla="*/ 311 w 322"/>
                  <a:gd name="T3" fmla="*/ 330 h 715"/>
                  <a:gd name="T4" fmla="*/ 320 w 322"/>
                  <a:gd name="T5" fmla="*/ 301 h 715"/>
                  <a:gd name="T6" fmla="*/ 322 w 322"/>
                  <a:gd name="T7" fmla="*/ 273 h 715"/>
                  <a:gd name="T8" fmla="*/ 321 w 322"/>
                  <a:gd name="T9" fmla="*/ 244 h 715"/>
                  <a:gd name="T10" fmla="*/ 314 w 322"/>
                  <a:gd name="T11" fmla="*/ 215 h 715"/>
                  <a:gd name="T12" fmla="*/ 303 w 322"/>
                  <a:gd name="T13" fmla="*/ 187 h 715"/>
                  <a:gd name="T14" fmla="*/ 287 w 322"/>
                  <a:gd name="T15" fmla="*/ 159 h 715"/>
                  <a:gd name="T16" fmla="*/ 266 w 322"/>
                  <a:gd name="T17" fmla="*/ 132 h 715"/>
                  <a:gd name="T18" fmla="*/ 242 w 322"/>
                  <a:gd name="T19" fmla="*/ 108 h 715"/>
                  <a:gd name="T20" fmla="*/ 212 w 322"/>
                  <a:gd name="T21" fmla="*/ 84 h 715"/>
                  <a:gd name="T22" fmla="*/ 180 w 322"/>
                  <a:gd name="T23" fmla="*/ 63 h 715"/>
                  <a:gd name="T24" fmla="*/ 144 w 322"/>
                  <a:gd name="T25" fmla="*/ 44 h 715"/>
                  <a:gd name="T26" fmla="*/ 105 w 322"/>
                  <a:gd name="T27" fmla="*/ 26 h 715"/>
                  <a:gd name="T28" fmla="*/ 64 w 322"/>
                  <a:gd name="T29" fmla="*/ 12 h 715"/>
                  <a:gd name="T30" fmla="*/ 20 w 322"/>
                  <a:gd name="T31" fmla="*/ 0 h 715"/>
                  <a:gd name="T32" fmla="*/ 0 w 322"/>
                  <a:gd name="T33" fmla="*/ 35 h 715"/>
                  <a:gd name="T34" fmla="*/ 40 w 322"/>
                  <a:gd name="T35" fmla="*/ 46 h 715"/>
                  <a:gd name="T36" fmla="*/ 78 w 322"/>
                  <a:gd name="T37" fmla="*/ 60 h 715"/>
                  <a:gd name="T38" fmla="*/ 115 w 322"/>
                  <a:gd name="T39" fmla="*/ 76 h 715"/>
                  <a:gd name="T40" fmla="*/ 147 w 322"/>
                  <a:gd name="T41" fmla="*/ 94 h 715"/>
                  <a:gd name="T42" fmla="*/ 175 w 322"/>
                  <a:gd name="T43" fmla="*/ 115 h 715"/>
                  <a:gd name="T44" fmla="*/ 201 w 322"/>
                  <a:gd name="T45" fmla="*/ 137 h 715"/>
                  <a:gd name="T46" fmla="*/ 222 w 322"/>
                  <a:gd name="T47" fmla="*/ 161 h 715"/>
                  <a:gd name="T48" fmla="*/ 239 w 322"/>
                  <a:gd name="T49" fmla="*/ 186 h 715"/>
                  <a:gd name="T50" fmla="*/ 252 w 322"/>
                  <a:gd name="T51" fmla="*/ 212 h 715"/>
                  <a:gd name="T52" fmla="*/ 259 w 322"/>
                  <a:gd name="T53" fmla="*/ 238 h 715"/>
                  <a:gd name="T54" fmla="*/ 262 w 322"/>
                  <a:gd name="T55" fmla="*/ 265 h 715"/>
                  <a:gd name="T56" fmla="*/ 259 w 322"/>
                  <a:gd name="T57" fmla="*/ 292 h 715"/>
                  <a:gd name="T58" fmla="*/ 252 w 322"/>
                  <a:gd name="T59" fmla="*/ 319 h 715"/>
                  <a:gd name="T60" fmla="*/ 240 w 322"/>
                  <a:gd name="T61" fmla="*/ 344 h 715"/>
                  <a:gd name="T62" fmla="*/ 298 w 322"/>
                  <a:gd name="T63" fmla="*/ 358 h 71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322" h="715">
                    <a:moveTo>
                      <a:pt x="298" y="715"/>
                    </a:moveTo>
                    <a:lnTo>
                      <a:pt x="311" y="659"/>
                    </a:lnTo>
                    <a:lnTo>
                      <a:pt x="320" y="602"/>
                    </a:lnTo>
                    <a:lnTo>
                      <a:pt x="322" y="545"/>
                    </a:lnTo>
                    <a:lnTo>
                      <a:pt x="321" y="487"/>
                    </a:lnTo>
                    <a:lnTo>
                      <a:pt x="314" y="429"/>
                    </a:lnTo>
                    <a:lnTo>
                      <a:pt x="303" y="373"/>
                    </a:lnTo>
                    <a:lnTo>
                      <a:pt x="287" y="318"/>
                    </a:lnTo>
                    <a:lnTo>
                      <a:pt x="266" y="264"/>
                    </a:lnTo>
                    <a:lnTo>
                      <a:pt x="242" y="215"/>
                    </a:lnTo>
                    <a:lnTo>
                      <a:pt x="212" y="168"/>
                    </a:lnTo>
                    <a:lnTo>
                      <a:pt x="180" y="125"/>
                    </a:lnTo>
                    <a:lnTo>
                      <a:pt x="144" y="87"/>
                    </a:lnTo>
                    <a:lnTo>
                      <a:pt x="105" y="52"/>
                    </a:lnTo>
                    <a:lnTo>
                      <a:pt x="64" y="23"/>
                    </a:lnTo>
                    <a:lnTo>
                      <a:pt x="20" y="0"/>
                    </a:lnTo>
                    <a:lnTo>
                      <a:pt x="0" y="70"/>
                    </a:lnTo>
                    <a:lnTo>
                      <a:pt x="40" y="92"/>
                    </a:lnTo>
                    <a:lnTo>
                      <a:pt x="78" y="119"/>
                    </a:lnTo>
                    <a:lnTo>
                      <a:pt x="115" y="152"/>
                    </a:lnTo>
                    <a:lnTo>
                      <a:pt x="147" y="188"/>
                    </a:lnTo>
                    <a:lnTo>
                      <a:pt x="175" y="230"/>
                    </a:lnTo>
                    <a:lnTo>
                      <a:pt x="201" y="273"/>
                    </a:lnTo>
                    <a:lnTo>
                      <a:pt x="222" y="322"/>
                    </a:lnTo>
                    <a:lnTo>
                      <a:pt x="239" y="371"/>
                    </a:lnTo>
                    <a:lnTo>
                      <a:pt x="252" y="423"/>
                    </a:lnTo>
                    <a:lnTo>
                      <a:pt x="259" y="476"/>
                    </a:lnTo>
                    <a:lnTo>
                      <a:pt x="262" y="530"/>
                    </a:lnTo>
                    <a:lnTo>
                      <a:pt x="259" y="584"/>
                    </a:lnTo>
                    <a:lnTo>
                      <a:pt x="252" y="637"/>
                    </a:lnTo>
                    <a:lnTo>
                      <a:pt x="240" y="688"/>
                    </a:lnTo>
                    <a:lnTo>
                      <a:pt x="298" y="715"/>
                    </a:lnTo>
                    <a:close/>
                  </a:path>
                </a:pathLst>
              </a:custGeom>
              <a:solidFill>
                <a:srgbClr val="E7EB5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672" name="Freeform 1093"/>
              <p:cNvSpPr>
                <a:spLocks/>
              </p:cNvSpPr>
              <p:nvPr/>
            </p:nvSpPr>
            <p:spPr bwMode="auto">
              <a:xfrm>
                <a:off x="1076" y="1048"/>
                <a:ext cx="283" cy="308"/>
              </a:xfrm>
              <a:custGeom>
                <a:avLst/>
                <a:gdLst>
                  <a:gd name="T0" fmla="*/ 21 w 283"/>
                  <a:gd name="T1" fmla="*/ 0 h 618"/>
                  <a:gd name="T2" fmla="*/ 61 w 283"/>
                  <a:gd name="T3" fmla="*/ 11 h 618"/>
                  <a:gd name="T4" fmla="*/ 99 w 283"/>
                  <a:gd name="T5" fmla="*/ 24 h 618"/>
                  <a:gd name="T6" fmla="*/ 136 w 283"/>
                  <a:gd name="T7" fmla="*/ 41 h 618"/>
                  <a:gd name="T8" fmla="*/ 168 w 283"/>
                  <a:gd name="T9" fmla="*/ 59 h 618"/>
                  <a:gd name="T10" fmla="*/ 196 w 283"/>
                  <a:gd name="T11" fmla="*/ 80 h 618"/>
                  <a:gd name="T12" fmla="*/ 222 w 283"/>
                  <a:gd name="T13" fmla="*/ 101 h 618"/>
                  <a:gd name="T14" fmla="*/ 243 w 283"/>
                  <a:gd name="T15" fmla="*/ 126 h 618"/>
                  <a:gd name="T16" fmla="*/ 260 w 283"/>
                  <a:gd name="T17" fmla="*/ 150 h 618"/>
                  <a:gd name="T18" fmla="*/ 273 w 283"/>
                  <a:gd name="T19" fmla="*/ 176 h 618"/>
                  <a:gd name="T20" fmla="*/ 280 w 283"/>
                  <a:gd name="T21" fmla="*/ 202 h 618"/>
                  <a:gd name="T22" fmla="*/ 283 w 283"/>
                  <a:gd name="T23" fmla="*/ 229 h 618"/>
                  <a:gd name="T24" fmla="*/ 280 w 283"/>
                  <a:gd name="T25" fmla="*/ 256 h 618"/>
                  <a:gd name="T26" fmla="*/ 273 w 283"/>
                  <a:gd name="T27" fmla="*/ 283 h 618"/>
                  <a:gd name="T28" fmla="*/ 261 w 283"/>
                  <a:gd name="T29" fmla="*/ 308 h 618"/>
                  <a:gd name="T30" fmla="*/ 199 w 283"/>
                  <a:gd name="T31" fmla="*/ 294 h 618"/>
                  <a:gd name="T32" fmla="*/ 211 w 283"/>
                  <a:gd name="T33" fmla="*/ 268 h 618"/>
                  <a:gd name="T34" fmla="*/ 216 w 283"/>
                  <a:gd name="T35" fmla="*/ 243 h 618"/>
                  <a:gd name="T36" fmla="*/ 216 w 283"/>
                  <a:gd name="T37" fmla="*/ 217 h 618"/>
                  <a:gd name="T38" fmla="*/ 211 w 283"/>
                  <a:gd name="T39" fmla="*/ 191 h 618"/>
                  <a:gd name="T40" fmla="*/ 201 w 283"/>
                  <a:gd name="T41" fmla="*/ 166 h 618"/>
                  <a:gd name="T42" fmla="*/ 184 w 283"/>
                  <a:gd name="T43" fmla="*/ 142 h 618"/>
                  <a:gd name="T44" fmla="*/ 164 w 283"/>
                  <a:gd name="T45" fmla="*/ 119 h 618"/>
                  <a:gd name="T46" fmla="*/ 139 w 283"/>
                  <a:gd name="T47" fmla="*/ 98 h 618"/>
                  <a:gd name="T48" fmla="*/ 109 w 283"/>
                  <a:gd name="T49" fmla="*/ 79 h 618"/>
                  <a:gd name="T50" fmla="*/ 75 w 283"/>
                  <a:gd name="T51" fmla="*/ 62 h 618"/>
                  <a:gd name="T52" fmla="*/ 38 w 283"/>
                  <a:gd name="T53" fmla="*/ 49 h 618"/>
                  <a:gd name="T54" fmla="*/ 0 w 283"/>
                  <a:gd name="T55" fmla="*/ 38 h 618"/>
                  <a:gd name="T56" fmla="*/ 21 w 283"/>
                  <a:gd name="T57" fmla="*/ 0 h 61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283" h="618">
                    <a:moveTo>
                      <a:pt x="21" y="0"/>
                    </a:moveTo>
                    <a:lnTo>
                      <a:pt x="61" y="22"/>
                    </a:lnTo>
                    <a:lnTo>
                      <a:pt x="99" y="49"/>
                    </a:lnTo>
                    <a:lnTo>
                      <a:pt x="136" y="82"/>
                    </a:lnTo>
                    <a:lnTo>
                      <a:pt x="168" y="118"/>
                    </a:lnTo>
                    <a:lnTo>
                      <a:pt x="196" y="160"/>
                    </a:lnTo>
                    <a:lnTo>
                      <a:pt x="222" y="203"/>
                    </a:lnTo>
                    <a:lnTo>
                      <a:pt x="243" y="252"/>
                    </a:lnTo>
                    <a:lnTo>
                      <a:pt x="260" y="301"/>
                    </a:lnTo>
                    <a:lnTo>
                      <a:pt x="273" y="353"/>
                    </a:lnTo>
                    <a:lnTo>
                      <a:pt x="280" y="406"/>
                    </a:lnTo>
                    <a:lnTo>
                      <a:pt x="283" y="460"/>
                    </a:lnTo>
                    <a:lnTo>
                      <a:pt x="280" y="514"/>
                    </a:lnTo>
                    <a:lnTo>
                      <a:pt x="273" y="567"/>
                    </a:lnTo>
                    <a:lnTo>
                      <a:pt x="261" y="618"/>
                    </a:lnTo>
                    <a:lnTo>
                      <a:pt x="199" y="589"/>
                    </a:lnTo>
                    <a:lnTo>
                      <a:pt x="211" y="538"/>
                    </a:lnTo>
                    <a:lnTo>
                      <a:pt x="216" y="487"/>
                    </a:lnTo>
                    <a:lnTo>
                      <a:pt x="216" y="435"/>
                    </a:lnTo>
                    <a:lnTo>
                      <a:pt x="211" y="384"/>
                    </a:lnTo>
                    <a:lnTo>
                      <a:pt x="201" y="333"/>
                    </a:lnTo>
                    <a:lnTo>
                      <a:pt x="184" y="284"/>
                    </a:lnTo>
                    <a:lnTo>
                      <a:pt x="164" y="239"/>
                    </a:lnTo>
                    <a:lnTo>
                      <a:pt x="139" y="196"/>
                    </a:lnTo>
                    <a:lnTo>
                      <a:pt x="109" y="158"/>
                    </a:lnTo>
                    <a:lnTo>
                      <a:pt x="75" y="125"/>
                    </a:lnTo>
                    <a:lnTo>
                      <a:pt x="38" y="98"/>
                    </a:lnTo>
                    <a:lnTo>
                      <a:pt x="0" y="76"/>
                    </a:lnTo>
                    <a:lnTo>
                      <a:pt x="21" y="0"/>
                    </a:lnTo>
                    <a:close/>
                  </a:path>
                </a:pathLst>
              </a:custGeom>
              <a:solidFill>
                <a:srgbClr val="E9EA5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673" name="Freeform 1094"/>
              <p:cNvSpPr>
                <a:spLocks/>
              </p:cNvSpPr>
              <p:nvPr/>
            </p:nvSpPr>
            <p:spPr bwMode="auto">
              <a:xfrm>
                <a:off x="1052" y="1086"/>
                <a:ext cx="240" cy="256"/>
              </a:xfrm>
              <a:custGeom>
                <a:avLst/>
                <a:gdLst>
                  <a:gd name="T0" fmla="*/ 223 w 240"/>
                  <a:gd name="T1" fmla="*/ 256 h 513"/>
                  <a:gd name="T2" fmla="*/ 235 w 240"/>
                  <a:gd name="T3" fmla="*/ 231 h 513"/>
                  <a:gd name="T4" fmla="*/ 240 w 240"/>
                  <a:gd name="T5" fmla="*/ 205 h 513"/>
                  <a:gd name="T6" fmla="*/ 240 w 240"/>
                  <a:gd name="T7" fmla="*/ 179 h 513"/>
                  <a:gd name="T8" fmla="*/ 235 w 240"/>
                  <a:gd name="T9" fmla="*/ 154 h 513"/>
                  <a:gd name="T10" fmla="*/ 225 w 240"/>
                  <a:gd name="T11" fmla="*/ 128 h 513"/>
                  <a:gd name="T12" fmla="*/ 208 w 240"/>
                  <a:gd name="T13" fmla="*/ 104 h 513"/>
                  <a:gd name="T14" fmla="*/ 188 w 240"/>
                  <a:gd name="T15" fmla="*/ 81 h 513"/>
                  <a:gd name="T16" fmla="*/ 163 w 240"/>
                  <a:gd name="T17" fmla="*/ 60 h 513"/>
                  <a:gd name="T18" fmla="*/ 133 w 240"/>
                  <a:gd name="T19" fmla="*/ 41 h 513"/>
                  <a:gd name="T20" fmla="*/ 99 w 240"/>
                  <a:gd name="T21" fmla="*/ 24 h 513"/>
                  <a:gd name="T22" fmla="*/ 62 w 240"/>
                  <a:gd name="T23" fmla="*/ 11 h 513"/>
                  <a:gd name="T24" fmla="*/ 24 w 240"/>
                  <a:gd name="T25" fmla="*/ 0 h 513"/>
                  <a:gd name="T26" fmla="*/ 0 w 240"/>
                  <a:gd name="T27" fmla="*/ 41 h 513"/>
                  <a:gd name="T28" fmla="*/ 34 w 240"/>
                  <a:gd name="T29" fmla="*/ 50 h 513"/>
                  <a:gd name="T30" fmla="*/ 64 w 240"/>
                  <a:gd name="T31" fmla="*/ 61 h 513"/>
                  <a:gd name="T32" fmla="*/ 92 w 240"/>
                  <a:gd name="T33" fmla="*/ 76 h 513"/>
                  <a:gd name="T34" fmla="*/ 116 w 240"/>
                  <a:gd name="T35" fmla="*/ 93 h 513"/>
                  <a:gd name="T36" fmla="*/ 136 w 240"/>
                  <a:gd name="T37" fmla="*/ 112 h 513"/>
                  <a:gd name="T38" fmla="*/ 151 w 240"/>
                  <a:gd name="T39" fmla="*/ 132 h 513"/>
                  <a:gd name="T40" fmla="*/ 163 w 240"/>
                  <a:gd name="T41" fmla="*/ 153 h 513"/>
                  <a:gd name="T42" fmla="*/ 168 w 240"/>
                  <a:gd name="T43" fmla="*/ 175 h 513"/>
                  <a:gd name="T44" fmla="*/ 170 w 240"/>
                  <a:gd name="T45" fmla="*/ 197 h 513"/>
                  <a:gd name="T46" fmla="*/ 165 w 240"/>
                  <a:gd name="T47" fmla="*/ 219 h 513"/>
                  <a:gd name="T48" fmla="*/ 155 w 240"/>
                  <a:gd name="T49" fmla="*/ 241 h 513"/>
                  <a:gd name="T50" fmla="*/ 223 w 240"/>
                  <a:gd name="T51" fmla="*/ 256 h 51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0" h="513">
                    <a:moveTo>
                      <a:pt x="223" y="513"/>
                    </a:moveTo>
                    <a:lnTo>
                      <a:pt x="235" y="462"/>
                    </a:lnTo>
                    <a:lnTo>
                      <a:pt x="240" y="411"/>
                    </a:lnTo>
                    <a:lnTo>
                      <a:pt x="240" y="359"/>
                    </a:lnTo>
                    <a:lnTo>
                      <a:pt x="235" y="308"/>
                    </a:lnTo>
                    <a:lnTo>
                      <a:pt x="225" y="257"/>
                    </a:lnTo>
                    <a:lnTo>
                      <a:pt x="208" y="208"/>
                    </a:lnTo>
                    <a:lnTo>
                      <a:pt x="188" y="163"/>
                    </a:lnTo>
                    <a:lnTo>
                      <a:pt x="163" y="120"/>
                    </a:lnTo>
                    <a:lnTo>
                      <a:pt x="133" y="82"/>
                    </a:lnTo>
                    <a:lnTo>
                      <a:pt x="99" y="49"/>
                    </a:lnTo>
                    <a:lnTo>
                      <a:pt x="62" y="22"/>
                    </a:lnTo>
                    <a:lnTo>
                      <a:pt x="24" y="0"/>
                    </a:lnTo>
                    <a:lnTo>
                      <a:pt x="0" y="82"/>
                    </a:lnTo>
                    <a:lnTo>
                      <a:pt x="34" y="100"/>
                    </a:lnTo>
                    <a:lnTo>
                      <a:pt x="64" y="123"/>
                    </a:lnTo>
                    <a:lnTo>
                      <a:pt x="92" y="152"/>
                    </a:lnTo>
                    <a:lnTo>
                      <a:pt x="116" y="187"/>
                    </a:lnTo>
                    <a:lnTo>
                      <a:pt x="136" y="225"/>
                    </a:lnTo>
                    <a:lnTo>
                      <a:pt x="151" y="265"/>
                    </a:lnTo>
                    <a:lnTo>
                      <a:pt x="163" y="306"/>
                    </a:lnTo>
                    <a:lnTo>
                      <a:pt x="168" y="351"/>
                    </a:lnTo>
                    <a:lnTo>
                      <a:pt x="170" y="395"/>
                    </a:lnTo>
                    <a:lnTo>
                      <a:pt x="165" y="438"/>
                    </a:lnTo>
                    <a:lnTo>
                      <a:pt x="155" y="482"/>
                    </a:lnTo>
                    <a:lnTo>
                      <a:pt x="223" y="513"/>
                    </a:lnTo>
                    <a:close/>
                  </a:path>
                </a:pathLst>
              </a:custGeom>
              <a:solidFill>
                <a:srgbClr val="EBEA5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674" name="Freeform 1095"/>
              <p:cNvSpPr>
                <a:spLocks/>
              </p:cNvSpPr>
              <p:nvPr/>
            </p:nvSpPr>
            <p:spPr bwMode="auto">
              <a:xfrm>
                <a:off x="1028" y="1126"/>
                <a:ext cx="194" cy="200"/>
              </a:xfrm>
              <a:custGeom>
                <a:avLst/>
                <a:gdLst>
                  <a:gd name="T0" fmla="*/ 24 w 194"/>
                  <a:gd name="T1" fmla="*/ 0 h 400"/>
                  <a:gd name="T2" fmla="*/ 58 w 194"/>
                  <a:gd name="T3" fmla="*/ 9 h 400"/>
                  <a:gd name="T4" fmla="*/ 88 w 194"/>
                  <a:gd name="T5" fmla="*/ 21 h 400"/>
                  <a:gd name="T6" fmla="*/ 116 w 194"/>
                  <a:gd name="T7" fmla="*/ 35 h 400"/>
                  <a:gd name="T8" fmla="*/ 140 w 194"/>
                  <a:gd name="T9" fmla="*/ 53 h 400"/>
                  <a:gd name="T10" fmla="*/ 160 w 194"/>
                  <a:gd name="T11" fmla="*/ 72 h 400"/>
                  <a:gd name="T12" fmla="*/ 175 w 194"/>
                  <a:gd name="T13" fmla="*/ 92 h 400"/>
                  <a:gd name="T14" fmla="*/ 187 w 194"/>
                  <a:gd name="T15" fmla="*/ 112 h 400"/>
                  <a:gd name="T16" fmla="*/ 192 w 194"/>
                  <a:gd name="T17" fmla="*/ 135 h 400"/>
                  <a:gd name="T18" fmla="*/ 194 w 194"/>
                  <a:gd name="T19" fmla="*/ 157 h 400"/>
                  <a:gd name="T20" fmla="*/ 189 w 194"/>
                  <a:gd name="T21" fmla="*/ 178 h 400"/>
                  <a:gd name="T22" fmla="*/ 179 w 194"/>
                  <a:gd name="T23" fmla="*/ 200 h 400"/>
                  <a:gd name="T24" fmla="*/ 107 w 194"/>
                  <a:gd name="T25" fmla="*/ 183 h 400"/>
                  <a:gd name="T26" fmla="*/ 114 w 194"/>
                  <a:gd name="T27" fmla="*/ 165 h 400"/>
                  <a:gd name="T28" fmla="*/ 117 w 194"/>
                  <a:gd name="T29" fmla="*/ 146 h 400"/>
                  <a:gd name="T30" fmla="*/ 114 w 194"/>
                  <a:gd name="T31" fmla="*/ 128 h 400"/>
                  <a:gd name="T32" fmla="*/ 106 w 194"/>
                  <a:gd name="T33" fmla="*/ 110 h 400"/>
                  <a:gd name="T34" fmla="*/ 92 w 194"/>
                  <a:gd name="T35" fmla="*/ 92 h 400"/>
                  <a:gd name="T36" fmla="*/ 75 w 194"/>
                  <a:gd name="T37" fmla="*/ 76 h 400"/>
                  <a:gd name="T38" fmla="*/ 52 w 194"/>
                  <a:gd name="T39" fmla="*/ 63 h 400"/>
                  <a:gd name="T40" fmla="*/ 27 w 194"/>
                  <a:gd name="T41" fmla="*/ 52 h 400"/>
                  <a:gd name="T42" fmla="*/ 0 w 194"/>
                  <a:gd name="T43" fmla="*/ 44 h 400"/>
                  <a:gd name="T44" fmla="*/ 24 w 194"/>
                  <a:gd name="T45" fmla="*/ 0 h 40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94" h="400">
                    <a:moveTo>
                      <a:pt x="24" y="0"/>
                    </a:moveTo>
                    <a:lnTo>
                      <a:pt x="58" y="18"/>
                    </a:lnTo>
                    <a:lnTo>
                      <a:pt x="88" y="41"/>
                    </a:lnTo>
                    <a:lnTo>
                      <a:pt x="116" y="70"/>
                    </a:lnTo>
                    <a:lnTo>
                      <a:pt x="140" y="105"/>
                    </a:lnTo>
                    <a:lnTo>
                      <a:pt x="160" y="143"/>
                    </a:lnTo>
                    <a:lnTo>
                      <a:pt x="175" y="183"/>
                    </a:lnTo>
                    <a:lnTo>
                      <a:pt x="187" y="224"/>
                    </a:lnTo>
                    <a:lnTo>
                      <a:pt x="192" y="269"/>
                    </a:lnTo>
                    <a:lnTo>
                      <a:pt x="194" y="313"/>
                    </a:lnTo>
                    <a:lnTo>
                      <a:pt x="189" y="356"/>
                    </a:lnTo>
                    <a:lnTo>
                      <a:pt x="179" y="400"/>
                    </a:lnTo>
                    <a:lnTo>
                      <a:pt x="107" y="365"/>
                    </a:lnTo>
                    <a:lnTo>
                      <a:pt x="114" y="329"/>
                    </a:lnTo>
                    <a:lnTo>
                      <a:pt x="117" y="291"/>
                    </a:lnTo>
                    <a:lnTo>
                      <a:pt x="114" y="255"/>
                    </a:lnTo>
                    <a:lnTo>
                      <a:pt x="106" y="219"/>
                    </a:lnTo>
                    <a:lnTo>
                      <a:pt x="92" y="184"/>
                    </a:lnTo>
                    <a:lnTo>
                      <a:pt x="75" y="152"/>
                    </a:lnTo>
                    <a:lnTo>
                      <a:pt x="52" y="125"/>
                    </a:lnTo>
                    <a:lnTo>
                      <a:pt x="27" y="103"/>
                    </a:lnTo>
                    <a:lnTo>
                      <a:pt x="0" y="87"/>
                    </a:lnTo>
                    <a:lnTo>
                      <a:pt x="24" y="0"/>
                    </a:lnTo>
                    <a:close/>
                  </a:path>
                </a:pathLst>
              </a:custGeom>
              <a:solidFill>
                <a:srgbClr val="EDE95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675" name="Freeform 1096"/>
              <p:cNvSpPr>
                <a:spLocks/>
              </p:cNvSpPr>
              <p:nvPr/>
            </p:nvSpPr>
            <p:spPr bwMode="auto">
              <a:xfrm>
                <a:off x="1000" y="1170"/>
                <a:ext cx="145" cy="139"/>
              </a:xfrm>
              <a:custGeom>
                <a:avLst/>
                <a:gdLst>
                  <a:gd name="T0" fmla="*/ 135 w 145"/>
                  <a:gd name="T1" fmla="*/ 139 h 278"/>
                  <a:gd name="T2" fmla="*/ 142 w 145"/>
                  <a:gd name="T3" fmla="*/ 121 h 278"/>
                  <a:gd name="T4" fmla="*/ 145 w 145"/>
                  <a:gd name="T5" fmla="*/ 102 h 278"/>
                  <a:gd name="T6" fmla="*/ 142 w 145"/>
                  <a:gd name="T7" fmla="*/ 84 h 278"/>
                  <a:gd name="T8" fmla="*/ 134 w 145"/>
                  <a:gd name="T9" fmla="*/ 66 h 278"/>
                  <a:gd name="T10" fmla="*/ 120 w 145"/>
                  <a:gd name="T11" fmla="*/ 49 h 278"/>
                  <a:gd name="T12" fmla="*/ 103 w 145"/>
                  <a:gd name="T13" fmla="*/ 33 h 278"/>
                  <a:gd name="T14" fmla="*/ 80 w 145"/>
                  <a:gd name="T15" fmla="*/ 19 h 278"/>
                  <a:gd name="T16" fmla="*/ 55 w 145"/>
                  <a:gd name="T17" fmla="*/ 8 h 278"/>
                  <a:gd name="T18" fmla="*/ 28 w 145"/>
                  <a:gd name="T19" fmla="*/ 0 h 278"/>
                  <a:gd name="T20" fmla="*/ 0 w 145"/>
                  <a:gd name="T21" fmla="*/ 48 h 278"/>
                  <a:gd name="T22" fmla="*/ 19 w 145"/>
                  <a:gd name="T23" fmla="*/ 53 h 278"/>
                  <a:gd name="T24" fmla="*/ 35 w 145"/>
                  <a:gd name="T25" fmla="*/ 62 h 278"/>
                  <a:gd name="T26" fmla="*/ 48 w 145"/>
                  <a:gd name="T27" fmla="*/ 72 h 278"/>
                  <a:gd name="T28" fmla="*/ 56 w 145"/>
                  <a:gd name="T29" fmla="*/ 83 h 278"/>
                  <a:gd name="T30" fmla="*/ 62 w 145"/>
                  <a:gd name="T31" fmla="*/ 96 h 278"/>
                  <a:gd name="T32" fmla="*/ 62 w 145"/>
                  <a:gd name="T33" fmla="*/ 109 h 278"/>
                  <a:gd name="T34" fmla="*/ 58 w 145"/>
                  <a:gd name="T35" fmla="*/ 121 h 278"/>
                  <a:gd name="T36" fmla="*/ 135 w 145"/>
                  <a:gd name="T37" fmla="*/ 139 h 27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45" h="278">
                    <a:moveTo>
                      <a:pt x="135" y="278"/>
                    </a:moveTo>
                    <a:lnTo>
                      <a:pt x="142" y="242"/>
                    </a:lnTo>
                    <a:lnTo>
                      <a:pt x="145" y="204"/>
                    </a:lnTo>
                    <a:lnTo>
                      <a:pt x="142" y="168"/>
                    </a:lnTo>
                    <a:lnTo>
                      <a:pt x="134" y="132"/>
                    </a:lnTo>
                    <a:lnTo>
                      <a:pt x="120" y="97"/>
                    </a:lnTo>
                    <a:lnTo>
                      <a:pt x="103" y="65"/>
                    </a:lnTo>
                    <a:lnTo>
                      <a:pt x="80" y="38"/>
                    </a:lnTo>
                    <a:lnTo>
                      <a:pt x="55" y="16"/>
                    </a:lnTo>
                    <a:lnTo>
                      <a:pt x="28" y="0"/>
                    </a:lnTo>
                    <a:lnTo>
                      <a:pt x="0" y="96"/>
                    </a:lnTo>
                    <a:lnTo>
                      <a:pt x="19" y="106"/>
                    </a:lnTo>
                    <a:lnTo>
                      <a:pt x="35" y="123"/>
                    </a:lnTo>
                    <a:lnTo>
                      <a:pt x="48" y="144"/>
                    </a:lnTo>
                    <a:lnTo>
                      <a:pt x="56" y="166"/>
                    </a:lnTo>
                    <a:lnTo>
                      <a:pt x="62" y="191"/>
                    </a:lnTo>
                    <a:lnTo>
                      <a:pt x="62" y="217"/>
                    </a:lnTo>
                    <a:lnTo>
                      <a:pt x="58" y="242"/>
                    </a:lnTo>
                    <a:lnTo>
                      <a:pt x="135" y="278"/>
                    </a:lnTo>
                    <a:close/>
                  </a:path>
                </a:pathLst>
              </a:custGeom>
              <a:solidFill>
                <a:srgbClr val="EFE94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676" name="Freeform 1097"/>
              <p:cNvSpPr>
                <a:spLocks/>
              </p:cNvSpPr>
              <p:nvPr/>
            </p:nvSpPr>
            <p:spPr bwMode="auto">
              <a:xfrm>
                <a:off x="971" y="1218"/>
                <a:ext cx="91" cy="73"/>
              </a:xfrm>
              <a:custGeom>
                <a:avLst/>
                <a:gdLst>
                  <a:gd name="T0" fmla="*/ 29 w 91"/>
                  <a:gd name="T1" fmla="*/ 0 h 146"/>
                  <a:gd name="T2" fmla="*/ 48 w 91"/>
                  <a:gd name="T3" fmla="*/ 5 h 146"/>
                  <a:gd name="T4" fmla="*/ 64 w 91"/>
                  <a:gd name="T5" fmla="*/ 14 h 146"/>
                  <a:gd name="T6" fmla="*/ 77 w 91"/>
                  <a:gd name="T7" fmla="*/ 24 h 146"/>
                  <a:gd name="T8" fmla="*/ 85 w 91"/>
                  <a:gd name="T9" fmla="*/ 35 h 146"/>
                  <a:gd name="T10" fmla="*/ 91 w 91"/>
                  <a:gd name="T11" fmla="*/ 48 h 146"/>
                  <a:gd name="T12" fmla="*/ 91 w 91"/>
                  <a:gd name="T13" fmla="*/ 61 h 146"/>
                  <a:gd name="T14" fmla="*/ 87 w 91"/>
                  <a:gd name="T15" fmla="*/ 73 h 146"/>
                  <a:gd name="T16" fmla="*/ 0 w 91"/>
                  <a:gd name="T17" fmla="*/ 53 h 146"/>
                  <a:gd name="T18" fmla="*/ 0 w 91"/>
                  <a:gd name="T19" fmla="*/ 52 h 146"/>
                  <a:gd name="T20" fmla="*/ 29 w 91"/>
                  <a:gd name="T21" fmla="*/ 0 h 14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91" h="146">
                    <a:moveTo>
                      <a:pt x="29" y="0"/>
                    </a:moveTo>
                    <a:lnTo>
                      <a:pt x="48" y="10"/>
                    </a:lnTo>
                    <a:lnTo>
                      <a:pt x="64" y="27"/>
                    </a:lnTo>
                    <a:lnTo>
                      <a:pt x="77" y="48"/>
                    </a:lnTo>
                    <a:lnTo>
                      <a:pt x="85" y="70"/>
                    </a:lnTo>
                    <a:lnTo>
                      <a:pt x="91" y="95"/>
                    </a:lnTo>
                    <a:lnTo>
                      <a:pt x="91" y="121"/>
                    </a:lnTo>
                    <a:lnTo>
                      <a:pt x="87" y="146"/>
                    </a:lnTo>
                    <a:lnTo>
                      <a:pt x="0" y="106"/>
                    </a:lnTo>
                    <a:lnTo>
                      <a:pt x="0" y="103"/>
                    </a:lnTo>
                    <a:lnTo>
                      <a:pt x="29" y="0"/>
                    </a:lnTo>
                    <a:close/>
                  </a:path>
                </a:pathLst>
              </a:custGeom>
              <a:solidFill>
                <a:srgbClr val="F0E94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677" name="Freeform 1098"/>
              <p:cNvSpPr>
                <a:spLocks/>
              </p:cNvSpPr>
              <p:nvPr/>
            </p:nvSpPr>
            <p:spPr bwMode="auto">
              <a:xfrm>
                <a:off x="970" y="1269"/>
                <a:ext cx="1" cy="2"/>
              </a:xfrm>
              <a:custGeom>
                <a:avLst/>
                <a:gdLst>
                  <a:gd name="T0" fmla="*/ 1 w 1"/>
                  <a:gd name="T1" fmla="*/ 2 h 3"/>
                  <a:gd name="T2" fmla="*/ 1 w 1"/>
                  <a:gd name="T3" fmla="*/ 0 h 3"/>
                  <a:gd name="T4" fmla="*/ 0 w 1"/>
                  <a:gd name="T5" fmla="*/ 1 h 3"/>
                  <a:gd name="T6" fmla="*/ 0 w 1"/>
                  <a:gd name="T7" fmla="*/ 1 h 3"/>
                  <a:gd name="T8" fmla="*/ 1 w 1"/>
                  <a:gd name="T9" fmla="*/ 2 h 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 h="3">
                    <a:moveTo>
                      <a:pt x="1" y="3"/>
                    </a:moveTo>
                    <a:lnTo>
                      <a:pt x="1" y="0"/>
                    </a:lnTo>
                    <a:lnTo>
                      <a:pt x="0" y="2"/>
                    </a:lnTo>
                    <a:lnTo>
                      <a:pt x="1" y="3"/>
                    </a:lnTo>
                    <a:close/>
                  </a:path>
                </a:pathLst>
              </a:custGeom>
              <a:solidFill>
                <a:srgbClr val="F1E94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678" name="Freeform 1099"/>
              <p:cNvSpPr>
                <a:spLocks/>
              </p:cNvSpPr>
              <p:nvPr/>
            </p:nvSpPr>
            <p:spPr bwMode="auto">
              <a:xfrm>
                <a:off x="970" y="665"/>
                <a:ext cx="1341" cy="838"/>
              </a:xfrm>
              <a:custGeom>
                <a:avLst/>
                <a:gdLst>
                  <a:gd name="T0" fmla="*/ 996 w 1341"/>
                  <a:gd name="T1" fmla="*/ 838 h 1677"/>
                  <a:gd name="T2" fmla="*/ 0 w 1341"/>
                  <a:gd name="T3" fmla="*/ 606 h 1677"/>
                  <a:gd name="T4" fmla="*/ 345 w 1341"/>
                  <a:gd name="T5" fmla="*/ 0 h 1677"/>
                  <a:gd name="T6" fmla="*/ 1341 w 1341"/>
                  <a:gd name="T7" fmla="*/ 232 h 1677"/>
                  <a:gd name="T8" fmla="*/ 996 w 1341"/>
                  <a:gd name="T9" fmla="*/ 838 h 167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41" h="1677">
                    <a:moveTo>
                      <a:pt x="996" y="1677"/>
                    </a:moveTo>
                    <a:lnTo>
                      <a:pt x="0" y="1212"/>
                    </a:lnTo>
                    <a:lnTo>
                      <a:pt x="345" y="0"/>
                    </a:lnTo>
                    <a:lnTo>
                      <a:pt x="1341" y="464"/>
                    </a:lnTo>
                    <a:lnTo>
                      <a:pt x="996" y="167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679" name="Freeform 1100"/>
              <p:cNvSpPr>
                <a:spLocks/>
              </p:cNvSpPr>
              <p:nvPr/>
            </p:nvSpPr>
            <p:spPr bwMode="auto">
              <a:xfrm>
                <a:off x="1306" y="665"/>
                <a:ext cx="1005" cy="838"/>
              </a:xfrm>
              <a:custGeom>
                <a:avLst/>
                <a:gdLst>
                  <a:gd name="T0" fmla="*/ 660 w 1005"/>
                  <a:gd name="T1" fmla="*/ 838 h 1677"/>
                  <a:gd name="T2" fmla="*/ 1005 w 1005"/>
                  <a:gd name="T3" fmla="*/ 232 h 1677"/>
                  <a:gd name="T4" fmla="*/ 9 w 1005"/>
                  <a:gd name="T5" fmla="*/ 0 h 1677"/>
                  <a:gd name="T6" fmla="*/ 0 w 1005"/>
                  <a:gd name="T7" fmla="*/ 14 h 1677"/>
                  <a:gd name="T8" fmla="*/ 70 w 1005"/>
                  <a:gd name="T9" fmla="*/ 32 h 1677"/>
                  <a:gd name="T10" fmla="*/ 136 w 1005"/>
                  <a:gd name="T11" fmla="*/ 52 h 1677"/>
                  <a:gd name="T12" fmla="*/ 200 w 1005"/>
                  <a:gd name="T13" fmla="*/ 76 h 1677"/>
                  <a:gd name="T14" fmla="*/ 260 w 1005"/>
                  <a:gd name="T15" fmla="*/ 102 h 1677"/>
                  <a:gd name="T16" fmla="*/ 320 w 1005"/>
                  <a:gd name="T17" fmla="*/ 130 h 1677"/>
                  <a:gd name="T18" fmla="*/ 375 w 1005"/>
                  <a:gd name="T19" fmla="*/ 162 h 1677"/>
                  <a:gd name="T20" fmla="*/ 426 w 1005"/>
                  <a:gd name="T21" fmla="*/ 195 h 1677"/>
                  <a:gd name="T22" fmla="*/ 472 w 1005"/>
                  <a:gd name="T23" fmla="*/ 231 h 1677"/>
                  <a:gd name="T24" fmla="*/ 516 w 1005"/>
                  <a:gd name="T25" fmla="*/ 268 h 1677"/>
                  <a:gd name="T26" fmla="*/ 556 w 1005"/>
                  <a:gd name="T27" fmla="*/ 307 h 1677"/>
                  <a:gd name="T28" fmla="*/ 590 w 1005"/>
                  <a:gd name="T29" fmla="*/ 348 h 1677"/>
                  <a:gd name="T30" fmla="*/ 619 w 1005"/>
                  <a:gd name="T31" fmla="*/ 389 h 1677"/>
                  <a:gd name="T32" fmla="*/ 645 w 1005"/>
                  <a:gd name="T33" fmla="*/ 433 h 1677"/>
                  <a:gd name="T34" fmla="*/ 665 w 1005"/>
                  <a:gd name="T35" fmla="*/ 477 h 1677"/>
                  <a:gd name="T36" fmla="*/ 679 w 1005"/>
                  <a:gd name="T37" fmla="*/ 521 h 1677"/>
                  <a:gd name="T38" fmla="*/ 689 w 1005"/>
                  <a:gd name="T39" fmla="*/ 567 h 1677"/>
                  <a:gd name="T40" fmla="*/ 693 w 1005"/>
                  <a:gd name="T41" fmla="*/ 612 h 1677"/>
                  <a:gd name="T42" fmla="*/ 693 w 1005"/>
                  <a:gd name="T43" fmla="*/ 656 h 1677"/>
                  <a:gd name="T44" fmla="*/ 686 w 1005"/>
                  <a:gd name="T45" fmla="*/ 701 h 1677"/>
                  <a:gd name="T46" fmla="*/ 675 w 1005"/>
                  <a:gd name="T47" fmla="*/ 746 h 1677"/>
                  <a:gd name="T48" fmla="*/ 659 w 1005"/>
                  <a:gd name="T49" fmla="*/ 790 h 1677"/>
                  <a:gd name="T50" fmla="*/ 636 w 1005"/>
                  <a:gd name="T51" fmla="*/ 833 h 1677"/>
                  <a:gd name="T52" fmla="*/ 660 w 1005"/>
                  <a:gd name="T53" fmla="*/ 838 h 167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005" h="1677">
                    <a:moveTo>
                      <a:pt x="660" y="1677"/>
                    </a:moveTo>
                    <a:lnTo>
                      <a:pt x="1005" y="464"/>
                    </a:lnTo>
                    <a:lnTo>
                      <a:pt x="9" y="0"/>
                    </a:lnTo>
                    <a:lnTo>
                      <a:pt x="0" y="29"/>
                    </a:lnTo>
                    <a:lnTo>
                      <a:pt x="70" y="64"/>
                    </a:lnTo>
                    <a:lnTo>
                      <a:pt x="136" y="105"/>
                    </a:lnTo>
                    <a:lnTo>
                      <a:pt x="200" y="153"/>
                    </a:lnTo>
                    <a:lnTo>
                      <a:pt x="260" y="205"/>
                    </a:lnTo>
                    <a:lnTo>
                      <a:pt x="320" y="261"/>
                    </a:lnTo>
                    <a:lnTo>
                      <a:pt x="375" y="325"/>
                    </a:lnTo>
                    <a:lnTo>
                      <a:pt x="426" y="391"/>
                    </a:lnTo>
                    <a:lnTo>
                      <a:pt x="472" y="462"/>
                    </a:lnTo>
                    <a:lnTo>
                      <a:pt x="516" y="536"/>
                    </a:lnTo>
                    <a:lnTo>
                      <a:pt x="556" y="614"/>
                    </a:lnTo>
                    <a:lnTo>
                      <a:pt x="590" y="696"/>
                    </a:lnTo>
                    <a:lnTo>
                      <a:pt x="619" y="779"/>
                    </a:lnTo>
                    <a:lnTo>
                      <a:pt x="645" y="866"/>
                    </a:lnTo>
                    <a:lnTo>
                      <a:pt x="665" y="954"/>
                    </a:lnTo>
                    <a:lnTo>
                      <a:pt x="679" y="1043"/>
                    </a:lnTo>
                    <a:lnTo>
                      <a:pt x="689" y="1134"/>
                    </a:lnTo>
                    <a:lnTo>
                      <a:pt x="693" y="1224"/>
                    </a:lnTo>
                    <a:lnTo>
                      <a:pt x="693" y="1313"/>
                    </a:lnTo>
                    <a:lnTo>
                      <a:pt x="686" y="1403"/>
                    </a:lnTo>
                    <a:lnTo>
                      <a:pt x="675" y="1492"/>
                    </a:lnTo>
                    <a:lnTo>
                      <a:pt x="659" y="1581"/>
                    </a:lnTo>
                    <a:lnTo>
                      <a:pt x="636" y="1666"/>
                    </a:lnTo>
                    <a:lnTo>
                      <a:pt x="660" y="1677"/>
                    </a:lnTo>
                    <a:close/>
                  </a:path>
                </a:pathLst>
              </a:custGeom>
              <a:solidFill>
                <a:srgbClr val="CCF39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680" name="Freeform 1101"/>
              <p:cNvSpPr>
                <a:spLocks/>
              </p:cNvSpPr>
              <p:nvPr/>
            </p:nvSpPr>
            <p:spPr bwMode="auto">
              <a:xfrm>
                <a:off x="1298" y="679"/>
                <a:ext cx="701" cy="818"/>
              </a:xfrm>
              <a:custGeom>
                <a:avLst/>
                <a:gdLst>
                  <a:gd name="T0" fmla="*/ 8 w 701"/>
                  <a:gd name="T1" fmla="*/ 0 h 1637"/>
                  <a:gd name="T2" fmla="*/ 78 w 701"/>
                  <a:gd name="T3" fmla="*/ 17 h 1637"/>
                  <a:gd name="T4" fmla="*/ 144 w 701"/>
                  <a:gd name="T5" fmla="*/ 38 h 1637"/>
                  <a:gd name="T6" fmla="*/ 208 w 701"/>
                  <a:gd name="T7" fmla="*/ 62 h 1637"/>
                  <a:gd name="T8" fmla="*/ 268 w 701"/>
                  <a:gd name="T9" fmla="*/ 88 h 1637"/>
                  <a:gd name="T10" fmla="*/ 328 w 701"/>
                  <a:gd name="T11" fmla="*/ 116 h 1637"/>
                  <a:gd name="T12" fmla="*/ 383 w 701"/>
                  <a:gd name="T13" fmla="*/ 148 h 1637"/>
                  <a:gd name="T14" fmla="*/ 434 w 701"/>
                  <a:gd name="T15" fmla="*/ 181 h 1637"/>
                  <a:gd name="T16" fmla="*/ 480 w 701"/>
                  <a:gd name="T17" fmla="*/ 216 h 1637"/>
                  <a:gd name="T18" fmla="*/ 524 w 701"/>
                  <a:gd name="T19" fmla="*/ 253 h 1637"/>
                  <a:gd name="T20" fmla="*/ 564 w 701"/>
                  <a:gd name="T21" fmla="*/ 292 h 1637"/>
                  <a:gd name="T22" fmla="*/ 598 w 701"/>
                  <a:gd name="T23" fmla="*/ 333 h 1637"/>
                  <a:gd name="T24" fmla="*/ 627 w 701"/>
                  <a:gd name="T25" fmla="*/ 375 h 1637"/>
                  <a:gd name="T26" fmla="*/ 653 w 701"/>
                  <a:gd name="T27" fmla="*/ 418 h 1637"/>
                  <a:gd name="T28" fmla="*/ 673 w 701"/>
                  <a:gd name="T29" fmla="*/ 462 h 1637"/>
                  <a:gd name="T30" fmla="*/ 687 w 701"/>
                  <a:gd name="T31" fmla="*/ 507 h 1637"/>
                  <a:gd name="T32" fmla="*/ 697 w 701"/>
                  <a:gd name="T33" fmla="*/ 552 h 1637"/>
                  <a:gd name="T34" fmla="*/ 701 w 701"/>
                  <a:gd name="T35" fmla="*/ 597 h 1637"/>
                  <a:gd name="T36" fmla="*/ 701 w 701"/>
                  <a:gd name="T37" fmla="*/ 642 h 1637"/>
                  <a:gd name="T38" fmla="*/ 694 w 701"/>
                  <a:gd name="T39" fmla="*/ 687 h 1637"/>
                  <a:gd name="T40" fmla="*/ 683 w 701"/>
                  <a:gd name="T41" fmla="*/ 731 h 1637"/>
                  <a:gd name="T42" fmla="*/ 667 w 701"/>
                  <a:gd name="T43" fmla="*/ 776 h 1637"/>
                  <a:gd name="T44" fmla="*/ 644 w 701"/>
                  <a:gd name="T45" fmla="*/ 818 h 1637"/>
                  <a:gd name="T46" fmla="*/ 620 w 701"/>
                  <a:gd name="T47" fmla="*/ 813 h 1637"/>
                  <a:gd name="T48" fmla="*/ 643 w 701"/>
                  <a:gd name="T49" fmla="*/ 768 h 1637"/>
                  <a:gd name="T50" fmla="*/ 659 w 701"/>
                  <a:gd name="T51" fmla="*/ 724 h 1637"/>
                  <a:gd name="T52" fmla="*/ 670 w 701"/>
                  <a:gd name="T53" fmla="*/ 679 h 1637"/>
                  <a:gd name="T54" fmla="*/ 676 w 701"/>
                  <a:gd name="T55" fmla="*/ 633 h 1637"/>
                  <a:gd name="T56" fmla="*/ 676 w 701"/>
                  <a:gd name="T57" fmla="*/ 586 h 1637"/>
                  <a:gd name="T58" fmla="*/ 668 w 701"/>
                  <a:gd name="T59" fmla="*/ 540 h 1637"/>
                  <a:gd name="T60" fmla="*/ 657 w 701"/>
                  <a:gd name="T61" fmla="*/ 494 h 1637"/>
                  <a:gd name="T62" fmla="*/ 640 w 701"/>
                  <a:gd name="T63" fmla="*/ 449 h 1637"/>
                  <a:gd name="T64" fmla="*/ 618 w 701"/>
                  <a:gd name="T65" fmla="*/ 405 h 1637"/>
                  <a:gd name="T66" fmla="*/ 591 w 701"/>
                  <a:gd name="T67" fmla="*/ 361 h 1637"/>
                  <a:gd name="T68" fmla="*/ 558 w 701"/>
                  <a:gd name="T69" fmla="*/ 319 h 1637"/>
                  <a:gd name="T70" fmla="*/ 520 w 701"/>
                  <a:gd name="T71" fmla="*/ 278 h 1637"/>
                  <a:gd name="T72" fmla="*/ 478 w 701"/>
                  <a:gd name="T73" fmla="*/ 239 h 1637"/>
                  <a:gd name="T74" fmla="*/ 431 w 701"/>
                  <a:gd name="T75" fmla="*/ 202 h 1637"/>
                  <a:gd name="T76" fmla="*/ 379 w 701"/>
                  <a:gd name="T77" fmla="*/ 167 h 1637"/>
                  <a:gd name="T78" fmla="*/ 324 w 701"/>
                  <a:gd name="T79" fmla="*/ 135 h 1637"/>
                  <a:gd name="T80" fmla="*/ 266 w 701"/>
                  <a:gd name="T81" fmla="*/ 105 h 1637"/>
                  <a:gd name="T82" fmla="*/ 203 w 701"/>
                  <a:gd name="T83" fmla="*/ 78 h 1637"/>
                  <a:gd name="T84" fmla="*/ 138 w 701"/>
                  <a:gd name="T85" fmla="*/ 53 h 1637"/>
                  <a:gd name="T86" fmla="*/ 71 w 701"/>
                  <a:gd name="T87" fmla="*/ 33 h 1637"/>
                  <a:gd name="T88" fmla="*/ 0 w 701"/>
                  <a:gd name="T89" fmla="*/ 14 h 1637"/>
                  <a:gd name="T90" fmla="*/ 8 w 701"/>
                  <a:gd name="T91" fmla="*/ 0 h 1637"/>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701" h="1637">
                    <a:moveTo>
                      <a:pt x="8" y="0"/>
                    </a:moveTo>
                    <a:lnTo>
                      <a:pt x="78" y="35"/>
                    </a:lnTo>
                    <a:lnTo>
                      <a:pt x="144" y="76"/>
                    </a:lnTo>
                    <a:lnTo>
                      <a:pt x="208" y="124"/>
                    </a:lnTo>
                    <a:lnTo>
                      <a:pt x="268" y="176"/>
                    </a:lnTo>
                    <a:lnTo>
                      <a:pt x="328" y="232"/>
                    </a:lnTo>
                    <a:lnTo>
                      <a:pt x="383" y="296"/>
                    </a:lnTo>
                    <a:lnTo>
                      <a:pt x="434" y="362"/>
                    </a:lnTo>
                    <a:lnTo>
                      <a:pt x="480" y="433"/>
                    </a:lnTo>
                    <a:lnTo>
                      <a:pt x="524" y="507"/>
                    </a:lnTo>
                    <a:lnTo>
                      <a:pt x="564" y="585"/>
                    </a:lnTo>
                    <a:lnTo>
                      <a:pt x="598" y="667"/>
                    </a:lnTo>
                    <a:lnTo>
                      <a:pt x="627" y="750"/>
                    </a:lnTo>
                    <a:lnTo>
                      <a:pt x="653" y="837"/>
                    </a:lnTo>
                    <a:lnTo>
                      <a:pt x="673" y="925"/>
                    </a:lnTo>
                    <a:lnTo>
                      <a:pt x="687" y="1014"/>
                    </a:lnTo>
                    <a:lnTo>
                      <a:pt x="697" y="1105"/>
                    </a:lnTo>
                    <a:lnTo>
                      <a:pt x="701" y="1195"/>
                    </a:lnTo>
                    <a:lnTo>
                      <a:pt x="701" y="1284"/>
                    </a:lnTo>
                    <a:lnTo>
                      <a:pt x="694" y="1374"/>
                    </a:lnTo>
                    <a:lnTo>
                      <a:pt x="683" y="1463"/>
                    </a:lnTo>
                    <a:lnTo>
                      <a:pt x="667" y="1552"/>
                    </a:lnTo>
                    <a:lnTo>
                      <a:pt x="644" y="1637"/>
                    </a:lnTo>
                    <a:lnTo>
                      <a:pt x="620" y="1626"/>
                    </a:lnTo>
                    <a:lnTo>
                      <a:pt x="643" y="1537"/>
                    </a:lnTo>
                    <a:lnTo>
                      <a:pt x="659" y="1449"/>
                    </a:lnTo>
                    <a:lnTo>
                      <a:pt x="670" y="1358"/>
                    </a:lnTo>
                    <a:lnTo>
                      <a:pt x="676" y="1266"/>
                    </a:lnTo>
                    <a:lnTo>
                      <a:pt x="676" y="1173"/>
                    </a:lnTo>
                    <a:lnTo>
                      <a:pt x="668" y="1081"/>
                    </a:lnTo>
                    <a:lnTo>
                      <a:pt x="657" y="989"/>
                    </a:lnTo>
                    <a:lnTo>
                      <a:pt x="640" y="898"/>
                    </a:lnTo>
                    <a:lnTo>
                      <a:pt x="618" y="810"/>
                    </a:lnTo>
                    <a:lnTo>
                      <a:pt x="591" y="723"/>
                    </a:lnTo>
                    <a:lnTo>
                      <a:pt x="558" y="638"/>
                    </a:lnTo>
                    <a:lnTo>
                      <a:pt x="520" y="556"/>
                    </a:lnTo>
                    <a:lnTo>
                      <a:pt x="478" y="478"/>
                    </a:lnTo>
                    <a:lnTo>
                      <a:pt x="431" y="404"/>
                    </a:lnTo>
                    <a:lnTo>
                      <a:pt x="379" y="335"/>
                    </a:lnTo>
                    <a:lnTo>
                      <a:pt x="324" y="270"/>
                    </a:lnTo>
                    <a:lnTo>
                      <a:pt x="266" y="210"/>
                    </a:lnTo>
                    <a:lnTo>
                      <a:pt x="203" y="156"/>
                    </a:lnTo>
                    <a:lnTo>
                      <a:pt x="138" y="107"/>
                    </a:lnTo>
                    <a:lnTo>
                      <a:pt x="71" y="66"/>
                    </a:lnTo>
                    <a:lnTo>
                      <a:pt x="0" y="29"/>
                    </a:lnTo>
                    <a:lnTo>
                      <a:pt x="8" y="0"/>
                    </a:lnTo>
                    <a:close/>
                  </a:path>
                </a:pathLst>
              </a:custGeom>
              <a:solidFill>
                <a:srgbClr val="CDF28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681" name="Freeform 1102"/>
              <p:cNvSpPr>
                <a:spLocks/>
              </p:cNvSpPr>
              <p:nvPr/>
            </p:nvSpPr>
            <p:spPr bwMode="auto">
              <a:xfrm>
                <a:off x="1289" y="694"/>
                <a:ext cx="685" cy="798"/>
              </a:xfrm>
              <a:custGeom>
                <a:avLst/>
                <a:gdLst>
                  <a:gd name="T0" fmla="*/ 629 w 685"/>
                  <a:gd name="T1" fmla="*/ 798 h 1597"/>
                  <a:gd name="T2" fmla="*/ 652 w 685"/>
                  <a:gd name="T3" fmla="*/ 754 h 1597"/>
                  <a:gd name="T4" fmla="*/ 668 w 685"/>
                  <a:gd name="T5" fmla="*/ 710 h 1597"/>
                  <a:gd name="T6" fmla="*/ 679 w 685"/>
                  <a:gd name="T7" fmla="*/ 664 h 1597"/>
                  <a:gd name="T8" fmla="*/ 685 w 685"/>
                  <a:gd name="T9" fmla="*/ 618 h 1597"/>
                  <a:gd name="T10" fmla="*/ 685 w 685"/>
                  <a:gd name="T11" fmla="*/ 572 h 1597"/>
                  <a:gd name="T12" fmla="*/ 677 w 685"/>
                  <a:gd name="T13" fmla="*/ 526 h 1597"/>
                  <a:gd name="T14" fmla="*/ 666 w 685"/>
                  <a:gd name="T15" fmla="*/ 480 h 1597"/>
                  <a:gd name="T16" fmla="*/ 649 w 685"/>
                  <a:gd name="T17" fmla="*/ 434 h 1597"/>
                  <a:gd name="T18" fmla="*/ 627 w 685"/>
                  <a:gd name="T19" fmla="*/ 390 h 1597"/>
                  <a:gd name="T20" fmla="*/ 600 w 685"/>
                  <a:gd name="T21" fmla="*/ 347 h 1597"/>
                  <a:gd name="T22" fmla="*/ 567 w 685"/>
                  <a:gd name="T23" fmla="*/ 304 h 1597"/>
                  <a:gd name="T24" fmla="*/ 529 w 685"/>
                  <a:gd name="T25" fmla="*/ 263 h 1597"/>
                  <a:gd name="T26" fmla="*/ 487 w 685"/>
                  <a:gd name="T27" fmla="*/ 224 h 1597"/>
                  <a:gd name="T28" fmla="*/ 440 w 685"/>
                  <a:gd name="T29" fmla="*/ 187 h 1597"/>
                  <a:gd name="T30" fmla="*/ 388 w 685"/>
                  <a:gd name="T31" fmla="*/ 153 h 1597"/>
                  <a:gd name="T32" fmla="*/ 333 w 685"/>
                  <a:gd name="T33" fmla="*/ 120 h 1597"/>
                  <a:gd name="T34" fmla="*/ 275 w 685"/>
                  <a:gd name="T35" fmla="*/ 90 h 1597"/>
                  <a:gd name="T36" fmla="*/ 212 w 685"/>
                  <a:gd name="T37" fmla="*/ 63 h 1597"/>
                  <a:gd name="T38" fmla="*/ 147 w 685"/>
                  <a:gd name="T39" fmla="*/ 39 h 1597"/>
                  <a:gd name="T40" fmla="*/ 80 w 685"/>
                  <a:gd name="T41" fmla="*/ 18 h 1597"/>
                  <a:gd name="T42" fmla="*/ 9 w 685"/>
                  <a:gd name="T43" fmla="*/ 0 h 1597"/>
                  <a:gd name="T44" fmla="*/ 0 w 685"/>
                  <a:gd name="T45" fmla="*/ 15 h 1597"/>
                  <a:gd name="T46" fmla="*/ 68 w 685"/>
                  <a:gd name="T47" fmla="*/ 33 h 1597"/>
                  <a:gd name="T48" fmla="*/ 135 w 685"/>
                  <a:gd name="T49" fmla="*/ 54 h 1597"/>
                  <a:gd name="T50" fmla="*/ 198 w 685"/>
                  <a:gd name="T51" fmla="*/ 78 h 1597"/>
                  <a:gd name="T52" fmla="*/ 258 w 685"/>
                  <a:gd name="T53" fmla="*/ 104 h 1597"/>
                  <a:gd name="T54" fmla="*/ 316 w 685"/>
                  <a:gd name="T55" fmla="*/ 133 h 1597"/>
                  <a:gd name="T56" fmla="*/ 369 w 685"/>
                  <a:gd name="T57" fmla="*/ 165 h 1597"/>
                  <a:gd name="T58" fmla="*/ 419 w 685"/>
                  <a:gd name="T59" fmla="*/ 198 h 1597"/>
                  <a:gd name="T60" fmla="*/ 464 w 685"/>
                  <a:gd name="T61" fmla="*/ 234 h 1597"/>
                  <a:gd name="T62" fmla="*/ 506 w 685"/>
                  <a:gd name="T63" fmla="*/ 272 h 1597"/>
                  <a:gd name="T64" fmla="*/ 543 w 685"/>
                  <a:gd name="T65" fmla="*/ 311 h 1597"/>
                  <a:gd name="T66" fmla="*/ 574 w 685"/>
                  <a:gd name="T67" fmla="*/ 353 h 1597"/>
                  <a:gd name="T68" fmla="*/ 601 w 685"/>
                  <a:gd name="T69" fmla="*/ 395 h 1597"/>
                  <a:gd name="T70" fmla="*/ 624 w 685"/>
                  <a:gd name="T71" fmla="*/ 438 h 1597"/>
                  <a:gd name="T72" fmla="*/ 639 w 685"/>
                  <a:gd name="T73" fmla="*/ 482 h 1597"/>
                  <a:gd name="T74" fmla="*/ 651 w 685"/>
                  <a:gd name="T75" fmla="*/ 527 h 1597"/>
                  <a:gd name="T76" fmla="*/ 656 w 685"/>
                  <a:gd name="T77" fmla="*/ 572 h 1597"/>
                  <a:gd name="T78" fmla="*/ 658 w 685"/>
                  <a:gd name="T79" fmla="*/ 617 h 1597"/>
                  <a:gd name="T80" fmla="*/ 652 w 685"/>
                  <a:gd name="T81" fmla="*/ 662 h 1597"/>
                  <a:gd name="T82" fmla="*/ 641 w 685"/>
                  <a:gd name="T83" fmla="*/ 706 h 1597"/>
                  <a:gd name="T84" fmla="*/ 625 w 685"/>
                  <a:gd name="T85" fmla="*/ 749 h 1597"/>
                  <a:gd name="T86" fmla="*/ 604 w 685"/>
                  <a:gd name="T87" fmla="*/ 792 h 1597"/>
                  <a:gd name="T88" fmla="*/ 629 w 685"/>
                  <a:gd name="T89" fmla="*/ 798 h 1597"/>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685" h="1597">
                    <a:moveTo>
                      <a:pt x="629" y="1597"/>
                    </a:moveTo>
                    <a:lnTo>
                      <a:pt x="652" y="1508"/>
                    </a:lnTo>
                    <a:lnTo>
                      <a:pt x="668" y="1420"/>
                    </a:lnTo>
                    <a:lnTo>
                      <a:pt x="679" y="1329"/>
                    </a:lnTo>
                    <a:lnTo>
                      <a:pt x="685" y="1237"/>
                    </a:lnTo>
                    <a:lnTo>
                      <a:pt x="685" y="1144"/>
                    </a:lnTo>
                    <a:lnTo>
                      <a:pt x="677" y="1052"/>
                    </a:lnTo>
                    <a:lnTo>
                      <a:pt x="666" y="960"/>
                    </a:lnTo>
                    <a:lnTo>
                      <a:pt x="649" y="869"/>
                    </a:lnTo>
                    <a:lnTo>
                      <a:pt x="627" y="781"/>
                    </a:lnTo>
                    <a:lnTo>
                      <a:pt x="600" y="694"/>
                    </a:lnTo>
                    <a:lnTo>
                      <a:pt x="567" y="609"/>
                    </a:lnTo>
                    <a:lnTo>
                      <a:pt x="529" y="527"/>
                    </a:lnTo>
                    <a:lnTo>
                      <a:pt x="487" y="449"/>
                    </a:lnTo>
                    <a:lnTo>
                      <a:pt x="440" y="375"/>
                    </a:lnTo>
                    <a:lnTo>
                      <a:pt x="388" y="306"/>
                    </a:lnTo>
                    <a:lnTo>
                      <a:pt x="333" y="241"/>
                    </a:lnTo>
                    <a:lnTo>
                      <a:pt x="275" y="181"/>
                    </a:lnTo>
                    <a:lnTo>
                      <a:pt x="212" y="127"/>
                    </a:lnTo>
                    <a:lnTo>
                      <a:pt x="147" y="78"/>
                    </a:lnTo>
                    <a:lnTo>
                      <a:pt x="80" y="37"/>
                    </a:lnTo>
                    <a:lnTo>
                      <a:pt x="9" y="0"/>
                    </a:lnTo>
                    <a:lnTo>
                      <a:pt x="0" y="31"/>
                    </a:lnTo>
                    <a:lnTo>
                      <a:pt x="68" y="67"/>
                    </a:lnTo>
                    <a:lnTo>
                      <a:pt x="135" y="109"/>
                    </a:lnTo>
                    <a:lnTo>
                      <a:pt x="198" y="156"/>
                    </a:lnTo>
                    <a:lnTo>
                      <a:pt x="258" y="209"/>
                    </a:lnTo>
                    <a:lnTo>
                      <a:pt x="316" y="267"/>
                    </a:lnTo>
                    <a:lnTo>
                      <a:pt x="369" y="330"/>
                    </a:lnTo>
                    <a:lnTo>
                      <a:pt x="419" y="397"/>
                    </a:lnTo>
                    <a:lnTo>
                      <a:pt x="464" y="469"/>
                    </a:lnTo>
                    <a:lnTo>
                      <a:pt x="506" y="545"/>
                    </a:lnTo>
                    <a:lnTo>
                      <a:pt x="543" y="623"/>
                    </a:lnTo>
                    <a:lnTo>
                      <a:pt x="574" y="706"/>
                    </a:lnTo>
                    <a:lnTo>
                      <a:pt x="601" y="790"/>
                    </a:lnTo>
                    <a:lnTo>
                      <a:pt x="624" y="877"/>
                    </a:lnTo>
                    <a:lnTo>
                      <a:pt x="639" y="965"/>
                    </a:lnTo>
                    <a:lnTo>
                      <a:pt x="651" y="1054"/>
                    </a:lnTo>
                    <a:lnTo>
                      <a:pt x="656" y="1144"/>
                    </a:lnTo>
                    <a:lnTo>
                      <a:pt x="658" y="1235"/>
                    </a:lnTo>
                    <a:lnTo>
                      <a:pt x="652" y="1324"/>
                    </a:lnTo>
                    <a:lnTo>
                      <a:pt x="641" y="1412"/>
                    </a:lnTo>
                    <a:lnTo>
                      <a:pt x="625" y="1499"/>
                    </a:lnTo>
                    <a:lnTo>
                      <a:pt x="604" y="1584"/>
                    </a:lnTo>
                    <a:lnTo>
                      <a:pt x="629" y="1597"/>
                    </a:lnTo>
                    <a:close/>
                  </a:path>
                </a:pathLst>
              </a:custGeom>
              <a:solidFill>
                <a:srgbClr val="CFF28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682" name="Freeform 1103"/>
              <p:cNvSpPr>
                <a:spLocks/>
              </p:cNvSpPr>
              <p:nvPr/>
            </p:nvSpPr>
            <p:spPr bwMode="auto">
              <a:xfrm>
                <a:off x="1280" y="709"/>
                <a:ext cx="667" cy="777"/>
              </a:xfrm>
              <a:custGeom>
                <a:avLst/>
                <a:gdLst>
                  <a:gd name="T0" fmla="*/ 9 w 667"/>
                  <a:gd name="T1" fmla="*/ 0 h 1553"/>
                  <a:gd name="T2" fmla="*/ 77 w 667"/>
                  <a:gd name="T3" fmla="*/ 18 h 1553"/>
                  <a:gd name="T4" fmla="*/ 144 w 667"/>
                  <a:gd name="T5" fmla="*/ 39 h 1553"/>
                  <a:gd name="T6" fmla="*/ 207 w 667"/>
                  <a:gd name="T7" fmla="*/ 63 h 1553"/>
                  <a:gd name="T8" fmla="*/ 267 w 667"/>
                  <a:gd name="T9" fmla="*/ 89 h 1553"/>
                  <a:gd name="T10" fmla="*/ 325 w 667"/>
                  <a:gd name="T11" fmla="*/ 118 h 1553"/>
                  <a:gd name="T12" fmla="*/ 378 w 667"/>
                  <a:gd name="T13" fmla="*/ 150 h 1553"/>
                  <a:gd name="T14" fmla="*/ 428 w 667"/>
                  <a:gd name="T15" fmla="*/ 183 h 1553"/>
                  <a:gd name="T16" fmla="*/ 473 w 667"/>
                  <a:gd name="T17" fmla="*/ 219 h 1553"/>
                  <a:gd name="T18" fmla="*/ 515 w 667"/>
                  <a:gd name="T19" fmla="*/ 257 h 1553"/>
                  <a:gd name="T20" fmla="*/ 552 w 667"/>
                  <a:gd name="T21" fmla="*/ 296 h 1553"/>
                  <a:gd name="T22" fmla="*/ 583 w 667"/>
                  <a:gd name="T23" fmla="*/ 338 h 1553"/>
                  <a:gd name="T24" fmla="*/ 610 w 667"/>
                  <a:gd name="T25" fmla="*/ 380 h 1553"/>
                  <a:gd name="T26" fmla="*/ 633 w 667"/>
                  <a:gd name="T27" fmla="*/ 423 h 1553"/>
                  <a:gd name="T28" fmla="*/ 648 w 667"/>
                  <a:gd name="T29" fmla="*/ 467 h 1553"/>
                  <a:gd name="T30" fmla="*/ 660 w 667"/>
                  <a:gd name="T31" fmla="*/ 512 h 1553"/>
                  <a:gd name="T32" fmla="*/ 665 w 667"/>
                  <a:gd name="T33" fmla="*/ 557 h 1553"/>
                  <a:gd name="T34" fmla="*/ 667 w 667"/>
                  <a:gd name="T35" fmla="*/ 602 h 1553"/>
                  <a:gd name="T36" fmla="*/ 661 w 667"/>
                  <a:gd name="T37" fmla="*/ 647 h 1553"/>
                  <a:gd name="T38" fmla="*/ 650 w 667"/>
                  <a:gd name="T39" fmla="*/ 691 h 1553"/>
                  <a:gd name="T40" fmla="*/ 634 w 667"/>
                  <a:gd name="T41" fmla="*/ 734 h 1553"/>
                  <a:gd name="T42" fmla="*/ 613 w 667"/>
                  <a:gd name="T43" fmla="*/ 777 h 1553"/>
                  <a:gd name="T44" fmla="*/ 586 w 667"/>
                  <a:gd name="T45" fmla="*/ 771 h 1553"/>
                  <a:gd name="T46" fmla="*/ 607 w 667"/>
                  <a:gd name="T47" fmla="*/ 729 h 1553"/>
                  <a:gd name="T48" fmla="*/ 623 w 667"/>
                  <a:gd name="T49" fmla="*/ 687 h 1553"/>
                  <a:gd name="T50" fmla="*/ 633 w 667"/>
                  <a:gd name="T51" fmla="*/ 644 h 1553"/>
                  <a:gd name="T52" fmla="*/ 637 w 667"/>
                  <a:gd name="T53" fmla="*/ 600 h 1553"/>
                  <a:gd name="T54" fmla="*/ 637 w 667"/>
                  <a:gd name="T55" fmla="*/ 557 h 1553"/>
                  <a:gd name="T56" fmla="*/ 631 w 667"/>
                  <a:gd name="T57" fmla="*/ 514 h 1553"/>
                  <a:gd name="T58" fmla="*/ 621 w 667"/>
                  <a:gd name="T59" fmla="*/ 470 h 1553"/>
                  <a:gd name="T60" fmla="*/ 604 w 667"/>
                  <a:gd name="T61" fmla="*/ 428 h 1553"/>
                  <a:gd name="T62" fmla="*/ 583 w 667"/>
                  <a:gd name="T63" fmla="*/ 385 h 1553"/>
                  <a:gd name="T64" fmla="*/ 558 w 667"/>
                  <a:gd name="T65" fmla="*/ 344 h 1553"/>
                  <a:gd name="T66" fmla="*/ 527 w 667"/>
                  <a:gd name="T67" fmla="*/ 304 h 1553"/>
                  <a:gd name="T68" fmla="*/ 491 w 667"/>
                  <a:gd name="T69" fmla="*/ 266 h 1553"/>
                  <a:gd name="T70" fmla="*/ 450 w 667"/>
                  <a:gd name="T71" fmla="*/ 229 h 1553"/>
                  <a:gd name="T72" fmla="*/ 407 w 667"/>
                  <a:gd name="T73" fmla="*/ 194 h 1553"/>
                  <a:gd name="T74" fmla="*/ 359 w 667"/>
                  <a:gd name="T75" fmla="*/ 161 h 1553"/>
                  <a:gd name="T76" fmla="*/ 306 w 667"/>
                  <a:gd name="T77" fmla="*/ 131 h 1553"/>
                  <a:gd name="T78" fmla="*/ 250 w 667"/>
                  <a:gd name="T79" fmla="*/ 103 h 1553"/>
                  <a:gd name="T80" fmla="*/ 192 w 667"/>
                  <a:gd name="T81" fmla="*/ 77 h 1553"/>
                  <a:gd name="T82" fmla="*/ 130 w 667"/>
                  <a:gd name="T83" fmla="*/ 54 h 1553"/>
                  <a:gd name="T84" fmla="*/ 66 w 667"/>
                  <a:gd name="T85" fmla="*/ 34 h 1553"/>
                  <a:gd name="T86" fmla="*/ 0 w 667"/>
                  <a:gd name="T87" fmla="*/ 17 h 1553"/>
                  <a:gd name="T88" fmla="*/ 9 w 667"/>
                  <a:gd name="T89" fmla="*/ 0 h 155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667" h="1553">
                    <a:moveTo>
                      <a:pt x="9" y="0"/>
                    </a:moveTo>
                    <a:lnTo>
                      <a:pt x="77" y="36"/>
                    </a:lnTo>
                    <a:lnTo>
                      <a:pt x="144" y="78"/>
                    </a:lnTo>
                    <a:lnTo>
                      <a:pt x="207" y="125"/>
                    </a:lnTo>
                    <a:lnTo>
                      <a:pt x="267" y="178"/>
                    </a:lnTo>
                    <a:lnTo>
                      <a:pt x="325" y="236"/>
                    </a:lnTo>
                    <a:lnTo>
                      <a:pt x="378" y="299"/>
                    </a:lnTo>
                    <a:lnTo>
                      <a:pt x="428" y="366"/>
                    </a:lnTo>
                    <a:lnTo>
                      <a:pt x="473" y="438"/>
                    </a:lnTo>
                    <a:lnTo>
                      <a:pt x="515" y="514"/>
                    </a:lnTo>
                    <a:lnTo>
                      <a:pt x="552" y="592"/>
                    </a:lnTo>
                    <a:lnTo>
                      <a:pt x="583" y="675"/>
                    </a:lnTo>
                    <a:lnTo>
                      <a:pt x="610" y="759"/>
                    </a:lnTo>
                    <a:lnTo>
                      <a:pt x="633" y="846"/>
                    </a:lnTo>
                    <a:lnTo>
                      <a:pt x="648" y="934"/>
                    </a:lnTo>
                    <a:lnTo>
                      <a:pt x="660" y="1023"/>
                    </a:lnTo>
                    <a:lnTo>
                      <a:pt x="665" y="1113"/>
                    </a:lnTo>
                    <a:lnTo>
                      <a:pt x="667" y="1204"/>
                    </a:lnTo>
                    <a:lnTo>
                      <a:pt x="661" y="1293"/>
                    </a:lnTo>
                    <a:lnTo>
                      <a:pt x="650" y="1381"/>
                    </a:lnTo>
                    <a:lnTo>
                      <a:pt x="634" y="1468"/>
                    </a:lnTo>
                    <a:lnTo>
                      <a:pt x="613" y="1553"/>
                    </a:lnTo>
                    <a:lnTo>
                      <a:pt x="586" y="1541"/>
                    </a:lnTo>
                    <a:lnTo>
                      <a:pt x="607" y="1457"/>
                    </a:lnTo>
                    <a:lnTo>
                      <a:pt x="623" y="1374"/>
                    </a:lnTo>
                    <a:lnTo>
                      <a:pt x="633" y="1287"/>
                    </a:lnTo>
                    <a:lnTo>
                      <a:pt x="637" y="1200"/>
                    </a:lnTo>
                    <a:lnTo>
                      <a:pt x="637" y="1113"/>
                    </a:lnTo>
                    <a:lnTo>
                      <a:pt x="631" y="1027"/>
                    </a:lnTo>
                    <a:lnTo>
                      <a:pt x="621" y="940"/>
                    </a:lnTo>
                    <a:lnTo>
                      <a:pt x="604" y="855"/>
                    </a:lnTo>
                    <a:lnTo>
                      <a:pt x="583" y="770"/>
                    </a:lnTo>
                    <a:lnTo>
                      <a:pt x="558" y="688"/>
                    </a:lnTo>
                    <a:lnTo>
                      <a:pt x="527" y="608"/>
                    </a:lnTo>
                    <a:lnTo>
                      <a:pt x="491" y="531"/>
                    </a:lnTo>
                    <a:lnTo>
                      <a:pt x="450" y="458"/>
                    </a:lnTo>
                    <a:lnTo>
                      <a:pt x="407" y="388"/>
                    </a:lnTo>
                    <a:lnTo>
                      <a:pt x="359" y="322"/>
                    </a:lnTo>
                    <a:lnTo>
                      <a:pt x="306" y="261"/>
                    </a:lnTo>
                    <a:lnTo>
                      <a:pt x="250" y="205"/>
                    </a:lnTo>
                    <a:lnTo>
                      <a:pt x="192" y="154"/>
                    </a:lnTo>
                    <a:lnTo>
                      <a:pt x="130" y="107"/>
                    </a:lnTo>
                    <a:lnTo>
                      <a:pt x="66" y="67"/>
                    </a:lnTo>
                    <a:lnTo>
                      <a:pt x="0" y="33"/>
                    </a:lnTo>
                    <a:lnTo>
                      <a:pt x="9" y="0"/>
                    </a:lnTo>
                    <a:close/>
                  </a:path>
                </a:pathLst>
              </a:custGeom>
              <a:solidFill>
                <a:srgbClr val="D1F18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683" name="Freeform 1104"/>
              <p:cNvSpPr>
                <a:spLocks/>
              </p:cNvSpPr>
              <p:nvPr/>
            </p:nvSpPr>
            <p:spPr bwMode="auto">
              <a:xfrm>
                <a:off x="1270" y="725"/>
                <a:ext cx="647" cy="754"/>
              </a:xfrm>
              <a:custGeom>
                <a:avLst/>
                <a:gdLst>
                  <a:gd name="T0" fmla="*/ 596 w 647"/>
                  <a:gd name="T1" fmla="*/ 754 h 1508"/>
                  <a:gd name="T2" fmla="*/ 617 w 647"/>
                  <a:gd name="T3" fmla="*/ 712 h 1508"/>
                  <a:gd name="T4" fmla="*/ 633 w 647"/>
                  <a:gd name="T5" fmla="*/ 671 h 1508"/>
                  <a:gd name="T6" fmla="*/ 643 w 647"/>
                  <a:gd name="T7" fmla="*/ 627 h 1508"/>
                  <a:gd name="T8" fmla="*/ 647 w 647"/>
                  <a:gd name="T9" fmla="*/ 584 h 1508"/>
                  <a:gd name="T10" fmla="*/ 647 w 647"/>
                  <a:gd name="T11" fmla="*/ 540 h 1508"/>
                  <a:gd name="T12" fmla="*/ 641 w 647"/>
                  <a:gd name="T13" fmla="*/ 497 h 1508"/>
                  <a:gd name="T14" fmla="*/ 631 w 647"/>
                  <a:gd name="T15" fmla="*/ 454 h 1508"/>
                  <a:gd name="T16" fmla="*/ 614 w 647"/>
                  <a:gd name="T17" fmla="*/ 411 h 1508"/>
                  <a:gd name="T18" fmla="*/ 593 w 647"/>
                  <a:gd name="T19" fmla="*/ 369 h 1508"/>
                  <a:gd name="T20" fmla="*/ 568 w 647"/>
                  <a:gd name="T21" fmla="*/ 328 h 1508"/>
                  <a:gd name="T22" fmla="*/ 537 w 647"/>
                  <a:gd name="T23" fmla="*/ 288 h 1508"/>
                  <a:gd name="T24" fmla="*/ 501 w 647"/>
                  <a:gd name="T25" fmla="*/ 249 h 1508"/>
                  <a:gd name="T26" fmla="*/ 460 w 647"/>
                  <a:gd name="T27" fmla="*/ 213 h 1508"/>
                  <a:gd name="T28" fmla="*/ 417 w 647"/>
                  <a:gd name="T29" fmla="*/ 178 h 1508"/>
                  <a:gd name="T30" fmla="*/ 369 w 647"/>
                  <a:gd name="T31" fmla="*/ 145 h 1508"/>
                  <a:gd name="T32" fmla="*/ 316 w 647"/>
                  <a:gd name="T33" fmla="*/ 114 h 1508"/>
                  <a:gd name="T34" fmla="*/ 260 w 647"/>
                  <a:gd name="T35" fmla="*/ 86 h 1508"/>
                  <a:gd name="T36" fmla="*/ 202 w 647"/>
                  <a:gd name="T37" fmla="*/ 61 h 1508"/>
                  <a:gd name="T38" fmla="*/ 140 w 647"/>
                  <a:gd name="T39" fmla="*/ 37 h 1508"/>
                  <a:gd name="T40" fmla="*/ 76 w 647"/>
                  <a:gd name="T41" fmla="*/ 17 h 1508"/>
                  <a:gd name="T42" fmla="*/ 10 w 647"/>
                  <a:gd name="T43" fmla="*/ 0 h 1508"/>
                  <a:gd name="T44" fmla="*/ 0 w 647"/>
                  <a:gd name="T45" fmla="*/ 17 h 1508"/>
                  <a:gd name="T46" fmla="*/ 65 w 647"/>
                  <a:gd name="T47" fmla="*/ 35 h 1508"/>
                  <a:gd name="T48" fmla="*/ 125 w 647"/>
                  <a:gd name="T49" fmla="*/ 54 h 1508"/>
                  <a:gd name="T50" fmla="*/ 186 w 647"/>
                  <a:gd name="T51" fmla="*/ 76 h 1508"/>
                  <a:gd name="T52" fmla="*/ 243 w 647"/>
                  <a:gd name="T53" fmla="*/ 101 h 1508"/>
                  <a:gd name="T54" fmla="*/ 296 w 647"/>
                  <a:gd name="T55" fmla="*/ 128 h 1508"/>
                  <a:gd name="T56" fmla="*/ 347 w 647"/>
                  <a:gd name="T57" fmla="*/ 158 h 1508"/>
                  <a:gd name="T58" fmla="*/ 394 w 647"/>
                  <a:gd name="T59" fmla="*/ 189 h 1508"/>
                  <a:gd name="T60" fmla="*/ 436 w 647"/>
                  <a:gd name="T61" fmla="*/ 223 h 1508"/>
                  <a:gd name="T62" fmla="*/ 476 w 647"/>
                  <a:gd name="T63" fmla="*/ 259 h 1508"/>
                  <a:gd name="T64" fmla="*/ 510 w 647"/>
                  <a:gd name="T65" fmla="*/ 296 h 1508"/>
                  <a:gd name="T66" fmla="*/ 540 w 647"/>
                  <a:gd name="T67" fmla="*/ 335 h 1508"/>
                  <a:gd name="T68" fmla="*/ 565 w 647"/>
                  <a:gd name="T69" fmla="*/ 374 h 1508"/>
                  <a:gd name="T70" fmla="*/ 586 w 647"/>
                  <a:gd name="T71" fmla="*/ 415 h 1508"/>
                  <a:gd name="T72" fmla="*/ 602 w 647"/>
                  <a:gd name="T73" fmla="*/ 456 h 1508"/>
                  <a:gd name="T74" fmla="*/ 612 w 647"/>
                  <a:gd name="T75" fmla="*/ 499 h 1508"/>
                  <a:gd name="T76" fmla="*/ 617 w 647"/>
                  <a:gd name="T77" fmla="*/ 540 h 1508"/>
                  <a:gd name="T78" fmla="*/ 617 w 647"/>
                  <a:gd name="T79" fmla="*/ 583 h 1508"/>
                  <a:gd name="T80" fmla="*/ 613 w 647"/>
                  <a:gd name="T81" fmla="*/ 625 h 1508"/>
                  <a:gd name="T82" fmla="*/ 603 w 647"/>
                  <a:gd name="T83" fmla="*/ 666 h 1508"/>
                  <a:gd name="T84" fmla="*/ 588 w 647"/>
                  <a:gd name="T85" fmla="*/ 708 h 1508"/>
                  <a:gd name="T86" fmla="*/ 568 w 647"/>
                  <a:gd name="T87" fmla="*/ 748 h 1508"/>
                  <a:gd name="T88" fmla="*/ 596 w 647"/>
                  <a:gd name="T89" fmla="*/ 754 h 1508"/>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647" h="1508">
                    <a:moveTo>
                      <a:pt x="596" y="1508"/>
                    </a:moveTo>
                    <a:lnTo>
                      <a:pt x="617" y="1424"/>
                    </a:lnTo>
                    <a:lnTo>
                      <a:pt x="633" y="1341"/>
                    </a:lnTo>
                    <a:lnTo>
                      <a:pt x="643" y="1254"/>
                    </a:lnTo>
                    <a:lnTo>
                      <a:pt x="647" y="1167"/>
                    </a:lnTo>
                    <a:lnTo>
                      <a:pt x="647" y="1080"/>
                    </a:lnTo>
                    <a:lnTo>
                      <a:pt x="641" y="994"/>
                    </a:lnTo>
                    <a:lnTo>
                      <a:pt x="631" y="907"/>
                    </a:lnTo>
                    <a:lnTo>
                      <a:pt x="614" y="822"/>
                    </a:lnTo>
                    <a:lnTo>
                      <a:pt x="593" y="737"/>
                    </a:lnTo>
                    <a:lnTo>
                      <a:pt x="568" y="655"/>
                    </a:lnTo>
                    <a:lnTo>
                      <a:pt x="537" y="575"/>
                    </a:lnTo>
                    <a:lnTo>
                      <a:pt x="501" y="498"/>
                    </a:lnTo>
                    <a:lnTo>
                      <a:pt x="460" y="425"/>
                    </a:lnTo>
                    <a:lnTo>
                      <a:pt x="417" y="355"/>
                    </a:lnTo>
                    <a:lnTo>
                      <a:pt x="369" y="289"/>
                    </a:lnTo>
                    <a:lnTo>
                      <a:pt x="316" y="228"/>
                    </a:lnTo>
                    <a:lnTo>
                      <a:pt x="260" y="172"/>
                    </a:lnTo>
                    <a:lnTo>
                      <a:pt x="202" y="121"/>
                    </a:lnTo>
                    <a:lnTo>
                      <a:pt x="140" y="74"/>
                    </a:lnTo>
                    <a:lnTo>
                      <a:pt x="76" y="34"/>
                    </a:lnTo>
                    <a:lnTo>
                      <a:pt x="10" y="0"/>
                    </a:lnTo>
                    <a:lnTo>
                      <a:pt x="0" y="34"/>
                    </a:lnTo>
                    <a:lnTo>
                      <a:pt x="65" y="69"/>
                    </a:lnTo>
                    <a:lnTo>
                      <a:pt x="125" y="107"/>
                    </a:lnTo>
                    <a:lnTo>
                      <a:pt x="186" y="152"/>
                    </a:lnTo>
                    <a:lnTo>
                      <a:pt x="243" y="201"/>
                    </a:lnTo>
                    <a:lnTo>
                      <a:pt x="296" y="255"/>
                    </a:lnTo>
                    <a:lnTo>
                      <a:pt x="347" y="315"/>
                    </a:lnTo>
                    <a:lnTo>
                      <a:pt x="394" y="378"/>
                    </a:lnTo>
                    <a:lnTo>
                      <a:pt x="436" y="445"/>
                    </a:lnTo>
                    <a:lnTo>
                      <a:pt x="476" y="517"/>
                    </a:lnTo>
                    <a:lnTo>
                      <a:pt x="510" y="592"/>
                    </a:lnTo>
                    <a:lnTo>
                      <a:pt x="540" y="670"/>
                    </a:lnTo>
                    <a:lnTo>
                      <a:pt x="565" y="747"/>
                    </a:lnTo>
                    <a:lnTo>
                      <a:pt x="586" y="829"/>
                    </a:lnTo>
                    <a:lnTo>
                      <a:pt x="602" y="912"/>
                    </a:lnTo>
                    <a:lnTo>
                      <a:pt x="612" y="997"/>
                    </a:lnTo>
                    <a:lnTo>
                      <a:pt x="617" y="1080"/>
                    </a:lnTo>
                    <a:lnTo>
                      <a:pt x="617" y="1166"/>
                    </a:lnTo>
                    <a:lnTo>
                      <a:pt x="613" y="1249"/>
                    </a:lnTo>
                    <a:lnTo>
                      <a:pt x="603" y="1332"/>
                    </a:lnTo>
                    <a:lnTo>
                      <a:pt x="588" y="1415"/>
                    </a:lnTo>
                    <a:lnTo>
                      <a:pt x="568" y="1495"/>
                    </a:lnTo>
                    <a:lnTo>
                      <a:pt x="596" y="1508"/>
                    </a:lnTo>
                    <a:close/>
                  </a:path>
                </a:pathLst>
              </a:custGeom>
              <a:solidFill>
                <a:srgbClr val="D2F18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684" name="Freeform 1105"/>
              <p:cNvSpPr>
                <a:spLocks/>
              </p:cNvSpPr>
              <p:nvPr/>
            </p:nvSpPr>
            <p:spPr bwMode="auto">
              <a:xfrm>
                <a:off x="1260" y="743"/>
                <a:ext cx="627" cy="730"/>
              </a:xfrm>
              <a:custGeom>
                <a:avLst/>
                <a:gdLst>
                  <a:gd name="T0" fmla="*/ 10 w 627"/>
                  <a:gd name="T1" fmla="*/ 0 h 1461"/>
                  <a:gd name="T2" fmla="*/ 75 w 627"/>
                  <a:gd name="T3" fmla="*/ 17 h 1461"/>
                  <a:gd name="T4" fmla="*/ 135 w 627"/>
                  <a:gd name="T5" fmla="*/ 36 h 1461"/>
                  <a:gd name="T6" fmla="*/ 196 w 627"/>
                  <a:gd name="T7" fmla="*/ 59 h 1461"/>
                  <a:gd name="T8" fmla="*/ 253 w 627"/>
                  <a:gd name="T9" fmla="*/ 83 h 1461"/>
                  <a:gd name="T10" fmla="*/ 306 w 627"/>
                  <a:gd name="T11" fmla="*/ 110 h 1461"/>
                  <a:gd name="T12" fmla="*/ 357 w 627"/>
                  <a:gd name="T13" fmla="*/ 140 h 1461"/>
                  <a:gd name="T14" fmla="*/ 404 w 627"/>
                  <a:gd name="T15" fmla="*/ 172 h 1461"/>
                  <a:gd name="T16" fmla="*/ 446 w 627"/>
                  <a:gd name="T17" fmla="*/ 205 h 1461"/>
                  <a:gd name="T18" fmla="*/ 486 w 627"/>
                  <a:gd name="T19" fmla="*/ 241 h 1461"/>
                  <a:gd name="T20" fmla="*/ 520 w 627"/>
                  <a:gd name="T21" fmla="*/ 279 h 1461"/>
                  <a:gd name="T22" fmla="*/ 550 w 627"/>
                  <a:gd name="T23" fmla="*/ 318 h 1461"/>
                  <a:gd name="T24" fmla="*/ 575 w 627"/>
                  <a:gd name="T25" fmla="*/ 356 h 1461"/>
                  <a:gd name="T26" fmla="*/ 596 w 627"/>
                  <a:gd name="T27" fmla="*/ 397 h 1461"/>
                  <a:gd name="T28" fmla="*/ 612 w 627"/>
                  <a:gd name="T29" fmla="*/ 439 h 1461"/>
                  <a:gd name="T30" fmla="*/ 622 w 627"/>
                  <a:gd name="T31" fmla="*/ 481 h 1461"/>
                  <a:gd name="T32" fmla="*/ 627 w 627"/>
                  <a:gd name="T33" fmla="*/ 523 h 1461"/>
                  <a:gd name="T34" fmla="*/ 627 w 627"/>
                  <a:gd name="T35" fmla="*/ 566 h 1461"/>
                  <a:gd name="T36" fmla="*/ 623 w 627"/>
                  <a:gd name="T37" fmla="*/ 607 h 1461"/>
                  <a:gd name="T38" fmla="*/ 613 w 627"/>
                  <a:gd name="T39" fmla="*/ 649 h 1461"/>
                  <a:gd name="T40" fmla="*/ 598 w 627"/>
                  <a:gd name="T41" fmla="*/ 690 h 1461"/>
                  <a:gd name="T42" fmla="*/ 578 w 627"/>
                  <a:gd name="T43" fmla="*/ 730 h 1461"/>
                  <a:gd name="T44" fmla="*/ 548 w 627"/>
                  <a:gd name="T45" fmla="*/ 723 h 1461"/>
                  <a:gd name="T46" fmla="*/ 568 w 627"/>
                  <a:gd name="T47" fmla="*/ 682 h 1461"/>
                  <a:gd name="T48" fmla="*/ 583 w 627"/>
                  <a:gd name="T49" fmla="*/ 641 h 1461"/>
                  <a:gd name="T50" fmla="*/ 592 w 627"/>
                  <a:gd name="T51" fmla="*/ 599 h 1461"/>
                  <a:gd name="T52" fmla="*/ 596 w 627"/>
                  <a:gd name="T53" fmla="*/ 556 h 1461"/>
                  <a:gd name="T54" fmla="*/ 595 w 627"/>
                  <a:gd name="T55" fmla="*/ 513 h 1461"/>
                  <a:gd name="T56" fmla="*/ 588 w 627"/>
                  <a:gd name="T57" fmla="*/ 470 h 1461"/>
                  <a:gd name="T58" fmla="*/ 576 w 627"/>
                  <a:gd name="T59" fmla="*/ 428 h 1461"/>
                  <a:gd name="T60" fmla="*/ 558 w 627"/>
                  <a:gd name="T61" fmla="*/ 386 h 1461"/>
                  <a:gd name="T62" fmla="*/ 535 w 627"/>
                  <a:gd name="T63" fmla="*/ 346 h 1461"/>
                  <a:gd name="T64" fmla="*/ 507 w 627"/>
                  <a:gd name="T65" fmla="*/ 306 h 1461"/>
                  <a:gd name="T66" fmla="*/ 475 w 627"/>
                  <a:gd name="T67" fmla="*/ 267 h 1461"/>
                  <a:gd name="T68" fmla="*/ 436 w 627"/>
                  <a:gd name="T69" fmla="*/ 231 h 1461"/>
                  <a:gd name="T70" fmla="*/ 396 w 627"/>
                  <a:gd name="T71" fmla="*/ 195 h 1461"/>
                  <a:gd name="T72" fmla="*/ 349 w 627"/>
                  <a:gd name="T73" fmla="*/ 163 h 1461"/>
                  <a:gd name="T74" fmla="*/ 298 w 627"/>
                  <a:gd name="T75" fmla="*/ 132 h 1461"/>
                  <a:gd name="T76" fmla="*/ 244 w 627"/>
                  <a:gd name="T77" fmla="*/ 104 h 1461"/>
                  <a:gd name="T78" fmla="*/ 188 w 627"/>
                  <a:gd name="T79" fmla="*/ 78 h 1461"/>
                  <a:gd name="T80" fmla="*/ 127 w 627"/>
                  <a:gd name="T81" fmla="*/ 55 h 1461"/>
                  <a:gd name="T82" fmla="*/ 65 w 627"/>
                  <a:gd name="T83" fmla="*/ 35 h 1461"/>
                  <a:gd name="T84" fmla="*/ 0 w 627"/>
                  <a:gd name="T85" fmla="*/ 18 h 1461"/>
                  <a:gd name="T86" fmla="*/ 10 w 627"/>
                  <a:gd name="T87" fmla="*/ 0 h 1461"/>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627" h="1461">
                    <a:moveTo>
                      <a:pt x="10" y="0"/>
                    </a:moveTo>
                    <a:lnTo>
                      <a:pt x="75" y="35"/>
                    </a:lnTo>
                    <a:lnTo>
                      <a:pt x="135" y="73"/>
                    </a:lnTo>
                    <a:lnTo>
                      <a:pt x="196" y="118"/>
                    </a:lnTo>
                    <a:lnTo>
                      <a:pt x="253" y="167"/>
                    </a:lnTo>
                    <a:lnTo>
                      <a:pt x="306" y="221"/>
                    </a:lnTo>
                    <a:lnTo>
                      <a:pt x="357" y="281"/>
                    </a:lnTo>
                    <a:lnTo>
                      <a:pt x="404" y="344"/>
                    </a:lnTo>
                    <a:lnTo>
                      <a:pt x="446" y="411"/>
                    </a:lnTo>
                    <a:lnTo>
                      <a:pt x="486" y="483"/>
                    </a:lnTo>
                    <a:lnTo>
                      <a:pt x="520" y="558"/>
                    </a:lnTo>
                    <a:lnTo>
                      <a:pt x="550" y="636"/>
                    </a:lnTo>
                    <a:lnTo>
                      <a:pt x="575" y="713"/>
                    </a:lnTo>
                    <a:lnTo>
                      <a:pt x="596" y="795"/>
                    </a:lnTo>
                    <a:lnTo>
                      <a:pt x="612" y="878"/>
                    </a:lnTo>
                    <a:lnTo>
                      <a:pt x="622" y="963"/>
                    </a:lnTo>
                    <a:lnTo>
                      <a:pt x="627" y="1046"/>
                    </a:lnTo>
                    <a:lnTo>
                      <a:pt x="627" y="1132"/>
                    </a:lnTo>
                    <a:lnTo>
                      <a:pt x="623" y="1215"/>
                    </a:lnTo>
                    <a:lnTo>
                      <a:pt x="613" y="1298"/>
                    </a:lnTo>
                    <a:lnTo>
                      <a:pt x="598" y="1381"/>
                    </a:lnTo>
                    <a:lnTo>
                      <a:pt x="578" y="1461"/>
                    </a:lnTo>
                    <a:lnTo>
                      <a:pt x="548" y="1447"/>
                    </a:lnTo>
                    <a:lnTo>
                      <a:pt x="568" y="1365"/>
                    </a:lnTo>
                    <a:lnTo>
                      <a:pt x="583" y="1282"/>
                    </a:lnTo>
                    <a:lnTo>
                      <a:pt x="592" y="1199"/>
                    </a:lnTo>
                    <a:lnTo>
                      <a:pt x="596" y="1113"/>
                    </a:lnTo>
                    <a:lnTo>
                      <a:pt x="595" y="1027"/>
                    </a:lnTo>
                    <a:lnTo>
                      <a:pt x="588" y="941"/>
                    </a:lnTo>
                    <a:lnTo>
                      <a:pt x="576" y="856"/>
                    </a:lnTo>
                    <a:lnTo>
                      <a:pt x="558" y="773"/>
                    </a:lnTo>
                    <a:lnTo>
                      <a:pt x="535" y="692"/>
                    </a:lnTo>
                    <a:lnTo>
                      <a:pt x="507" y="612"/>
                    </a:lnTo>
                    <a:lnTo>
                      <a:pt x="475" y="534"/>
                    </a:lnTo>
                    <a:lnTo>
                      <a:pt x="436" y="462"/>
                    </a:lnTo>
                    <a:lnTo>
                      <a:pt x="396" y="391"/>
                    </a:lnTo>
                    <a:lnTo>
                      <a:pt x="349" y="326"/>
                    </a:lnTo>
                    <a:lnTo>
                      <a:pt x="298" y="264"/>
                    </a:lnTo>
                    <a:lnTo>
                      <a:pt x="244" y="208"/>
                    </a:lnTo>
                    <a:lnTo>
                      <a:pt x="188" y="156"/>
                    </a:lnTo>
                    <a:lnTo>
                      <a:pt x="127" y="111"/>
                    </a:lnTo>
                    <a:lnTo>
                      <a:pt x="65" y="71"/>
                    </a:lnTo>
                    <a:lnTo>
                      <a:pt x="0" y="36"/>
                    </a:lnTo>
                    <a:lnTo>
                      <a:pt x="10" y="0"/>
                    </a:lnTo>
                    <a:close/>
                  </a:path>
                </a:pathLst>
              </a:custGeom>
              <a:solidFill>
                <a:srgbClr val="D4F08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685" name="Freeform 1106"/>
              <p:cNvSpPr>
                <a:spLocks/>
              </p:cNvSpPr>
              <p:nvPr/>
            </p:nvSpPr>
            <p:spPr bwMode="auto">
              <a:xfrm>
                <a:off x="1248" y="761"/>
                <a:ext cx="608" cy="705"/>
              </a:xfrm>
              <a:custGeom>
                <a:avLst/>
                <a:gdLst>
                  <a:gd name="T0" fmla="*/ 560 w 608"/>
                  <a:gd name="T1" fmla="*/ 705 h 1411"/>
                  <a:gd name="T2" fmla="*/ 580 w 608"/>
                  <a:gd name="T3" fmla="*/ 664 h 1411"/>
                  <a:gd name="T4" fmla="*/ 595 w 608"/>
                  <a:gd name="T5" fmla="*/ 623 h 1411"/>
                  <a:gd name="T6" fmla="*/ 604 w 608"/>
                  <a:gd name="T7" fmla="*/ 581 h 1411"/>
                  <a:gd name="T8" fmla="*/ 608 w 608"/>
                  <a:gd name="T9" fmla="*/ 538 h 1411"/>
                  <a:gd name="T10" fmla="*/ 607 w 608"/>
                  <a:gd name="T11" fmla="*/ 495 h 1411"/>
                  <a:gd name="T12" fmla="*/ 600 w 608"/>
                  <a:gd name="T13" fmla="*/ 452 h 1411"/>
                  <a:gd name="T14" fmla="*/ 588 w 608"/>
                  <a:gd name="T15" fmla="*/ 410 h 1411"/>
                  <a:gd name="T16" fmla="*/ 570 w 608"/>
                  <a:gd name="T17" fmla="*/ 368 h 1411"/>
                  <a:gd name="T18" fmla="*/ 547 w 608"/>
                  <a:gd name="T19" fmla="*/ 328 h 1411"/>
                  <a:gd name="T20" fmla="*/ 519 w 608"/>
                  <a:gd name="T21" fmla="*/ 288 h 1411"/>
                  <a:gd name="T22" fmla="*/ 487 w 608"/>
                  <a:gd name="T23" fmla="*/ 249 h 1411"/>
                  <a:gd name="T24" fmla="*/ 448 w 608"/>
                  <a:gd name="T25" fmla="*/ 213 h 1411"/>
                  <a:gd name="T26" fmla="*/ 408 w 608"/>
                  <a:gd name="T27" fmla="*/ 177 h 1411"/>
                  <a:gd name="T28" fmla="*/ 361 w 608"/>
                  <a:gd name="T29" fmla="*/ 145 h 1411"/>
                  <a:gd name="T30" fmla="*/ 310 w 608"/>
                  <a:gd name="T31" fmla="*/ 114 h 1411"/>
                  <a:gd name="T32" fmla="*/ 256 w 608"/>
                  <a:gd name="T33" fmla="*/ 86 h 1411"/>
                  <a:gd name="T34" fmla="*/ 200 w 608"/>
                  <a:gd name="T35" fmla="*/ 60 h 1411"/>
                  <a:gd name="T36" fmla="*/ 139 w 608"/>
                  <a:gd name="T37" fmla="*/ 37 h 1411"/>
                  <a:gd name="T38" fmla="*/ 77 w 608"/>
                  <a:gd name="T39" fmla="*/ 17 h 1411"/>
                  <a:gd name="T40" fmla="*/ 12 w 608"/>
                  <a:gd name="T41" fmla="*/ 0 h 1411"/>
                  <a:gd name="T42" fmla="*/ 0 w 608"/>
                  <a:gd name="T43" fmla="*/ 19 h 1411"/>
                  <a:gd name="T44" fmla="*/ 64 w 608"/>
                  <a:gd name="T45" fmla="*/ 35 h 1411"/>
                  <a:gd name="T46" fmla="*/ 123 w 608"/>
                  <a:gd name="T47" fmla="*/ 55 h 1411"/>
                  <a:gd name="T48" fmla="*/ 181 w 608"/>
                  <a:gd name="T49" fmla="*/ 77 h 1411"/>
                  <a:gd name="T50" fmla="*/ 236 w 608"/>
                  <a:gd name="T51" fmla="*/ 101 h 1411"/>
                  <a:gd name="T52" fmla="*/ 289 w 608"/>
                  <a:gd name="T53" fmla="*/ 128 h 1411"/>
                  <a:gd name="T54" fmla="*/ 337 w 608"/>
                  <a:gd name="T55" fmla="*/ 158 h 1411"/>
                  <a:gd name="T56" fmla="*/ 381 w 608"/>
                  <a:gd name="T57" fmla="*/ 190 h 1411"/>
                  <a:gd name="T58" fmla="*/ 422 w 608"/>
                  <a:gd name="T59" fmla="*/ 223 h 1411"/>
                  <a:gd name="T60" fmla="*/ 458 w 608"/>
                  <a:gd name="T61" fmla="*/ 259 h 1411"/>
                  <a:gd name="T62" fmla="*/ 489 w 608"/>
                  <a:gd name="T63" fmla="*/ 296 h 1411"/>
                  <a:gd name="T64" fmla="*/ 516 w 608"/>
                  <a:gd name="T65" fmla="*/ 334 h 1411"/>
                  <a:gd name="T66" fmla="*/ 539 w 608"/>
                  <a:gd name="T67" fmla="*/ 374 h 1411"/>
                  <a:gd name="T68" fmla="*/ 556 w 608"/>
                  <a:gd name="T69" fmla="*/ 414 h 1411"/>
                  <a:gd name="T70" fmla="*/ 567 w 608"/>
                  <a:gd name="T71" fmla="*/ 454 h 1411"/>
                  <a:gd name="T72" fmla="*/ 574 w 608"/>
                  <a:gd name="T73" fmla="*/ 496 h 1411"/>
                  <a:gd name="T74" fmla="*/ 576 w 608"/>
                  <a:gd name="T75" fmla="*/ 537 h 1411"/>
                  <a:gd name="T76" fmla="*/ 571 w 608"/>
                  <a:gd name="T77" fmla="*/ 578 h 1411"/>
                  <a:gd name="T78" fmla="*/ 563 w 608"/>
                  <a:gd name="T79" fmla="*/ 619 h 1411"/>
                  <a:gd name="T80" fmla="*/ 547 w 608"/>
                  <a:gd name="T81" fmla="*/ 659 h 1411"/>
                  <a:gd name="T82" fmla="*/ 529 w 608"/>
                  <a:gd name="T83" fmla="*/ 698 h 1411"/>
                  <a:gd name="T84" fmla="*/ 560 w 608"/>
                  <a:gd name="T85" fmla="*/ 705 h 141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608" h="1411">
                    <a:moveTo>
                      <a:pt x="560" y="1411"/>
                    </a:moveTo>
                    <a:lnTo>
                      <a:pt x="580" y="1329"/>
                    </a:lnTo>
                    <a:lnTo>
                      <a:pt x="595" y="1246"/>
                    </a:lnTo>
                    <a:lnTo>
                      <a:pt x="604" y="1163"/>
                    </a:lnTo>
                    <a:lnTo>
                      <a:pt x="608" y="1077"/>
                    </a:lnTo>
                    <a:lnTo>
                      <a:pt x="607" y="991"/>
                    </a:lnTo>
                    <a:lnTo>
                      <a:pt x="600" y="905"/>
                    </a:lnTo>
                    <a:lnTo>
                      <a:pt x="588" y="820"/>
                    </a:lnTo>
                    <a:lnTo>
                      <a:pt x="570" y="737"/>
                    </a:lnTo>
                    <a:lnTo>
                      <a:pt x="547" y="656"/>
                    </a:lnTo>
                    <a:lnTo>
                      <a:pt x="519" y="576"/>
                    </a:lnTo>
                    <a:lnTo>
                      <a:pt x="487" y="498"/>
                    </a:lnTo>
                    <a:lnTo>
                      <a:pt x="448" y="426"/>
                    </a:lnTo>
                    <a:lnTo>
                      <a:pt x="408" y="355"/>
                    </a:lnTo>
                    <a:lnTo>
                      <a:pt x="361" y="290"/>
                    </a:lnTo>
                    <a:lnTo>
                      <a:pt x="310" y="228"/>
                    </a:lnTo>
                    <a:lnTo>
                      <a:pt x="256" y="172"/>
                    </a:lnTo>
                    <a:lnTo>
                      <a:pt x="200" y="120"/>
                    </a:lnTo>
                    <a:lnTo>
                      <a:pt x="139" y="75"/>
                    </a:lnTo>
                    <a:lnTo>
                      <a:pt x="77" y="35"/>
                    </a:lnTo>
                    <a:lnTo>
                      <a:pt x="12" y="0"/>
                    </a:lnTo>
                    <a:lnTo>
                      <a:pt x="0" y="38"/>
                    </a:lnTo>
                    <a:lnTo>
                      <a:pt x="64" y="71"/>
                    </a:lnTo>
                    <a:lnTo>
                      <a:pt x="123" y="111"/>
                    </a:lnTo>
                    <a:lnTo>
                      <a:pt x="181" y="154"/>
                    </a:lnTo>
                    <a:lnTo>
                      <a:pt x="236" y="203"/>
                    </a:lnTo>
                    <a:lnTo>
                      <a:pt x="289" y="257"/>
                    </a:lnTo>
                    <a:lnTo>
                      <a:pt x="337" y="317"/>
                    </a:lnTo>
                    <a:lnTo>
                      <a:pt x="381" y="381"/>
                    </a:lnTo>
                    <a:lnTo>
                      <a:pt x="422" y="447"/>
                    </a:lnTo>
                    <a:lnTo>
                      <a:pt x="458" y="518"/>
                    </a:lnTo>
                    <a:lnTo>
                      <a:pt x="489" y="592"/>
                    </a:lnTo>
                    <a:lnTo>
                      <a:pt x="516" y="668"/>
                    </a:lnTo>
                    <a:lnTo>
                      <a:pt x="539" y="748"/>
                    </a:lnTo>
                    <a:lnTo>
                      <a:pt x="556" y="828"/>
                    </a:lnTo>
                    <a:lnTo>
                      <a:pt x="567" y="909"/>
                    </a:lnTo>
                    <a:lnTo>
                      <a:pt x="574" y="992"/>
                    </a:lnTo>
                    <a:lnTo>
                      <a:pt x="576" y="1074"/>
                    </a:lnTo>
                    <a:lnTo>
                      <a:pt x="571" y="1157"/>
                    </a:lnTo>
                    <a:lnTo>
                      <a:pt x="563" y="1239"/>
                    </a:lnTo>
                    <a:lnTo>
                      <a:pt x="547" y="1318"/>
                    </a:lnTo>
                    <a:lnTo>
                      <a:pt x="529" y="1396"/>
                    </a:lnTo>
                    <a:lnTo>
                      <a:pt x="560" y="1411"/>
                    </a:lnTo>
                    <a:close/>
                  </a:path>
                </a:pathLst>
              </a:custGeom>
              <a:solidFill>
                <a:srgbClr val="D6F07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686" name="Freeform 1107"/>
              <p:cNvSpPr>
                <a:spLocks/>
              </p:cNvSpPr>
              <p:nvPr/>
            </p:nvSpPr>
            <p:spPr bwMode="auto">
              <a:xfrm>
                <a:off x="1237" y="780"/>
                <a:ext cx="587" cy="679"/>
              </a:xfrm>
              <a:custGeom>
                <a:avLst/>
                <a:gdLst>
                  <a:gd name="T0" fmla="*/ 11 w 587"/>
                  <a:gd name="T1" fmla="*/ 0 h 1358"/>
                  <a:gd name="T2" fmla="*/ 75 w 587"/>
                  <a:gd name="T3" fmla="*/ 17 h 1358"/>
                  <a:gd name="T4" fmla="*/ 134 w 587"/>
                  <a:gd name="T5" fmla="*/ 37 h 1358"/>
                  <a:gd name="T6" fmla="*/ 192 w 587"/>
                  <a:gd name="T7" fmla="*/ 58 h 1358"/>
                  <a:gd name="T8" fmla="*/ 247 w 587"/>
                  <a:gd name="T9" fmla="*/ 83 h 1358"/>
                  <a:gd name="T10" fmla="*/ 300 w 587"/>
                  <a:gd name="T11" fmla="*/ 110 h 1358"/>
                  <a:gd name="T12" fmla="*/ 348 w 587"/>
                  <a:gd name="T13" fmla="*/ 140 h 1358"/>
                  <a:gd name="T14" fmla="*/ 392 w 587"/>
                  <a:gd name="T15" fmla="*/ 172 h 1358"/>
                  <a:gd name="T16" fmla="*/ 433 w 587"/>
                  <a:gd name="T17" fmla="*/ 205 h 1358"/>
                  <a:gd name="T18" fmla="*/ 469 w 587"/>
                  <a:gd name="T19" fmla="*/ 240 h 1358"/>
                  <a:gd name="T20" fmla="*/ 500 w 587"/>
                  <a:gd name="T21" fmla="*/ 277 h 1358"/>
                  <a:gd name="T22" fmla="*/ 527 w 587"/>
                  <a:gd name="T23" fmla="*/ 315 h 1358"/>
                  <a:gd name="T24" fmla="*/ 550 w 587"/>
                  <a:gd name="T25" fmla="*/ 355 h 1358"/>
                  <a:gd name="T26" fmla="*/ 567 w 587"/>
                  <a:gd name="T27" fmla="*/ 395 h 1358"/>
                  <a:gd name="T28" fmla="*/ 578 w 587"/>
                  <a:gd name="T29" fmla="*/ 436 h 1358"/>
                  <a:gd name="T30" fmla="*/ 585 w 587"/>
                  <a:gd name="T31" fmla="*/ 477 h 1358"/>
                  <a:gd name="T32" fmla="*/ 587 w 587"/>
                  <a:gd name="T33" fmla="*/ 518 h 1358"/>
                  <a:gd name="T34" fmla="*/ 582 w 587"/>
                  <a:gd name="T35" fmla="*/ 560 h 1358"/>
                  <a:gd name="T36" fmla="*/ 574 w 587"/>
                  <a:gd name="T37" fmla="*/ 601 h 1358"/>
                  <a:gd name="T38" fmla="*/ 558 w 587"/>
                  <a:gd name="T39" fmla="*/ 640 h 1358"/>
                  <a:gd name="T40" fmla="*/ 540 w 587"/>
                  <a:gd name="T41" fmla="*/ 679 h 1358"/>
                  <a:gd name="T42" fmla="*/ 506 w 587"/>
                  <a:gd name="T43" fmla="*/ 671 h 1358"/>
                  <a:gd name="T44" fmla="*/ 526 w 587"/>
                  <a:gd name="T45" fmla="*/ 632 h 1358"/>
                  <a:gd name="T46" fmla="*/ 540 w 587"/>
                  <a:gd name="T47" fmla="*/ 591 h 1358"/>
                  <a:gd name="T48" fmla="*/ 549 w 587"/>
                  <a:gd name="T49" fmla="*/ 551 h 1358"/>
                  <a:gd name="T50" fmla="*/ 551 w 587"/>
                  <a:gd name="T51" fmla="*/ 509 h 1358"/>
                  <a:gd name="T52" fmla="*/ 549 w 587"/>
                  <a:gd name="T53" fmla="*/ 467 h 1358"/>
                  <a:gd name="T54" fmla="*/ 540 w 587"/>
                  <a:gd name="T55" fmla="*/ 426 h 1358"/>
                  <a:gd name="T56" fmla="*/ 527 w 587"/>
                  <a:gd name="T57" fmla="*/ 385 h 1358"/>
                  <a:gd name="T58" fmla="*/ 508 w 587"/>
                  <a:gd name="T59" fmla="*/ 344 h 1358"/>
                  <a:gd name="T60" fmla="*/ 484 w 587"/>
                  <a:gd name="T61" fmla="*/ 305 h 1358"/>
                  <a:gd name="T62" fmla="*/ 454 w 587"/>
                  <a:gd name="T63" fmla="*/ 267 h 1358"/>
                  <a:gd name="T64" fmla="*/ 419 w 587"/>
                  <a:gd name="T65" fmla="*/ 231 h 1358"/>
                  <a:gd name="T66" fmla="*/ 380 w 587"/>
                  <a:gd name="T67" fmla="*/ 196 h 1358"/>
                  <a:gd name="T68" fmla="*/ 337 w 587"/>
                  <a:gd name="T69" fmla="*/ 163 h 1358"/>
                  <a:gd name="T70" fmla="*/ 288 w 587"/>
                  <a:gd name="T71" fmla="*/ 133 h 1358"/>
                  <a:gd name="T72" fmla="*/ 238 w 587"/>
                  <a:gd name="T73" fmla="*/ 105 h 1358"/>
                  <a:gd name="T74" fmla="*/ 182 w 587"/>
                  <a:gd name="T75" fmla="*/ 79 h 1358"/>
                  <a:gd name="T76" fmla="*/ 125 w 587"/>
                  <a:gd name="T77" fmla="*/ 57 h 1358"/>
                  <a:gd name="T78" fmla="*/ 64 w 587"/>
                  <a:gd name="T79" fmla="*/ 38 h 1358"/>
                  <a:gd name="T80" fmla="*/ 0 w 587"/>
                  <a:gd name="T81" fmla="*/ 21 h 1358"/>
                  <a:gd name="T82" fmla="*/ 11 w 587"/>
                  <a:gd name="T83" fmla="*/ 0 h 135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587" h="1358">
                    <a:moveTo>
                      <a:pt x="11" y="0"/>
                    </a:moveTo>
                    <a:lnTo>
                      <a:pt x="75" y="33"/>
                    </a:lnTo>
                    <a:lnTo>
                      <a:pt x="134" y="73"/>
                    </a:lnTo>
                    <a:lnTo>
                      <a:pt x="192" y="116"/>
                    </a:lnTo>
                    <a:lnTo>
                      <a:pt x="247" y="165"/>
                    </a:lnTo>
                    <a:lnTo>
                      <a:pt x="300" y="219"/>
                    </a:lnTo>
                    <a:lnTo>
                      <a:pt x="348" y="279"/>
                    </a:lnTo>
                    <a:lnTo>
                      <a:pt x="392" y="343"/>
                    </a:lnTo>
                    <a:lnTo>
                      <a:pt x="433" y="409"/>
                    </a:lnTo>
                    <a:lnTo>
                      <a:pt x="469" y="480"/>
                    </a:lnTo>
                    <a:lnTo>
                      <a:pt x="500" y="554"/>
                    </a:lnTo>
                    <a:lnTo>
                      <a:pt x="527" y="630"/>
                    </a:lnTo>
                    <a:lnTo>
                      <a:pt x="550" y="710"/>
                    </a:lnTo>
                    <a:lnTo>
                      <a:pt x="567" y="790"/>
                    </a:lnTo>
                    <a:lnTo>
                      <a:pt x="578" y="871"/>
                    </a:lnTo>
                    <a:lnTo>
                      <a:pt x="585" y="954"/>
                    </a:lnTo>
                    <a:lnTo>
                      <a:pt x="587" y="1036"/>
                    </a:lnTo>
                    <a:lnTo>
                      <a:pt x="582" y="1119"/>
                    </a:lnTo>
                    <a:lnTo>
                      <a:pt x="574" y="1201"/>
                    </a:lnTo>
                    <a:lnTo>
                      <a:pt x="558" y="1280"/>
                    </a:lnTo>
                    <a:lnTo>
                      <a:pt x="540" y="1358"/>
                    </a:lnTo>
                    <a:lnTo>
                      <a:pt x="506" y="1342"/>
                    </a:lnTo>
                    <a:lnTo>
                      <a:pt x="526" y="1264"/>
                    </a:lnTo>
                    <a:lnTo>
                      <a:pt x="540" y="1182"/>
                    </a:lnTo>
                    <a:lnTo>
                      <a:pt x="549" y="1101"/>
                    </a:lnTo>
                    <a:lnTo>
                      <a:pt x="551" y="1018"/>
                    </a:lnTo>
                    <a:lnTo>
                      <a:pt x="549" y="934"/>
                    </a:lnTo>
                    <a:lnTo>
                      <a:pt x="540" y="851"/>
                    </a:lnTo>
                    <a:lnTo>
                      <a:pt x="527" y="770"/>
                    </a:lnTo>
                    <a:lnTo>
                      <a:pt x="508" y="688"/>
                    </a:lnTo>
                    <a:lnTo>
                      <a:pt x="484" y="610"/>
                    </a:lnTo>
                    <a:lnTo>
                      <a:pt x="454" y="534"/>
                    </a:lnTo>
                    <a:lnTo>
                      <a:pt x="419" y="462"/>
                    </a:lnTo>
                    <a:lnTo>
                      <a:pt x="380" y="391"/>
                    </a:lnTo>
                    <a:lnTo>
                      <a:pt x="337" y="326"/>
                    </a:lnTo>
                    <a:lnTo>
                      <a:pt x="288" y="265"/>
                    </a:lnTo>
                    <a:lnTo>
                      <a:pt x="238" y="209"/>
                    </a:lnTo>
                    <a:lnTo>
                      <a:pt x="182" y="158"/>
                    </a:lnTo>
                    <a:lnTo>
                      <a:pt x="125" y="113"/>
                    </a:lnTo>
                    <a:lnTo>
                      <a:pt x="64" y="75"/>
                    </a:lnTo>
                    <a:lnTo>
                      <a:pt x="0" y="42"/>
                    </a:lnTo>
                    <a:lnTo>
                      <a:pt x="11" y="0"/>
                    </a:lnTo>
                    <a:close/>
                  </a:path>
                </a:pathLst>
              </a:custGeom>
              <a:solidFill>
                <a:srgbClr val="D8EF7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687" name="Freeform 1108"/>
              <p:cNvSpPr>
                <a:spLocks/>
              </p:cNvSpPr>
              <p:nvPr/>
            </p:nvSpPr>
            <p:spPr bwMode="auto">
              <a:xfrm>
                <a:off x="1226" y="801"/>
                <a:ext cx="562" cy="649"/>
              </a:xfrm>
              <a:custGeom>
                <a:avLst/>
                <a:gdLst>
                  <a:gd name="T0" fmla="*/ 517 w 562"/>
                  <a:gd name="T1" fmla="*/ 649 h 1300"/>
                  <a:gd name="T2" fmla="*/ 537 w 562"/>
                  <a:gd name="T3" fmla="*/ 610 h 1300"/>
                  <a:gd name="T4" fmla="*/ 551 w 562"/>
                  <a:gd name="T5" fmla="*/ 569 h 1300"/>
                  <a:gd name="T6" fmla="*/ 560 w 562"/>
                  <a:gd name="T7" fmla="*/ 529 h 1300"/>
                  <a:gd name="T8" fmla="*/ 562 w 562"/>
                  <a:gd name="T9" fmla="*/ 487 h 1300"/>
                  <a:gd name="T10" fmla="*/ 560 w 562"/>
                  <a:gd name="T11" fmla="*/ 445 h 1300"/>
                  <a:gd name="T12" fmla="*/ 551 w 562"/>
                  <a:gd name="T13" fmla="*/ 404 h 1300"/>
                  <a:gd name="T14" fmla="*/ 538 w 562"/>
                  <a:gd name="T15" fmla="*/ 363 h 1300"/>
                  <a:gd name="T16" fmla="*/ 519 w 562"/>
                  <a:gd name="T17" fmla="*/ 323 h 1300"/>
                  <a:gd name="T18" fmla="*/ 495 w 562"/>
                  <a:gd name="T19" fmla="*/ 284 h 1300"/>
                  <a:gd name="T20" fmla="*/ 465 w 562"/>
                  <a:gd name="T21" fmla="*/ 246 h 1300"/>
                  <a:gd name="T22" fmla="*/ 430 w 562"/>
                  <a:gd name="T23" fmla="*/ 210 h 1300"/>
                  <a:gd name="T24" fmla="*/ 391 w 562"/>
                  <a:gd name="T25" fmla="*/ 174 h 1300"/>
                  <a:gd name="T26" fmla="*/ 348 w 562"/>
                  <a:gd name="T27" fmla="*/ 142 h 1300"/>
                  <a:gd name="T28" fmla="*/ 299 w 562"/>
                  <a:gd name="T29" fmla="*/ 111 h 1300"/>
                  <a:gd name="T30" fmla="*/ 249 w 562"/>
                  <a:gd name="T31" fmla="*/ 83 h 1300"/>
                  <a:gd name="T32" fmla="*/ 193 w 562"/>
                  <a:gd name="T33" fmla="*/ 58 h 1300"/>
                  <a:gd name="T34" fmla="*/ 136 w 562"/>
                  <a:gd name="T35" fmla="*/ 35 h 1300"/>
                  <a:gd name="T36" fmla="*/ 75 w 562"/>
                  <a:gd name="T37" fmla="*/ 16 h 1300"/>
                  <a:gd name="T38" fmla="*/ 11 w 562"/>
                  <a:gd name="T39" fmla="*/ 0 h 1300"/>
                  <a:gd name="T40" fmla="*/ 0 w 562"/>
                  <a:gd name="T41" fmla="*/ 21 h 1300"/>
                  <a:gd name="T42" fmla="*/ 59 w 562"/>
                  <a:gd name="T43" fmla="*/ 37 h 1300"/>
                  <a:gd name="T44" fmla="*/ 117 w 562"/>
                  <a:gd name="T45" fmla="*/ 55 h 1300"/>
                  <a:gd name="T46" fmla="*/ 172 w 562"/>
                  <a:gd name="T47" fmla="*/ 77 h 1300"/>
                  <a:gd name="T48" fmla="*/ 226 w 562"/>
                  <a:gd name="T49" fmla="*/ 101 h 1300"/>
                  <a:gd name="T50" fmla="*/ 274 w 562"/>
                  <a:gd name="T51" fmla="*/ 127 h 1300"/>
                  <a:gd name="T52" fmla="*/ 321 w 562"/>
                  <a:gd name="T53" fmla="*/ 156 h 1300"/>
                  <a:gd name="T54" fmla="*/ 362 w 562"/>
                  <a:gd name="T55" fmla="*/ 188 h 1300"/>
                  <a:gd name="T56" fmla="*/ 400 w 562"/>
                  <a:gd name="T57" fmla="*/ 222 h 1300"/>
                  <a:gd name="T58" fmla="*/ 432 w 562"/>
                  <a:gd name="T59" fmla="*/ 256 h 1300"/>
                  <a:gd name="T60" fmla="*/ 461 w 562"/>
                  <a:gd name="T61" fmla="*/ 292 h 1300"/>
                  <a:gd name="T62" fmla="*/ 483 w 562"/>
                  <a:gd name="T63" fmla="*/ 330 h 1300"/>
                  <a:gd name="T64" fmla="*/ 502 w 562"/>
                  <a:gd name="T65" fmla="*/ 368 h 1300"/>
                  <a:gd name="T66" fmla="*/ 516 w 562"/>
                  <a:gd name="T67" fmla="*/ 407 h 1300"/>
                  <a:gd name="T68" fmla="*/ 523 w 562"/>
                  <a:gd name="T69" fmla="*/ 446 h 1300"/>
                  <a:gd name="T70" fmla="*/ 526 w 562"/>
                  <a:gd name="T71" fmla="*/ 486 h 1300"/>
                  <a:gd name="T72" fmla="*/ 523 w 562"/>
                  <a:gd name="T73" fmla="*/ 526 h 1300"/>
                  <a:gd name="T74" fmla="*/ 514 w 562"/>
                  <a:gd name="T75" fmla="*/ 565 h 1300"/>
                  <a:gd name="T76" fmla="*/ 502 w 562"/>
                  <a:gd name="T77" fmla="*/ 604 h 1300"/>
                  <a:gd name="T78" fmla="*/ 483 w 562"/>
                  <a:gd name="T79" fmla="*/ 641 h 1300"/>
                  <a:gd name="T80" fmla="*/ 517 w 562"/>
                  <a:gd name="T81" fmla="*/ 649 h 130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562" h="1300">
                    <a:moveTo>
                      <a:pt x="517" y="1300"/>
                    </a:moveTo>
                    <a:lnTo>
                      <a:pt x="537" y="1222"/>
                    </a:lnTo>
                    <a:lnTo>
                      <a:pt x="551" y="1140"/>
                    </a:lnTo>
                    <a:lnTo>
                      <a:pt x="560" y="1059"/>
                    </a:lnTo>
                    <a:lnTo>
                      <a:pt x="562" y="976"/>
                    </a:lnTo>
                    <a:lnTo>
                      <a:pt x="560" y="892"/>
                    </a:lnTo>
                    <a:lnTo>
                      <a:pt x="551" y="809"/>
                    </a:lnTo>
                    <a:lnTo>
                      <a:pt x="538" y="728"/>
                    </a:lnTo>
                    <a:lnTo>
                      <a:pt x="519" y="646"/>
                    </a:lnTo>
                    <a:lnTo>
                      <a:pt x="495" y="568"/>
                    </a:lnTo>
                    <a:lnTo>
                      <a:pt x="465" y="492"/>
                    </a:lnTo>
                    <a:lnTo>
                      <a:pt x="430" y="420"/>
                    </a:lnTo>
                    <a:lnTo>
                      <a:pt x="391" y="349"/>
                    </a:lnTo>
                    <a:lnTo>
                      <a:pt x="348" y="284"/>
                    </a:lnTo>
                    <a:lnTo>
                      <a:pt x="299" y="223"/>
                    </a:lnTo>
                    <a:lnTo>
                      <a:pt x="249" y="167"/>
                    </a:lnTo>
                    <a:lnTo>
                      <a:pt x="193" y="116"/>
                    </a:lnTo>
                    <a:lnTo>
                      <a:pt x="136" y="71"/>
                    </a:lnTo>
                    <a:lnTo>
                      <a:pt x="75" y="33"/>
                    </a:lnTo>
                    <a:lnTo>
                      <a:pt x="11" y="0"/>
                    </a:lnTo>
                    <a:lnTo>
                      <a:pt x="0" y="42"/>
                    </a:lnTo>
                    <a:lnTo>
                      <a:pt x="59" y="74"/>
                    </a:lnTo>
                    <a:lnTo>
                      <a:pt x="117" y="110"/>
                    </a:lnTo>
                    <a:lnTo>
                      <a:pt x="172" y="154"/>
                    </a:lnTo>
                    <a:lnTo>
                      <a:pt x="226" y="203"/>
                    </a:lnTo>
                    <a:lnTo>
                      <a:pt x="274" y="255"/>
                    </a:lnTo>
                    <a:lnTo>
                      <a:pt x="321" y="313"/>
                    </a:lnTo>
                    <a:lnTo>
                      <a:pt x="362" y="377"/>
                    </a:lnTo>
                    <a:lnTo>
                      <a:pt x="400" y="444"/>
                    </a:lnTo>
                    <a:lnTo>
                      <a:pt x="432" y="512"/>
                    </a:lnTo>
                    <a:lnTo>
                      <a:pt x="461" y="585"/>
                    </a:lnTo>
                    <a:lnTo>
                      <a:pt x="483" y="661"/>
                    </a:lnTo>
                    <a:lnTo>
                      <a:pt x="502" y="737"/>
                    </a:lnTo>
                    <a:lnTo>
                      <a:pt x="516" y="815"/>
                    </a:lnTo>
                    <a:lnTo>
                      <a:pt x="523" y="894"/>
                    </a:lnTo>
                    <a:lnTo>
                      <a:pt x="526" y="974"/>
                    </a:lnTo>
                    <a:lnTo>
                      <a:pt x="523" y="1054"/>
                    </a:lnTo>
                    <a:lnTo>
                      <a:pt x="514" y="1131"/>
                    </a:lnTo>
                    <a:lnTo>
                      <a:pt x="502" y="1209"/>
                    </a:lnTo>
                    <a:lnTo>
                      <a:pt x="483" y="1283"/>
                    </a:lnTo>
                    <a:lnTo>
                      <a:pt x="517" y="1300"/>
                    </a:lnTo>
                    <a:close/>
                  </a:path>
                </a:pathLst>
              </a:custGeom>
              <a:solidFill>
                <a:srgbClr val="D9EF7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688" name="Freeform 1109"/>
              <p:cNvSpPr>
                <a:spLocks/>
              </p:cNvSpPr>
              <p:nvPr/>
            </p:nvSpPr>
            <p:spPr bwMode="auto">
              <a:xfrm>
                <a:off x="1213" y="821"/>
                <a:ext cx="539" cy="621"/>
              </a:xfrm>
              <a:custGeom>
                <a:avLst/>
                <a:gdLst>
                  <a:gd name="T0" fmla="*/ 13 w 539"/>
                  <a:gd name="T1" fmla="*/ 0 h 1241"/>
                  <a:gd name="T2" fmla="*/ 72 w 539"/>
                  <a:gd name="T3" fmla="*/ 16 h 1241"/>
                  <a:gd name="T4" fmla="*/ 130 w 539"/>
                  <a:gd name="T5" fmla="*/ 34 h 1241"/>
                  <a:gd name="T6" fmla="*/ 185 w 539"/>
                  <a:gd name="T7" fmla="*/ 56 h 1241"/>
                  <a:gd name="T8" fmla="*/ 239 w 539"/>
                  <a:gd name="T9" fmla="*/ 81 h 1241"/>
                  <a:gd name="T10" fmla="*/ 287 w 539"/>
                  <a:gd name="T11" fmla="*/ 107 h 1241"/>
                  <a:gd name="T12" fmla="*/ 334 w 539"/>
                  <a:gd name="T13" fmla="*/ 136 h 1241"/>
                  <a:gd name="T14" fmla="*/ 375 w 539"/>
                  <a:gd name="T15" fmla="*/ 168 h 1241"/>
                  <a:gd name="T16" fmla="*/ 413 w 539"/>
                  <a:gd name="T17" fmla="*/ 201 h 1241"/>
                  <a:gd name="T18" fmla="*/ 445 w 539"/>
                  <a:gd name="T19" fmla="*/ 235 h 1241"/>
                  <a:gd name="T20" fmla="*/ 474 w 539"/>
                  <a:gd name="T21" fmla="*/ 272 h 1241"/>
                  <a:gd name="T22" fmla="*/ 496 w 539"/>
                  <a:gd name="T23" fmla="*/ 310 h 1241"/>
                  <a:gd name="T24" fmla="*/ 515 w 539"/>
                  <a:gd name="T25" fmla="*/ 348 h 1241"/>
                  <a:gd name="T26" fmla="*/ 529 w 539"/>
                  <a:gd name="T27" fmla="*/ 387 h 1241"/>
                  <a:gd name="T28" fmla="*/ 536 w 539"/>
                  <a:gd name="T29" fmla="*/ 426 h 1241"/>
                  <a:gd name="T30" fmla="*/ 539 w 539"/>
                  <a:gd name="T31" fmla="*/ 466 h 1241"/>
                  <a:gd name="T32" fmla="*/ 536 w 539"/>
                  <a:gd name="T33" fmla="*/ 506 h 1241"/>
                  <a:gd name="T34" fmla="*/ 527 w 539"/>
                  <a:gd name="T35" fmla="*/ 545 h 1241"/>
                  <a:gd name="T36" fmla="*/ 515 w 539"/>
                  <a:gd name="T37" fmla="*/ 584 h 1241"/>
                  <a:gd name="T38" fmla="*/ 496 w 539"/>
                  <a:gd name="T39" fmla="*/ 621 h 1241"/>
                  <a:gd name="T40" fmla="*/ 458 w 539"/>
                  <a:gd name="T41" fmla="*/ 613 h 1241"/>
                  <a:gd name="T42" fmla="*/ 476 w 539"/>
                  <a:gd name="T43" fmla="*/ 577 h 1241"/>
                  <a:gd name="T44" fmla="*/ 489 w 539"/>
                  <a:gd name="T45" fmla="*/ 540 h 1241"/>
                  <a:gd name="T46" fmla="*/ 496 w 539"/>
                  <a:gd name="T47" fmla="*/ 503 h 1241"/>
                  <a:gd name="T48" fmla="*/ 499 w 539"/>
                  <a:gd name="T49" fmla="*/ 465 h 1241"/>
                  <a:gd name="T50" fmla="*/ 496 w 539"/>
                  <a:gd name="T51" fmla="*/ 427 h 1241"/>
                  <a:gd name="T52" fmla="*/ 489 w 539"/>
                  <a:gd name="T53" fmla="*/ 390 h 1241"/>
                  <a:gd name="T54" fmla="*/ 476 w 539"/>
                  <a:gd name="T55" fmla="*/ 353 h 1241"/>
                  <a:gd name="T56" fmla="*/ 459 w 539"/>
                  <a:gd name="T57" fmla="*/ 316 h 1241"/>
                  <a:gd name="T58" fmla="*/ 437 w 539"/>
                  <a:gd name="T59" fmla="*/ 281 h 1241"/>
                  <a:gd name="T60" fmla="*/ 410 w 539"/>
                  <a:gd name="T61" fmla="*/ 246 h 1241"/>
                  <a:gd name="T62" fmla="*/ 379 w 539"/>
                  <a:gd name="T63" fmla="*/ 213 h 1241"/>
                  <a:gd name="T64" fmla="*/ 344 w 539"/>
                  <a:gd name="T65" fmla="*/ 182 h 1241"/>
                  <a:gd name="T66" fmla="*/ 304 w 539"/>
                  <a:gd name="T67" fmla="*/ 152 h 1241"/>
                  <a:gd name="T68" fmla="*/ 262 w 539"/>
                  <a:gd name="T69" fmla="*/ 124 h 1241"/>
                  <a:gd name="T70" fmla="*/ 215 w 539"/>
                  <a:gd name="T71" fmla="*/ 99 h 1241"/>
                  <a:gd name="T72" fmla="*/ 164 w 539"/>
                  <a:gd name="T73" fmla="*/ 76 h 1241"/>
                  <a:gd name="T74" fmla="*/ 112 w 539"/>
                  <a:gd name="T75" fmla="*/ 55 h 1241"/>
                  <a:gd name="T76" fmla="*/ 57 w 539"/>
                  <a:gd name="T77" fmla="*/ 37 h 1241"/>
                  <a:gd name="T78" fmla="*/ 0 w 539"/>
                  <a:gd name="T79" fmla="*/ 23 h 1241"/>
                  <a:gd name="T80" fmla="*/ 13 w 539"/>
                  <a:gd name="T81" fmla="*/ 0 h 124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539" h="1241">
                    <a:moveTo>
                      <a:pt x="13" y="0"/>
                    </a:moveTo>
                    <a:lnTo>
                      <a:pt x="72" y="32"/>
                    </a:lnTo>
                    <a:lnTo>
                      <a:pt x="130" y="68"/>
                    </a:lnTo>
                    <a:lnTo>
                      <a:pt x="185" y="112"/>
                    </a:lnTo>
                    <a:lnTo>
                      <a:pt x="239" y="161"/>
                    </a:lnTo>
                    <a:lnTo>
                      <a:pt x="287" y="213"/>
                    </a:lnTo>
                    <a:lnTo>
                      <a:pt x="334" y="271"/>
                    </a:lnTo>
                    <a:lnTo>
                      <a:pt x="375" y="335"/>
                    </a:lnTo>
                    <a:lnTo>
                      <a:pt x="413" y="402"/>
                    </a:lnTo>
                    <a:lnTo>
                      <a:pt x="445" y="470"/>
                    </a:lnTo>
                    <a:lnTo>
                      <a:pt x="474" y="543"/>
                    </a:lnTo>
                    <a:lnTo>
                      <a:pt x="496" y="619"/>
                    </a:lnTo>
                    <a:lnTo>
                      <a:pt x="515" y="695"/>
                    </a:lnTo>
                    <a:lnTo>
                      <a:pt x="529" y="773"/>
                    </a:lnTo>
                    <a:lnTo>
                      <a:pt x="536" y="852"/>
                    </a:lnTo>
                    <a:lnTo>
                      <a:pt x="539" y="932"/>
                    </a:lnTo>
                    <a:lnTo>
                      <a:pt x="536" y="1012"/>
                    </a:lnTo>
                    <a:lnTo>
                      <a:pt x="527" y="1089"/>
                    </a:lnTo>
                    <a:lnTo>
                      <a:pt x="515" y="1167"/>
                    </a:lnTo>
                    <a:lnTo>
                      <a:pt x="496" y="1241"/>
                    </a:lnTo>
                    <a:lnTo>
                      <a:pt x="458" y="1225"/>
                    </a:lnTo>
                    <a:lnTo>
                      <a:pt x="476" y="1153"/>
                    </a:lnTo>
                    <a:lnTo>
                      <a:pt x="489" y="1080"/>
                    </a:lnTo>
                    <a:lnTo>
                      <a:pt x="496" y="1006"/>
                    </a:lnTo>
                    <a:lnTo>
                      <a:pt x="499" y="930"/>
                    </a:lnTo>
                    <a:lnTo>
                      <a:pt x="496" y="854"/>
                    </a:lnTo>
                    <a:lnTo>
                      <a:pt x="489" y="780"/>
                    </a:lnTo>
                    <a:lnTo>
                      <a:pt x="476" y="706"/>
                    </a:lnTo>
                    <a:lnTo>
                      <a:pt x="459" y="631"/>
                    </a:lnTo>
                    <a:lnTo>
                      <a:pt x="437" y="561"/>
                    </a:lnTo>
                    <a:lnTo>
                      <a:pt x="410" y="492"/>
                    </a:lnTo>
                    <a:lnTo>
                      <a:pt x="379" y="425"/>
                    </a:lnTo>
                    <a:lnTo>
                      <a:pt x="344" y="364"/>
                    </a:lnTo>
                    <a:lnTo>
                      <a:pt x="304" y="304"/>
                    </a:lnTo>
                    <a:lnTo>
                      <a:pt x="262" y="248"/>
                    </a:lnTo>
                    <a:lnTo>
                      <a:pt x="215" y="197"/>
                    </a:lnTo>
                    <a:lnTo>
                      <a:pt x="164" y="152"/>
                    </a:lnTo>
                    <a:lnTo>
                      <a:pt x="112" y="110"/>
                    </a:lnTo>
                    <a:lnTo>
                      <a:pt x="57" y="74"/>
                    </a:lnTo>
                    <a:lnTo>
                      <a:pt x="0" y="45"/>
                    </a:lnTo>
                    <a:lnTo>
                      <a:pt x="13" y="0"/>
                    </a:lnTo>
                    <a:close/>
                  </a:path>
                </a:pathLst>
              </a:custGeom>
              <a:solidFill>
                <a:srgbClr val="DBEE7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689" name="Freeform 1110"/>
              <p:cNvSpPr>
                <a:spLocks/>
              </p:cNvSpPr>
              <p:nvPr/>
            </p:nvSpPr>
            <p:spPr bwMode="auto">
              <a:xfrm>
                <a:off x="1199" y="844"/>
                <a:ext cx="513" cy="590"/>
              </a:xfrm>
              <a:custGeom>
                <a:avLst/>
                <a:gdLst>
                  <a:gd name="T0" fmla="*/ 472 w 513"/>
                  <a:gd name="T1" fmla="*/ 590 h 1180"/>
                  <a:gd name="T2" fmla="*/ 490 w 513"/>
                  <a:gd name="T3" fmla="*/ 554 h 1180"/>
                  <a:gd name="T4" fmla="*/ 503 w 513"/>
                  <a:gd name="T5" fmla="*/ 518 h 1180"/>
                  <a:gd name="T6" fmla="*/ 510 w 513"/>
                  <a:gd name="T7" fmla="*/ 481 h 1180"/>
                  <a:gd name="T8" fmla="*/ 513 w 513"/>
                  <a:gd name="T9" fmla="*/ 443 h 1180"/>
                  <a:gd name="T10" fmla="*/ 510 w 513"/>
                  <a:gd name="T11" fmla="*/ 405 h 1180"/>
                  <a:gd name="T12" fmla="*/ 503 w 513"/>
                  <a:gd name="T13" fmla="*/ 368 h 1180"/>
                  <a:gd name="T14" fmla="*/ 490 w 513"/>
                  <a:gd name="T15" fmla="*/ 331 h 1180"/>
                  <a:gd name="T16" fmla="*/ 473 w 513"/>
                  <a:gd name="T17" fmla="*/ 293 h 1180"/>
                  <a:gd name="T18" fmla="*/ 451 w 513"/>
                  <a:gd name="T19" fmla="*/ 258 h 1180"/>
                  <a:gd name="T20" fmla="*/ 424 w 513"/>
                  <a:gd name="T21" fmla="*/ 224 h 1180"/>
                  <a:gd name="T22" fmla="*/ 393 w 513"/>
                  <a:gd name="T23" fmla="*/ 190 h 1180"/>
                  <a:gd name="T24" fmla="*/ 358 w 513"/>
                  <a:gd name="T25" fmla="*/ 160 h 1180"/>
                  <a:gd name="T26" fmla="*/ 318 w 513"/>
                  <a:gd name="T27" fmla="*/ 130 h 1180"/>
                  <a:gd name="T28" fmla="*/ 276 w 513"/>
                  <a:gd name="T29" fmla="*/ 102 h 1180"/>
                  <a:gd name="T30" fmla="*/ 229 w 513"/>
                  <a:gd name="T31" fmla="*/ 76 h 1180"/>
                  <a:gd name="T32" fmla="*/ 178 w 513"/>
                  <a:gd name="T33" fmla="*/ 54 h 1180"/>
                  <a:gd name="T34" fmla="*/ 126 w 513"/>
                  <a:gd name="T35" fmla="*/ 33 h 1180"/>
                  <a:gd name="T36" fmla="*/ 71 w 513"/>
                  <a:gd name="T37" fmla="*/ 15 h 1180"/>
                  <a:gd name="T38" fmla="*/ 14 w 513"/>
                  <a:gd name="T39" fmla="*/ 0 h 1180"/>
                  <a:gd name="T40" fmla="*/ 0 w 513"/>
                  <a:gd name="T41" fmla="*/ 24 h 1180"/>
                  <a:gd name="T42" fmla="*/ 56 w 513"/>
                  <a:gd name="T43" fmla="*/ 39 h 1180"/>
                  <a:gd name="T44" fmla="*/ 112 w 513"/>
                  <a:gd name="T45" fmla="*/ 57 h 1180"/>
                  <a:gd name="T46" fmla="*/ 164 w 513"/>
                  <a:gd name="T47" fmla="*/ 78 h 1180"/>
                  <a:gd name="T48" fmla="*/ 213 w 513"/>
                  <a:gd name="T49" fmla="*/ 101 h 1180"/>
                  <a:gd name="T50" fmla="*/ 259 w 513"/>
                  <a:gd name="T51" fmla="*/ 127 h 1180"/>
                  <a:gd name="T52" fmla="*/ 301 w 513"/>
                  <a:gd name="T53" fmla="*/ 155 h 1180"/>
                  <a:gd name="T54" fmla="*/ 339 w 513"/>
                  <a:gd name="T55" fmla="*/ 186 h 1180"/>
                  <a:gd name="T56" fmla="*/ 372 w 513"/>
                  <a:gd name="T57" fmla="*/ 217 h 1180"/>
                  <a:gd name="T58" fmla="*/ 401 w 513"/>
                  <a:gd name="T59" fmla="*/ 251 h 1180"/>
                  <a:gd name="T60" fmla="*/ 425 w 513"/>
                  <a:gd name="T61" fmla="*/ 286 h 1180"/>
                  <a:gd name="T62" fmla="*/ 445 w 513"/>
                  <a:gd name="T63" fmla="*/ 322 h 1180"/>
                  <a:gd name="T64" fmla="*/ 459 w 513"/>
                  <a:gd name="T65" fmla="*/ 359 h 1180"/>
                  <a:gd name="T66" fmla="*/ 468 w 513"/>
                  <a:gd name="T67" fmla="*/ 397 h 1180"/>
                  <a:gd name="T68" fmla="*/ 472 w 513"/>
                  <a:gd name="T69" fmla="*/ 434 h 1180"/>
                  <a:gd name="T70" fmla="*/ 471 w 513"/>
                  <a:gd name="T71" fmla="*/ 472 h 1180"/>
                  <a:gd name="T72" fmla="*/ 464 w 513"/>
                  <a:gd name="T73" fmla="*/ 509 h 1180"/>
                  <a:gd name="T74" fmla="*/ 451 w 513"/>
                  <a:gd name="T75" fmla="*/ 545 h 1180"/>
                  <a:gd name="T76" fmla="*/ 434 w 513"/>
                  <a:gd name="T77" fmla="*/ 581 h 1180"/>
                  <a:gd name="T78" fmla="*/ 472 w 513"/>
                  <a:gd name="T79" fmla="*/ 590 h 118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513" h="1180">
                    <a:moveTo>
                      <a:pt x="472" y="1180"/>
                    </a:moveTo>
                    <a:lnTo>
                      <a:pt x="490" y="1108"/>
                    </a:lnTo>
                    <a:lnTo>
                      <a:pt x="503" y="1035"/>
                    </a:lnTo>
                    <a:lnTo>
                      <a:pt x="510" y="961"/>
                    </a:lnTo>
                    <a:lnTo>
                      <a:pt x="513" y="885"/>
                    </a:lnTo>
                    <a:lnTo>
                      <a:pt x="510" y="809"/>
                    </a:lnTo>
                    <a:lnTo>
                      <a:pt x="503" y="735"/>
                    </a:lnTo>
                    <a:lnTo>
                      <a:pt x="490" y="661"/>
                    </a:lnTo>
                    <a:lnTo>
                      <a:pt x="473" y="586"/>
                    </a:lnTo>
                    <a:lnTo>
                      <a:pt x="451" y="516"/>
                    </a:lnTo>
                    <a:lnTo>
                      <a:pt x="424" y="447"/>
                    </a:lnTo>
                    <a:lnTo>
                      <a:pt x="393" y="380"/>
                    </a:lnTo>
                    <a:lnTo>
                      <a:pt x="358" y="319"/>
                    </a:lnTo>
                    <a:lnTo>
                      <a:pt x="318" y="259"/>
                    </a:lnTo>
                    <a:lnTo>
                      <a:pt x="276" y="203"/>
                    </a:lnTo>
                    <a:lnTo>
                      <a:pt x="229" y="152"/>
                    </a:lnTo>
                    <a:lnTo>
                      <a:pt x="178" y="107"/>
                    </a:lnTo>
                    <a:lnTo>
                      <a:pt x="126" y="65"/>
                    </a:lnTo>
                    <a:lnTo>
                      <a:pt x="71" y="29"/>
                    </a:lnTo>
                    <a:lnTo>
                      <a:pt x="14" y="0"/>
                    </a:lnTo>
                    <a:lnTo>
                      <a:pt x="0" y="47"/>
                    </a:lnTo>
                    <a:lnTo>
                      <a:pt x="56" y="78"/>
                    </a:lnTo>
                    <a:lnTo>
                      <a:pt x="112" y="114"/>
                    </a:lnTo>
                    <a:lnTo>
                      <a:pt x="164" y="156"/>
                    </a:lnTo>
                    <a:lnTo>
                      <a:pt x="213" y="201"/>
                    </a:lnTo>
                    <a:lnTo>
                      <a:pt x="259" y="253"/>
                    </a:lnTo>
                    <a:lnTo>
                      <a:pt x="301" y="309"/>
                    </a:lnTo>
                    <a:lnTo>
                      <a:pt x="339" y="371"/>
                    </a:lnTo>
                    <a:lnTo>
                      <a:pt x="372" y="434"/>
                    </a:lnTo>
                    <a:lnTo>
                      <a:pt x="401" y="501"/>
                    </a:lnTo>
                    <a:lnTo>
                      <a:pt x="425" y="572"/>
                    </a:lnTo>
                    <a:lnTo>
                      <a:pt x="445" y="644"/>
                    </a:lnTo>
                    <a:lnTo>
                      <a:pt x="459" y="717"/>
                    </a:lnTo>
                    <a:lnTo>
                      <a:pt x="468" y="793"/>
                    </a:lnTo>
                    <a:lnTo>
                      <a:pt x="472" y="867"/>
                    </a:lnTo>
                    <a:lnTo>
                      <a:pt x="471" y="943"/>
                    </a:lnTo>
                    <a:lnTo>
                      <a:pt x="464" y="1017"/>
                    </a:lnTo>
                    <a:lnTo>
                      <a:pt x="451" y="1090"/>
                    </a:lnTo>
                    <a:lnTo>
                      <a:pt x="434" y="1162"/>
                    </a:lnTo>
                    <a:lnTo>
                      <a:pt x="472" y="1180"/>
                    </a:lnTo>
                    <a:close/>
                  </a:path>
                </a:pathLst>
              </a:custGeom>
              <a:solidFill>
                <a:srgbClr val="DDEE7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690" name="Freeform 1111"/>
              <p:cNvSpPr>
                <a:spLocks/>
              </p:cNvSpPr>
              <p:nvPr/>
            </p:nvSpPr>
            <p:spPr bwMode="auto">
              <a:xfrm>
                <a:off x="1185" y="867"/>
                <a:ext cx="486" cy="558"/>
              </a:xfrm>
              <a:custGeom>
                <a:avLst/>
                <a:gdLst>
                  <a:gd name="T0" fmla="*/ 14 w 486"/>
                  <a:gd name="T1" fmla="*/ 0 h 1115"/>
                  <a:gd name="T2" fmla="*/ 70 w 486"/>
                  <a:gd name="T3" fmla="*/ 16 h 1115"/>
                  <a:gd name="T4" fmla="*/ 126 w 486"/>
                  <a:gd name="T5" fmla="*/ 34 h 1115"/>
                  <a:gd name="T6" fmla="*/ 178 w 486"/>
                  <a:gd name="T7" fmla="*/ 55 h 1115"/>
                  <a:gd name="T8" fmla="*/ 227 w 486"/>
                  <a:gd name="T9" fmla="*/ 77 h 1115"/>
                  <a:gd name="T10" fmla="*/ 273 w 486"/>
                  <a:gd name="T11" fmla="*/ 103 h 1115"/>
                  <a:gd name="T12" fmla="*/ 315 w 486"/>
                  <a:gd name="T13" fmla="*/ 131 h 1115"/>
                  <a:gd name="T14" fmla="*/ 353 w 486"/>
                  <a:gd name="T15" fmla="*/ 162 h 1115"/>
                  <a:gd name="T16" fmla="*/ 386 w 486"/>
                  <a:gd name="T17" fmla="*/ 194 h 1115"/>
                  <a:gd name="T18" fmla="*/ 415 w 486"/>
                  <a:gd name="T19" fmla="*/ 227 h 1115"/>
                  <a:gd name="T20" fmla="*/ 439 w 486"/>
                  <a:gd name="T21" fmla="*/ 263 h 1115"/>
                  <a:gd name="T22" fmla="*/ 459 w 486"/>
                  <a:gd name="T23" fmla="*/ 299 h 1115"/>
                  <a:gd name="T24" fmla="*/ 473 w 486"/>
                  <a:gd name="T25" fmla="*/ 335 h 1115"/>
                  <a:gd name="T26" fmla="*/ 482 w 486"/>
                  <a:gd name="T27" fmla="*/ 373 h 1115"/>
                  <a:gd name="T28" fmla="*/ 486 w 486"/>
                  <a:gd name="T29" fmla="*/ 410 h 1115"/>
                  <a:gd name="T30" fmla="*/ 485 w 486"/>
                  <a:gd name="T31" fmla="*/ 448 h 1115"/>
                  <a:gd name="T32" fmla="*/ 478 w 486"/>
                  <a:gd name="T33" fmla="*/ 485 h 1115"/>
                  <a:gd name="T34" fmla="*/ 465 w 486"/>
                  <a:gd name="T35" fmla="*/ 522 h 1115"/>
                  <a:gd name="T36" fmla="*/ 448 w 486"/>
                  <a:gd name="T37" fmla="*/ 558 h 1115"/>
                  <a:gd name="T38" fmla="*/ 405 w 486"/>
                  <a:gd name="T39" fmla="*/ 548 h 1115"/>
                  <a:gd name="T40" fmla="*/ 422 w 486"/>
                  <a:gd name="T41" fmla="*/ 513 h 1115"/>
                  <a:gd name="T42" fmla="*/ 435 w 486"/>
                  <a:gd name="T43" fmla="*/ 476 h 1115"/>
                  <a:gd name="T44" fmla="*/ 441 w 486"/>
                  <a:gd name="T45" fmla="*/ 439 h 1115"/>
                  <a:gd name="T46" fmla="*/ 441 w 486"/>
                  <a:gd name="T47" fmla="*/ 402 h 1115"/>
                  <a:gd name="T48" fmla="*/ 437 w 486"/>
                  <a:gd name="T49" fmla="*/ 364 h 1115"/>
                  <a:gd name="T50" fmla="*/ 425 w 486"/>
                  <a:gd name="T51" fmla="*/ 328 h 1115"/>
                  <a:gd name="T52" fmla="*/ 410 w 486"/>
                  <a:gd name="T53" fmla="*/ 292 h 1115"/>
                  <a:gd name="T54" fmla="*/ 389 w 486"/>
                  <a:gd name="T55" fmla="*/ 255 h 1115"/>
                  <a:gd name="T56" fmla="*/ 362 w 486"/>
                  <a:gd name="T57" fmla="*/ 222 h 1115"/>
                  <a:gd name="T58" fmla="*/ 331 w 486"/>
                  <a:gd name="T59" fmla="*/ 189 h 1115"/>
                  <a:gd name="T60" fmla="*/ 294 w 486"/>
                  <a:gd name="T61" fmla="*/ 159 h 1115"/>
                  <a:gd name="T62" fmla="*/ 254 w 486"/>
                  <a:gd name="T63" fmla="*/ 130 h 1115"/>
                  <a:gd name="T64" fmla="*/ 209 w 486"/>
                  <a:gd name="T65" fmla="*/ 103 h 1115"/>
                  <a:gd name="T66" fmla="*/ 161 w 486"/>
                  <a:gd name="T67" fmla="*/ 80 h 1115"/>
                  <a:gd name="T68" fmla="*/ 110 w 486"/>
                  <a:gd name="T69" fmla="*/ 59 h 1115"/>
                  <a:gd name="T70" fmla="*/ 56 w 486"/>
                  <a:gd name="T71" fmla="*/ 41 h 1115"/>
                  <a:gd name="T72" fmla="*/ 0 w 486"/>
                  <a:gd name="T73" fmla="*/ 26 h 1115"/>
                  <a:gd name="T74" fmla="*/ 14 w 486"/>
                  <a:gd name="T75" fmla="*/ 0 h 111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486" h="1115">
                    <a:moveTo>
                      <a:pt x="14" y="0"/>
                    </a:moveTo>
                    <a:lnTo>
                      <a:pt x="70" y="31"/>
                    </a:lnTo>
                    <a:lnTo>
                      <a:pt x="126" y="67"/>
                    </a:lnTo>
                    <a:lnTo>
                      <a:pt x="178" y="109"/>
                    </a:lnTo>
                    <a:lnTo>
                      <a:pt x="227" y="154"/>
                    </a:lnTo>
                    <a:lnTo>
                      <a:pt x="273" y="206"/>
                    </a:lnTo>
                    <a:lnTo>
                      <a:pt x="315" y="262"/>
                    </a:lnTo>
                    <a:lnTo>
                      <a:pt x="353" y="324"/>
                    </a:lnTo>
                    <a:lnTo>
                      <a:pt x="386" y="387"/>
                    </a:lnTo>
                    <a:lnTo>
                      <a:pt x="415" y="454"/>
                    </a:lnTo>
                    <a:lnTo>
                      <a:pt x="439" y="525"/>
                    </a:lnTo>
                    <a:lnTo>
                      <a:pt x="459" y="597"/>
                    </a:lnTo>
                    <a:lnTo>
                      <a:pt x="473" y="670"/>
                    </a:lnTo>
                    <a:lnTo>
                      <a:pt x="482" y="746"/>
                    </a:lnTo>
                    <a:lnTo>
                      <a:pt x="486" y="820"/>
                    </a:lnTo>
                    <a:lnTo>
                      <a:pt x="485" y="896"/>
                    </a:lnTo>
                    <a:lnTo>
                      <a:pt x="478" y="970"/>
                    </a:lnTo>
                    <a:lnTo>
                      <a:pt x="465" y="1043"/>
                    </a:lnTo>
                    <a:lnTo>
                      <a:pt x="448" y="1115"/>
                    </a:lnTo>
                    <a:lnTo>
                      <a:pt x="405" y="1095"/>
                    </a:lnTo>
                    <a:lnTo>
                      <a:pt x="422" y="1025"/>
                    </a:lnTo>
                    <a:lnTo>
                      <a:pt x="435" y="952"/>
                    </a:lnTo>
                    <a:lnTo>
                      <a:pt x="441" y="878"/>
                    </a:lnTo>
                    <a:lnTo>
                      <a:pt x="441" y="804"/>
                    </a:lnTo>
                    <a:lnTo>
                      <a:pt x="437" y="728"/>
                    </a:lnTo>
                    <a:lnTo>
                      <a:pt x="425" y="655"/>
                    </a:lnTo>
                    <a:lnTo>
                      <a:pt x="410" y="583"/>
                    </a:lnTo>
                    <a:lnTo>
                      <a:pt x="389" y="510"/>
                    </a:lnTo>
                    <a:lnTo>
                      <a:pt x="362" y="443"/>
                    </a:lnTo>
                    <a:lnTo>
                      <a:pt x="331" y="378"/>
                    </a:lnTo>
                    <a:lnTo>
                      <a:pt x="294" y="317"/>
                    </a:lnTo>
                    <a:lnTo>
                      <a:pt x="254" y="259"/>
                    </a:lnTo>
                    <a:lnTo>
                      <a:pt x="209" y="206"/>
                    </a:lnTo>
                    <a:lnTo>
                      <a:pt x="161" y="159"/>
                    </a:lnTo>
                    <a:lnTo>
                      <a:pt x="110" y="118"/>
                    </a:lnTo>
                    <a:lnTo>
                      <a:pt x="56" y="81"/>
                    </a:lnTo>
                    <a:lnTo>
                      <a:pt x="0" y="51"/>
                    </a:lnTo>
                    <a:lnTo>
                      <a:pt x="14" y="0"/>
                    </a:lnTo>
                    <a:close/>
                  </a:path>
                </a:pathLst>
              </a:custGeom>
              <a:solidFill>
                <a:srgbClr val="DFED6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691" name="Freeform 1112"/>
              <p:cNvSpPr>
                <a:spLocks/>
              </p:cNvSpPr>
              <p:nvPr/>
            </p:nvSpPr>
            <p:spPr bwMode="auto">
              <a:xfrm>
                <a:off x="1169" y="893"/>
                <a:ext cx="457" cy="522"/>
              </a:xfrm>
              <a:custGeom>
                <a:avLst/>
                <a:gdLst>
                  <a:gd name="T0" fmla="*/ 421 w 457"/>
                  <a:gd name="T1" fmla="*/ 522 h 1044"/>
                  <a:gd name="T2" fmla="*/ 438 w 457"/>
                  <a:gd name="T3" fmla="*/ 487 h 1044"/>
                  <a:gd name="T4" fmla="*/ 451 w 457"/>
                  <a:gd name="T5" fmla="*/ 451 h 1044"/>
                  <a:gd name="T6" fmla="*/ 457 w 457"/>
                  <a:gd name="T7" fmla="*/ 414 h 1044"/>
                  <a:gd name="T8" fmla="*/ 457 w 457"/>
                  <a:gd name="T9" fmla="*/ 377 h 1044"/>
                  <a:gd name="T10" fmla="*/ 453 w 457"/>
                  <a:gd name="T11" fmla="*/ 339 h 1044"/>
                  <a:gd name="T12" fmla="*/ 441 w 457"/>
                  <a:gd name="T13" fmla="*/ 302 h 1044"/>
                  <a:gd name="T14" fmla="*/ 426 w 457"/>
                  <a:gd name="T15" fmla="*/ 266 h 1044"/>
                  <a:gd name="T16" fmla="*/ 405 w 457"/>
                  <a:gd name="T17" fmla="*/ 230 h 1044"/>
                  <a:gd name="T18" fmla="*/ 378 w 457"/>
                  <a:gd name="T19" fmla="*/ 196 h 1044"/>
                  <a:gd name="T20" fmla="*/ 347 w 457"/>
                  <a:gd name="T21" fmla="*/ 164 h 1044"/>
                  <a:gd name="T22" fmla="*/ 310 w 457"/>
                  <a:gd name="T23" fmla="*/ 133 h 1044"/>
                  <a:gd name="T24" fmla="*/ 270 w 457"/>
                  <a:gd name="T25" fmla="*/ 104 h 1044"/>
                  <a:gd name="T26" fmla="*/ 225 w 457"/>
                  <a:gd name="T27" fmla="*/ 78 h 1044"/>
                  <a:gd name="T28" fmla="*/ 177 w 457"/>
                  <a:gd name="T29" fmla="*/ 54 h 1044"/>
                  <a:gd name="T30" fmla="*/ 126 w 457"/>
                  <a:gd name="T31" fmla="*/ 34 h 1044"/>
                  <a:gd name="T32" fmla="*/ 72 w 457"/>
                  <a:gd name="T33" fmla="*/ 15 h 1044"/>
                  <a:gd name="T34" fmla="*/ 16 w 457"/>
                  <a:gd name="T35" fmla="*/ 0 h 1044"/>
                  <a:gd name="T36" fmla="*/ 0 w 457"/>
                  <a:gd name="T37" fmla="*/ 27 h 1044"/>
                  <a:gd name="T38" fmla="*/ 53 w 457"/>
                  <a:gd name="T39" fmla="*/ 41 h 1044"/>
                  <a:gd name="T40" fmla="*/ 103 w 457"/>
                  <a:gd name="T41" fmla="*/ 58 h 1044"/>
                  <a:gd name="T42" fmla="*/ 150 w 457"/>
                  <a:gd name="T43" fmla="*/ 77 h 1044"/>
                  <a:gd name="T44" fmla="*/ 195 w 457"/>
                  <a:gd name="T45" fmla="*/ 100 h 1044"/>
                  <a:gd name="T46" fmla="*/ 236 w 457"/>
                  <a:gd name="T47" fmla="*/ 124 h 1044"/>
                  <a:gd name="T48" fmla="*/ 274 w 457"/>
                  <a:gd name="T49" fmla="*/ 150 h 1044"/>
                  <a:gd name="T50" fmla="*/ 307 w 457"/>
                  <a:gd name="T51" fmla="*/ 179 h 1044"/>
                  <a:gd name="T52" fmla="*/ 337 w 457"/>
                  <a:gd name="T53" fmla="*/ 209 h 1044"/>
                  <a:gd name="T54" fmla="*/ 361 w 457"/>
                  <a:gd name="T55" fmla="*/ 241 h 1044"/>
                  <a:gd name="T56" fmla="*/ 380 w 457"/>
                  <a:gd name="T57" fmla="*/ 273 h 1044"/>
                  <a:gd name="T58" fmla="*/ 396 w 457"/>
                  <a:gd name="T59" fmla="*/ 308 h 1044"/>
                  <a:gd name="T60" fmla="*/ 406 w 457"/>
                  <a:gd name="T61" fmla="*/ 342 h 1044"/>
                  <a:gd name="T62" fmla="*/ 410 w 457"/>
                  <a:gd name="T63" fmla="*/ 377 h 1044"/>
                  <a:gd name="T64" fmla="*/ 410 w 457"/>
                  <a:gd name="T65" fmla="*/ 411 h 1044"/>
                  <a:gd name="T66" fmla="*/ 405 w 457"/>
                  <a:gd name="T67" fmla="*/ 445 h 1044"/>
                  <a:gd name="T68" fmla="*/ 393 w 457"/>
                  <a:gd name="T69" fmla="*/ 479 h 1044"/>
                  <a:gd name="T70" fmla="*/ 378 w 457"/>
                  <a:gd name="T71" fmla="*/ 512 h 1044"/>
                  <a:gd name="T72" fmla="*/ 421 w 457"/>
                  <a:gd name="T73" fmla="*/ 522 h 104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457" h="1044">
                    <a:moveTo>
                      <a:pt x="421" y="1044"/>
                    </a:moveTo>
                    <a:lnTo>
                      <a:pt x="438" y="974"/>
                    </a:lnTo>
                    <a:lnTo>
                      <a:pt x="451" y="901"/>
                    </a:lnTo>
                    <a:lnTo>
                      <a:pt x="457" y="827"/>
                    </a:lnTo>
                    <a:lnTo>
                      <a:pt x="457" y="753"/>
                    </a:lnTo>
                    <a:lnTo>
                      <a:pt x="453" y="677"/>
                    </a:lnTo>
                    <a:lnTo>
                      <a:pt x="441" y="604"/>
                    </a:lnTo>
                    <a:lnTo>
                      <a:pt x="426" y="532"/>
                    </a:lnTo>
                    <a:lnTo>
                      <a:pt x="405" y="459"/>
                    </a:lnTo>
                    <a:lnTo>
                      <a:pt x="378" y="392"/>
                    </a:lnTo>
                    <a:lnTo>
                      <a:pt x="347" y="327"/>
                    </a:lnTo>
                    <a:lnTo>
                      <a:pt x="310" y="266"/>
                    </a:lnTo>
                    <a:lnTo>
                      <a:pt x="270" y="208"/>
                    </a:lnTo>
                    <a:lnTo>
                      <a:pt x="225" y="155"/>
                    </a:lnTo>
                    <a:lnTo>
                      <a:pt x="177" y="108"/>
                    </a:lnTo>
                    <a:lnTo>
                      <a:pt x="126" y="67"/>
                    </a:lnTo>
                    <a:lnTo>
                      <a:pt x="72" y="30"/>
                    </a:lnTo>
                    <a:lnTo>
                      <a:pt x="16" y="0"/>
                    </a:lnTo>
                    <a:lnTo>
                      <a:pt x="0" y="54"/>
                    </a:lnTo>
                    <a:lnTo>
                      <a:pt x="53" y="81"/>
                    </a:lnTo>
                    <a:lnTo>
                      <a:pt x="103" y="116"/>
                    </a:lnTo>
                    <a:lnTo>
                      <a:pt x="150" y="154"/>
                    </a:lnTo>
                    <a:lnTo>
                      <a:pt x="195" y="199"/>
                    </a:lnTo>
                    <a:lnTo>
                      <a:pt x="236" y="248"/>
                    </a:lnTo>
                    <a:lnTo>
                      <a:pt x="274" y="300"/>
                    </a:lnTo>
                    <a:lnTo>
                      <a:pt x="307" y="358"/>
                    </a:lnTo>
                    <a:lnTo>
                      <a:pt x="337" y="418"/>
                    </a:lnTo>
                    <a:lnTo>
                      <a:pt x="361" y="481"/>
                    </a:lnTo>
                    <a:lnTo>
                      <a:pt x="380" y="546"/>
                    </a:lnTo>
                    <a:lnTo>
                      <a:pt x="396" y="615"/>
                    </a:lnTo>
                    <a:lnTo>
                      <a:pt x="406" y="684"/>
                    </a:lnTo>
                    <a:lnTo>
                      <a:pt x="410" y="753"/>
                    </a:lnTo>
                    <a:lnTo>
                      <a:pt x="410" y="822"/>
                    </a:lnTo>
                    <a:lnTo>
                      <a:pt x="405" y="890"/>
                    </a:lnTo>
                    <a:lnTo>
                      <a:pt x="393" y="957"/>
                    </a:lnTo>
                    <a:lnTo>
                      <a:pt x="378" y="1024"/>
                    </a:lnTo>
                    <a:lnTo>
                      <a:pt x="421" y="1044"/>
                    </a:lnTo>
                    <a:close/>
                  </a:path>
                </a:pathLst>
              </a:custGeom>
              <a:solidFill>
                <a:srgbClr val="E0ED6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692" name="Freeform 1113"/>
              <p:cNvSpPr>
                <a:spLocks/>
              </p:cNvSpPr>
              <p:nvPr/>
            </p:nvSpPr>
            <p:spPr bwMode="auto">
              <a:xfrm>
                <a:off x="1154" y="920"/>
                <a:ext cx="425" cy="485"/>
              </a:xfrm>
              <a:custGeom>
                <a:avLst/>
                <a:gdLst>
                  <a:gd name="T0" fmla="*/ 15 w 425"/>
                  <a:gd name="T1" fmla="*/ 0 h 970"/>
                  <a:gd name="T2" fmla="*/ 68 w 425"/>
                  <a:gd name="T3" fmla="*/ 14 h 970"/>
                  <a:gd name="T4" fmla="*/ 118 w 425"/>
                  <a:gd name="T5" fmla="*/ 31 h 970"/>
                  <a:gd name="T6" fmla="*/ 165 w 425"/>
                  <a:gd name="T7" fmla="*/ 50 h 970"/>
                  <a:gd name="T8" fmla="*/ 210 w 425"/>
                  <a:gd name="T9" fmla="*/ 73 h 970"/>
                  <a:gd name="T10" fmla="*/ 251 w 425"/>
                  <a:gd name="T11" fmla="*/ 97 h 970"/>
                  <a:gd name="T12" fmla="*/ 289 w 425"/>
                  <a:gd name="T13" fmla="*/ 123 h 970"/>
                  <a:gd name="T14" fmla="*/ 322 w 425"/>
                  <a:gd name="T15" fmla="*/ 152 h 970"/>
                  <a:gd name="T16" fmla="*/ 352 w 425"/>
                  <a:gd name="T17" fmla="*/ 182 h 970"/>
                  <a:gd name="T18" fmla="*/ 376 w 425"/>
                  <a:gd name="T19" fmla="*/ 214 h 970"/>
                  <a:gd name="T20" fmla="*/ 395 w 425"/>
                  <a:gd name="T21" fmla="*/ 246 h 970"/>
                  <a:gd name="T22" fmla="*/ 411 w 425"/>
                  <a:gd name="T23" fmla="*/ 281 h 970"/>
                  <a:gd name="T24" fmla="*/ 421 w 425"/>
                  <a:gd name="T25" fmla="*/ 315 h 970"/>
                  <a:gd name="T26" fmla="*/ 425 w 425"/>
                  <a:gd name="T27" fmla="*/ 350 h 970"/>
                  <a:gd name="T28" fmla="*/ 425 w 425"/>
                  <a:gd name="T29" fmla="*/ 384 h 970"/>
                  <a:gd name="T30" fmla="*/ 420 w 425"/>
                  <a:gd name="T31" fmla="*/ 418 h 970"/>
                  <a:gd name="T32" fmla="*/ 408 w 425"/>
                  <a:gd name="T33" fmla="*/ 452 h 970"/>
                  <a:gd name="T34" fmla="*/ 393 w 425"/>
                  <a:gd name="T35" fmla="*/ 485 h 970"/>
                  <a:gd name="T36" fmla="*/ 345 w 425"/>
                  <a:gd name="T37" fmla="*/ 475 h 970"/>
                  <a:gd name="T38" fmla="*/ 360 w 425"/>
                  <a:gd name="T39" fmla="*/ 442 h 970"/>
                  <a:gd name="T40" fmla="*/ 371 w 425"/>
                  <a:gd name="T41" fmla="*/ 409 h 970"/>
                  <a:gd name="T42" fmla="*/ 376 w 425"/>
                  <a:gd name="T43" fmla="*/ 375 h 970"/>
                  <a:gd name="T44" fmla="*/ 374 w 425"/>
                  <a:gd name="T45" fmla="*/ 341 h 970"/>
                  <a:gd name="T46" fmla="*/ 369 w 425"/>
                  <a:gd name="T47" fmla="*/ 308 h 970"/>
                  <a:gd name="T48" fmla="*/ 357 w 425"/>
                  <a:gd name="T49" fmla="*/ 274 h 970"/>
                  <a:gd name="T50" fmla="*/ 342 w 425"/>
                  <a:gd name="T51" fmla="*/ 242 h 970"/>
                  <a:gd name="T52" fmla="*/ 319 w 425"/>
                  <a:gd name="T53" fmla="*/ 210 h 970"/>
                  <a:gd name="T54" fmla="*/ 294 w 425"/>
                  <a:gd name="T55" fmla="*/ 180 h 970"/>
                  <a:gd name="T56" fmla="*/ 263 w 425"/>
                  <a:gd name="T57" fmla="*/ 151 h 970"/>
                  <a:gd name="T58" fmla="*/ 227 w 425"/>
                  <a:gd name="T59" fmla="*/ 125 h 970"/>
                  <a:gd name="T60" fmla="*/ 188 w 425"/>
                  <a:gd name="T61" fmla="*/ 101 h 970"/>
                  <a:gd name="T62" fmla="*/ 145 w 425"/>
                  <a:gd name="T63" fmla="*/ 79 h 970"/>
                  <a:gd name="T64" fmla="*/ 99 w 425"/>
                  <a:gd name="T65" fmla="*/ 59 h 970"/>
                  <a:gd name="T66" fmla="*/ 51 w 425"/>
                  <a:gd name="T67" fmla="*/ 43 h 970"/>
                  <a:gd name="T68" fmla="*/ 0 w 425"/>
                  <a:gd name="T69" fmla="*/ 29 h 970"/>
                  <a:gd name="T70" fmla="*/ 15 w 425"/>
                  <a:gd name="T71" fmla="*/ 0 h 97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425" h="970">
                    <a:moveTo>
                      <a:pt x="15" y="0"/>
                    </a:moveTo>
                    <a:lnTo>
                      <a:pt x="68" y="27"/>
                    </a:lnTo>
                    <a:lnTo>
                      <a:pt x="118" y="62"/>
                    </a:lnTo>
                    <a:lnTo>
                      <a:pt x="165" y="100"/>
                    </a:lnTo>
                    <a:lnTo>
                      <a:pt x="210" y="145"/>
                    </a:lnTo>
                    <a:lnTo>
                      <a:pt x="251" y="194"/>
                    </a:lnTo>
                    <a:lnTo>
                      <a:pt x="289" y="246"/>
                    </a:lnTo>
                    <a:lnTo>
                      <a:pt x="322" y="304"/>
                    </a:lnTo>
                    <a:lnTo>
                      <a:pt x="352" y="364"/>
                    </a:lnTo>
                    <a:lnTo>
                      <a:pt x="376" y="427"/>
                    </a:lnTo>
                    <a:lnTo>
                      <a:pt x="395" y="492"/>
                    </a:lnTo>
                    <a:lnTo>
                      <a:pt x="411" y="561"/>
                    </a:lnTo>
                    <a:lnTo>
                      <a:pt x="421" y="630"/>
                    </a:lnTo>
                    <a:lnTo>
                      <a:pt x="425" y="699"/>
                    </a:lnTo>
                    <a:lnTo>
                      <a:pt x="425" y="768"/>
                    </a:lnTo>
                    <a:lnTo>
                      <a:pt x="420" y="836"/>
                    </a:lnTo>
                    <a:lnTo>
                      <a:pt x="408" y="903"/>
                    </a:lnTo>
                    <a:lnTo>
                      <a:pt x="393" y="970"/>
                    </a:lnTo>
                    <a:lnTo>
                      <a:pt x="345" y="949"/>
                    </a:lnTo>
                    <a:lnTo>
                      <a:pt x="360" y="883"/>
                    </a:lnTo>
                    <a:lnTo>
                      <a:pt x="371" y="818"/>
                    </a:lnTo>
                    <a:lnTo>
                      <a:pt x="376" y="749"/>
                    </a:lnTo>
                    <a:lnTo>
                      <a:pt x="374" y="682"/>
                    </a:lnTo>
                    <a:lnTo>
                      <a:pt x="369" y="615"/>
                    </a:lnTo>
                    <a:lnTo>
                      <a:pt x="357" y="548"/>
                    </a:lnTo>
                    <a:lnTo>
                      <a:pt x="342" y="483"/>
                    </a:lnTo>
                    <a:lnTo>
                      <a:pt x="319" y="420"/>
                    </a:lnTo>
                    <a:lnTo>
                      <a:pt x="294" y="360"/>
                    </a:lnTo>
                    <a:lnTo>
                      <a:pt x="263" y="302"/>
                    </a:lnTo>
                    <a:lnTo>
                      <a:pt x="227" y="250"/>
                    </a:lnTo>
                    <a:lnTo>
                      <a:pt x="188" y="201"/>
                    </a:lnTo>
                    <a:lnTo>
                      <a:pt x="145" y="157"/>
                    </a:lnTo>
                    <a:lnTo>
                      <a:pt x="99" y="118"/>
                    </a:lnTo>
                    <a:lnTo>
                      <a:pt x="51" y="85"/>
                    </a:lnTo>
                    <a:lnTo>
                      <a:pt x="0" y="58"/>
                    </a:lnTo>
                    <a:lnTo>
                      <a:pt x="15" y="0"/>
                    </a:lnTo>
                    <a:close/>
                  </a:path>
                </a:pathLst>
              </a:custGeom>
              <a:solidFill>
                <a:srgbClr val="E2EC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693" name="Freeform 1114"/>
              <p:cNvSpPr>
                <a:spLocks/>
              </p:cNvSpPr>
              <p:nvPr/>
            </p:nvSpPr>
            <p:spPr bwMode="auto">
              <a:xfrm>
                <a:off x="1135" y="949"/>
                <a:ext cx="395" cy="445"/>
              </a:xfrm>
              <a:custGeom>
                <a:avLst/>
                <a:gdLst>
                  <a:gd name="T0" fmla="*/ 364 w 395"/>
                  <a:gd name="T1" fmla="*/ 445 h 891"/>
                  <a:gd name="T2" fmla="*/ 379 w 395"/>
                  <a:gd name="T3" fmla="*/ 412 h 891"/>
                  <a:gd name="T4" fmla="*/ 390 w 395"/>
                  <a:gd name="T5" fmla="*/ 380 h 891"/>
                  <a:gd name="T6" fmla="*/ 395 w 395"/>
                  <a:gd name="T7" fmla="*/ 345 h 891"/>
                  <a:gd name="T8" fmla="*/ 393 w 395"/>
                  <a:gd name="T9" fmla="*/ 312 h 891"/>
                  <a:gd name="T10" fmla="*/ 388 w 395"/>
                  <a:gd name="T11" fmla="*/ 278 h 891"/>
                  <a:gd name="T12" fmla="*/ 376 w 395"/>
                  <a:gd name="T13" fmla="*/ 245 h 891"/>
                  <a:gd name="T14" fmla="*/ 361 w 395"/>
                  <a:gd name="T15" fmla="*/ 212 h 891"/>
                  <a:gd name="T16" fmla="*/ 338 w 395"/>
                  <a:gd name="T17" fmla="*/ 181 h 891"/>
                  <a:gd name="T18" fmla="*/ 313 w 395"/>
                  <a:gd name="T19" fmla="*/ 151 h 891"/>
                  <a:gd name="T20" fmla="*/ 282 w 395"/>
                  <a:gd name="T21" fmla="*/ 122 h 891"/>
                  <a:gd name="T22" fmla="*/ 246 w 395"/>
                  <a:gd name="T23" fmla="*/ 96 h 891"/>
                  <a:gd name="T24" fmla="*/ 207 w 395"/>
                  <a:gd name="T25" fmla="*/ 71 h 891"/>
                  <a:gd name="T26" fmla="*/ 164 w 395"/>
                  <a:gd name="T27" fmla="*/ 49 h 891"/>
                  <a:gd name="T28" fmla="*/ 118 w 395"/>
                  <a:gd name="T29" fmla="*/ 30 h 891"/>
                  <a:gd name="T30" fmla="*/ 70 w 395"/>
                  <a:gd name="T31" fmla="*/ 13 h 891"/>
                  <a:gd name="T32" fmla="*/ 19 w 395"/>
                  <a:gd name="T33" fmla="*/ 0 h 891"/>
                  <a:gd name="T34" fmla="*/ 0 w 395"/>
                  <a:gd name="T35" fmla="*/ 30 h 891"/>
                  <a:gd name="T36" fmla="*/ 50 w 395"/>
                  <a:gd name="T37" fmla="*/ 43 h 891"/>
                  <a:gd name="T38" fmla="*/ 96 w 395"/>
                  <a:gd name="T39" fmla="*/ 59 h 891"/>
                  <a:gd name="T40" fmla="*/ 140 w 395"/>
                  <a:gd name="T41" fmla="*/ 78 h 891"/>
                  <a:gd name="T42" fmla="*/ 181 w 395"/>
                  <a:gd name="T43" fmla="*/ 101 h 891"/>
                  <a:gd name="T44" fmla="*/ 218 w 395"/>
                  <a:gd name="T45" fmla="*/ 125 h 891"/>
                  <a:gd name="T46" fmla="*/ 251 w 395"/>
                  <a:gd name="T47" fmla="*/ 152 h 891"/>
                  <a:gd name="T48" fmla="*/ 279 w 395"/>
                  <a:gd name="T49" fmla="*/ 180 h 891"/>
                  <a:gd name="T50" fmla="*/ 301 w 395"/>
                  <a:gd name="T51" fmla="*/ 210 h 891"/>
                  <a:gd name="T52" fmla="*/ 320 w 395"/>
                  <a:gd name="T53" fmla="*/ 240 h 891"/>
                  <a:gd name="T54" fmla="*/ 333 w 395"/>
                  <a:gd name="T55" fmla="*/ 272 h 891"/>
                  <a:gd name="T56" fmla="*/ 340 w 395"/>
                  <a:gd name="T57" fmla="*/ 305 h 891"/>
                  <a:gd name="T58" fmla="*/ 341 w 395"/>
                  <a:gd name="T59" fmla="*/ 337 h 891"/>
                  <a:gd name="T60" fmla="*/ 338 w 395"/>
                  <a:gd name="T61" fmla="*/ 370 h 891"/>
                  <a:gd name="T62" fmla="*/ 328 w 395"/>
                  <a:gd name="T63" fmla="*/ 402 h 891"/>
                  <a:gd name="T64" fmla="*/ 314 w 395"/>
                  <a:gd name="T65" fmla="*/ 433 h 891"/>
                  <a:gd name="T66" fmla="*/ 364 w 395"/>
                  <a:gd name="T67" fmla="*/ 445 h 89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395" h="891">
                    <a:moveTo>
                      <a:pt x="364" y="891"/>
                    </a:moveTo>
                    <a:lnTo>
                      <a:pt x="379" y="825"/>
                    </a:lnTo>
                    <a:lnTo>
                      <a:pt x="390" y="760"/>
                    </a:lnTo>
                    <a:lnTo>
                      <a:pt x="395" y="691"/>
                    </a:lnTo>
                    <a:lnTo>
                      <a:pt x="393" y="624"/>
                    </a:lnTo>
                    <a:lnTo>
                      <a:pt x="388" y="557"/>
                    </a:lnTo>
                    <a:lnTo>
                      <a:pt x="376" y="490"/>
                    </a:lnTo>
                    <a:lnTo>
                      <a:pt x="361" y="425"/>
                    </a:lnTo>
                    <a:lnTo>
                      <a:pt x="338" y="362"/>
                    </a:lnTo>
                    <a:lnTo>
                      <a:pt x="313" y="302"/>
                    </a:lnTo>
                    <a:lnTo>
                      <a:pt x="282" y="244"/>
                    </a:lnTo>
                    <a:lnTo>
                      <a:pt x="246" y="192"/>
                    </a:lnTo>
                    <a:lnTo>
                      <a:pt x="207" y="143"/>
                    </a:lnTo>
                    <a:lnTo>
                      <a:pt x="164" y="99"/>
                    </a:lnTo>
                    <a:lnTo>
                      <a:pt x="118" y="60"/>
                    </a:lnTo>
                    <a:lnTo>
                      <a:pt x="70" y="27"/>
                    </a:lnTo>
                    <a:lnTo>
                      <a:pt x="19" y="0"/>
                    </a:lnTo>
                    <a:lnTo>
                      <a:pt x="0" y="61"/>
                    </a:lnTo>
                    <a:lnTo>
                      <a:pt x="50" y="87"/>
                    </a:lnTo>
                    <a:lnTo>
                      <a:pt x="96" y="119"/>
                    </a:lnTo>
                    <a:lnTo>
                      <a:pt x="140" y="157"/>
                    </a:lnTo>
                    <a:lnTo>
                      <a:pt x="181" y="203"/>
                    </a:lnTo>
                    <a:lnTo>
                      <a:pt x="218" y="250"/>
                    </a:lnTo>
                    <a:lnTo>
                      <a:pt x="251" y="304"/>
                    </a:lnTo>
                    <a:lnTo>
                      <a:pt x="279" y="360"/>
                    </a:lnTo>
                    <a:lnTo>
                      <a:pt x="301" y="420"/>
                    </a:lnTo>
                    <a:lnTo>
                      <a:pt x="320" y="481"/>
                    </a:lnTo>
                    <a:lnTo>
                      <a:pt x="333" y="545"/>
                    </a:lnTo>
                    <a:lnTo>
                      <a:pt x="340" y="610"/>
                    </a:lnTo>
                    <a:lnTo>
                      <a:pt x="341" y="675"/>
                    </a:lnTo>
                    <a:lnTo>
                      <a:pt x="338" y="740"/>
                    </a:lnTo>
                    <a:lnTo>
                      <a:pt x="328" y="804"/>
                    </a:lnTo>
                    <a:lnTo>
                      <a:pt x="314" y="867"/>
                    </a:lnTo>
                    <a:lnTo>
                      <a:pt x="364" y="891"/>
                    </a:lnTo>
                    <a:close/>
                  </a:path>
                </a:pathLst>
              </a:custGeom>
              <a:solidFill>
                <a:srgbClr val="E4EC6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694" name="Freeform 1115"/>
              <p:cNvSpPr>
                <a:spLocks/>
              </p:cNvSpPr>
              <p:nvPr/>
            </p:nvSpPr>
            <p:spPr bwMode="auto">
              <a:xfrm>
                <a:off x="1117" y="980"/>
                <a:ext cx="359" cy="403"/>
              </a:xfrm>
              <a:custGeom>
                <a:avLst/>
                <a:gdLst>
                  <a:gd name="T0" fmla="*/ 18 w 359"/>
                  <a:gd name="T1" fmla="*/ 0 h 806"/>
                  <a:gd name="T2" fmla="*/ 68 w 359"/>
                  <a:gd name="T3" fmla="*/ 13 h 806"/>
                  <a:gd name="T4" fmla="*/ 114 w 359"/>
                  <a:gd name="T5" fmla="*/ 29 h 806"/>
                  <a:gd name="T6" fmla="*/ 158 w 359"/>
                  <a:gd name="T7" fmla="*/ 48 h 806"/>
                  <a:gd name="T8" fmla="*/ 199 w 359"/>
                  <a:gd name="T9" fmla="*/ 71 h 806"/>
                  <a:gd name="T10" fmla="*/ 236 w 359"/>
                  <a:gd name="T11" fmla="*/ 95 h 806"/>
                  <a:gd name="T12" fmla="*/ 269 w 359"/>
                  <a:gd name="T13" fmla="*/ 122 h 806"/>
                  <a:gd name="T14" fmla="*/ 297 w 359"/>
                  <a:gd name="T15" fmla="*/ 150 h 806"/>
                  <a:gd name="T16" fmla="*/ 319 w 359"/>
                  <a:gd name="T17" fmla="*/ 180 h 806"/>
                  <a:gd name="T18" fmla="*/ 338 w 359"/>
                  <a:gd name="T19" fmla="*/ 210 h 806"/>
                  <a:gd name="T20" fmla="*/ 351 w 359"/>
                  <a:gd name="T21" fmla="*/ 242 h 806"/>
                  <a:gd name="T22" fmla="*/ 358 w 359"/>
                  <a:gd name="T23" fmla="*/ 275 h 806"/>
                  <a:gd name="T24" fmla="*/ 359 w 359"/>
                  <a:gd name="T25" fmla="*/ 307 h 806"/>
                  <a:gd name="T26" fmla="*/ 356 w 359"/>
                  <a:gd name="T27" fmla="*/ 340 h 806"/>
                  <a:gd name="T28" fmla="*/ 346 w 359"/>
                  <a:gd name="T29" fmla="*/ 372 h 806"/>
                  <a:gd name="T30" fmla="*/ 332 w 359"/>
                  <a:gd name="T31" fmla="*/ 403 h 806"/>
                  <a:gd name="T32" fmla="*/ 278 w 359"/>
                  <a:gd name="T33" fmla="*/ 391 h 806"/>
                  <a:gd name="T34" fmla="*/ 291 w 359"/>
                  <a:gd name="T35" fmla="*/ 363 h 806"/>
                  <a:gd name="T36" fmla="*/ 300 w 359"/>
                  <a:gd name="T37" fmla="*/ 334 h 806"/>
                  <a:gd name="T38" fmla="*/ 302 w 359"/>
                  <a:gd name="T39" fmla="*/ 306 h 806"/>
                  <a:gd name="T40" fmla="*/ 301 w 359"/>
                  <a:gd name="T41" fmla="*/ 277 h 806"/>
                  <a:gd name="T42" fmla="*/ 294 w 359"/>
                  <a:gd name="T43" fmla="*/ 248 h 806"/>
                  <a:gd name="T44" fmla="*/ 283 w 359"/>
                  <a:gd name="T45" fmla="*/ 220 h 806"/>
                  <a:gd name="T46" fmla="*/ 267 w 359"/>
                  <a:gd name="T47" fmla="*/ 192 h 806"/>
                  <a:gd name="T48" fmla="*/ 246 w 359"/>
                  <a:gd name="T49" fmla="*/ 165 h 806"/>
                  <a:gd name="T50" fmla="*/ 222 w 359"/>
                  <a:gd name="T51" fmla="*/ 141 h 806"/>
                  <a:gd name="T52" fmla="*/ 192 w 359"/>
                  <a:gd name="T53" fmla="*/ 117 h 806"/>
                  <a:gd name="T54" fmla="*/ 160 w 359"/>
                  <a:gd name="T55" fmla="*/ 96 h 806"/>
                  <a:gd name="T56" fmla="*/ 124 w 359"/>
                  <a:gd name="T57" fmla="*/ 77 h 806"/>
                  <a:gd name="T58" fmla="*/ 85 w 359"/>
                  <a:gd name="T59" fmla="*/ 59 h 806"/>
                  <a:gd name="T60" fmla="*/ 44 w 359"/>
                  <a:gd name="T61" fmla="*/ 45 h 806"/>
                  <a:gd name="T62" fmla="*/ 0 w 359"/>
                  <a:gd name="T63" fmla="*/ 33 h 806"/>
                  <a:gd name="T64" fmla="*/ 18 w 359"/>
                  <a:gd name="T65" fmla="*/ 0 h 80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59" h="806">
                    <a:moveTo>
                      <a:pt x="18" y="0"/>
                    </a:moveTo>
                    <a:lnTo>
                      <a:pt x="68" y="26"/>
                    </a:lnTo>
                    <a:lnTo>
                      <a:pt x="114" y="58"/>
                    </a:lnTo>
                    <a:lnTo>
                      <a:pt x="158" y="96"/>
                    </a:lnTo>
                    <a:lnTo>
                      <a:pt x="199" y="142"/>
                    </a:lnTo>
                    <a:lnTo>
                      <a:pt x="236" y="189"/>
                    </a:lnTo>
                    <a:lnTo>
                      <a:pt x="269" y="243"/>
                    </a:lnTo>
                    <a:lnTo>
                      <a:pt x="297" y="299"/>
                    </a:lnTo>
                    <a:lnTo>
                      <a:pt x="319" y="359"/>
                    </a:lnTo>
                    <a:lnTo>
                      <a:pt x="338" y="420"/>
                    </a:lnTo>
                    <a:lnTo>
                      <a:pt x="351" y="484"/>
                    </a:lnTo>
                    <a:lnTo>
                      <a:pt x="358" y="549"/>
                    </a:lnTo>
                    <a:lnTo>
                      <a:pt x="359" y="614"/>
                    </a:lnTo>
                    <a:lnTo>
                      <a:pt x="356" y="679"/>
                    </a:lnTo>
                    <a:lnTo>
                      <a:pt x="346" y="743"/>
                    </a:lnTo>
                    <a:lnTo>
                      <a:pt x="332" y="806"/>
                    </a:lnTo>
                    <a:lnTo>
                      <a:pt x="278" y="781"/>
                    </a:lnTo>
                    <a:lnTo>
                      <a:pt x="291" y="725"/>
                    </a:lnTo>
                    <a:lnTo>
                      <a:pt x="300" y="668"/>
                    </a:lnTo>
                    <a:lnTo>
                      <a:pt x="302" y="611"/>
                    </a:lnTo>
                    <a:lnTo>
                      <a:pt x="301" y="553"/>
                    </a:lnTo>
                    <a:lnTo>
                      <a:pt x="294" y="495"/>
                    </a:lnTo>
                    <a:lnTo>
                      <a:pt x="283" y="439"/>
                    </a:lnTo>
                    <a:lnTo>
                      <a:pt x="267" y="384"/>
                    </a:lnTo>
                    <a:lnTo>
                      <a:pt x="246" y="330"/>
                    </a:lnTo>
                    <a:lnTo>
                      <a:pt x="222" y="281"/>
                    </a:lnTo>
                    <a:lnTo>
                      <a:pt x="192" y="234"/>
                    </a:lnTo>
                    <a:lnTo>
                      <a:pt x="160" y="191"/>
                    </a:lnTo>
                    <a:lnTo>
                      <a:pt x="124" y="153"/>
                    </a:lnTo>
                    <a:lnTo>
                      <a:pt x="85" y="118"/>
                    </a:lnTo>
                    <a:lnTo>
                      <a:pt x="44" y="89"/>
                    </a:lnTo>
                    <a:lnTo>
                      <a:pt x="0" y="66"/>
                    </a:lnTo>
                    <a:lnTo>
                      <a:pt x="18" y="0"/>
                    </a:lnTo>
                    <a:close/>
                  </a:path>
                </a:pathLst>
              </a:custGeom>
              <a:solidFill>
                <a:srgbClr val="E6EB5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695" name="Freeform 1116"/>
              <p:cNvSpPr>
                <a:spLocks/>
              </p:cNvSpPr>
              <p:nvPr/>
            </p:nvSpPr>
            <p:spPr bwMode="auto">
              <a:xfrm>
                <a:off x="1097" y="1012"/>
                <a:ext cx="322" cy="358"/>
              </a:xfrm>
              <a:custGeom>
                <a:avLst/>
                <a:gdLst>
                  <a:gd name="T0" fmla="*/ 298 w 322"/>
                  <a:gd name="T1" fmla="*/ 358 h 715"/>
                  <a:gd name="T2" fmla="*/ 311 w 322"/>
                  <a:gd name="T3" fmla="*/ 330 h 715"/>
                  <a:gd name="T4" fmla="*/ 320 w 322"/>
                  <a:gd name="T5" fmla="*/ 301 h 715"/>
                  <a:gd name="T6" fmla="*/ 322 w 322"/>
                  <a:gd name="T7" fmla="*/ 273 h 715"/>
                  <a:gd name="T8" fmla="*/ 321 w 322"/>
                  <a:gd name="T9" fmla="*/ 244 h 715"/>
                  <a:gd name="T10" fmla="*/ 314 w 322"/>
                  <a:gd name="T11" fmla="*/ 215 h 715"/>
                  <a:gd name="T12" fmla="*/ 303 w 322"/>
                  <a:gd name="T13" fmla="*/ 187 h 715"/>
                  <a:gd name="T14" fmla="*/ 287 w 322"/>
                  <a:gd name="T15" fmla="*/ 159 h 715"/>
                  <a:gd name="T16" fmla="*/ 266 w 322"/>
                  <a:gd name="T17" fmla="*/ 132 h 715"/>
                  <a:gd name="T18" fmla="*/ 242 w 322"/>
                  <a:gd name="T19" fmla="*/ 108 h 715"/>
                  <a:gd name="T20" fmla="*/ 212 w 322"/>
                  <a:gd name="T21" fmla="*/ 84 h 715"/>
                  <a:gd name="T22" fmla="*/ 180 w 322"/>
                  <a:gd name="T23" fmla="*/ 63 h 715"/>
                  <a:gd name="T24" fmla="*/ 144 w 322"/>
                  <a:gd name="T25" fmla="*/ 44 h 715"/>
                  <a:gd name="T26" fmla="*/ 105 w 322"/>
                  <a:gd name="T27" fmla="*/ 26 h 715"/>
                  <a:gd name="T28" fmla="*/ 64 w 322"/>
                  <a:gd name="T29" fmla="*/ 12 h 715"/>
                  <a:gd name="T30" fmla="*/ 20 w 322"/>
                  <a:gd name="T31" fmla="*/ 0 h 715"/>
                  <a:gd name="T32" fmla="*/ 0 w 322"/>
                  <a:gd name="T33" fmla="*/ 35 h 715"/>
                  <a:gd name="T34" fmla="*/ 40 w 322"/>
                  <a:gd name="T35" fmla="*/ 46 h 715"/>
                  <a:gd name="T36" fmla="*/ 78 w 322"/>
                  <a:gd name="T37" fmla="*/ 60 h 715"/>
                  <a:gd name="T38" fmla="*/ 115 w 322"/>
                  <a:gd name="T39" fmla="*/ 76 h 715"/>
                  <a:gd name="T40" fmla="*/ 147 w 322"/>
                  <a:gd name="T41" fmla="*/ 94 h 715"/>
                  <a:gd name="T42" fmla="*/ 175 w 322"/>
                  <a:gd name="T43" fmla="*/ 115 h 715"/>
                  <a:gd name="T44" fmla="*/ 201 w 322"/>
                  <a:gd name="T45" fmla="*/ 137 h 715"/>
                  <a:gd name="T46" fmla="*/ 222 w 322"/>
                  <a:gd name="T47" fmla="*/ 161 h 715"/>
                  <a:gd name="T48" fmla="*/ 239 w 322"/>
                  <a:gd name="T49" fmla="*/ 186 h 715"/>
                  <a:gd name="T50" fmla="*/ 252 w 322"/>
                  <a:gd name="T51" fmla="*/ 212 h 715"/>
                  <a:gd name="T52" fmla="*/ 259 w 322"/>
                  <a:gd name="T53" fmla="*/ 238 h 715"/>
                  <a:gd name="T54" fmla="*/ 262 w 322"/>
                  <a:gd name="T55" fmla="*/ 265 h 715"/>
                  <a:gd name="T56" fmla="*/ 259 w 322"/>
                  <a:gd name="T57" fmla="*/ 292 h 715"/>
                  <a:gd name="T58" fmla="*/ 252 w 322"/>
                  <a:gd name="T59" fmla="*/ 319 h 715"/>
                  <a:gd name="T60" fmla="*/ 240 w 322"/>
                  <a:gd name="T61" fmla="*/ 344 h 715"/>
                  <a:gd name="T62" fmla="*/ 298 w 322"/>
                  <a:gd name="T63" fmla="*/ 358 h 71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322" h="715">
                    <a:moveTo>
                      <a:pt x="298" y="715"/>
                    </a:moveTo>
                    <a:lnTo>
                      <a:pt x="311" y="659"/>
                    </a:lnTo>
                    <a:lnTo>
                      <a:pt x="320" y="602"/>
                    </a:lnTo>
                    <a:lnTo>
                      <a:pt x="322" y="545"/>
                    </a:lnTo>
                    <a:lnTo>
                      <a:pt x="321" y="487"/>
                    </a:lnTo>
                    <a:lnTo>
                      <a:pt x="314" y="429"/>
                    </a:lnTo>
                    <a:lnTo>
                      <a:pt x="303" y="373"/>
                    </a:lnTo>
                    <a:lnTo>
                      <a:pt x="287" y="318"/>
                    </a:lnTo>
                    <a:lnTo>
                      <a:pt x="266" y="264"/>
                    </a:lnTo>
                    <a:lnTo>
                      <a:pt x="242" y="215"/>
                    </a:lnTo>
                    <a:lnTo>
                      <a:pt x="212" y="168"/>
                    </a:lnTo>
                    <a:lnTo>
                      <a:pt x="180" y="125"/>
                    </a:lnTo>
                    <a:lnTo>
                      <a:pt x="144" y="87"/>
                    </a:lnTo>
                    <a:lnTo>
                      <a:pt x="105" y="52"/>
                    </a:lnTo>
                    <a:lnTo>
                      <a:pt x="64" y="23"/>
                    </a:lnTo>
                    <a:lnTo>
                      <a:pt x="20" y="0"/>
                    </a:lnTo>
                    <a:lnTo>
                      <a:pt x="0" y="70"/>
                    </a:lnTo>
                    <a:lnTo>
                      <a:pt x="40" y="92"/>
                    </a:lnTo>
                    <a:lnTo>
                      <a:pt x="78" y="119"/>
                    </a:lnTo>
                    <a:lnTo>
                      <a:pt x="115" y="152"/>
                    </a:lnTo>
                    <a:lnTo>
                      <a:pt x="147" y="188"/>
                    </a:lnTo>
                    <a:lnTo>
                      <a:pt x="175" y="230"/>
                    </a:lnTo>
                    <a:lnTo>
                      <a:pt x="201" y="273"/>
                    </a:lnTo>
                    <a:lnTo>
                      <a:pt x="222" y="322"/>
                    </a:lnTo>
                    <a:lnTo>
                      <a:pt x="239" y="371"/>
                    </a:lnTo>
                    <a:lnTo>
                      <a:pt x="252" y="423"/>
                    </a:lnTo>
                    <a:lnTo>
                      <a:pt x="259" y="476"/>
                    </a:lnTo>
                    <a:lnTo>
                      <a:pt x="262" y="530"/>
                    </a:lnTo>
                    <a:lnTo>
                      <a:pt x="259" y="584"/>
                    </a:lnTo>
                    <a:lnTo>
                      <a:pt x="252" y="637"/>
                    </a:lnTo>
                    <a:lnTo>
                      <a:pt x="240" y="688"/>
                    </a:lnTo>
                    <a:lnTo>
                      <a:pt x="298" y="715"/>
                    </a:lnTo>
                    <a:close/>
                  </a:path>
                </a:pathLst>
              </a:custGeom>
              <a:solidFill>
                <a:srgbClr val="E7EB5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696" name="Freeform 1117"/>
              <p:cNvSpPr>
                <a:spLocks/>
              </p:cNvSpPr>
              <p:nvPr/>
            </p:nvSpPr>
            <p:spPr bwMode="auto">
              <a:xfrm>
                <a:off x="1076" y="1048"/>
                <a:ext cx="283" cy="308"/>
              </a:xfrm>
              <a:custGeom>
                <a:avLst/>
                <a:gdLst>
                  <a:gd name="T0" fmla="*/ 21 w 283"/>
                  <a:gd name="T1" fmla="*/ 0 h 618"/>
                  <a:gd name="T2" fmla="*/ 61 w 283"/>
                  <a:gd name="T3" fmla="*/ 11 h 618"/>
                  <a:gd name="T4" fmla="*/ 99 w 283"/>
                  <a:gd name="T5" fmla="*/ 24 h 618"/>
                  <a:gd name="T6" fmla="*/ 136 w 283"/>
                  <a:gd name="T7" fmla="*/ 41 h 618"/>
                  <a:gd name="T8" fmla="*/ 168 w 283"/>
                  <a:gd name="T9" fmla="*/ 59 h 618"/>
                  <a:gd name="T10" fmla="*/ 196 w 283"/>
                  <a:gd name="T11" fmla="*/ 80 h 618"/>
                  <a:gd name="T12" fmla="*/ 222 w 283"/>
                  <a:gd name="T13" fmla="*/ 101 h 618"/>
                  <a:gd name="T14" fmla="*/ 243 w 283"/>
                  <a:gd name="T15" fmla="*/ 126 h 618"/>
                  <a:gd name="T16" fmla="*/ 260 w 283"/>
                  <a:gd name="T17" fmla="*/ 150 h 618"/>
                  <a:gd name="T18" fmla="*/ 273 w 283"/>
                  <a:gd name="T19" fmla="*/ 176 h 618"/>
                  <a:gd name="T20" fmla="*/ 280 w 283"/>
                  <a:gd name="T21" fmla="*/ 202 h 618"/>
                  <a:gd name="T22" fmla="*/ 283 w 283"/>
                  <a:gd name="T23" fmla="*/ 229 h 618"/>
                  <a:gd name="T24" fmla="*/ 280 w 283"/>
                  <a:gd name="T25" fmla="*/ 256 h 618"/>
                  <a:gd name="T26" fmla="*/ 273 w 283"/>
                  <a:gd name="T27" fmla="*/ 283 h 618"/>
                  <a:gd name="T28" fmla="*/ 261 w 283"/>
                  <a:gd name="T29" fmla="*/ 308 h 618"/>
                  <a:gd name="T30" fmla="*/ 199 w 283"/>
                  <a:gd name="T31" fmla="*/ 294 h 618"/>
                  <a:gd name="T32" fmla="*/ 211 w 283"/>
                  <a:gd name="T33" fmla="*/ 268 h 618"/>
                  <a:gd name="T34" fmla="*/ 216 w 283"/>
                  <a:gd name="T35" fmla="*/ 243 h 618"/>
                  <a:gd name="T36" fmla="*/ 216 w 283"/>
                  <a:gd name="T37" fmla="*/ 217 h 618"/>
                  <a:gd name="T38" fmla="*/ 211 w 283"/>
                  <a:gd name="T39" fmla="*/ 191 h 618"/>
                  <a:gd name="T40" fmla="*/ 201 w 283"/>
                  <a:gd name="T41" fmla="*/ 166 h 618"/>
                  <a:gd name="T42" fmla="*/ 184 w 283"/>
                  <a:gd name="T43" fmla="*/ 142 h 618"/>
                  <a:gd name="T44" fmla="*/ 164 w 283"/>
                  <a:gd name="T45" fmla="*/ 119 h 618"/>
                  <a:gd name="T46" fmla="*/ 139 w 283"/>
                  <a:gd name="T47" fmla="*/ 98 h 618"/>
                  <a:gd name="T48" fmla="*/ 109 w 283"/>
                  <a:gd name="T49" fmla="*/ 79 h 618"/>
                  <a:gd name="T50" fmla="*/ 75 w 283"/>
                  <a:gd name="T51" fmla="*/ 62 h 618"/>
                  <a:gd name="T52" fmla="*/ 38 w 283"/>
                  <a:gd name="T53" fmla="*/ 49 h 618"/>
                  <a:gd name="T54" fmla="*/ 0 w 283"/>
                  <a:gd name="T55" fmla="*/ 38 h 618"/>
                  <a:gd name="T56" fmla="*/ 21 w 283"/>
                  <a:gd name="T57" fmla="*/ 0 h 61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283" h="618">
                    <a:moveTo>
                      <a:pt x="21" y="0"/>
                    </a:moveTo>
                    <a:lnTo>
                      <a:pt x="61" y="22"/>
                    </a:lnTo>
                    <a:lnTo>
                      <a:pt x="99" y="49"/>
                    </a:lnTo>
                    <a:lnTo>
                      <a:pt x="136" y="82"/>
                    </a:lnTo>
                    <a:lnTo>
                      <a:pt x="168" y="118"/>
                    </a:lnTo>
                    <a:lnTo>
                      <a:pt x="196" y="160"/>
                    </a:lnTo>
                    <a:lnTo>
                      <a:pt x="222" y="203"/>
                    </a:lnTo>
                    <a:lnTo>
                      <a:pt x="243" y="252"/>
                    </a:lnTo>
                    <a:lnTo>
                      <a:pt x="260" y="301"/>
                    </a:lnTo>
                    <a:lnTo>
                      <a:pt x="273" y="353"/>
                    </a:lnTo>
                    <a:lnTo>
                      <a:pt x="280" y="406"/>
                    </a:lnTo>
                    <a:lnTo>
                      <a:pt x="283" y="460"/>
                    </a:lnTo>
                    <a:lnTo>
                      <a:pt x="280" y="514"/>
                    </a:lnTo>
                    <a:lnTo>
                      <a:pt x="273" y="567"/>
                    </a:lnTo>
                    <a:lnTo>
                      <a:pt x="261" y="618"/>
                    </a:lnTo>
                    <a:lnTo>
                      <a:pt x="199" y="589"/>
                    </a:lnTo>
                    <a:lnTo>
                      <a:pt x="211" y="538"/>
                    </a:lnTo>
                    <a:lnTo>
                      <a:pt x="216" y="487"/>
                    </a:lnTo>
                    <a:lnTo>
                      <a:pt x="216" y="435"/>
                    </a:lnTo>
                    <a:lnTo>
                      <a:pt x="211" y="384"/>
                    </a:lnTo>
                    <a:lnTo>
                      <a:pt x="201" y="333"/>
                    </a:lnTo>
                    <a:lnTo>
                      <a:pt x="184" y="284"/>
                    </a:lnTo>
                    <a:lnTo>
                      <a:pt x="164" y="239"/>
                    </a:lnTo>
                    <a:lnTo>
                      <a:pt x="139" y="196"/>
                    </a:lnTo>
                    <a:lnTo>
                      <a:pt x="109" y="158"/>
                    </a:lnTo>
                    <a:lnTo>
                      <a:pt x="75" y="125"/>
                    </a:lnTo>
                    <a:lnTo>
                      <a:pt x="38" y="98"/>
                    </a:lnTo>
                    <a:lnTo>
                      <a:pt x="0" y="76"/>
                    </a:lnTo>
                    <a:lnTo>
                      <a:pt x="21" y="0"/>
                    </a:lnTo>
                    <a:close/>
                  </a:path>
                </a:pathLst>
              </a:custGeom>
              <a:solidFill>
                <a:srgbClr val="E9EA5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697" name="Freeform 1118"/>
              <p:cNvSpPr>
                <a:spLocks/>
              </p:cNvSpPr>
              <p:nvPr/>
            </p:nvSpPr>
            <p:spPr bwMode="auto">
              <a:xfrm>
                <a:off x="1052" y="1086"/>
                <a:ext cx="240" cy="256"/>
              </a:xfrm>
              <a:custGeom>
                <a:avLst/>
                <a:gdLst>
                  <a:gd name="T0" fmla="*/ 223 w 240"/>
                  <a:gd name="T1" fmla="*/ 256 h 513"/>
                  <a:gd name="T2" fmla="*/ 235 w 240"/>
                  <a:gd name="T3" fmla="*/ 231 h 513"/>
                  <a:gd name="T4" fmla="*/ 240 w 240"/>
                  <a:gd name="T5" fmla="*/ 205 h 513"/>
                  <a:gd name="T6" fmla="*/ 240 w 240"/>
                  <a:gd name="T7" fmla="*/ 179 h 513"/>
                  <a:gd name="T8" fmla="*/ 235 w 240"/>
                  <a:gd name="T9" fmla="*/ 154 h 513"/>
                  <a:gd name="T10" fmla="*/ 225 w 240"/>
                  <a:gd name="T11" fmla="*/ 128 h 513"/>
                  <a:gd name="T12" fmla="*/ 208 w 240"/>
                  <a:gd name="T13" fmla="*/ 104 h 513"/>
                  <a:gd name="T14" fmla="*/ 188 w 240"/>
                  <a:gd name="T15" fmla="*/ 81 h 513"/>
                  <a:gd name="T16" fmla="*/ 163 w 240"/>
                  <a:gd name="T17" fmla="*/ 60 h 513"/>
                  <a:gd name="T18" fmla="*/ 133 w 240"/>
                  <a:gd name="T19" fmla="*/ 41 h 513"/>
                  <a:gd name="T20" fmla="*/ 99 w 240"/>
                  <a:gd name="T21" fmla="*/ 24 h 513"/>
                  <a:gd name="T22" fmla="*/ 62 w 240"/>
                  <a:gd name="T23" fmla="*/ 11 h 513"/>
                  <a:gd name="T24" fmla="*/ 24 w 240"/>
                  <a:gd name="T25" fmla="*/ 0 h 513"/>
                  <a:gd name="T26" fmla="*/ 0 w 240"/>
                  <a:gd name="T27" fmla="*/ 41 h 513"/>
                  <a:gd name="T28" fmla="*/ 34 w 240"/>
                  <a:gd name="T29" fmla="*/ 50 h 513"/>
                  <a:gd name="T30" fmla="*/ 64 w 240"/>
                  <a:gd name="T31" fmla="*/ 61 h 513"/>
                  <a:gd name="T32" fmla="*/ 92 w 240"/>
                  <a:gd name="T33" fmla="*/ 76 h 513"/>
                  <a:gd name="T34" fmla="*/ 116 w 240"/>
                  <a:gd name="T35" fmla="*/ 93 h 513"/>
                  <a:gd name="T36" fmla="*/ 136 w 240"/>
                  <a:gd name="T37" fmla="*/ 112 h 513"/>
                  <a:gd name="T38" fmla="*/ 151 w 240"/>
                  <a:gd name="T39" fmla="*/ 132 h 513"/>
                  <a:gd name="T40" fmla="*/ 163 w 240"/>
                  <a:gd name="T41" fmla="*/ 153 h 513"/>
                  <a:gd name="T42" fmla="*/ 168 w 240"/>
                  <a:gd name="T43" fmla="*/ 175 h 513"/>
                  <a:gd name="T44" fmla="*/ 170 w 240"/>
                  <a:gd name="T45" fmla="*/ 197 h 513"/>
                  <a:gd name="T46" fmla="*/ 165 w 240"/>
                  <a:gd name="T47" fmla="*/ 219 h 513"/>
                  <a:gd name="T48" fmla="*/ 155 w 240"/>
                  <a:gd name="T49" fmla="*/ 241 h 513"/>
                  <a:gd name="T50" fmla="*/ 223 w 240"/>
                  <a:gd name="T51" fmla="*/ 256 h 51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0" h="513">
                    <a:moveTo>
                      <a:pt x="223" y="513"/>
                    </a:moveTo>
                    <a:lnTo>
                      <a:pt x="235" y="462"/>
                    </a:lnTo>
                    <a:lnTo>
                      <a:pt x="240" y="411"/>
                    </a:lnTo>
                    <a:lnTo>
                      <a:pt x="240" y="359"/>
                    </a:lnTo>
                    <a:lnTo>
                      <a:pt x="235" y="308"/>
                    </a:lnTo>
                    <a:lnTo>
                      <a:pt x="225" y="257"/>
                    </a:lnTo>
                    <a:lnTo>
                      <a:pt x="208" y="208"/>
                    </a:lnTo>
                    <a:lnTo>
                      <a:pt x="188" y="163"/>
                    </a:lnTo>
                    <a:lnTo>
                      <a:pt x="163" y="120"/>
                    </a:lnTo>
                    <a:lnTo>
                      <a:pt x="133" y="82"/>
                    </a:lnTo>
                    <a:lnTo>
                      <a:pt x="99" y="49"/>
                    </a:lnTo>
                    <a:lnTo>
                      <a:pt x="62" y="22"/>
                    </a:lnTo>
                    <a:lnTo>
                      <a:pt x="24" y="0"/>
                    </a:lnTo>
                    <a:lnTo>
                      <a:pt x="0" y="82"/>
                    </a:lnTo>
                    <a:lnTo>
                      <a:pt x="34" y="100"/>
                    </a:lnTo>
                    <a:lnTo>
                      <a:pt x="64" y="123"/>
                    </a:lnTo>
                    <a:lnTo>
                      <a:pt x="92" y="152"/>
                    </a:lnTo>
                    <a:lnTo>
                      <a:pt x="116" y="187"/>
                    </a:lnTo>
                    <a:lnTo>
                      <a:pt x="136" y="225"/>
                    </a:lnTo>
                    <a:lnTo>
                      <a:pt x="151" y="265"/>
                    </a:lnTo>
                    <a:lnTo>
                      <a:pt x="163" y="306"/>
                    </a:lnTo>
                    <a:lnTo>
                      <a:pt x="168" y="351"/>
                    </a:lnTo>
                    <a:lnTo>
                      <a:pt x="170" y="395"/>
                    </a:lnTo>
                    <a:lnTo>
                      <a:pt x="165" y="438"/>
                    </a:lnTo>
                    <a:lnTo>
                      <a:pt x="155" y="482"/>
                    </a:lnTo>
                    <a:lnTo>
                      <a:pt x="223" y="513"/>
                    </a:lnTo>
                    <a:close/>
                  </a:path>
                </a:pathLst>
              </a:custGeom>
              <a:solidFill>
                <a:srgbClr val="EBEA5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698" name="Freeform 1119"/>
              <p:cNvSpPr>
                <a:spLocks/>
              </p:cNvSpPr>
              <p:nvPr/>
            </p:nvSpPr>
            <p:spPr bwMode="auto">
              <a:xfrm>
                <a:off x="1028" y="1126"/>
                <a:ext cx="194" cy="200"/>
              </a:xfrm>
              <a:custGeom>
                <a:avLst/>
                <a:gdLst>
                  <a:gd name="T0" fmla="*/ 24 w 194"/>
                  <a:gd name="T1" fmla="*/ 0 h 400"/>
                  <a:gd name="T2" fmla="*/ 58 w 194"/>
                  <a:gd name="T3" fmla="*/ 9 h 400"/>
                  <a:gd name="T4" fmla="*/ 88 w 194"/>
                  <a:gd name="T5" fmla="*/ 21 h 400"/>
                  <a:gd name="T6" fmla="*/ 116 w 194"/>
                  <a:gd name="T7" fmla="*/ 35 h 400"/>
                  <a:gd name="T8" fmla="*/ 140 w 194"/>
                  <a:gd name="T9" fmla="*/ 53 h 400"/>
                  <a:gd name="T10" fmla="*/ 160 w 194"/>
                  <a:gd name="T11" fmla="*/ 72 h 400"/>
                  <a:gd name="T12" fmla="*/ 175 w 194"/>
                  <a:gd name="T13" fmla="*/ 92 h 400"/>
                  <a:gd name="T14" fmla="*/ 187 w 194"/>
                  <a:gd name="T15" fmla="*/ 112 h 400"/>
                  <a:gd name="T16" fmla="*/ 192 w 194"/>
                  <a:gd name="T17" fmla="*/ 135 h 400"/>
                  <a:gd name="T18" fmla="*/ 194 w 194"/>
                  <a:gd name="T19" fmla="*/ 157 h 400"/>
                  <a:gd name="T20" fmla="*/ 189 w 194"/>
                  <a:gd name="T21" fmla="*/ 178 h 400"/>
                  <a:gd name="T22" fmla="*/ 179 w 194"/>
                  <a:gd name="T23" fmla="*/ 200 h 400"/>
                  <a:gd name="T24" fmla="*/ 107 w 194"/>
                  <a:gd name="T25" fmla="*/ 183 h 400"/>
                  <a:gd name="T26" fmla="*/ 114 w 194"/>
                  <a:gd name="T27" fmla="*/ 165 h 400"/>
                  <a:gd name="T28" fmla="*/ 117 w 194"/>
                  <a:gd name="T29" fmla="*/ 146 h 400"/>
                  <a:gd name="T30" fmla="*/ 114 w 194"/>
                  <a:gd name="T31" fmla="*/ 128 h 400"/>
                  <a:gd name="T32" fmla="*/ 106 w 194"/>
                  <a:gd name="T33" fmla="*/ 110 h 400"/>
                  <a:gd name="T34" fmla="*/ 92 w 194"/>
                  <a:gd name="T35" fmla="*/ 92 h 400"/>
                  <a:gd name="T36" fmla="*/ 75 w 194"/>
                  <a:gd name="T37" fmla="*/ 76 h 400"/>
                  <a:gd name="T38" fmla="*/ 52 w 194"/>
                  <a:gd name="T39" fmla="*/ 63 h 400"/>
                  <a:gd name="T40" fmla="*/ 27 w 194"/>
                  <a:gd name="T41" fmla="*/ 52 h 400"/>
                  <a:gd name="T42" fmla="*/ 0 w 194"/>
                  <a:gd name="T43" fmla="*/ 44 h 400"/>
                  <a:gd name="T44" fmla="*/ 24 w 194"/>
                  <a:gd name="T45" fmla="*/ 0 h 40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94" h="400">
                    <a:moveTo>
                      <a:pt x="24" y="0"/>
                    </a:moveTo>
                    <a:lnTo>
                      <a:pt x="58" y="18"/>
                    </a:lnTo>
                    <a:lnTo>
                      <a:pt x="88" y="41"/>
                    </a:lnTo>
                    <a:lnTo>
                      <a:pt x="116" y="70"/>
                    </a:lnTo>
                    <a:lnTo>
                      <a:pt x="140" y="105"/>
                    </a:lnTo>
                    <a:lnTo>
                      <a:pt x="160" y="143"/>
                    </a:lnTo>
                    <a:lnTo>
                      <a:pt x="175" y="183"/>
                    </a:lnTo>
                    <a:lnTo>
                      <a:pt x="187" y="224"/>
                    </a:lnTo>
                    <a:lnTo>
                      <a:pt x="192" y="269"/>
                    </a:lnTo>
                    <a:lnTo>
                      <a:pt x="194" y="313"/>
                    </a:lnTo>
                    <a:lnTo>
                      <a:pt x="189" y="356"/>
                    </a:lnTo>
                    <a:lnTo>
                      <a:pt x="179" y="400"/>
                    </a:lnTo>
                    <a:lnTo>
                      <a:pt x="107" y="365"/>
                    </a:lnTo>
                    <a:lnTo>
                      <a:pt x="114" y="329"/>
                    </a:lnTo>
                    <a:lnTo>
                      <a:pt x="117" y="291"/>
                    </a:lnTo>
                    <a:lnTo>
                      <a:pt x="114" y="255"/>
                    </a:lnTo>
                    <a:lnTo>
                      <a:pt x="106" y="219"/>
                    </a:lnTo>
                    <a:lnTo>
                      <a:pt x="92" y="184"/>
                    </a:lnTo>
                    <a:lnTo>
                      <a:pt x="75" y="152"/>
                    </a:lnTo>
                    <a:lnTo>
                      <a:pt x="52" y="125"/>
                    </a:lnTo>
                    <a:lnTo>
                      <a:pt x="27" y="103"/>
                    </a:lnTo>
                    <a:lnTo>
                      <a:pt x="0" y="87"/>
                    </a:lnTo>
                    <a:lnTo>
                      <a:pt x="24" y="0"/>
                    </a:lnTo>
                    <a:close/>
                  </a:path>
                </a:pathLst>
              </a:custGeom>
              <a:solidFill>
                <a:srgbClr val="EDE95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699" name="Freeform 1120"/>
              <p:cNvSpPr>
                <a:spLocks/>
              </p:cNvSpPr>
              <p:nvPr/>
            </p:nvSpPr>
            <p:spPr bwMode="auto">
              <a:xfrm>
                <a:off x="1000" y="1170"/>
                <a:ext cx="145" cy="139"/>
              </a:xfrm>
              <a:custGeom>
                <a:avLst/>
                <a:gdLst>
                  <a:gd name="T0" fmla="*/ 135 w 145"/>
                  <a:gd name="T1" fmla="*/ 139 h 278"/>
                  <a:gd name="T2" fmla="*/ 142 w 145"/>
                  <a:gd name="T3" fmla="*/ 121 h 278"/>
                  <a:gd name="T4" fmla="*/ 145 w 145"/>
                  <a:gd name="T5" fmla="*/ 102 h 278"/>
                  <a:gd name="T6" fmla="*/ 142 w 145"/>
                  <a:gd name="T7" fmla="*/ 84 h 278"/>
                  <a:gd name="T8" fmla="*/ 134 w 145"/>
                  <a:gd name="T9" fmla="*/ 66 h 278"/>
                  <a:gd name="T10" fmla="*/ 120 w 145"/>
                  <a:gd name="T11" fmla="*/ 49 h 278"/>
                  <a:gd name="T12" fmla="*/ 103 w 145"/>
                  <a:gd name="T13" fmla="*/ 33 h 278"/>
                  <a:gd name="T14" fmla="*/ 80 w 145"/>
                  <a:gd name="T15" fmla="*/ 19 h 278"/>
                  <a:gd name="T16" fmla="*/ 55 w 145"/>
                  <a:gd name="T17" fmla="*/ 8 h 278"/>
                  <a:gd name="T18" fmla="*/ 28 w 145"/>
                  <a:gd name="T19" fmla="*/ 0 h 278"/>
                  <a:gd name="T20" fmla="*/ 0 w 145"/>
                  <a:gd name="T21" fmla="*/ 48 h 278"/>
                  <a:gd name="T22" fmla="*/ 19 w 145"/>
                  <a:gd name="T23" fmla="*/ 53 h 278"/>
                  <a:gd name="T24" fmla="*/ 35 w 145"/>
                  <a:gd name="T25" fmla="*/ 62 h 278"/>
                  <a:gd name="T26" fmla="*/ 48 w 145"/>
                  <a:gd name="T27" fmla="*/ 72 h 278"/>
                  <a:gd name="T28" fmla="*/ 56 w 145"/>
                  <a:gd name="T29" fmla="*/ 83 h 278"/>
                  <a:gd name="T30" fmla="*/ 62 w 145"/>
                  <a:gd name="T31" fmla="*/ 96 h 278"/>
                  <a:gd name="T32" fmla="*/ 62 w 145"/>
                  <a:gd name="T33" fmla="*/ 109 h 278"/>
                  <a:gd name="T34" fmla="*/ 58 w 145"/>
                  <a:gd name="T35" fmla="*/ 121 h 278"/>
                  <a:gd name="T36" fmla="*/ 135 w 145"/>
                  <a:gd name="T37" fmla="*/ 139 h 27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45" h="278">
                    <a:moveTo>
                      <a:pt x="135" y="278"/>
                    </a:moveTo>
                    <a:lnTo>
                      <a:pt x="142" y="242"/>
                    </a:lnTo>
                    <a:lnTo>
                      <a:pt x="145" y="204"/>
                    </a:lnTo>
                    <a:lnTo>
                      <a:pt x="142" y="168"/>
                    </a:lnTo>
                    <a:lnTo>
                      <a:pt x="134" y="132"/>
                    </a:lnTo>
                    <a:lnTo>
                      <a:pt x="120" y="97"/>
                    </a:lnTo>
                    <a:lnTo>
                      <a:pt x="103" y="65"/>
                    </a:lnTo>
                    <a:lnTo>
                      <a:pt x="80" y="38"/>
                    </a:lnTo>
                    <a:lnTo>
                      <a:pt x="55" y="16"/>
                    </a:lnTo>
                    <a:lnTo>
                      <a:pt x="28" y="0"/>
                    </a:lnTo>
                    <a:lnTo>
                      <a:pt x="0" y="96"/>
                    </a:lnTo>
                    <a:lnTo>
                      <a:pt x="19" y="106"/>
                    </a:lnTo>
                    <a:lnTo>
                      <a:pt x="35" y="123"/>
                    </a:lnTo>
                    <a:lnTo>
                      <a:pt x="48" y="144"/>
                    </a:lnTo>
                    <a:lnTo>
                      <a:pt x="56" y="166"/>
                    </a:lnTo>
                    <a:lnTo>
                      <a:pt x="62" y="191"/>
                    </a:lnTo>
                    <a:lnTo>
                      <a:pt x="62" y="217"/>
                    </a:lnTo>
                    <a:lnTo>
                      <a:pt x="58" y="242"/>
                    </a:lnTo>
                    <a:lnTo>
                      <a:pt x="135" y="278"/>
                    </a:lnTo>
                    <a:close/>
                  </a:path>
                </a:pathLst>
              </a:custGeom>
              <a:solidFill>
                <a:srgbClr val="EFE94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700" name="Freeform 1121"/>
              <p:cNvSpPr>
                <a:spLocks/>
              </p:cNvSpPr>
              <p:nvPr/>
            </p:nvSpPr>
            <p:spPr bwMode="auto">
              <a:xfrm>
                <a:off x="971" y="1218"/>
                <a:ext cx="91" cy="73"/>
              </a:xfrm>
              <a:custGeom>
                <a:avLst/>
                <a:gdLst>
                  <a:gd name="T0" fmla="*/ 29 w 91"/>
                  <a:gd name="T1" fmla="*/ 0 h 146"/>
                  <a:gd name="T2" fmla="*/ 48 w 91"/>
                  <a:gd name="T3" fmla="*/ 5 h 146"/>
                  <a:gd name="T4" fmla="*/ 64 w 91"/>
                  <a:gd name="T5" fmla="*/ 14 h 146"/>
                  <a:gd name="T6" fmla="*/ 77 w 91"/>
                  <a:gd name="T7" fmla="*/ 24 h 146"/>
                  <a:gd name="T8" fmla="*/ 85 w 91"/>
                  <a:gd name="T9" fmla="*/ 35 h 146"/>
                  <a:gd name="T10" fmla="*/ 91 w 91"/>
                  <a:gd name="T11" fmla="*/ 48 h 146"/>
                  <a:gd name="T12" fmla="*/ 91 w 91"/>
                  <a:gd name="T13" fmla="*/ 61 h 146"/>
                  <a:gd name="T14" fmla="*/ 87 w 91"/>
                  <a:gd name="T15" fmla="*/ 73 h 146"/>
                  <a:gd name="T16" fmla="*/ 0 w 91"/>
                  <a:gd name="T17" fmla="*/ 53 h 146"/>
                  <a:gd name="T18" fmla="*/ 0 w 91"/>
                  <a:gd name="T19" fmla="*/ 52 h 146"/>
                  <a:gd name="T20" fmla="*/ 29 w 91"/>
                  <a:gd name="T21" fmla="*/ 0 h 14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91" h="146">
                    <a:moveTo>
                      <a:pt x="29" y="0"/>
                    </a:moveTo>
                    <a:lnTo>
                      <a:pt x="48" y="10"/>
                    </a:lnTo>
                    <a:lnTo>
                      <a:pt x="64" y="27"/>
                    </a:lnTo>
                    <a:lnTo>
                      <a:pt x="77" y="48"/>
                    </a:lnTo>
                    <a:lnTo>
                      <a:pt x="85" y="70"/>
                    </a:lnTo>
                    <a:lnTo>
                      <a:pt x="91" y="95"/>
                    </a:lnTo>
                    <a:lnTo>
                      <a:pt x="91" y="121"/>
                    </a:lnTo>
                    <a:lnTo>
                      <a:pt x="87" y="146"/>
                    </a:lnTo>
                    <a:lnTo>
                      <a:pt x="0" y="106"/>
                    </a:lnTo>
                    <a:lnTo>
                      <a:pt x="0" y="103"/>
                    </a:lnTo>
                    <a:lnTo>
                      <a:pt x="29" y="0"/>
                    </a:lnTo>
                    <a:close/>
                  </a:path>
                </a:pathLst>
              </a:custGeom>
              <a:solidFill>
                <a:srgbClr val="F0E94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701" name="Freeform 1122"/>
              <p:cNvSpPr>
                <a:spLocks/>
              </p:cNvSpPr>
              <p:nvPr/>
            </p:nvSpPr>
            <p:spPr bwMode="auto">
              <a:xfrm>
                <a:off x="970" y="1269"/>
                <a:ext cx="1" cy="2"/>
              </a:xfrm>
              <a:custGeom>
                <a:avLst/>
                <a:gdLst>
                  <a:gd name="T0" fmla="*/ 1 w 1"/>
                  <a:gd name="T1" fmla="*/ 2 h 3"/>
                  <a:gd name="T2" fmla="*/ 1 w 1"/>
                  <a:gd name="T3" fmla="*/ 0 h 3"/>
                  <a:gd name="T4" fmla="*/ 0 w 1"/>
                  <a:gd name="T5" fmla="*/ 1 h 3"/>
                  <a:gd name="T6" fmla="*/ 0 w 1"/>
                  <a:gd name="T7" fmla="*/ 1 h 3"/>
                  <a:gd name="T8" fmla="*/ 1 w 1"/>
                  <a:gd name="T9" fmla="*/ 2 h 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 h="3">
                    <a:moveTo>
                      <a:pt x="1" y="3"/>
                    </a:moveTo>
                    <a:lnTo>
                      <a:pt x="1" y="0"/>
                    </a:lnTo>
                    <a:lnTo>
                      <a:pt x="0" y="2"/>
                    </a:lnTo>
                    <a:lnTo>
                      <a:pt x="1" y="3"/>
                    </a:lnTo>
                    <a:close/>
                  </a:path>
                </a:pathLst>
              </a:custGeom>
              <a:solidFill>
                <a:srgbClr val="F1E94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702" name="Freeform 1123"/>
              <p:cNvSpPr>
                <a:spLocks/>
              </p:cNvSpPr>
              <p:nvPr/>
            </p:nvSpPr>
            <p:spPr bwMode="auto">
              <a:xfrm>
                <a:off x="970" y="665"/>
                <a:ext cx="1341" cy="838"/>
              </a:xfrm>
              <a:custGeom>
                <a:avLst/>
                <a:gdLst>
                  <a:gd name="T0" fmla="*/ 996 w 1341"/>
                  <a:gd name="T1" fmla="*/ 838 h 1677"/>
                  <a:gd name="T2" fmla="*/ 0 w 1341"/>
                  <a:gd name="T3" fmla="*/ 606 h 1677"/>
                  <a:gd name="T4" fmla="*/ 345 w 1341"/>
                  <a:gd name="T5" fmla="*/ 0 h 1677"/>
                  <a:gd name="T6" fmla="*/ 1341 w 1341"/>
                  <a:gd name="T7" fmla="*/ 232 h 1677"/>
                  <a:gd name="T8" fmla="*/ 996 w 1341"/>
                  <a:gd name="T9" fmla="*/ 838 h 167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41" h="1677">
                    <a:moveTo>
                      <a:pt x="996" y="1677"/>
                    </a:moveTo>
                    <a:lnTo>
                      <a:pt x="0" y="1212"/>
                    </a:lnTo>
                    <a:lnTo>
                      <a:pt x="345" y="0"/>
                    </a:lnTo>
                    <a:lnTo>
                      <a:pt x="1341" y="464"/>
                    </a:lnTo>
                    <a:lnTo>
                      <a:pt x="996" y="1677"/>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ja-JP" altLang="en-US" sz="2400" smtClean="0">
                  <a:solidFill>
                    <a:srgbClr val="000000"/>
                  </a:solidFill>
                </a:endParaRPr>
              </a:p>
            </p:txBody>
          </p:sp>
          <p:sp>
            <p:nvSpPr>
              <p:cNvPr id="8703" name="Freeform 1124"/>
              <p:cNvSpPr>
                <a:spLocks/>
              </p:cNvSpPr>
              <p:nvPr/>
            </p:nvSpPr>
            <p:spPr bwMode="auto">
              <a:xfrm>
                <a:off x="953" y="1241"/>
                <a:ext cx="1030" cy="268"/>
              </a:xfrm>
              <a:custGeom>
                <a:avLst/>
                <a:gdLst>
                  <a:gd name="T0" fmla="*/ 1015 w 1030"/>
                  <a:gd name="T1" fmla="*/ 268 h 535"/>
                  <a:gd name="T2" fmla="*/ 1030 w 1030"/>
                  <a:gd name="T3" fmla="*/ 240 h 535"/>
                  <a:gd name="T4" fmla="*/ 0 w 1030"/>
                  <a:gd name="T5" fmla="*/ 0 h 535"/>
                  <a:gd name="T6" fmla="*/ 0 w 1030"/>
                  <a:gd name="T7" fmla="*/ 0 h 535"/>
                  <a:gd name="T8" fmla="*/ 72 w 1030"/>
                  <a:gd name="T9" fmla="*/ 17 h 535"/>
                  <a:gd name="T10" fmla="*/ 143 w 1030"/>
                  <a:gd name="T11" fmla="*/ 34 h 535"/>
                  <a:gd name="T12" fmla="*/ 213 w 1030"/>
                  <a:gd name="T13" fmla="*/ 51 h 535"/>
                  <a:gd name="T14" fmla="*/ 283 w 1030"/>
                  <a:gd name="T15" fmla="*/ 67 h 535"/>
                  <a:gd name="T16" fmla="*/ 351 w 1030"/>
                  <a:gd name="T17" fmla="*/ 84 h 535"/>
                  <a:gd name="T18" fmla="*/ 417 w 1030"/>
                  <a:gd name="T19" fmla="*/ 101 h 535"/>
                  <a:gd name="T20" fmla="*/ 481 w 1030"/>
                  <a:gd name="T21" fmla="*/ 116 h 535"/>
                  <a:gd name="T22" fmla="*/ 541 w 1030"/>
                  <a:gd name="T23" fmla="*/ 131 h 535"/>
                  <a:gd name="T24" fmla="*/ 599 w 1030"/>
                  <a:gd name="T25" fmla="*/ 146 h 535"/>
                  <a:gd name="T26" fmla="*/ 654 w 1030"/>
                  <a:gd name="T27" fmla="*/ 160 h 535"/>
                  <a:gd name="T28" fmla="*/ 707 w 1030"/>
                  <a:gd name="T29" fmla="*/ 174 h 535"/>
                  <a:gd name="T30" fmla="*/ 755 w 1030"/>
                  <a:gd name="T31" fmla="*/ 187 h 535"/>
                  <a:gd name="T32" fmla="*/ 799 w 1030"/>
                  <a:gd name="T33" fmla="*/ 199 h 535"/>
                  <a:gd name="T34" fmla="*/ 840 w 1030"/>
                  <a:gd name="T35" fmla="*/ 210 h 535"/>
                  <a:gd name="T36" fmla="*/ 875 w 1030"/>
                  <a:gd name="T37" fmla="*/ 220 h 535"/>
                  <a:gd name="T38" fmla="*/ 906 w 1030"/>
                  <a:gd name="T39" fmla="*/ 229 h 535"/>
                  <a:gd name="T40" fmla="*/ 933 w 1030"/>
                  <a:gd name="T41" fmla="*/ 238 h 535"/>
                  <a:gd name="T42" fmla="*/ 954 w 1030"/>
                  <a:gd name="T43" fmla="*/ 244 h 535"/>
                  <a:gd name="T44" fmla="*/ 971 w 1030"/>
                  <a:gd name="T45" fmla="*/ 251 h 535"/>
                  <a:gd name="T46" fmla="*/ 982 w 1030"/>
                  <a:gd name="T47" fmla="*/ 255 h 535"/>
                  <a:gd name="T48" fmla="*/ 989 w 1030"/>
                  <a:gd name="T49" fmla="*/ 260 h 535"/>
                  <a:gd name="T50" fmla="*/ 991 w 1030"/>
                  <a:gd name="T51" fmla="*/ 262 h 535"/>
                  <a:gd name="T52" fmla="*/ 1015 w 1030"/>
                  <a:gd name="T53" fmla="*/ 268 h 53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030" h="535">
                    <a:moveTo>
                      <a:pt x="1015" y="535"/>
                    </a:moveTo>
                    <a:lnTo>
                      <a:pt x="1030" y="479"/>
                    </a:lnTo>
                    <a:lnTo>
                      <a:pt x="0" y="0"/>
                    </a:lnTo>
                    <a:lnTo>
                      <a:pt x="72" y="34"/>
                    </a:lnTo>
                    <a:lnTo>
                      <a:pt x="143" y="67"/>
                    </a:lnTo>
                    <a:lnTo>
                      <a:pt x="213" y="101"/>
                    </a:lnTo>
                    <a:lnTo>
                      <a:pt x="283" y="134"/>
                    </a:lnTo>
                    <a:lnTo>
                      <a:pt x="351" y="168"/>
                    </a:lnTo>
                    <a:lnTo>
                      <a:pt x="417" y="201"/>
                    </a:lnTo>
                    <a:lnTo>
                      <a:pt x="481" y="231"/>
                    </a:lnTo>
                    <a:lnTo>
                      <a:pt x="541" y="262"/>
                    </a:lnTo>
                    <a:lnTo>
                      <a:pt x="599" y="291"/>
                    </a:lnTo>
                    <a:lnTo>
                      <a:pt x="654" y="320"/>
                    </a:lnTo>
                    <a:lnTo>
                      <a:pt x="707" y="347"/>
                    </a:lnTo>
                    <a:lnTo>
                      <a:pt x="755" y="373"/>
                    </a:lnTo>
                    <a:lnTo>
                      <a:pt x="799" y="398"/>
                    </a:lnTo>
                    <a:lnTo>
                      <a:pt x="840" y="420"/>
                    </a:lnTo>
                    <a:lnTo>
                      <a:pt x="875" y="440"/>
                    </a:lnTo>
                    <a:lnTo>
                      <a:pt x="906" y="458"/>
                    </a:lnTo>
                    <a:lnTo>
                      <a:pt x="933" y="476"/>
                    </a:lnTo>
                    <a:lnTo>
                      <a:pt x="954" y="488"/>
                    </a:lnTo>
                    <a:lnTo>
                      <a:pt x="971" y="501"/>
                    </a:lnTo>
                    <a:lnTo>
                      <a:pt x="982" y="510"/>
                    </a:lnTo>
                    <a:lnTo>
                      <a:pt x="989" y="519"/>
                    </a:lnTo>
                    <a:lnTo>
                      <a:pt x="991" y="523"/>
                    </a:lnTo>
                    <a:lnTo>
                      <a:pt x="1015" y="535"/>
                    </a:lnTo>
                    <a:close/>
                  </a:path>
                </a:pathLst>
              </a:custGeom>
              <a:solidFill>
                <a:srgbClr val="BC43B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704" name="Freeform 1125"/>
              <p:cNvSpPr>
                <a:spLocks/>
              </p:cNvSpPr>
              <p:nvPr/>
            </p:nvSpPr>
            <p:spPr bwMode="auto">
              <a:xfrm>
                <a:off x="953" y="1241"/>
                <a:ext cx="991" cy="262"/>
              </a:xfrm>
              <a:custGeom>
                <a:avLst/>
                <a:gdLst>
                  <a:gd name="T0" fmla="*/ 0 w 991"/>
                  <a:gd name="T1" fmla="*/ 0 h 523"/>
                  <a:gd name="T2" fmla="*/ 72 w 991"/>
                  <a:gd name="T3" fmla="*/ 17 h 523"/>
                  <a:gd name="T4" fmla="*/ 143 w 991"/>
                  <a:gd name="T5" fmla="*/ 34 h 523"/>
                  <a:gd name="T6" fmla="*/ 213 w 991"/>
                  <a:gd name="T7" fmla="*/ 51 h 523"/>
                  <a:gd name="T8" fmla="*/ 283 w 991"/>
                  <a:gd name="T9" fmla="*/ 67 h 523"/>
                  <a:gd name="T10" fmla="*/ 351 w 991"/>
                  <a:gd name="T11" fmla="*/ 84 h 523"/>
                  <a:gd name="T12" fmla="*/ 417 w 991"/>
                  <a:gd name="T13" fmla="*/ 101 h 523"/>
                  <a:gd name="T14" fmla="*/ 481 w 991"/>
                  <a:gd name="T15" fmla="*/ 116 h 523"/>
                  <a:gd name="T16" fmla="*/ 541 w 991"/>
                  <a:gd name="T17" fmla="*/ 131 h 523"/>
                  <a:gd name="T18" fmla="*/ 599 w 991"/>
                  <a:gd name="T19" fmla="*/ 146 h 523"/>
                  <a:gd name="T20" fmla="*/ 654 w 991"/>
                  <a:gd name="T21" fmla="*/ 160 h 523"/>
                  <a:gd name="T22" fmla="*/ 707 w 991"/>
                  <a:gd name="T23" fmla="*/ 174 h 523"/>
                  <a:gd name="T24" fmla="*/ 755 w 991"/>
                  <a:gd name="T25" fmla="*/ 187 h 523"/>
                  <a:gd name="T26" fmla="*/ 799 w 991"/>
                  <a:gd name="T27" fmla="*/ 199 h 523"/>
                  <a:gd name="T28" fmla="*/ 840 w 991"/>
                  <a:gd name="T29" fmla="*/ 210 h 523"/>
                  <a:gd name="T30" fmla="*/ 875 w 991"/>
                  <a:gd name="T31" fmla="*/ 220 h 523"/>
                  <a:gd name="T32" fmla="*/ 906 w 991"/>
                  <a:gd name="T33" fmla="*/ 229 h 523"/>
                  <a:gd name="T34" fmla="*/ 933 w 991"/>
                  <a:gd name="T35" fmla="*/ 238 h 523"/>
                  <a:gd name="T36" fmla="*/ 954 w 991"/>
                  <a:gd name="T37" fmla="*/ 244 h 523"/>
                  <a:gd name="T38" fmla="*/ 971 w 991"/>
                  <a:gd name="T39" fmla="*/ 251 h 523"/>
                  <a:gd name="T40" fmla="*/ 982 w 991"/>
                  <a:gd name="T41" fmla="*/ 255 h 523"/>
                  <a:gd name="T42" fmla="*/ 989 w 991"/>
                  <a:gd name="T43" fmla="*/ 260 h 523"/>
                  <a:gd name="T44" fmla="*/ 991 w 991"/>
                  <a:gd name="T45" fmla="*/ 262 h 523"/>
                  <a:gd name="T46" fmla="*/ 965 w 991"/>
                  <a:gd name="T47" fmla="*/ 256 h 523"/>
                  <a:gd name="T48" fmla="*/ 964 w 991"/>
                  <a:gd name="T49" fmla="*/ 253 h 523"/>
                  <a:gd name="T50" fmla="*/ 957 w 991"/>
                  <a:gd name="T51" fmla="*/ 250 h 523"/>
                  <a:gd name="T52" fmla="*/ 946 w 991"/>
                  <a:gd name="T53" fmla="*/ 245 h 523"/>
                  <a:gd name="T54" fmla="*/ 930 w 991"/>
                  <a:gd name="T55" fmla="*/ 239 h 523"/>
                  <a:gd name="T56" fmla="*/ 909 w 991"/>
                  <a:gd name="T57" fmla="*/ 233 h 523"/>
                  <a:gd name="T58" fmla="*/ 883 w 991"/>
                  <a:gd name="T59" fmla="*/ 225 h 523"/>
                  <a:gd name="T60" fmla="*/ 852 w 991"/>
                  <a:gd name="T61" fmla="*/ 215 h 523"/>
                  <a:gd name="T62" fmla="*/ 817 w 991"/>
                  <a:gd name="T63" fmla="*/ 206 h 523"/>
                  <a:gd name="T64" fmla="*/ 779 w 991"/>
                  <a:gd name="T65" fmla="*/ 195 h 523"/>
                  <a:gd name="T66" fmla="*/ 735 w 991"/>
                  <a:gd name="T67" fmla="*/ 183 h 523"/>
                  <a:gd name="T68" fmla="*/ 688 w 991"/>
                  <a:gd name="T69" fmla="*/ 170 h 523"/>
                  <a:gd name="T70" fmla="*/ 637 w 991"/>
                  <a:gd name="T71" fmla="*/ 158 h 523"/>
                  <a:gd name="T72" fmla="*/ 584 w 991"/>
                  <a:gd name="T73" fmla="*/ 143 h 523"/>
                  <a:gd name="T74" fmla="*/ 527 w 991"/>
                  <a:gd name="T75" fmla="*/ 129 h 523"/>
                  <a:gd name="T76" fmla="*/ 468 w 991"/>
                  <a:gd name="T77" fmla="*/ 114 h 523"/>
                  <a:gd name="T78" fmla="*/ 406 w 991"/>
                  <a:gd name="T79" fmla="*/ 99 h 523"/>
                  <a:gd name="T80" fmla="*/ 342 w 991"/>
                  <a:gd name="T81" fmla="*/ 82 h 523"/>
                  <a:gd name="T82" fmla="*/ 276 w 991"/>
                  <a:gd name="T83" fmla="*/ 66 h 523"/>
                  <a:gd name="T84" fmla="*/ 208 w 991"/>
                  <a:gd name="T85" fmla="*/ 50 h 523"/>
                  <a:gd name="T86" fmla="*/ 139 w 991"/>
                  <a:gd name="T87" fmla="*/ 34 h 523"/>
                  <a:gd name="T88" fmla="*/ 69 w 991"/>
                  <a:gd name="T89" fmla="*/ 17 h 523"/>
                  <a:gd name="T90" fmla="*/ 0 w 991"/>
                  <a:gd name="T91" fmla="*/ 1 h 523"/>
                  <a:gd name="T92" fmla="*/ 0 w 991"/>
                  <a:gd name="T93" fmla="*/ 0 h 523"/>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991" h="523">
                    <a:moveTo>
                      <a:pt x="0" y="0"/>
                    </a:moveTo>
                    <a:lnTo>
                      <a:pt x="72" y="34"/>
                    </a:lnTo>
                    <a:lnTo>
                      <a:pt x="143" y="67"/>
                    </a:lnTo>
                    <a:lnTo>
                      <a:pt x="213" y="101"/>
                    </a:lnTo>
                    <a:lnTo>
                      <a:pt x="283" y="134"/>
                    </a:lnTo>
                    <a:lnTo>
                      <a:pt x="351" y="168"/>
                    </a:lnTo>
                    <a:lnTo>
                      <a:pt x="417" y="201"/>
                    </a:lnTo>
                    <a:lnTo>
                      <a:pt x="481" y="231"/>
                    </a:lnTo>
                    <a:lnTo>
                      <a:pt x="541" y="262"/>
                    </a:lnTo>
                    <a:lnTo>
                      <a:pt x="599" y="291"/>
                    </a:lnTo>
                    <a:lnTo>
                      <a:pt x="654" y="320"/>
                    </a:lnTo>
                    <a:lnTo>
                      <a:pt x="707" y="347"/>
                    </a:lnTo>
                    <a:lnTo>
                      <a:pt x="755" y="373"/>
                    </a:lnTo>
                    <a:lnTo>
                      <a:pt x="799" y="398"/>
                    </a:lnTo>
                    <a:lnTo>
                      <a:pt x="840" y="420"/>
                    </a:lnTo>
                    <a:lnTo>
                      <a:pt x="875" y="440"/>
                    </a:lnTo>
                    <a:lnTo>
                      <a:pt x="906" y="458"/>
                    </a:lnTo>
                    <a:lnTo>
                      <a:pt x="933" y="476"/>
                    </a:lnTo>
                    <a:lnTo>
                      <a:pt x="954" y="488"/>
                    </a:lnTo>
                    <a:lnTo>
                      <a:pt x="971" y="501"/>
                    </a:lnTo>
                    <a:lnTo>
                      <a:pt x="982" y="510"/>
                    </a:lnTo>
                    <a:lnTo>
                      <a:pt x="989" y="519"/>
                    </a:lnTo>
                    <a:lnTo>
                      <a:pt x="991" y="523"/>
                    </a:lnTo>
                    <a:lnTo>
                      <a:pt x="965" y="512"/>
                    </a:lnTo>
                    <a:lnTo>
                      <a:pt x="964" y="506"/>
                    </a:lnTo>
                    <a:lnTo>
                      <a:pt x="957" y="499"/>
                    </a:lnTo>
                    <a:lnTo>
                      <a:pt x="946" y="490"/>
                    </a:lnTo>
                    <a:lnTo>
                      <a:pt x="930" y="478"/>
                    </a:lnTo>
                    <a:lnTo>
                      <a:pt x="909" y="465"/>
                    </a:lnTo>
                    <a:lnTo>
                      <a:pt x="883" y="449"/>
                    </a:lnTo>
                    <a:lnTo>
                      <a:pt x="852" y="430"/>
                    </a:lnTo>
                    <a:lnTo>
                      <a:pt x="817" y="411"/>
                    </a:lnTo>
                    <a:lnTo>
                      <a:pt x="779" y="389"/>
                    </a:lnTo>
                    <a:lnTo>
                      <a:pt x="735" y="365"/>
                    </a:lnTo>
                    <a:lnTo>
                      <a:pt x="688" y="340"/>
                    </a:lnTo>
                    <a:lnTo>
                      <a:pt x="637" y="315"/>
                    </a:lnTo>
                    <a:lnTo>
                      <a:pt x="584" y="286"/>
                    </a:lnTo>
                    <a:lnTo>
                      <a:pt x="527" y="257"/>
                    </a:lnTo>
                    <a:lnTo>
                      <a:pt x="468" y="228"/>
                    </a:lnTo>
                    <a:lnTo>
                      <a:pt x="406" y="197"/>
                    </a:lnTo>
                    <a:lnTo>
                      <a:pt x="342" y="164"/>
                    </a:lnTo>
                    <a:lnTo>
                      <a:pt x="276" y="132"/>
                    </a:lnTo>
                    <a:lnTo>
                      <a:pt x="208" y="99"/>
                    </a:lnTo>
                    <a:lnTo>
                      <a:pt x="139" y="67"/>
                    </a:lnTo>
                    <a:lnTo>
                      <a:pt x="69" y="34"/>
                    </a:lnTo>
                    <a:lnTo>
                      <a:pt x="0" y="1"/>
                    </a:lnTo>
                    <a:lnTo>
                      <a:pt x="0" y="0"/>
                    </a:lnTo>
                    <a:close/>
                  </a:path>
                </a:pathLst>
              </a:custGeom>
              <a:solidFill>
                <a:srgbClr val="BE47B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705" name="Freeform 1126"/>
              <p:cNvSpPr>
                <a:spLocks/>
              </p:cNvSpPr>
              <p:nvPr/>
            </p:nvSpPr>
            <p:spPr bwMode="auto">
              <a:xfrm>
                <a:off x="953" y="1242"/>
                <a:ext cx="965" cy="255"/>
              </a:xfrm>
              <a:custGeom>
                <a:avLst/>
                <a:gdLst>
                  <a:gd name="T0" fmla="*/ 965 w 965"/>
                  <a:gd name="T1" fmla="*/ 255 h 511"/>
                  <a:gd name="T2" fmla="*/ 964 w 965"/>
                  <a:gd name="T3" fmla="*/ 252 h 511"/>
                  <a:gd name="T4" fmla="*/ 957 w 965"/>
                  <a:gd name="T5" fmla="*/ 249 h 511"/>
                  <a:gd name="T6" fmla="*/ 946 w 965"/>
                  <a:gd name="T7" fmla="*/ 244 h 511"/>
                  <a:gd name="T8" fmla="*/ 930 w 965"/>
                  <a:gd name="T9" fmla="*/ 238 h 511"/>
                  <a:gd name="T10" fmla="*/ 909 w 965"/>
                  <a:gd name="T11" fmla="*/ 232 h 511"/>
                  <a:gd name="T12" fmla="*/ 883 w 965"/>
                  <a:gd name="T13" fmla="*/ 224 h 511"/>
                  <a:gd name="T14" fmla="*/ 852 w 965"/>
                  <a:gd name="T15" fmla="*/ 214 h 511"/>
                  <a:gd name="T16" fmla="*/ 817 w 965"/>
                  <a:gd name="T17" fmla="*/ 205 h 511"/>
                  <a:gd name="T18" fmla="*/ 779 w 965"/>
                  <a:gd name="T19" fmla="*/ 194 h 511"/>
                  <a:gd name="T20" fmla="*/ 735 w 965"/>
                  <a:gd name="T21" fmla="*/ 182 h 511"/>
                  <a:gd name="T22" fmla="*/ 688 w 965"/>
                  <a:gd name="T23" fmla="*/ 169 h 511"/>
                  <a:gd name="T24" fmla="*/ 637 w 965"/>
                  <a:gd name="T25" fmla="*/ 157 h 511"/>
                  <a:gd name="T26" fmla="*/ 584 w 965"/>
                  <a:gd name="T27" fmla="*/ 142 h 511"/>
                  <a:gd name="T28" fmla="*/ 527 w 965"/>
                  <a:gd name="T29" fmla="*/ 128 h 511"/>
                  <a:gd name="T30" fmla="*/ 468 w 965"/>
                  <a:gd name="T31" fmla="*/ 113 h 511"/>
                  <a:gd name="T32" fmla="*/ 406 w 965"/>
                  <a:gd name="T33" fmla="*/ 98 h 511"/>
                  <a:gd name="T34" fmla="*/ 342 w 965"/>
                  <a:gd name="T35" fmla="*/ 81 h 511"/>
                  <a:gd name="T36" fmla="*/ 276 w 965"/>
                  <a:gd name="T37" fmla="*/ 65 h 511"/>
                  <a:gd name="T38" fmla="*/ 208 w 965"/>
                  <a:gd name="T39" fmla="*/ 49 h 511"/>
                  <a:gd name="T40" fmla="*/ 139 w 965"/>
                  <a:gd name="T41" fmla="*/ 33 h 511"/>
                  <a:gd name="T42" fmla="*/ 69 w 965"/>
                  <a:gd name="T43" fmla="*/ 16 h 511"/>
                  <a:gd name="T44" fmla="*/ 0 w 965"/>
                  <a:gd name="T45" fmla="*/ 0 h 511"/>
                  <a:gd name="T46" fmla="*/ 0 w 965"/>
                  <a:gd name="T47" fmla="*/ 1 h 511"/>
                  <a:gd name="T48" fmla="*/ 68 w 965"/>
                  <a:gd name="T49" fmla="*/ 16 h 511"/>
                  <a:gd name="T50" fmla="*/ 136 w 965"/>
                  <a:gd name="T51" fmla="*/ 33 h 511"/>
                  <a:gd name="T52" fmla="*/ 202 w 965"/>
                  <a:gd name="T53" fmla="*/ 49 h 511"/>
                  <a:gd name="T54" fmla="*/ 267 w 965"/>
                  <a:gd name="T55" fmla="*/ 64 h 511"/>
                  <a:gd name="T56" fmla="*/ 332 w 965"/>
                  <a:gd name="T57" fmla="*/ 80 h 511"/>
                  <a:gd name="T58" fmla="*/ 394 w 965"/>
                  <a:gd name="T59" fmla="*/ 95 h 511"/>
                  <a:gd name="T60" fmla="*/ 455 w 965"/>
                  <a:gd name="T61" fmla="*/ 110 h 511"/>
                  <a:gd name="T62" fmla="*/ 513 w 965"/>
                  <a:gd name="T63" fmla="*/ 125 h 511"/>
                  <a:gd name="T64" fmla="*/ 568 w 965"/>
                  <a:gd name="T65" fmla="*/ 139 h 511"/>
                  <a:gd name="T66" fmla="*/ 621 w 965"/>
                  <a:gd name="T67" fmla="*/ 153 h 511"/>
                  <a:gd name="T68" fmla="*/ 670 w 965"/>
                  <a:gd name="T69" fmla="*/ 166 h 511"/>
                  <a:gd name="T70" fmla="*/ 715 w 965"/>
                  <a:gd name="T71" fmla="*/ 177 h 511"/>
                  <a:gd name="T72" fmla="*/ 758 w 965"/>
                  <a:gd name="T73" fmla="*/ 189 h 511"/>
                  <a:gd name="T74" fmla="*/ 796 w 965"/>
                  <a:gd name="T75" fmla="*/ 200 h 511"/>
                  <a:gd name="T76" fmla="*/ 828 w 965"/>
                  <a:gd name="T77" fmla="*/ 209 h 511"/>
                  <a:gd name="T78" fmla="*/ 858 w 965"/>
                  <a:gd name="T79" fmla="*/ 218 h 511"/>
                  <a:gd name="T80" fmla="*/ 883 w 965"/>
                  <a:gd name="T81" fmla="*/ 226 h 511"/>
                  <a:gd name="T82" fmla="*/ 905 w 965"/>
                  <a:gd name="T83" fmla="*/ 233 h 511"/>
                  <a:gd name="T84" fmla="*/ 920 w 965"/>
                  <a:gd name="T85" fmla="*/ 238 h 511"/>
                  <a:gd name="T86" fmla="*/ 931 w 965"/>
                  <a:gd name="T87" fmla="*/ 243 h 511"/>
                  <a:gd name="T88" fmla="*/ 937 w 965"/>
                  <a:gd name="T89" fmla="*/ 246 h 511"/>
                  <a:gd name="T90" fmla="*/ 939 w 965"/>
                  <a:gd name="T91" fmla="*/ 249 h 511"/>
                  <a:gd name="T92" fmla="*/ 965 w 965"/>
                  <a:gd name="T93" fmla="*/ 255 h 511"/>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965" h="511">
                    <a:moveTo>
                      <a:pt x="965" y="511"/>
                    </a:moveTo>
                    <a:lnTo>
                      <a:pt x="964" y="505"/>
                    </a:lnTo>
                    <a:lnTo>
                      <a:pt x="957" y="498"/>
                    </a:lnTo>
                    <a:lnTo>
                      <a:pt x="946" y="489"/>
                    </a:lnTo>
                    <a:lnTo>
                      <a:pt x="930" y="477"/>
                    </a:lnTo>
                    <a:lnTo>
                      <a:pt x="909" y="464"/>
                    </a:lnTo>
                    <a:lnTo>
                      <a:pt x="883" y="448"/>
                    </a:lnTo>
                    <a:lnTo>
                      <a:pt x="852" y="429"/>
                    </a:lnTo>
                    <a:lnTo>
                      <a:pt x="817" y="410"/>
                    </a:lnTo>
                    <a:lnTo>
                      <a:pt x="779" y="388"/>
                    </a:lnTo>
                    <a:lnTo>
                      <a:pt x="735" y="364"/>
                    </a:lnTo>
                    <a:lnTo>
                      <a:pt x="688" y="339"/>
                    </a:lnTo>
                    <a:lnTo>
                      <a:pt x="637" y="314"/>
                    </a:lnTo>
                    <a:lnTo>
                      <a:pt x="584" y="285"/>
                    </a:lnTo>
                    <a:lnTo>
                      <a:pt x="527" y="256"/>
                    </a:lnTo>
                    <a:lnTo>
                      <a:pt x="468" y="227"/>
                    </a:lnTo>
                    <a:lnTo>
                      <a:pt x="406" y="196"/>
                    </a:lnTo>
                    <a:lnTo>
                      <a:pt x="342" y="163"/>
                    </a:lnTo>
                    <a:lnTo>
                      <a:pt x="276" y="131"/>
                    </a:lnTo>
                    <a:lnTo>
                      <a:pt x="208" y="98"/>
                    </a:lnTo>
                    <a:lnTo>
                      <a:pt x="139" y="66"/>
                    </a:lnTo>
                    <a:lnTo>
                      <a:pt x="69" y="33"/>
                    </a:lnTo>
                    <a:lnTo>
                      <a:pt x="0" y="0"/>
                    </a:lnTo>
                    <a:lnTo>
                      <a:pt x="0" y="2"/>
                    </a:lnTo>
                    <a:lnTo>
                      <a:pt x="68" y="33"/>
                    </a:lnTo>
                    <a:lnTo>
                      <a:pt x="136" y="66"/>
                    </a:lnTo>
                    <a:lnTo>
                      <a:pt x="202" y="98"/>
                    </a:lnTo>
                    <a:lnTo>
                      <a:pt x="267" y="129"/>
                    </a:lnTo>
                    <a:lnTo>
                      <a:pt x="332" y="160"/>
                    </a:lnTo>
                    <a:lnTo>
                      <a:pt x="394" y="191"/>
                    </a:lnTo>
                    <a:lnTo>
                      <a:pt x="455" y="221"/>
                    </a:lnTo>
                    <a:lnTo>
                      <a:pt x="513" y="250"/>
                    </a:lnTo>
                    <a:lnTo>
                      <a:pt x="568" y="279"/>
                    </a:lnTo>
                    <a:lnTo>
                      <a:pt x="621" y="306"/>
                    </a:lnTo>
                    <a:lnTo>
                      <a:pt x="670" y="332"/>
                    </a:lnTo>
                    <a:lnTo>
                      <a:pt x="715" y="355"/>
                    </a:lnTo>
                    <a:lnTo>
                      <a:pt x="758" y="379"/>
                    </a:lnTo>
                    <a:lnTo>
                      <a:pt x="796" y="400"/>
                    </a:lnTo>
                    <a:lnTo>
                      <a:pt x="828" y="419"/>
                    </a:lnTo>
                    <a:lnTo>
                      <a:pt x="858" y="437"/>
                    </a:lnTo>
                    <a:lnTo>
                      <a:pt x="883" y="453"/>
                    </a:lnTo>
                    <a:lnTo>
                      <a:pt x="905" y="466"/>
                    </a:lnTo>
                    <a:lnTo>
                      <a:pt x="920" y="477"/>
                    </a:lnTo>
                    <a:lnTo>
                      <a:pt x="931" y="486"/>
                    </a:lnTo>
                    <a:lnTo>
                      <a:pt x="937" y="493"/>
                    </a:lnTo>
                    <a:lnTo>
                      <a:pt x="939" y="498"/>
                    </a:lnTo>
                    <a:lnTo>
                      <a:pt x="965" y="511"/>
                    </a:lnTo>
                    <a:close/>
                  </a:path>
                </a:pathLst>
              </a:custGeom>
              <a:solidFill>
                <a:srgbClr val="C14CB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706" name="Freeform 1127"/>
              <p:cNvSpPr>
                <a:spLocks/>
              </p:cNvSpPr>
              <p:nvPr/>
            </p:nvSpPr>
            <p:spPr bwMode="auto">
              <a:xfrm>
                <a:off x="952" y="1243"/>
                <a:ext cx="940" cy="248"/>
              </a:xfrm>
              <a:custGeom>
                <a:avLst/>
                <a:gdLst>
                  <a:gd name="T0" fmla="*/ 1 w 940"/>
                  <a:gd name="T1" fmla="*/ 0 h 496"/>
                  <a:gd name="T2" fmla="*/ 69 w 940"/>
                  <a:gd name="T3" fmla="*/ 16 h 496"/>
                  <a:gd name="T4" fmla="*/ 137 w 940"/>
                  <a:gd name="T5" fmla="*/ 32 h 496"/>
                  <a:gd name="T6" fmla="*/ 203 w 940"/>
                  <a:gd name="T7" fmla="*/ 48 h 496"/>
                  <a:gd name="T8" fmla="*/ 268 w 940"/>
                  <a:gd name="T9" fmla="*/ 64 h 496"/>
                  <a:gd name="T10" fmla="*/ 333 w 940"/>
                  <a:gd name="T11" fmla="*/ 79 h 496"/>
                  <a:gd name="T12" fmla="*/ 395 w 940"/>
                  <a:gd name="T13" fmla="*/ 95 h 496"/>
                  <a:gd name="T14" fmla="*/ 456 w 940"/>
                  <a:gd name="T15" fmla="*/ 110 h 496"/>
                  <a:gd name="T16" fmla="*/ 514 w 940"/>
                  <a:gd name="T17" fmla="*/ 124 h 496"/>
                  <a:gd name="T18" fmla="*/ 569 w 940"/>
                  <a:gd name="T19" fmla="*/ 139 h 496"/>
                  <a:gd name="T20" fmla="*/ 622 w 940"/>
                  <a:gd name="T21" fmla="*/ 152 h 496"/>
                  <a:gd name="T22" fmla="*/ 671 w 940"/>
                  <a:gd name="T23" fmla="*/ 165 h 496"/>
                  <a:gd name="T24" fmla="*/ 716 w 940"/>
                  <a:gd name="T25" fmla="*/ 177 h 496"/>
                  <a:gd name="T26" fmla="*/ 759 w 940"/>
                  <a:gd name="T27" fmla="*/ 189 h 496"/>
                  <a:gd name="T28" fmla="*/ 797 w 940"/>
                  <a:gd name="T29" fmla="*/ 199 h 496"/>
                  <a:gd name="T30" fmla="*/ 829 w 940"/>
                  <a:gd name="T31" fmla="*/ 209 h 496"/>
                  <a:gd name="T32" fmla="*/ 859 w 940"/>
                  <a:gd name="T33" fmla="*/ 218 h 496"/>
                  <a:gd name="T34" fmla="*/ 884 w 940"/>
                  <a:gd name="T35" fmla="*/ 226 h 496"/>
                  <a:gd name="T36" fmla="*/ 906 w 940"/>
                  <a:gd name="T37" fmla="*/ 232 h 496"/>
                  <a:gd name="T38" fmla="*/ 921 w 940"/>
                  <a:gd name="T39" fmla="*/ 238 h 496"/>
                  <a:gd name="T40" fmla="*/ 932 w 940"/>
                  <a:gd name="T41" fmla="*/ 242 h 496"/>
                  <a:gd name="T42" fmla="*/ 938 w 940"/>
                  <a:gd name="T43" fmla="*/ 246 h 496"/>
                  <a:gd name="T44" fmla="*/ 940 w 940"/>
                  <a:gd name="T45" fmla="*/ 248 h 496"/>
                  <a:gd name="T46" fmla="*/ 911 w 940"/>
                  <a:gd name="T47" fmla="*/ 242 h 496"/>
                  <a:gd name="T48" fmla="*/ 910 w 940"/>
                  <a:gd name="T49" fmla="*/ 239 h 496"/>
                  <a:gd name="T50" fmla="*/ 904 w 940"/>
                  <a:gd name="T51" fmla="*/ 236 h 496"/>
                  <a:gd name="T52" fmla="*/ 891 w 940"/>
                  <a:gd name="T53" fmla="*/ 231 h 496"/>
                  <a:gd name="T54" fmla="*/ 875 w 940"/>
                  <a:gd name="T55" fmla="*/ 225 h 496"/>
                  <a:gd name="T56" fmla="*/ 853 w 940"/>
                  <a:gd name="T57" fmla="*/ 218 h 496"/>
                  <a:gd name="T58" fmla="*/ 826 w 940"/>
                  <a:gd name="T59" fmla="*/ 209 h 496"/>
                  <a:gd name="T60" fmla="*/ 795 w 940"/>
                  <a:gd name="T61" fmla="*/ 200 h 496"/>
                  <a:gd name="T62" fmla="*/ 759 w 940"/>
                  <a:gd name="T63" fmla="*/ 190 h 496"/>
                  <a:gd name="T64" fmla="*/ 719 w 940"/>
                  <a:gd name="T65" fmla="*/ 180 h 496"/>
                  <a:gd name="T66" fmla="*/ 674 w 940"/>
                  <a:gd name="T67" fmla="*/ 167 h 496"/>
                  <a:gd name="T68" fmla="*/ 626 w 940"/>
                  <a:gd name="T69" fmla="*/ 154 h 496"/>
                  <a:gd name="T70" fmla="*/ 575 w 940"/>
                  <a:gd name="T71" fmla="*/ 141 h 496"/>
                  <a:gd name="T72" fmla="*/ 520 w 940"/>
                  <a:gd name="T73" fmla="*/ 127 h 496"/>
                  <a:gd name="T74" fmla="*/ 462 w 940"/>
                  <a:gd name="T75" fmla="*/ 113 h 496"/>
                  <a:gd name="T76" fmla="*/ 401 w 940"/>
                  <a:gd name="T77" fmla="*/ 97 h 496"/>
                  <a:gd name="T78" fmla="*/ 337 w 940"/>
                  <a:gd name="T79" fmla="*/ 82 h 496"/>
                  <a:gd name="T80" fmla="*/ 272 w 940"/>
                  <a:gd name="T81" fmla="*/ 66 h 496"/>
                  <a:gd name="T82" fmla="*/ 206 w 940"/>
                  <a:gd name="T83" fmla="*/ 49 h 496"/>
                  <a:gd name="T84" fmla="*/ 138 w 940"/>
                  <a:gd name="T85" fmla="*/ 33 h 496"/>
                  <a:gd name="T86" fmla="*/ 69 w 940"/>
                  <a:gd name="T87" fmla="*/ 18 h 496"/>
                  <a:gd name="T88" fmla="*/ 0 w 940"/>
                  <a:gd name="T89" fmla="*/ 1 h 496"/>
                  <a:gd name="T90" fmla="*/ 1 w 940"/>
                  <a:gd name="T91" fmla="*/ 0 h 49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940" h="496">
                    <a:moveTo>
                      <a:pt x="1" y="0"/>
                    </a:moveTo>
                    <a:lnTo>
                      <a:pt x="69" y="31"/>
                    </a:lnTo>
                    <a:lnTo>
                      <a:pt x="137" y="64"/>
                    </a:lnTo>
                    <a:lnTo>
                      <a:pt x="203" y="96"/>
                    </a:lnTo>
                    <a:lnTo>
                      <a:pt x="268" y="127"/>
                    </a:lnTo>
                    <a:lnTo>
                      <a:pt x="333" y="158"/>
                    </a:lnTo>
                    <a:lnTo>
                      <a:pt x="395" y="189"/>
                    </a:lnTo>
                    <a:lnTo>
                      <a:pt x="456" y="219"/>
                    </a:lnTo>
                    <a:lnTo>
                      <a:pt x="514" y="248"/>
                    </a:lnTo>
                    <a:lnTo>
                      <a:pt x="569" y="277"/>
                    </a:lnTo>
                    <a:lnTo>
                      <a:pt x="622" y="304"/>
                    </a:lnTo>
                    <a:lnTo>
                      <a:pt x="671" y="330"/>
                    </a:lnTo>
                    <a:lnTo>
                      <a:pt x="716" y="353"/>
                    </a:lnTo>
                    <a:lnTo>
                      <a:pt x="759" y="377"/>
                    </a:lnTo>
                    <a:lnTo>
                      <a:pt x="797" y="398"/>
                    </a:lnTo>
                    <a:lnTo>
                      <a:pt x="829" y="417"/>
                    </a:lnTo>
                    <a:lnTo>
                      <a:pt x="859" y="435"/>
                    </a:lnTo>
                    <a:lnTo>
                      <a:pt x="884" y="451"/>
                    </a:lnTo>
                    <a:lnTo>
                      <a:pt x="906" y="464"/>
                    </a:lnTo>
                    <a:lnTo>
                      <a:pt x="921" y="475"/>
                    </a:lnTo>
                    <a:lnTo>
                      <a:pt x="932" y="484"/>
                    </a:lnTo>
                    <a:lnTo>
                      <a:pt x="938" y="491"/>
                    </a:lnTo>
                    <a:lnTo>
                      <a:pt x="940" y="496"/>
                    </a:lnTo>
                    <a:lnTo>
                      <a:pt x="911" y="484"/>
                    </a:lnTo>
                    <a:lnTo>
                      <a:pt x="910" y="478"/>
                    </a:lnTo>
                    <a:lnTo>
                      <a:pt x="904" y="471"/>
                    </a:lnTo>
                    <a:lnTo>
                      <a:pt x="891" y="462"/>
                    </a:lnTo>
                    <a:lnTo>
                      <a:pt x="875" y="449"/>
                    </a:lnTo>
                    <a:lnTo>
                      <a:pt x="853" y="435"/>
                    </a:lnTo>
                    <a:lnTo>
                      <a:pt x="826" y="418"/>
                    </a:lnTo>
                    <a:lnTo>
                      <a:pt x="795" y="400"/>
                    </a:lnTo>
                    <a:lnTo>
                      <a:pt x="759" y="380"/>
                    </a:lnTo>
                    <a:lnTo>
                      <a:pt x="719" y="359"/>
                    </a:lnTo>
                    <a:lnTo>
                      <a:pt x="674" y="333"/>
                    </a:lnTo>
                    <a:lnTo>
                      <a:pt x="626" y="308"/>
                    </a:lnTo>
                    <a:lnTo>
                      <a:pt x="575" y="281"/>
                    </a:lnTo>
                    <a:lnTo>
                      <a:pt x="520" y="254"/>
                    </a:lnTo>
                    <a:lnTo>
                      <a:pt x="462" y="225"/>
                    </a:lnTo>
                    <a:lnTo>
                      <a:pt x="401" y="194"/>
                    </a:lnTo>
                    <a:lnTo>
                      <a:pt x="337" y="163"/>
                    </a:lnTo>
                    <a:lnTo>
                      <a:pt x="272" y="131"/>
                    </a:lnTo>
                    <a:lnTo>
                      <a:pt x="206" y="98"/>
                    </a:lnTo>
                    <a:lnTo>
                      <a:pt x="138" y="65"/>
                    </a:lnTo>
                    <a:lnTo>
                      <a:pt x="69" y="35"/>
                    </a:lnTo>
                    <a:lnTo>
                      <a:pt x="0" y="2"/>
                    </a:lnTo>
                    <a:lnTo>
                      <a:pt x="1" y="0"/>
                    </a:lnTo>
                    <a:close/>
                  </a:path>
                </a:pathLst>
              </a:custGeom>
              <a:solidFill>
                <a:srgbClr val="C351B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707" name="Freeform 1128"/>
              <p:cNvSpPr>
                <a:spLocks/>
              </p:cNvSpPr>
              <p:nvPr/>
            </p:nvSpPr>
            <p:spPr bwMode="auto">
              <a:xfrm>
                <a:off x="952" y="1244"/>
                <a:ext cx="911" cy="241"/>
              </a:xfrm>
              <a:custGeom>
                <a:avLst/>
                <a:gdLst>
                  <a:gd name="T0" fmla="*/ 911 w 911"/>
                  <a:gd name="T1" fmla="*/ 241 h 482"/>
                  <a:gd name="T2" fmla="*/ 910 w 911"/>
                  <a:gd name="T3" fmla="*/ 238 h 482"/>
                  <a:gd name="T4" fmla="*/ 904 w 911"/>
                  <a:gd name="T5" fmla="*/ 235 h 482"/>
                  <a:gd name="T6" fmla="*/ 891 w 911"/>
                  <a:gd name="T7" fmla="*/ 230 h 482"/>
                  <a:gd name="T8" fmla="*/ 875 w 911"/>
                  <a:gd name="T9" fmla="*/ 224 h 482"/>
                  <a:gd name="T10" fmla="*/ 853 w 911"/>
                  <a:gd name="T11" fmla="*/ 217 h 482"/>
                  <a:gd name="T12" fmla="*/ 826 w 911"/>
                  <a:gd name="T13" fmla="*/ 208 h 482"/>
                  <a:gd name="T14" fmla="*/ 795 w 911"/>
                  <a:gd name="T15" fmla="*/ 199 h 482"/>
                  <a:gd name="T16" fmla="*/ 759 w 911"/>
                  <a:gd name="T17" fmla="*/ 189 h 482"/>
                  <a:gd name="T18" fmla="*/ 719 w 911"/>
                  <a:gd name="T19" fmla="*/ 179 h 482"/>
                  <a:gd name="T20" fmla="*/ 674 w 911"/>
                  <a:gd name="T21" fmla="*/ 166 h 482"/>
                  <a:gd name="T22" fmla="*/ 626 w 911"/>
                  <a:gd name="T23" fmla="*/ 153 h 482"/>
                  <a:gd name="T24" fmla="*/ 575 w 911"/>
                  <a:gd name="T25" fmla="*/ 140 h 482"/>
                  <a:gd name="T26" fmla="*/ 520 w 911"/>
                  <a:gd name="T27" fmla="*/ 126 h 482"/>
                  <a:gd name="T28" fmla="*/ 462 w 911"/>
                  <a:gd name="T29" fmla="*/ 112 h 482"/>
                  <a:gd name="T30" fmla="*/ 401 w 911"/>
                  <a:gd name="T31" fmla="*/ 96 h 482"/>
                  <a:gd name="T32" fmla="*/ 337 w 911"/>
                  <a:gd name="T33" fmla="*/ 81 h 482"/>
                  <a:gd name="T34" fmla="*/ 272 w 911"/>
                  <a:gd name="T35" fmla="*/ 65 h 482"/>
                  <a:gd name="T36" fmla="*/ 206 w 911"/>
                  <a:gd name="T37" fmla="*/ 48 h 482"/>
                  <a:gd name="T38" fmla="*/ 138 w 911"/>
                  <a:gd name="T39" fmla="*/ 32 h 482"/>
                  <a:gd name="T40" fmla="*/ 69 w 911"/>
                  <a:gd name="T41" fmla="*/ 17 h 482"/>
                  <a:gd name="T42" fmla="*/ 0 w 911"/>
                  <a:gd name="T43" fmla="*/ 0 h 482"/>
                  <a:gd name="T44" fmla="*/ 0 w 911"/>
                  <a:gd name="T45" fmla="*/ 1 h 482"/>
                  <a:gd name="T46" fmla="*/ 66 w 911"/>
                  <a:gd name="T47" fmla="*/ 17 h 482"/>
                  <a:gd name="T48" fmla="*/ 132 w 911"/>
                  <a:gd name="T49" fmla="*/ 32 h 482"/>
                  <a:gd name="T50" fmla="*/ 199 w 911"/>
                  <a:gd name="T51" fmla="*/ 48 h 482"/>
                  <a:gd name="T52" fmla="*/ 264 w 911"/>
                  <a:gd name="T53" fmla="*/ 64 h 482"/>
                  <a:gd name="T54" fmla="*/ 326 w 911"/>
                  <a:gd name="T55" fmla="*/ 79 h 482"/>
                  <a:gd name="T56" fmla="*/ 387 w 911"/>
                  <a:gd name="T57" fmla="*/ 94 h 482"/>
                  <a:gd name="T58" fmla="*/ 446 w 911"/>
                  <a:gd name="T59" fmla="*/ 109 h 482"/>
                  <a:gd name="T60" fmla="*/ 503 w 911"/>
                  <a:gd name="T61" fmla="*/ 122 h 482"/>
                  <a:gd name="T62" fmla="*/ 555 w 911"/>
                  <a:gd name="T63" fmla="*/ 136 h 482"/>
                  <a:gd name="T64" fmla="*/ 606 w 911"/>
                  <a:gd name="T65" fmla="*/ 150 h 482"/>
                  <a:gd name="T66" fmla="*/ 653 w 911"/>
                  <a:gd name="T67" fmla="*/ 161 h 482"/>
                  <a:gd name="T68" fmla="*/ 695 w 911"/>
                  <a:gd name="T69" fmla="*/ 173 h 482"/>
                  <a:gd name="T70" fmla="*/ 735 w 911"/>
                  <a:gd name="T71" fmla="*/ 184 h 482"/>
                  <a:gd name="T72" fmla="*/ 770 w 911"/>
                  <a:gd name="T73" fmla="*/ 194 h 482"/>
                  <a:gd name="T74" fmla="*/ 800 w 911"/>
                  <a:gd name="T75" fmla="*/ 203 h 482"/>
                  <a:gd name="T76" fmla="*/ 825 w 911"/>
                  <a:gd name="T77" fmla="*/ 211 h 482"/>
                  <a:gd name="T78" fmla="*/ 846 w 911"/>
                  <a:gd name="T79" fmla="*/ 218 h 482"/>
                  <a:gd name="T80" fmla="*/ 863 w 911"/>
                  <a:gd name="T81" fmla="*/ 224 h 482"/>
                  <a:gd name="T82" fmla="*/ 875 w 911"/>
                  <a:gd name="T83" fmla="*/ 228 h 482"/>
                  <a:gd name="T84" fmla="*/ 882 w 911"/>
                  <a:gd name="T85" fmla="*/ 232 h 482"/>
                  <a:gd name="T86" fmla="*/ 883 w 911"/>
                  <a:gd name="T87" fmla="*/ 234 h 482"/>
                  <a:gd name="T88" fmla="*/ 911 w 911"/>
                  <a:gd name="T89" fmla="*/ 241 h 48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911" h="482">
                    <a:moveTo>
                      <a:pt x="911" y="482"/>
                    </a:moveTo>
                    <a:lnTo>
                      <a:pt x="910" y="476"/>
                    </a:lnTo>
                    <a:lnTo>
                      <a:pt x="904" y="469"/>
                    </a:lnTo>
                    <a:lnTo>
                      <a:pt x="891" y="460"/>
                    </a:lnTo>
                    <a:lnTo>
                      <a:pt x="875" y="447"/>
                    </a:lnTo>
                    <a:lnTo>
                      <a:pt x="853" y="433"/>
                    </a:lnTo>
                    <a:lnTo>
                      <a:pt x="826" y="416"/>
                    </a:lnTo>
                    <a:lnTo>
                      <a:pt x="795" y="398"/>
                    </a:lnTo>
                    <a:lnTo>
                      <a:pt x="759" y="378"/>
                    </a:lnTo>
                    <a:lnTo>
                      <a:pt x="719" y="357"/>
                    </a:lnTo>
                    <a:lnTo>
                      <a:pt x="674" y="331"/>
                    </a:lnTo>
                    <a:lnTo>
                      <a:pt x="626" y="306"/>
                    </a:lnTo>
                    <a:lnTo>
                      <a:pt x="575" y="279"/>
                    </a:lnTo>
                    <a:lnTo>
                      <a:pt x="520" y="252"/>
                    </a:lnTo>
                    <a:lnTo>
                      <a:pt x="462" y="223"/>
                    </a:lnTo>
                    <a:lnTo>
                      <a:pt x="401" y="192"/>
                    </a:lnTo>
                    <a:lnTo>
                      <a:pt x="337" y="161"/>
                    </a:lnTo>
                    <a:lnTo>
                      <a:pt x="272" y="129"/>
                    </a:lnTo>
                    <a:lnTo>
                      <a:pt x="206" y="96"/>
                    </a:lnTo>
                    <a:lnTo>
                      <a:pt x="138" y="63"/>
                    </a:lnTo>
                    <a:lnTo>
                      <a:pt x="69" y="33"/>
                    </a:lnTo>
                    <a:lnTo>
                      <a:pt x="0" y="0"/>
                    </a:lnTo>
                    <a:lnTo>
                      <a:pt x="0" y="2"/>
                    </a:lnTo>
                    <a:lnTo>
                      <a:pt x="66" y="33"/>
                    </a:lnTo>
                    <a:lnTo>
                      <a:pt x="132" y="63"/>
                    </a:lnTo>
                    <a:lnTo>
                      <a:pt x="199" y="96"/>
                    </a:lnTo>
                    <a:lnTo>
                      <a:pt x="264" y="127"/>
                    </a:lnTo>
                    <a:lnTo>
                      <a:pt x="326" y="158"/>
                    </a:lnTo>
                    <a:lnTo>
                      <a:pt x="387" y="187"/>
                    </a:lnTo>
                    <a:lnTo>
                      <a:pt x="446" y="217"/>
                    </a:lnTo>
                    <a:lnTo>
                      <a:pt x="503" y="244"/>
                    </a:lnTo>
                    <a:lnTo>
                      <a:pt x="555" y="272"/>
                    </a:lnTo>
                    <a:lnTo>
                      <a:pt x="606" y="299"/>
                    </a:lnTo>
                    <a:lnTo>
                      <a:pt x="653" y="322"/>
                    </a:lnTo>
                    <a:lnTo>
                      <a:pt x="695" y="346"/>
                    </a:lnTo>
                    <a:lnTo>
                      <a:pt x="735" y="368"/>
                    </a:lnTo>
                    <a:lnTo>
                      <a:pt x="770" y="387"/>
                    </a:lnTo>
                    <a:lnTo>
                      <a:pt x="800" y="406"/>
                    </a:lnTo>
                    <a:lnTo>
                      <a:pt x="825" y="422"/>
                    </a:lnTo>
                    <a:lnTo>
                      <a:pt x="846" y="435"/>
                    </a:lnTo>
                    <a:lnTo>
                      <a:pt x="863" y="447"/>
                    </a:lnTo>
                    <a:lnTo>
                      <a:pt x="875" y="456"/>
                    </a:lnTo>
                    <a:lnTo>
                      <a:pt x="882" y="463"/>
                    </a:lnTo>
                    <a:lnTo>
                      <a:pt x="883" y="467"/>
                    </a:lnTo>
                    <a:lnTo>
                      <a:pt x="911" y="482"/>
                    </a:lnTo>
                    <a:close/>
                  </a:path>
                </a:pathLst>
              </a:custGeom>
              <a:solidFill>
                <a:srgbClr val="C655C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708" name="Freeform 1129"/>
              <p:cNvSpPr>
                <a:spLocks/>
              </p:cNvSpPr>
              <p:nvPr/>
            </p:nvSpPr>
            <p:spPr bwMode="auto">
              <a:xfrm>
                <a:off x="952" y="1245"/>
                <a:ext cx="883" cy="233"/>
              </a:xfrm>
              <a:custGeom>
                <a:avLst/>
                <a:gdLst>
                  <a:gd name="T0" fmla="*/ 0 w 883"/>
                  <a:gd name="T1" fmla="*/ 0 h 465"/>
                  <a:gd name="T2" fmla="*/ 66 w 883"/>
                  <a:gd name="T3" fmla="*/ 16 h 465"/>
                  <a:gd name="T4" fmla="*/ 132 w 883"/>
                  <a:gd name="T5" fmla="*/ 31 h 465"/>
                  <a:gd name="T6" fmla="*/ 199 w 883"/>
                  <a:gd name="T7" fmla="*/ 47 h 465"/>
                  <a:gd name="T8" fmla="*/ 264 w 883"/>
                  <a:gd name="T9" fmla="*/ 63 h 465"/>
                  <a:gd name="T10" fmla="*/ 326 w 883"/>
                  <a:gd name="T11" fmla="*/ 78 h 465"/>
                  <a:gd name="T12" fmla="*/ 387 w 883"/>
                  <a:gd name="T13" fmla="*/ 93 h 465"/>
                  <a:gd name="T14" fmla="*/ 446 w 883"/>
                  <a:gd name="T15" fmla="*/ 108 h 465"/>
                  <a:gd name="T16" fmla="*/ 503 w 883"/>
                  <a:gd name="T17" fmla="*/ 121 h 465"/>
                  <a:gd name="T18" fmla="*/ 555 w 883"/>
                  <a:gd name="T19" fmla="*/ 135 h 465"/>
                  <a:gd name="T20" fmla="*/ 606 w 883"/>
                  <a:gd name="T21" fmla="*/ 149 h 465"/>
                  <a:gd name="T22" fmla="*/ 653 w 883"/>
                  <a:gd name="T23" fmla="*/ 160 h 465"/>
                  <a:gd name="T24" fmla="*/ 695 w 883"/>
                  <a:gd name="T25" fmla="*/ 172 h 465"/>
                  <a:gd name="T26" fmla="*/ 735 w 883"/>
                  <a:gd name="T27" fmla="*/ 183 h 465"/>
                  <a:gd name="T28" fmla="*/ 770 w 883"/>
                  <a:gd name="T29" fmla="*/ 193 h 465"/>
                  <a:gd name="T30" fmla="*/ 800 w 883"/>
                  <a:gd name="T31" fmla="*/ 202 h 465"/>
                  <a:gd name="T32" fmla="*/ 825 w 883"/>
                  <a:gd name="T33" fmla="*/ 210 h 465"/>
                  <a:gd name="T34" fmla="*/ 846 w 883"/>
                  <a:gd name="T35" fmla="*/ 217 h 465"/>
                  <a:gd name="T36" fmla="*/ 863 w 883"/>
                  <a:gd name="T37" fmla="*/ 223 h 465"/>
                  <a:gd name="T38" fmla="*/ 875 w 883"/>
                  <a:gd name="T39" fmla="*/ 227 h 465"/>
                  <a:gd name="T40" fmla="*/ 882 w 883"/>
                  <a:gd name="T41" fmla="*/ 231 h 465"/>
                  <a:gd name="T42" fmla="*/ 883 w 883"/>
                  <a:gd name="T43" fmla="*/ 233 h 465"/>
                  <a:gd name="T44" fmla="*/ 852 w 883"/>
                  <a:gd name="T45" fmla="*/ 226 h 465"/>
                  <a:gd name="T46" fmla="*/ 850 w 883"/>
                  <a:gd name="T47" fmla="*/ 224 h 465"/>
                  <a:gd name="T48" fmla="*/ 843 w 883"/>
                  <a:gd name="T49" fmla="*/ 220 h 465"/>
                  <a:gd name="T50" fmla="*/ 834 w 883"/>
                  <a:gd name="T51" fmla="*/ 216 h 465"/>
                  <a:gd name="T52" fmla="*/ 817 w 883"/>
                  <a:gd name="T53" fmla="*/ 210 h 465"/>
                  <a:gd name="T54" fmla="*/ 797 w 883"/>
                  <a:gd name="T55" fmla="*/ 204 h 465"/>
                  <a:gd name="T56" fmla="*/ 771 w 883"/>
                  <a:gd name="T57" fmla="*/ 196 h 465"/>
                  <a:gd name="T58" fmla="*/ 743 w 883"/>
                  <a:gd name="T59" fmla="*/ 188 h 465"/>
                  <a:gd name="T60" fmla="*/ 709 w 883"/>
                  <a:gd name="T61" fmla="*/ 178 h 465"/>
                  <a:gd name="T62" fmla="*/ 671 w 883"/>
                  <a:gd name="T63" fmla="*/ 168 h 465"/>
                  <a:gd name="T64" fmla="*/ 630 w 883"/>
                  <a:gd name="T65" fmla="*/ 156 h 465"/>
                  <a:gd name="T66" fmla="*/ 585 w 883"/>
                  <a:gd name="T67" fmla="*/ 144 h 465"/>
                  <a:gd name="T68" fmla="*/ 537 w 883"/>
                  <a:gd name="T69" fmla="*/ 131 h 465"/>
                  <a:gd name="T70" fmla="*/ 484 w 883"/>
                  <a:gd name="T71" fmla="*/ 119 h 465"/>
                  <a:gd name="T72" fmla="*/ 431 w 883"/>
                  <a:gd name="T73" fmla="*/ 104 h 465"/>
                  <a:gd name="T74" fmla="*/ 374 w 883"/>
                  <a:gd name="T75" fmla="*/ 91 h 465"/>
                  <a:gd name="T76" fmla="*/ 315 w 883"/>
                  <a:gd name="T77" fmla="*/ 76 h 465"/>
                  <a:gd name="T78" fmla="*/ 254 w 883"/>
                  <a:gd name="T79" fmla="*/ 61 h 465"/>
                  <a:gd name="T80" fmla="*/ 192 w 883"/>
                  <a:gd name="T81" fmla="*/ 46 h 465"/>
                  <a:gd name="T82" fmla="*/ 128 w 883"/>
                  <a:gd name="T83" fmla="*/ 31 h 465"/>
                  <a:gd name="T84" fmla="*/ 63 w 883"/>
                  <a:gd name="T85" fmla="*/ 16 h 465"/>
                  <a:gd name="T86" fmla="*/ 0 w 883"/>
                  <a:gd name="T87" fmla="*/ 0 h 465"/>
                  <a:gd name="T88" fmla="*/ 0 w 883"/>
                  <a:gd name="T89" fmla="*/ 0 h 465"/>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883" h="465">
                    <a:moveTo>
                      <a:pt x="0" y="0"/>
                    </a:moveTo>
                    <a:lnTo>
                      <a:pt x="66" y="31"/>
                    </a:lnTo>
                    <a:lnTo>
                      <a:pt x="132" y="61"/>
                    </a:lnTo>
                    <a:lnTo>
                      <a:pt x="199" y="94"/>
                    </a:lnTo>
                    <a:lnTo>
                      <a:pt x="264" y="125"/>
                    </a:lnTo>
                    <a:lnTo>
                      <a:pt x="326" y="156"/>
                    </a:lnTo>
                    <a:lnTo>
                      <a:pt x="387" y="185"/>
                    </a:lnTo>
                    <a:lnTo>
                      <a:pt x="446" y="215"/>
                    </a:lnTo>
                    <a:lnTo>
                      <a:pt x="503" y="242"/>
                    </a:lnTo>
                    <a:lnTo>
                      <a:pt x="555" y="270"/>
                    </a:lnTo>
                    <a:lnTo>
                      <a:pt x="606" y="297"/>
                    </a:lnTo>
                    <a:lnTo>
                      <a:pt x="653" y="320"/>
                    </a:lnTo>
                    <a:lnTo>
                      <a:pt x="695" y="344"/>
                    </a:lnTo>
                    <a:lnTo>
                      <a:pt x="735" y="366"/>
                    </a:lnTo>
                    <a:lnTo>
                      <a:pt x="770" y="385"/>
                    </a:lnTo>
                    <a:lnTo>
                      <a:pt x="800" y="404"/>
                    </a:lnTo>
                    <a:lnTo>
                      <a:pt x="825" y="420"/>
                    </a:lnTo>
                    <a:lnTo>
                      <a:pt x="846" y="433"/>
                    </a:lnTo>
                    <a:lnTo>
                      <a:pt x="863" y="445"/>
                    </a:lnTo>
                    <a:lnTo>
                      <a:pt x="875" y="454"/>
                    </a:lnTo>
                    <a:lnTo>
                      <a:pt x="882" y="461"/>
                    </a:lnTo>
                    <a:lnTo>
                      <a:pt x="883" y="465"/>
                    </a:lnTo>
                    <a:lnTo>
                      <a:pt x="852" y="451"/>
                    </a:lnTo>
                    <a:lnTo>
                      <a:pt x="850" y="447"/>
                    </a:lnTo>
                    <a:lnTo>
                      <a:pt x="843" y="440"/>
                    </a:lnTo>
                    <a:lnTo>
                      <a:pt x="834" y="431"/>
                    </a:lnTo>
                    <a:lnTo>
                      <a:pt x="817" y="420"/>
                    </a:lnTo>
                    <a:lnTo>
                      <a:pt x="797" y="407"/>
                    </a:lnTo>
                    <a:lnTo>
                      <a:pt x="771" y="391"/>
                    </a:lnTo>
                    <a:lnTo>
                      <a:pt x="743" y="375"/>
                    </a:lnTo>
                    <a:lnTo>
                      <a:pt x="709" y="355"/>
                    </a:lnTo>
                    <a:lnTo>
                      <a:pt x="671" y="335"/>
                    </a:lnTo>
                    <a:lnTo>
                      <a:pt x="630" y="311"/>
                    </a:lnTo>
                    <a:lnTo>
                      <a:pt x="585" y="288"/>
                    </a:lnTo>
                    <a:lnTo>
                      <a:pt x="537" y="262"/>
                    </a:lnTo>
                    <a:lnTo>
                      <a:pt x="484" y="237"/>
                    </a:lnTo>
                    <a:lnTo>
                      <a:pt x="431" y="208"/>
                    </a:lnTo>
                    <a:lnTo>
                      <a:pt x="374" y="181"/>
                    </a:lnTo>
                    <a:lnTo>
                      <a:pt x="315" y="152"/>
                    </a:lnTo>
                    <a:lnTo>
                      <a:pt x="254" y="121"/>
                    </a:lnTo>
                    <a:lnTo>
                      <a:pt x="192" y="92"/>
                    </a:lnTo>
                    <a:lnTo>
                      <a:pt x="128" y="61"/>
                    </a:lnTo>
                    <a:lnTo>
                      <a:pt x="63" y="31"/>
                    </a:lnTo>
                    <a:lnTo>
                      <a:pt x="0" y="0"/>
                    </a:lnTo>
                    <a:close/>
                  </a:path>
                </a:pathLst>
              </a:custGeom>
              <a:solidFill>
                <a:srgbClr val="C85AC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709" name="Freeform 1130"/>
              <p:cNvSpPr>
                <a:spLocks/>
              </p:cNvSpPr>
              <p:nvPr/>
            </p:nvSpPr>
            <p:spPr bwMode="auto">
              <a:xfrm>
                <a:off x="950" y="1245"/>
                <a:ext cx="854" cy="225"/>
              </a:xfrm>
              <a:custGeom>
                <a:avLst/>
                <a:gdLst>
                  <a:gd name="T0" fmla="*/ 854 w 854"/>
                  <a:gd name="T1" fmla="*/ 225 h 451"/>
                  <a:gd name="T2" fmla="*/ 852 w 854"/>
                  <a:gd name="T3" fmla="*/ 223 h 451"/>
                  <a:gd name="T4" fmla="*/ 845 w 854"/>
                  <a:gd name="T5" fmla="*/ 220 h 451"/>
                  <a:gd name="T6" fmla="*/ 836 w 854"/>
                  <a:gd name="T7" fmla="*/ 215 h 451"/>
                  <a:gd name="T8" fmla="*/ 819 w 854"/>
                  <a:gd name="T9" fmla="*/ 210 h 451"/>
                  <a:gd name="T10" fmla="*/ 799 w 854"/>
                  <a:gd name="T11" fmla="*/ 203 h 451"/>
                  <a:gd name="T12" fmla="*/ 773 w 854"/>
                  <a:gd name="T13" fmla="*/ 195 h 451"/>
                  <a:gd name="T14" fmla="*/ 745 w 854"/>
                  <a:gd name="T15" fmla="*/ 187 h 451"/>
                  <a:gd name="T16" fmla="*/ 711 w 854"/>
                  <a:gd name="T17" fmla="*/ 177 h 451"/>
                  <a:gd name="T18" fmla="*/ 673 w 854"/>
                  <a:gd name="T19" fmla="*/ 167 h 451"/>
                  <a:gd name="T20" fmla="*/ 632 w 854"/>
                  <a:gd name="T21" fmla="*/ 155 h 451"/>
                  <a:gd name="T22" fmla="*/ 587 w 854"/>
                  <a:gd name="T23" fmla="*/ 144 h 451"/>
                  <a:gd name="T24" fmla="*/ 539 w 854"/>
                  <a:gd name="T25" fmla="*/ 131 h 451"/>
                  <a:gd name="T26" fmla="*/ 486 w 854"/>
                  <a:gd name="T27" fmla="*/ 118 h 451"/>
                  <a:gd name="T28" fmla="*/ 433 w 854"/>
                  <a:gd name="T29" fmla="*/ 104 h 451"/>
                  <a:gd name="T30" fmla="*/ 376 w 854"/>
                  <a:gd name="T31" fmla="*/ 90 h 451"/>
                  <a:gd name="T32" fmla="*/ 317 w 854"/>
                  <a:gd name="T33" fmla="*/ 76 h 451"/>
                  <a:gd name="T34" fmla="*/ 256 w 854"/>
                  <a:gd name="T35" fmla="*/ 60 h 451"/>
                  <a:gd name="T36" fmla="*/ 194 w 854"/>
                  <a:gd name="T37" fmla="*/ 46 h 451"/>
                  <a:gd name="T38" fmla="*/ 130 w 854"/>
                  <a:gd name="T39" fmla="*/ 30 h 451"/>
                  <a:gd name="T40" fmla="*/ 65 w 854"/>
                  <a:gd name="T41" fmla="*/ 15 h 451"/>
                  <a:gd name="T42" fmla="*/ 2 w 854"/>
                  <a:gd name="T43" fmla="*/ 0 h 451"/>
                  <a:gd name="T44" fmla="*/ 0 w 854"/>
                  <a:gd name="T45" fmla="*/ 1 h 451"/>
                  <a:gd name="T46" fmla="*/ 67 w 854"/>
                  <a:gd name="T47" fmla="*/ 16 h 451"/>
                  <a:gd name="T48" fmla="*/ 130 w 854"/>
                  <a:gd name="T49" fmla="*/ 31 h 451"/>
                  <a:gd name="T50" fmla="*/ 195 w 854"/>
                  <a:gd name="T51" fmla="*/ 47 h 451"/>
                  <a:gd name="T52" fmla="*/ 257 w 854"/>
                  <a:gd name="T53" fmla="*/ 62 h 451"/>
                  <a:gd name="T54" fmla="*/ 318 w 854"/>
                  <a:gd name="T55" fmla="*/ 77 h 451"/>
                  <a:gd name="T56" fmla="*/ 378 w 854"/>
                  <a:gd name="T57" fmla="*/ 92 h 451"/>
                  <a:gd name="T58" fmla="*/ 434 w 854"/>
                  <a:gd name="T59" fmla="*/ 106 h 451"/>
                  <a:gd name="T60" fmla="*/ 488 w 854"/>
                  <a:gd name="T61" fmla="*/ 119 h 451"/>
                  <a:gd name="T62" fmla="*/ 539 w 854"/>
                  <a:gd name="T63" fmla="*/ 133 h 451"/>
                  <a:gd name="T64" fmla="*/ 587 w 854"/>
                  <a:gd name="T65" fmla="*/ 145 h 451"/>
                  <a:gd name="T66" fmla="*/ 631 w 854"/>
                  <a:gd name="T67" fmla="*/ 156 h 451"/>
                  <a:gd name="T68" fmla="*/ 670 w 854"/>
                  <a:gd name="T69" fmla="*/ 167 h 451"/>
                  <a:gd name="T70" fmla="*/ 706 w 854"/>
                  <a:gd name="T71" fmla="*/ 177 h 451"/>
                  <a:gd name="T72" fmla="*/ 737 w 854"/>
                  <a:gd name="T73" fmla="*/ 186 h 451"/>
                  <a:gd name="T74" fmla="*/ 763 w 854"/>
                  <a:gd name="T75" fmla="*/ 194 h 451"/>
                  <a:gd name="T76" fmla="*/ 785 w 854"/>
                  <a:gd name="T77" fmla="*/ 202 h 451"/>
                  <a:gd name="T78" fmla="*/ 802 w 854"/>
                  <a:gd name="T79" fmla="*/ 207 h 451"/>
                  <a:gd name="T80" fmla="*/ 813 w 854"/>
                  <a:gd name="T81" fmla="*/ 212 h 451"/>
                  <a:gd name="T82" fmla="*/ 820 w 854"/>
                  <a:gd name="T83" fmla="*/ 215 h 451"/>
                  <a:gd name="T84" fmla="*/ 821 w 854"/>
                  <a:gd name="T85" fmla="*/ 218 h 451"/>
                  <a:gd name="T86" fmla="*/ 854 w 854"/>
                  <a:gd name="T87" fmla="*/ 225 h 451"/>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854" h="451">
                    <a:moveTo>
                      <a:pt x="854" y="451"/>
                    </a:moveTo>
                    <a:lnTo>
                      <a:pt x="852" y="447"/>
                    </a:lnTo>
                    <a:lnTo>
                      <a:pt x="845" y="440"/>
                    </a:lnTo>
                    <a:lnTo>
                      <a:pt x="836" y="431"/>
                    </a:lnTo>
                    <a:lnTo>
                      <a:pt x="819" y="420"/>
                    </a:lnTo>
                    <a:lnTo>
                      <a:pt x="799" y="407"/>
                    </a:lnTo>
                    <a:lnTo>
                      <a:pt x="773" y="391"/>
                    </a:lnTo>
                    <a:lnTo>
                      <a:pt x="745" y="375"/>
                    </a:lnTo>
                    <a:lnTo>
                      <a:pt x="711" y="355"/>
                    </a:lnTo>
                    <a:lnTo>
                      <a:pt x="673" y="335"/>
                    </a:lnTo>
                    <a:lnTo>
                      <a:pt x="632" y="311"/>
                    </a:lnTo>
                    <a:lnTo>
                      <a:pt x="587" y="288"/>
                    </a:lnTo>
                    <a:lnTo>
                      <a:pt x="539" y="262"/>
                    </a:lnTo>
                    <a:lnTo>
                      <a:pt x="486" y="237"/>
                    </a:lnTo>
                    <a:lnTo>
                      <a:pt x="433" y="208"/>
                    </a:lnTo>
                    <a:lnTo>
                      <a:pt x="376" y="181"/>
                    </a:lnTo>
                    <a:lnTo>
                      <a:pt x="317" y="152"/>
                    </a:lnTo>
                    <a:lnTo>
                      <a:pt x="256" y="121"/>
                    </a:lnTo>
                    <a:lnTo>
                      <a:pt x="194" y="92"/>
                    </a:lnTo>
                    <a:lnTo>
                      <a:pt x="130" y="61"/>
                    </a:lnTo>
                    <a:lnTo>
                      <a:pt x="65" y="31"/>
                    </a:lnTo>
                    <a:lnTo>
                      <a:pt x="2" y="0"/>
                    </a:lnTo>
                    <a:lnTo>
                      <a:pt x="0" y="2"/>
                    </a:lnTo>
                    <a:lnTo>
                      <a:pt x="67" y="32"/>
                    </a:lnTo>
                    <a:lnTo>
                      <a:pt x="130" y="63"/>
                    </a:lnTo>
                    <a:lnTo>
                      <a:pt x="195" y="94"/>
                    </a:lnTo>
                    <a:lnTo>
                      <a:pt x="257" y="125"/>
                    </a:lnTo>
                    <a:lnTo>
                      <a:pt x="318" y="154"/>
                    </a:lnTo>
                    <a:lnTo>
                      <a:pt x="378" y="185"/>
                    </a:lnTo>
                    <a:lnTo>
                      <a:pt x="434" y="212"/>
                    </a:lnTo>
                    <a:lnTo>
                      <a:pt x="488" y="239"/>
                    </a:lnTo>
                    <a:lnTo>
                      <a:pt x="539" y="266"/>
                    </a:lnTo>
                    <a:lnTo>
                      <a:pt x="587" y="291"/>
                    </a:lnTo>
                    <a:lnTo>
                      <a:pt x="631" y="313"/>
                    </a:lnTo>
                    <a:lnTo>
                      <a:pt x="670" y="335"/>
                    </a:lnTo>
                    <a:lnTo>
                      <a:pt x="706" y="355"/>
                    </a:lnTo>
                    <a:lnTo>
                      <a:pt x="737" y="373"/>
                    </a:lnTo>
                    <a:lnTo>
                      <a:pt x="763" y="389"/>
                    </a:lnTo>
                    <a:lnTo>
                      <a:pt x="785" y="404"/>
                    </a:lnTo>
                    <a:lnTo>
                      <a:pt x="802" y="414"/>
                    </a:lnTo>
                    <a:lnTo>
                      <a:pt x="813" y="425"/>
                    </a:lnTo>
                    <a:lnTo>
                      <a:pt x="820" y="431"/>
                    </a:lnTo>
                    <a:lnTo>
                      <a:pt x="821" y="436"/>
                    </a:lnTo>
                    <a:lnTo>
                      <a:pt x="854" y="451"/>
                    </a:lnTo>
                    <a:close/>
                  </a:path>
                </a:pathLst>
              </a:custGeom>
              <a:solidFill>
                <a:srgbClr val="CB5FC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710" name="Freeform 1131"/>
              <p:cNvSpPr>
                <a:spLocks/>
              </p:cNvSpPr>
              <p:nvPr/>
            </p:nvSpPr>
            <p:spPr bwMode="auto">
              <a:xfrm>
                <a:off x="950" y="1246"/>
                <a:ext cx="821" cy="217"/>
              </a:xfrm>
              <a:custGeom>
                <a:avLst/>
                <a:gdLst>
                  <a:gd name="T0" fmla="*/ 0 w 821"/>
                  <a:gd name="T1" fmla="*/ 0 h 434"/>
                  <a:gd name="T2" fmla="*/ 67 w 821"/>
                  <a:gd name="T3" fmla="*/ 15 h 434"/>
                  <a:gd name="T4" fmla="*/ 130 w 821"/>
                  <a:gd name="T5" fmla="*/ 31 h 434"/>
                  <a:gd name="T6" fmla="*/ 195 w 821"/>
                  <a:gd name="T7" fmla="*/ 46 h 434"/>
                  <a:gd name="T8" fmla="*/ 257 w 821"/>
                  <a:gd name="T9" fmla="*/ 62 h 434"/>
                  <a:gd name="T10" fmla="*/ 318 w 821"/>
                  <a:gd name="T11" fmla="*/ 76 h 434"/>
                  <a:gd name="T12" fmla="*/ 378 w 821"/>
                  <a:gd name="T13" fmla="*/ 92 h 434"/>
                  <a:gd name="T14" fmla="*/ 434 w 821"/>
                  <a:gd name="T15" fmla="*/ 105 h 434"/>
                  <a:gd name="T16" fmla="*/ 488 w 821"/>
                  <a:gd name="T17" fmla="*/ 119 h 434"/>
                  <a:gd name="T18" fmla="*/ 539 w 821"/>
                  <a:gd name="T19" fmla="*/ 132 h 434"/>
                  <a:gd name="T20" fmla="*/ 587 w 821"/>
                  <a:gd name="T21" fmla="*/ 145 h 434"/>
                  <a:gd name="T22" fmla="*/ 631 w 821"/>
                  <a:gd name="T23" fmla="*/ 156 h 434"/>
                  <a:gd name="T24" fmla="*/ 670 w 821"/>
                  <a:gd name="T25" fmla="*/ 167 h 434"/>
                  <a:gd name="T26" fmla="*/ 706 w 821"/>
                  <a:gd name="T27" fmla="*/ 177 h 434"/>
                  <a:gd name="T28" fmla="*/ 737 w 821"/>
                  <a:gd name="T29" fmla="*/ 186 h 434"/>
                  <a:gd name="T30" fmla="*/ 763 w 821"/>
                  <a:gd name="T31" fmla="*/ 194 h 434"/>
                  <a:gd name="T32" fmla="*/ 785 w 821"/>
                  <a:gd name="T33" fmla="*/ 201 h 434"/>
                  <a:gd name="T34" fmla="*/ 802 w 821"/>
                  <a:gd name="T35" fmla="*/ 206 h 434"/>
                  <a:gd name="T36" fmla="*/ 813 w 821"/>
                  <a:gd name="T37" fmla="*/ 212 h 434"/>
                  <a:gd name="T38" fmla="*/ 820 w 821"/>
                  <a:gd name="T39" fmla="*/ 215 h 434"/>
                  <a:gd name="T40" fmla="*/ 821 w 821"/>
                  <a:gd name="T41" fmla="*/ 217 h 434"/>
                  <a:gd name="T42" fmla="*/ 787 w 821"/>
                  <a:gd name="T43" fmla="*/ 209 h 434"/>
                  <a:gd name="T44" fmla="*/ 786 w 821"/>
                  <a:gd name="T45" fmla="*/ 207 h 434"/>
                  <a:gd name="T46" fmla="*/ 779 w 821"/>
                  <a:gd name="T47" fmla="*/ 204 h 434"/>
                  <a:gd name="T48" fmla="*/ 768 w 821"/>
                  <a:gd name="T49" fmla="*/ 199 h 434"/>
                  <a:gd name="T50" fmla="*/ 752 w 821"/>
                  <a:gd name="T51" fmla="*/ 194 h 434"/>
                  <a:gd name="T52" fmla="*/ 731 w 821"/>
                  <a:gd name="T53" fmla="*/ 187 h 434"/>
                  <a:gd name="T54" fmla="*/ 706 w 821"/>
                  <a:gd name="T55" fmla="*/ 179 h 434"/>
                  <a:gd name="T56" fmla="*/ 676 w 821"/>
                  <a:gd name="T57" fmla="*/ 170 h 434"/>
                  <a:gd name="T58" fmla="*/ 642 w 821"/>
                  <a:gd name="T59" fmla="*/ 161 h 434"/>
                  <a:gd name="T60" fmla="*/ 604 w 821"/>
                  <a:gd name="T61" fmla="*/ 150 h 434"/>
                  <a:gd name="T62" fmla="*/ 561 w 821"/>
                  <a:gd name="T63" fmla="*/ 139 h 434"/>
                  <a:gd name="T64" fmla="*/ 516 w 821"/>
                  <a:gd name="T65" fmla="*/ 128 h 434"/>
                  <a:gd name="T66" fmla="*/ 468 w 821"/>
                  <a:gd name="T67" fmla="*/ 115 h 434"/>
                  <a:gd name="T68" fmla="*/ 416 w 821"/>
                  <a:gd name="T69" fmla="*/ 102 h 434"/>
                  <a:gd name="T70" fmla="*/ 362 w 821"/>
                  <a:gd name="T71" fmla="*/ 89 h 434"/>
                  <a:gd name="T72" fmla="*/ 305 w 821"/>
                  <a:gd name="T73" fmla="*/ 74 h 434"/>
                  <a:gd name="T74" fmla="*/ 246 w 821"/>
                  <a:gd name="T75" fmla="*/ 60 h 434"/>
                  <a:gd name="T76" fmla="*/ 187 w 821"/>
                  <a:gd name="T77" fmla="*/ 45 h 434"/>
                  <a:gd name="T78" fmla="*/ 125 w 821"/>
                  <a:gd name="T79" fmla="*/ 31 h 434"/>
                  <a:gd name="T80" fmla="*/ 62 w 821"/>
                  <a:gd name="T81" fmla="*/ 16 h 434"/>
                  <a:gd name="T82" fmla="*/ 0 w 821"/>
                  <a:gd name="T83" fmla="*/ 1 h 434"/>
                  <a:gd name="T84" fmla="*/ 0 w 821"/>
                  <a:gd name="T85" fmla="*/ 0 h 434"/>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821" h="434">
                    <a:moveTo>
                      <a:pt x="0" y="0"/>
                    </a:moveTo>
                    <a:lnTo>
                      <a:pt x="67" y="30"/>
                    </a:lnTo>
                    <a:lnTo>
                      <a:pt x="130" y="61"/>
                    </a:lnTo>
                    <a:lnTo>
                      <a:pt x="195" y="92"/>
                    </a:lnTo>
                    <a:lnTo>
                      <a:pt x="257" y="123"/>
                    </a:lnTo>
                    <a:lnTo>
                      <a:pt x="318" y="152"/>
                    </a:lnTo>
                    <a:lnTo>
                      <a:pt x="378" y="183"/>
                    </a:lnTo>
                    <a:lnTo>
                      <a:pt x="434" y="210"/>
                    </a:lnTo>
                    <a:lnTo>
                      <a:pt x="488" y="237"/>
                    </a:lnTo>
                    <a:lnTo>
                      <a:pt x="539" y="264"/>
                    </a:lnTo>
                    <a:lnTo>
                      <a:pt x="587" y="289"/>
                    </a:lnTo>
                    <a:lnTo>
                      <a:pt x="631" y="311"/>
                    </a:lnTo>
                    <a:lnTo>
                      <a:pt x="670" y="333"/>
                    </a:lnTo>
                    <a:lnTo>
                      <a:pt x="706" y="353"/>
                    </a:lnTo>
                    <a:lnTo>
                      <a:pt x="737" y="371"/>
                    </a:lnTo>
                    <a:lnTo>
                      <a:pt x="763" y="387"/>
                    </a:lnTo>
                    <a:lnTo>
                      <a:pt x="785" y="402"/>
                    </a:lnTo>
                    <a:lnTo>
                      <a:pt x="802" y="412"/>
                    </a:lnTo>
                    <a:lnTo>
                      <a:pt x="813" y="423"/>
                    </a:lnTo>
                    <a:lnTo>
                      <a:pt x="820" y="429"/>
                    </a:lnTo>
                    <a:lnTo>
                      <a:pt x="821" y="434"/>
                    </a:lnTo>
                    <a:lnTo>
                      <a:pt x="787" y="418"/>
                    </a:lnTo>
                    <a:lnTo>
                      <a:pt x="786" y="414"/>
                    </a:lnTo>
                    <a:lnTo>
                      <a:pt x="779" y="407"/>
                    </a:lnTo>
                    <a:lnTo>
                      <a:pt x="768" y="398"/>
                    </a:lnTo>
                    <a:lnTo>
                      <a:pt x="752" y="387"/>
                    </a:lnTo>
                    <a:lnTo>
                      <a:pt x="731" y="373"/>
                    </a:lnTo>
                    <a:lnTo>
                      <a:pt x="706" y="358"/>
                    </a:lnTo>
                    <a:lnTo>
                      <a:pt x="676" y="340"/>
                    </a:lnTo>
                    <a:lnTo>
                      <a:pt x="642" y="322"/>
                    </a:lnTo>
                    <a:lnTo>
                      <a:pt x="604" y="300"/>
                    </a:lnTo>
                    <a:lnTo>
                      <a:pt x="561" y="278"/>
                    </a:lnTo>
                    <a:lnTo>
                      <a:pt x="516" y="255"/>
                    </a:lnTo>
                    <a:lnTo>
                      <a:pt x="468" y="230"/>
                    </a:lnTo>
                    <a:lnTo>
                      <a:pt x="416" y="204"/>
                    </a:lnTo>
                    <a:lnTo>
                      <a:pt x="362" y="177"/>
                    </a:lnTo>
                    <a:lnTo>
                      <a:pt x="305" y="148"/>
                    </a:lnTo>
                    <a:lnTo>
                      <a:pt x="246" y="119"/>
                    </a:lnTo>
                    <a:lnTo>
                      <a:pt x="187" y="90"/>
                    </a:lnTo>
                    <a:lnTo>
                      <a:pt x="125" y="61"/>
                    </a:lnTo>
                    <a:lnTo>
                      <a:pt x="62" y="32"/>
                    </a:lnTo>
                    <a:lnTo>
                      <a:pt x="0" y="1"/>
                    </a:lnTo>
                    <a:lnTo>
                      <a:pt x="0" y="0"/>
                    </a:lnTo>
                    <a:close/>
                  </a:path>
                </a:pathLst>
              </a:custGeom>
              <a:solidFill>
                <a:srgbClr val="CE63C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grpSp>
        <p:sp>
          <p:nvSpPr>
            <p:cNvPr id="8367" name="Freeform 1132"/>
            <p:cNvSpPr>
              <a:spLocks/>
            </p:cNvSpPr>
            <p:nvPr/>
          </p:nvSpPr>
          <p:spPr bwMode="auto">
            <a:xfrm>
              <a:off x="950" y="1247"/>
              <a:ext cx="787" cy="208"/>
            </a:xfrm>
            <a:custGeom>
              <a:avLst/>
              <a:gdLst>
                <a:gd name="T0" fmla="*/ 787 w 787"/>
                <a:gd name="T1" fmla="*/ 208 h 417"/>
                <a:gd name="T2" fmla="*/ 786 w 787"/>
                <a:gd name="T3" fmla="*/ 206 h 417"/>
                <a:gd name="T4" fmla="*/ 779 w 787"/>
                <a:gd name="T5" fmla="*/ 203 h 417"/>
                <a:gd name="T6" fmla="*/ 768 w 787"/>
                <a:gd name="T7" fmla="*/ 198 h 417"/>
                <a:gd name="T8" fmla="*/ 752 w 787"/>
                <a:gd name="T9" fmla="*/ 193 h 417"/>
                <a:gd name="T10" fmla="*/ 731 w 787"/>
                <a:gd name="T11" fmla="*/ 186 h 417"/>
                <a:gd name="T12" fmla="*/ 706 w 787"/>
                <a:gd name="T13" fmla="*/ 178 h 417"/>
                <a:gd name="T14" fmla="*/ 676 w 787"/>
                <a:gd name="T15" fmla="*/ 169 h 417"/>
                <a:gd name="T16" fmla="*/ 642 w 787"/>
                <a:gd name="T17" fmla="*/ 160 h 417"/>
                <a:gd name="T18" fmla="*/ 604 w 787"/>
                <a:gd name="T19" fmla="*/ 149 h 417"/>
                <a:gd name="T20" fmla="*/ 561 w 787"/>
                <a:gd name="T21" fmla="*/ 138 h 417"/>
                <a:gd name="T22" fmla="*/ 516 w 787"/>
                <a:gd name="T23" fmla="*/ 127 h 417"/>
                <a:gd name="T24" fmla="*/ 468 w 787"/>
                <a:gd name="T25" fmla="*/ 114 h 417"/>
                <a:gd name="T26" fmla="*/ 416 w 787"/>
                <a:gd name="T27" fmla="*/ 101 h 417"/>
                <a:gd name="T28" fmla="*/ 362 w 787"/>
                <a:gd name="T29" fmla="*/ 88 h 417"/>
                <a:gd name="T30" fmla="*/ 305 w 787"/>
                <a:gd name="T31" fmla="*/ 73 h 417"/>
                <a:gd name="T32" fmla="*/ 246 w 787"/>
                <a:gd name="T33" fmla="*/ 59 h 417"/>
                <a:gd name="T34" fmla="*/ 187 w 787"/>
                <a:gd name="T35" fmla="*/ 44 h 417"/>
                <a:gd name="T36" fmla="*/ 125 w 787"/>
                <a:gd name="T37" fmla="*/ 30 h 417"/>
                <a:gd name="T38" fmla="*/ 62 w 787"/>
                <a:gd name="T39" fmla="*/ 15 h 417"/>
                <a:gd name="T40" fmla="*/ 0 w 787"/>
                <a:gd name="T41" fmla="*/ 0 h 417"/>
                <a:gd name="T42" fmla="*/ 0 w 787"/>
                <a:gd name="T43" fmla="*/ 2 h 417"/>
                <a:gd name="T44" fmla="*/ 62 w 787"/>
                <a:gd name="T45" fmla="*/ 16 h 417"/>
                <a:gd name="T46" fmla="*/ 125 w 787"/>
                <a:gd name="T47" fmla="*/ 31 h 417"/>
                <a:gd name="T48" fmla="*/ 187 w 787"/>
                <a:gd name="T49" fmla="*/ 45 h 417"/>
                <a:gd name="T50" fmla="*/ 246 w 787"/>
                <a:gd name="T51" fmla="*/ 61 h 417"/>
                <a:gd name="T52" fmla="*/ 305 w 787"/>
                <a:gd name="T53" fmla="*/ 74 h 417"/>
                <a:gd name="T54" fmla="*/ 362 w 787"/>
                <a:gd name="T55" fmla="*/ 89 h 417"/>
                <a:gd name="T56" fmla="*/ 414 w 787"/>
                <a:gd name="T57" fmla="*/ 102 h 417"/>
                <a:gd name="T58" fmla="*/ 465 w 787"/>
                <a:gd name="T59" fmla="*/ 115 h 417"/>
                <a:gd name="T60" fmla="*/ 513 w 787"/>
                <a:gd name="T61" fmla="*/ 128 h 417"/>
                <a:gd name="T62" fmla="*/ 557 w 787"/>
                <a:gd name="T63" fmla="*/ 139 h 417"/>
                <a:gd name="T64" fmla="*/ 597 w 787"/>
                <a:gd name="T65" fmla="*/ 149 h 417"/>
                <a:gd name="T66" fmla="*/ 633 w 787"/>
                <a:gd name="T67" fmla="*/ 159 h 417"/>
                <a:gd name="T68" fmla="*/ 665 w 787"/>
                <a:gd name="T69" fmla="*/ 168 h 417"/>
                <a:gd name="T70" fmla="*/ 691 w 787"/>
                <a:gd name="T71" fmla="*/ 176 h 417"/>
                <a:gd name="T72" fmla="*/ 714 w 787"/>
                <a:gd name="T73" fmla="*/ 184 h 417"/>
                <a:gd name="T74" fmla="*/ 731 w 787"/>
                <a:gd name="T75" fmla="*/ 189 h 417"/>
                <a:gd name="T76" fmla="*/ 742 w 787"/>
                <a:gd name="T77" fmla="*/ 195 h 417"/>
                <a:gd name="T78" fmla="*/ 749 w 787"/>
                <a:gd name="T79" fmla="*/ 197 h 417"/>
                <a:gd name="T80" fmla="*/ 751 w 787"/>
                <a:gd name="T81" fmla="*/ 200 h 417"/>
                <a:gd name="T82" fmla="*/ 787 w 787"/>
                <a:gd name="T83" fmla="*/ 208 h 417"/>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787" h="417">
                  <a:moveTo>
                    <a:pt x="787" y="417"/>
                  </a:moveTo>
                  <a:lnTo>
                    <a:pt x="786" y="413"/>
                  </a:lnTo>
                  <a:lnTo>
                    <a:pt x="779" y="406"/>
                  </a:lnTo>
                  <a:lnTo>
                    <a:pt x="768" y="397"/>
                  </a:lnTo>
                  <a:lnTo>
                    <a:pt x="752" y="386"/>
                  </a:lnTo>
                  <a:lnTo>
                    <a:pt x="731" y="372"/>
                  </a:lnTo>
                  <a:lnTo>
                    <a:pt x="706" y="357"/>
                  </a:lnTo>
                  <a:lnTo>
                    <a:pt x="676" y="339"/>
                  </a:lnTo>
                  <a:lnTo>
                    <a:pt x="642" y="321"/>
                  </a:lnTo>
                  <a:lnTo>
                    <a:pt x="604" y="299"/>
                  </a:lnTo>
                  <a:lnTo>
                    <a:pt x="561" y="277"/>
                  </a:lnTo>
                  <a:lnTo>
                    <a:pt x="516" y="254"/>
                  </a:lnTo>
                  <a:lnTo>
                    <a:pt x="468" y="229"/>
                  </a:lnTo>
                  <a:lnTo>
                    <a:pt x="416" y="203"/>
                  </a:lnTo>
                  <a:lnTo>
                    <a:pt x="362" y="176"/>
                  </a:lnTo>
                  <a:lnTo>
                    <a:pt x="305" y="147"/>
                  </a:lnTo>
                  <a:lnTo>
                    <a:pt x="246" y="118"/>
                  </a:lnTo>
                  <a:lnTo>
                    <a:pt x="187" y="89"/>
                  </a:lnTo>
                  <a:lnTo>
                    <a:pt x="125" y="60"/>
                  </a:lnTo>
                  <a:lnTo>
                    <a:pt x="62" y="31"/>
                  </a:lnTo>
                  <a:lnTo>
                    <a:pt x="0" y="0"/>
                  </a:lnTo>
                  <a:lnTo>
                    <a:pt x="0" y="4"/>
                  </a:lnTo>
                  <a:lnTo>
                    <a:pt x="62" y="33"/>
                  </a:lnTo>
                  <a:lnTo>
                    <a:pt x="125" y="62"/>
                  </a:lnTo>
                  <a:lnTo>
                    <a:pt x="187" y="91"/>
                  </a:lnTo>
                  <a:lnTo>
                    <a:pt x="246" y="122"/>
                  </a:lnTo>
                  <a:lnTo>
                    <a:pt x="305" y="149"/>
                  </a:lnTo>
                  <a:lnTo>
                    <a:pt x="362" y="178"/>
                  </a:lnTo>
                  <a:lnTo>
                    <a:pt x="414" y="205"/>
                  </a:lnTo>
                  <a:lnTo>
                    <a:pt x="465" y="230"/>
                  </a:lnTo>
                  <a:lnTo>
                    <a:pt x="513" y="256"/>
                  </a:lnTo>
                  <a:lnTo>
                    <a:pt x="557" y="279"/>
                  </a:lnTo>
                  <a:lnTo>
                    <a:pt x="597" y="299"/>
                  </a:lnTo>
                  <a:lnTo>
                    <a:pt x="633" y="319"/>
                  </a:lnTo>
                  <a:lnTo>
                    <a:pt x="665" y="337"/>
                  </a:lnTo>
                  <a:lnTo>
                    <a:pt x="691" y="353"/>
                  </a:lnTo>
                  <a:lnTo>
                    <a:pt x="714" y="368"/>
                  </a:lnTo>
                  <a:lnTo>
                    <a:pt x="731" y="379"/>
                  </a:lnTo>
                  <a:lnTo>
                    <a:pt x="742" y="390"/>
                  </a:lnTo>
                  <a:lnTo>
                    <a:pt x="749" y="395"/>
                  </a:lnTo>
                  <a:lnTo>
                    <a:pt x="751" y="401"/>
                  </a:lnTo>
                  <a:lnTo>
                    <a:pt x="787" y="417"/>
                  </a:lnTo>
                  <a:close/>
                </a:path>
              </a:pathLst>
            </a:custGeom>
            <a:solidFill>
              <a:srgbClr val="D068C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368" name="Freeform 1133"/>
            <p:cNvSpPr>
              <a:spLocks/>
            </p:cNvSpPr>
            <p:nvPr/>
          </p:nvSpPr>
          <p:spPr bwMode="auto">
            <a:xfrm>
              <a:off x="949" y="1249"/>
              <a:ext cx="752" cy="198"/>
            </a:xfrm>
            <a:custGeom>
              <a:avLst/>
              <a:gdLst>
                <a:gd name="T0" fmla="*/ 1 w 752"/>
                <a:gd name="T1" fmla="*/ 0 h 397"/>
                <a:gd name="T2" fmla="*/ 63 w 752"/>
                <a:gd name="T3" fmla="*/ 14 h 397"/>
                <a:gd name="T4" fmla="*/ 126 w 752"/>
                <a:gd name="T5" fmla="*/ 29 h 397"/>
                <a:gd name="T6" fmla="*/ 188 w 752"/>
                <a:gd name="T7" fmla="*/ 43 h 397"/>
                <a:gd name="T8" fmla="*/ 247 w 752"/>
                <a:gd name="T9" fmla="*/ 59 h 397"/>
                <a:gd name="T10" fmla="*/ 306 w 752"/>
                <a:gd name="T11" fmla="*/ 72 h 397"/>
                <a:gd name="T12" fmla="*/ 363 w 752"/>
                <a:gd name="T13" fmla="*/ 87 h 397"/>
                <a:gd name="T14" fmla="*/ 415 w 752"/>
                <a:gd name="T15" fmla="*/ 100 h 397"/>
                <a:gd name="T16" fmla="*/ 466 w 752"/>
                <a:gd name="T17" fmla="*/ 113 h 397"/>
                <a:gd name="T18" fmla="*/ 514 w 752"/>
                <a:gd name="T19" fmla="*/ 126 h 397"/>
                <a:gd name="T20" fmla="*/ 558 w 752"/>
                <a:gd name="T21" fmla="*/ 137 h 397"/>
                <a:gd name="T22" fmla="*/ 598 w 752"/>
                <a:gd name="T23" fmla="*/ 147 h 397"/>
                <a:gd name="T24" fmla="*/ 634 w 752"/>
                <a:gd name="T25" fmla="*/ 157 h 397"/>
                <a:gd name="T26" fmla="*/ 666 w 752"/>
                <a:gd name="T27" fmla="*/ 166 h 397"/>
                <a:gd name="T28" fmla="*/ 692 w 752"/>
                <a:gd name="T29" fmla="*/ 174 h 397"/>
                <a:gd name="T30" fmla="*/ 715 w 752"/>
                <a:gd name="T31" fmla="*/ 182 h 397"/>
                <a:gd name="T32" fmla="*/ 732 w 752"/>
                <a:gd name="T33" fmla="*/ 187 h 397"/>
                <a:gd name="T34" fmla="*/ 743 w 752"/>
                <a:gd name="T35" fmla="*/ 193 h 397"/>
                <a:gd name="T36" fmla="*/ 750 w 752"/>
                <a:gd name="T37" fmla="*/ 195 h 397"/>
                <a:gd name="T38" fmla="*/ 752 w 752"/>
                <a:gd name="T39" fmla="*/ 198 h 397"/>
                <a:gd name="T40" fmla="*/ 714 w 752"/>
                <a:gd name="T41" fmla="*/ 189 h 397"/>
                <a:gd name="T42" fmla="*/ 712 w 752"/>
                <a:gd name="T43" fmla="*/ 187 h 397"/>
                <a:gd name="T44" fmla="*/ 705 w 752"/>
                <a:gd name="T45" fmla="*/ 184 h 397"/>
                <a:gd name="T46" fmla="*/ 694 w 752"/>
                <a:gd name="T47" fmla="*/ 179 h 397"/>
                <a:gd name="T48" fmla="*/ 678 w 752"/>
                <a:gd name="T49" fmla="*/ 174 h 397"/>
                <a:gd name="T50" fmla="*/ 657 w 752"/>
                <a:gd name="T51" fmla="*/ 167 h 397"/>
                <a:gd name="T52" fmla="*/ 632 w 752"/>
                <a:gd name="T53" fmla="*/ 159 h 397"/>
                <a:gd name="T54" fmla="*/ 602 w 752"/>
                <a:gd name="T55" fmla="*/ 151 h 397"/>
                <a:gd name="T56" fmla="*/ 568 w 752"/>
                <a:gd name="T57" fmla="*/ 141 h 397"/>
                <a:gd name="T58" fmla="*/ 530 w 752"/>
                <a:gd name="T59" fmla="*/ 131 h 397"/>
                <a:gd name="T60" fmla="*/ 487 w 752"/>
                <a:gd name="T61" fmla="*/ 120 h 397"/>
                <a:gd name="T62" fmla="*/ 442 w 752"/>
                <a:gd name="T63" fmla="*/ 108 h 397"/>
                <a:gd name="T64" fmla="*/ 394 w 752"/>
                <a:gd name="T65" fmla="*/ 96 h 397"/>
                <a:gd name="T66" fmla="*/ 343 w 752"/>
                <a:gd name="T67" fmla="*/ 83 h 397"/>
                <a:gd name="T68" fmla="*/ 290 w 752"/>
                <a:gd name="T69" fmla="*/ 70 h 397"/>
                <a:gd name="T70" fmla="*/ 234 w 752"/>
                <a:gd name="T71" fmla="*/ 56 h 397"/>
                <a:gd name="T72" fmla="*/ 178 w 752"/>
                <a:gd name="T73" fmla="*/ 42 h 397"/>
                <a:gd name="T74" fmla="*/ 119 w 752"/>
                <a:gd name="T75" fmla="*/ 29 h 397"/>
                <a:gd name="T76" fmla="*/ 59 w 752"/>
                <a:gd name="T77" fmla="*/ 14 h 397"/>
                <a:gd name="T78" fmla="*/ 0 w 752"/>
                <a:gd name="T79" fmla="*/ 1 h 397"/>
                <a:gd name="T80" fmla="*/ 1 w 752"/>
                <a:gd name="T81" fmla="*/ 0 h 39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752" h="397">
                  <a:moveTo>
                    <a:pt x="1" y="0"/>
                  </a:moveTo>
                  <a:lnTo>
                    <a:pt x="63" y="29"/>
                  </a:lnTo>
                  <a:lnTo>
                    <a:pt x="126" y="58"/>
                  </a:lnTo>
                  <a:lnTo>
                    <a:pt x="188" y="87"/>
                  </a:lnTo>
                  <a:lnTo>
                    <a:pt x="247" y="118"/>
                  </a:lnTo>
                  <a:lnTo>
                    <a:pt x="306" y="145"/>
                  </a:lnTo>
                  <a:lnTo>
                    <a:pt x="363" y="174"/>
                  </a:lnTo>
                  <a:lnTo>
                    <a:pt x="415" y="201"/>
                  </a:lnTo>
                  <a:lnTo>
                    <a:pt x="466" y="226"/>
                  </a:lnTo>
                  <a:lnTo>
                    <a:pt x="514" y="252"/>
                  </a:lnTo>
                  <a:lnTo>
                    <a:pt x="558" y="275"/>
                  </a:lnTo>
                  <a:lnTo>
                    <a:pt x="598" y="295"/>
                  </a:lnTo>
                  <a:lnTo>
                    <a:pt x="634" y="315"/>
                  </a:lnTo>
                  <a:lnTo>
                    <a:pt x="666" y="333"/>
                  </a:lnTo>
                  <a:lnTo>
                    <a:pt x="692" y="349"/>
                  </a:lnTo>
                  <a:lnTo>
                    <a:pt x="715" y="364"/>
                  </a:lnTo>
                  <a:lnTo>
                    <a:pt x="732" y="375"/>
                  </a:lnTo>
                  <a:lnTo>
                    <a:pt x="743" y="386"/>
                  </a:lnTo>
                  <a:lnTo>
                    <a:pt x="750" y="391"/>
                  </a:lnTo>
                  <a:lnTo>
                    <a:pt x="752" y="397"/>
                  </a:lnTo>
                  <a:lnTo>
                    <a:pt x="714" y="378"/>
                  </a:lnTo>
                  <a:lnTo>
                    <a:pt x="712" y="375"/>
                  </a:lnTo>
                  <a:lnTo>
                    <a:pt x="705" y="368"/>
                  </a:lnTo>
                  <a:lnTo>
                    <a:pt x="694" y="359"/>
                  </a:lnTo>
                  <a:lnTo>
                    <a:pt x="678" y="348"/>
                  </a:lnTo>
                  <a:lnTo>
                    <a:pt x="657" y="335"/>
                  </a:lnTo>
                  <a:lnTo>
                    <a:pt x="632" y="319"/>
                  </a:lnTo>
                  <a:lnTo>
                    <a:pt x="602" y="302"/>
                  </a:lnTo>
                  <a:lnTo>
                    <a:pt x="568" y="283"/>
                  </a:lnTo>
                  <a:lnTo>
                    <a:pt x="530" y="263"/>
                  </a:lnTo>
                  <a:lnTo>
                    <a:pt x="487" y="241"/>
                  </a:lnTo>
                  <a:lnTo>
                    <a:pt x="442" y="217"/>
                  </a:lnTo>
                  <a:lnTo>
                    <a:pt x="394" y="192"/>
                  </a:lnTo>
                  <a:lnTo>
                    <a:pt x="343" y="167"/>
                  </a:lnTo>
                  <a:lnTo>
                    <a:pt x="290" y="141"/>
                  </a:lnTo>
                  <a:lnTo>
                    <a:pt x="234" y="112"/>
                  </a:lnTo>
                  <a:lnTo>
                    <a:pt x="178" y="85"/>
                  </a:lnTo>
                  <a:lnTo>
                    <a:pt x="119" y="58"/>
                  </a:lnTo>
                  <a:lnTo>
                    <a:pt x="59" y="29"/>
                  </a:lnTo>
                  <a:lnTo>
                    <a:pt x="0" y="2"/>
                  </a:lnTo>
                  <a:lnTo>
                    <a:pt x="1" y="0"/>
                  </a:lnTo>
                  <a:close/>
                </a:path>
              </a:pathLst>
            </a:custGeom>
            <a:solidFill>
              <a:srgbClr val="D36DD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369" name="Freeform 1134"/>
            <p:cNvSpPr>
              <a:spLocks/>
            </p:cNvSpPr>
            <p:nvPr/>
          </p:nvSpPr>
          <p:spPr bwMode="auto">
            <a:xfrm>
              <a:off x="949" y="1249"/>
              <a:ext cx="714" cy="189"/>
            </a:xfrm>
            <a:custGeom>
              <a:avLst/>
              <a:gdLst>
                <a:gd name="T0" fmla="*/ 714 w 714"/>
                <a:gd name="T1" fmla="*/ 189 h 376"/>
                <a:gd name="T2" fmla="*/ 712 w 714"/>
                <a:gd name="T3" fmla="*/ 187 h 376"/>
                <a:gd name="T4" fmla="*/ 705 w 714"/>
                <a:gd name="T5" fmla="*/ 184 h 376"/>
                <a:gd name="T6" fmla="*/ 694 w 714"/>
                <a:gd name="T7" fmla="*/ 179 h 376"/>
                <a:gd name="T8" fmla="*/ 678 w 714"/>
                <a:gd name="T9" fmla="*/ 174 h 376"/>
                <a:gd name="T10" fmla="*/ 657 w 714"/>
                <a:gd name="T11" fmla="*/ 167 h 376"/>
                <a:gd name="T12" fmla="*/ 632 w 714"/>
                <a:gd name="T13" fmla="*/ 159 h 376"/>
                <a:gd name="T14" fmla="*/ 602 w 714"/>
                <a:gd name="T15" fmla="*/ 151 h 376"/>
                <a:gd name="T16" fmla="*/ 568 w 714"/>
                <a:gd name="T17" fmla="*/ 141 h 376"/>
                <a:gd name="T18" fmla="*/ 530 w 714"/>
                <a:gd name="T19" fmla="*/ 131 h 376"/>
                <a:gd name="T20" fmla="*/ 487 w 714"/>
                <a:gd name="T21" fmla="*/ 120 h 376"/>
                <a:gd name="T22" fmla="*/ 442 w 714"/>
                <a:gd name="T23" fmla="*/ 108 h 376"/>
                <a:gd name="T24" fmla="*/ 394 w 714"/>
                <a:gd name="T25" fmla="*/ 96 h 376"/>
                <a:gd name="T26" fmla="*/ 343 w 714"/>
                <a:gd name="T27" fmla="*/ 83 h 376"/>
                <a:gd name="T28" fmla="*/ 290 w 714"/>
                <a:gd name="T29" fmla="*/ 70 h 376"/>
                <a:gd name="T30" fmla="*/ 234 w 714"/>
                <a:gd name="T31" fmla="*/ 55 h 376"/>
                <a:gd name="T32" fmla="*/ 178 w 714"/>
                <a:gd name="T33" fmla="*/ 42 h 376"/>
                <a:gd name="T34" fmla="*/ 119 w 714"/>
                <a:gd name="T35" fmla="*/ 28 h 376"/>
                <a:gd name="T36" fmla="*/ 59 w 714"/>
                <a:gd name="T37" fmla="*/ 14 h 376"/>
                <a:gd name="T38" fmla="*/ 0 w 714"/>
                <a:gd name="T39" fmla="*/ 0 h 376"/>
                <a:gd name="T40" fmla="*/ 0 w 714"/>
                <a:gd name="T41" fmla="*/ 1 h 376"/>
                <a:gd name="T42" fmla="*/ 59 w 714"/>
                <a:gd name="T43" fmla="*/ 15 h 376"/>
                <a:gd name="T44" fmla="*/ 119 w 714"/>
                <a:gd name="T45" fmla="*/ 29 h 376"/>
                <a:gd name="T46" fmla="*/ 176 w 714"/>
                <a:gd name="T47" fmla="*/ 43 h 376"/>
                <a:gd name="T48" fmla="*/ 233 w 714"/>
                <a:gd name="T49" fmla="*/ 56 h 376"/>
                <a:gd name="T50" fmla="*/ 288 w 714"/>
                <a:gd name="T51" fmla="*/ 70 h 376"/>
                <a:gd name="T52" fmla="*/ 340 w 714"/>
                <a:gd name="T53" fmla="*/ 83 h 376"/>
                <a:gd name="T54" fmla="*/ 390 w 714"/>
                <a:gd name="T55" fmla="*/ 97 h 376"/>
                <a:gd name="T56" fmla="*/ 437 w 714"/>
                <a:gd name="T57" fmla="*/ 108 h 376"/>
                <a:gd name="T58" fmla="*/ 480 w 714"/>
                <a:gd name="T59" fmla="*/ 120 h 376"/>
                <a:gd name="T60" fmla="*/ 520 w 714"/>
                <a:gd name="T61" fmla="*/ 130 h 376"/>
                <a:gd name="T62" fmla="*/ 555 w 714"/>
                <a:gd name="T63" fmla="*/ 140 h 376"/>
                <a:gd name="T64" fmla="*/ 586 w 714"/>
                <a:gd name="T65" fmla="*/ 149 h 376"/>
                <a:gd name="T66" fmla="*/ 613 w 714"/>
                <a:gd name="T67" fmla="*/ 157 h 376"/>
                <a:gd name="T68" fmla="*/ 636 w 714"/>
                <a:gd name="T69" fmla="*/ 164 h 376"/>
                <a:gd name="T70" fmla="*/ 653 w 714"/>
                <a:gd name="T71" fmla="*/ 169 h 376"/>
                <a:gd name="T72" fmla="*/ 664 w 714"/>
                <a:gd name="T73" fmla="*/ 174 h 376"/>
                <a:gd name="T74" fmla="*/ 671 w 714"/>
                <a:gd name="T75" fmla="*/ 177 h 376"/>
                <a:gd name="T76" fmla="*/ 673 w 714"/>
                <a:gd name="T77" fmla="*/ 180 h 376"/>
                <a:gd name="T78" fmla="*/ 714 w 714"/>
                <a:gd name="T79" fmla="*/ 189 h 37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714" h="376">
                  <a:moveTo>
                    <a:pt x="714" y="376"/>
                  </a:moveTo>
                  <a:lnTo>
                    <a:pt x="712" y="373"/>
                  </a:lnTo>
                  <a:lnTo>
                    <a:pt x="705" y="366"/>
                  </a:lnTo>
                  <a:lnTo>
                    <a:pt x="694" y="357"/>
                  </a:lnTo>
                  <a:lnTo>
                    <a:pt x="678" y="346"/>
                  </a:lnTo>
                  <a:lnTo>
                    <a:pt x="657" y="333"/>
                  </a:lnTo>
                  <a:lnTo>
                    <a:pt x="632" y="317"/>
                  </a:lnTo>
                  <a:lnTo>
                    <a:pt x="602" y="300"/>
                  </a:lnTo>
                  <a:lnTo>
                    <a:pt x="568" y="281"/>
                  </a:lnTo>
                  <a:lnTo>
                    <a:pt x="530" y="261"/>
                  </a:lnTo>
                  <a:lnTo>
                    <a:pt x="487" y="239"/>
                  </a:lnTo>
                  <a:lnTo>
                    <a:pt x="442" y="215"/>
                  </a:lnTo>
                  <a:lnTo>
                    <a:pt x="394" y="190"/>
                  </a:lnTo>
                  <a:lnTo>
                    <a:pt x="343" y="165"/>
                  </a:lnTo>
                  <a:lnTo>
                    <a:pt x="290" y="139"/>
                  </a:lnTo>
                  <a:lnTo>
                    <a:pt x="234" y="110"/>
                  </a:lnTo>
                  <a:lnTo>
                    <a:pt x="178" y="83"/>
                  </a:lnTo>
                  <a:lnTo>
                    <a:pt x="119" y="56"/>
                  </a:lnTo>
                  <a:lnTo>
                    <a:pt x="59" y="27"/>
                  </a:lnTo>
                  <a:lnTo>
                    <a:pt x="0" y="0"/>
                  </a:lnTo>
                  <a:lnTo>
                    <a:pt x="0" y="2"/>
                  </a:lnTo>
                  <a:lnTo>
                    <a:pt x="59" y="29"/>
                  </a:lnTo>
                  <a:lnTo>
                    <a:pt x="119" y="58"/>
                  </a:lnTo>
                  <a:lnTo>
                    <a:pt x="176" y="85"/>
                  </a:lnTo>
                  <a:lnTo>
                    <a:pt x="233" y="112"/>
                  </a:lnTo>
                  <a:lnTo>
                    <a:pt x="288" y="139"/>
                  </a:lnTo>
                  <a:lnTo>
                    <a:pt x="340" y="166"/>
                  </a:lnTo>
                  <a:lnTo>
                    <a:pt x="390" y="192"/>
                  </a:lnTo>
                  <a:lnTo>
                    <a:pt x="437" y="215"/>
                  </a:lnTo>
                  <a:lnTo>
                    <a:pt x="480" y="239"/>
                  </a:lnTo>
                  <a:lnTo>
                    <a:pt x="520" y="259"/>
                  </a:lnTo>
                  <a:lnTo>
                    <a:pt x="555" y="279"/>
                  </a:lnTo>
                  <a:lnTo>
                    <a:pt x="586" y="297"/>
                  </a:lnTo>
                  <a:lnTo>
                    <a:pt x="613" y="313"/>
                  </a:lnTo>
                  <a:lnTo>
                    <a:pt x="636" y="326"/>
                  </a:lnTo>
                  <a:lnTo>
                    <a:pt x="653" y="337"/>
                  </a:lnTo>
                  <a:lnTo>
                    <a:pt x="664" y="346"/>
                  </a:lnTo>
                  <a:lnTo>
                    <a:pt x="671" y="353"/>
                  </a:lnTo>
                  <a:lnTo>
                    <a:pt x="673" y="358"/>
                  </a:lnTo>
                  <a:lnTo>
                    <a:pt x="714" y="376"/>
                  </a:lnTo>
                  <a:close/>
                </a:path>
              </a:pathLst>
            </a:custGeom>
            <a:solidFill>
              <a:srgbClr val="D572D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370" name="Freeform 1135"/>
            <p:cNvSpPr>
              <a:spLocks/>
            </p:cNvSpPr>
            <p:nvPr/>
          </p:nvSpPr>
          <p:spPr bwMode="auto">
            <a:xfrm>
              <a:off x="947" y="1250"/>
              <a:ext cx="675" cy="179"/>
            </a:xfrm>
            <a:custGeom>
              <a:avLst/>
              <a:gdLst>
                <a:gd name="T0" fmla="*/ 2 w 675"/>
                <a:gd name="T1" fmla="*/ 0 h 356"/>
                <a:gd name="T2" fmla="*/ 61 w 675"/>
                <a:gd name="T3" fmla="*/ 14 h 356"/>
                <a:gd name="T4" fmla="*/ 121 w 675"/>
                <a:gd name="T5" fmla="*/ 28 h 356"/>
                <a:gd name="T6" fmla="*/ 178 w 675"/>
                <a:gd name="T7" fmla="*/ 42 h 356"/>
                <a:gd name="T8" fmla="*/ 235 w 675"/>
                <a:gd name="T9" fmla="*/ 55 h 356"/>
                <a:gd name="T10" fmla="*/ 290 w 675"/>
                <a:gd name="T11" fmla="*/ 69 h 356"/>
                <a:gd name="T12" fmla="*/ 342 w 675"/>
                <a:gd name="T13" fmla="*/ 82 h 356"/>
                <a:gd name="T14" fmla="*/ 392 w 675"/>
                <a:gd name="T15" fmla="*/ 96 h 356"/>
                <a:gd name="T16" fmla="*/ 439 w 675"/>
                <a:gd name="T17" fmla="*/ 107 h 356"/>
                <a:gd name="T18" fmla="*/ 482 w 675"/>
                <a:gd name="T19" fmla="*/ 119 h 356"/>
                <a:gd name="T20" fmla="*/ 522 w 675"/>
                <a:gd name="T21" fmla="*/ 129 h 356"/>
                <a:gd name="T22" fmla="*/ 557 w 675"/>
                <a:gd name="T23" fmla="*/ 139 h 356"/>
                <a:gd name="T24" fmla="*/ 588 w 675"/>
                <a:gd name="T25" fmla="*/ 148 h 356"/>
                <a:gd name="T26" fmla="*/ 615 w 675"/>
                <a:gd name="T27" fmla="*/ 156 h 356"/>
                <a:gd name="T28" fmla="*/ 638 w 675"/>
                <a:gd name="T29" fmla="*/ 163 h 356"/>
                <a:gd name="T30" fmla="*/ 655 w 675"/>
                <a:gd name="T31" fmla="*/ 168 h 356"/>
                <a:gd name="T32" fmla="*/ 666 w 675"/>
                <a:gd name="T33" fmla="*/ 173 h 356"/>
                <a:gd name="T34" fmla="*/ 673 w 675"/>
                <a:gd name="T35" fmla="*/ 176 h 356"/>
                <a:gd name="T36" fmla="*/ 675 w 675"/>
                <a:gd name="T37" fmla="*/ 179 h 356"/>
                <a:gd name="T38" fmla="*/ 632 w 675"/>
                <a:gd name="T39" fmla="*/ 169 h 356"/>
                <a:gd name="T40" fmla="*/ 631 w 675"/>
                <a:gd name="T41" fmla="*/ 166 h 356"/>
                <a:gd name="T42" fmla="*/ 624 w 675"/>
                <a:gd name="T43" fmla="*/ 164 h 356"/>
                <a:gd name="T44" fmla="*/ 612 w 675"/>
                <a:gd name="T45" fmla="*/ 159 h 356"/>
                <a:gd name="T46" fmla="*/ 597 w 675"/>
                <a:gd name="T47" fmla="*/ 154 h 356"/>
                <a:gd name="T48" fmla="*/ 576 w 675"/>
                <a:gd name="T49" fmla="*/ 147 h 356"/>
                <a:gd name="T50" fmla="*/ 552 w 675"/>
                <a:gd name="T51" fmla="*/ 140 h 356"/>
                <a:gd name="T52" fmla="*/ 522 w 675"/>
                <a:gd name="T53" fmla="*/ 132 h 356"/>
                <a:gd name="T54" fmla="*/ 488 w 675"/>
                <a:gd name="T55" fmla="*/ 123 h 356"/>
                <a:gd name="T56" fmla="*/ 451 w 675"/>
                <a:gd name="T57" fmla="*/ 113 h 356"/>
                <a:gd name="T58" fmla="*/ 410 w 675"/>
                <a:gd name="T59" fmla="*/ 102 h 356"/>
                <a:gd name="T60" fmla="*/ 366 w 675"/>
                <a:gd name="T61" fmla="*/ 90 h 356"/>
                <a:gd name="T62" fmla="*/ 320 w 675"/>
                <a:gd name="T63" fmla="*/ 78 h 356"/>
                <a:gd name="T64" fmla="*/ 270 w 675"/>
                <a:gd name="T65" fmla="*/ 66 h 356"/>
                <a:gd name="T66" fmla="*/ 219 w 675"/>
                <a:gd name="T67" fmla="*/ 54 h 356"/>
                <a:gd name="T68" fmla="*/ 166 w 675"/>
                <a:gd name="T69" fmla="*/ 41 h 356"/>
                <a:gd name="T70" fmla="*/ 112 w 675"/>
                <a:gd name="T71" fmla="*/ 27 h 356"/>
                <a:gd name="T72" fmla="*/ 57 w 675"/>
                <a:gd name="T73" fmla="*/ 15 h 356"/>
                <a:gd name="T74" fmla="*/ 0 w 675"/>
                <a:gd name="T75" fmla="*/ 1 h 356"/>
                <a:gd name="T76" fmla="*/ 2 w 675"/>
                <a:gd name="T77" fmla="*/ 0 h 35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675" h="356">
                  <a:moveTo>
                    <a:pt x="2" y="0"/>
                  </a:moveTo>
                  <a:lnTo>
                    <a:pt x="61" y="27"/>
                  </a:lnTo>
                  <a:lnTo>
                    <a:pt x="121" y="56"/>
                  </a:lnTo>
                  <a:lnTo>
                    <a:pt x="178" y="83"/>
                  </a:lnTo>
                  <a:lnTo>
                    <a:pt x="235" y="110"/>
                  </a:lnTo>
                  <a:lnTo>
                    <a:pt x="290" y="137"/>
                  </a:lnTo>
                  <a:lnTo>
                    <a:pt x="342" y="164"/>
                  </a:lnTo>
                  <a:lnTo>
                    <a:pt x="392" y="190"/>
                  </a:lnTo>
                  <a:lnTo>
                    <a:pt x="439" y="213"/>
                  </a:lnTo>
                  <a:lnTo>
                    <a:pt x="482" y="237"/>
                  </a:lnTo>
                  <a:lnTo>
                    <a:pt x="522" y="257"/>
                  </a:lnTo>
                  <a:lnTo>
                    <a:pt x="557" y="277"/>
                  </a:lnTo>
                  <a:lnTo>
                    <a:pt x="588" y="295"/>
                  </a:lnTo>
                  <a:lnTo>
                    <a:pt x="615" y="311"/>
                  </a:lnTo>
                  <a:lnTo>
                    <a:pt x="638" y="324"/>
                  </a:lnTo>
                  <a:lnTo>
                    <a:pt x="655" y="335"/>
                  </a:lnTo>
                  <a:lnTo>
                    <a:pt x="666" y="344"/>
                  </a:lnTo>
                  <a:lnTo>
                    <a:pt x="673" y="351"/>
                  </a:lnTo>
                  <a:lnTo>
                    <a:pt x="675" y="356"/>
                  </a:lnTo>
                  <a:lnTo>
                    <a:pt x="632" y="336"/>
                  </a:lnTo>
                  <a:lnTo>
                    <a:pt x="631" y="331"/>
                  </a:lnTo>
                  <a:lnTo>
                    <a:pt x="624" y="326"/>
                  </a:lnTo>
                  <a:lnTo>
                    <a:pt x="612" y="317"/>
                  </a:lnTo>
                  <a:lnTo>
                    <a:pt x="597" y="306"/>
                  </a:lnTo>
                  <a:lnTo>
                    <a:pt x="576" y="293"/>
                  </a:lnTo>
                  <a:lnTo>
                    <a:pt x="552" y="279"/>
                  </a:lnTo>
                  <a:lnTo>
                    <a:pt x="522" y="262"/>
                  </a:lnTo>
                  <a:lnTo>
                    <a:pt x="488" y="244"/>
                  </a:lnTo>
                  <a:lnTo>
                    <a:pt x="451" y="224"/>
                  </a:lnTo>
                  <a:lnTo>
                    <a:pt x="410" y="202"/>
                  </a:lnTo>
                  <a:lnTo>
                    <a:pt x="366" y="179"/>
                  </a:lnTo>
                  <a:lnTo>
                    <a:pt x="320" y="155"/>
                  </a:lnTo>
                  <a:lnTo>
                    <a:pt x="270" y="132"/>
                  </a:lnTo>
                  <a:lnTo>
                    <a:pt x="219" y="107"/>
                  </a:lnTo>
                  <a:lnTo>
                    <a:pt x="166" y="81"/>
                  </a:lnTo>
                  <a:lnTo>
                    <a:pt x="112" y="54"/>
                  </a:lnTo>
                  <a:lnTo>
                    <a:pt x="57" y="29"/>
                  </a:lnTo>
                  <a:lnTo>
                    <a:pt x="0" y="2"/>
                  </a:lnTo>
                  <a:lnTo>
                    <a:pt x="2" y="0"/>
                  </a:lnTo>
                  <a:close/>
                </a:path>
              </a:pathLst>
            </a:custGeom>
            <a:solidFill>
              <a:srgbClr val="D876D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371" name="Freeform 1136"/>
            <p:cNvSpPr>
              <a:spLocks/>
            </p:cNvSpPr>
            <p:nvPr/>
          </p:nvSpPr>
          <p:spPr bwMode="auto">
            <a:xfrm>
              <a:off x="947" y="1251"/>
              <a:ext cx="632" cy="168"/>
            </a:xfrm>
            <a:custGeom>
              <a:avLst/>
              <a:gdLst>
                <a:gd name="T0" fmla="*/ 632 w 632"/>
                <a:gd name="T1" fmla="*/ 168 h 334"/>
                <a:gd name="T2" fmla="*/ 631 w 632"/>
                <a:gd name="T3" fmla="*/ 165 h 334"/>
                <a:gd name="T4" fmla="*/ 624 w 632"/>
                <a:gd name="T5" fmla="*/ 163 h 334"/>
                <a:gd name="T6" fmla="*/ 612 w 632"/>
                <a:gd name="T7" fmla="*/ 158 h 334"/>
                <a:gd name="T8" fmla="*/ 597 w 632"/>
                <a:gd name="T9" fmla="*/ 153 h 334"/>
                <a:gd name="T10" fmla="*/ 576 w 632"/>
                <a:gd name="T11" fmla="*/ 146 h 334"/>
                <a:gd name="T12" fmla="*/ 552 w 632"/>
                <a:gd name="T13" fmla="*/ 139 h 334"/>
                <a:gd name="T14" fmla="*/ 522 w 632"/>
                <a:gd name="T15" fmla="*/ 131 h 334"/>
                <a:gd name="T16" fmla="*/ 488 w 632"/>
                <a:gd name="T17" fmla="*/ 122 h 334"/>
                <a:gd name="T18" fmla="*/ 451 w 632"/>
                <a:gd name="T19" fmla="*/ 112 h 334"/>
                <a:gd name="T20" fmla="*/ 410 w 632"/>
                <a:gd name="T21" fmla="*/ 101 h 334"/>
                <a:gd name="T22" fmla="*/ 366 w 632"/>
                <a:gd name="T23" fmla="*/ 89 h 334"/>
                <a:gd name="T24" fmla="*/ 320 w 632"/>
                <a:gd name="T25" fmla="*/ 77 h 334"/>
                <a:gd name="T26" fmla="*/ 270 w 632"/>
                <a:gd name="T27" fmla="*/ 65 h 334"/>
                <a:gd name="T28" fmla="*/ 219 w 632"/>
                <a:gd name="T29" fmla="*/ 53 h 334"/>
                <a:gd name="T30" fmla="*/ 166 w 632"/>
                <a:gd name="T31" fmla="*/ 40 h 334"/>
                <a:gd name="T32" fmla="*/ 112 w 632"/>
                <a:gd name="T33" fmla="*/ 26 h 334"/>
                <a:gd name="T34" fmla="*/ 57 w 632"/>
                <a:gd name="T35" fmla="*/ 14 h 334"/>
                <a:gd name="T36" fmla="*/ 0 w 632"/>
                <a:gd name="T37" fmla="*/ 0 h 334"/>
                <a:gd name="T38" fmla="*/ 0 w 632"/>
                <a:gd name="T39" fmla="*/ 2 h 334"/>
                <a:gd name="T40" fmla="*/ 55 w 632"/>
                <a:gd name="T41" fmla="*/ 14 h 334"/>
                <a:gd name="T42" fmla="*/ 109 w 632"/>
                <a:gd name="T43" fmla="*/ 27 h 334"/>
                <a:gd name="T44" fmla="*/ 163 w 632"/>
                <a:gd name="T45" fmla="*/ 40 h 334"/>
                <a:gd name="T46" fmla="*/ 214 w 632"/>
                <a:gd name="T47" fmla="*/ 53 h 334"/>
                <a:gd name="T48" fmla="*/ 265 w 632"/>
                <a:gd name="T49" fmla="*/ 65 h 334"/>
                <a:gd name="T50" fmla="*/ 313 w 632"/>
                <a:gd name="T51" fmla="*/ 77 h 334"/>
                <a:gd name="T52" fmla="*/ 357 w 632"/>
                <a:gd name="T53" fmla="*/ 89 h 334"/>
                <a:gd name="T54" fmla="*/ 399 w 632"/>
                <a:gd name="T55" fmla="*/ 100 h 334"/>
                <a:gd name="T56" fmla="*/ 437 w 632"/>
                <a:gd name="T57" fmla="*/ 110 h 334"/>
                <a:gd name="T58" fmla="*/ 471 w 632"/>
                <a:gd name="T59" fmla="*/ 119 h 334"/>
                <a:gd name="T60" fmla="*/ 502 w 632"/>
                <a:gd name="T61" fmla="*/ 127 h 334"/>
                <a:gd name="T62" fmla="*/ 528 w 632"/>
                <a:gd name="T63" fmla="*/ 135 h 334"/>
                <a:gd name="T64" fmla="*/ 549 w 632"/>
                <a:gd name="T65" fmla="*/ 142 h 334"/>
                <a:gd name="T66" fmla="*/ 566 w 632"/>
                <a:gd name="T67" fmla="*/ 147 h 334"/>
                <a:gd name="T68" fmla="*/ 578 w 632"/>
                <a:gd name="T69" fmla="*/ 152 h 334"/>
                <a:gd name="T70" fmla="*/ 584 w 632"/>
                <a:gd name="T71" fmla="*/ 155 h 334"/>
                <a:gd name="T72" fmla="*/ 587 w 632"/>
                <a:gd name="T73" fmla="*/ 157 h 334"/>
                <a:gd name="T74" fmla="*/ 632 w 632"/>
                <a:gd name="T75" fmla="*/ 168 h 33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632" h="334">
                  <a:moveTo>
                    <a:pt x="632" y="334"/>
                  </a:moveTo>
                  <a:lnTo>
                    <a:pt x="631" y="329"/>
                  </a:lnTo>
                  <a:lnTo>
                    <a:pt x="624" y="324"/>
                  </a:lnTo>
                  <a:lnTo>
                    <a:pt x="612" y="315"/>
                  </a:lnTo>
                  <a:lnTo>
                    <a:pt x="597" y="304"/>
                  </a:lnTo>
                  <a:lnTo>
                    <a:pt x="576" y="291"/>
                  </a:lnTo>
                  <a:lnTo>
                    <a:pt x="552" y="277"/>
                  </a:lnTo>
                  <a:lnTo>
                    <a:pt x="522" y="260"/>
                  </a:lnTo>
                  <a:lnTo>
                    <a:pt x="488" y="242"/>
                  </a:lnTo>
                  <a:lnTo>
                    <a:pt x="451" y="222"/>
                  </a:lnTo>
                  <a:lnTo>
                    <a:pt x="410" y="200"/>
                  </a:lnTo>
                  <a:lnTo>
                    <a:pt x="366" y="177"/>
                  </a:lnTo>
                  <a:lnTo>
                    <a:pt x="320" y="153"/>
                  </a:lnTo>
                  <a:lnTo>
                    <a:pt x="270" y="130"/>
                  </a:lnTo>
                  <a:lnTo>
                    <a:pt x="219" y="105"/>
                  </a:lnTo>
                  <a:lnTo>
                    <a:pt x="166" y="79"/>
                  </a:lnTo>
                  <a:lnTo>
                    <a:pt x="112" y="52"/>
                  </a:lnTo>
                  <a:lnTo>
                    <a:pt x="57" y="27"/>
                  </a:lnTo>
                  <a:lnTo>
                    <a:pt x="0" y="0"/>
                  </a:lnTo>
                  <a:lnTo>
                    <a:pt x="0" y="3"/>
                  </a:lnTo>
                  <a:lnTo>
                    <a:pt x="55" y="28"/>
                  </a:lnTo>
                  <a:lnTo>
                    <a:pt x="109" y="54"/>
                  </a:lnTo>
                  <a:lnTo>
                    <a:pt x="163" y="79"/>
                  </a:lnTo>
                  <a:lnTo>
                    <a:pt x="214" y="105"/>
                  </a:lnTo>
                  <a:lnTo>
                    <a:pt x="265" y="130"/>
                  </a:lnTo>
                  <a:lnTo>
                    <a:pt x="313" y="153"/>
                  </a:lnTo>
                  <a:lnTo>
                    <a:pt x="357" y="177"/>
                  </a:lnTo>
                  <a:lnTo>
                    <a:pt x="399" y="199"/>
                  </a:lnTo>
                  <a:lnTo>
                    <a:pt x="437" y="219"/>
                  </a:lnTo>
                  <a:lnTo>
                    <a:pt x="471" y="237"/>
                  </a:lnTo>
                  <a:lnTo>
                    <a:pt x="502" y="253"/>
                  </a:lnTo>
                  <a:lnTo>
                    <a:pt x="528" y="269"/>
                  </a:lnTo>
                  <a:lnTo>
                    <a:pt x="549" y="282"/>
                  </a:lnTo>
                  <a:lnTo>
                    <a:pt x="566" y="293"/>
                  </a:lnTo>
                  <a:lnTo>
                    <a:pt x="578" y="302"/>
                  </a:lnTo>
                  <a:lnTo>
                    <a:pt x="584" y="309"/>
                  </a:lnTo>
                  <a:lnTo>
                    <a:pt x="587" y="313"/>
                  </a:lnTo>
                  <a:lnTo>
                    <a:pt x="632" y="334"/>
                  </a:lnTo>
                  <a:close/>
                </a:path>
              </a:pathLst>
            </a:custGeom>
            <a:solidFill>
              <a:srgbClr val="DB7BD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372" name="Freeform 1137"/>
            <p:cNvSpPr>
              <a:spLocks/>
            </p:cNvSpPr>
            <p:nvPr/>
          </p:nvSpPr>
          <p:spPr bwMode="auto">
            <a:xfrm>
              <a:off x="946" y="1253"/>
              <a:ext cx="588" cy="155"/>
            </a:xfrm>
            <a:custGeom>
              <a:avLst/>
              <a:gdLst>
                <a:gd name="T0" fmla="*/ 1 w 588"/>
                <a:gd name="T1" fmla="*/ 0 h 310"/>
                <a:gd name="T2" fmla="*/ 56 w 588"/>
                <a:gd name="T3" fmla="*/ 13 h 310"/>
                <a:gd name="T4" fmla="*/ 110 w 588"/>
                <a:gd name="T5" fmla="*/ 26 h 310"/>
                <a:gd name="T6" fmla="*/ 164 w 588"/>
                <a:gd name="T7" fmla="*/ 38 h 310"/>
                <a:gd name="T8" fmla="*/ 215 w 588"/>
                <a:gd name="T9" fmla="*/ 51 h 310"/>
                <a:gd name="T10" fmla="*/ 266 w 588"/>
                <a:gd name="T11" fmla="*/ 64 h 310"/>
                <a:gd name="T12" fmla="*/ 314 w 588"/>
                <a:gd name="T13" fmla="*/ 75 h 310"/>
                <a:gd name="T14" fmla="*/ 358 w 588"/>
                <a:gd name="T15" fmla="*/ 87 h 310"/>
                <a:gd name="T16" fmla="*/ 400 w 588"/>
                <a:gd name="T17" fmla="*/ 98 h 310"/>
                <a:gd name="T18" fmla="*/ 438 w 588"/>
                <a:gd name="T19" fmla="*/ 108 h 310"/>
                <a:gd name="T20" fmla="*/ 472 w 588"/>
                <a:gd name="T21" fmla="*/ 117 h 310"/>
                <a:gd name="T22" fmla="*/ 503 w 588"/>
                <a:gd name="T23" fmla="*/ 125 h 310"/>
                <a:gd name="T24" fmla="*/ 529 w 588"/>
                <a:gd name="T25" fmla="*/ 133 h 310"/>
                <a:gd name="T26" fmla="*/ 550 w 588"/>
                <a:gd name="T27" fmla="*/ 140 h 310"/>
                <a:gd name="T28" fmla="*/ 567 w 588"/>
                <a:gd name="T29" fmla="*/ 145 h 310"/>
                <a:gd name="T30" fmla="*/ 579 w 588"/>
                <a:gd name="T31" fmla="*/ 150 h 310"/>
                <a:gd name="T32" fmla="*/ 585 w 588"/>
                <a:gd name="T33" fmla="*/ 153 h 310"/>
                <a:gd name="T34" fmla="*/ 588 w 588"/>
                <a:gd name="T35" fmla="*/ 155 h 310"/>
                <a:gd name="T36" fmla="*/ 538 w 588"/>
                <a:gd name="T37" fmla="*/ 143 h 310"/>
                <a:gd name="T38" fmla="*/ 537 w 588"/>
                <a:gd name="T39" fmla="*/ 142 h 310"/>
                <a:gd name="T40" fmla="*/ 530 w 588"/>
                <a:gd name="T41" fmla="*/ 138 h 310"/>
                <a:gd name="T42" fmla="*/ 517 w 588"/>
                <a:gd name="T43" fmla="*/ 133 h 310"/>
                <a:gd name="T44" fmla="*/ 500 w 588"/>
                <a:gd name="T45" fmla="*/ 128 h 310"/>
                <a:gd name="T46" fmla="*/ 478 w 588"/>
                <a:gd name="T47" fmla="*/ 122 h 310"/>
                <a:gd name="T48" fmla="*/ 451 w 588"/>
                <a:gd name="T49" fmla="*/ 113 h 310"/>
                <a:gd name="T50" fmla="*/ 420 w 588"/>
                <a:gd name="T51" fmla="*/ 105 h 310"/>
                <a:gd name="T52" fmla="*/ 384 w 588"/>
                <a:gd name="T53" fmla="*/ 95 h 310"/>
                <a:gd name="T54" fmla="*/ 345 w 588"/>
                <a:gd name="T55" fmla="*/ 85 h 310"/>
                <a:gd name="T56" fmla="*/ 302 w 588"/>
                <a:gd name="T57" fmla="*/ 75 h 310"/>
                <a:gd name="T58" fmla="*/ 257 w 588"/>
                <a:gd name="T59" fmla="*/ 63 h 310"/>
                <a:gd name="T60" fmla="*/ 209 w 588"/>
                <a:gd name="T61" fmla="*/ 51 h 310"/>
                <a:gd name="T62" fmla="*/ 158 w 588"/>
                <a:gd name="T63" fmla="*/ 39 h 310"/>
                <a:gd name="T64" fmla="*/ 107 w 588"/>
                <a:gd name="T65" fmla="*/ 27 h 310"/>
                <a:gd name="T66" fmla="*/ 54 w 588"/>
                <a:gd name="T67" fmla="*/ 14 h 310"/>
                <a:gd name="T68" fmla="*/ 0 w 588"/>
                <a:gd name="T69" fmla="*/ 1 h 310"/>
                <a:gd name="T70" fmla="*/ 1 w 588"/>
                <a:gd name="T71" fmla="*/ 0 h 31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88" h="310">
                  <a:moveTo>
                    <a:pt x="1" y="0"/>
                  </a:moveTo>
                  <a:lnTo>
                    <a:pt x="56" y="25"/>
                  </a:lnTo>
                  <a:lnTo>
                    <a:pt x="110" y="51"/>
                  </a:lnTo>
                  <a:lnTo>
                    <a:pt x="164" y="76"/>
                  </a:lnTo>
                  <a:lnTo>
                    <a:pt x="215" y="102"/>
                  </a:lnTo>
                  <a:lnTo>
                    <a:pt x="266" y="127"/>
                  </a:lnTo>
                  <a:lnTo>
                    <a:pt x="314" y="150"/>
                  </a:lnTo>
                  <a:lnTo>
                    <a:pt x="358" y="174"/>
                  </a:lnTo>
                  <a:lnTo>
                    <a:pt x="400" y="196"/>
                  </a:lnTo>
                  <a:lnTo>
                    <a:pt x="438" y="216"/>
                  </a:lnTo>
                  <a:lnTo>
                    <a:pt x="472" y="234"/>
                  </a:lnTo>
                  <a:lnTo>
                    <a:pt x="503" y="250"/>
                  </a:lnTo>
                  <a:lnTo>
                    <a:pt x="529" y="266"/>
                  </a:lnTo>
                  <a:lnTo>
                    <a:pt x="550" y="279"/>
                  </a:lnTo>
                  <a:lnTo>
                    <a:pt x="567" y="290"/>
                  </a:lnTo>
                  <a:lnTo>
                    <a:pt x="579" y="299"/>
                  </a:lnTo>
                  <a:lnTo>
                    <a:pt x="585" y="306"/>
                  </a:lnTo>
                  <a:lnTo>
                    <a:pt x="588" y="310"/>
                  </a:lnTo>
                  <a:lnTo>
                    <a:pt x="538" y="286"/>
                  </a:lnTo>
                  <a:lnTo>
                    <a:pt x="537" y="283"/>
                  </a:lnTo>
                  <a:lnTo>
                    <a:pt x="530" y="275"/>
                  </a:lnTo>
                  <a:lnTo>
                    <a:pt x="517" y="266"/>
                  </a:lnTo>
                  <a:lnTo>
                    <a:pt x="500" y="255"/>
                  </a:lnTo>
                  <a:lnTo>
                    <a:pt x="478" y="243"/>
                  </a:lnTo>
                  <a:lnTo>
                    <a:pt x="451" y="226"/>
                  </a:lnTo>
                  <a:lnTo>
                    <a:pt x="420" y="210"/>
                  </a:lnTo>
                  <a:lnTo>
                    <a:pt x="384" y="190"/>
                  </a:lnTo>
                  <a:lnTo>
                    <a:pt x="345" y="170"/>
                  </a:lnTo>
                  <a:lnTo>
                    <a:pt x="302" y="149"/>
                  </a:lnTo>
                  <a:lnTo>
                    <a:pt x="257" y="125"/>
                  </a:lnTo>
                  <a:lnTo>
                    <a:pt x="209" y="102"/>
                  </a:lnTo>
                  <a:lnTo>
                    <a:pt x="158" y="78"/>
                  </a:lnTo>
                  <a:lnTo>
                    <a:pt x="107" y="53"/>
                  </a:lnTo>
                  <a:lnTo>
                    <a:pt x="54" y="27"/>
                  </a:lnTo>
                  <a:lnTo>
                    <a:pt x="0" y="2"/>
                  </a:lnTo>
                  <a:lnTo>
                    <a:pt x="1" y="0"/>
                  </a:lnTo>
                  <a:close/>
                </a:path>
              </a:pathLst>
            </a:custGeom>
            <a:solidFill>
              <a:srgbClr val="DD80D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373" name="Freeform 1138"/>
            <p:cNvSpPr>
              <a:spLocks/>
            </p:cNvSpPr>
            <p:nvPr/>
          </p:nvSpPr>
          <p:spPr bwMode="auto">
            <a:xfrm>
              <a:off x="946" y="1254"/>
              <a:ext cx="538" cy="142"/>
            </a:xfrm>
            <a:custGeom>
              <a:avLst/>
              <a:gdLst>
                <a:gd name="T0" fmla="*/ 538 w 538"/>
                <a:gd name="T1" fmla="*/ 142 h 284"/>
                <a:gd name="T2" fmla="*/ 537 w 538"/>
                <a:gd name="T3" fmla="*/ 141 h 284"/>
                <a:gd name="T4" fmla="*/ 530 w 538"/>
                <a:gd name="T5" fmla="*/ 137 h 284"/>
                <a:gd name="T6" fmla="*/ 517 w 538"/>
                <a:gd name="T7" fmla="*/ 132 h 284"/>
                <a:gd name="T8" fmla="*/ 500 w 538"/>
                <a:gd name="T9" fmla="*/ 127 h 284"/>
                <a:gd name="T10" fmla="*/ 478 w 538"/>
                <a:gd name="T11" fmla="*/ 121 h 284"/>
                <a:gd name="T12" fmla="*/ 451 w 538"/>
                <a:gd name="T13" fmla="*/ 112 h 284"/>
                <a:gd name="T14" fmla="*/ 420 w 538"/>
                <a:gd name="T15" fmla="*/ 104 h 284"/>
                <a:gd name="T16" fmla="*/ 384 w 538"/>
                <a:gd name="T17" fmla="*/ 94 h 284"/>
                <a:gd name="T18" fmla="*/ 345 w 538"/>
                <a:gd name="T19" fmla="*/ 84 h 284"/>
                <a:gd name="T20" fmla="*/ 302 w 538"/>
                <a:gd name="T21" fmla="*/ 74 h 284"/>
                <a:gd name="T22" fmla="*/ 257 w 538"/>
                <a:gd name="T23" fmla="*/ 62 h 284"/>
                <a:gd name="T24" fmla="*/ 209 w 538"/>
                <a:gd name="T25" fmla="*/ 50 h 284"/>
                <a:gd name="T26" fmla="*/ 158 w 538"/>
                <a:gd name="T27" fmla="*/ 38 h 284"/>
                <a:gd name="T28" fmla="*/ 107 w 538"/>
                <a:gd name="T29" fmla="*/ 26 h 284"/>
                <a:gd name="T30" fmla="*/ 54 w 538"/>
                <a:gd name="T31" fmla="*/ 13 h 284"/>
                <a:gd name="T32" fmla="*/ 0 w 538"/>
                <a:gd name="T33" fmla="*/ 0 h 284"/>
                <a:gd name="T34" fmla="*/ 0 w 538"/>
                <a:gd name="T35" fmla="*/ 2 h 284"/>
                <a:gd name="T36" fmla="*/ 48 w 538"/>
                <a:gd name="T37" fmla="*/ 13 h 284"/>
                <a:gd name="T38" fmla="*/ 96 w 538"/>
                <a:gd name="T39" fmla="*/ 25 h 284"/>
                <a:gd name="T40" fmla="*/ 143 w 538"/>
                <a:gd name="T41" fmla="*/ 36 h 284"/>
                <a:gd name="T42" fmla="*/ 188 w 538"/>
                <a:gd name="T43" fmla="*/ 46 h 284"/>
                <a:gd name="T44" fmla="*/ 232 w 538"/>
                <a:gd name="T45" fmla="*/ 57 h 284"/>
                <a:gd name="T46" fmla="*/ 273 w 538"/>
                <a:gd name="T47" fmla="*/ 68 h 284"/>
                <a:gd name="T48" fmla="*/ 311 w 538"/>
                <a:gd name="T49" fmla="*/ 78 h 284"/>
                <a:gd name="T50" fmla="*/ 348 w 538"/>
                <a:gd name="T51" fmla="*/ 87 h 284"/>
                <a:gd name="T52" fmla="*/ 379 w 538"/>
                <a:gd name="T53" fmla="*/ 96 h 284"/>
                <a:gd name="T54" fmla="*/ 407 w 538"/>
                <a:gd name="T55" fmla="*/ 103 h 284"/>
                <a:gd name="T56" fmla="*/ 431 w 538"/>
                <a:gd name="T57" fmla="*/ 111 h 284"/>
                <a:gd name="T58" fmla="*/ 452 w 538"/>
                <a:gd name="T59" fmla="*/ 116 h 284"/>
                <a:gd name="T60" fmla="*/ 468 w 538"/>
                <a:gd name="T61" fmla="*/ 122 h 284"/>
                <a:gd name="T62" fmla="*/ 479 w 538"/>
                <a:gd name="T63" fmla="*/ 126 h 284"/>
                <a:gd name="T64" fmla="*/ 485 w 538"/>
                <a:gd name="T65" fmla="*/ 129 h 284"/>
                <a:gd name="T66" fmla="*/ 486 w 538"/>
                <a:gd name="T67" fmla="*/ 131 h 284"/>
                <a:gd name="T68" fmla="*/ 538 w 538"/>
                <a:gd name="T69" fmla="*/ 142 h 28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38" h="284">
                  <a:moveTo>
                    <a:pt x="538" y="284"/>
                  </a:moveTo>
                  <a:lnTo>
                    <a:pt x="537" y="281"/>
                  </a:lnTo>
                  <a:lnTo>
                    <a:pt x="530" y="273"/>
                  </a:lnTo>
                  <a:lnTo>
                    <a:pt x="517" y="264"/>
                  </a:lnTo>
                  <a:lnTo>
                    <a:pt x="500" y="253"/>
                  </a:lnTo>
                  <a:lnTo>
                    <a:pt x="478" y="241"/>
                  </a:lnTo>
                  <a:lnTo>
                    <a:pt x="451" y="224"/>
                  </a:lnTo>
                  <a:lnTo>
                    <a:pt x="420" y="208"/>
                  </a:lnTo>
                  <a:lnTo>
                    <a:pt x="384" y="188"/>
                  </a:lnTo>
                  <a:lnTo>
                    <a:pt x="345" y="168"/>
                  </a:lnTo>
                  <a:lnTo>
                    <a:pt x="302" y="147"/>
                  </a:lnTo>
                  <a:lnTo>
                    <a:pt x="257" y="123"/>
                  </a:lnTo>
                  <a:lnTo>
                    <a:pt x="209" y="100"/>
                  </a:lnTo>
                  <a:lnTo>
                    <a:pt x="158" y="76"/>
                  </a:lnTo>
                  <a:lnTo>
                    <a:pt x="107" y="51"/>
                  </a:lnTo>
                  <a:lnTo>
                    <a:pt x="54" y="25"/>
                  </a:lnTo>
                  <a:lnTo>
                    <a:pt x="0" y="0"/>
                  </a:lnTo>
                  <a:lnTo>
                    <a:pt x="0" y="4"/>
                  </a:lnTo>
                  <a:lnTo>
                    <a:pt x="48" y="25"/>
                  </a:lnTo>
                  <a:lnTo>
                    <a:pt x="96" y="49"/>
                  </a:lnTo>
                  <a:lnTo>
                    <a:pt x="143" y="71"/>
                  </a:lnTo>
                  <a:lnTo>
                    <a:pt x="188" y="92"/>
                  </a:lnTo>
                  <a:lnTo>
                    <a:pt x="232" y="114"/>
                  </a:lnTo>
                  <a:lnTo>
                    <a:pt x="273" y="136"/>
                  </a:lnTo>
                  <a:lnTo>
                    <a:pt x="311" y="156"/>
                  </a:lnTo>
                  <a:lnTo>
                    <a:pt x="348" y="174"/>
                  </a:lnTo>
                  <a:lnTo>
                    <a:pt x="379" y="192"/>
                  </a:lnTo>
                  <a:lnTo>
                    <a:pt x="407" y="206"/>
                  </a:lnTo>
                  <a:lnTo>
                    <a:pt x="431" y="221"/>
                  </a:lnTo>
                  <a:lnTo>
                    <a:pt x="452" y="232"/>
                  </a:lnTo>
                  <a:lnTo>
                    <a:pt x="468" y="243"/>
                  </a:lnTo>
                  <a:lnTo>
                    <a:pt x="479" y="252"/>
                  </a:lnTo>
                  <a:lnTo>
                    <a:pt x="485" y="257"/>
                  </a:lnTo>
                  <a:lnTo>
                    <a:pt x="486" y="261"/>
                  </a:lnTo>
                  <a:lnTo>
                    <a:pt x="538" y="284"/>
                  </a:lnTo>
                  <a:close/>
                </a:path>
              </a:pathLst>
            </a:custGeom>
            <a:solidFill>
              <a:srgbClr val="E085D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374" name="Freeform 1139"/>
            <p:cNvSpPr>
              <a:spLocks/>
            </p:cNvSpPr>
            <p:nvPr/>
          </p:nvSpPr>
          <p:spPr bwMode="auto">
            <a:xfrm>
              <a:off x="945" y="1256"/>
              <a:ext cx="487" cy="128"/>
            </a:xfrm>
            <a:custGeom>
              <a:avLst/>
              <a:gdLst>
                <a:gd name="T0" fmla="*/ 1 w 487"/>
                <a:gd name="T1" fmla="*/ 0 h 257"/>
                <a:gd name="T2" fmla="*/ 49 w 487"/>
                <a:gd name="T3" fmla="*/ 10 h 257"/>
                <a:gd name="T4" fmla="*/ 97 w 487"/>
                <a:gd name="T5" fmla="*/ 22 h 257"/>
                <a:gd name="T6" fmla="*/ 144 w 487"/>
                <a:gd name="T7" fmla="*/ 33 h 257"/>
                <a:gd name="T8" fmla="*/ 189 w 487"/>
                <a:gd name="T9" fmla="*/ 44 h 257"/>
                <a:gd name="T10" fmla="*/ 233 w 487"/>
                <a:gd name="T11" fmla="*/ 55 h 257"/>
                <a:gd name="T12" fmla="*/ 274 w 487"/>
                <a:gd name="T13" fmla="*/ 66 h 257"/>
                <a:gd name="T14" fmla="*/ 312 w 487"/>
                <a:gd name="T15" fmla="*/ 76 h 257"/>
                <a:gd name="T16" fmla="*/ 349 w 487"/>
                <a:gd name="T17" fmla="*/ 85 h 257"/>
                <a:gd name="T18" fmla="*/ 380 w 487"/>
                <a:gd name="T19" fmla="*/ 94 h 257"/>
                <a:gd name="T20" fmla="*/ 408 w 487"/>
                <a:gd name="T21" fmla="*/ 101 h 257"/>
                <a:gd name="T22" fmla="*/ 432 w 487"/>
                <a:gd name="T23" fmla="*/ 108 h 257"/>
                <a:gd name="T24" fmla="*/ 453 w 487"/>
                <a:gd name="T25" fmla="*/ 114 h 257"/>
                <a:gd name="T26" fmla="*/ 469 w 487"/>
                <a:gd name="T27" fmla="*/ 119 h 257"/>
                <a:gd name="T28" fmla="*/ 480 w 487"/>
                <a:gd name="T29" fmla="*/ 124 h 257"/>
                <a:gd name="T30" fmla="*/ 486 w 487"/>
                <a:gd name="T31" fmla="*/ 126 h 257"/>
                <a:gd name="T32" fmla="*/ 487 w 487"/>
                <a:gd name="T33" fmla="*/ 128 h 257"/>
                <a:gd name="T34" fmla="*/ 432 w 487"/>
                <a:gd name="T35" fmla="*/ 115 h 257"/>
                <a:gd name="T36" fmla="*/ 431 w 487"/>
                <a:gd name="T37" fmla="*/ 114 h 257"/>
                <a:gd name="T38" fmla="*/ 424 w 487"/>
                <a:gd name="T39" fmla="*/ 110 h 257"/>
                <a:gd name="T40" fmla="*/ 412 w 487"/>
                <a:gd name="T41" fmla="*/ 106 h 257"/>
                <a:gd name="T42" fmla="*/ 397 w 487"/>
                <a:gd name="T43" fmla="*/ 101 h 257"/>
                <a:gd name="T44" fmla="*/ 377 w 487"/>
                <a:gd name="T45" fmla="*/ 95 h 257"/>
                <a:gd name="T46" fmla="*/ 351 w 487"/>
                <a:gd name="T47" fmla="*/ 88 h 257"/>
                <a:gd name="T48" fmla="*/ 323 w 487"/>
                <a:gd name="T49" fmla="*/ 81 h 257"/>
                <a:gd name="T50" fmla="*/ 292 w 487"/>
                <a:gd name="T51" fmla="*/ 72 h 257"/>
                <a:gd name="T52" fmla="*/ 257 w 487"/>
                <a:gd name="T53" fmla="*/ 63 h 257"/>
                <a:gd name="T54" fmla="*/ 219 w 487"/>
                <a:gd name="T55" fmla="*/ 54 h 257"/>
                <a:gd name="T56" fmla="*/ 178 w 487"/>
                <a:gd name="T57" fmla="*/ 43 h 257"/>
                <a:gd name="T58" fmla="*/ 135 w 487"/>
                <a:gd name="T59" fmla="*/ 33 h 257"/>
                <a:gd name="T60" fmla="*/ 90 w 487"/>
                <a:gd name="T61" fmla="*/ 22 h 257"/>
                <a:gd name="T62" fmla="*/ 45 w 487"/>
                <a:gd name="T63" fmla="*/ 11 h 257"/>
                <a:gd name="T64" fmla="*/ 0 w 487"/>
                <a:gd name="T65" fmla="*/ 0 h 257"/>
                <a:gd name="T66" fmla="*/ 1 w 487"/>
                <a:gd name="T67" fmla="*/ 0 h 257"/>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487" h="257">
                  <a:moveTo>
                    <a:pt x="1" y="0"/>
                  </a:moveTo>
                  <a:lnTo>
                    <a:pt x="49" y="21"/>
                  </a:lnTo>
                  <a:lnTo>
                    <a:pt x="97" y="45"/>
                  </a:lnTo>
                  <a:lnTo>
                    <a:pt x="144" y="67"/>
                  </a:lnTo>
                  <a:lnTo>
                    <a:pt x="189" y="88"/>
                  </a:lnTo>
                  <a:lnTo>
                    <a:pt x="233" y="110"/>
                  </a:lnTo>
                  <a:lnTo>
                    <a:pt x="274" y="132"/>
                  </a:lnTo>
                  <a:lnTo>
                    <a:pt x="312" y="152"/>
                  </a:lnTo>
                  <a:lnTo>
                    <a:pt x="349" y="170"/>
                  </a:lnTo>
                  <a:lnTo>
                    <a:pt x="380" y="188"/>
                  </a:lnTo>
                  <a:lnTo>
                    <a:pt x="408" y="202"/>
                  </a:lnTo>
                  <a:lnTo>
                    <a:pt x="432" y="217"/>
                  </a:lnTo>
                  <a:lnTo>
                    <a:pt x="453" y="228"/>
                  </a:lnTo>
                  <a:lnTo>
                    <a:pt x="469" y="239"/>
                  </a:lnTo>
                  <a:lnTo>
                    <a:pt x="480" y="248"/>
                  </a:lnTo>
                  <a:lnTo>
                    <a:pt x="486" y="253"/>
                  </a:lnTo>
                  <a:lnTo>
                    <a:pt x="487" y="257"/>
                  </a:lnTo>
                  <a:lnTo>
                    <a:pt x="432" y="231"/>
                  </a:lnTo>
                  <a:lnTo>
                    <a:pt x="431" y="228"/>
                  </a:lnTo>
                  <a:lnTo>
                    <a:pt x="424" y="220"/>
                  </a:lnTo>
                  <a:lnTo>
                    <a:pt x="412" y="213"/>
                  </a:lnTo>
                  <a:lnTo>
                    <a:pt x="397" y="202"/>
                  </a:lnTo>
                  <a:lnTo>
                    <a:pt x="377" y="191"/>
                  </a:lnTo>
                  <a:lnTo>
                    <a:pt x="351" y="177"/>
                  </a:lnTo>
                  <a:lnTo>
                    <a:pt x="323" y="163"/>
                  </a:lnTo>
                  <a:lnTo>
                    <a:pt x="292" y="144"/>
                  </a:lnTo>
                  <a:lnTo>
                    <a:pt x="257" y="126"/>
                  </a:lnTo>
                  <a:lnTo>
                    <a:pt x="219" y="108"/>
                  </a:lnTo>
                  <a:lnTo>
                    <a:pt x="178" y="86"/>
                  </a:lnTo>
                  <a:lnTo>
                    <a:pt x="135" y="67"/>
                  </a:lnTo>
                  <a:lnTo>
                    <a:pt x="90" y="45"/>
                  </a:lnTo>
                  <a:lnTo>
                    <a:pt x="45" y="23"/>
                  </a:lnTo>
                  <a:lnTo>
                    <a:pt x="0" y="1"/>
                  </a:lnTo>
                  <a:lnTo>
                    <a:pt x="1" y="0"/>
                  </a:lnTo>
                  <a:close/>
                </a:path>
              </a:pathLst>
            </a:custGeom>
            <a:solidFill>
              <a:srgbClr val="E289E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375" name="Freeform 1140"/>
            <p:cNvSpPr>
              <a:spLocks/>
            </p:cNvSpPr>
            <p:nvPr/>
          </p:nvSpPr>
          <p:spPr bwMode="auto">
            <a:xfrm>
              <a:off x="943" y="1257"/>
              <a:ext cx="434" cy="115"/>
            </a:xfrm>
            <a:custGeom>
              <a:avLst/>
              <a:gdLst>
                <a:gd name="T0" fmla="*/ 434 w 434"/>
                <a:gd name="T1" fmla="*/ 115 h 230"/>
                <a:gd name="T2" fmla="*/ 433 w 434"/>
                <a:gd name="T3" fmla="*/ 114 h 230"/>
                <a:gd name="T4" fmla="*/ 426 w 434"/>
                <a:gd name="T5" fmla="*/ 110 h 230"/>
                <a:gd name="T6" fmla="*/ 414 w 434"/>
                <a:gd name="T7" fmla="*/ 106 h 230"/>
                <a:gd name="T8" fmla="*/ 399 w 434"/>
                <a:gd name="T9" fmla="*/ 101 h 230"/>
                <a:gd name="T10" fmla="*/ 379 w 434"/>
                <a:gd name="T11" fmla="*/ 95 h 230"/>
                <a:gd name="T12" fmla="*/ 353 w 434"/>
                <a:gd name="T13" fmla="*/ 88 h 230"/>
                <a:gd name="T14" fmla="*/ 325 w 434"/>
                <a:gd name="T15" fmla="*/ 81 h 230"/>
                <a:gd name="T16" fmla="*/ 294 w 434"/>
                <a:gd name="T17" fmla="*/ 72 h 230"/>
                <a:gd name="T18" fmla="*/ 259 w 434"/>
                <a:gd name="T19" fmla="*/ 63 h 230"/>
                <a:gd name="T20" fmla="*/ 221 w 434"/>
                <a:gd name="T21" fmla="*/ 54 h 230"/>
                <a:gd name="T22" fmla="*/ 180 w 434"/>
                <a:gd name="T23" fmla="*/ 43 h 230"/>
                <a:gd name="T24" fmla="*/ 137 w 434"/>
                <a:gd name="T25" fmla="*/ 33 h 230"/>
                <a:gd name="T26" fmla="*/ 92 w 434"/>
                <a:gd name="T27" fmla="*/ 22 h 230"/>
                <a:gd name="T28" fmla="*/ 47 w 434"/>
                <a:gd name="T29" fmla="*/ 11 h 230"/>
                <a:gd name="T30" fmla="*/ 2 w 434"/>
                <a:gd name="T31" fmla="*/ 0 h 230"/>
                <a:gd name="T32" fmla="*/ 0 w 434"/>
                <a:gd name="T33" fmla="*/ 2 h 230"/>
                <a:gd name="T34" fmla="*/ 43 w 434"/>
                <a:gd name="T35" fmla="*/ 12 h 230"/>
                <a:gd name="T36" fmla="*/ 85 w 434"/>
                <a:gd name="T37" fmla="*/ 22 h 230"/>
                <a:gd name="T38" fmla="*/ 126 w 434"/>
                <a:gd name="T39" fmla="*/ 32 h 230"/>
                <a:gd name="T40" fmla="*/ 164 w 434"/>
                <a:gd name="T41" fmla="*/ 42 h 230"/>
                <a:gd name="T42" fmla="*/ 201 w 434"/>
                <a:gd name="T43" fmla="*/ 51 h 230"/>
                <a:gd name="T44" fmla="*/ 236 w 434"/>
                <a:gd name="T45" fmla="*/ 59 h 230"/>
                <a:gd name="T46" fmla="*/ 267 w 434"/>
                <a:gd name="T47" fmla="*/ 67 h 230"/>
                <a:gd name="T48" fmla="*/ 296 w 434"/>
                <a:gd name="T49" fmla="*/ 76 h 230"/>
                <a:gd name="T50" fmla="*/ 320 w 434"/>
                <a:gd name="T51" fmla="*/ 82 h 230"/>
                <a:gd name="T52" fmla="*/ 339 w 434"/>
                <a:gd name="T53" fmla="*/ 88 h 230"/>
                <a:gd name="T54" fmla="*/ 355 w 434"/>
                <a:gd name="T55" fmla="*/ 93 h 230"/>
                <a:gd name="T56" fmla="*/ 366 w 434"/>
                <a:gd name="T57" fmla="*/ 96 h 230"/>
                <a:gd name="T58" fmla="*/ 372 w 434"/>
                <a:gd name="T59" fmla="*/ 99 h 230"/>
                <a:gd name="T60" fmla="*/ 375 w 434"/>
                <a:gd name="T61" fmla="*/ 101 h 230"/>
                <a:gd name="T62" fmla="*/ 434 w 434"/>
                <a:gd name="T63" fmla="*/ 115 h 23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434" h="230">
                  <a:moveTo>
                    <a:pt x="434" y="230"/>
                  </a:moveTo>
                  <a:lnTo>
                    <a:pt x="433" y="227"/>
                  </a:lnTo>
                  <a:lnTo>
                    <a:pt x="426" y="219"/>
                  </a:lnTo>
                  <a:lnTo>
                    <a:pt x="414" y="212"/>
                  </a:lnTo>
                  <a:lnTo>
                    <a:pt x="399" y="201"/>
                  </a:lnTo>
                  <a:lnTo>
                    <a:pt x="379" y="190"/>
                  </a:lnTo>
                  <a:lnTo>
                    <a:pt x="353" y="176"/>
                  </a:lnTo>
                  <a:lnTo>
                    <a:pt x="325" y="162"/>
                  </a:lnTo>
                  <a:lnTo>
                    <a:pt x="294" y="143"/>
                  </a:lnTo>
                  <a:lnTo>
                    <a:pt x="259" y="125"/>
                  </a:lnTo>
                  <a:lnTo>
                    <a:pt x="221" y="107"/>
                  </a:lnTo>
                  <a:lnTo>
                    <a:pt x="180" y="85"/>
                  </a:lnTo>
                  <a:lnTo>
                    <a:pt x="137" y="66"/>
                  </a:lnTo>
                  <a:lnTo>
                    <a:pt x="92" y="44"/>
                  </a:lnTo>
                  <a:lnTo>
                    <a:pt x="47" y="22"/>
                  </a:lnTo>
                  <a:lnTo>
                    <a:pt x="2" y="0"/>
                  </a:lnTo>
                  <a:lnTo>
                    <a:pt x="0" y="4"/>
                  </a:lnTo>
                  <a:lnTo>
                    <a:pt x="43" y="24"/>
                  </a:lnTo>
                  <a:lnTo>
                    <a:pt x="85" y="44"/>
                  </a:lnTo>
                  <a:lnTo>
                    <a:pt x="126" y="64"/>
                  </a:lnTo>
                  <a:lnTo>
                    <a:pt x="164" y="84"/>
                  </a:lnTo>
                  <a:lnTo>
                    <a:pt x="201" y="102"/>
                  </a:lnTo>
                  <a:lnTo>
                    <a:pt x="236" y="118"/>
                  </a:lnTo>
                  <a:lnTo>
                    <a:pt x="267" y="134"/>
                  </a:lnTo>
                  <a:lnTo>
                    <a:pt x="296" y="151"/>
                  </a:lnTo>
                  <a:lnTo>
                    <a:pt x="320" y="163"/>
                  </a:lnTo>
                  <a:lnTo>
                    <a:pt x="339" y="176"/>
                  </a:lnTo>
                  <a:lnTo>
                    <a:pt x="355" y="185"/>
                  </a:lnTo>
                  <a:lnTo>
                    <a:pt x="366" y="192"/>
                  </a:lnTo>
                  <a:lnTo>
                    <a:pt x="372" y="198"/>
                  </a:lnTo>
                  <a:lnTo>
                    <a:pt x="375" y="201"/>
                  </a:lnTo>
                  <a:lnTo>
                    <a:pt x="434" y="230"/>
                  </a:lnTo>
                  <a:close/>
                </a:path>
              </a:pathLst>
            </a:custGeom>
            <a:solidFill>
              <a:srgbClr val="E58EE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376" name="Freeform 1141"/>
            <p:cNvSpPr>
              <a:spLocks/>
            </p:cNvSpPr>
            <p:nvPr/>
          </p:nvSpPr>
          <p:spPr bwMode="auto">
            <a:xfrm>
              <a:off x="943" y="1259"/>
              <a:ext cx="375" cy="98"/>
            </a:xfrm>
            <a:custGeom>
              <a:avLst/>
              <a:gdLst>
                <a:gd name="T0" fmla="*/ 0 w 375"/>
                <a:gd name="T1" fmla="*/ 0 h 197"/>
                <a:gd name="T2" fmla="*/ 43 w 375"/>
                <a:gd name="T3" fmla="*/ 10 h 197"/>
                <a:gd name="T4" fmla="*/ 85 w 375"/>
                <a:gd name="T5" fmla="*/ 20 h 197"/>
                <a:gd name="T6" fmla="*/ 126 w 375"/>
                <a:gd name="T7" fmla="*/ 30 h 197"/>
                <a:gd name="T8" fmla="*/ 164 w 375"/>
                <a:gd name="T9" fmla="*/ 40 h 197"/>
                <a:gd name="T10" fmla="*/ 201 w 375"/>
                <a:gd name="T11" fmla="*/ 49 h 197"/>
                <a:gd name="T12" fmla="*/ 236 w 375"/>
                <a:gd name="T13" fmla="*/ 57 h 197"/>
                <a:gd name="T14" fmla="*/ 267 w 375"/>
                <a:gd name="T15" fmla="*/ 65 h 197"/>
                <a:gd name="T16" fmla="*/ 296 w 375"/>
                <a:gd name="T17" fmla="*/ 73 h 197"/>
                <a:gd name="T18" fmla="*/ 320 w 375"/>
                <a:gd name="T19" fmla="*/ 79 h 197"/>
                <a:gd name="T20" fmla="*/ 339 w 375"/>
                <a:gd name="T21" fmla="*/ 86 h 197"/>
                <a:gd name="T22" fmla="*/ 355 w 375"/>
                <a:gd name="T23" fmla="*/ 90 h 197"/>
                <a:gd name="T24" fmla="*/ 366 w 375"/>
                <a:gd name="T25" fmla="*/ 94 h 197"/>
                <a:gd name="T26" fmla="*/ 372 w 375"/>
                <a:gd name="T27" fmla="*/ 97 h 197"/>
                <a:gd name="T28" fmla="*/ 375 w 375"/>
                <a:gd name="T29" fmla="*/ 98 h 197"/>
                <a:gd name="T30" fmla="*/ 310 w 375"/>
                <a:gd name="T31" fmla="*/ 84 h 197"/>
                <a:gd name="T32" fmla="*/ 308 w 375"/>
                <a:gd name="T33" fmla="*/ 82 h 197"/>
                <a:gd name="T34" fmla="*/ 301 w 375"/>
                <a:gd name="T35" fmla="*/ 79 h 197"/>
                <a:gd name="T36" fmla="*/ 291 w 375"/>
                <a:gd name="T37" fmla="*/ 76 h 197"/>
                <a:gd name="T38" fmla="*/ 276 w 375"/>
                <a:gd name="T39" fmla="*/ 71 h 197"/>
                <a:gd name="T40" fmla="*/ 257 w 375"/>
                <a:gd name="T41" fmla="*/ 66 h 197"/>
                <a:gd name="T42" fmla="*/ 233 w 375"/>
                <a:gd name="T43" fmla="*/ 59 h 197"/>
                <a:gd name="T44" fmla="*/ 208 w 375"/>
                <a:gd name="T45" fmla="*/ 52 h 197"/>
                <a:gd name="T46" fmla="*/ 178 w 375"/>
                <a:gd name="T47" fmla="*/ 45 h 197"/>
                <a:gd name="T48" fmla="*/ 146 w 375"/>
                <a:gd name="T49" fmla="*/ 37 h 197"/>
                <a:gd name="T50" fmla="*/ 110 w 375"/>
                <a:gd name="T51" fmla="*/ 28 h 197"/>
                <a:gd name="T52" fmla="*/ 75 w 375"/>
                <a:gd name="T53" fmla="*/ 20 h 197"/>
                <a:gd name="T54" fmla="*/ 37 w 375"/>
                <a:gd name="T55" fmla="*/ 11 h 197"/>
                <a:gd name="T56" fmla="*/ 0 w 375"/>
                <a:gd name="T57" fmla="*/ 2 h 197"/>
                <a:gd name="T58" fmla="*/ 0 w 375"/>
                <a:gd name="T59" fmla="*/ 0 h 19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375" h="197">
                  <a:moveTo>
                    <a:pt x="0" y="0"/>
                  </a:moveTo>
                  <a:lnTo>
                    <a:pt x="43" y="20"/>
                  </a:lnTo>
                  <a:lnTo>
                    <a:pt x="85" y="40"/>
                  </a:lnTo>
                  <a:lnTo>
                    <a:pt x="126" y="60"/>
                  </a:lnTo>
                  <a:lnTo>
                    <a:pt x="164" y="80"/>
                  </a:lnTo>
                  <a:lnTo>
                    <a:pt x="201" y="98"/>
                  </a:lnTo>
                  <a:lnTo>
                    <a:pt x="236" y="114"/>
                  </a:lnTo>
                  <a:lnTo>
                    <a:pt x="267" y="130"/>
                  </a:lnTo>
                  <a:lnTo>
                    <a:pt x="296" y="147"/>
                  </a:lnTo>
                  <a:lnTo>
                    <a:pt x="320" y="159"/>
                  </a:lnTo>
                  <a:lnTo>
                    <a:pt x="339" y="172"/>
                  </a:lnTo>
                  <a:lnTo>
                    <a:pt x="355" y="181"/>
                  </a:lnTo>
                  <a:lnTo>
                    <a:pt x="366" y="188"/>
                  </a:lnTo>
                  <a:lnTo>
                    <a:pt x="372" y="194"/>
                  </a:lnTo>
                  <a:lnTo>
                    <a:pt x="375" y="197"/>
                  </a:lnTo>
                  <a:lnTo>
                    <a:pt x="310" y="168"/>
                  </a:lnTo>
                  <a:lnTo>
                    <a:pt x="308" y="165"/>
                  </a:lnTo>
                  <a:lnTo>
                    <a:pt x="301" y="159"/>
                  </a:lnTo>
                  <a:lnTo>
                    <a:pt x="291" y="152"/>
                  </a:lnTo>
                  <a:lnTo>
                    <a:pt x="276" y="143"/>
                  </a:lnTo>
                  <a:lnTo>
                    <a:pt x="257" y="132"/>
                  </a:lnTo>
                  <a:lnTo>
                    <a:pt x="233" y="119"/>
                  </a:lnTo>
                  <a:lnTo>
                    <a:pt x="208" y="105"/>
                  </a:lnTo>
                  <a:lnTo>
                    <a:pt x="178" y="91"/>
                  </a:lnTo>
                  <a:lnTo>
                    <a:pt x="146" y="74"/>
                  </a:lnTo>
                  <a:lnTo>
                    <a:pt x="110" y="56"/>
                  </a:lnTo>
                  <a:lnTo>
                    <a:pt x="75" y="40"/>
                  </a:lnTo>
                  <a:lnTo>
                    <a:pt x="37" y="22"/>
                  </a:lnTo>
                  <a:lnTo>
                    <a:pt x="0" y="4"/>
                  </a:lnTo>
                  <a:lnTo>
                    <a:pt x="0" y="0"/>
                  </a:lnTo>
                  <a:close/>
                </a:path>
              </a:pathLst>
            </a:custGeom>
            <a:solidFill>
              <a:srgbClr val="E893E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377" name="Freeform 1142"/>
            <p:cNvSpPr>
              <a:spLocks/>
            </p:cNvSpPr>
            <p:nvPr/>
          </p:nvSpPr>
          <p:spPr bwMode="auto">
            <a:xfrm>
              <a:off x="942" y="1260"/>
              <a:ext cx="311" cy="83"/>
            </a:xfrm>
            <a:custGeom>
              <a:avLst/>
              <a:gdLst>
                <a:gd name="T0" fmla="*/ 311 w 311"/>
                <a:gd name="T1" fmla="*/ 83 h 164"/>
                <a:gd name="T2" fmla="*/ 309 w 311"/>
                <a:gd name="T3" fmla="*/ 81 h 164"/>
                <a:gd name="T4" fmla="*/ 302 w 311"/>
                <a:gd name="T5" fmla="*/ 78 h 164"/>
                <a:gd name="T6" fmla="*/ 292 w 311"/>
                <a:gd name="T7" fmla="*/ 75 h 164"/>
                <a:gd name="T8" fmla="*/ 277 w 311"/>
                <a:gd name="T9" fmla="*/ 70 h 164"/>
                <a:gd name="T10" fmla="*/ 258 w 311"/>
                <a:gd name="T11" fmla="*/ 65 h 164"/>
                <a:gd name="T12" fmla="*/ 234 w 311"/>
                <a:gd name="T13" fmla="*/ 58 h 164"/>
                <a:gd name="T14" fmla="*/ 209 w 311"/>
                <a:gd name="T15" fmla="*/ 51 h 164"/>
                <a:gd name="T16" fmla="*/ 179 w 311"/>
                <a:gd name="T17" fmla="*/ 44 h 164"/>
                <a:gd name="T18" fmla="*/ 147 w 311"/>
                <a:gd name="T19" fmla="*/ 35 h 164"/>
                <a:gd name="T20" fmla="*/ 111 w 311"/>
                <a:gd name="T21" fmla="*/ 26 h 164"/>
                <a:gd name="T22" fmla="*/ 76 w 311"/>
                <a:gd name="T23" fmla="*/ 18 h 164"/>
                <a:gd name="T24" fmla="*/ 38 w 311"/>
                <a:gd name="T25" fmla="*/ 9 h 164"/>
                <a:gd name="T26" fmla="*/ 1 w 311"/>
                <a:gd name="T27" fmla="*/ 0 h 164"/>
                <a:gd name="T28" fmla="*/ 0 w 311"/>
                <a:gd name="T29" fmla="*/ 2 h 164"/>
                <a:gd name="T30" fmla="*/ 35 w 311"/>
                <a:gd name="T31" fmla="*/ 10 h 164"/>
                <a:gd name="T32" fmla="*/ 69 w 311"/>
                <a:gd name="T33" fmla="*/ 18 h 164"/>
                <a:gd name="T34" fmla="*/ 101 w 311"/>
                <a:gd name="T35" fmla="*/ 26 h 164"/>
                <a:gd name="T36" fmla="*/ 131 w 311"/>
                <a:gd name="T37" fmla="*/ 34 h 164"/>
                <a:gd name="T38" fmla="*/ 159 w 311"/>
                <a:gd name="T39" fmla="*/ 41 h 164"/>
                <a:gd name="T40" fmla="*/ 183 w 311"/>
                <a:gd name="T41" fmla="*/ 48 h 164"/>
                <a:gd name="T42" fmla="*/ 205 w 311"/>
                <a:gd name="T43" fmla="*/ 54 h 164"/>
                <a:gd name="T44" fmla="*/ 220 w 311"/>
                <a:gd name="T45" fmla="*/ 58 h 164"/>
                <a:gd name="T46" fmla="*/ 233 w 311"/>
                <a:gd name="T47" fmla="*/ 62 h 164"/>
                <a:gd name="T48" fmla="*/ 240 w 311"/>
                <a:gd name="T49" fmla="*/ 65 h 164"/>
                <a:gd name="T50" fmla="*/ 241 w 311"/>
                <a:gd name="T51" fmla="*/ 67 h 164"/>
                <a:gd name="T52" fmla="*/ 311 w 311"/>
                <a:gd name="T53" fmla="*/ 83 h 164"/>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311" h="164">
                  <a:moveTo>
                    <a:pt x="311" y="164"/>
                  </a:moveTo>
                  <a:lnTo>
                    <a:pt x="309" y="161"/>
                  </a:lnTo>
                  <a:lnTo>
                    <a:pt x="302" y="155"/>
                  </a:lnTo>
                  <a:lnTo>
                    <a:pt x="292" y="148"/>
                  </a:lnTo>
                  <a:lnTo>
                    <a:pt x="277" y="139"/>
                  </a:lnTo>
                  <a:lnTo>
                    <a:pt x="258" y="128"/>
                  </a:lnTo>
                  <a:lnTo>
                    <a:pt x="234" y="115"/>
                  </a:lnTo>
                  <a:lnTo>
                    <a:pt x="209" y="101"/>
                  </a:lnTo>
                  <a:lnTo>
                    <a:pt x="179" y="87"/>
                  </a:lnTo>
                  <a:lnTo>
                    <a:pt x="147" y="70"/>
                  </a:lnTo>
                  <a:lnTo>
                    <a:pt x="111" y="52"/>
                  </a:lnTo>
                  <a:lnTo>
                    <a:pt x="76" y="36"/>
                  </a:lnTo>
                  <a:lnTo>
                    <a:pt x="38" y="18"/>
                  </a:lnTo>
                  <a:lnTo>
                    <a:pt x="1" y="0"/>
                  </a:lnTo>
                  <a:lnTo>
                    <a:pt x="0" y="3"/>
                  </a:lnTo>
                  <a:lnTo>
                    <a:pt x="35" y="20"/>
                  </a:lnTo>
                  <a:lnTo>
                    <a:pt x="69" y="36"/>
                  </a:lnTo>
                  <a:lnTo>
                    <a:pt x="101" y="52"/>
                  </a:lnTo>
                  <a:lnTo>
                    <a:pt x="131" y="67"/>
                  </a:lnTo>
                  <a:lnTo>
                    <a:pt x="159" y="81"/>
                  </a:lnTo>
                  <a:lnTo>
                    <a:pt x="183" y="94"/>
                  </a:lnTo>
                  <a:lnTo>
                    <a:pt x="205" y="106"/>
                  </a:lnTo>
                  <a:lnTo>
                    <a:pt x="220" y="115"/>
                  </a:lnTo>
                  <a:lnTo>
                    <a:pt x="233" y="123"/>
                  </a:lnTo>
                  <a:lnTo>
                    <a:pt x="240" y="128"/>
                  </a:lnTo>
                  <a:lnTo>
                    <a:pt x="241" y="132"/>
                  </a:lnTo>
                  <a:lnTo>
                    <a:pt x="311" y="164"/>
                  </a:lnTo>
                  <a:close/>
                </a:path>
              </a:pathLst>
            </a:custGeom>
            <a:solidFill>
              <a:srgbClr val="EA98E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378" name="Freeform 1143"/>
            <p:cNvSpPr>
              <a:spLocks/>
            </p:cNvSpPr>
            <p:nvPr/>
          </p:nvSpPr>
          <p:spPr bwMode="auto">
            <a:xfrm>
              <a:off x="940" y="1262"/>
              <a:ext cx="243" cy="64"/>
            </a:xfrm>
            <a:custGeom>
              <a:avLst/>
              <a:gdLst>
                <a:gd name="T0" fmla="*/ 2 w 243"/>
                <a:gd name="T1" fmla="*/ 0 h 129"/>
                <a:gd name="T2" fmla="*/ 37 w 243"/>
                <a:gd name="T3" fmla="*/ 8 h 129"/>
                <a:gd name="T4" fmla="*/ 71 w 243"/>
                <a:gd name="T5" fmla="*/ 16 h 129"/>
                <a:gd name="T6" fmla="*/ 103 w 243"/>
                <a:gd name="T7" fmla="*/ 24 h 129"/>
                <a:gd name="T8" fmla="*/ 133 w 243"/>
                <a:gd name="T9" fmla="*/ 32 h 129"/>
                <a:gd name="T10" fmla="*/ 161 w 243"/>
                <a:gd name="T11" fmla="*/ 39 h 129"/>
                <a:gd name="T12" fmla="*/ 185 w 243"/>
                <a:gd name="T13" fmla="*/ 45 h 129"/>
                <a:gd name="T14" fmla="*/ 207 w 243"/>
                <a:gd name="T15" fmla="*/ 51 h 129"/>
                <a:gd name="T16" fmla="*/ 222 w 243"/>
                <a:gd name="T17" fmla="*/ 56 h 129"/>
                <a:gd name="T18" fmla="*/ 235 w 243"/>
                <a:gd name="T19" fmla="*/ 60 h 129"/>
                <a:gd name="T20" fmla="*/ 242 w 243"/>
                <a:gd name="T21" fmla="*/ 62 h 129"/>
                <a:gd name="T22" fmla="*/ 243 w 243"/>
                <a:gd name="T23" fmla="*/ 64 h 129"/>
                <a:gd name="T24" fmla="*/ 168 w 243"/>
                <a:gd name="T25" fmla="*/ 46 h 129"/>
                <a:gd name="T26" fmla="*/ 167 w 243"/>
                <a:gd name="T27" fmla="*/ 45 h 129"/>
                <a:gd name="T28" fmla="*/ 159 w 243"/>
                <a:gd name="T29" fmla="*/ 42 h 129"/>
                <a:gd name="T30" fmla="*/ 147 w 243"/>
                <a:gd name="T31" fmla="*/ 39 h 129"/>
                <a:gd name="T32" fmla="*/ 130 w 243"/>
                <a:gd name="T33" fmla="*/ 34 h 129"/>
                <a:gd name="T34" fmla="*/ 109 w 243"/>
                <a:gd name="T35" fmla="*/ 29 h 129"/>
                <a:gd name="T36" fmla="*/ 85 w 243"/>
                <a:gd name="T37" fmla="*/ 23 h 129"/>
                <a:gd name="T38" fmla="*/ 58 w 243"/>
                <a:gd name="T39" fmla="*/ 16 h 129"/>
                <a:gd name="T40" fmla="*/ 30 w 243"/>
                <a:gd name="T41" fmla="*/ 9 h 129"/>
                <a:gd name="T42" fmla="*/ 0 w 243"/>
                <a:gd name="T43" fmla="*/ 2 h 129"/>
                <a:gd name="T44" fmla="*/ 2 w 243"/>
                <a:gd name="T45" fmla="*/ 0 h 129"/>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243" h="129">
                  <a:moveTo>
                    <a:pt x="2" y="0"/>
                  </a:moveTo>
                  <a:lnTo>
                    <a:pt x="37" y="17"/>
                  </a:lnTo>
                  <a:lnTo>
                    <a:pt x="71" y="33"/>
                  </a:lnTo>
                  <a:lnTo>
                    <a:pt x="103" y="49"/>
                  </a:lnTo>
                  <a:lnTo>
                    <a:pt x="133" y="64"/>
                  </a:lnTo>
                  <a:lnTo>
                    <a:pt x="161" y="78"/>
                  </a:lnTo>
                  <a:lnTo>
                    <a:pt x="185" y="91"/>
                  </a:lnTo>
                  <a:lnTo>
                    <a:pt x="207" y="103"/>
                  </a:lnTo>
                  <a:lnTo>
                    <a:pt x="222" y="112"/>
                  </a:lnTo>
                  <a:lnTo>
                    <a:pt x="235" y="120"/>
                  </a:lnTo>
                  <a:lnTo>
                    <a:pt x="242" y="125"/>
                  </a:lnTo>
                  <a:lnTo>
                    <a:pt x="243" y="129"/>
                  </a:lnTo>
                  <a:lnTo>
                    <a:pt x="168" y="93"/>
                  </a:lnTo>
                  <a:lnTo>
                    <a:pt x="167" y="91"/>
                  </a:lnTo>
                  <a:lnTo>
                    <a:pt x="159" y="85"/>
                  </a:lnTo>
                  <a:lnTo>
                    <a:pt x="147" y="78"/>
                  </a:lnTo>
                  <a:lnTo>
                    <a:pt x="130" y="69"/>
                  </a:lnTo>
                  <a:lnTo>
                    <a:pt x="109" y="58"/>
                  </a:lnTo>
                  <a:lnTo>
                    <a:pt x="85" y="46"/>
                  </a:lnTo>
                  <a:lnTo>
                    <a:pt x="58" y="33"/>
                  </a:lnTo>
                  <a:lnTo>
                    <a:pt x="30" y="18"/>
                  </a:lnTo>
                  <a:lnTo>
                    <a:pt x="0" y="4"/>
                  </a:lnTo>
                  <a:lnTo>
                    <a:pt x="2" y="0"/>
                  </a:lnTo>
                  <a:close/>
                </a:path>
              </a:pathLst>
            </a:custGeom>
            <a:solidFill>
              <a:srgbClr val="ED9DE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379" name="Freeform 1144"/>
            <p:cNvSpPr>
              <a:spLocks/>
            </p:cNvSpPr>
            <p:nvPr/>
          </p:nvSpPr>
          <p:spPr bwMode="auto">
            <a:xfrm>
              <a:off x="939" y="1264"/>
              <a:ext cx="169" cy="44"/>
            </a:xfrm>
            <a:custGeom>
              <a:avLst/>
              <a:gdLst>
                <a:gd name="T0" fmla="*/ 169 w 169"/>
                <a:gd name="T1" fmla="*/ 44 h 89"/>
                <a:gd name="T2" fmla="*/ 168 w 169"/>
                <a:gd name="T3" fmla="*/ 43 h 89"/>
                <a:gd name="T4" fmla="*/ 160 w 169"/>
                <a:gd name="T5" fmla="*/ 40 h 89"/>
                <a:gd name="T6" fmla="*/ 148 w 169"/>
                <a:gd name="T7" fmla="*/ 37 h 89"/>
                <a:gd name="T8" fmla="*/ 131 w 169"/>
                <a:gd name="T9" fmla="*/ 32 h 89"/>
                <a:gd name="T10" fmla="*/ 110 w 169"/>
                <a:gd name="T11" fmla="*/ 27 h 89"/>
                <a:gd name="T12" fmla="*/ 86 w 169"/>
                <a:gd name="T13" fmla="*/ 21 h 89"/>
                <a:gd name="T14" fmla="*/ 59 w 169"/>
                <a:gd name="T15" fmla="*/ 14 h 89"/>
                <a:gd name="T16" fmla="*/ 31 w 169"/>
                <a:gd name="T17" fmla="*/ 7 h 89"/>
                <a:gd name="T18" fmla="*/ 1 w 169"/>
                <a:gd name="T19" fmla="*/ 0 h 89"/>
                <a:gd name="T20" fmla="*/ 0 w 169"/>
                <a:gd name="T21" fmla="*/ 2 h 89"/>
                <a:gd name="T22" fmla="*/ 20 w 169"/>
                <a:gd name="T23" fmla="*/ 7 h 89"/>
                <a:gd name="T24" fmla="*/ 39 w 169"/>
                <a:gd name="T25" fmla="*/ 11 h 89"/>
                <a:gd name="T26" fmla="*/ 56 w 169"/>
                <a:gd name="T27" fmla="*/ 16 h 89"/>
                <a:gd name="T28" fmla="*/ 69 w 169"/>
                <a:gd name="T29" fmla="*/ 20 h 89"/>
                <a:gd name="T30" fmla="*/ 80 w 169"/>
                <a:gd name="T31" fmla="*/ 22 h 89"/>
                <a:gd name="T32" fmla="*/ 86 w 169"/>
                <a:gd name="T33" fmla="*/ 24 h 89"/>
                <a:gd name="T34" fmla="*/ 89 w 169"/>
                <a:gd name="T35" fmla="*/ 26 h 89"/>
                <a:gd name="T36" fmla="*/ 169 w 169"/>
                <a:gd name="T37" fmla="*/ 44 h 8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69" h="89">
                  <a:moveTo>
                    <a:pt x="169" y="89"/>
                  </a:moveTo>
                  <a:lnTo>
                    <a:pt x="168" y="87"/>
                  </a:lnTo>
                  <a:lnTo>
                    <a:pt x="160" y="81"/>
                  </a:lnTo>
                  <a:lnTo>
                    <a:pt x="148" y="74"/>
                  </a:lnTo>
                  <a:lnTo>
                    <a:pt x="131" y="65"/>
                  </a:lnTo>
                  <a:lnTo>
                    <a:pt x="110" y="54"/>
                  </a:lnTo>
                  <a:lnTo>
                    <a:pt x="86" y="42"/>
                  </a:lnTo>
                  <a:lnTo>
                    <a:pt x="59" y="29"/>
                  </a:lnTo>
                  <a:lnTo>
                    <a:pt x="31" y="14"/>
                  </a:lnTo>
                  <a:lnTo>
                    <a:pt x="1" y="0"/>
                  </a:lnTo>
                  <a:lnTo>
                    <a:pt x="0" y="5"/>
                  </a:lnTo>
                  <a:lnTo>
                    <a:pt x="20" y="14"/>
                  </a:lnTo>
                  <a:lnTo>
                    <a:pt x="39" y="23"/>
                  </a:lnTo>
                  <a:lnTo>
                    <a:pt x="56" y="32"/>
                  </a:lnTo>
                  <a:lnTo>
                    <a:pt x="69" y="40"/>
                  </a:lnTo>
                  <a:lnTo>
                    <a:pt x="80" y="45"/>
                  </a:lnTo>
                  <a:lnTo>
                    <a:pt x="86" y="49"/>
                  </a:lnTo>
                  <a:lnTo>
                    <a:pt x="89" y="52"/>
                  </a:lnTo>
                  <a:lnTo>
                    <a:pt x="169" y="89"/>
                  </a:lnTo>
                  <a:close/>
                </a:path>
              </a:pathLst>
            </a:custGeom>
            <a:solidFill>
              <a:srgbClr val="F0A1F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380" name="Freeform 1145"/>
            <p:cNvSpPr>
              <a:spLocks/>
            </p:cNvSpPr>
            <p:nvPr/>
          </p:nvSpPr>
          <p:spPr bwMode="auto">
            <a:xfrm>
              <a:off x="937" y="1267"/>
              <a:ext cx="91" cy="23"/>
            </a:xfrm>
            <a:custGeom>
              <a:avLst/>
              <a:gdLst>
                <a:gd name="T0" fmla="*/ 2 w 91"/>
                <a:gd name="T1" fmla="*/ 0 h 47"/>
                <a:gd name="T2" fmla="*/ 22 w 91"/>
                <a:gd name="T3" fmla="*/ 4 h 47"/>
                <a:gd name="T4" fmla="*/ 41 w 91"/>
                <a:gd name="T5" fmla="*/ 9 h 47"/>
                <a:gd name="T6" fmla="*/ 58 w 91"/>
                <a:gd name="T7" fmla="*/ 13 h 47"/>
                <a:gd name="T8" fmla="*/ 71 w 91"/>
                <a:gd name="T9" fmla="*/ 17 h 47"/>
                <a:gd name="T10" fmla="*/ 82 w 91"/>
                <a:gd name="T11" fmla="*/ 20 h 47"/>
                <a:gd name="T12" fmla="*/ 88 w 91"/>
                <a:gd name="T13" fmla="*/ 22 h 47"/>
                <a:gd name="T14" fmla="*/ 91 w 91"/>
                <a:gd name="T15" fmla="*/ 23 h 47"/>
                <a:gd name="T16" fmla="*/ 2 w 91"/>
                <a:gd name="T17" fmla="*/ 3 h 47"/>
                <a:gd name="T18" fmla="*/ 0 w 91"/>
                <a:gd name="T19" fmla="*/ 2 h 47"/>
                <a:gd name="T20" fmla="*/ 2 w 91"/>
                <a:gd name="T21" fmla="*/ 0 h 4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91" h="47">
                  <a:moveTo>
                    <a:pt x="2" y="0"/>
                  </a:moveTo>
                  <a:lnTo>
                    <a:pt x="22" y="9"/>
                  </a:lnTo>
                  <a:lnTo>
                    <a:pt x="41" y="18"/>
                  </a:lnTo>
                  <a:lnTo>
                    <a:pt x="58" y="27"/>
                  </a:lnTo>
                  <a:lnTo>
                    <a:pt x="71" y="35"/>
                  </a:lnTo>
                  <a:lnTo>
                    <a:pt x="82" y="40"/>
                  </a:lnTo>
                  <a:lnTo>
                    <a:pt x="88" y="44"/>
                  </a:lnTo>
                  <a:lnTo>
                    <a:pt x="91" y="47"/>
                  </a:lnTo>
                  <a:lnTo>
                    <a:pt x="2" y="6"/>
                  </a:lnTo>
                  <a:lnTo>
                    <a:pt x="0" y="4"/>
                  </a:lnTo>
                  <a:lnTo>
                    <a:pt x="2" y="0"/>
                  </a:lnTo>
                  <a:close/>
                </a:path>
              </a:pathLst>
            </a:custGeom>
            <a:solidFill>
              <a:srgbClr val="F2A6F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381" name="Freeform 1146"/>
            <p:cNvSpPr>
              <a:spLocks/>
            </p:cNvSpPr>
            <p:nvPr/>
          </p:nvSpPr>
          <p:spPr bwMode="auto">
            <a:xfrm>
              <a:off x="937" y="1268"/>
              <a:ext cx="2" cy="1"/>
            </a:xfrm>
            <a:custGeom>
              <a:avLst/>
              <a:gdLst>
                <a:gd name="T0" fmla="*/ 2 w 2"/>
                <a:gd name="T1" fmla="*/ 1 h 2"/>
                <a:gd name="T2" fmla="*/ 0 w 2"/>
                <a:gd name="T3" fmla="*/ 0 h 2"/>
                <a:gd name="T4" fmla="*/ 0 w 2"/>
                <a:gd name="T5" fmla="*/ 0 h 2"/>
                <a:gd name="T6" fmla="*/ 0 w 2"/>
                <a:gd name="T7" fmla="*/ 0 h 2"/>
                <a:gd name="T8" fmla="*/ 2 w 2"/>
                <a:gd name="T9" fmla="*/ 1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2">
                  <a:moveTo>
                    <a:pt x="2" y="2"/>
                  </a:moveTo>
                  <a:lnTo>
                    <a:pt x="0" y="0"/>
                  </a:lnTo>
                  <a:lnTo>
                    <a:pt x="2" y="2"/>
                  </a:lnTo>
                  <a:close/>
                </a:path>
              </a:pathLst>
            </a:custGeom>
            <a:solidFill>
              <a:srgbClr val="F3A7F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382" name="Freeform 1147"/>
            <p:cNvSpPr>
              <a:spLocks/>
            </p:cNvSpPr>
            <p:nvPr/>
          </p:nvSpPr>
          <p:spPr bwMode="auto">
            <a:xfrm>
              <a:off x="953" y="1241"/>
              <a:ext cx="1015" cy="268"/>
            </a:xfrm>
            <a:custGeom>
              <a:avLst/>
              <a:gdLst>
                <a:gd name="T0" fmla="*/ 996 w 1015"/>
                <a:gd name="T1" fmla="*/ 232 h 535"/>
                <a:gd name="T2" fmla="*/ 0 w 1015"/>
                <a:gd name="T3" fmla="*/ 0 h 535"/>
                <a:gd name="T4" fmla="*/ 18 w 1015"/>
                <a:gd name="T5" fmla="*/ 35 h 535"/>
                <a:gd name="T6" fmla="*/ 1015 w 1015"/>
                <a:gd name="T7" fmla="*/ 268 h 535"/>
                <a:gd name="T8" fmla="*/ 996 w 1015"/>
                <a:gd name="T9" fmla="*/ 232 h 53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15" h="535">
                  <a:moveTo>
                    <a:pt x="996" y="463"/>
                  </a:moveTo>
                  <a:lnTo>
                    <a:pt x="0" y="0"/>
                  </a:lnTo>
                  <a:lnTo>
                    <a:pt x="18" y="70"/>
                  </a:lnTo>
                  <a:lnTo>
                    <a:pt x="1015" y="535"/>
                  </a:lnTo>
                  <a:lnTo>
                    <a:pt x="996" y="46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383" name="Freeform 1148"/>
            <p:cNvSpPr>
              <a:spLocks/>
            </p:cNvSpPr>
            <p:nvPr/>
          </p:nvSpPr>
          <p:spPr bwMode="auto">
            <a:xfrm>
              <a:off x="953" y="1241"/>
              <a:ext cx="1030" cy="268"/>
            </a:xfrm>
            <a:custGeom>
              <a:avLst/>
              <a:gdLst>
                <a:gd name="T0" fmla="*/ 1015 w 1030"/>
                <a:gd name="T1" fmla="*/ 268 h 535"/>
                <a:gd name="T2" fmla="*/ 1030 w 1030"/>
                <a:gd name="T3" fmla="*/ 240 h 535"/>
                <a:gd name="T4" fmla="*/ 0 w 1030"/>
                <a:gd name="T5" fmla="*/ 0 h 535"/>
                <a:gd name="T6" fmla="*/ 0 w 1030"/>
                <a:gd name="T7" fmla="*/ 0 h 535"/>
                <a:gd name="T8" fmla="*/ 72 w 1030"/>
                <a:gd name="T9" fmla="*/ 17 h 535"/>
                <a:gd name="T10" fmla="*/ 143 w 1030"/>
                <a:gd name="T11" fmla="*/ 34 h 535"/>
                <a:gd name="T12" fmla="*/ 213 w 1030"/>
                <a:gd name="T13" fmla="*/ 51 h 535"/>
                <a:gd name="T14" fmla="*/ 283 w 1030"/>
                <a:gd name="T15" fmla="*/ 67 h 535"/>
                <a:gd name="T16" fmla="*/ 351 w 1030"/>
                <a:gd name="T17" fmla="*/ 84 h 535"/>
                <a:gd name="T18" fmla="*/ 417 w 1030"/>
                <a:gd name="T19" fmla="*/ 101 h 535"/>
                <a:gd name="T20" fmla="*/ 481 w 1030"/>
                <a:gd name="T21" fmla="*/ 116 h 535"/>
                <a:gd name="T22" fmla="*/ 541 w 1030"/>
                <a:gd name="T23" fmla="*/ 131 h 535"/>
                <a:gd name="T24" fmla="*/ 599 w 1030"/>
                <a:gd name="T25" fmla="*/ 146 h 535"/>
                <a:gd name="T26" fmla="*/ 654 w 1030"/>
                <a:gd name="T27" fmla="*/ 160 h 535"/>
                <a:gd name="T28" fmla="*/ 707 w 1030"/>
                <a:gd name="T29" fmla="*/ 174 h 535"/>
                <a:gd name="T30" fmla="*/ 755 w 1030"/>
                <a:gd name="T31" fmla="*/ 187 h 535"/>
                <a:gd name="T32" fmla="*/ 799 w 1030"/>
                <a:gd name="T33" fmla="*/ 199 h 535"/>
                <a:gd name="T34" fmla="*/ 840 w 1030"/>
                <a:gd name="T35" fmla="*/ 210 h 535"/>
                <a:gd name="T36" fmla="*/ 875 w 1030"/>
                <a:gd name="T37" fmla="*/ 220 h 535"/>
                <a:gd name="T38" fmla="*/ 906 w 1030"/>
                <a:gd name="T39" fmla="*/ 229 h 535"/>
                <a:gd name="T40" fmla="*/ 933 w 1030"/>
                <a:gd name="T41" fmla="*/ 238 h 535"/>
                <a:gd name="T42" fmla="*/ 954 w 1030"/>
                <a:gd name="T43" fmla="*/ 244 h 535"/>
                <a:gd name="T44" fmla="*/ 971 w 1030"/>
                <a:gd name="T45" fmla="*/ 251 h 535"/>
                <a:gd name="T46" fmla="*/ 982 w 1030"/>
                <a:gd name="T47" fmla="*/ 255 h 535"/>
                <a:gd name="T48" fmla="*/ 989 w 1030"/>
                <a:gd name="T49" fmla="*/ 260 h 535"/>
                <a:gd name="T50" fmla="*/ 991 w 1030"/>
                <a:gd name="T51" fmla="*/ 262 h 535"/>
                <a:gd name="T52" fmla="*/ 1015 w 1030"/>
                <a:gd name="T53" fmla="*/ 268 h 53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030" h="535">
                  <a:moveTo>
                    <a:pt x="1015" y="535"/>
                  </a:moveTo>
                  <a:lnTo>
                    <a:pt x="1030" y="479"/>
                  </a:lnTo>
                  <a:lnTo>
                    <a:pt x="0" y="0"/>
                  </a:lnTo>
                  <a:lnTo>
                    <a:pt x="72" y="34"/>
                  </a:lnTo>
                  <a:lnTo>
                    <a:pt x="143" y="67"/>
                  </a:lnTo>
                  <a:lnTo>
                    <a:pt x="213" y="101"/>
                  </a:lnTo>
                  <a:lnTo>
                    <a:pt x="283" y="134"/>
                  </a:lnTo>
                  <a:lnTo>
                    <a:pt x="351" y="168"/>
                  </a:lnTo>
                  <a:lnTo>
                    <a:pt x="417" y="201"/>
                  </a:lnTo>
                  <a:lnTo>
                    <a:pt x="481" y="231"/>
                  </a:lnTo>
                  <a:lnTo>
                    <a:pt x="541" y="262"/>
                  </a:lnTo>
                  <a:lnTo>
                    <a:pt x="599" y="291"/>
                  </a:lnTo>
                  <a:lnTo>
                    <a:pt x="654" y="320"/>
                  </a:lnTo>
                  <a:lnTo>
                    <a:pt x="707" y="347"/>
                  </a:lnTo>
                  <a:lnTo>
                    <a:pt x="755" y="373"/>
                  </a:lnTo>
                  <a:lnTo>
                    <a:pt x="799" y="398"/>
                  </a:lnTo>
                  <a:lnTo>
                    <a:pt x="840" y="420"/>
                  </a:lnTo>
                  <a:lnTo>
                    <a:pt x="875" y="440"/>
                  </a:lnTo>
                  <a:lnTo>
                    <a:pt x="906" y="458"/>
                  </a:lnTo>
                  <a:lnTo>
                    <a:pt x="933" y="476"/>
                  </a:lnTo>
                  <a:lnTo>
                    <a:pt x="954" y="488"/>
                  </a:lnTo>
                  <a:lnTo>
                    <a:pt x="971" y="501"/>
                  </a:lnTo>
                  <a:lnTo>
                    <a:pt x="982" y="510"/>
                  </a:lnTo>
                  <a:lnTo>
                    <a:pt x="989" y="519"/>
                  </a:lnTo>
                  <a:lnTo>
                    <a:pt x="991" y="523"/>
                  </a:lnTo>
                  <a:lnTo>
                    <a:pt x="1015" y="535"/>
                  </a:lnTo>
                  <a:close/>
                </a:path>
              </a:pathLst>
            </a:custGeom>
            <a:solidFill>
              <a:srgbClr val="BC43B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384" name="Freeform 1149"/>
            <p:cNvSpPr>
              <a:spLocks/>
            </p:cNvSpPr>
            <p:nvPr/>
          </p:nvSpPr>
          <p:spPr bwMode="auto">
            <a:xfrm>
              <a:off x="953" y="1241"/>
              <a:ext cx="991" cy="262"/>
            </a:xfrm>
            <a:custGeom>
              <a:avLst/>
              <a:gdLst>
                <a:gd name="T0" fmla="*/ 0 w 991"/>
                <a:gd name="T1" fmla="*/ 0 h 523"/>
                <a:gd name="T2" fmla="*/ 72 w 991"/>
                <a:gd name="T3" fmla="*/ 17 h 523"/>
                <a:gd name="T4" fmla="*/ 143 w 991"/>
                <a:gd name="T5" fmla="*/ 34 h 523"/>
                <a:gd name="T6" fmla="*/ 213 w 991"/>
                <a:gd name="T7" fmla="*/ 51 h 523"/>
                <a:gd name="T8" fmla="*/ 283 w 991"/>
                <a:gd name="T9" fmla="*/ 67 h 523"/>
                <a:gd name="T10" fmla="*/ 351 w 991"/>
                <a:gd name="T11" fmla="*/ 84 h 523"/>
                <a:gd name="T12" fmla="*/ 417 w 991"/>
                <a:gd name="T13" fmla="*/ 101 h 523"/>
                <a:gd name="T14" fmla="*/ 481 w 991"/>
                <a:gd name="T15" fmla="*/ 116 h 523"/>
                <a:gd name="T16" fmla="*/ 541 w 991"/>
                <a:gd name="T17" fmla="*/ 131 h 523"/>
                <a:gd name="T18" fmla="*/ 599 w 991"/>
                <a:gd name="T19" fmla="*/ 146 h 523"/>
                <a:gd name="T20" fmla="*/ 654 w 991"/>
                <a:gd name="T21" fmla="*/ 160 h 523"/>
                <a:gd name="T22" fmla="*/ 707 w 991"/>
                <a:gd name="T23" fmla="*/ 174 h 523"/>
                <a:gd name="T24" fmla="*/ 755 w 991"/>
                <a:gd name="T25" fmla="*/ 187 h 523"/>
                <a:gd name="T26" fmla="*/ 799 w 991"/>
                <a:gd name="T27" fmla="*/ 199 h 523"/>
                <a:gd name="T28" fmla="*/ 840 w 991"/>
                <a:gd name="T29" fmla="*/ 210 h 523"/>
                <a:gd name="T30" fmla="*/ 875 w 991"/>
                <a:gd name="T31" fmla="*/ 220 h 523"/>
                <a:gd name="T32" fmla="*/ 906 w 991"/>
                <a:gd name="T33" fmla="*/ 229 h 523"/>
                <a:gd name="T34" fmla="*/ 933 w 991"/>
                <a:gd name="T35" fmla="*/ 238 h 523"/>
                <a:gd name="T36" fmla="*/ 954 w 991"/>
                <a:gd name="T37" fmla="*/ 244 h 523"/>
                <a:gd name="T38" fmla="*/ 971 w 991"/>
                <a:gd name="T39" fmla="*/ 251 h 523"/>
                <a:gd name="T40" fmla="*/ 982 w 991"/>
                <a:gd name="T41" fmla="*/ 255 h 523"/>
                <a:gd name="T42" fmla="*/ 989 w 991"/>
                <a:gd name="T43" fmla="*/ 260 h 523"/>
                <a:gd name="T44" fmla="*/ 991 w 991"/>
                <a:gd name="T45" fmla="*/ 262 h 523"/>
                <a:gd name="T46" fmla="*/ 965 w 991"/>
                <a:gd name="T47" fmla="*/ 256 h 523"/>
                <a:gd name="T48" fmla="*/ 964 w 991"/>
                <a:gd name="T49" fmla="*/ 253 h 523"/>
                <a:gd name="T50" fmla="*/ 957 w 991"/>
                <a:gd name="T51" fmla="*/ 250 h 523"/>
                <a:gd name="T52" fmla="*/ 946 w 991"/>
                <a:gd name="T53" fmla="*/ 245 h 523"/>
                <a:gd name="T54" fmla="*/ 930 w 991"/>
                <a:gd name="T55" fmla="*/ 239 h 523"/>
                <a:gd name="T56" fmla="*/ 909 w 991"/>
                <a:gd name="T57" fmla="*/ 233 h 523"/>
                <a:gd name="T58" fmla="*/ 883 w 991"/>
                <a:gd name="T59" fmla="*/ 225 h 523"/>
                <a:gd name="T60" fmla="*/ 852 w 991"/>
                <a:gd name="T61" fmla="*/ 215 h 523"/>
                <a:gd name="T62" fmla="*/ 817 w 991"/>
                <a:gd name="T63" fmla="*/ 206 h 523"/>
                <a:gd name="T64" fmla="*/ 779 w 991"/>
                <a:gd name="T65" fmla="*/ 195 h 523"/>
                <a:gd name="T66" fmla="*/ 735 w 991"/>
                <a:gd name="T67" fmla="*/ 183 h 523"/>
                <a:gd name="T68" fmla="*/ 688 w 991"/>
                <a:gd name="T69" fmla="*/ 170 h 523"/>
                <a:gd name="T70" fmla="*/ 637 w 991"/>
                <a:gd name="T71" fmla="*/ 158 h 523"/>
                <a:gd name="T72" fmla="*/ 584 w 991"/>
                <a:gd name="T73" fmla="*/ 143 h 523"/>
                <a:gd name="T74" fmla="*/ 527 w 991"/>
                <a:gd name="T75" fmla="*/ 129 h 523"/>
                <a:gd name="T76" fmla="*/ 468 w 991"/>
                <a:gd name="T77" fmla="*/ 114 h 523"/>
                <a:gd name="T78" fmla="*/ 406 w 991"/>
                <a:gd name="T79" fmla="*/ 99 h 523"/>
                <a:gd name="T80" fmla="*/ 342 w 991"/>
                <a:gd name="T81" fmla="*/ 82 h 523"/>
                <a:gd name="T82" fmla="*/ 276 w 991"/>
                <a:gd name="T83" fmla="*/ 66 h 523"/>
                <a:gd name="T84" fmla="*/ 208 w 991"/>
                <a:gd name="T85" fmla="*/ 50 h 523"/>
                <a:gd name="T86" fmla="*/ 139 w 991"/>
                <a:gd name="T87" fmla="*/ 34 h 523"/>
                <a:gd name="T88" fmla="*/ 69 w 991"/>
                <a:gd name="T89" fmla="*/ 17 h 523"/>
                <a:gd name="T90" fmla="*/ 0 w 991"/>
                <a:gd name="T91" fmla="*/ 1 h 523"/>
                <a:gd name="T92" fmla="*/ 0 w 991"/>
                <a:gd name="T93" fmla="*/ 0 h 523"/>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991" h="523">
                  <a:moveTo>
                    <a:pt x="0" y="0"/>
                  </a:moveTo>
                  <a:lnTo>
                    <a:pt x="72" y="34"/>
                  </a:lnTo>
                  <a:lnTo>
                    <a:pt x="143" y="67"/>
                  </a:lnTo>
                  <a:lnTo>
                    <a:pt x="213" y="101"/>
                  </a:lnTo>
                  <a:lnTo>
                    <a:pt x="283" y="134"/>
                  </a:lnTo>
                  <a:lnTo>
                    <a:pt x="351" y="168"/>
                  </a:lnTo>
                  <a:lnTo>
                    <a:pt x="417" y="201"/>
                  </a:lnTo>
                  <a:lnTo>
                    <a:pt x="481" y="231"/>
                  </a:lnTo>
                  <a:lnTo>
                    <a:pt x="541" y="262"/>
                  </a:lnTo>
                  <a:lnTo>
                    <a:pt x="599" y="291"/>
                  </a:lnTo>
                  <a:lnTo>
                    <a:pt x="654" y="320"/>
                  </a:lnTo>
                  <a:lnTo>
                    <a:pt x="707" y="347"/>
                  </a:lnTo>
                  <a:lnTo>
                    <a:pt x="755" y="373"/>
                  </a:lnTo>
                  <a:lnTo>
                    <a:pt x="799" y="398"/>
                  </a:lnTo>
                  <a:lnTo>
                    <a:pt x="840" y="420"/>
                  </a:lnTo>
                  <a:lnTo>
                    <a:pt x="875" y="440"/>
                  </a:lnTo>
                  <a:lnTo>
                    <a:pt x="906" y="458"/>
                  </a:lnTo>
                  <a:lnTo>
                    <a:pt x="933" y="476"/>
                  </a:lnTo>
                  <a:lnTo>
                    <a:pt x="954" y="488"/>
                  </a:lnTo>
                  <a:lnTo>
                    <a:pt x="971" y="501"/>
                  </a:lnTo>
                  <a:lnTo>
                    <a:pt x="982" y="510"/>
                  </a:lnTo>
                  <a:lnTo>
                    <a:pt x="989" y="519"/>
                  </a:lnTo>
                  <a:lnTo>
                    <a:pt x="991" y="523"/>
                  </a:lnTo>
                  <a:lnTo>
                    <a:pt x="965" y="512"/>
                  </a:lnTo>
                  <a:lnTo>
                    <a:pt x="964" y="506"/>
                  </a:lnTo>
                  <a:lnTo>
                    <a:pt x="957" y="499"/>
                  </a:lnTo>
                  <a:lnTo>
                    <a:pt x="946" y="490"/>
                  </a:lnTo>
                  <a:lnTo>
                    <a:pt x="930" y="478"/>
                  </a:lnTo>
                  <a:lnTo>
                    <a:pt x="909" y="465"/>
                  </a:lnTo>
                  <a:lnTo>
                    <a:pt x="883" y="449"/>
                  </a:lnTo>
                  <a:lnTo>
                    <a:pt x="852" y="430"/>
                  </a:lnTo>
                  <a:lnTo>
                    <a:pt x="817" y="411"/>
                  </a:lnTo>
                  <a:lnTo>
                    <a:pt x="779" y="389"/>
                  </a:lnTo>
                  <a:lnTo>
                    <a:pt x="735" y="365"/>
                  </a:lnTo>
                  <a:lnTo>
                    <a:pt x="688" y="340"/>
                  </a:lnTo>
                  <a:lnTo>
                    <a:pt x="637" y="315"/>
                  </a:lnTo>
                  <a:lnTo>
                    <a:pt x="584" y="286"/>
                  </a:lnTo>
                  <a:lnTo>
                    <a:pt x="527" y="257"/>
                  </a:lnTo>
                  <a:lnTo>
                    <a:pt x="468" y="228"/>
                  </a:lnTo>
                  <a:lnTo>
                    <a:pt x="406" y="197"/>
                  </a:lnTo>
                  <a:lnTo>
                    <a:pt x="342" y="164"/>
                  </a:lnTo>
                  <a:lnTo>
                    <a:pt x="276" y="132"/>
                  </a:lnTo>
                  <a:lnTo>
                    <a:pt x="208" y="99"/>
                  </a:lnTo>
                  <a:lnTo>
                    <a:pt x="139" y="67"/>
                  </a:lnTo>
                  <a:lnTo>
                    <a:pt x="69" y="34"/>
                  </a:lnTo>
                  <a:lnTo>
                    <a:pt x="0" y="1"/>
                  </a:lnTo>
                  <a:lnTo>
                    <a:pt x="0" y="0"/>
                  </a:lnTo>
                  <a:close/>
                </a:path>
              </a:pathLst>
            </a:custGeom>
            <a:solidFill>
              <a:srgbClr val="BE47B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385" name="Freeform 1150"/>
            <p:cNvSpPr>
              <a:spLocks/>
            </p:cNvSpPr>
            <p:nvPr/>
          </p:nvSpPr>
          <p:spPr bwMode="auto">
            <a:xfrm>
              <a:off x="953" y="1242"/>
              <a:ext cx="965" cy="255"/>
            </a:xfrm>
            <a:custGeom>
              <a:avLst/>
              <a:gdLst>
                <a:gd name="T0" fmla="*/ 965 w 965"/>
                <a:gd name="T1" fmla="*/ 255 h 511"/>
                <a:gd name="T2" fmla="*/ 964 w 965"/>
                <a:gd name="T3" fmla="*/ 252 h 511"/>
                <a:gd name="T4" fmla="*/ 957 w 965"/>
                <a:gd name="T5" fmla="*/ 249 h 511"/>
                <a:gd name="T6" fmla="*/ 946 w 965"/>
                <a:gd name="T7" fmla="*/ 244 h 511"/>
                <a:gd name="T8" fmla="*/ 930 w 965"/>
                <a:gd name="T9" fmla="*/ 238 h 511"/>
                <a:gd name="T10" fmla="*/ 909 w 965"/>
                <a:gd name="T11" fmla="*/ 232 h 511"/>
                <a:gd name="T12" fmla="*/ 883 w 965"/>
                <a:gd name="T13" fmla="*/ 224 h 511"/>
                <a:gd name="T14" fmla="*/ 852 w 965"/>
                <a:gd name="T15" fmla="*/ 214 h 511"/>
                <a:gd name="T16" fmla="*/ 817 w 965"/>
                <a:gd name="T17" fmla="*/ 205 h 511"/>
                <a:gd name="T18" fmla="*/ 779 w 965"/>
                <a:gd name="T19" fmla="*/ 194 h 511"/>
                <a:gd name="T20" fmla="*/ 735 w 965"/>
                <a:gd name="T21" fmla="*/ 182 h 511"/>
                <a:gd name="T22" fmla="*/ 688 w 965"/>
                <a:gd name="T23" fmla="*/ 169 h 511"/>
                <a:gd name="T24" fmla="*/ 637 w 965"/>
                <a:gd name="T25" fmla="*/ 157 h 511"/>
                <a:gd name="T26" fmla="*/ 584 w 965"/>
                <a:gd name="T27" fmla="*/ 142 h 511"/>
                <a:gd name="T28" fmla="*/ 527 w 965"/>
                <a:gd name="T29" fmla="*/ 128 h 511"/>
                <a:gd name="T30" fmla="*/ 468 w 965"/>
                <a:gd name="T31" fmla="*/ 113 h 511"/>
                <a:gd name="T32" fmla="*/ 406 w 965"/>
                <a:gd name="T33" fmla="*/ 98 h 511"/>
                <a:gd name="T34" fmla="*/ 342 w 965"/>
                <a:gd name="T35" fmla="*/ 81 h 511"/>
                <a:gd name="T36" fmla="*/ 276 w 965"/>
                <a:gd name="T37" fmla="*/ 65 h 511"/>
                <a:gd name="T38" fmla="*/ 208 w 965"/>
                <a:gd name="T39" fmla="*/ 49 h 511"/>
                <a:gd name="T40" fmla="*/ 139 w 965"/>
                <a:gd name="T41" fmla="*/ 33 h 511"/>
                <a:gd name="T42" fmla="*/ 69 w 965"/>
                <a:gd name="T43" fmla="*/ 16 h 511"/>
                <a:gd name="T44" fmla="*/ 0 w 965"/>
                <a:gd name="T45" fmla="*/ 0 h 511"/>
                <a:gd name="T46" fmla="*/ 0 w 965"/>
                <a:gd name="T47" fmla="*/ 1 h 511"/>
                <a:gd name="T48" fmla="*/ 68 w 965"/>
                <a:gd name="T49" fmla="*/ 16 h 511"/>
                <a:gd name="T50" fmla="*/ 136 w 965"/>
                <a:gd name="T51" fmla="*/ 33 h 511"/>
                <a:gd name="T52" fmla="*/ 202 w 965"/>
                <a:gd name="T53" fmla="*/ 49 h 511"/>
                <a:gd name="T54" fmla="*/ 267 w 965"/>
                <a:gd name="T55" fmla="*/ 64 h 511"/>
                <a:gd name="T56" fmla="*/ 332 w 965"/>
                <a:gd name="T57" fmla="*/ 80 h 511"/>
                <a:gd name="T58" fmla="*/ 394 w 965"/>
                <a:gd name="T59" fmla="*/ 95 h 511"/>
                <a:gd name="T60" fmla="*/ 455 w 965"/>
                <a:gd name="T61" fmla="*/ 110 h 511"/>
                <a:gd name="T62" fmla="*/ 513 w 965"/>
                <a:gd name="T63" fmla="*/ 125 h 511"/>
                <a:gd name="T64" fmla="*/ 568 w 965"/>
                <a:gd name="T65" fmla="*/ 139 h 511"/>
                <a:gd name="T66" fmla="*/ 621 w 965"/>
                <a:gd name="T67" fmla="*/ 153 h 511"/>
                <a:gd name="T68" fmla="*/ 670 w 965"/>
                <a:gd name="T69" fmla="*/ 166 h 511"/>
                <a:gd name="T70" fmla="*/ 715 w 965"/>
                <a:gd name="T71" fmla="*/ 177 h 511"/>
                <a:gd name="T72" fmla="*/ 758 w 965"/>
                <a:gd name="T73" fmla="*/ 189 h 511"/>
                <a:gd name="T74" fmla="*/ 796 w 965"/>
                <a:gd name="T75" fmla="*/ 200 h 511"/>
                <a:gd name="T76" fmla="*/ 828 w 965"/>
                <a:gd name="T77" fmla="*/ 209 h 511"/>
                <a:gd name="T78" fmla="*/ 858 w 965"/>
                <a:gd name="T79" fmla="*/ 218 h 511"/>
                <a:gd name="T80" fmla="*/ 883 w 965"/>
                <a:gd name="T81" fmla="*/ 226 h 511"/>
                <a:gd name="T82" fmla="*/ 905 w 965"/>
                <a:gd name="T83" fmla="*/ 233 h 511"/>
                <a:gd name="T84" fmla="*/ 920 w 965"/>
                <a:gd name="T85" fmla="*/ 238 h 511"/>
                <a:gd name="T86" fmla="*/ 931 w 965"/>
                <a:gd name="T87" fmla="*/ 243 h 511"/>
                <a:gd name="T88" fmla="*/ 937 w 965"/>
                <a:gd name="T89" fmla="*/ 246 h 511"/>
                <a:gd name="T90" fmla="*/ 939 w 965"/>
                <a:gd name="T91" fmla="*/ 249 h 511"/>
                <a:gd name="T92" fmla="*/ 965 w 965"/>
                <a:gd name="T93" fmla="*/ 255 h 511"/>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965" h="511">
                  <a:moveTo>
                    <a:pt x="965" y="511"/>
                  </a:moveTo>
                  <a:lnTo>
                    <a:pt x="964" y="505"/>
                  </a:lnTo>
                  <a:lnTo>
                    <a:pt x="957" y="498"/>
                  </a:lnTo>
                  <a:lnTo>
                    <a:pt x="946" y="489"/>
                  </a:lnTo>
                  <a:lnTo>
                    <a:pt x="930" y="477"/>
                  </a:lnTo>
                  <a:lnTo>
                    <a:pt x="909" y="464"/>
                  </a:lnTo>
                  <a:lnTo>
                    <a:pt x="883" y="448"/>
                  </a:lnTo>
                  <a:lnTo>
                    <a:pt x="852" y="429"/>
                  </a:lnTo>
                  <a:lnTo>
                    <a:pt x="817" y="410"/>
                  </a:lnTo>
                  <a:lnTo>
                    <a:pt x="779" y="388"/>
                  </a:lnTo>
                  <a:lnTo>
                    <a:pt x="735" y="364"/>
                  </a:lnTo>
                  <a:lnTo>
                    <a:pt x="688" y="339"/>
                  </a:lnTo>
                  <a:lnTo>
                    <a:pt x="637" y="314"/>
                  </a:lnTo>
                  <a:lnTo>
                    <a:pt x="584" y="285"/>
                  </a:lnTo>
                  <a:lnTo>
                    <a:pt x="527" y="256"/>
                  </a:lnTo>
                  <a:lnTo>
                    <a:pt x="468" y="227"/>
                  </a:lnTo>
                  <a:lnTo>
                    <a:pt x="406" y="196"/>
                  </a:lnTo>
                  <a:lnTo>
                    <a:pt x="342" y="163"/>
                  </a:lnTo>
                  <a:lnTo>
                    <a:pt x="276" y="131"/>
                  </a:lnTo>
                  <a:lnTo>
                    <a:pt x="208" y="98"/>
                  </a:lnTo>
                  <a:lnTo>
                    <a:pt x="139" y="66"/>
                  </a:lnTo>
                  <a:lnTo>
                    <a:pt x="69" y="33"/>
                  </a:lnTo>
                  <a:lnTo>
                    <a:pt x="0" y="0"/>
                  </a:lnTo>
                  <a:lnTo>
                    <a:pt x="0" y="2"/>
                  </a:lnTo>
                  <a:lnTo>
                    <a:pt x="68" y="33"/>
                  </a:lnTo>
                  <a:lnTo>
                    <a:pt x="136" y="66"/>
                  </a:lnTo>
                  <a:lnTo>
                    <a:pt x="202" y="98"/>
                  </a:lnTo>
                  <a:lnTo>
                    <a:pt x="267" y="129"/>
                  </a:lnTo>
                  <a:lnTo>
                    <a:pt x="332" y="160"/>
                  </a:lnTo>
                  <a:lnTo>
                    <a:pt x="394" y="191"/>
                  </a:lnTo>
                  <a:lnTo>
                    <a:pt x="455" y="221"/>
                  </a:lnTo>
                  <a:lnTo>
                    <a:pt x="513" y="250"/>
                  </a:lnTo>
                  <a:lnTo>
                    <a:pt x="568" y="279"/>
                  </a:lnTo>
                  <a:lnTo>
                    <a:pt x="621" y="306"/>
                  </a:lnTo>
                  <a:lnTo>
                    <a:pt x="670" y="332"/>
                  </a:lnTo>
                  <a:lnTo>
                    <a:pt x="715" y="355"/>
                  </a:lnTo>
                  <a:lnTo>
                    <a:pt x="758" y="379"/>
                  </a:lnTo>
                  <a:lnTo>
                    <a:pt x="796" y="400"/>
                  </a:lnTo>
                  <a:lnTo>
                    <a:pt x="828" y="419"/>
                  </a:lnTo>
                  <a:lnTo>
                    <a:pt x="858" y="437"/>
                  </a:lnTo>
                  <a:lnTo>
                    <a:pt x="883" y="453"/>
                  </a:lnTo>
                  <a:lnTo>
                    <a:pt x="905" y="466"/>
                  </a:lnTo>
                  <a:lnTo>
                    <a:pt x="920" y="477"/>
                  </a:lnTo>
                  <a:lnTo>
                    <a:pt x="931" y="486"/>
                  </a:lnTo>
                  <a:lnTo>
                    <a:pt x="937" y="493"/>
                  </a:lnTo>
                  <a:lnTo>
                    <a:pt x="939" y="498"/>
                  </a:lnTo>
                  <a:lnTo>
                    <a:pt x="965" y="511"/>
                  </a:lnTo>
                  <a:close/>
                </a:path>
              </a:pathLst>
            </a:custGeom>
            <a:solidFill>
              <a:srgbClr val="C14CB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386" name="Freeform 1151"/>
            <p:cNvSpPr>
              <a:spLocks/>
            </p:cNvSpPr>
            <p:nvPr/>
          </p:nvSpPr>
          <p:spPr bwMode="auto">
            <a:xfrm>
              <a:off x="952" y="1243"/>
              <a:ext cx="940" cy="248"/>
            </a:xfrm>
            <a:custGeom>
              <a:avLst/>
              <a:gdLst>
                <a:gd name="T0" fmla="*/ 1 w 940"/>
                <a:gd name="T1" fmla="*/ 0 h 496"/>
                <a:gd name="T2" fmla="*/ 69 w 940"/>
                <a:gd name="T3" fmla="*/ 16 h 496"/>
                <a:gd name="T4" fmla="*/ 137 w 940"/>
                <a:gd name="T5" fmla="*/ 32 h 496"/>
                <a:gd name="T6" fmla="*/ 203 w 940"/>
                <a:gd name="T7" fmla="*/ 48 h 496"/>
                <a:gd name="T8" fmla="*/ 268 w 940"/>
                <a:gd name="T9" fmla="*/ 64 h 496"/>
                <a:gd name="T10" fmla="*/ 333 w 940"/>
                <a:gd name="T11" fmla="*/ 79 h 496"/>
                <a:gd name="T12" fmla="*/ 395 w 940"/>
                <a:gd name="T13" fmla="*/ 95 h 496"/>
                <a:gd name="T14" fmla="*/ 456 w 940"/>
                <a:gd name="T15" fmla="*/ 110 h 496"/>
                <a:gd name="T16" fmla="*/ 514 w 940"/>
                <a:gd name="T17" fmla="*/ 124 h 496"/>
                <a:gd name="T18" fmla="*/ 569 w 940"/>
                <a:gd name="T19" fmla="*/ 139 h 496"/>
                <a:gd name="T20" fmla="*/ 622 w 940"/>
                <a:gd name="T21" fmla="*/ 152 h 496"/>
                <a:gd name="T22" fmla="*/ 671 w 940"/>
                <a:gd name="T23" fmla="*/ 165 h 496"/>
                <a:gd name="T24" fmla="*/ 716 w 940"/>
                <a:gd name="T25" fmla="*/ 177 h 496"/>
                <a:gd name="T26" fmla="*/ 759 w 940"/>
                <a:gd name="T27" fmla="*/ 189 h 496"/>
                <a:gd name="T28" fmla="*/ 797 w 940"/>
                <a:gd name="T29" fmla="*/ 199 h 496"/>
                <a:gd name="T30" fmla="*/ 829 w 940"/>
                <a:gd name="T31" fmla="*/ 209 h 496"/>
                <a:gd name="T32" fmla="*/ 859 w 940"/>
                <a:gd name="T33" fmla="*/ 218 h 496"/>
                <a:gd name="T34" fmla="*/ 884 w 940"/>
                <a:gd name="T35" fmla="*/ 226 h 496"/>
                <a:gd name="T36" fmla="*/ 906 w 940"/>
                <a:gd name="T37" fmla="*/ 232 h 496"/>
                <a:gd name="T38" fmla="*/ 921 w 940"/>
                <a:gd name="T39" fmla="*/ 238 h 496"/>
                <a:gd name="T40" fmla="*/ 932 w 940"/>
                <a:gd name="T41" fmla="*/ 242 h 496"/>
                <a:gd name="T42" fmla="*/ 938 w 940"/>
                <a:gd name="T43" fmla="*/ 246 h 496"/>
                <a:gd name="T44" fmla="*/ 940 w 940"/>
                <a:gd name="T45" fmla="*/ 248 h 496"/>
                <a:gd name="T46" fmla="*/ 911 w 940"/>
                <a:gd name="T47" fmla="*/ 242 h 496"/>
                <a:gd name="T48" fmla="*/ 910 w 940"/>
                <a:gd name="T49" fmla="*/ 239 h 496"/>
                <a:gd name="T50" fmla="*/ 904 w 940"/>
                <a:gd name="T51" fmla="*/ 236 h 496"/>
                <a:gd name="T52" fmla="*/ 891 w 940"/>
                <a:gd name="T53" fmla="*/ 231 h 496"/>
                <a:gd name="T54" fmla="*/ 875 w 940"/>
                <a:gd name="T55" fmla="*/ 225 h 496"/>
                <a:gd name="T56" fmla="*/ 853 w 940"/>
                <a:gd name="T57" fmla="*/ 218 h 496"/>
                <a:gd name="T58" fmla="*/ 826 w 940"/>
                <a:gd name="T59" fmla="*/ 209 h 496"/>
                <a:gd name="T60" fmla="*/ 795 w 940"/>
                <a:gd name="T61" fmla="*/ 200 h 496"/>
                <a:gd name="T62" fmla="*/ 759 w 940"/>
                <a:gd name="T63" fmla="*/ 190 h 496"/>
                <a:gd name="T64" fmla="*/ 719 w 940"/>
                <a:gd name="T65" fmla="*/ 180 h 496"/>
                <a:gd name="T66" fmla="*/ 674 w 940"/>
                <a:gd name="T67" fmla="*/ 167 h 496"/>
                <a:gd name="T68" fmla="*/ 626 w 940"/>
                <a:gd name="T69" fmla="*/ 154 h 496"/>
                <a:gd name="T70" fmla="*/ 575 w 940"/>
                <a:gd name="T71" fmla="*/ 141 h 496"/>
                <a:gd name="T72" fmla="*/ 520 w 940"/>
                <a:gd name="T73" fmla="*/ 127 h 496"/>
                <a:gd name="T74" fmla="*/ 462 w 940"/>
                <a:gd name="T75" fmla="*/ 113 h 496"/>
                <a:gd name="T76" fmla="*/ 401 w 940"/>
                <a:gd name="T77" fmla="*/ 97 h 496"/>
                <a:gd name="T78" fmla="*/ 337 w 940"/>
                <a:gd name="T79" fmla="*/ 82 h 496"/>
                <a:gd name="T80" fmla="*/ 272 w 940"/>
                <a:gd name="T81" fmla="*/ 66 h 496"/>
                <a:gd name="T82" fmla="*/ 206 w 940"/>
                <a:gd name="T83" fmla="*/ 49 h 496"/>
                <a:gd name="T84" fmla="*/ 138 w 940"/>
                <a:gd name="T85" fmla="*/ 33 h 496"/>
                <a:gd name="T86" fmla="*/ 69 w 940"/>
                <a:gd name="T87" fmla="*/ 18 h 496"/>
                <a:gd name="T88" fmla="*/ 0 w 940"/>
                <a:gd name="T89" fmla="*/ 1 h 496"/>
                <a:gd name="T90" fmla="*/ 1 w 940"/>
                <a:gd name="T91" fmla="*/ 0 h 49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940" h="496">
                  <a:moveTo>
                    <a:pt x="1" y="0"/>
                  </a:moveTo>
                  <a:lnTo>
                    <a:pt x="69" y="31"/>
                  </a:lnTo>
                  <a:lnTo>
                    <a:pt x="137" y="64"/>
                  </a:lnTo>
                  <a:lnTo>
                    <a:pt x="203" y="96"/>
                  </a:lnTo>
                  <a:lnTo>
                    <a:pt x="268" y="127"/>
                  </a:lnTo>
                  <a:lnTo>
                    <a:pt x="333" y="158"/>
                  </a:lnTo>
                  <a:lnTo>
                    <a:pt x="395" y="189"/>
                  </a:lnTo>
                  <a:lnTo>
                    <a:pt x="456" y="219"/>
                  </a:lnTo>
                  <a:lnTo>
                    <a:pt x="514" y="248"/>
                  </a:lnTo>
                  <a:lnTo>
                    <a:pt x="569" y="277"/>
                  </a:lnTo>
                  <a:lnTo>
                    <a:pt x="622" y="304"/>
                  </a:lnTo>
                  <a:lnTo>
                    <a:pt x="671" y="330"/>
                  </a:lnTo>
                  <a:lnTo>
                    <a:pt x="716" y="353"/>
                  </a:lnTo>
                  <a:lnTo>
                    <a:pt x="759" y="377"/>
                  </a:lnTo>
                  <a:lnTo>
                    <a:pt x="797" y="398"/>
                  </a:lnTo>
                  <a:lnTo>
                    <a:pt x="829" y="417"/>
                  </a:lnTo>
                  <a:lnTo>
                    <a:pt x="859" y="435"/>
                  </a:lnTo>
                  <a:lnTo>
                    <a:pt x="884" y="451"/>
                  </a:lnTo>
                  <a:lnTo>
                    <a:pt x="906" y="464"/>
                  </a:lnTo>
                  <a:lnTo>
                    <a:pt x="921" y="475"/>
                  </a:lnTo>
                  <a:lnTo>
                    <a:pt x="932" y="484"/>
                  </a:lnTo>
                  <a:lnTo>
                    <a:pt x="938" y="491"/>
                  </a:lnTo>
                  <a:lnTo>
                    <a:pt x="940" y="496"/>
                  </a:lnTo>
                  <a:lnTo>
                    <a:pt x="911" y="484"/>
                  </a:lnTo>
                  <a:lnTo>
                    <a:pt x="910" y="478"/>
                  </a:lnTo>
                  <a:lnTo>
                    <a:pt x="904" y="471"/>
                  </a:lnTo>
                  <a:lnTo>
                    <a:pt x="891" y="462"/>
                  </a:lnTo>
                  <a:lnTo>
                    <a:pt x="875" y="449"/>
                  </a:lnTo>
                  <a:lnTo>
                    <a:pt x="853" y="435"/>
                  </a:lnTo>
                  <a:lnTo>
                    <a:pt x="826" y="418"/>
                  </a:lnTo>
                  <a:lnTo>
                    <a:pt x="795" y="400"/>
                  </a:lnTo>
                  <a:lnTo>
                    <a:pt x="759" y="380"/>
                  </a:lnTo>
                  <a:lnTo>
                    <a:pt x="719" y="359"/>
                  </a:lnTo>
                  <a:lnTo>
                    <a:pt x="674" y="333"/>
                  </a:lnTo>
                  <a:lnTo>
                    <a:pt x="626" y="308"/>
                  </a:lnTo>
                  <a:lnTo>
                    <a:pt x="575" y="281"/>
                  </a:lnTo>
                  <a:lnTo>
                    <a:pt x="520" y="254"/>
                  </a:lnTo>
                  <a:lnTo>
                    <a:pt x="462" y="225"/>
                  </a:lnTo>
                  <a:lnTo>
                    <a:pt x="401" y="194"/>
                  </a:lnTo>
                  <a:lnTo>
                    <a:pt x="337" y="163"/>
                  </a:lnTo>
                  <a:lnTo>
                    <a:pt x="272" y="131"/>
                  </a:lnTo>
                  <a:lnTo>
                    <a:pt x="206" y="98"/>
                  </a:lnTo>
                  <a:lnTo>
                    <a:pt x="138" y="65"/>
                  </a:lnTo>
                  <a:lnTo>
                    <a:pt x="69" y="35"/>
                  </a:lnTo>
                  <a:lnTo>
                    <a:pt x="0" y="2"/>
                  </a:lnTo>
                  <a:lnTo>
                    <a:pt x="1" y="0"/>
                  </a:lnTo>
                  <a:close/>
                </a:path>
              </a:pathLst>
            </a:custGeom>
            <a:solidFill>
              <a:srgbClr val="C351B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387" name="Freeform 1152"/>
            <p:cNvSpPr>
              <a:spLocks/>
            </p:cNvSpPr>
            <p:nvPr/>
          </p:nvSpPr>
          <p:spPr bwMode="auto">
            <a:xfrm>
              <a:off x="952" y="1244"/>
              <a:ext cx="911" cy="241"/>
            </a:xfrm>
            <a:custGeom>
              <a:avLst/>
              <a:gdLst>
                <a:gd name="T0" fmla="*/ 911 w 911"/>
                <a:gd name="T1" fmla="*/ 241 h 482"/>
                <a:gd name="T2" fmla="*/ 910 w 911"/>
                <a:gd name="T3" fmla="*/ 238 h 482"/>
                <a:gd name="T4" fmla="*/ 904 w 911"/>
                <a:gd name="T5" fmla="*/ 235 h 482"/>
                <a:gd name="T6" fmla="*/ 891 w 911"/>
                <a:gd name="T7" fmla="*/ 230 h 482"/>
                <a:gd name="T8" fmla="*/ 875 w 911"/>
                <a:gd name="T9" fmla="*/ 224 h 482"/>
                <a:gd name="T10" fmla="*/ 853 w 911"/>
                <a:gd name="T11" fmla="*/ 217 h 482"/>
                <a:gd name="T12" fmla="*/ 826 w 911"/>
                <a:gd name="T13" fmla="*/ 208 h 482"/>
                <a:gd name="T14" fmla="*/ 795 w 911"/>
                <a:gd name="T15" fmla="*/ 199 h 482"/>
                <a:gd name="T16" fmla="*/ 759 w 911"/>
                <a:gd name="T17" fmla="*/ 189 h 482"/>
                <a:gd name="T18" fmla="*/ 719 w 911"/>
                <a:gd name="T19" fmla="*/ 179 h 482"/>
                <a:gd name="T20" fmla="*/ 674 w 911"/>
                <a:gd name="T21" fmla="*/ 166 h 482"/>
                <a:gd name="T22" fmla="*/ 626 w 911"/>
                <a:gd name="T23" fmla="*/ 153 h 482"/>
                <a:gd name="T24" fmla="*/ 575 w 911"/>
                <a:gd name="T25" fmla="*/ 140 h 482"/>
                <a:gd name="T26" fmla="*/ 520 w 911"/>
                <a:gd name="T27" fmla="*/ 126 h 482"/>
                <a:gd name="T28" fmla="*/ 462 w 911"/>
                <a:gd name="T29" fmla="*/ 112 h 482"/>
                <a:gd name="T30" fmla="*/ 401 w 911"/>
                <a:gd name="T31" fmla="*/ 96 h 482"/>
                <a:gd name="T32" fmla="*/ 337 w 911"/>
                <a:gd name="T33" fmla="*/ 81 h 482"/>
                <a:gd name="T34" fmla="*/ 272 w 911"/>
                <a:gd name="T35" fmla="*/ 65 h 482"/>
                <a:gd name="T36" fmla="*/ 206 w 911"/>
                <a:gd name="T37" fmla="*/ 48 h 482"/>
                <a:gd name="T38" fmla="*/ 138 w 911"/>
                <a:gd name="T39" fmla="*/ 32 h 482"/>
                <a:gd name="T40" fmla="*/ 69 w 911"/>
                <a:gd name="T41" fmla="*/ 17 h 482"/>
                <a:gd name="T42" fmla="*/ 0 w 911"/>
                <a:gd name="T43" fmla="*/ 0 h 482"/>
                <a:gd name="T44" fmla="*/ 0 w 911"/>
                <a:gd name="T45" fmla="*/ 1 h 482"/>
                <a:gd name="T46" fmla="*/ 66 w 911"/>
                <a:gd name="T47" fmla="*/ 17 h 482"/>
                <a:gd name="T48" fmla="*/ 132 w 911"/>
                <a:gd name="T49" fmla="*/ 32 h 482"/>
                <a:gd name="T50" fmla="*/ 199 w 911"/>
                <a:gd name="T51" fmla="*/ 48 h 482"/>
                <a:gd name="T52" fmla="*/ 264 w 911"/>
                <a:gd name="T53" fmla="*/ 64 h 482"/>
                <a:gd name="T54" fmla="*/ 326 w 911"/>
                <a:gd name="T55" fmla="*/ 79 h 482"/>
                <a:gd name="T56" fmla="*/ 387 w 911"/>
                <a:gd name="T57" fmla="*/ 94 h 482"/>
                <a:gd name="T58" fmla="*/ 446 w 911"/>
                <a:gd name="T59" fmla="*/ 109 h 482"/>
                <a:gd name="T60" fmla="*/ 503 w 911"/>
                <a:gd name="T61" fmla="*/ 122 h 482"/>
                <a:gd name="T62" fmla="*/ 555 w 911"/>
                <a:gd name="T63" fmla="*/ 136 h 482"/>
                <a:gd name="T64" fmla="*/ 606 w 911"/>
                <a:gd name="T65" fmla="*/ 150 h 482"/>
                <a:gd name="T66" fmla="*/ 653 w 911"/>
                <a:gd name="T67" fmla="*/ 161 h 482"/>
                <a:gd name="T68" fmla="*/ 695 w 911"/>
                <a:gd name="T69" fmla="*/ 173 h 482"/>
                <a:gd name="T70" fmla="*/ 735 w 911"/>
                <a:gd name="T71" fmla="*/ 184 h 482"/>
                <a:gd name="T72" fmla="*/ 770 w 911"/>
                <a:gd name="T73" fmla="*/ 194 h 482"/>
                <a:gd name="T74" fmla="*/ 800 w 911"/>
                <a:gd name="T75" fmla="*/ 203 h 482"/>
                <a:gd name="T76" fmla="*/ 825 w 911"/>
                <a:gd name="T77" fmla="*/ 211 h 482"/>
                <a:gd name="T78" fmla="*/ 846 w 911"/>
                <a:gd name="T79" fmla="*/ 218 h 482"/>
                <a:gd name="T80" fmla="*/ 863 w 911"/>
                <a:gd name="T81" fmla="*/ 224 h 482"/>
                <a:gd name="T82" fmla="*/ 875 w 911"/>
                <a:gd name="T83" fmla="*/ 228 h 482"/>
                <a:gd name="T84" fmla="*/ 882 w 911"/>
                <a:gd name="T85" fmla="*/ 232 h 482"/>
                <a:gd name="T86" fmla="*/ 883 w 911"/>
                <a:gd name="T87" fmla="*/ 234 h 482"/>
                <a:gd name="T88" fmla="*/ 911 w 911"/>
                <a:gd name="T89" fmla="*/ 241 h 48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911" h="482">
                  <a:moveTo>
                    <a:pt x="911" y="482"/>
                  </a:moveTo>
                  <a:lnTo>
                    <a:pt x="910" y="476"/>
                  </a:lnTo>
                  <a:lnTo>
                    <a:pt x="904" y="469"/>
                  </a:lnTo>
                  <a:lnTo>
                    <a:pt x="891" y="460"/>
                  </a:lnTo>
                  <a:lnTo>
                    <a:pt x="875" y="447"/>
                  </a:lnTo>
                  <a:lnTo>
                    <a:pt x="853" y="433"/>
                  </a:lnTo>
                  <a:lnTo>
                    <a:pt x="826" y="416"/>
                  </a:lnTo>
                  <a:lnTo>
                    <a:pt x="795" y="398"/>
                  </a:lnTo>
                  <a:lnTo>
                    <a:pt x="759" y="378"/>
                  </a:lnTo>
                  <a:lnTo>
                    <a:pt x="719" y="357"/>
                  </a:lnTo>
                  <a:lnTo>
                    <a:pt x="674" y="331"/>
                  </a:lnTo>
                  <a:lnTo>
                    <a:pt x="626" y="306"/>
                  </a:lnTo>
                  <a:lnTo>
                    <a:pt x="575" y="279"/>
                  </a:lnTo>
                  <a:lnTo>
                    <a:pt x="520" y="252"/>
                  </a:lnTo>
                  <a:lnTo>
                    <a:pt x="462" y="223"/>
                  </a:lnTo>
                  <a:lnTo>
                    <a:pt x="401" y="192"/>
                  </a:lnTo>
                  <a:lnTo>
                    <a:pt x="337" y="161"/>
                  </a:lnTo>
                  <a:lnTo>
                    <a:pt x="272" y="129"/>
                  </a:lnTo>
                  <a:lnTo>
                    <a:pt x="206" y="96"/>
                  </a:lnTo>
                  <a:lnTo>
                    <a:pt x="138" y="63"/>
                  </a:lnTo>
                  <a:lnTo>
                    <a:pt x="69" y="33"/>
                  </a:lnTo>
                  <a:lnTo>
                    <a:pt x="0" y="0"/>
                  </a:lnTo>
                  <a:lnTo>
                    <a:pt x="0" y="2"/>
                  </a:lnTo>
                  <a:lnTo>
                    <a:pt x="66" y="33"/>
                  </a:lnTo>
                  <a:lnTo>
                    <a:pt x="132" y="63"/>
                  </a:lnTo>
                  <a:lnTo>
                    <a:pt x="199" y="96"/>
                  </a:lnTo>
                  <a:lnTo>
                    <a:pt x="264" y="127"/>
                  </a:lnTo>
                  <a:lnTo>
                    <a:pt x="326" y="158"/>
                  </a:lnTo>
                  <a:lnTo>
                    <a:pt x="387" y="187"/>
                  </a:lnTo>
                  <a:lnTo>
                    <a:pt x="446" y="217"/>
                  </a:lnTo>
                  <a:lnTo>
                    <a:pt x="503" y="244"/>
                  </a:lnTo>
                  <a:lnTo>
                    <a:pt x="555" y="272"/>
                  </a:lnTo>
                  <a:lnTo>
                    <a:pt x="606" y="299"/>
                  </a:lnTo>
                  <a:lnTo>
                    <a:pt x="653" y="322"/>
                  </a:lnTo>
                  <a:lnTo>
                    <a:pt x="695" y="346"/>
                  </a:lnTo>
                  <a:lnTo>
                    <a:pt x="735" y="368"/>
                  </a:lnTo>
                  <a:lnTo>
                    <a:pt x="770" y="387"/>
                  </a:lnTo>
                  <a:lnTo>
                    <a:pt x="800" y="406"/>
                  </a:lnTo>
                  <a:lnTo>
                    <a:pt x="825" y="422"/>
                  </a:lnTo>
                  <a:lnTo>
                    <a:pt x="846" y="435"/>
                  </a:lnTo>
                  <a:lnTo>
                    <a:pt x="863" y="447"/>
                  </a:lnTo>
                  <a:lnTo>
                    <a:pt x="875" y="456"/>
                  </a:lnTo>
                  <a:lnTo>
                    <a:pt x="882" y="463"/>
                  </a:lnTo>
                  <a:lnTo>
                    <a:pt x="883" y="467"/>
                  </a:lnTo>
                  <a:lnTo>
                    <a:pt x="911" y="482"/>
                  </a:lnTo>
                  <a:close/>
                </a:path>
              </a:pathLst>
            </a:custGeom>
            <a:solidFill>
              <a:srgbClr val="C655C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388" name="Freeform 1153"/>
            <p:cNvSpPr>
              <a:spLocks/>
            </p:cNvSpPr>
            <p:nvPr/>
          </p:nvSpPr>
          <p:spPr bwMode="auto">
            <a:xfrm>
              <a:off x="952" y="1245"/>
              <a:ext cx="883" cy="233"/>
            </a:xfrm>
            <a:custGeom>
              <a:avLst/>
              <a:gdLst>
                <a:gd name="T0" fmla="*/ 0 w 883"/>
                <a:gd name="T1" fmla="*/ 0 h 465"/>
                <a:gd name="T2" fmla="*/ 66 w 883"/>
                <a:gd name="T3" fmla="*/ 16 h 465"/>
                <a:gd name="T4" fmla="*/ 132 w 883"/>
                <a:gd name="T5" fmla="*/ 31 h 465"/>
                <a:gd name="T6" fmla="*/ 199 w 883"/>
                <a:gd name="T7" fmla="*/ 47 h 465"/>
                <a:gd name="T8" fmla="*/ 264 w 883"/>
                <a:gd name="T9" fmla="*/ 63 h 465"/>
                <a:gd name="T10" fmla="*/ 326 w 883"/>
                <a:gd name="T11" fmla="*/ 78 h 465"/>
                <a:gd name="T12" fmla="*/ 387 w 883"/>
                <a:gd name="T13" fmla="*/ 93 h 465"/>
                <a:gd name="T14" fmla="*/ 446 w 883"/>
                <a:gd name="T15" fmla="*/ 108 h 465"/>
                <a:gd name="T16" fmla="*/ 503 w 883"/>
                <a:gd name="T17" fmla="*/ 121 h 465"/>
                <a:gd name="T18" fmla="*/ 555 w 883"/>
                <a:gd name="T19" fmla="*/ 135 h 465"/>
                <a:gd name="T20" fmla="*/ 606 w 883"/>
                <a:gd name="T21" fmla="*/ 149 h 465"/>
                <a:gd name="T22" fmla="*/ 653 w 883"/>
                <a:gd name="T23" fmla="*/ 160 h 465"/>
                <a:gd name="T24" fmla="*/ 695 w 883"/>
                <a:gd name="T25" fmla="*/ 172 h 465"/>
                <a:gd name="T26" fmla="*/ 735 w 883"/>
                <a:gd name="T27" fmla="*/ 183 h 465"/>
                <a:gd name="T28" fmla="*/ 770 w 883"/>
                <a:gd name="T29" fmla="*/ 193 h 465"/>
                <a:gd name="T30" fmla="*/ 800 w 883"/>
                <a:gd name="T31" fmla="*/ 202 h 465"/>
                <a:gd name="T32" fmla="*/ 825 w 883"/>
                <a:gd name="T33" fmla="*/ 210 h 465"/>
                <a:gd name="T34" fmla="*/ 846 w 883"/>
                <a:gd name="T35" fmla="*/ 217 h 465"/>
                <a:gd name="T36" fmla="*/ 863 w 883"/>
                <a:gd name="T37" fmla="*/ 223 h 465"/>
                <a:gd name="T38" fmla="*/ 875 w 883"/>
                <a:gd name="T39" fmla="*/ 227 h 465"/>
                <a:gd name="T40" fmla="*/ 882 w 883"/>
                <a:gd name="T41" fmla="*/ 231 h 465"/>
                <a:gd name="T42" fmla="*/ 883 w 883"/>
                <a:gd name="T43" fmla="*/ 233 h 465"/>
                <a:gd name="T44" fmla="*/ 852 w 883"/>
                <a:gd name="T45" fmla="*/ 226 h 465"/>
                <a:gd name="T46" fmla="*/ 850 w 883"/>
                <a:gd name="T47" fmla="*/ 224 h 465"/>
                <a:gd name="T48" fmla="*/ 843 w 883"/>
                <a:gd name="T49" fmla="*/ 220 h 465"/>
                <a:gd name="T50" fmla="*/ 834 w 883"/>
                <a:gd name="T51" fmla="*/ 216 h 465"/>
                <a:gd name="T52" fmla="*/ 817 w 883"/>
                <a:gd name="T53" fmla="*/ 210 h 465"/>
                <a:gd name="T54" fmla="*/ 797 w 883"/>
                <a:gd name="T55" fmla="*/ 204 h 465"/>
                <a:gd name="T56" fmla="*/ 771 w 883"/>
                <a:gd name="T57" fmla="*/ 196 h 465"/>
                <a:gd name="T58" fmla="*/ 743 w 883"/>
                <a:gd name="T59" fmla="*/ 188 h 465"/>
                <a:gd name="T60" fmla="*/ 709 w 883"/>
                <a:gd name="T61" fmla="*/ 178 h 465"/>
                <a:gd name="T62" fmla="*/ 671 w 883"/>
                <a:gd name="T63" fmla="*/ 168 h 465"/>
                <a:gd name="T64" fmla="*/ 630 w 883"/>
                <a:gd name="T65" fmla="*/ 156 h 465"/>
                <a:gd name="T66" fmla="*/ 585 w 883"/>
                <a:gd name="T67" fmla="*/ 144 h 465"/>
                <a:gd name="T68" fmla="*/ 537 w 883"/>
                <a:gd name="T69" fmla="*/ 131 h 465"/>
                <a:gd name="T70" fmla="*/ 484 w 883"/>
                <a:gd name="T71" fmla="*/ 119 h 465"/>
                <a:gd name="T72" fmla="*/ 431 w 883"/>
                <a:gd name="T73" fmla="*/ 104 h 465"/>
                <a:gd name="T74" fmla="*/ 374 w 883"/>
                <a:gd name="T75" fmla="*/ 91 h 465"/>
                <a:gd name="T76" fmla="*/ 315 w 883"/>
                <a:gd name="T77" fmla="*/ 76 h 465"/>
                <a:gd name="T78" fmla="*/ 254 w 883"/>
                <a:gd name="T79" fmla="*/ 61 h 465"/>
                <a:gd name="T80" fmla="*/ 192 w 883"/>
                <a:gd name="T81" fmla="*/ 46 h 465"/>
                <a:gd name="T82" fmla="*/ 128 w 883"/>
                <a:gd name="T83" fmla="*/ 31 h 465"/>
                <a:gd name="T84" fmla="*/ 63 w 883"/>
                <a:gd name="T85" fmla="*/ 16 h 465"/>
                <a:gd name="T86" fmla="*/ 0 w 883"/>
                <a:gd name="T87" fmla="*/ 0 h 465"/>
                <a:gd name="T88" fmla="*/ 0 w 883"/>
                <a:gd name="T89" fmla="*/ 0 h 465"/>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883" h="465">
                  <a:moveTo>
                    <a:pt x="0" y="0"/>
                  </a:moveTo>
                  <a:lnTo>
                    <a:pt x="66" y="31"/>
                  </a:lnTo>
                  <a:lnTo>
                    <a:pt x="132" y="61"/>
                  </a:lnTo>
                  <a:lnTo>
                    <a:pt x="199" y="94"/>
                  </a:lnTo>
                  <a:lnTo>
                    <a:pt x="264" y="125"/>
                  </a:lnTo>
                  <a:lnTo>
                    <a:pt x="326" y="156"/>
                  </a:lnTo>
                  <a:lnTo>
                    <a:pt x="387" y="185"/>
                  </a:lnTo>
                  <a:lnTo>
                    <a:pt x="446" y="215"/>
                  </a:lnTo>
                  <a:lnTo>
                    <a:pt x="503" y="242"/>
                  </a:lnTo>
                  <a:lnTo>
                    <a:pt x="555" y="270"/>
                  </a:lnTo>
                  <a:lnTo>
                    <a:pt x="606" y="297"/>
                  </a:lnTo>
                  <a:lnTo>
                    <a:pt x="653" y="320"/>
                  </a:lnTo>
                  <a:lnTo>
                    <a:pt x="695" y="344"/>
                  </a:lnTo>
                  <a:lnTo>
                    <a:pt x="735" y="366"/>
                  </a:lnTo>
                  <a:lnTo>
                    <a:pt x="770" y="385"/>
                  </a:lnTo>
                  <a:lnTo>
                    <a:pt x="800" y="404"/>
                  </a:lnTo>
                  <a:lnTo>
                    <a:pt x="825" y="420"/>
                  </a:lnTo>
                  <a:lnTo>
                    <a:pt x="846" y="433"/>
                  </a:lnTo>
                  <a:lnTo>
                    <a:pt x="863" y="445"/>
                  </a:lnTo>
                  <a:lnTo>
                    <a:pt x="875" y="454"/>
                  </a:lnTo>
                  <a:lnTo>
                    <a:pt x="882" y="461"/>
                  </a:lnTo>
                  <a:lnTo>
                    <a:pt x="883" y="465"/>
                  </a:lnTo>
                  <a:lnTo>
                    <a:pt x="852" y="451"/>
                  </a:lnTo>
                  <a:lnTo>
                    <a:pt x="850" y="447"/>
                  </a:lnTo>
                  <a:lnTo>
                    <a:pt x="843" y="440"/>
                  </a:lnTo>
                  <a:lnTo>
                    <a:pt x="834" y="431"/>
                  </a:lnTo>
                  <a:lnTo>
                    <a:pt x="817" y="420"/>
                  </a:lnTo>
                  <a:lnTo>
                    <a:pt x="797" y="407"/>
                  </a:lnTo>
                  <a:lnTo>
                    <a:pt x="771" y="391"/>
                  </a:lnTo>
                  <a:lnTo>
                    <a:pt x="743" y="375"/>
                  </a:lnTo>
                  <a:lnTo>
                    <a:pt x="709" y="355"/>
                  </a:lnTo>
                  <a:lnTo>
                    <a:pt x="671" y="335"/>
                  </a:lnTo>
                  <a:lnTo>
                    <a:pt x="630" y="311"/>
                  </a:lnTo>
                  <a:lnTo>
                    <a:pt x="585" y="288"/>
                  </a:lnTo>
                  <a:lnTo>
                    <a:pt x="537" y="262"/>
                  </a:lnTo>
                  <a:lnTo>
                    <a:pt x="484" y="237"/>
                  </a:lnTo>
                  <a:lnTo>
                    <a:pt x="431" y="208"/>
                  </a:lnTo>
                  <a:lnTo>
                    <a:pt x="374" y="181"/>
                  </a:lnTo>
                  <a:lnTo>
                    <a:pt x="315" y="152"/>
                  </a:lnTo>
                  <a:lnTo>
                    <a:pt x="254" y="121"/>
                  </a:lnTo>
                  <a:lnTo>
                    <a:pt x="192" y="92"/>
                  </a:lnTo>
                  <a:lnTo>
                    <a:pt x="128" y="61"/>
                  </a:lnTo>
                  <a:lnTo>
                    <a:pt x="63" y="31"/>
                  </a:lnTo>
                  <a:lnTo>
                    <a:pt x="0" y="0"/>
                  </a:lnTo>
                  <a:close/>
                </a:path>
              </a:pathLst>
            </a:custGeom>
            <a:solidFill>
              <a:srgbClr val="C85AC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389" name="Freeform 1154"/>
            <p:cNvSpPr>
              <a:spLocks/>
            </p:cNvSpPr>
            <p:nvPr/>
          </p:nvSpPr>
          <p:spPr bwMode="auto">
            <a:xfrm>
              <a:off x="950" y="1245"/>
              <a:ext cx="854" cy="225"/>
            </a:xfrm>
            <a:custGeom>
              <a:avLst/>
              <a:gdLst>
                <a:gd name="T0" fmla="*/ 854 w 854"/>
                <a:gd name="T1" fmla="*/ 225 h 451"/>
                <a:gd name="T2" fmla="*/ 852 w 854"/>
                <a:gd name="T3" fmla="*/ 223 h 451"/>
                <a:gd name="T4" fmla="*/ 845 w 854"/>
                <a:gd name="T5" fmla="*/ 220 h 451"/>
                <a:gd name="T6" fmla="*/ 836 w 854"/>
                <a:gd name="T7" fmla="*/ 215 h 451"/>
                <a:gd name="T8" fmla="*/ 819 w 854"/>
                <a:gd name="T9" fmla="*/ 210 h 451"/>
                <a:gd name="T10" fmla="*/ 799 w 854"/>
                <a:gd name="T11" fmla="*/ 203 h 451"/>
                <a:gd name="T12" fmla="*/ 773 w 854"/>
                <a:gd name="T13" fmla="*/ 195 h 451"/>
                <a:gd name="T14" fmla="*/ 745 w 854"/>
                <a:gd name="T15" fmla="*/ 187 h 451"/>
                <a:gd name="T16" fmla="*/ 711 w 854"/>
                <a:gd name="T17" fmla="*/ 177 h 451"/>
                <a:gd name="T18" fmla="*/ 673 w 854"/>
                <a:gd name="T19" fmla="*/ 167 h 451"/>
                <a:gd name="T20" fmla="*/ 632 w 854"/>
                <a:gd name="T21" fmla="*/ 155 h 451"/>
                <a:gd name="T22" fmla="*/ 587 w 854"/>
                <a:gd name="T23" fmla="*/ 144 h 451"/>
                <a:gd name="T24" fmla="*/ 539 w 854"/>
                <a:gd name="T25" fmla="*/ 131 h 451"/>
                <a:gd name="T26" fmla="*/ 486 w 854"/>
                <a:gd name="T27" fmla="*/ 118 h 451"/>
                <a:gd name="T28" fmla="*/ 433 w 854"/>
                <a:gd name="T29" fmla="*/ 104 h 451"/>
                <a:gd name="T30" fmla="*/ 376 w 854"/>
                <a:gd name="T31" fmla="*/ 90 h 451"/>
                <a:gd name="T32" fmla="*/ 317 w 854"/>
                <a:gd name="T33" fmla="*/ 76 h 451"/>
                <a:gd name="T34" fmla="*/ 256 w 854"/>
                <a:gd name="T35" fmla="*/ 60 h 451"/>
                <a:gd name="T36" fmla="*/ 194 w 854"/>
                <a:gd name="T37" fmla="*/ 46 h 451"/>
                <a:gd name="T38" fmla="*/ 130 w 854"/>
                <a:gd name="T39" fmla="*/ 30 h 451"/>
                <a:gd name="T40" fmla="*/ 65 w 854"/>
                <a:gd name="T41" fmla="*/ 15 h 451"/>
                <a:gd name="T42" fmla="*/ 2 w 854"/>
                <a:gd name="T43" fmla="*/ 0 h 451"/>
                <a:gd name="T44" fmla="*/ 0 w 854"/>
                <a:gd name="T45" fmla="*/ 1 h 451"/>
                <a:gd name="T46" fmla="*/ 67 w 854"/>
                <a:gd name="T47" fmla="*/ 16 h 451"/>
                <a:gd name="T48" fmla="*/ 130 w 854"/>
                <a:gd name="T49" fmla="*/ 31 h 451"/>
                <a:gd name="T50" fmla="*/ 195 w 854"/>
                <a:gd name="T51" fmla="*/ 47 h 451"/>
                <a:gd name="T52" fmla="*/ 257 w 854"/>
                <a:gd name="T53" fmla="*/ 62 h 451"/>
                <a:gd name="T54" fmla="*/ 318 w 854"/>
                <a:gd name="T55" fmla="*/ 77 h 451"/>
                <a:gd name="T56" fmla="*/ 378 w 854"/>
                <a:gd name="T57" fmla="*/ 92 h 451"/>
                <a:gd name="T58" fmla="*/ 434 w 854"/>
                <a:gd name="T59" fmla="*/ 106 h 451"/>
                <a:gd name="T60" fmla="*/ 488 w 854"/>
                <a:gd name="T61" fmla="*/ 119 h 451"/>
                <a:gd name="T62" fmla="*/ 539 w 854"/>
                <a:gd name="T63" fmla="*/ 133 h 451"/>
                <a:gd name="T64" fmla="*/ 587 w 854"/>
                <a:gd name="T65" fmla="*/ 145 h 451"/>
                <a:gd name="T66" fmla="*/ 631 w 854"/>
                <a:gd name="T67" fmla="*/ 156 h 451"/>
                <a:gd name="T68" fmla="*/ 670 w 854"/>
                <a:gd name="T69" fmla="*/ 167 h 451"/>
                <a:gd name="T70" fmla="*/ 706 w 854"/>
                <a:gd name="T71" fmla="*/ 177 h 451"/>
                <a:gd name="T72" fmla="*/ 737 w 854"/>
                <a:gd name="T73" fmla="*/ 186 h 451"/>
                <a:gd name="T74" fmla="*/ 763 w 854"/>
                <a:gd name="T75" fmla="*/ 194 h 451"/>
                <a:gd name="T76" fmla="*/ 785 w 854"/>
                <a:gd name="T77" fmla="*/ 202 h 451"/>
                <a:gd name="T78" fmla="*/ 802 w 854"/>
                <a:gd name="T79" fmla="*/ 207 h 451"/>
                <a:gd name="T80" fmla="*/ 813 w 854"/>
                <a:gd name="T81" fmla="*/ 212 h 451"/>
                <a:gd name="T82" fmla="*/ 820 w 854"/>
                <a:gd name="T83" fmla="*/ 215 h 451"/>
                <a:gd name="T84" fmla="*/ 821 w 854"/>
                <a:gd name="T85" fmla="*/ 218 h 451"/>
                <a:gd name="T86" fmla="*/ 854 w 854"/>
                <a:gd name="T87" fmla="*/ 225 h 451"/>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854" h="451">
                  <a:moveTo>
                    <a:pt x="854" y="451"/>
                  </a:moveTo>
                  <a:lnTo>
                    <a:pt x="852" y="447"/>
                  </a:lnTo>
                  <a:lnTo>
                    <a:pt x="845" y="440"/>
                  </a:lnTo>
                  <a:lnTo>
                    <a:pt x="836" y="431"/>
                  </a:lnTo>
                  <a:lnTo>
                    <a:pt x="819" y="420"/>
                  </a:lnTo>
                  <a:lnTo>
                    <a:pt x="799" y="407"/>
                  </a:lnTo>
                  <a:lnTo>
                    <a:pt x="773" y="391"/>
                  </a:lnTo>
                  <a:lnTo>
                    <a:pt x="745" y="375"/>
                  </a:lnTo>
                  <a:lnTo>
                    <a:pt x="711" y="355"/>
                  </a:lnTo>
                  <a:lnTo>
                    <a:pt x="673" y="335"/>
                  </a:lnTo>
                  <a:lnTo>
                    <a:pt x="632" y="311"/>
                  </a:lnTo>
                  <a:lnTo>
                    <a:pt x="587" y="288"/>
                  </a:lnTo>
                  <a:lnTo>
                    <a:pt x="539" y="262"/>
                  </a:lnTo>
                  <a:lnTo>
                    <a:pt x="486" y="237"/>
                  </a:lnTo>
                  <a:lnTo>
                    <a:pt x="433" y="208"/>
                  </a:lnTo>
                  <a:lnTo>
                    <a:pt x="376" y="181"/>
                  </a:lnTo>
                  <a:lnTo>
                    <a:pt x="317" y="152"/>
                  </a:lnTo>
                  <a:lnTo>
                    <a:pt x="256" y="121"/>
                  </a:lnTo>
                  <a:lnTo>
                    <a:pt x="194" y="92"/>
                  </a:lnTo>
                  <a:lnTo>
                    <a:pt x="130" y="61"/>
                  </a:lnTo>
                  <a:lnTo>
                    <a:pt x="65" y="31"/>
                  </a:lnTo>
                  <a:lnTo>
                    <a:pt x="2" y="0"/>
                  </a:lnTo>
                  <a:lnTo>
                    <a:pt x="0" y="2"/>
                  </a:lnTo>
                  <a:lnTo>
                    <a:pt x="67" y="32"/>
                  </a:lnTo>
                  <a:lnTo>
                    <a:pt x="130" y="63"/>
                  </a:lnTo>
                  <a:lnTo>
                    <a:pt x="195" y="94"/>
                  </a:lnTo>
                  <a:lnTo>
                    <a:pt x="257" y="125"/>
                  </a:lnTo>
                  <a:lnTo>
                    <a:pt x="318" y="154"/>
                  </a:lnTo>
                  <a:lnTo>
                    <a:pt x="378" y="185"/>
                  </a:lnTo>
                  <a:lnTo>
                    <a:pt x="434" y="212"/>
                  </a:lnTo>
                  <a:lnTo>
                    <a:pt x="488" y="239"/>
                  </a:lnTo>
                  <a:lnTo>
                    <a:pt x="539" y="266"/>
                  </a:lnTo>
                  <a:lnTo>
                    <a:pt x="587" y="291"/>
                  </a:lnTo>
                  <a:lnTo>
                    <a:pt x="631" y="313"/>
                  </a:lnTo>
                  <a:lnTo>
                    <a:pt x="670" y="335"/>
                  </a:lnTo>
                  <a:lnTo>
                    <a:pt x="706" y="355"/>
                  </a:lnTo>
                  <a:lnTo>
                    <a:pt x="737" y="373"/>
                  </a:lnTo>
                  <a:lnTo>
                    <a:pt x="763" y="389"/>
                  </a:lnTo>
                  <a:lnTo>
                    <a:pt x="785" y="404"/>
                  </a:lnTo>
                  <a:lnTo>
                    <a:pt x="802" y="414"/>
                  </a:lnTo>
                  <a:lnTo>
                    <a:pt x="813" y="425"/>
                  </a:lnTo>
                  <a:lnTo>
                    <a:pt x="820" y="431"/>
                  </a:lnTo>
                  <a:lnTo>
                    <a:pt x="821" y="436"/>
                  </a:lnTo>
                  <a:lnTo>
                    <a:pt x="854" y="451"/>
                  </a:lnTo>
                  <a:close/>
                </a:path>
              </a:pathLst>
            </a:custGeom>
            <a:solidFill>
              <a:srgbClr val="CB5FC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390" name="Freeform 1155"/>
            <p:cNvSpPr>
              <a:spLocks/>
            </p:cNvSpPr>
            <p:nvPr/>
          </p:nvSpPr>
          <p:spPr bwMode="auto">
            <a:xfrm>
              <a:off x="950" y="1246"/>
              <a:ext cx="821" cy="217"/>
            </a:xfrm>
            <a:custGeom>
              <a:avLst/>
              <a:gdLst>
                <a:gd name="T0" fmla="*/ 0 w 821"/>
                <a:gd name="T1" fmla="*/ 0 h 434"/>
                <a:gd name="T2" fmla="*/ 67 w 821"/>
                <a:gd name="T3" fmla="*/ 15 h 434"/>
                <a:gd name="T4" fmla="*/ 130 w 821"/>
                <a:gd name="T5" fmla="*/ 31 h 434"/>
                <a:gd name="T6" fmla="*/ 195 w 821"/>
                <a:gd name="T7" fmla="*/ 46 h 434"/>
                <a:gd name="T8" fmla="*/ 257 w 821"/>
                <a:gd name="T9" fmla="*/ 62 h 434"/>
                <a:gd name="T10" fmla="*/ 318 w 821"/>
                <a:gd name="T11" fmla="*/ 76 h 434"/>
                <a:gd name="T12" fmla="*/ 378 w 821"/>
                <a:gd name="T13" fmla="*/ 92 h 434"/>
                <a:gd name="T14" fmla="*/ 434 w 821"/>
                <a:gd name="T15" fmla="*/ 105 h 434"/>
                <a:gd name="T16" fmla="*/ 488 w 821"/>
                <a:gd name="T17" fmla="*/ 119 h 434"/>
                <a:gd name="T18" fmla="*/ 539 w 821"/>
                <a:gd name="T19" fmla="*/ 132 h 434"/>
                <a:gd name="T20" fmla="*/ 587 w 821"/>
                <a:gd name="T21" fmla="*/ 145 h 434"/>
                <a:gd name="T22" fmla="*/ 631 w 821"/>
                <a:gd name="T23" fmla="*/ 156 h 434"/>
                <a:gd name="T24" fmla="*/ 670 w 821"/>
                <a:gd name="T25" fmla="*/ 167 h 434"/>
                <a:gd name="T26" fmla="*/ 706 w 821"/>
                <a:gd name="T27" fmla="*/ 177 h 434"/>
                <a:gd name="T28" fmla="*/ 737 w 821"/>
                <a:gd name="T29" fmla="*/ 186 h 434"/>
                <a:gd name="T30" fmla="*/ 763 w 821"/>
                <a:gd name="T31" fmla="*/ 194 h 434"/>
                <a:gd name="T32" fmla="*/ 785 w 821"/>
                <a:gd name="T33" fmla="*/ 201 h 434"/>
                <a:gd name="T34" fmla="*/ 802 w 821"/>
                <a:gd name="T35" fmla="*/ 206 h 434"/>
                <a:gd name="T36" fmla="*/ 813 w 821"/>
                <a:gd name="T37" fmla="*/ 212 h 434"/>
                <a:gd name="T38" fmla="*/ 820 w 821"/>
                <a:gd name="T39" fmla="*/ 215 h 434"/>
                <a:gd name="T40" fmla="*/ 821 w 821"/>
                <a:gd name="T41" fmla="*/ 217 h 434"/>
                <a:gd name="T42" fmla="*/ 787 w 821"/>
                <a:gd name="T43" fmla="*/ 209 h 434"/>
                <a:gd name="T44" fmla="*/ 786 w 821"/>
                <a:gd name="T45" fmla="*/ 207 h 434"/>
                <a:gd name="T46" fmla="*/ 779 w 821"/>
                <a:gd name="T47" fmla="*/ 204 h 434"/>
                <a:gd name="T48" fmla="*/ 768 w 821"/>
                <a:gd name="T49" fmla="*/ 199 h 434"/>
                <a:gd name="T50" fmla="*/ 752 w 821"/>
                <a:gd name="T51" fmla="*/ 194 h 434"/>
                <a:gd name="T52" fmla="*/ 731 w 821"/>
                <a:gd name="T53" fmla="*/ 187 h 434"/>
                <a:gd name="T54" fmla="*/ 706 w 821"/>
                <a:gd name="T55" fmla="*/ 179 h 434"/>
                <a:gd name="T56" fmla="*/ 676 w 821"/>
                <a:gd name="T57" fmla="*/ 170 h 434"/>
                <a:gd name="T58" fmla="*/ 642 w 821"/>
                <a:gd name="T59" fmla="*/ 161 h 434"/>
                <a:gd name="T60" fmla="*/ 604 w 821"/>
                <a:gd name="T61" fmla="*/ 150 h 434"/>
                <a:gd name="T62" fmla="*/ 561 w 821"/>
                <a:gd name="T63" fmla="*/ 139 h 434"/>
                <a:gd name="T64" fmla="*/ 516 w 821"/>
                <a:gd name="T65" fmla="*/ 128 h 434"/>
                <a:gd name="T66" fmla="*/ 468 w 821"/>
                <a:gd name="T67" fmla="*/ 115 h 434"/>
                <a:gd name="T68" fmla="*/ 416 w 821"/>
                <a:gd name="T69" fmla="*/ 102 h 434"/>
                <a:gd name="T70" fmla="*/ 362 w 821"/>
                <a:gd name="T71" fmla="*/ 89 h 434"/>
                <a:gd name="T72" fmla="*/ 305 w 821"/>
                <a:gd name="T73" fmla="*/ 74 h 434"/>
                <a:gd name="T74" fmla="*/ 246 w 821"/>
                <a:gd name="T75" fmla="*/ 60 h 434"/>
                <a:gd name="T76" fmla="*/ 187 w 821"/>
                <a:gd name="T77" fmla="*/ 45 h 434"/>
                <a:gd name="T78" fmla="*/ 125 w 821"/>
                <a:gd name="T79" fmla="*/ 31 h 434"/>
                <a:gd name="T80" fmla="*/ 62 w 821"/>
                <a:gd name="T81" fmla="*/ 16 h 434"/>
                <a:gd name="T82" fmla="*/ 0 w 821"/>
                <a:gd name="T83" fmla="*/ 1 h 434"/>
                <a:gd name="T84" fmla="*/ 0 w 821"/>
                <a:gd name="T85" fmla="*/ 0 h 434"/>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821" h="434">
                  <a:moveTo>
                    <a:pt x="0" y="0"/>
                  </a:moveTo>
                  <a:lnTo>
                    <a:pt x="67" y="30"/>
                  </a:lnTo>
                  <a:lnTo>
                    <a:pt x="130" y="61"/>
                  </a:lnTo>
                  <a:lnTo>
                    <a:pt x="195" y="92"/>
                  </a:lnTo>
                  <a:lnTo>
                    <a:pt x="257" y="123"/>
                  </a:lnTo>
                  <a:lnTo>
                    <a:pt x="318" y="152"/>
                  </a:lnTo>
                  <a:lnTo>
                    <a:pt x="378" y="183"/>
                  </a:lnTo>
                  <a:lnTo>
                    <a:pt x="434" y="210"/>
                  </a:lnTo>
                  <a:lnTo>
                    <a:pt x="488" y="237"/>
                  </a:lnTo>
                  <a:lnTo>
                    <a:pt x="539" y="264"/>
                  </a:lnTo>
                  <a:lnTo>
                    <a:pt x="587" y="289"/>
                  </a:lnTo>
                  <a:lnTo>
                    <a:pt x="631" y="311"/>
                  </a:lnTo>
                  <a:lnTo>
                    <a:pt x="670" y="333"/>
                  </a:lnTo>
                  <a:lnTo>
                    <a:pt x="706" y="353"/>
                  </a:lnTo>
                  <a:lnTo>
                    <a:pt x="737" y="371"/>
                  </a:lnTo>
                  <a:lnTo>
                    <a:pt x="763" y="387"/>
                  </a:lnTo>
                  <a:lnTo>
                    <a:pt x="785" y="402"/>
                  </a:lnTo>
                  <a:lnTo>
                    <a:pt x="802" y="412"/>
                  </a:lnTo>
                  <a:lnTo>
                    <a:pt x="813" y="423"/>
                  </a:lnTo>
                  <a:lnTo>
                    <a:pt x="820" y="429"/>
                  </a:lnTo>
                  <a:lnTo>
                    <a:pt x="821" y="434"/>
                  </a:lnTo>
                  <a:lnTo>
                    <a:pt x="787" y="418"/>
                  </a:lnTo>
                  <a:lnTo>
                    <a:pt x="786" y="414"/>
                  </a:lnTo>
                  <a:lnTo>
                    <a:pt x="779" y="407"/>
                  </a:lnTo>
                  <a:lnTo>
                    <a:pt x="768" y="398"/>
                  </a:lnTo>
                  <a:lnTo>
                    <a:pt x="752" y="387"/>
                  </a:lnTo>
                  <a:lnTo>
                    <a:pt x="731" y="373"/>
                  </a:lnTo>
                  <a:lnTo>
                    <a:pt x="706" y="358"/>
                  </a:lnTo>
                  <a:lnTo>
                    <a:pt x="676" y="340"/>
                  </a:lnTo>
                  <a:lnTo>
                    <a:pt x="642" y="322"/>
                  </a:lnTo>
                  <a:lnTo>
                    <a:pt x="604" y="300"/>
                  </a:lnTo>
                  <a:lnTo>
                    <a:pt x="561" y="278"/>
                  </a:lnTo>
                  <a:lnTo>
                    <a:pt x="516" y="255"/>
                  </a:lnTo>
                  <a:lnTo>
                    <a:pt x="468" y="230"/>
                  </a:lnTo>
                  <a:lnTo>
                    <a:pt x="416" y="204"/>
                  </a:lnTo>
                  <a:lnTo>
                    <a:pt x="362" y="177"/>
                  </a:lnTo>
                  <a:lnTo>
                    <a:pt x="305" y="148"/>
                  </a:lnTo>
                  <a:lnTo>
                    <a:pt x="246" y="119"/>
                  </a:lnTo>
                  <a:lnTo>
                    <a:pt x="187" y="90"/>
                  </a:lnTo>
                  <a:lnTo>
                    <a:pt x="125" y="61"/>
                  </a:lnTo>
                  <a:lnTo>
                    <a:pt x="62" y="32"/>
                  </a:lnTo>
                  <a:lnTo>
                    <a:pt x="0" y="1"/>
                  </a:lnTo>
                  <a:lnTo>
                    <a:pt x="0" y="0"/>
                  </a:lnTo>
                  <a:close/>
                </a:path>
              </a:pathLst>
            </a:custGeom>
            <a:solidFill>
              <a:srgbClr val="CE63C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391" name="Freeform 1156"/>
            <p:cNvSpPr>
              <a:spLocks/>
            </p:cNvSpPr>
            <p:nvPr/>
          </p:nvSpPr>
          <p:spPr bwMode="auto">
            <a:xfrm>
              <a:off x="950" y="1247"/>
              <a:ext cx="787" cy="208"/>
            </a:xfrm>
            <a:custGeom>
              <a:avLst/>
              <a:gdLst>
                <a:gd name="T0" fmla="*/ 787 w 787"/>
                <a:gd name="T1" fmla="*/ 208 h 417"/>
                <a:gd name="T2" fmla="*/ 786 w 787"/>
                <a:gd name="T3" fmla="*/ 206 h 417"/>
                <a:gd name="T4" fmla="*/ 779 w 787"/>
                <a:gd name="T5" fmla="*/ 203 h 417"/>
                <a:gd name="T6" fmla="*/ 768 w 787"/>
                <a:gd name="T7" fmla="*/ 198 h 417"/>
                <a:gd name="T8" fmla="*/ 752 w 787"/>
                <a:gd name="T9" fmla="*/ 193 h 417"/>
                <a:gd name="T10" fmla="*/ 731 w 787"/>
                <a:gd name="T11" fmla="*/ 186 h 417"/>
                <a:gd name="T12" fmla="*/ 706 w 787"/>
                <a:gd name="T13" fmla="*/ 178 h 417"/>
                <a:gd name="T14" fmla="*/ 676 w 787"/>
                <a:gd name="T15" fmla="*/ 169 h 417"/>
                <a:gd name="T16" fmla="*/ 642 w 787"/>
                <a:gd name="T17" fmla="*/ 160 h 417"/>
                <a:gd name="T18" fmla="*/ 604 w 787"/>
                <a:gd name="T19" fmla="*/ 149 h 417"/>
                <a:gd name="T20" fmla="*/ 561 w 787"/>
                <a:gd name="T21" fmla="*/ 138 h 417"/>
                <a:gd name="T22" fmla="*/ 516 w 787"/>
                <a:gd name="T23" fmla="*/ 127 h 417"/>
                <a:gd name="T24" fmla="*/ 468 w 787"/>
                <a:gd name="T25" fmla="*/ 114 h 417"/>
                <a:gd name="T26" fmla="*/ 416 w 787"/>
                <a:gd name="T27" fmla="*/ 101 h 417"/>
                <a:gd name="T28" fmla="*/ 362 w 787"/>
                <a:gd name="T29" fmla="*/ 88 h 417"/>
                <a:gd name="T30" fmla="*/ 305 w 787"/>
                <a:gd name="T31" fmla="*/ 73 h 417"/>
                <a:gd name="T32" fmla="*/ 246 w 787"/>
                <a:gd name="T33" fmla="*/ 59 h 417"/>
                <a:gd name="T34" fmla="*/ 187 w 787"/>
                <a:gd name="T35" fmla="*/ 44 h 417"/>
                <a:gd name="T36" fmla="*/ 125 w 787"/>
                <a:gd name="T37" fmla="*/ 30 h 417"/>
                <a:gd name="T38" fmla="*/ 62 w 787"/>
                <a:gd name="T39" fmla="*/ 15 h 417"/>
                <a:gd name="T40" fmla="*/ 0 w 787"/>
                <a:gd name="T41" fmla="*/ 0 h 417"/>
                <a:gd name="T42" fmla="*/ 0 w 787"/>
                <a:gd name="T43" fmla="*/ 2 h 417"/>
                <a:gd name="T44" fmla="*/ 62 w 787"/>
                <a:gd name="T45" fmla="*/ 16 h 417"/>
                <a:gd name="T46" fmla="*/ 125 w 787"/>
                <a:gd name="T47" fmla="*/ 31 h 417"/>
                <a:gd name="T48" fmla="*/ 187 w 787"/>
                <a:gd name="T49" fmla="*/ 45 h 417"/>
                <a:gd name="T50" fmla="*/ 246 w 787"/>
                <a:gd name="T51" fmla="*/ 61 h 417"/>
                <a:gd name="T52" fmla="*/ 305 w 787"/>
                <a:gd name="T53" fmla="*/ 74 h 417"/>
                <a:gd name="T54" fmla="*/ 362 w 787"/>
                <a:gd name="T55" fmla="*/ 89 h 417"/>
                <a:gd name="T56" fmla="*/ 414 w 787"/>
                <a:gd name="T57" fmla="*/ 102 h 417"/>
                <a:gd name="T58" fmla="*/ 465 w 787"/>
                <a:gd name="T59" fmla="*/ 115 h 417"/>
                <a:gd name="T60" fmla="*/ 513 w 787"/>
                <a:gd name="T61" fmla="*/ 128 h 417"/>
                <a:gd name="T62" fmla="*/ 557 w 787"/>
                <a:gd name="T63" fmla="*/ 139 h 417"/>
                <a:gd name="T64" fmla="*/ 597 w 787"/>
                <a:gd name="T65" fmla="*/ 149 h 417"/>
                <a:gd name="T66" fmla="*/ 633 w 787"/>
                <a:gd name="T67" fmla="*/ 159 h 417"/>
                <a:gd name="T68" fmla="*/ 665 w 787"/>
                <a:gd name="T69" fmla="*/ 168 h 417"/>
                <a:gd name="T70" fmla="*/ 691 w 787"/>
                <a:gd name="T71" fmla="*/ 176 h 417"/>
                <a:gd name="T72" fmla="*/ 714 w 787"/>
                <a:gd name="T73" fmla="*/ 184 h 417"/>
                <a:gd name="T74" fmla="*/ 731 w 787"/>
                <a:gd name="T75" fmla="*/ 189 h 417"/>
                <a:gd name="T76" fmla="*/ 742 w 787"/>
                <a:gd name="T77" fmla="*/ 195 h 417"/>
                <a:gd name="T78" fmla="*/ 749 w 787"/>
                <a:gd name="T79" fmla="*/ 197 h 417"/>
                <a:gd name="T80" fmla="*/ 751 w 787"/>
                <a:gd name="T81" fmla="*/ 200 h 417"/>
                <a:gd name="T82" fmla="*/ 787 w 787"/>
                <a:gd name="T83" fmla="*/ 208 h 417"/>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787" h="417">
                  <a:moveTo>
                    <a:pt x="787" y="417"/>
                  </a:moveTo>
                  <a:lnTo>
                    <a:pt x="786" y="413"/>
                  </a:lnTo>
                  <a:lnTo>
                    <a:pt x="779" y="406"/>
                  </a:lnTo>
                  <a:lnTo>
                    <a:pt x="768" y="397"/>
                  </a:lnTo>
                  <a:lnTo>
                    <a:pt x="752" y="386"/>
                  </a:lnTo>
                  <a:lnTo>
                    <a:pt x="731" y="372"/>
                  </a:lnTo>
                  <a:lnTo>
                    <a:pt x="706" y="357"/>
                  </a:lnTo>
                  <a:lnTo>
                    <a:pt x="676" y="339"/>
                  </a:lnTo>
                  <a:lnTo>
                    <a:pt x="642" y="321"/>
                  </a:lnTo>
                  <a:lnTo>
                    <a:pt x="604" y="299"/>
                  </a:lnTo>
                  <a:lnTo>
                    <a:pt x="561" y="277"/>
                  </a:lnTo>
                  <a:lnTo>
                    <a:pt x="516" y="254"/>
                  </a:lnTo>
                  <a:lnTo>
                    <a:pt x="468" y="229"/>
                  </a:lnTo>
                  <a:lnTo>
                    <a:pt x="416" y="203"/>
                  </a:lnTo>
                  <a:lnTo>
                    <a:pt x="362" y="176"/>
                  </a:lnTo>
                  <a:lnTo>
                    <a:pt x="305" y="147"/>
                  </a:lnTo>
                  <a:lnTo>
                    <a:pt x="246" y="118"/>
                  </a:lnTo>
                  <a:lnTo>
                    <a:pt x="187" y="89"/>
                  </a:lnTo>
                  <a:lnTo>
                    <a:pt x="125" y="60"/>
                  </a:lnTo>
                  <a:lnTo>
                    <a:pt x="62" y="31"/>
                  </a:lnTo>
                  <a:lnTo>
                    <a:pt x="0" y="0"/>
                  </a:lnTo>
                  <a:lnTo>
                    <a:pt x="0" y="4"/>
                  </a:lnTo>
                  <a:lnTo>
                    <a:pt x="62" y="33"/>
                  </a:lnTo>
                  <a:lnTo>
                    <a:pt x="125" y="62"/>
                  </a:lnTo>
                  <a:lnTo>
                    <a:pt x="187" y="91"/>
                  </a:lnTo>
                  <a:lnTo>
                    <a:pt x="246" y="122"/>
                  </a:lnTo>
                  <a:lnTo>
                    <a:pt x="305" y="149"/>
                  </a:lnTo>
                  <a:lnTo>
                    <a:pt x="362" y="178"/>
                  </a:lnTo>
                  <a:lnTo>
                    <a:pt x="414" y="205"/>
                  </a:lnTo>
                  <a:lnTo>
                    <a:pt x="465" y="230"/>
                  </a:lnTo>
                  <a:lnTo>
                    <a:pt x="513" y="256"/>
                  </a:lnTo>
                  <a:lnTo>
                    <a:pt x="557" y="279"/>
                  </a:lnTo>
                  <a:lnTo>
                    <a:pt x="597" y="299"/>
                  </a:lnTo>
                  <a:lnTo>
                    <a:pt x="633" y="319"/>
                  </a:lnTo>
                  <a:lnTo>
                    <a:pt x="665" y="337"/>
                  </a:lnTo>
                  <a:lnTo>
                    <a:pt x="691" y="353"/>
                  </a:lnTo>
                  <a:lnTo>
                    <a:pt x="714" y="368"/>
                  </a:lnTo>
                  <a:lnTo>
                    <a:pt x="731" y="379"/>
                  </a:lnTo>
                  <a:lnTo>
                    <a:pt x="742" y="390"/>
                  </a:lnTo>
                  <a:lnTo>
                    <a:pt x="749" y="395"/>
                  </a:lnTo>
                  <a:lnTo>
                    <a:pt x="751" y="401"/>
                  </a:lnTo>
                  <a:lnTo>
                    <a:pt x="787" y="417"/>
                  </a:lnTo>
                  <a:close/>
                </a:path>
              </a:pathLst>
            </a:custGeom>
            <a:solidFill>
              <a:srgbClr val="D068C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392" name="Freeform 1157"/>
            <p:cNvSpPr>
              <a:spLocks/>
            </p:cNvSpPr>
            <p:nvPr/>
          </p:nvSpPr>
          <p:spPr bwMode="auto">
            <a:xfrm>
              <a:off x="949" y="1249"/>
              <a:ext cx="752" cy="198"/>
            </a:xfrm>
            <a:custGeom>
              <a:avLst/>
              <a:gdLst>
                <a:gd name="T0" fmla="*/ 1 w 752"/>
                <a:gd name="T1" fmla="*/ 0 h 397"/>
                <a:gd name="T2" fmla="*/ 63 w 752"/>
                <a:gd name="T3" fmla="*/ 14 h 397"/>
                <a:gd name="T4" fmla="*/ 126 w 752"/>
                <a:gd name="T5" fmla="*/ 29 h 397"/>
                <a:gd name="T6" fmla="*/ 188 w 752"/>
                <a:gd name="T7" fmla="*/ 43 h 397"/>
                <a:gd name="T8" fmla="*/ 247 w 752"/>
                <a:gd name="T9" fmla="*/ 59 h 397"/>
                <a:gd name="T10" fmla="*/ 306 w 752"/>
                <a:gd name="T11" fmla="*/ 72 h 397"/>
                <a:gd name="T12" fmla="*/ 363 w 752"/>
                <a:gd name="T13" fmla="*/ 87 h 397"/>
                <a:gd name="T14" fmla="*/ 415 w 752"/>
                <a:gd name="T15" fmla="*/ 100 h 397"/>
                <a:gd name="T16" fmla="*/ 466 w 752"/>
                <a:gd name="T17" fmla="*/ 113 h 397"/>
                <a:gd name="T18" fmla="*/ 514 w 752"/>
                <a:gd name="T19" fmla="*/ 126 h 397"/>
                <a:gd name="T20" fmla="*/ 558 w 752"/>
                <a:gd name="T21" fmla="*/ 137 h 397"/>
                <a:gd name="T22" fmla="*/ 598 w 752"/>
                <a:gd name="T23" fmla="*/ 147 h 397"/>
                <a:gd name="T24" fmla="*/ 634 w 752"/>
                <a:gd name="T25" fmla="*/ 157 h 397"/>
                <a:gd name="T26" fmla="*/ 666 w 752"/>
                <a:gd name="T27" fmla="*/ 166 h 397"/>
                <a:gd name="T28" fmla="*/ 692 w 752"/>
                <a:gd name="T29" fmla="*/ 174 h 397"/>
                <a:gd name="T30" fmla="*/ 715 w 752"/>
                <a:gd name="T31" fmla="*/ 182 h 397"/>
                <a:gd name="T32" fmla="*/ 732 w 752"/>
                <a:gd name="T33" fmla="*/ 187 h 397"/>
                <a:gd name="T34" fmla="*/ 743 w 752"/>
                <a:gd name="T35" fmla="*/ 193 h 397"/>
                <a:gd name="T36" fmla="*/ 750 w 752"/>
                <a:gd name="T37" fmla="*/ 195 h 397"/>
                <a:gd name="T38" fmla="*/ 752 w 752"/>
                <a:gd name="T39" fmla="*/ 198 h 397"/>
                <a:gd name="T40" fmla="*/ 714 w 752"/>
                <a:gd name="T41" fmla="*/ 189 h 397"/>
                <a:gd name="T42" fmla="*/ 712 w 752"/>
                <a:gd name="T43" fmla="*/ 187 h 397"/>
                <a:gd name="T44" fmla="*/ 705 w 752"/>
                <a:gd name="T45" fmla="*/ 184 h 397"/>
                <a:gd name="T46" fmla="*/ 694 w 752"/>
                <a:gd name="T47" fmla="*/ 179 h 397"/>
                <a:gd name="T48" fmla="*/ 678 w 752"/>
                <a:gd name="T49" fmla="*/ 174 h 397"/>
                <a:gd name="T50" fmla="*/ 657 w 752"/>
                <a:gd name="T51" fmla="*/ 167 h 397"/>
                <a:gd name="T52" fmla="*/ 632 w 752"/>
                <a:gd name="T53" fmla="*/ 159 h 397"/>
                <a:gd name="T54" fmla="*/ 602 w 752"/>
                <a:gd name="T55" fmla="*/ 151 h 397"/>
                <a:gd name="T56" fmla="*/ 568 w 752"/>
                <a:gd name="T57" fmla="*/ 141 h 397"/>
                <a:gd name="T58" fmla="*/ 530 w 752"/>
                <a:gd name="T59" fmla="*/ 131 h 397"/>
                <a:gd name="T60" fmla="*/ 487 w 752"/>
                <a:gd name="T61" fmla="*/ 120 h 397"/>
                <a:gd name="T62" fmla="*/ 442 w 752"/>
                <a:gd name="T63" fmla="*/ 108 h 397"/>
                <a:gd name="T64" fmla="*/ 394 w 752"/>
                <a:gd name="T65" fmla="*/ 96 h 397"/>
                <a:gd name="T66" fmla="*/ 343 w 752"/>
                <a:gd name="T67" fmla="*/ 83 h 397"/>
                <a:gd name="T68" fmla="*/ 290 w 752"/>
                <a:gd name="T69" fmla="*/ 70 h 397"/>
                <a:gd name="T70" fmla="*/ 234 w 752"/>
                <a:gd name="T71" fmla="*/ 56 h 397"/>
                <a:gd name="T72" fmla="*/ 178 w 752"/>
                <a:gd name="T73" fmla="*/ 42 h 397"/>
                <a:gd name="T74" fmla="*/ 119 w 752"/>
                <a:gd name="T75" fmla="*/ 29 h 397"/>
                <a:gd name="T76" fmla="*/ 59 w 752"/>
                <a:gd name="T77" fmla="*/ 14 h 397"/>
                <a:gd name="T78" fmla="*/ 0 w 752"/>
                <a:gd name="T79" fmla="*/ 1 h 397"/>
                <a:gd name="T80" fmla="*/ 1 w 752"/>
                <a:gd name="T81" fmla="*/ 0 h 39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752" h="397">
                  <a:moveTo>
                    <a:pt x="1" y="0"/>
                  </a:moveTo>
                  <a:lnTo>
                    <a:pt x="63" y="29"/>
                  </a:lnTo>
                  <a:lnTo>
                    <a:pt x="126" y="58"/>
                  </a:lnTo>
                  <a:lnTo>
                    <a:pt x="188" y="87"/>
                  </a:lnTo>
                  <a:lnTo>
                    <a:pt x="247" y="118"/>
                  </a:lnTo>
                  <a:lnTo>
                    <a:pt x="306" y="145"/>
                  </a:lnTo>
                  <a:lnTo>
                    <a:pt x="363" y="174"/>
                  </a:lnTo>
                  <a:lnTo>
                    <a:pt x="415" y="201"/>
                  </a:lnTo>
                  <a:lnTo>
                    <a:pt x="466" y="226"/>
                  </a:lnTo>
                  <a:lnTo>
                    <a:pt x="514" y="252"/>
                  </a:lnTo>
                  <a:lnTo>
                    <a:pt x="558" y="275"/>
                  </a:lnTo>
                  <a:lnTo>
                    <a:pt x="598" y="295"/>
                  </a:lnTo>
                  <a:lnTo>
                    <a:pt x="634" y="315"/>
                  </a:lnTo>
                  <a:lnTo>
                    <a:pt x="666" y="333"/>
                  </a:lnTo>
                  <a:lnTo>
                    <a:pt x="692" y="349"/>
                  </a:lnTo>
                  <a:lnTo>
                    <a:pt x="715" y="364"/>
                  </a:lnTo>
                  <a:lnTo>
                    <a:pt x="732" y="375"/>
                  </a:lnTo>
                  <a:lnTo>
                    <a:pt x="743" y="386"/>
                  </a:lnTo>
                  <a:lnTo>
                    <a:pt x="750" y="391"/>
                  </a:lnTo>
                  <a:lnTo>
                    <a:pt x="752" y="397"/>
                  </a:lnTo>
                  <a:lnTo>
                    <a:pt x="714" y="378"/>
                  </a:lnTo>
                  <a:lnTo>
                    <a:pt x="712" y="375"/>
                  </a:lnTo>
                  <a:lnTo>
                    <a:pt x="705" y="368"/>
                  </a:lnTo>
                  <a:lnTo>
                    <a:pt x="694" y="359"/>
                  </a:lnTo>
                  <a:lnTo>
                    <a:pt x="678" y="348"/>
                  </a:lnTo>
                  <a:lnTo>
                    <a:pt x="657" y="335"/>
                  </a:lnTo>
                  <a:lnTo>
                    <a:pt x="632" y="319"/>
                  </a:lnTo>
                  <a:lnTo>
                    <a:pt x="602" y="302"/>
                  </a:lnTo>
                  <a:lnTo>
                    <a:pt x="568" y="283"/>
                  </a:lnTo>
                  <a:lnTo>
                    <a:pt x="530" y="263"/>
                  </a:lnTo>
                  <a:lnTo>
                    <a:pt x="487" y="241"/>
                  </a:lnTo>
                  <a:lnTo>
                    <a:pt x="442" y="217"/>
                  </a:lnTo>
                  <a:lnTo>
                    <a:pt x="394" y="192"/>
                  </a:lnTo>
                  <a:lnTo>
                    <a:pt x="343" y="167"/>
                  </a:lnTo>
                  <a:lnTo>
                    <a:pt x="290" y="141"/>
                  </a:lnTo>
                  <a:lnTo>
                    <a:pt x="234" y="112"/>
                  </a:lnTo>
                  <a:lnTo>
                    <a:pt x="178" y="85"/>
                  </a:lnTo>
                  <a:lnTo>
                    <a:pt x="119" y="58"/>
                  </a:lnTo>
                  <a:lnTo>
                    <a:pt x="59" y="29"/>
                  </a:lnTo>
                  <a:lnTo>
                    <a:pt x="0" y="2"/>
                  </a:lnTo>
                  <a:lnTo>
                    <a:pt x="1" y="0"/>
                  </a:lnTo>
                  <a:close/>
                </a:path>
              </a:pathLst>
            </a:custGeom>
            <a:solidFill>
              <a:srgbClr val="D36DD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393" name="Freeform 1158"/>
            <p:cNvSpPr>
              <a:spLocks/>
            </p:cNvSpPr>
            <p:nvPr/>
          </p:nvSpPr>
          <p:spPr bwMode="auto">
            <a:xfrm>
              <a:off x="949" y="1249"/>
              <a:ext cx="714" cy="189"/>
            </a:xfrm>
            <a:custGeom>
              <a:avLst/>
              <a:gdLst>
                <a:gd name="T0" fmla="*/ 714 w 714"/>
                <a:gd name="T1" fmla="*/ 189 h 376"/>
                <a:gd name="T2" fmla="*/ 712 w 714"/>
                <a:gd name="T3" fmla="*/ 187 h 376"/>
                <a:gd name="T4" fmla="*/ 705 w 714"/>
                <a:gd name="T5" fmla="*/ 184 h 376"/>
                <a:gd name="T6" fmla="*/ 694 w 714"/>
                <a:gd name="T7" fmla="*/ 179 h 376"/>
                <a:gd name="T8" fmla="*/ 678 w 714"/>
                <a:gd name="T9" fmla="*/ 174 h 376"/>
                <a:gd name="T10" fmla="*/ 657 w 714"/>
                <a:gd name="T11" fmla="*/ 167 h 376"/>
                <a:gd name="T12" fmla="*/ 632 w 714"/>
                <a:gd name="T13" fmla="*/ 159 h 376"/>
                <a:gd name="T14" fmla="*/ 602 w 714"/>
                <a:gd name="T15" fmla="*/ 151 h 376"/>
                <a:gd name="T16" fmla="*/ 568 w 714"/>
                <a:gd name="T17" fmla="*/ 141 h 376"/>
                <a:gd name="T18" fmla="*/ 530 w 714"/>
                <a:gd name="T19" fmla="*/ 131 h 376"/>
                <a:gd name="T20" fmla="*/ 487 w 714"/>
                <a:gd name="T21" fmla="*/ 120 h 376"/>
                <a:gd name="T22" fmla="*/ 442 w 714"/>
                <a:gd name="T23" fmla="*/ 108 h 376"/>
                <a:gd name="T24" fmla="*/ 394 w 714"/>
                <a:gd name="T25" fmla="*/ 96 h 376"/>
                <a:gd name="T26" fmla="*/ 343 w 714"/>
                <a:gd name="T27" fmla="*/ 83 h 376"/>
                <a:gd name="T28" fmla="*/ 290 w 714"/>
                <a:gd name="T29" fmla="*/ 70 h 376"/>
                <a:gd name="T30" fmla="*/ 234 w 714"/>
                <a:gd name="T31" fmla="*/ 55 h 376"/>
                <a:gd name="T32" fmla="*/ 178 w 714"/>
                <a:gd name="T33" fmla="*/ 42 h 376"/>
                <a:gd name="T34" fmla="*/ 119 w 714"/>
                <a:gd name="T35" fmla="*/ 28 h 376"/>
                <a:gd name="T36" fmla="*/ 59 w 714"/>
                <a:gd name="T37" fmla="*/ 14 h 376"/>
                <a:gd name="T38" fmla="*/ 0 w 714"/>
                <a:gd name="T39" fmla="*/ 0 h 376"/>
                <a:gd name="T40" fmla="*/ 0 w 714"/>
                <a:gd name="T41" fmla="*/ 1 h 376"/>
                <a:gd name="T42" fmla="*/ 59 w 714"/>
                <a:gd name="T43" fmla="*/ 15 h 376"/>
                <a:gd name="T44" fmla="*/ 119 w 714"/>
                <a:gd name="T45" fmla="*/ 29 h 376"/>
                <a:gd name="T46" fmla="*/ 176 w 714"/>
                <a:gd name="T47" fmla="*/ 43 h 376"/>
                <a:gd name="T48" fmla="*/ 233 w 714"/>
                <a:gd name="T49" fmla="*/ 56 h 376"/>
                <a:gd name="T50" fmla="*/ 288 w 714"/>
                <a:gd name="T51" fmla="*/ 70 h 376"/>
                <a:gd name="T52" fmla="*/ 340 w 714"/>
                <a:gd name="T53" fmla="*/ 83 h 376"/>
                <a:gd name="T54" fmla="*/ 390 w 714"/>
                <a:gd name="T55" fmla="*/ 97 h 376"/>
                <a:gd name="T56" fmla="*/ 437 w 714"/>
                <a:gd name="T57" fmla="*/ 108 h 376"/>
                <a:gd name="T58" fmla="*/ 480 w 714"/>
                <a:gd name="T59" fmla="*/ 120 h 376"/>
                <a:gd name="T60" fmla="*/ 520 w 714"/>
                <a:gd name="T61" fmla="*/ 130 h 376"/>
                <a:gd name="T62" fmla="*/ 555 w 714"/>
                <a:gd name="T63" fmla="*/ 140 h 376"/>
                <a:gd name="T64" fmla="*/ 586 w 714"/>
                <a:gd name="T65" fmla="*/ 149 h 376"/>
                <a:gd name="T66" fmla="*/ 613 w 714"/>
                <a:gd name="T67" fmla="*/ 157 h 376"/>
                <a:gd name="T68" fmla="*/ 636 w 714"/>
                <a:gd name="T69" fmla="*/ 164 h 376"/>
                <a:gd name="T70" fmla="*/ 653 w 714"/>
                <a:gd name="T71" fmla="*/ 169 h 376"/>
                <a:gd name="T72" fmla="*/ 664 w 714"/>
                <a:gd name="T73" fmla="*/ 174 h 376"/>
                <a:gd name="T74" fmla="*/ 671 w 714"/>
                <a:gd name="T75" fmla="*/ 177 h 376"/>
                <a:gd name="T76" fmla="*/ 673 w 714"/>
                <a:gd name="T77" fmla="*/ 180 h 376"/>
                <a:gd name="T78" fmla="*/ 714 w 714"/>
                <a:gd name="T79" fmla="*/ 189 h 37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714" h="376">
                  <a:moveTo>
                    <a:pt x="714" y="376"/>
                  </a:moveTo>
                  <a:lnTo>
                    <a:pt x="712" y="373"/>
                  </a:lnTo>
                  <a:lnTo>
                    <a:pt x="705" y="366"/>
                  </a:lnTo>
                  <a:lnTo>
                    <a:pt x="694" y="357"/>
                  </a:lnTo>
                  <a:lnTo>
                    <a:pt x="678" y="346"/>
                  </a:lnTo>
                  <a:lnTo>
                    <a:pt x="657" y="333"/>
                  </a:lnTo>
                  <a:lnTo>
                    <a:pt x="632" y="317"/>
                  </a:lnTo>
                  <a:lnTo>
                    <a:pt x="602" y="300"/>
                  </a:lnTo>
                  <a:lnTo>
                    <a:pt x="568" y="281"/>
                  </a:lnTo>
                  <a:lnTo>
                    <a:pt x="530" y="261"/>
                  </a:lnTo>
                  <a:lnTo>
                    <a:pt x="487" y="239"/>
                  </a:lnTo>
                  <a:lnTo>
                    <a:pt x="442" y="215"/>
                  </a:lnTo>
                  <a:lnTo>
                    <a:pt x="394" y="190"/>
                  </a:lnTo>
                  <a:lnTo>
                    <a:pt x="343" y="165"/>
                  </a:lnTo>
                  <a:lnTo>
                    <a:pt x="290" y="139"/>
                  </a:lnTo>
                  <a:lnTo>
                    <a:pt x="234" y="110"/>
                  </a:lnTo>
                  <a:lnTo>
                    <a:pt x="178" y="83"/>
                  </a:lnTo>
                  <a:lnTo>
                    <a:pt x="119" y="56"/>
                  </a:lnTo>
                  <a:lnTo>
                    <a:pt x="59" y="27"/>
                  </a:lnTo>
                  <a:lnTo>
                    <a:pt x="0" y="0"/>
                  </a:lnTo>
                  <a:lnTo>
                    <a:pt x="0" y="2"/>
                  </a:lnTo>
                  <a:lnTo>
                    <a:pt x="59" y="29"/>
                  </a:lnTo>
                  <a:lnTo>
                    <a:pt x="119" y="58"/>
                  </a:lnTo>
                  <a:lnTo>
                    <a:pt x="176" y="85"/>
                  </a:lnTo>
                  <a:lnTo>
                    <a:pt x="233" y="112"/>
                  </a:lnTo>
                  <a:lnTo>
                    <a:pt x="288" y="139"/>
                  </a:lnTo>
                  <a:lnTo>
                    <a:pt x="340" y="166"/>
                  </a:lnTo>
                  <a:lnTo>
                    <a:pt x="390" y="192"/>
                  </a:lnTo>
                  <a:lnTo>
                    <a:pt x="437" y="215"/>
                  </a:lnTo>
                  <a:lnTo>
                    <a:pt x="480" y="239"/>
                  </a:lnTo>
                  <a:lnTo>
                    <a:pt x="520" y="259"/>
                  </a:lnTo>
                  <a:lnTo>
                    <a:pt x="555" y="279"/>
                  </a:lnTo>
                  <a:lnTo>
                    <a:pt x="586" y="297"/>
                  </a:lnTo>
                  <a:lnTo>
                    <a:pt x="613" y="313"/>
                  </a:lnTo>
                  <a:lnTo>
                    <a:pt x="636" y="326"/>
                  </a:lnTo>
                  <a:lnTo>
                    <a:pt x="653" y="337"/>
                  </a:lnTo>
                  <a:lnTo>
                    <a:pt x="664" y="346"/>
                  </a:lnTo>
                  <a:lnTo>
                    <a:pt x="671" y="353"/>
                  </a:lnTo>
                  <a:lnTo>
                    <a:pt x="673" y="358"/>
                  </a:lnTo>
                  <a:lnTo>
                    <a:pt x="714" y="376"/>
                  </a:lnTo>
                  <a:close/>
                </a:path>
              </a:pathLst>
            </a:custGeom>
            <a:solidFill>
              <a:srgbClr val="D572D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394" name="Freeform 1159"/>
            <p:cNvSpPr>
              <a:spLocks/>
            </p:cNvSpPr>
            <p:nvPr/>
          </p:nvSpPr>
          <p:spPr bwMode="auto">
            <a:xfrm>
              <a:off x="947" y="1250"/>
              <a:ext cx="675" cy="179"/>
            </a:xfrm>
            <a:custGeom>
              <a:avLst/>
              <a:gdLst>
                <a:gd name="T0" fmla="*/ 2 w 675"/>
                <a:gd name="T1" fmla="*/ 0 h 356"/>
                <a:gd name="T2" fmla="*/ 61 w 675"/>
                <a:gd name="T3" fmla="*/ 14 h 356"/>
                <a:gd name="T4" fmla="*/ 121 w 675"/>
                <a:gd name="T5" fmla="*/ 28 h 356"/>
                <a:gd name="T6" fmla="*/ 178 w 675"/>
                <a:gd name="T7" fmla="*/ 42 h 356"/>
                <a:gd name="T8" fmla="*/ 235 w 675"/>
                <a:gd name="T9" fmla="*/ 55 h 356"/>
                <a:gd name="T10" fmla="*/ 290 w 675"/>
                <a:gd name="T11" fmla="*/ 69 h 356"/>
                <a:gd name="T12" fmla="*/ 342 w 675"/>
                <a:gd name="T13" fmla="*/ 82 h 356"/>
                <a:gd name="T14" fmla="*/ 392 w 675"/>
                <a:gd name="T15" fmla="*/ 96 h 356"/>
                <a:gd name="T16" fmla="*/ 439 w 675"/>
                <a:gd name="T17" fmla="*/ 107 h 356"/>
                <a:gd name="T18" fmla="*/ 482 w 675"/>
                <a:gd name="T19" fmla="*/ 119 h 356"/>
                <a:gd name="T20" fmla="*/ 522 w 675"/>
                <a:gd name="T21" fmla="*/ 129 h 356"/>
                <a:gd name="T22" fmla="*/ 557 w 675"/>
                <a:gd name="T23" fmla="*/ 139 h 356"/>
                <a:gd name="T24" fmla="*/ 588 w 675"/>
                <a:gd name="T25" fmla="*/ 148 h 356"/>
                <a:gd name="T26" fmla="*/ 615 w 675"/>
                <a:gd name="T27" fmla="*/ 156 h 356"/>
                <a:gd name="T28" fmla="*/ 638 w 675"/>
                <a:gd name="T29" fmla="*/ 163 h 356"/>
                <a:gd name="T30" fmla="*/ 655 w 675"/>
                <a:gd name="T31" fmla="*/ 168 h 356"/>
                <a:gd name="T32" fmla="*/ 666 w 675"/>
                <a:gd name="T33" fmla="*/ 173 h 356"/>
                <a:gd name="T34" fmla="*/ 673 w 675"/>
                <a:gd name="T35" fmla="*/ 176 h 356"/>
                <a:gd name="T36" fmla="*/ 675 w 675"/>
                <a:gd name="T37" fmla="*/ 179 h 356"/>
                <a:gd name="T38" fmla="*/ 632 w 675"/>
                <a:gd name="T39" fmla="*/ 169 h 356"/>
                <a:gd name="T40" fmla="*/ 631 w 675"/>
                <a:gd name="T41" fmla="*/ 166 h 356"/>
                <a:gd name="T42" fmla="*/ 624 w 675"/>
                <a:gd name="T43" fmla="*/ 164 h 356"/>
                <a:gd name="T44" fmla="*/ 612 w 675"/>
                <a:gd name="T45" fmla="*/ 159 h 356"/>
                <a:gd name="T46" fmla="*/ 597 w 675"/>
                <a:gd name="T47" fmla="*/ 154 h 356"/>
                <a:gd name="T48" fmla="*/ 576 w 675"/>
                <a:gd name="T49" fmla="*/ 147 h 356"/>
                <a:gd name="T50" fmla="*/ 552 w 675"/>
                <a:gd name="T51" fmla="*/ 140 h 356"/>
                <a:gd name="T52" fmla="*/ 522 w 675"/>
                <a:gd name="T53" fmla="*/ 132 h 356"/>
                <a:gd name="T54" fmla="*/ 488 w 675"/>
                <a:gd name="T55" fmla="*/ 123 h 356"/>
                <a:gd name="T56" fmla="*/ 451 w 675"/>
                <a:gd name="T57" fmla="*/ 113 h 356"/>
                <a:gd name="T58" fmla="*/ 410 w 675"/>
                <a:gd name="T59" fmla="*/ 102 h 356"/>
                <a:gd name="T60" fmla="*/ 366 w 675"/>
                <a:gd name="T61" fmla="*/ 90 h 356"/>
                <a:gd name="T62" fmla="*/ 320 w 675"/>
                <a:gd name="T63" fmla="*/ 78 h 356"/>
                <a:gd name="T64" fmla="*/ 270 w 675"/>
                <a:gd name="T65" fmla="*/ 66 h 356"/>
                <a:gd name="T66" fmla="*/ 219 w 675"/>
                <a:gd name="T67" fmla="*/ 54 h 356"/>
                <a:gd name="T68" fmla="*/ 166 w 675"/>
                <a:gd name="T69" fmla="*/ 41 h 356"/>
                <a:gd name="T70" fmla="*/ 112 w 675"/>
                <a:gd name="T71" fmla="*/ 27 h 356"/>
                <a:gd name="T72" fmla="*/ 57 w 675"/>
                <a:gd name="T73" fmla="*/ 15 h 356"/>
                <a:gd name="T74" fmla="*/ 0 w 675"/>
                <a:gd name="T75" fmla="*/ 1 h 356"/>
                <a:gd name="T76" fmla="*/ 2 w 675"/>
                <a:gd name="T77" fmla="*/ 0 h 35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675" h="356">
                  <a:moveTo>
                    <a:pt x="2" y="0"/>
                  </a:moveTo>
                  <a:lnTo>
                    <a:pt x="61" y="27"/>
                  </a:lnTo>
                  <a:lnTo>
                    <a:pt x="121" y="56"/>
                  </a:lnTo>
                  <a:lnTo>
                    <a:pt x="178" y="83"/>
                  </a:lnTo>
                  <a:lnTo>
                    <a:pt x="235" y="110"/>
                  </a:lnTo>
                  <a:lnTo>
                    <a:pt x="290" y="137"/>
                  </a:lnTo>
                  <a:lnTo>
                    <a:pt x="342" y="164"/>
                  </a:lnTo>
                  <a:lnTo>
                    <a:pt x="392" y="190"/>
                  </a:lnTo>
                  <a:lnTo>
                    <a:pt x="439" y="213"/>
                  </a:lnTo>
                  <a:lnTo>
                    <a:pt x="482" y="237"/>
                  </a:lnTo>
                  <a:lnTo>
                    <a:pt x="522" y="257"/>
                  </a:lnTo>
                  <a:lnTo>
                    <a:pt x="557" y="277"/>
                  </a:lnTo>
                  <a:lnTo>
                    <a:pt x="588" y="295"/>
                  </a:lnTo>
                  <a:lnTo>
                    <a:pt x="615" y="311"/>
                  </a:lnTo>
                  <a:lnTo>
                    <a:pt x="638" y="324"/>
                  </a:lnTo>
                  <a:lnTo>
                    <a:pt x="655" y="335"/>
                  </a:lnTo>
                  <a:lnTo>
                    <a:pt x="666" y="344"/>
                  </a:lnTo>
                  <a:lnTo>
                    <a:pt x="673" y="351"/>
                  </a:lnTo>
                  <a:lnTo>
                    <a:pt x="675" y="356"/>
                  </a:lnTo>
                  <a:lnTo>
                    <a:pt x="632" y="336"/>
                  </a:lnTo>
                  <a:lnTo>
                    <a:pt x="631" y="331"/>
                  </a:lnTo>
                  <a:lnTo>
                    <a:pt x="624" y="326"/>
                  </a:lnTo>
                  <a:lnTo>
                    <a:pt x="612" y="317"/>
                  </a:lnTo>
                  <a:lnTo>
                    <a:pt x="597" y="306"/>
                  </a:lnTo>
                  <a:lnTo>
                    <a:pt x="576" y="293"/>
                  </a:lnTo>
                  <a:lnTo>
                    <a:pt x="552" y="279"/>
                  </a:lnTo>
                  <a:lnTo>
                    <a:pt x="522" y="262"/>
                  </a:lnTo>
                  <a:lnTo>
                    <a:pt x="488" y="244"/>
                  </a:lnTo>
                  <a:lnTo>
                    <a:pt x="451" y="224"/>
                  </a:lnTo>
                  <a:lnTo>
                    <a:pt x="410" y="202"/>
                  </a:lnTo>
                  <a:lnTo>
                    <a:pt x="366" y="179"/>
                  </a:lnTo>
                  <a:lnTo>
                    <a:pt x="320" y="155"/>
                  </a:lnTo>
                  <a:lnTo>
                    <a:pt x="270" y="132"/>
                  </a:lnTo>
                  <a:lnTo>
                    <a:pt x="219" y="107"/>
                  </a:lnTo>
                  <a:lnTo>
                    <a:pt x="166" y="81"/>
                  </a:lnTo>
                  <a:lnTo>
                    <a:pt x="112" y="54"/>
                  </a:lnTo>
                  <a:lnTo>
                    <a:pt x="57" y="29"/>
                  </a:lnTo>
                  <a:lnTo>
                    <a:pt x="0" y="2"/>
                  </a:lnTo>
                  <a:lnTo>
                    <a:pt x="2" y="0"/>
                  </a:lnTo>
                  <a:close/>
                </a:path>
              </a:pathLst>
            </a:custGeom>
            <a:solidFill>
              <a:srgbClr val="D876D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395" name="Freeform 1160"/>
            <p:cNvSpPr>
              <a:spLocks/>
            </p:cNvSpPr>
            <p:nvPr/>
          </p:nvSpPr>
          <p:spPr bwMode="auto">
            <a:xfrm>
              <a:off x="947" y="1251"/>
              <a:ext cx="632" cy="168"/>
            </a:xfrm>
            <a:custGeom>
              <a:avLst/>
              <a:gdLst>
                <a:gd name="T0" fmla="*/ 632 w 632"/>
                <a:gd name="T1" fmla="*/ 168 h 334"/>
                <a:gd name="T2" fmla="*/ 631 w 632"/>
                <a:gd name="T3" fmla="*/ 165 h 334"/>
                <a:gd name="T4" fmla="*/ 624 w 632"/>
                <a:gd name="T5" fmla="*/ 163 h 334"/>
                <a:gd name="T6" fmla="*/ 612 w 632"/>
                <a:gd name="T7" fmla="*/ 158 h 334"/>
                <a:gd name="T8" fmla="*/ 597 w 632"/>
                <a:gd name="T9" fmla="*/ 153 h 334"/>
                <a:gd name="T10" fmla="*/ 576 w 632"/>
                <a:gd name="T11" fmla="*/ 146 h 334"/>
                <a:gd name="T12" fmla="*/ 552 w 632"/>
                <a:gd name="T13" fmla="*/ 139 h 334"/>
                <a:gd name="T14" fmla="*/ 522 w 632"/>
                <a:gd name="T15" fmla="*/ 131 h 334"/>
                <a:gd name="T16" fmla="*/ 488 w 632"/>
                <a:gd name="T17" fmla="*/ 122 h 334"/>
                <a:gd name="T18" fmla="*/ 451 w 632"/>
                <a:gd name="T19" fmla="*/ 112 h 334"/>
                <a:gd name="T20" fmla="*/ 410 w 632"/>
                <a:gd name="T21" fmla="*/ 101 h 334"/>
                <a:gd name="T22" fmla="*/ 366 w 632"/>
                <a:gd name="T23" fmla="*/ 89 h 334"/>
                <a:gd name="T24" fmla="*/ 320 w 632"/>
                <a:gd name="T25" fmla="*/ 77 h 334"/>
                <a:gd name="T26" fmla="*/ 270 w 632"/>
                <a:gd name="T27" fmla="*/ 65 h 334"/>
                <a:gd name="T28" fmla="*/ 219 w 632"/>
                <a:gd name="T29" fmla="*/ 53 h 334"/>
                <a:gd name="T30" fmla="*/ 166 w 632"/>
                <a:gd name="T31" fmla="*/ 40 h 334"/>
                <a:gd name="T32" fmla="*/ 112 w 632"/>
                <a:gd name="T33" fmla="*/ 26 h 334"/>
                <a:gd name="T34" fmla="*/ 57 w 632"/>
                <a:gd name="T35" fmla="*/ 14 h 334"/>
                <a:gd name="T36" fmla="*/ 0 w 632"/>
                <a:gd name="T37" fmla="*/ 0 h 334"/>
                <a:gd name="T38" fmla="*/ 0 w 632"/>
                <a:gd name="T39" fmla="*/ 2 h 334"/>
                <a:gd name="T40" fmla="*/ 55 w 632"/>
                <a:gd name="T41" fmla="*/ 14 h 334"/>
                <a:gd name="T42" fmla="*/ 109 w 632"/>
                <a:gd name="T43" fmla="*/ 27 h 334"/>
                <a:gd name="T44" fmla="*/ 163 w 632"/>
                <a:gd name="T45" fmla="*/ 40 h 334"/>
                <a:gd name="T46" fmla="*/ 214 w 632"/>
                <a:gd name="T47" fmla="*/ 53 h 334"/>
                <a:gd name="T48" fmla="*/ 265 w 632"/>
                <a:gd name="T49" fmla="*/ 65 h 334"/>
                <a:gd name="T50" fmla="*/ 313 w 632"/>
                <a:gd name="T51" fmla="*/ 77 h 334"/>
                <a:gd name="T52" fmla="*/ 357 w 632"/>
                <a:gd name="T53" fmla="*/ 89 h 334"/>
                <a:gd name="T54" fmla="*/ 399 w 632"/>
                <a:gd name="T55" fmla="*/ 100 h 334"/>
                <a:gd name="T56" fmla="*/ 437 w 632"/>
                <a:gd name="T57" fmla="*/ 110 h 334"/>
                <a:gd name="T58" fmla="*/ 471 w 632"/>
                <a:gd name="T59" fmla="*/ 119 h 334"/>
                <a:gd name="T60" fmla="*/ 502 w 632"/>
                <a:gd name="T61" fmla="*/ 127 h 334"/>
                <a:gd name="T62" fmla="*/ 528 w 632"/>
                <a:gd name="T63" fmla="*/ 135 h 334"/>
                <a:gd name="T64" fmla="*/ 549 w 632"/>
                <a:gd name="T65" fmla="*/ 142 h 334"/>
                <a:gd name="T66" fmla="*/ 566 w 632"/>
                <a:gd name="T67" fmla="*/ 147 h 334"/>
                <a:gd name="T68" fmla="*/ 578 w 632"/>
                <a:gd name="T69" fmla="*/ 152 h 334"/>
                <a:gd name="T70" fmla="*/ 584 w 632"/>
                <a:gd name="T71" fmla="*/ 155 h 334"/>
                <a:gd name="T72" fmla="*/ 587 w 632"/>
                <a:gd name="T73" fmla="*/ 157 h 334"/>
                <a:gd name="T74" fmla="*/ 632 w 632"/>
                <a:gd name="T75" fmla="*/ 168 h 33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632" h="334">
                  <a:moveTo>
                    <a:pt x="632" y="334"/>
                  </a:moveTo>
                  <a:lnTo>
                    <a:pt x="631" y="329"/>
                  </a:lnTo>
                  <a:lnTo>
                    <a:pt x="624" y="324"/>
                  </a:lnTo>
                  <a:lnTo>
                    <a:pt x="612" y="315"/>
                  </a:lnTo>
                  <a:lnTo>
                    <a:pt x="597" y="304"/>
                  </a:lnTo>
                  <a:lnTo>
                    <a:pt x="576" y="291"/>
                  </a:lnTo>
                  <a:lnTo>
                    <a:pt x="552" y="277"/>
                  </a:lnTo>
                  <a:lnTo>
                    <a:pt x="522" y="260"/>
                  </a:lnTo>
                  <a:lnTo>
                    <a:pt x="488" y="242"/>
                  </a:lnTo>
                  <a:lnTo>
                    <a:pt x="451" y="222"/>
                  </a:lnTo>
                  <a:lnTo>
                    <a:pt x="410" y="200"/>
                  </a:lnTo>
                  <a:lnTo>
                    <a:pt x="366" y="177"/>
                  </a:lnTo>
                  <a:lnTo>
                    <a:pt x="320" y="153"/>
                  </a:lnTo>
                  <a:lnTo>
                    <a:pt x="270" y="130"/>
                  </a:lnTo>
                  <a:lnTo>
                    <a:pt x="219" y="105"/>
                  </a:lnTo>
                  <a:lnTo>
                    <a:pt x="166" y="79"/>
                  </a:lnTo>
                  <a:lnTo>
                    <a:pt x="112" y="52"/>
                  </a:lnTo>
                  <a:lnTo>
                    <a:pt x="57" y="27"/>
                  </a:lnTo>
                  <a:lnTo>
                    <a:pt x="0" y="0"/>
                  </a:lnTo>
                  <a:lnTo>
                    <a:pt x="0" y="3"/>
                  </a:lnTo>
                  <a:lnTo>
                    <a:pt x="55" y="28"/>
                  </a:lnTo>
                  <a:lnTo>
                    <a:pt x="109" y="54"/>
                  </a:lnTo>
                  <a:lnTo>
                    <a:pt x="163" y="79"/>
                  </a:lnTo>
                  <a:lnTo>
                    <a:pt x="214" y="105"/>
                  </a:lnTo>
                  <a:lnTo>
                    <a:pt x="265" y="130"/>
                  </a:lnTo>
                  <a:lnTo>
                    <a:pt x="313" y="153"/>
                  </a:lnTo>
                  <a:lnTo>
                    <a:pt x="357" y="177"/>
                  </a:lnTo>
                  <a:lnTo>
                    <a:pt x="399" y="199"/>
                  </a:lnTo>
                  <a:lnTo>
                    <a:pt x="437" y="219"/>
                  </a:lnTo>
                  <a:lnTo>
                    <a:pt x="471" y="237"/>
                  </a:lnTo>
                  <a:lnTo>
                    <a:pt x="502" y="253"/>
                  </a:lnTo>
                  <a:lnTo>
                    <a:pt x="528" y="269"/>
                  </a:lnTo>
                  <a:lnTo>
                    <a:pt x="549" y="282"/>
                  </a:lnTo>
                  <a:lnTo>
                    <a:pt x="566" y="293"/>
                  </a:lnTo>
                  <a:lnTo>
                    <a:pt x="578" y="302"/>
                  </a:lnTo>
                  <a:lnTo>
                    <a:pt x="584" y="309"/>
                  </a:lnTo>
                  <a:lnTo>
                    <a:pt x="587" y="313"/>
                  </a:lnTo>
                  <a:lnTo>
                    <a:pt x="632" y="334"/>
                  </a:lnTo>
                  <a:close/>
                </a:path>
              </a:pathLst>
            </a:custGeom>
            <a:solidFill>
              <a:srgbClr val="DB7BD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396" name="Freeform 1161"/>
            <p:cNvSpPr>
              <a:spLocks/>
            </p:cNvSpPr>
            <p:nvPr/>
          </p:nvSpPr>
          <p:spPr bwMode="auto">
            <a:xfrm>
              <a:off x="946" y="1253"/>
              <a:ext cx="588" cy="155"/>
            </a:xfrm>
            <a:custGeom>
              <a:avLst/>
              <a:gdLst>
                <a:gd name="T0" fmla="*/ 1 w 588"/>
                <a:gd name="T1" fmla="*/ 0 h 310"/>
                <a:gd name="T2" fmla="*/ 56 w 588"/>
                <a:gd name="T3" fmla="*/ 13 h 310"/>
                <a:gd name="T4" fmla="*/ 110 w 588"/>
                <a:gd name="T5" fmla="*/ 26 h 310"/>
                <a:gd name="T6" fmla="*/ 164 w 588"/>
                <a:gd name="T7" fmla="*/ 38 h 310"/>
                <a:gd name="T8" fmla="*/ 215 w 588"/>
                <a:gd name="T9" fmla="*/ 51 h 310"/>
                <a:gd name="T10" fmla="*/ 266 w 588"/>
                <a:gd name="T11" fmla="*/ 64 h 310"/>
                <a:gd name="T12" fmla="*/ 314 w 588"/>
                <a:gd name="T13" fmla="*/ 75 h 310"/>
                <a:gd name="T14" fmla="*/ 358 w 588"/>
                <a:gd name="T15" fmla="*/ 87 h 310"/>
                <a:gd name="T16" fmla="*/ 400 w 588"/>
                <a:gd name="T17" fmla="*/ 98 h 310"/>
                <a:gd name="T18" fmla="*/ 438 w 588"/>
                <a:gd name="T19" fmla="*/ 108 h 310"/>
                <a:gd name="T20" fmla="*/ 472 w 588"/>
                <a:gd name="T21" fmla="*/ 117 h 310"/>
                <a:gd name="T22" fmla="*/ 503 w 588"/>
                <a:gd name="T23" fmla="*/ 125 h 310"/>
                <a:gd name="T24" fmla="*/ 529 w 588"/>
                <a:gd name="T25" fmla="*/ 133 h 310"/>
                <a:gd name="T26" fmla="*/ 550 w 588"/>
                <a:gd name="T27" fmla="*/ 140 h 310"/>
                <a:gd name="T28" fmla="*/ 567 w 588"/>
                <a:gd name="T29" fmla="*/ 145 h 310"/>
                <a:gd name="T30" fmla="*/ 579 w 588"/>
                <a:gd name="T31" fmla="*/ 150 h 310"/>
                <a:gd name="T32" fmla="*/ 585 w 588"/>
                <a:gd name="T33" fmla="*/ 153 h 310"/>
                <a:gd name="T34" fmla="*/ 588 w 588"/>
                <a:gd name="T35" fmla="*/ 155 h 310"/>
                <a:gd name="T36" fmla="*/ 538 w 588"/>
                <a:gd name="T37" fmla="*/ 143 h 310"/>
                <a:gd name="T38" fmla="*/ 537 w 588"/>
                <a:gd name="T39" fmla="*/ 142 h 310"/>
                <a:gd name="T40" fmla="*/ 530 w 588"/>
                <a:gd name="T41" fmla="*/ 138 h 310"/>
                <a:gd name="T42" fmla="*/ 517 w 588"/>
                <a:gd name="T43" fmla="*/ 133 h 310"/>
                <a:gd name="T44" fmla="*/ 500 w 588"/>
                <a:gd name="T45" fmla="*/ 128 h 310"/>
                <a:gd name="T46" fmla="*/ 478 w 588"/>
                <a:gd name="T47" fmla="*/ 122 h 310"/>
                <a:gd name="T48" fmla="*/ 451 w 588"/>
                <a:gd name="T49" fmla="*/ 113 h 310"/>
                <a:gd name="T50" fmla="*/ 420 w 588"/>
                <a:gd name="T51" fmla="*/ 105 h 310"/>
                <a:gd name="T52" fmla="*/ 384 w 588"/>
                <a:gd name="T53" fmla="*/ 95 h 310"/>
                <a:gd name="T54" fmla="*/ 345 w 588"/>
                <a:gd name="T55" fmla="*/ 85 h 310"/>
                <a:gd name="T56" fmla="*/ 302 w 588"/>
                <a:gd name="T57" fmla="*/ 75 h 310"/>
                <a:gd name="T58" fmla="*/ 257 w 588"/>
                <a:gd name="T59" fmla="*/ 63 h 310"/>
                <a:gd name="T60" fmla="*/ 209 w 588"/>
                <a:gd name="T61" fmla="*/ 51 h 310"/>
                <a:gd name="T62" fmla="*/ 158 w 588"/>
                <a:gd name="T63" fmla="*/ 39 h 310"/>
                <a:gd name="T64" fmla="*/ 107 w 588"/>
                <a:gd name="T65" fmla="*/ 27 h 310"/>
                <a:gd name="T66" fmla="*/ 54 w 588"/>
                <a:gd name="T67" fmla="*/ 14 h 310"/>
                <a:gd name="T68" fmla="*/ 0 w 588"/>
                <a:gd name="T69" fmla="*/ 1 h 310"/>
                <a:gd name="T70" fmla="*/ 1 w 588"/>
                <a:gd name="T71" fmla="*/ 0 h 31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88" h="310">
                  <a:moveTo>
                    <a:pt x="1" y="0"/>
                  </a:moveTo>
                  <a:lnTo>
                    <a:pt x="56" y="25"/>
                  </a:lnTo>
                  <a:lnTo>
                    <a:pt x="110" y="51"/>
                  </a:lnTo>
                  <a:lnTo>
                    <a:pt x="164" y="76"/>
                  </a:lnTo>
                  <a:lnTo>
                    <a:pt x="215" y="102"/>
                  </a:lnTo>
                  <a:lnTo>
                    <a:pt x="266" y="127"/>
                  </a:lnTo>
                  <a:lnTo>
                    <a:pt x="314" y="150"/>
                  </a:lnTo>
                  <a:lnTo>
                    <a:pt x="358" y="174"/>
                  </a:lnTo>
                  <a:lnTo>
                    <a:pt x="400" y="196"/>
                  </a:lnTo>
                  <a:lnTo>
                    <a:pt x="438" y="216"/>
                  </a:lnTo>
                  <a:lnTo>
                    <a:pt x="472" y="234"/>
                  </a:lnTo>
                  <a:lnTo>
                    <a:pt x="503" y="250"/>
                  </a:lnTo>
                  <a:lnTo>
                    <a:pt x="529" y="266"/>
                  </a:lnTo>
                  <a:lnTo>
                    <a:pt x="550" y="279"/>
                  </a:lnTo>
                  <a:lnTo>
                    <a:pt x="567" y="290"/>
                  </a:lnTo>
                  <a:lnTo>
                    <a:pt x="579" y="299"/>
                  </a:lnTo>
                  <a:lnTo>
                    <a:pt x="585" y="306"/>
                  </a:lnTo>
                  <a:lnTo>
                    <a:pt x="588" y="310"/>
                  </a:lnTo>
                  <a:lnTo>
                    <a:pt x="538" y="286"/>
                  </a:lnTo>
                  <a:lnTo>
                    <a:pt x="537" y="283"/>
                  </a:lnTo>
                  <a:lnTo>
                    <a:pt x="530" y="275"/>
                  </a:lnTo>
                  <a:lnTo>
                    <a:pt x="517" y="266"/>
                  </a:lnTo>
                  <a:lnTo>
                    <a:pt x="500" y="255"/>
                  </a:lnTo>
                  <a:lnTo>
                    <a:pt x="478" y="243"/>
                  </a:lnTo>
                  <a:lnTo>
                    <a:pt x="451" y="226"/>
                  </a:lnTo>
                  <a:lnTo>
                    <a:pt x="420" y="210"/>
                  </a:lnTo>
                  <a:lnTo>
                    <a:pt x="384" y="190"/>
                  </a:lnTo>
                  <a:lnTo>
                    <a:pt x="345" y="170"/>
                  </a:lnTo>
                  <a:lnTo>
                    <a:pt x="302" y="149"/>
                  </a:lnTo>
                  <a:lnTo>
                    <a:pt x="257" y="125"/>
                  </a:lnTo>
                  <a:lnTo>
                    <a:pt x="209" y="102"/>
                  </a:lnTo>
                  <a:lnTo>
                    <a:pt x="158" y="78"/>
                  </a:lnTo>
                  <a:lnTo>
                    <a:pt x="107" y="53"/>
                  </a:lnTo>
                  <a:lnTo>
                    <a:pt x="54" y="27"/>
                  </a:lnTo>
                  <a:lnTo>
                    <a:pt x="0" y="2"/>
                  </a:lnTo>
                  <a:lnTo>
                    <a:pt x="1" y="0"/>
                  </a:lnTo>
                  <a:close/>
                </a:path>
              </a:pathLst>
            </a:custGeom>
            <a:solidFill>
              <a:srgbClr val="DD80D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397" name="Freeform 1162"/>
            <p:cNvSpPr>
              <a:spLocks/>
            </p:cNvSpPr>
            <p:nvPr/>
          </p:nvSpPr>
          <p:spPr bwMode="auto">
            <a:xfrm>
              <a:off x="946" y="1254"/>
              <a:ext cx="538" cy="142"/>
            </a:xfrm>
            <a:custGeom>
              <a:avLst/>
              <a:gdLst>
                <a:gd name="T0" fmla="*/ 538 w 538"/>
                <a:gd name="T1" fmla="*/ 142 h 284"/>
                <a:gd name="T2" fmla="*/ 537 w 538"/>
                <a:gd name="T3" fmla="*/ 141 h 284"/>
                <a:gd name="T4" fmla="*/ 530 w 538"/>
                <a:gd name="T5" fmla="*/ 137 h 284"/>
                <a:gd name="T6" fmla="*/ 517 w 538"/>
                <a:gd name="T7" fmla="*/ 132 h 284"/>
                <a:gd name="T8" fmla="*/ 500 w 538"/>
                <a:gd name="T9" fmla="*/ 127 h 284"/>
                <a:gd name="T10" fmla="*/ 478 w 538"/>
                <a:gd name="T11" fmla="*/ 121 h 284"/>
                <a:gd name="T12" fmla="*/ 451 w 538"/>
                <a:gd name="T13" fmla="*/ 112 h 284"/>
                <a:gd name="T14" fmla="*/ 420 w 538"/>
                <a:gd name="T15" fmla="*/ 104 h 284"/>
                <a:gd name="T16" fmla="*/ 384 w 538"/>
                <a:gd name="T17" fmla="*/ 94 h 284"/>
                <a:gd name="T18" fmla="*/ 345 w 538"/>
                <a:gd name="T19" fmla="*/ 84 h 284"/>
                <a:gd name="T20" fmla="*/ 302 w 538"/>
                <a:gd name="T21" fmla="*/ 74 h 284"/>
                <a:gd name="T22" fmla="*/ 257 w 538"/>
                <a:gd name="T23" fmla="*/ 62 h 284"/>
                <a:gd name="T24" fmla="*/ 209 w 538"/>
                <a:gd name="T25" fmla="*/ 50 h 284"/>
                <a:gd name="T26" fmla="*/ 158 w 538"/>
                <a:gd name="T27" fmla="*/ 38 h 284"/>
                <a:gd name="T28" fmla="*/ 107 w 538"/>
                <a:gd name="T29" fmla="*/ 26 h 284"/>
                <a:gd name="T30" fmla="*/ 54 w 538"/>
                <a:gd name="T31" fmla="*/ 13 h 284"/>
                <a:gd name="T32" fmla="*/ 0 w 538"/>
                <a:gd name="T33" fmla="*/ 0 h 284"/>
                <a:gd name="T34" fmla="*/ 0 w 538"/>
                <a:gd name="T35" fmla="*/ 2 h 284"/>
                <a:gd name="T36" fmla="*/ 48 w 538"/>
                <a:gd name="T37" fmla="*/ 13 h 284"/>
                <a:gd name="T38" fmla="*/ 96 w 538"/>
                <a:gd name="T39" fmla="*/ 25 h 284"/>
                <a:gd name="T40" fmla="*/ 143 w 538"/>
                <a:gd name="T41" fmla="*/ 36 h 284"/>
                <a:gd name="T42" fmla="*/ 188 w 538"/>
                <a:gd name="T43" fmla="*/ 46 h 284"/>
                <a:gd name="T44" fmla="*/ 232 w 538"/>
                <a:gd name="T45" fmla="*/ 57 h 284"/>
                <a:gd name="T46" fmla="*/ 273 w 538"/>
                <a:gd name="T47" fmla="*/ 68 h 284"/>
                <a:gd name="T48" fmla="*/ 311 w 538"/>
                <a:gd name="T49" fmla="*/ 78 h 284"/>
                <a:gd name="T50" fmla="*/ 348 w 538"/>
                <a:gd name="T51" fmla="*/ 87 h 284"/>
                <a:gd name="T52" fmla="*/ 379 w 538"/>
                <a:gd name="T53" fmla="*/ 96 h 284"/>
                <a:gd name="T54" fmla="*/ 407 w 538"/>
                <a:gd name="T55" fmla="*/ 103 h 284"/>
                <a:gd name="T56" fmla="*/ 431 w 538"/>
                <a:gd name="T57" fmla="*/ 111 h 284"/>
                <a:gd name="T58" fmla="*/ 452 w 538"/>
                <a:gd name="T59" fmla="*/ 116 h 284"/>
                <a:gd name="T60" fmla="*/ 468 w 538"/>
                <a:gd name="T61" fmla="*/ 122 h 284"/>
                <a:gd name="T62" fmla="*/ 479 w 538"/>
                <a:gd name="T63" fmla="*/ 126 h 284"/>
                <a:gd name="T64" fmla="*/ 485 w 538"/>
                <a:gd name="T65" fmla="*/ 129 h 284"/>
                <a:gd name="T66" fmla="*/ 486 w 538"/>
                <a:gd name="T67" fmla="*/ 131 h 284"/>
                <a:gd name="T68" fmla="*/ 538 w 538"/>
                <a:gd name="T69" fmla="*/ 142 h 28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38" h="284">
                  <a:moveTo>
                    <a:pt x="538" y="284"/>
                  </a:moveTo>
                  <a:lnTo>
                    <a:pt x="537" y="281"/>
                  </a:lnTo>
                  <a:lnTo>
                    <a:pt x="530" y="273"/>
                  </a:lnTo>
                  <a:lnTo>
                    <a:pt x="517" y="264"/>
                  </a:lnTo>
                  <a:lnTo>
                    <a:pt x="500" y="253"/>
                  </a:lnTo>
                  <a:lnTo>
                    <a:pt x="478" y="241"/>
                  </a:lnTo>
                  <a:lnTo>
                    <a:pt x="451" y="224"/>
                  </a:lnTo>
                  <a:lnTo>
                    <a:pt x="420" y="208"/>
                  </a:lnTo>
                  <a:lnTo>
                    <a:pt x="384" y="188"/>
                  </a:lnTo>
                  <a:lnTo>
                    <a:pt x="345" y="168"/>
                  </a:lnTo>
                  <a:lnTo>
                    <a:pt x="302" y="147"/>
                  </a:lnTo>
                  <a:lnTo>
                    <a:pt x="257" y="123"/>
                  </a:lnTo>
                  <a:lnTo>
                    <a:pt x="209" y="100"/>
                  </a:lnTo>
                  <a:lnTo>
                    <a:pt x="158" y="76"/>
                  </a:lnTo>
                  <a:lnTo>
                    <a:pt x="107" y="51"/>
                  </a:lnTo>
                  <a:lnTo>
                    <a:pt x="54" y="25"/>
                  </a:lnTo>
                  <a:lnTo>
                    <a:pt x="0" y="0"/>
                  </a:lnTo>
                  <a:lnTo>
                    <a:pt x="0" y="4"/>
                  </a:lnTo>
                  <a:lnTo>
                    <a:pt x="48" y="25"/>
                  </a:lnTo>
                  <a:lnTo>
                    <a:pt x="96" y="49"/>
                  </a:lnTo>
                  <a:lnTo>
                    <a:pt x="143" y="71"/>
                  </a:lnTo>
                  <a:lnTo>
                    <a:pt x="188" y="92"/>
                  </a:lnTo>
                  <a:lnTo>
                    <a:pt x="232" y="114"/>
                  </a:lnTo>
                  <a:lnTo>
                    <a:pt x="273" y="136"/>
                  </a:lnTo>
                  <a:lnTo>
                    <a:pt x="311" y="156"/>
                  </a:lnTo>
                  <a:lnTo>
                    <a:pt x="348" y="174"/>
                  </a:lnTo>
                  <a:lnTo>
                    <a:pt x="379" y="192"/>
                  </a:lnTo>
                  <a:lnTo>
                    <a:pt x="407" y="206"/>
                  </a:lnTo>
                  <a:lnTo>
                    <a:pt x="431" y="221"/>
                  </a:lnTo>
                  <a:lnTo>
                    <a:pt x="452" y="232"/>
                  </a:lnTo>
                  <a:lnTo>
                    <a:pt x="468" y="243"/>
                  </a:lnTo>
                  <a:lnTo>
                    <a:pt x="479" y="252"/>
                  </a:lnTo>
                  <a:lnTo>
                    <a:pt x="485" y="257"/>
                  </a:lnTo>
                  <a:lnTo>
                    <a:pt x="486" y="261"/>
                  </a:lnTo>
                  <a:lnTo>
                    <a:pt x="538" y="284"/>
                  </a:lnTo>
                  <a:close/>
                </a:path>
              </a:pathLst>
            </a:custGeom>
            <a:solidFill>
              <a:srgbClr val="E085D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398" name="Freeform 1163"/>
            <p:cNvSpPr>
              <a:spLocks/>
            </p:cNvSpPr>
            <p:nvPr/>
          </p:nvSpPr>
          <p:spPr bwMode="auto">
            <a:xfrm>
              <a:off x="945" y="1256"/>
              <a:ext cx="487" cy="128"/>
            </a:xfrm>
            <a:custGeom>
              <a:avLst/>
              <a:gdLst>
                <a:gd name="T0" fmla="*/ 1 w 487"/>
                <a:gd name="T1" fmla="*/ 0 h 257"/>
                <a:gd name="T2" fmla="*/ 49 w 487"/>
                <a:gd name="T3" fmla="*/ 10 h 257"/>
                <a:gd name="T4" fmla="*/ 97 w 487"/>
                <a:gd name="T5" fmla="*/ 22 h 257"/>
                <a:gd name="T6" fmla="*/ 144 w 487"/>
                <a:gd name="T7" fmla="*/ 33 h 257"/>
                <a:gd name="T8" fmla="*/ 189 w 487"/>
                <a:gd name="T9" fmla="*/ 44 h 257"/>
                <a:gd name="T10" fmla="*/ 233 w 487"/>
                <a:gd name="T11" fmla="*/ 55 h 257"/>
                <a:gd name="T12" fmla="*/ 274 w 487"/>
                <a:gd name="T13" fmla="*/ 66 h 257"/>
                <a:gd name="T14" fmla="*/ 312 w 487"/>
                <a:gd name="T15" fmla="*/ 76 h 257"/>
                <a:gd name="T16" fmla="*/ 349 w 487"/>
                <a:gd name="T17" fmla="*/ 85 h 257"/>
                <a:gd name="T18" fmla="*/ 380 w 487"/>
                <a:gd name="T19" fmla="*/ 94 h 257"/>
                <a:gd name="T20" fmla="*/ 408 w 487"/>
                <a:gd name="T21" fmla="*/ 101 h 257"/>
                <a:gd name="T22" fmla="*/ 432 w 487"/>
                <a:gd name="T23" fmla="*/ 108 h 257"/>
                <a:gd name="T24" fmla="*/ 453 w 487"/>
                <a:gd name="T25" fmla="*/ 114 h 257"/>
                <a:gd name="T26" fmla="*/ 469 w 487"/>
                <a:gd name="T27" fmla="*/ 119 h 257"/>
                <a:gd name="T28" fmla="*/ 480 w 487"/>
                <a:gd name="T29" fmla="*/ 124 h 257"/>
                <a:gd name="T30" fmla="*/ 486 w 487"/>
                <a:gd name="T31" fmla="*/ 126 h 257"/>
                <a:gd name="T32" fmla="*/ 487 w 487"/>
                <a:gd name="T33" fmla="*/ 128 h 257"/>
                <a:gd name="T34" fmla="*/ 432 w 487"/>
                <a:gd name="T35" fmla="*/ 115 h 257"/>
                <a:gd name="T36" fmla="*/ 431 w 487"/>
                <a:gd name="T37" fmla="*/ 114 h 257"/>
                <a:gd name="T38" fmla="*/ 424 w 487"/>
                <a:gd name="T39" fmla="*/ 110 h 257"/>
                <a:gd name="T40" fmla="*/ 412 w 487"/>
                <a:gd name="T41" fmla="*/ 106 h 257"/>
                <a:gd name="T42" fmla="*/ 397 w 487"/>
                <a:gd name="T43" fmla="*/ 101 h 257"/>
                <a:gd name="T44" fmla="*/ 377 w 487"/>
                <a:gd name="T45" fmla="*/ 95 h 257"/>
                <a:gd name="T46" fmla="*/ 351 w 487"/>
                <a:gd name="T47" fmla="*/ 88 h 257"/>
                <a:gd name="T48" fmla="*/ 323 w 487"/>
                <a:gd name="T49" fmla="*/ 81 h 257"/>
                <a:gd name="T50" fmla="*/ 292 w 487"/>
                <a:gd name="T51" fmla="*/ 72 h 257"/>
                <a:gd name="T52" fmla="*/ 257 w 487"/>
                <a:gd name="T53" fmla="*/ 63 h 257"/>
                <a:gd name="T54" fmla="*/ 219 w 487"/>
                <a:gd name="T55" fmla="*/ 54 h 257"/>
                <a:gd name="T56" fmla="*/ 178 w 487"/>
                <a:gd name="T57" fmla="*/ 43 h 257"/>
                <a:gd name="T58" fmla="*/ 135 w 487"/>
                <a:gd name="T59" fmla="*/ 33 h 257"/>
                <a:gd name="T60" fmla="*/ 90 w 487"/>
                <a:gd name="T61" fmla="*/ 22 h 257"/>
                <a:gd name="T62" fmla="*/ 45 w 487"/>
                <a:gd name="T63" fmla="*/ 11 h 257"/>
                <a:gd name="T64" fmla="*/ 0 w 487"/>
                <a:gd name="T65" fmla="*/ 0 h 257"/>
                <a:gd name="T66" fmla="*/ 1 w 487"/>
                <a:gd name="T67" fmla="*/ 0 h 257"/>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487" h="257">
                  <a:moveTo>
                    <a:pt x="1" y="0"/>
                  </a:moveTo>
                  <a:lnTo>
                    <a:pt x="49" y="21"/>
                  </a:lnTo>
                  <a:lnTo>
                    <a:pt x="97" y="45"/>
                  </a:lnTo>
                  <a:lnTo>
                    <a:pt x="144" y="67"/>
                  </a:lnTo>
                  <a:lnTo>
                    <a:pt x="189" y="88"/>
                  </a:lnTo>
                  <a:lnTo>
                    <a:pt x="233" y="110"/>
                  </a:lnTo>
                  <a:lnTo>
                    <a:pt x="274" y="132"/>
                  </a:lnTo>
                  <a:lnTo>
                    <a:pt x="312" y="152"/>
                  </a:lnTo>
                  <a:lnTo>
                    <a:pt x="349" y="170"/>
                  </a:lnTo>
                  <a:lnTo>
                    <a:pt x="380" y="188"/>
                  </a:lnTo>
                  <a:lnTo>
                    <a:pt x="408" y="202"/>
                  </a:lnTo>
                  <a:lnTo>
                    <a:pt x="432" y="217"/>
                  </a:lnTo>
                  <a:lnTo>
                    <a:pt x="453" y="228"/>
                  </a:lnTo>
                  <a:lnTo>
                    <a:pt x="469" y="239"/>
                  </a:lnTo>
                  <a:lnTo>
                    <a:pt x="480" y="248"/>
                  </a:lnTo>
                  <a:lnTo>
                    <a:pt x="486" y="253"/>
                  </a:lnTo>
                  <a:lnTo>
                    <a:pt x="487" y="257"/>
                  </a:lnTo>
                  <a:lnTo>
                    <a:pt x="432" y="231"/>
                  </a:lnTo>
                  <a:lnTo>
                    <a:pt x="431" y="228"/>
                  </a:lnTo>
                  <a:lnTo>
                    <a:pt x="424" y="220"/>
                  </a:lnTo>
                  <a:lnTo>
                    <a:pt x="412" y="213"/>
                  </a:lnTo>
                  <a:lnTo>
                    <a:pt x="397" y="202"/>
                  </a:lnTo>
                  <a:lnTo>
                    <a:pt x="377" y="191"/>
                  </a:lnTo>
                  <a:lnTo>
                    <a:pt x="351" y="177"/>
                  </a:lnTo>
                  <a:lnTo>
                    <a:pt x="323" y="163"/>
                  </a:lnTo>
                  <a:lnTo>
                    <a:pt x="292" y="144"/>
                  </a:lnTo>
                  <a:lnTo>
                    <a:pt x="257" y="126"/>
                  </a:lnTo>
                  <a:lnTo>
                    <a:pt x="219" y="108"/>
                  </a:lnTo>
                  <a:lnTo>
                    <a:pt x="178" y="86"/>
                  </a:lnTo>
                  <a:lnTo>
                    <a:pt x="135" y="67"/>
                  </a:lnTo>
                  <a:lnTo>
                    <a:pt x="90" y="45"/>
                  </a:lnTo>
                  <a:lnTo>
                    <a:pt x="45" y="23"/>
                  </a:lnTo>
                  <a:lnTo>
                    <a:pt x="0" y="1"/>
                  </a:lnTo>
                  <a:lnTo>
                    <a:pt x="1" y="0"/>
                  </a:lnTo>
                  <a:close/>
                </a:path>
              </a:pathLst>
            </a:custGeom>
            <a:solidFill>
              <a:srgbClr val="E289E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399" name="Freeform 1164"/>
            <p:cNvSpPr>
              <a:spLocks/>
            </p:cNvSpPr>
            <p:nvPr/>
          </p:nvSpPr>
          <p:spPr bwMode="auto">
            <a:xfrm>
              <a:off x="943" y="1257"/>
              <a:ext cx="434" cy="115"/>
            </a:xfrm>
            <a:custGeom>
              <a:avLst/>
              <a:gdLst>
                <a:gd name="T0" fmla="*/ 434 w 434"/>
                <a:gd name="T1" fmla="*/ 115 h 230"/>
                <a:gd name="T2" fmla="*/ 433 w 434"/>
                <a:gd name="T3" fmla="*/ 114 h 230"/>
                <a:gd name="T4" fmla="*/ 426 w 434"/>
                <a:gd name="T5" fmla="*/ 110 h 230"/>
                <a:gd name="T6" fmla="*/ 414 w 434"/>
                <a:gd name="T7" fmla="*/ 106 h 230"/>
                <a:gd name="T8" fmla="*/ 399 w 434"/>
                <a:gd name="T9" fmla="*/ 101 h 230"/>
                <a:gd name="T10" fmla="*/ 379 w 434"/>
                <a:gd name="T11" fmla="*/ 95 h 230"/>
                <a:gd name="T12" fmla="*/ 353 w 434"/>
                <a:gd name="T13" fmla="*/ 88 h 230"/>
                <a:gd name="T14" fmla="*/ 325 w 434"/>
                <a:gd name="T15" fmla="*/ 81 h 230"/>
                <a:gd name="T16" fmla="*/ 294 w 434"/>
                <a:gd name="T17" fmla="*/ 72 h 230"/>
                <a:gd name="T18" fmla="*/ 259 w 434"/>
                <a:gd name="T19" fmla="*/ 63 h 230"/>
                <a:gd name="T20" fmla="*/ 221 w 434"/>
                <a:gd name="T21" fmla="*/ 54 h 230"/>
                <a:gd name="T22" fmla="*/ 180 w 434"/>
                <a:gd name="T23" fmla="*/ 43 h 230"/>
                <a:gd name="T24" fmla="*/ 137 w 434"/>
                <a:gd name="T25" fmla="*/ 33 h 230"/>
                <a:gd name="T26" fmla="*/ 92 w 434"/>
                <a:gd name="T27" fmla="*/ 22 h 230"/>
                <a:gd name="T28" fmla="*/ 47 w 434"/>
                <a:gd name="T29" fmla="*/ 11 h 230"/>
                <a:gd name="T30" fmla="*/ 2 w 434"/>
                <a:gd name="T31" fmla="*/ 0 h 230"/>
                <a:gd name="T32" fmla="*/ 0 w 434"/>
                <a:gd name="T33" fmla="*/ 2 h 230"/>
                <a:gd name="T34" fmla="*/ 43 w 434"/>
                <a:gd name="T35" fmla="*/ 12 h 230"/>
                <a:gd name="T36" fmla="*/ 85 w 434"/>
                <a:gd name="T37" fmla="*/ 22 h 230"/>
                <a:gd name="T38" fmla="*/ 126 w 434"/>
                <a:gd name="T39" fmla="*/ 32 h 230"/>
                <a:gd name="T40" fmla="*/ 164 w 434"/>
                <a:gd name="T41" fmla="*/ 42 h 230"/>
                <a:gd name="T42" fmla="*/ 201 w 434"/>
                <a:gd name="T43" fmla="*/ 51 h 230"/>
                <a:gd name="T44" fmla="*/ 236 w 434"/>
                <a:gd name="T45" fmla="*/ 59 h 230"/>
                <a:gd name="T46" fmla="*/ 267 w 434"/>
                <a:gd name="T47" fmla="*/ 67 h 230"/>
                <a:gd name="T48" fmla="*/ 296 w 434"/>
                <a:gd name="T49" fmla="*/ 76 h 230"/>
                <a:gd name="T50" fmla="*/ 320 w 434"/>
                <a:gd name="T51" fmla="*/ 82 h 230"/>
                <a:gd name="T52" fmla="*/ 339 w 434"/>
                <a:gd name="T53" fmla="*/ 88 h 230"/>
                <a:gd name="T54" fmla="*/ 355 w 434"/>
                <a:gd name="T55" fmla="*/ 93 h 230"/>
                <a:gd name="T56" fmla="*/ 366 w 434"/>
                <a:gd name="T57" fmla="*/ 96 h 230"/>
                <a:gd name="T58" fmla="*/ 372 w 434"/>
                <a:gd name="T59" fmla="*/ 99 h 230"/>
                <a:gd name="T60" fmla="*/ 375 w 434"/>
                <a:gd name="T61" fmla="*/ 101 h 230"/>
                <a:gd name="T62" fmla="*/ 434 w 434"/>
                <a:gd name="T63" fmla="*/ 115 h 23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434" h="230">
                  <a:moveTo>
                    <a:pt x="434" y="230"/>
                  </a:moveTo>
                  <a:lnTo>
                    <a:pt x="433" y="227"/>
                  </a:lnTo>
                  <a:lnTo>
                    <a:pt x="426" y="219"/>
                  </a:lnTo>
                  <a:lnTo>
                    <a:pt x="414" y="212"/>
                  </a:lnTo>
                  <a:lnTo>
                    <a:pt x="399" y="201"/>
                  </a:lnTo>
                  <a:lnTo>
                    <a:pt x="379" y="190"/>
                  </a:lnTo>
                  <a:lnTo>
                    <a:pt x="353" y="176"/>
                  </a:lnTo>
                  <a:lnTo>
                    <a:pt x="325" y="162"/>
                  </a:lnTo>
                  <a:lnTo>
                    <a:pt x="294" y="143"/>
                  </a:lnTo>
                  <a:lnTo>
                    <a:pt x="259" y="125"/>
                  </a:lnTo>
                  <a:lnTo>
                    <a:pt x="221" y="107"/>
                  </a:lnTo>
                  <a:lnTo>
                    <a:pt x="180" y="85"/>
                  </a:lnTo>
                  <a:lnTo>
                    <a:pt x="137" y="66"/>
                  </a:lnTo>
                  <a:lnTo>
                    <a:pt x="92" y="44"/>
                  </a:lnTo>
                  <a:lnTo>
                    <a:pt x="47" y="22"/>
                  </a:lnTo>
                  <a:lnTo>
                    <a:pt x="2" y="0"/>
                  </a:lnTo>
                  <a:lnTo>
                    <a:pt x="0" y="4"/>
                  </a:lnTo>
                  <a:lnTo>
                    <a:pt x="43" y="24"/>
                  </a:lnTo>
                  <a:lnTo>
                    <a:pt x="85" y="44"/>
                  </a:lnTo>
                  <a:lnTo>
                    <a:pt x="126" y="64"/>
                  </a:lnTo>
                  <a:lnTo>
                    <a:pt x="164" y="84"/>
                  </a:lnTo>
                  <a:lnTo>
                    <a:pt x="201" y="102"/>
                  </a:lnTo>
                  <a:lnTo>
                    <a:pt x="236" y="118"/>
                  </a:lnTo>
                  <a:lnTo>
                    <a:pt x="267" y="134"/>
                  </a:lnTo>
                  <a:lnTo>
                    <a:pt x="296" y="151"/>
                  </a:lnTo>
                  <a:lnTo>
                    <a:pt x="320" y="163"/>
                  </a:lnTo>
                  <a:lnTo>
                    <a:pt x="339" y="176"/>
                  </a:lnTo>
                  <a:lnTo>
                    <a:pt x="355" y="185"/>
                  </a:lnTo>
                  <a:lnTo>
                    <a:pt x="366" y="192"/>
                  </a:lnTo>
                  <a:lnTo>
                    <a:pt x="372" y="198"/>
                  </a:lnTo>
                  <a:lnTo>
                    <a:pt x="375" y="201"/>
                  </a:lnTo>
                  <a:lnTo>
                    <a:pt x="434" y="230"/>
                  </a:lnTo>
                  <a:close/>
                </a:path>
              </a:pathLst>
            </a:custGeom>
            <a:solidFill>
              <a:srgbClr val="E58EE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400" name="Freeform 1165"/>
            <p:cNvSpPr>
              <a:spLocks/>
            </p:cNvSpPr>
            <p:nvPr/>
          </p:nvSpPr>
          <p:spPr bwMode="auto">
            <a:xfrm>
              <a:off x="943" y="1259"/>
              <a:ext cx="375" cy="98"/>
            </a:xfrm>
            <a:custGeom>
              <a:avLst/>
              <a:gdLst>
                <a:gd name="T0" fmla="*/ 0 w 375"/>
                <a:gd name="T1" fmla="*/ 0 h 197"/>
                <a:gd name="T2" fmla="*/ 43 w 375"/>
                <a:gd name="T3" fmla="*/ 10 h 197"/>
                <a:gd name="T4" fmla="*/ 85 w 375"/>
                <a:gd name="T5" fmla="*/ 20 h 197"/>
                <a:gd name="T6" fmla="*/ 126 w 375"/>
                <a:gd name="T7" fmla="*/ 30 h 197"/>
                <a:gd name="T8" fmla="*/ 164 w 375"/>
                <a:gd name="T9" fmla="*/ 40 h 197"/>
                <a:gd name="T10" fmla="*/ 201 w 375"/>
                <a:gd name="T11" fmla="*/ 49 h 197"/>
                <a:gd name="T12" fmla="*/ 236 w 375"/>
                <a:gd name="T13" fmla="*/ 57 h 197"/>
                <a:gd name="T14" fmla="*/ 267 w 375"/>
                <a:gd name="T15" fmla="*/ 65 h 197"/>
                <a:gd name="T16" fmla="*/ 296 w 375"/>
                <a:gd name="T17" fmla="*/ 73 h 197"/>
                <a:gd name="T18" fmla="*/ 320 w 375"/>
                <a:gd name="T19" fmla="*/ 79 h 197"/>
                <a:gd name="T20" fmla="*/ 339 w 375"/>
                <a:gd name="T21" fmla="*/ 86 h 197"/>
                <a:gd name="T22" fmla="*/ 355 w 375"/>
                <a:gd name="T23" fmla="*/ 90 h 197"/>
                <a:gd name="T24" fmla="*/ 366 w 375"/>
                <a:gd name="T25" fmla="*/ 94 h 197"/>
                <a:gd name="T26" fmla="*/ 372 w 375"/>
                <a:gd name="T27" fmla="*/ 97 h 197"/>
                <a:gd name="T28" fmla="*/ 375 w 375"/>
                <a:gd name="T29" fmla="*/ 98 h 197"/>
                <a:gd name="T30" fmla="*/ 310 w 375"/>
                <a:gd name="T31" fmla="*/ 84 h 197"/>
                <a:gd name="T32" fmla="*/ 308 w 375"/>
                <a:gd name="T33" fmla="*/ 82 h 197"/>
                <a:gd name="T34" fmla="*/ 301 w 375"/>
                <a:gd name="T35" fmla="*/ 79 h 197"/>
                <a:gd name="T36" fmla="*/ 291 w 375"/>
                <a:gd name="T37" fmla="*/ 76 h 197"/>
                <a:gd name="T38" fmla="*/ 276 w 375"/>
                <a:gd name="T39" fmla="*/ 71 h 197"/>
                <a:gd name="T40" fmla="*/ 257 w 375"/>
                <a:gd name="T41" fmla="*/ 66 h 197"/>
                <a:gd name="T42" fmla="*/ 233 w 375"/>
                <a:gd name="T43" fmla="*/ 59 h 197"/>
                <a:gd name="T44" fmla="*/ 208 w 375"/>
                <a:gd name="T45" fmla="*/ 52 h 197"/>
                <a:gd name="T46" fmla="*/ 178 w 375"/>
                <a:gd name="T47" fmla="*/ 45 h 197"/>
                <a:gd name="T48" fmla="*/ 146 w 375"/>
                <a:gd name="T49" fmla="*/ 37 h 197"/>
                <a:gd name="T50" fmla="*/ 110 w 375"/>
                <a:gd name="T51" fmla="*/ 28 h 197"/>
                <a:gd name="T52" fmla="*/ 75 w 375"/>
                <a:gd name="T53" fmla="*/ 20 h 197"/>
                <a:gd name="T54" fmla="*/ 37 w 375"/>
                <a:gd name="T55" fmla="*/ 11 h 197"/>
                <a:gd name="T56" fmla="*/ 0 w 375"/>
                <a:gd name="T57" fmla="*/ 2 h 197"/>
                <a:gd name="T58" fmla="*/ 0 w 375"/>
                <a:gd name="T59" fmla="*/ 0 h 19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375" h="197">
                  <a:moveTo>
                    <a:pt x="0" y="0"/>
                  </a:moveTo>
                  <a:lnTo>
                    <a:pt x="43" y="20"/>
                  </a:lnTo>
                  <a:lnTo>
                    <a:pt x="85" y="40"/>
                  </a:lnTo>
                  <a:lnTo>
                    <a:pt x="126" y="60"/>
                  </a:lnTo>
                  <a:lnTo>
                    <a:pt x="164" y="80"/>
                  </a:lnTo>
                  <a:lnTo>
                    <a:pt x="201" y="98"/>
                  </a:lnTo>
                  <a:lnTo>
                    <a:pt x="236" y="114"/>
                  </a:lnTo>
                  <a:lnTo>
                    <a:pt x="267" y="130"/>
                  </a:lnTo>
                  <a:lnTo>
                    <a:pt x="296" y="147"/>
                  </a:lnTo>
                  <a:lnTo>
                    <a:pt x="320" y="159"/>
                  </a:lnTo>
                  <a:lnTo>
                    <a:pt x="339" y="172"/>
                  </a:lnTo>
                  <a:lnTo>
                    <a:pt x="355" y="181"/>
                  </a:lnTo>
                  <a:lnTo>
                    <a:pt x="366" y="188"/>
                  </a:lnTo>
                  <a:lnTo>
                    <a:pt x="372" y="194"/>
                  </a:lnTo>
                  <a:lnTo>
                    <a:pt x="375" y="197"/>
                  </a:lnTo>
                  <a:lnTo>
                    <a:pt x="310" y="168"/>
                  </a:lnTo>
                  <a:lnTo>
                    <a:pt x="308" y="165"/>
                  </a:lnTo>
                  <a:lnTo>
                    <a:pt x="301" y="159"/>
                  </a:lnTo>
                  <a:lnTo>
                    <a:pt x="291" y="152"/>
                  </a:lnTo>
                  <a:lnTo>
                    <a:pt x="276" y="143"/>
                  </a:lnTo>
                  <a:lnTo>
                    <a:pt x="257" y="132"/>
                  </a:lnTo>
                  <a:lnTo>
                    <a:pt x="233" y="119"/>
                  </a:lnTo>
                  <a:lnTo>
                    <a:pt x="208" y="105"/>
                  </a:lnTo>
                  <a:lnTo>
                    <a:pt x="178" y="91"/>
                  </a:lnTo>
                  <a:lnTo>
                    <a:pt x="146" y="74"/>
                  </a:lnTo>
                  <a:lnTo>
                    <a:pt x="110" y="56"/>
                  </a:lnTo>
                  <a:lnTo>
                    <a:pt x="75" y="40"/>
                  </a:lnTo>
                  <a:lnTo>
                    <a:pt x="37" y="22"/>
                  </a:lnTo>
                  <a:lnTo>
                    <a:pt x="0" y="4"/>
                  </a:lnTo>
                  <a:lnTo>
                    <a:pt x="0" y="0"/>
                  </a:lnTo>
                  <a:close/>
                </a:path>
              </a:pathLst>
            </a:custGeom>
            <a:solidFill>
              <a:srgbClr val="E893E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401" name="Freeform 1166"/>
            <p:cNvSpPr>
              <a:spLocks/>
            </p:cNvSpPr>
            <p:nvPr/>
          </p:nvSpPr>
          <p:spPr bwMode="auto">
            <a:xfrm>
              <a:off x="942" y="1260"/>
              <a:ext cx="311" cy="83"/>
            </a:xfrm>
            <a:custGeom>
              <a:avLst/>
              <a:gdLst>
                <a:gd name="T0" fmla="*/ 311 w 311"/>
                <a:gd name="T1" fmla="*/ 83 h 164"/>
                <a:gd name="T2" fmla="*/ 309 w 311"/>
                <a:gd name="T3" fmla="*/ 81 h 164"/>
                <a:gd name="T4" fmla="*/ 302 w 311"/>
                <a:gd name="T5" fmla="*/ 78 h 164"/>
                <a:gd name="T6" fmla="*/ 292 w 311"/>
                <a:gd name="T7" fmla="*/ 75 h 164"/>
                <a:gd name="T8" fmla="*/ 277 w 311"/>
                <a:gd name="T9" fmla="*/ 70 h 164"/>
                <a:gd name="T10" fmla="*/ 258 w 311"/>
                <a:gd name="T11" fmla="*/ 65 h 164"/>
                <a:gd name="T12" fmla="*/ 234 w 311"/>
                <a:gd name="T13" fmla="*/ 58 h 164"/>
                <a:gd name="T14" fmla="*/ 209 w 311"/>
                <a:gd name="T15" fmla="*/ 51 h 164"/>
                <a:gd name="T16" fmla="*/ 179 w 311"/>
                <a:gd name="T17" fmla="*/ 44 h 164"/>
                <a:gd name="T18" fmla="*/ 147 w 311"/>
                <a:gd name="T19" fmla="*/ 35 h 164"/>
                <a:gd name="T20" fmla="*/ 111 w 311"/>
                <a:gd name="T21" fmla="*/ 26 h 164"/>
                <a:gd name="T22" fmla="*/ 76 w 311"/>
                <a:gd name="T23" fmla="*/ 18 h 164"/>
                <a:gd name="T24" fmla="*/ 38 w 311"/>
                <a:gd name="T25" fmla="*/ 9 h 164"/>
                <a:gd name="T26" fmla="*/ 1 w 311"/>
                <a:gd name="T27" fmla="*/ 0 h 164"/>
                <a:gd name="T28" fmla="*/ 0 w 311"/>
                <a:gd name="T29" fmla="*/ 2 h 164"/>
                <a:gd name="T30" fmla="*/ 35 w 311"/>
                <a:gd name="T31" fmla="*/ 10 h 164"/>
                <a:gd name="T32" fmla="*/ 69 w 311"/>
                <a:gd name="T33" fmla="*/ 18 h 164"/>
                <a:gd name="T34" fmla="*/ 101 w 311"/>
                <a:gd name="T35" fmla="*/ 26 h 164"/>
                <a:gd name="T36" fmla="*/ 131 w 311"/>
                <a:gd name="T37" fmla="*/ 34 h 164"/>
                <a:gd name="T38" fmla="*/ 159 w 311"/>
                <a:gd name="T39" fmla="*/ 41 h 164"/>
                <a:gd name="T40" fmla="*/ 183 w 311"/>
                <a:gd name="T41" fmla="*/ 48 h 164"/>
                <a:gd name="T42" fmla="*/ 205 w 311"/>
                <a:gd name="T43" fmla="*/ 54 h 164"/>
                <a:gd name="T44" fmla="*/ 220 w 311"/>
                <a:gd name="T45" fmla="*/ 58 h 164"/>
                <a:gd name="T46" fmla="*/ 233 w 311"/>
                <a:gd name="T47" fmla="*/ 62 h 164"/>
                <a:gd name="T48" fmla="*/ 240 w 311"/>
                <a:gd name="T49" fmla="*/ 65 h 164"/>
                <a:gd name="T50" fmla="*/ 241 w 311"/>
                <a:gd name="T51" fmla="*/ 67 h 164"/>
                <a:gd name="T52" fmla="*/ 311 w 311"/>
                <a:gd name="T53" fmla="*/ 83 h 164"/>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311" h="164">
                  <a:moveTo>
                    <a:pt x="311" y="164"/>
                  </a:moveTo>
                  <a:lnTo>
                    <a:pt x="309" y="161"/>
                  </a:lnTo>
                  <a:lnTo>
                    <a:pt x="302" y="155"/>
                  </a:lnTo>
                  <a:lnTo>
                    <a:pt x="292" y="148"/>
                  </a:lnTo>
                  <a:lnTo>
                    <a:pt x="277" y="139"/>
                  </a:lnTo>
                  <a:lnTo>
                    <a:pt x="258" y="128"/>
                  </a:lnTo>
                  <a:lnTo>
                    <a:pt x="234" y="115"/>
                  </a:lnTo>
                  <a:lnTo>
                    <a:pt x="209" y="101"/>
                  </a:lnTo>
                  <a:lnTo>
                    <a:pt x="179" y="87"/>
                  </a:lnTo>
                  <a:lnTo>
                    <a:pt x="147" y="70"/>
                  </a:lnTo>
                  <a:lnTo>
                    <a:pt x="111" y="52"/>
                  </a:lnTo>
                  <a:lnTo>
                    <a:pt x="76" y="36"/>
                  </a:lnTo>
                  <a:lnTo>
                    <a:pt x="38" y="18"/>
                  </a:lnTo>
                  <a:lnTo>
                    <a:pt x="1" y="0"/>
                  </a:lnTo>
                  <a:lnTo>
                    <a:pt x="0" y="3"/>
                  </a:lnTo>
                  <a:lnTo>
                    <a:pt x="35" y="20"/>
                  </a:lnTo>
                  <a:lnTo>
                    <a:pt x="69" y="36"/>
                  </a:lnTo>
                  <a:lnTo>
                    <a:pt x="101" y="52"/>
                  </a:lnTo>
                  <a:lnTo>
                    <a:pt x="131" y="67"/>
                  </a:lnTo>
                  <a:lnTo>
                    <a:pt x="159" y="81"/>
                  </a:lnTo>
                  <a:lnTo>
                    <a:pt x="183" y="94"/>
                  </a:lnTo>
                  <a:lnTo>
                    <a:pt x="205" y="106"/>
                  </a:lnTo>
                  <a:lnTo>
                    <a:pt x="220" y="115"/>
                  </a:lnTo>
                  <a:lnTo>
                    <a:pt x="233" y="123"/>
                  </a:lnTo>
                  <a:lnTo>
                    <a:pt x="240" y="128"/>
                  </a:lnTo>
                  <a:lnTo>
                    <a:pt x="241" y="132"/>
                  </a:lnTo>
                  <a:lnTo>
                    <a:pt x="311" y="164"/>
                  </a:lnTo>
                  <a:close/>
                </a:path>
              </a:pathLst>
            </a:custGeom>
            <a:solidFill>
              <a:srgbClr val="EA98E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402" name="Freeform 1167"/>
            <p:cNvSpPr>
              <a:spLocks/>
            </p:cNvSpPr>
            <p:nvPr/>
          </p:nvSpPr>
          <p:spPr bwMode="auto">
            <a:xfrm>
              <a:off x="940" y="1262"/>
              <a:ext cx="243" cy="64"/>
            </a:xfrm>
            <a:custGeom>
              <a:avLst/>
              <a:gdLst>
                <a:gd name="T0" fmla="*/ 2 w 243"/>
                <a:gd name="T1" fmla="*/ 0 h 129"/>
                <a:gd name="T2" fmla="*/ 37 w 243"/>
                <a:gd name="T3" fmla="*/ 8 h 129"/>
                <a:gd name="T4" fmla="*/ 71 w 243"/>
                <a:gd name="T5" fmla="*/ 16 h 129"/>
                <a:gd name="T6" fmla="*/ 103 w 243"/>
                <a:gd name="T7" fmla="*/ 24 h 129"/>
                <a:gd name="T8" fmla="*/ 133 w 243"/>
                <a:gd name="T9" fmla="*/ 32 h 129"/>
                <a:gd name="T10" fmla="*/ 161 w 243"/>
                <a:gd name="T11" fmla="*/ 39 h 129"/>
                <a:gd name="T12" fmla="*/ 185 w 243"/>
                <a:gd name="T13" fmla="*/ 45 h 129"/>
                <a:gd name="T14" fmla="*/ 207 w 243"/>
                <a:gd name="T15" fmla="*/ 51 h 129"/>
                <a:gd name="T16" fmla="*/ 222 w 243"/>
                <a:gd name="T17" fmla="*/ 56 h 129"/>
                <a:gd name="T18" fmla="*/ 235 w 243"/>
                <a:gd name="T19" fmla="*/ 60 h 129"/>
                <a:gd name="T20" fmla="*/ 242 w 243"/>
                <a:gd name="T21" fmla="*/ 62 h 129"/>
                <a:gd name="T22" fmla="*/ 243 w 243"/>
                <a:gd name="T23" fmla="*/ 64 h 129"/>
                <a:gd name="T24" fmla="*/ 168 w 243"/>
                <a:gd name="T25" fmla="*/ 46 h 129"/>
                <a:gd name="T26" fmla="*/ 167 w 243"/>
                <a:gd name="T27" fmla="*/ 45 h 129"/>
                <a:gd name="T28" fmla="*/ 159 w 243"/>
                <a:gd name="T29" fmla="*/ 42 h 129"/>
                <a:gd name="T30" fmla="*/ 147 w 243"/>
                <a:gd name="T31" fmla="*/ 39 h 129"/>
                <a:gd name="T32" fmla="*/ 130 w 243"/>
                <a:gd name="T33" fmla="*/ 34 h 129"/>
                <a:gd name="T34" fmla="*/ 109 w 243"/>
                <a:gd name="T35" fmla="*/ 29 h 129"/>
                <a:gd name="T36" fmla="*/ 85 w 243"/>
                <a:gd name="T37" fmla="*/ 23 h 129"/>
                <a:gd name="T38" fmla="*/ 58 w 243"/>
                <a:gd name="T39" fmla="*/ 16 h 129"/>
                <a:gd name="T40" fmla="*/ 30 w 243"/>
                <a:gd name="T41" fmla="*/ 9 h 129"/>
                <a:gd name="T42" fmla="*/ 0 w 243"/>
                <a:gd name="T43" fmla="*/ 2 h 129"/>
                <a:gd name="T44" fmla="*/ 2 w 243"/>
                <a:gd name="T45" fmla="*/ 0 h 129"/>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243" h="129">
                  <a:moveTo>
                    <a:pt x="2" y="0"/>
                  </a:moveTo>
                  <a:lnTo>
                    <a:pt x="37" y="17"/>
                  </a:lnTo>
                  <a:lnTo>
                    <a:pt x="71" y="33"/>
                  </a:lnTo>
                  <a:lnTo>
                    <a:pt x="103" y="49"/>
                  </a:lnTo>
                  <a:lnTo>
                    <a:pt x="133" y="64"/>
                  </a:lnTo>
                  <a:lnTo>
                    <a:pt x="161" y="78"/>
                  </a:lnTo>
                  <a:lnTo>
                    <a:pt x="185" y="91"/>
                  </a:lnTo>
                  <a:lnTo>
                    <a:pt x="207" y="103"/>
                  </a:lnTo>
                  <a:lnTo>
                    <a:pt x="222" y="112"/>
                  </a:lnTo>
                  <a:lnTo>
                    <a:pt x="235" y="120"/>
                  </a:lnTo>
                  <a:lnTo>
                    <a:pt x="242" y="125"/>
                  </a:lnTo>
                  <a:lnTo>
                    <a:pt x="243" y="129"/>
                  </a:lnTo>
                  <a:lnTo>
                    <a:pt x="168" y="93"/>
                  </a:lnTo>
                  <a:lnTo>
                    <a:pt x="167" y="91"/>
                  </a:lnTo>
                  <a:lnTo>
                    <a:pt x="159" y="85"/>
                  </a:lnTo>
                  <a:lnTo>
                    <a:pt x="147" y="78"/>
                  </a:lnTo>
                  <a:lnTo>
                    <a:pt x="130" y="69"/>
                  </a:lnTo>
                  <a:lnTo>
                    <a:pt x="109" y="58"/>
                  </a:lnTo>
                  <a:lnTo>
                    <a:pt x="85" y="46"/>
                  </a:lnTo>
                  <a:lnTo>
                    <a:pt x="58" y="33"/>
                  </a:lnTo>
                  <a:lnTo>
                    <a:pt x="30" y="18"/>
                  </a:lnTo>
                  <a:lnTo>
                    <a:pt x="0" y="4"/>
                  </a:lnTo>
                  <a:lnTo>
                    <a:pt x="2" y="0"/>
                  </a:lnTo>
                  <a:close/>
                </a:path>
              </a:pathLst>
            </a:custGeom>
            <a:solidFill>
              <a:srgbClr val="ED9DE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403" name="Freeform 1168"/>
            <p:cNvSpPr>
              <a:spLocks/>
            </p:cNvSpPr>
            <p:nvPr/>
          </p:nvSpPr>
          <p:spPr bwMode="auto">
            <a:xfrm>
              <a:off x="939" y="1264"/>
              <a:ext cx="169" cy="44"/>
            </a:xfrm>
            <a:custGeom>
              <a:avLst/>
              <a:gdLst>
                <a:gd name="T0" fmla="*/ 169 w 169"/>
                <a:gd name="T1" fmla="*/ 44 h 89"/>
                <a:gd name="T2" fmla="*/ 168 w 169"/>
                <a:gd name="T3" fmla="*/ 43 h 89"/>
                <a:gd name="T4" fmla="*/ 160 w 169"/>
                <a:gd name="T5" fmla="*/ 40 h 89"/>
                <a:gd name="T6" fmla="*/ 148 w 169"/>
                <a:gd name="T7" fmla="*/ 37 h 89"/>
                <a:gd name="T8" fmla="*/ 131 w 169"/>
                <a:gd name="T9" fmla="*/ 32 h 89"/>
                <a:gd name="T10" fmla="*/ 110 w 169"/>
                <a:gd name="T11" fmla="*/ 27 h 89"/>
                <a:gd name="T12" fmla="*/ 86 w 169"/>
                <a:gd name="T13" fmla="*/ 21 h 89"/>
                <a:gd name="T14" fmla="*/ 59 w 169"/>
                <a:gd name="T15" fmla="*/ 14 h 89"/>
                <a:gd name="T16" fmla="*/ 31 w 169"/>
                <a:gd name="T17" fmla="*/ 7 h 89"/>
                <a:gd name="T18" fmla="*/ 1 w 169"/>
                <a:gd name="T19" fmla="*/ 0 h 89"/>
                <a:gd name="T20" fmla="*/ 0 w 169"/>
                <a:gd name="T21" fmla="*/ 2 h 89"/>
                <a:gd name="T22" fmla="*/ 20 w 169"/>
                <a:gd name="T23" fmla="*/ 7 h 89"/>
                <a:gd name="T24" fmla="*/ 39 w 169"/>
                <a:gd name="T25" fmla="*/ 11 h 89"/>
                <a:gd name="T26" fmla="*/ 56 w 169"/>
                <a:gd name="T27" fmla="*/ 16 h 89"/>
                <a:gd name="T28" fmla="*/ 69 w 169"/>
                <a:gd name="T29" fmla="*/ 20 h 89"/>
                <a:gd name="T30" fmla="*/ 80 w 169"/>
                <a:gd name="T31" fmla="*/ 22 h 89"/>
                <a:gd name="T32" fmla="*/ 86 w 169"/>
                <a:gd name="T33" fmla="*/ 24 h 89"/>
                <a:gd name="T34" fmla="*/ 89 w 169"/>
                <a:gd name="T35" fmla="*/ 26 h 89"/>
                <a:gd name="T36" fmla="*/ 169 w 169"/>
                <a:gd name="T37" fmla="*/ 44 h 8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69" h="89">
                  <a:moveTo>
                    <a:pt x="169" y="89"/>
                  </a:moveTo>
                  <a:lnTo>
                    <a:pt x="168" y="87"/>
                  </a:lnTo>
                  <a:lnTo>
                    <a:pt x="160" y="81"/>
                  </a:lnTo>
                  <a:lnTo>
                    <a:pt x="148" y="74"/>
                  </a:lnTo>
                  <a:lnTo>
                    <a:pt x="131" y="65"/>
                  </a:lnTo>
                  <a:lnTo>
                    <a:pt x="110" y="54"/>
                  </a:lnTo>
                  <a:lnTo>
                    <a:pt x="86" y="42"/>
                  </a:lnTo>
                  <a:lnTo>
                    <a:pt x="59" y="29"/>
                  </a:lnTo>
                  <a:lnTo>
                    <a:pt x="31" y="14"/>
                  </a:lnTo>
                  <a:lnTo>
                    <a:pt x="1" y="0"/>
                  </a:lnTo>
                  <a:lnTo>
                    <a:pt x="0" y="5"/>
                  </a:lnTo>
                  <a:lnTo>
                    <a:pt x="20" y="14"/>
                  </a:lnTo>
                  <a:lnTo>
                    <a:pt x="39" y="23"/>
                  </a:lnTo>
                  <a:lnTo>
                    <a:pt x="56" y="32"/>
                  </a:lnTo>
                  <a:lnTo>
                    <a:pt x="69" y="40"/>
                  </a:lnTo>
                  <a:lnTo>
                    <a:pt x="80" y="45"/>
                  </a:lnTo>
                  <a:lnTo>
                    <a:pt x="86" y="49"/>
                  </a:lnTo>
                  <a:lnTo>
                    <a:pt x="89" y="52"/>
                  </a:lnTo>
                  <a:lnTo>
                    <a:pt x="169" y="89"/>
                  </a:lnTo>
                  <a:close/>
                </a:path>
              </a:pathLst>
            </a:custGeom>
            <a:solidFill>
              <a:srgbClr val="F0A1F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404" name="Freeform 1169"/>
            <p:cNvSpPr>
              <a:spLocks/>
            </p:cNvSpPr>
            <p:nvPr/>
          </p:nvSpPr>
          <p:spPr bwMode="auto">
            <a:xfrm>
              <a:off x="937" y="1267"/>
              <a:ext cx="91" cy="23"/>
            </a:xfrm>
            <a:custGeom>
              <a:avLst/>
              <a:gdLst>
                <a:gd name="T0" fmla="*/ 2 w 91"/>
                <a:gd name="T1" fmla="*/ 0 h 47"/>
                <a:gd name="T2" fmla="*/ 22 w 91"/>
                <a:gd name="T3" fmla="*/ 4 h 47"/>
                <a:gd name="T4" fmla="*/ 41 w 91"/>
                <a:gd name="T5" fmla="*/ 9 h 47"/>
                <a:gd name="T6" fmla="*/ 58 w 91"/>
                <a:gd name="T7" fmla="*/ 13 h 47"/>
                <a:gd name="T8" fmla="*/ 71 w 91"/>
                <a:gd name="T9" fmla="*/ 17 h 47"/>
                <a:gd name="T10" fmla="*/ 82 w 91"/>
                <a:gd name="T11" fmla="*/ 20 h 47"/>
                <a:gd name="T12" fmla="*/ 88 w 91"/>
                <a:gd name="T13" fmla="*/ 22 h 47"/>
                <a:gd name="T14" fmla="*/ 91 w 91"/>
                <a:gd name="T15" fmla="*/ 23 h 47"/>
                <a:gd name="T16" fmla="*/ 2 w 91"/>
                <a:gd name="T17" fmla="*/ 3 h 47"/>
                <a:gd name="T18" fmla="*/ 0 w 91"/>
                <a:gd name="T19" fmla="*/ 2 h 47"/>
                <a:gd name="T20" fmla="*/ 2 w 91"/>
                <a:gd name="T21" fmla="*/ 0 h 4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91" h="47">
                  <a:moveTo>
                    <a:pt x="2" y="0"/>
                  </a:moveTo>
                  <a:lnTo>
                    <a:pt x="22" y="9"/>
                  </a:lnTo>
                  <a:lnTo>
                    <a:pt x="41" y="18"/>
                  </a:lnTo>
                  <a:lnTo>
                    <a:pt x="58" y="27"/>
                  </a:lnTo>
                  <a:lnTo>
                    <a:pt x="71" y="35"/>
                  </a:lnTo>
                  <a:lnTo>
                    <a:pt x="82" y="40"/>
                  </a:lnTo>
                  <a:lnTo>
                    <a:pt x="88" y="44"/>
                  </a:lnTo>
                  <a:lnTo>
                    <a:pt x="91" y="47"/>
                  </a:lnTo>
                  <a:lnTo>
                    <a:pt x="2" y="6"/>
                  </a:lnTo>
                  <a:lnTo>
                    <a:pt x="0" y="4"/>
                  </a:lnTo>
                  <a:lnTo>
                    <a:pt x="2" y="0"/>
                  </a:lnTo>
                  <a:close/>
                </a:path>
              </a:pathLst>
            </a:custGeom>
            <a:solidFill>
              <a:srgbClr val="F2A6F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405" name="Freeform 1170"/>
            <p:cNvSpPr>
              <a:spLocks/>
            </p:cNvSpPr>
            <p:nvPr/>
          </p:nvSpPr>
          <p:spPr bwMode="auto">
            <a:xfrm>
              <a:off x="937" y="1268"/>
              <a:ext cx="2" cy="1"/>
            </a:xfrm>
            <a:custGeom>
              <a:avLst/>
              <a:gdLst>
                <a:gd name="T0" fmla="*/ 2 w 2"/>
                <a:gd name="T1" fmla="*/ 1 h 2"/>
                <a:gd name="T2" fmla="*/ 0 w 2"/>
                <a:gd name="T3" fmla="*/ 0 h 2"/>
                <a:gd name="T4" fmla="*/ 0 w 2"/>
                <a:gd name="T5" fmla="*/ 0 h 2"/>
                <a:gd name="T6" fmla="*/ 0 w 2"/>
                <a:gd name="T7" fmla="*/ 0 h 2"/>
                <a:gd name="T8" fmla="*/ 2 w 2"/>
                <a:gd name="T9" fmla="*/ 1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2">
                  <a:moveTo>
                    <a:pt x="2" y="2"/>
                  </a:moveTo>
                  <a:lnTo>
                    <a:pt x="0" y="0"/>
                  </a:lnTo>
                  <a:lnTo>
                    <a:pt x="2" y="2"/>
                  </a:lnTo>
                  <a:close/>
                </a:path>
              </a:pathLst>
            </a:custGeom>
            <a:solidFill>
              <a:srgbClr val="F3A7F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406" name="Freeform 1171"/>
            <p:cNvSpPr>
              <a:spLocks/>
            </p:cNvSpPr>
            <p:nvPr/>
          </p:nvSpPr>
          <p:spPr bwMode="auto">
            <a:xfrm>
              <a:off x="953" y="1241"/>
              <a:ext cx="1015" cy="268"/>
            </a:xfrm>
            <a:custGeom>
              <a:avLst/>
              <a:gdLst>
                <a:gd name="T0" fmla="*/ 996 w 1015"/>
                <a:gd name="T1" fmla="*/ 232 h 535"/>
                <a:gd name="T2" fmla="*/ 0 w 1015"/>
                <a:gd name="T3" fmla="*/ 0 h 535"/>
                <a:gd name="T4" fmla="*/ 18 w 1015"/>
                <a:gd name="T5" fmla="*/ 35 h 535"/>
                <a:gd name="T6" fmla="*/ 1015 w 1015"/>
                <a:gd name="T7" fmla="*/ 268 h 535"/>
                <a:gd name="T8" fmla="*/ 996 w 1015"/>
                <a:gd name="T9" fmla="*/ 232 h 53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15" h="535">
                  <a:moveTo>
                    <a:pt x="996" y="463"/>
                  </a:moveTo>
                  <a:lnTo>
                    <a:pt x="0" y="0"/>
                  </a:lnTo>
                  <a:lnTo>
                    <a:pt x="18" y="70"/>
                  </a:lnTo>
                  <a:lnTo>
                    <a:pt x="1015" y="535"/>
                  </a:lnTo>
                  <a:lnTo>
                    <a:pt x="996" y="463"/>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ja-JP" altLang="en-US" sz="2400" smtClean="0">
                <a:solidFill>
                  <a:srgbClr val="000000"/>
                </a:solidFill>
              </a:endParaRPr>
            </a:p>
          </p:txBody>
        </p:sp>
        <p:sp>
          <p:nvSpPr>
            <p:cNvPr id="8407" name="Freeform 1172"/>
            <p:cNvSpPr>
              <a:spLocks/>
            </p:cNvSpPr>
            <p:nvPr/>
          </p:nvSpPr>
          <p:spPr bwMode="auto">
            <a:xfrm>
              <a:off x="1966" y="867"/>
              <a:ext cx="362" cy="642"/>
            </a:xfrm>
            <a:custGeom>
              <a:avLst/>
              <a:gdLst>
                <a:gd name="T0" fmla="*/ 2 w 362"/>
                <a:gd name="T1" fmla="*/ 642 h 1283"/>
                <a:gd name="T2" fmla="*/ 362 w 362"/>
                <a:gd name="T3" fmla="*/ 7 h 1283"/>
                <a:gd name="T4" fmla="*/ 328 w 362"/>
                <a:gd name="T5" fmla="*/ 0 h 1283"/>
                <a:gd name="T6" fmla="*/ 320 w 362"/>
                <a:gd name="T7" fmla="*/ 15 h 1283"/>
                <a:gd name="T8" fmla="*/ 321 w 362"/>
                <a:gd name="T9" fmla="*/ 17 h 1283"/>
                <a:gd name="T10" fmla="*/ 321 w 362"/>
                <a:gd name="T11" fmla="*/ 22 h 1283"/>
                <a:gd name="T12" fmla="*/ 318 w 362"/>
                <a:gd name="T13" fmla="*/ 30 h 1283"/>
                <a:gd name="T14" fmla="*/ 314 w 362"/>
                <a:gd name="T15" fmla="*/ 42 h 1283"/>
                <a:gd name="T16" fmla="*/ 309 w 362"/>
                <a:gd name="T17" fmla="*/ 56 h 1283"/>
                <a:gd name="T18" fmla="*/ 302 w 362"/>
                <a:gd name="T19" fmla="*/ 74 h 1283"/>
                <a:gd name="T20" fmla="*/ 293 w 362"/>
                <a:gd name="T21" fmla="*/ 94 h 1283"/>
                <a:gd name="T22" fmla="*/ 282 w 362"/>
                <a:gd name="T23" fmla="*/ 117 h 1283"/>
                <a:gd name="T24" fmla="*/ 269 w 362"/>
                <a:gd name="T25" fmla="*/ 142 h 1283"/>
                <a:gd name="T26" fmla="*/ 255 w 362"/>
                <a:gd name="T27" fmla="*/ 171 h 1283"/>
                <a:gd name="T28" fmla="*/ 239 w 362"/>
                <a:gd name="T29" fmla="*/ 201 h 1283"/>
                <a:gd name="T30" fmla="*/ 224 w 362"/>
                <a:gd name="T31" fmla="*/ 234 h 1283"/>
                <a:gd name="T32" fmla="*/ 205 w 362"/>
                <a:gd name="T33" fmla="*/ 269 h 1283"/>
                <a:gd name="T34" fmla="*/ 186 w 362"/>
                <a:gd name="T35" fmla="*/ 305 h 1283"/>
                <a:gd name="T36" fmla="*/ 166 w 362"/>
                <a:gd name="T37" fmla="*/ 344 h 1283"/>
                <a:gd name="T38" fmla="*/ 145 w 362"/>
                <a:gd name="T39" fmla="*/ 384 h 1283"/>
                <a:gd name="T40" fmla="*/ 122 w 362"/>
                <a:gd name="T41" fmla="*/ 425 h 1283"/>
                <a:gd name="T42" fmla="*/ 98 w 362"/>
                <a:gd name="T43" fmla="*/ 466 h 1283"/>
                <a:gd name="T44" fmla="*/ 75 w 362"/>
                <a:gd name="T45" fmla="*/ 510 h 1283"/>
                <a:gd name="T46" fmla="*/ 50 w 362"/>
                <a:gd name="T47" fmla="*/ 553 h 1283"/>
                <a:gd name="T48" fmla="*/ 26 w 362"/>
                <a:gd name="T49" fmla="*/ 598 h 1283"/>
                <a:gd name="T50" fmla="*/ 0 w 362"/>
                <a:gd name="T51" fmla="*/ 641 h 1283"/>
                <a:gd name="T52" fmla="*/ 2 w 362"/>
                <a:gd name="T53" fmla="*/ 642 h 1283"/>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362" h="1283">
                  <a:moveTo>
                    <a:pt x="2" y="1283"/>
                  </a:moveTo>
                  <a:lnTo>
                    <a:pt x="362" y="14"/>
                  </a:lnTo>
                  <a:lnTo>
                    <a:pt x="328" y="0"/>
                  </a:lnTo>
                  <a:lnTo>
                    <a:pt x="320" y="29"/>
                  </a:lnTo>
                  <a:lnTo>
                    <a:pt x="321" y="33"/>
                  </a:lnTo>
                  <a:lnTo>
                    <a:pt x="321" y="43"/>
                  </a:lnTo>
                  <a:lnTo>
                    <a:pt x="318" y="60"/>
                  </a:lnTo>
                  <a:lnTo>
                    <a:pt x="314" y="83"/>
                  </a:lnTo>
                  <a:lnTo>
                    <a:pt x="309" y="112"/>
                  </a:lnTo>
                  <a:lnTo>
                    <a:pt x="302" y="147"/>
                  </a:lnTo>
                  <a:lnTo>
                    <a:pt x="293" y="188"/>
                  </a:lnTo>
                  <a:lnTo>
                    <a:pt x="282" y="233"/>
                  </a:lnTo>
                  <a:lnTo>
                    <a:pt x="269" y="284"/>
                  </a:lnTo>
                  <a:lnTo>
                    <a:pt x="255" y="342"/>
                  </a:lnTo>
                  <a:lnTo>
                    <a:pt x="239" y="402"/>
                  </a:lnTo>
                  <a:lnTo>
                    <a:pt x="224" y="467"/>
                  </a:lnTo>
                  <a:lnTo>
                    <a:pt x="205" y="538"/>
                  </a:lnTo>
                  <a:lnTo>
                    <a:pt x="186" y="610"/>
                  </a:lnTo>
                  <a:lnTo>
                    <a:pt x="166" y="688"/>
                  </a:lnTo>
                  <a:lnTo>
                    <a:pt x="145" y="768"/>
                  </a:lnTo>
                  <a:lnTo>
                    <a:pt x="122" y="849"/>
                  </a:lnTo>
                  <a:lnTo>
                    <a:pt x="98" y="932"/>
                  </a:lnTo>
                  <a:lnTo>
                    <a:pt x="75" y="1019"/>
                  </a:lnTo>
                  <a:lnTo>
                    <a:pt x="50" y="1106"/>
                  </a:lnTo>
                  <a:lnTo>
                    <a:pt x="26" y="1195"/>
                  </a:lnTo>
                  <a:lnTo>
                    <a:pt x="0" y="1282"/>
                  </a:lnTo>
                  <a:lnTo>
                    <a:pt x="2" y="1283"/>
                  </a:lnTo>
                  <a:close/>
                </a:path>
              </a:pathLst>
            </a:custGeom>
            <a:solidFill>
              <a:srgbClr val="BC43B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408" name="Freeform 1173"/>
            <p:cNvSpPr>
              <a:spLocks/>
            </p:cNvSpPr>
            <p:nvPr/>
          </p:nvSpPr>
          <p:spPr bwMode="auto">
            <a:xfrm>
              <a:off x="1966" y="882"/>
              <a:ext cx="321" cy="626"/>
            </a:xfrm>
            <a:custGeom>
              <a:avLst/>
              <a:gdLst>
                <a:gd name="T0" fmla="*/ 320 w 321"/>
                <a:gd name="T1" fmla="*/ 0 h 1253"/>
                <a:gd name="T2" fmla="*/ 321 w 321"/>
                <a:gd name="T3" fmla="*/ 2 h 1253"/>
                <a:gd name="T4" fmla="*/ 321 w 321"/>
                <a:gd name="T5" fmla="*/ 7 h 1253"/>
                <a:gd name="T6" fmla="*/ 318 w 321"/>
                <a:gd name="T7" fmla="*/ 15 h 1253"/>
                <a:gd name="T8" fmla="*/ 314 w 321"/>
                <a:gd name="T9" fmla="*/ 27 h 1253"/>
                <a:gd name="T10" fmla="*/ 309 w 321"/>
                <a:gd name="T11" fmla="*/ 41 h 1253"/>
                <a:gd name="T12" fmla="*/ 302 w 321"/>
                <a:gd name="T13" fmla="*/ 59 h 1253"/>
                <a:gd name="T14" fmla="*/ 293 w 321"/>
                <a:gd name="T15" fmla="*/ 79 h 1253"/>
                <a:gd name="T16" fmla="*/ 282 w 321"/>
                <a:gd name="T17" fmla="*/ 102 h 1253"/>
                <a:gd name="T18" fmla="*/ 269 w 321"/>
                <a:gd name="T19" fmla="*/ 127 h 1253"/>
                <a:gd name="T20" fmla="*/ 255 w 321"/>
                <a:gd name="T21" fmla="*/ 156 h 1253"/>
                <a:gd name="T22" fmla="*/ 239 w 321"/>
                <a:gd name="T23" fmla="*/ 186 h 1253"/>
                <a:gd name="T24" fmla="*/ 224 w 321"/>
                <a:gd name="T25" fmla="*/ 219 h 1253"/>
                <a:gd name="T26" fmla="*/ 205 w 321"/>
                <a:gd name="T27" fmla="*/ 254 h 1253"/>
                <a:gd name="T28" fmla="*/ 186 w 321"/>
                <a:gd name="T29" fmla="*/ 290 h 1253"/>
                <a:gd name="T30" fmla="*/ 166 w 321"/>
                <a:gd name="T31" fmla="*/ 329 h 1253"/>
                <a:gd name="T32" fmla="*/ 145 w 321"/>
                <a:gd name="T33" fmla="*/ 369 h 1253"/>
                <a:gd name="T34" fmla="*/ 122 w 321"/>
                <a:gd name="T35" fmla="*/ 410 h 1253"/>
                <a:gd name="T36" fmla="*/ 98 w 321"/>
                <a:gd name="T37" fmla="*/ 451 h 1253"/>
                <a:gd name="T38" fmla="*/ 75 w 321"/>
                <a:gd name="T39" fmla="*/ 495 h 1253"/>
                <a:gd name="T40" fmla="*/ 50 w 321"/>
                <a:gd name="T41" fmla="*/ 538 h 1253"/>
                <a:gd name="T42" fmla="*/ 26 w 321"/>
                <a:gd name="T43" fmla="*/ 583 h 1253"/>
                <a:gd name="T44" fmla="*/ 0 w 321"/>
                <a:gd name="T45" fmla="*/ 626 h 1253"/>
                <a:gd name="T46" fmla="*/ 0 w 321"/>
                <a:gd name="T47" fmla="*/ 626 h 1253"/>
                <a:gd name="T48" fmla="*/ 26 w 321"/>
                <a:gd name="T49" fmla="*/ 581 h 1253"/>
                <a:gd name="T50" fmla="*/ 51 w 321"/>
                <a:gd name="T51" fmla="*/ 536 h 1253"/>
                <a:gd name="T52" fmla="*/ 75 w 321"/>
                <a:gd name="T53" fmla="*/ 492 h 1253"/>
                <a:gd name="T54" fmla="*/ 99 w 321"/>
                <a:gd name="T55" fmla="*/ 448 h 1253"/>
                <a:gd name="T56" fmla="*/ 123 w 321"/>
                <a:gd name="T57" fmla="*/ 405 h 1253"/>
                <a:gd name="T58" fmla="*/ 146 w 321"/>
                <a:gd name="T59" fmla="*/ 364 h 1253"/>
                <a:gd name="T60" fmla="*/ 167 w 321"/>
                <a:gd name="T61" fmla="*/ 324 h 1253"/>
                <a:gd name="T62" fmla="*/ 187 w 321"/>
                <a:gd name="T63" fmla="*/ 285 h 1253"/>
                <a:gd name="T64" fmla="*/ 207 w 321"/>
                <a:gd name="T65" fmla="*/ 249 h 1253"/>
                <a:gd name="T66" fmla="*/ 225 w 321"/>
                <a:gd name="T67" fmla="*/ 213 h 1253"/>
                <a:gd name="T68" fmla="*/ 241 w 321"/>
                <a:gd name="T69" fmla="*/ 182 h 1253"/>
                <a:gd name="T70" fmla="*/ 256 w 321"/>
                <a:gd name="T71" fmla="*/ 152 h 1253"/>
                <a:gd name="T72" fmla="*/ 269 w 321"/>
                <a:gd name="T73" fmla="*/ 125 h 1253"/>
                <a:gd name="T74" fmla="*/ 280 w 321"/>
                <a:gd name="T75" fmla="*/ 100 h 1253"/>
                <a:gd name="T76" fmla="*/ 290 w 321"/>
                <a:gd name="T77" fmla="*/ 78 h 1253"/>
                <a:gd name="T78" fmla="*/ 299 w 321"/>
                <a:gd name="T79" fmla="*/ 59 h 1253"/>
                <a:gd name="T80" fmla="*/ 306 w 321"/>
                <a:gd name="T81" fmla="*/ 44 h 1253"/>
                <a:gd name="T82" fmla="*/ 310 w 321"/>
                <a:gd name="T83" fmla="*/ 32 h 1253"/>
                <a:gd name="T84" fmla="*/ 311 w 321"/>
                <a:gd name="T85" fmla="*/ 23 h 1253"/>
                <a:gd name="T86" fmla="*/ 313 w 321"/>
                <a:gd name="T87" fmla="*/ 18 h 1253"/>
                <a:gd name="T88" fmla="*/ 311 w 321"/>
                <a:gd name="T89" fmla="*/ 15 h 1253"/>
                <a:gd name="T90" fmla="*/ 320 w 321"/>
                <a:gd name="T91" fmla="*/ 0 h 125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321" h="1253">
                  <a:moveTo>
                    <a:pt x="320" y="0"/>
                  </a:moveTo>
                  <a:lnTo>
                    <a:pt x="321" y="4"/>
                  </a:lnTo>
                  <a:lnTo>
                    <a:pt x="321" y="14"/>
                  </a:lnTo>
                  <a:lnTo>
                    <a:pt x="318" y="31"/>
                  </a:lnTo>
                  <a:lnTo>
                    <a:pt x="314" y="54"/>
                  </a:lnTo>
                  <a:lnTo>
                    <a:pt x="309" y="83"/>
                  </a:lnTo>
                  <a:lnTo>
                    <a:pt x="302" y="118"/>
                  </a:lnTo>
                  <a:lnTo>
                    <a:pt x="293" y="159"/>
                  </a:lnTo>
                  <a:lnTo>
                    <a:pt x="282" y="204"/>
                  </a:lnTo>
                  <a:lnTo>
                    <a:pt x="269" y="255"/>
                  </a:lnTo>
                  <a:lnTo>
                    <a:pt x="255" y="313"/>
                  </a:lnTo>
                  <a:lnTo>
                    <a:pt x="239" y="373"/>
                  </a:lnTo>
                  <a:lnTo>
                    <a:pt x="224" y="438"/>
                  </a:lnTo>
                  <a:lnTo>
                    <a:pt x="205" y="509"/>
                  </a:lnTo>
                  <a:lnTo>
                    <a:pt x="186" y="581"/>
                  </a:lnTo>
                  <a:lnTo>
                    <a:pt x="166" y="659"/>
                  </a:lnTo>
                  <a:lnTo>
                    <a:pt x="145" y="739"/>
                  </a:lnTo>
                  <a:lnTo>
                    <a:pt x="122" y="820"/>
                  </a:lnTo>
                  <a:lnTo>
                    <a:pt x="98" y="903"/>
                  </a:lnTo>
                  <a:lnTo>
                    <a:pt x="75" y="990"/>
                  </a:lnTo>
                  <a:lnTo>
                    <a:pt x="50" y="1077"/>
                  </a:lnTo>
                  <a:lnTo>
                    <a:pt x="26" y="1166"/>
                  </a:lnTo>
                  <a:lnTo>
                    <a:pt x="0" y="1253"/>
                  </a:lnTo>
                  <a:lnTo>
                    <a:pt x="26" y="1162"/>
                  </a:lnTo>
                  <a:lnTo>
                    <a:pt x="51" y="1073"/>
                  </a:lnTo>
                  <a:lnTo>
                    <a:pt x="75" y="985"/>
                  </a:lnTo>
                  <a:lnTo>
                    <a:pt x="99" y="896"/>
                  </a:lnTo>
                  <a:lnTo>
                    <a:pt x="123" y="811"/>
                  </a:lnTo>
                  <a:lnTo>
                    <a:pt x="146" y="728"/>
                  </a:lnTo>
                  <a:lnTo>
                    <a:pt x="167" y="648"/>
                  </a:lnTo>
                  <a:lnTo>
                    <a:pt x="187" y="570"/>
                  </a:lnTo>
                  <a:lnTo>
                    <a:pt x="207" y="498"/>
                  </a:lnTo>
                  <a:lnTo>
                    <a:pt x="225" y="427"/>
                  </a:lnTo>
                  <a:lnTo>
                    <a:pt x="241" y="364"/>
                  </a:lnTo>
                  <a:lnTo>
                    <a:pt x="256" y="304"/>
                  </a:lnTo>
                  <a:lnTo>
                    <a:pt x="269" y="250"/>
                  </a:lnTo>
                  <a:lnTo>
                    <a:pt x="280" y="201"/>
                  </a:lnTo>
                  <a:lnTo>
                    <a:pt x="290" y="157"/>
                  </a:lnTo>
                  <a:lnTo>
                    <a:pt x="299" y="119"/>
                  </a:lnTo>
                  <a:lnTo>
                    <a:pt x="306" y="89"/>
                  </a:lnTo>
                  <a:lnTo>
                    <a:pt x="310" y="65"/>
                  </a:lnTo>
                  <a:lnTo>
                    <a:pt x="311" y="47"/>
                  </a:lnTo>
                  <a:lnTo>
                    <a:pt x="313" y="36"/>
                  </a:lnTo>
                  <a:lnTo>
                    <a:pt x="311" y="31"/>
                  </a:lnTo>
                  <a:lnTo>
                    <a:pt x="320" y="0"/>
                  </a:lnTo>
                  <a:close/>
                </a:path>
              </a:pathLst>
            </a:custGeom>
            <a:solidFill>
              <a:srgbClr val="BE47B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409" name="Freeform 1174"/>
            <p:cNvSpPr>
              <a:spLocks/>
            </p:cNvSpPr>
            <p:nvPr/>
          </p:nvSpPr>
          <p:spPr bwMode="auto">
            <a:xfrm>
              <a:off x="1965" y="897"/>
              <a:ext cx="314" cy="611"/>
            </a:xfrm>
            <a:custGeom>
              <a:avLst/>
              <a:gdLst>
                <a:gd name="T0" fmla="*/ 1 w 314"/>
                <a:gd name="T1" fmla="*/ 611 h 1222"/>
                <a:gd name="T2" fmla="*/ 27 w 314"/>
                <a:gd name="T3" fmla="*/ 566 h 1222"/>
                <a:gd name="T4" fmla="*/ 52 w 314"/>
                <a:gd name="T5" fmla="*/ 521 h 1222"/>
                <a:gd name="T6" fmla="*/ 76 w 314"/>
                <a:gd name="T7" fmla="*/ 477 h 1222"/>
                <a:gd name="T8" fmla="*/ 100 w 314"/>
                <a:gd name="T9" fmla="*/ 433 h 1222"/>
                <a:gd name="T10" fmla="*/ 124 w 314"/>
                <a:gd name="T11" fmla="*/ 390 h 1222"/>
                <a:gd name="T12" fmla="*/ 147 w 314"/>
                <a:gd name="T13" fmla="*/ 349 h 1222"/>
                <a:gd name="T14" fmla="*/ 168 w 314"/>
                <a:gd name="T15" fmla="*/ 309 h 1222"/>
                <a:gd name="T16" fmla="*/ 188 w 314"/>
                <a:gd name="T17" fmla="*/ 270 h 1222"/>
                <a:gd name="T18" fmla="*/ 208 w 314"/>
                <a:gd name="T19" fmla="*/ 234 h 1222"/>
                <a:gd name="T20" fmla="*/ 226 w 314"/>
                <a:gd name="T21" fmla="*/ 198 h 1222"/>
                <a:gd name="T22" fmla="*/ 242 w 314"/>
                <a:gd name="T23" fmla="*/ 167 h 1222"/>
                <a:gd name="T24" fmla="*/ 257 w 314"/>
                <a:gd name="T25" fmla="*/ 137 h 1222"/>
                <a:gd name="T26" fmla="*/ 270 w 314"/>
                <a:gd name="T27" fmla="*/ 110 h 1222"/>
                <a:gd name="T28" fmla="*/ 281 w 314"/>
                <a:gd name="T29" fmla="*/ 85 h 1222"/>
                <a:gd name="T30" fmla="*/ 291 w 314"/>
                <a:gd name="T31" fmla="*/ 63 h 1222"/>
                <a:gd name="T32" fmla="*/ 300 w 314"/>
                <a:gd name="T33" fmla="*/ 44 h 1222"/>
                <a:gd name="T34" fmla="*/ 307 w 314"/>
                <a:gd name="T35" fmla="*/ 29 h 1222"/>
                <a:gd name="T36" fmla="*/ 311 w 314"/>
                <a:gd name="T37" fmla="*/ 17 h 1222"/>
                <a:gd name="T38" fmla="*/ 312 w 314"/>
                <a:gd name="T39" fmla="*/ 8 h 1222"/>
                <a:gd name="T40" fmla="*/ 314 w 314"/>
                <a:gd name="T41" fmla="*/ 3 h 1222"/>
                <a:gd name="T42" fmla="*/ 312 w 314"/>
                <a:gd name="T43" fmla="*/ 0 h 1222"/>
                <a:gd name="T44" fmla="*/ 303 w 314"/>
                <a:gd name="T45" fmla="*/ 16 h 1222"/>
                <a:gd name="T46" fmla="*/ 304 w 314"/>
                <a:gd name="T47" fmla="*/ 19 h 1222"/>
                <a:gd name="T48" fmla="*/ 304 w 314"/>
                <a:gd name="T49" fmla="*/ 25 h 1222"/>
                <a:gd name="T50" fmla="*/ 301 w 314"/>
                <a:gd name="T51" fmla="*/ 33 h 1222"/>
                <a:gd name="T52" fmla="*/ 297 w 314"/>
                <a:gd name="T53" fmla="*/ 44 h 1222"/>
                <a:gd name="T54" fmla="*/ 291 w 314"/>
                <a:gd name="T55" fmla="*/ 60 h 1222"/>
                <a:gd name="T56" fmla="*/ 283 w 314"/>
                <a:gd name="T57" fmla="*/ 78 h 1222"/>
                <a:gd name="T58" fmla="*/ 273 w 314"/>
                <a:gd name="T59" fmla="*/ 99 h 1222"/>
                <a:gd name="T60" fmla="*/ 262 w 314"/>
                <a:gd name="T61" fmla="*/ 122 h 1222"/>
                <a:gd name="T62" fmla="*/ 249 w 314"/>
                <a:gd name="T63" fmla="*/ 149 h 1222"/>
                <a:gd name="T64" fmla="*/ 235 w 314"/>
                <a:gd name="T65" fmla="*/ 178 h 1222"/>
                <a:gd name="T66" fmla="*/ 219 w 314"/>
                <a:gd name="T67" fmla="*/ 210 h 1222"/>
                <a:gd name="T68" fmla="*/ 201 w 314"/>
                <a:gd name="T69" fmla="*/ 244 h 1222"/>
                <a:gd name="T70" fmla="*/ 182 w 314"/>
                <a:gd name="T71" fmla="*/ 279 h 1222"/>
                <a:gd name="T72" fmla="*/ 163 w 314"/>
                <a:gd name="T73" fmla="*/ 317 h 1222"/>
                <a:gd name="T74" fmla="*/ 141 w 314"/>
                <a:gd name="T75" fmla="*/ 356 h 1222"/>
                <a:gd name="T76" fmla="*/ 120 w 314"/>
                <a:gd name="T77" fmla="*/ 396 h 1222"/>
                <a:gd name="T78" fmla="*/ 98 w 314"/>
                <a:gd name="T79" fmla="*/ 437 h 1222"/>
                <a:gd name="T80" fmla="*/ 74 w 314"/>
                <a:gd name="T81" fmla="*/ 480 h 1222"/>
                <a:gd name="T82" fmla="*/ 50 w 314"/>
                <a:gd name="T83" fmla="*/ 523 h 1222"/>
                <a:gd name="T84" fmla="*/ 25 w 314"/>
                <a:gd name="T85" fmla="*/ 567 h 1222"/>
                <a:gd name="T86" fmla="*/ 0 w 314"/>
                <a:gd name="T87" fmla="*/ 611 h 1222"/>
                <a:gd name="T88" fmla="*/ 1 w 314"/>
                <a:gd name="T89" fmla="*/ 611 h 122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14" h="1222">
                  <a:moveTo>
                    <a:pt x="1" y="1222"/>
                  </a:moveTo>
                  <a:lnTo>
                    <a:pt x="27" y="1131"/>
                  </a:lnTo>
                  <a:lnTo>
                    <a:pt x="52" y="1042"/>
                  </a:lnTo>
                  <a:lnTo>
                    <a:pt x="76" y="954"/>
                  </a:lnTo>
                  <a:lnTo>
                    <a:pt x="100" y="865"/>
                  </a:lnTo>
                  <a:lnTo>
                    <a:pt x="124" y="780"/>
                  </a:lnTo>
                  <a:lnTo>
                    <a:pt x="147" y="697"/>
                  </a:lnTo>
                  <a:lnTo>
                    <a:pt x="168" y="617"/>
                  </a:lnTo>
                  <a:lnTo>
                    <a:pt x="188" y="539"/>
                  </a:lnTo>
                  <a:lnTo>
                    <a:pt x="208" y="467"/>
                  </a:lnTo>
                  <a:lnTo>
                    <a:pt x="226" y="396"/>
                  </a:lnTo>
                  <a:lnTo>
                    <a:pt x="242" y="333"/>
                  </a:lnTo>
                  <a:lnTo>
                    <a:pt x="257" y="273"/>
                  </a:lnTo>
                  <a:lnTo>
                    <a:pt x="270" y="219"/>
                  </a:lnTo>
                  <a:lnTo>
                    <a:pt x="281" y="170"/>
                  </a:lnTo>
                  <a:lnTo>
                    <a:pt x="291" y="126"/>
                  </a:lnTo>
                  <a:lnTo>
                    <a:pt x="300" y="88"/>
                  </a:lnTo>
                  <a:lnTo>
                    <a:pt x="307" y="58"/>
                  </a:lnTo>
                  <a:lnTo>
                    <a:pt x="311" y="34"/>
                  </a:lnTo>
                  <a:lnTo>
                    <a:pt x="312" y="16"/>
                  </a:lnTo>
                  <a:lnTo>
                    <a:pt x="314" y="5"/>
                  </a:lnTo>
                  <a:lnTo>
                    <a:pt x="312" y="0"/>
                  </a:lnTo>
                  <a:lnTo>
                    <a:pt x="303" y="32"/>
                  </a:lnTo>
                  <a:lnTo>
                    <a:pt x="304" y="38"/>
                  </a:lnTo>
                  <a:lnTo>
                    <a:pt x="304" y="49"/>
                  </a:lnTo>
                  <a:lnTo>
                    <a:pt x="301" y="65"/>
                  </a:lnTo>
                  <a:lnTo>
                    <a:pt x="297" y="88"/>
                  </a:lnTo>
                  <a:lnTo>
                    <a:pt x="291" y="119"/>
                  </a:lnTo>
                  <a:lnTo>
                    <a:pt x="283" y="155"/>
                  </a:lnTo>
                  <a:lnTo>
                    <a:pt x="273" y="197"/>
                  </a:lnTo>
                  <a:lnTo>
                    <a:pt x="262" y="244"/>
                  </a:lnTo>
                  <a:lnTo>
                    <a:pt x="249" y="298"/>
                  </a:lnTo>
                  <a:lnTo>
                    <a:pt x="235" y="356"/>
                  </a:lnTo>
                  <a:lnTo>
                    <a:pt x="219" y="420"/>
                  </a:lnTo>
                  <a:lnTo>
                    <a:pt x="201" y="487"/>
                  </a:lnTo>
                  <a:lnTo>
                    <a:pt x="182" y="557"/>
                  </a:lnTo>
                  <a:lnTo>
                    <a:pt x="163" y="633"/>
                  </a:lnTo>
                  <a:lnTo>
                    <a:pt x="141" y="711"/>
                  </a:lnTo>
                  <a:lnTo>
                    <a:pt x="120" y="791"/>
                  </a:lnTo>
                  <a:lnTo>
                    <a:pt x="98" y="874"/>
                  </a:lnTo>
                  <a:lnTo>
                    <a:pt x="74" y="959"/>
                  </a:lnTo>
                  <a:lnTo>
                    <a:pt x="50" y="1046"/>
                  </a:lnTo>
                  <a:lnTo>
                    <a:pt x="25" y="1133"/>
                  </a:lnTo>
                  <a:lnTo>
                    <a:pt x="0" y="1222"/>
                  </a:lnTo>
                  <a:lnTo>
                    <a:pt x="1" y="1222"/>
                  </a:lnTo>
                  <a:close/>
                </a:path>
              </a:pathLst>
            </a:custGeom>
            <a:solidFill>
              <a:srgbClr val="C14CB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410" name="Freeform 1175"/>
            <p:cNvSpPr>
              <a:spLocks/>
            </p:cNvSpPr>
            <p:nvPr/>
          </p:nvSpPr>
          <p:spPr bwMode="auto">
            <a:xfrm>
              <a:off x="1964" y="914"/>
              <a:ext cx="305" cy="594"/>
            </a:xfrm>
            <a:custGeom>
              <a:avLst/>
              <a:gdLst>
                <a:gd name="T0" fmla="*/ 304 w 305"/>
                <a:gd name="T1" fmla="*/ 0 h 1190"/>
                <a:gd name="T2" fmla="*/ 305 w 305"/>
                <a:gd name="T3" fmla="*/ 3 h 1190"/>
                <a:gd name="T4" fmla="*/ 305 w 305"/>
                <a:gd name="T5" fmla="*/ 8 h 1190"/>
                <a:gd name="T6" fmla="*/ 302 w 305"/>
                <a:gd name="T7" fmla="*/ 16 h 1190"/>
                <a:gd name="T8" fmla="*/ 298 w 305"/>
                <a:gd name="T9" fmla="*/ 28 h 1190"/>
                <a:gd name="T10" fmla="*/ 292 w 305"/>
                <a:gd name="T11" fmla="*/ 43 h 1190"/>
                <a:gd name="T12" fmla="*/ 284 w 305"/>
                <a:gd name="T13" fmla="*/ 61 h 1190"/>
                <a:gd name="T14" fmla="*/ 274 w 305"/>
                <a:gd name="T15" fmla="*/ 82 h 1190"/>
                <a:gd name="T16" fmla="*/ 263 w 305"/>
                <a:gd name="T17" fmla="*/ 106 h 1190"/>
                <a:gd name="T18" fmla="*/ 250 w 305"/>
                <a:gd name="T19" fmla="*/ 133 h 1190"/>
                <a:gd name="T20" fmla="*/ 236 w 305"/>
                <a:gd name="T21" fmla="*/ 162 h 1190"/>
                <a:gd name="T22" fmla="*/ 220 w 305"/>
                <a:gd name="T23" fmla="*/ 194 h 1190"/>
                <a:gd name="T24" fmla="*/ 202 w 305"/>
                <a:gd name="T25" fmla="*/ 227 h 1190"/>
                <a:gd name="T26" fmla="*/ 183 w 305"/>
                <a:gd name="T27" fmla="*/ 262 h 1190"/>
                <a:gd name="T28" fmla="*/ 164 w 305"/>
                <a:gd name="T29" fmla="*/ 300 h 1190"/>
                <a:gd name="T30" fmla="*/ 142 w 305"/>
                <a:gd name="T31" fmla="*/ 339 h 1190"/>
                <a:gd name="T32" fmla="*/ 121 w 305"/>
                <a:gd name="T33" fmla="*/ 379 h 1190"/>
                <a:gd name="T34" fmla="*/ 99 w 305"/>
                <a:gd name="T35" fmla="*/ 420 h 1190"/>
                <a:gd name="T36" fmla="*/ 75 w 305"/>
                <a:gd name="T37" fmla="*/ 463 h 1190"/>
                <a:gd name="T38" fmla="*/ 51 w 305"/>
                <a:gd name="T39" fmla="*/ 506 h 1190"/>
                <a:gd name="T40" fmla="*/ 26 w 305"/>
                <a:gd name="T41" fmla="*/ 550 h 1190"/>
                <a:gd name="T42" fmla="*/ 1 w 305"/>
                <a:gd name="T43" fmla="*/ 594 h 1190"/>
                <a:gd name="T44" fmla="*/ 0 w 305"/>
                <a:gd name="T45" fmla="*/ 594 h 1190"/>
                <a:gd name="T46" fmla="*/ 24 w 305"/>
                <a:gd name="T47" fmla="*/ 552 h 1190"/>
                <a:gd name="T48" fmla="*/ 48 w 305"/>
                <a:gd name="T49" fmla="*/ 509 h 1190"/>
                <a:gd name="T50" fmla="*/ 72 w 305"/>
                <a:gd name="T51" fmla="*/ 466 h 1190"/>
                <a:gd name="T52" fmla="*/ 94 w 305"/>
                <a:gd name="T53" fmla="*/ 426 h 1190"/>
                <a:gd name="T54" fmla="*/ 117 w 305"/>
                <a:gd name="T55" fmla="*/ 385 h 1190"/>
                <a:gd name="T56" fmla="*/ 138 w 305"/>
                <a:gd name="T57" fmla="*/ 346 h 1190"/>
                <a:gd name="T58" fmla="*/ 158 w 305"/>
                <a:gd name="T59" fmla="*/ 308 h 1190"/>
                <a:gd name="T60" fmla="*/ 178 w 305"/>
                <a:gd name="T61" fmla="*/ 272 h 1190"/>
                <a:gd name="T62" fmla="*/ 196 w 305"/>
                <a:gd name="T63" fmla="*/ 237 h 1190"/>
                <a:gd name="T64" fmla="*/ 213 w 305"/>
                <a:gd name="T65" fmla="*/ 204 h 1190"/>
                <a:gd name="T66" fmla="*/ 229 w 305"/>
                <a:gd name="T67" fmla="*/ 175 h 1190"/>
                <a:gd name="T68" fmla="*/ 243 w 305"/>
                <a:gd name="T69" fmla="*/ 146 h 1190"/>
                <a:gd name="T70" fmla="*/ 254 w 305"/>
                <a:gd name="T71" fmla="*/ 120 h 1190"/>
                <a:gd name="T72" fmla="*/ 265 w 305"/>
                <a:gd name="T73" fmla="*/ 97 h 1190"/>
                <a:gd name="T74" fmla="*/ 275 w 305"/>
                <a:gd name="T75" fmla="*/ 77 h 1190"/>
                <a:gd name="T76" fmla="*/ 282 w 305"/>
                <a:gd name="T77" fmla="*/ 59 h 1190"/>
                <a:gd name="T78" fmla="*/ 288 w 305"/>
                <a:gd name="T79" fmla="*/ 44 h 1190"/>
                <a:gd name="T80" fmla="*/ 292 w 305"/>
                <a:gd name="T81" fmla="*/ 33 h 1190"/>
                <a:gd name="T82" fmla="*/ 295 w 305"/>
                <a:gd name="T83" fmla="*/ 24 h 1190"/>
                <a:gd name="T84" fmla="*/ 295 w 305"/>
                <a:gd name="T85" fmla="*/ 19 h 1190"/>
                <a:gd name="T86" fmla="*/ 294 w 305"/>
                <a:gd name="T87" fmla="*/ 17 h 1190"/>
                <a:gd name="T88" fmla="*/ 304 w 305"/>
                <a:gd name="T89" fmla="*/ 0 h 119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05" h="1190">
                  <a:moveTo>
                    <a:pt x="304" y="0"/>
                  </a:moveTo>
                  <a:lnTo>
                    <a:pt x="305" y="6"/>
                  </a:lnTo>
                  <a:lnTo>
                    <a:pt x="305" y="17"/>
                  </a:lnTo>
                  <a:lnTo>
                    <a:pt x="302" y="33"/>
                  </a:lnTo>
                  <a:lnTo>
                    <a:pt x="298" y="56"/>
                  </a:lnTo>
                  <a:lnTo>
                    <a:pt x="292" y="87"/>
                  </a:lnTo>
                  <a:lnTo>
                    <a:pt x="284" y="123"/>
                  </a:lnTo>
                  <a:lnTo>
                    <a:pt x="274" y="165"/>
                  </a:lnTo>
                  <a:lnTo>
                    <a:pt x="263" y="212"/>
                  </a:lnTo>
                  <a:lnTo>
                    <a:pt x="250" y="266"/>
                  </a:lnTo>
                  <a:lnTo>
                    <a:pt x="236" y="324"/>
                  </a:lnTo>
                  <a:lnTo>
                    <a:pt x="220" y="388"/>
                  </a:lnTo>
                  <a:lnTo>
                    <a:pt x="202" y="455"/>
                  </a:lnTo>
                  <a:lnTo>
                    <a:pt x="183" y="525"/>
                  </a:lnTo>
                  <a:lnTo>
                    <a:pt x="164" y="601"/>
                  </a:lnTo>
                  <a:lnTo>
                    <a:pt x="142" y="679"/>
                  </a:lnTo>
                  <a:lnTo>
                    <a:pt x="121" y="759"/>
                  </a:lnTo>
                  <a:lnTo>
                    <a:pt x="99" y="842"/>
                  </a:lnTo>
                  <a:lnTo>
                    <a:pt x="75" y="927"/>
                  </a:lnTo>
                  <a:lnTo>
                    <a:pt x="51" y="1014"/>
                  </a:lnTo>
                  <a:lnTo>
                    <a:pt x="26" y="1101"/>
                  </a:lnTo>
                  <a:lnTo>
                    <a:pt x="1" y="1190"/>
                  </a:lnTo>
                  <a:lnTo>
                    <a:pt x="0" y="1190"/>
                  </a:lnTo>
                  <a:lnTo>
                    <a:pt x="24" y="1105"/>
                  </a:lnTo>
                  <a:lnTo>
                    <a:pt x="48" y="1019"/>
                  </a:lnTo>
                  <a:lnTo>
                    <a:pt x="72" y="934"/>
                  </a:lnTo>
                  <a:lnTo>
                    <a:pt x="94" y="853"/>
                  </a:lnTo>
                  <a:lnTo>
                    <a:pt x="117" y="771"/>
                  </a:lnTo>
                  <a:lnTo>
                    <a:pt x="138" y="694"/>
                  </a:lnTo>
                  <a:lnTo>
                    <a:pt x="158" y="618"/>
                  </a:lnTo>
                  <a:lnTo>
                    <a:pt x="178" y="545"/>
                  </a:lnTo>
                  <a:lnTo>
                    <a:pt x="196" y="475"/>
                  </a:lnTo>
                  <a:lnTo>
                    <a:pt x="213" y="409"/>
                  </a:lnTo>
                  <a:lnTo>
                    <a:pt x="229" y="350"/>
                  </a:lnTo>
                  <a:lnTo>
                    <a:pt x="243" y="292"/>
                  </a:lnTo>
                  <a:lnTo>
                    <a:pt x="254" y="241"/>
                  </a:lnTo>
                  <a:lnTo>
                    <a:pt x="265" y="194"/>
                  </a:lnTo>
                  <a:lnTo>
                    <a:pt x="275" y="154"/>
                  </a:lnTo>
                  <a:lnTo>
                    <a:pt x="282" y="118"/>
                  </a:lnTo>
                  <a:lnTo>
                    <a:pt x="288" y="89"/>
                  </a:lnTo>
                  <a:lnTo>
                    <a:pt x="292" y="67"/>
                  </a:lnTo>
                  <a:lnTo>
                    <a:pt x="295" y="49"/>
                  </a:lnTo>
                  <a:lnTo>
                    <a:pt x="295" y="38"/>
                  </a:lnTo>
                  <a:lnTo>
                    <a:pt x="294" y="35"/>
                  </a:lnTo>
                  <a:lnTo>
                    <a:pt x="304" y="0"/>
                  </a:lnTo>
                  <a:close/>
                </a:path>
              </a:pathLst>
            </a:custGeom>
            <a:solidFill>
              <a:srgbClr val="C351B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411" name="Freeform 1176"/>
            <p:cNvSpPr>
              <a:spLocks/>
            </p:cNvSpPr>
            <p:nvPr/>
          </p:nvSpPr>
          <p:spPr bwMode="auto">
            <a:xfrm>
              <a:off x="1964" y="931"/>
              <a:ext cx="295" cy="577"/>
            </a:xfrm>
            <a:custGeom>
              <a:avLst/>
              <a:gdLst>
                <a:gd name="T0" fmla="*/ 0 w 295"/>
                <a:gd name="T1" fmla="*/ 577 h 1155"/>
                <a:gd name="T2" fmla="*/ 24 w 295"/>
                <a:gd name="T3" fmla="*/ 535 h 1155"/>
                <a:gd name="T4" fmla="*/ 48 w 295"/>
                <a:gd name="T5" fmla="*/ 492 h 1155"/>
                <a:gd name="T6" fmla="*/ 72 w 295"/>
                <a:gd name="T7" fmla="*/ 449 h 1155"/>
                <a:gd name="T8" fmla="*/ 94 w 295"/>
                <a:gd name="T9" fmla="*/ 409 h 1155"/>
                <a:gd name="T10" fmla="*/ 117 w 295"/>
                <a:gd name="T11" fmla="*/ 368 h 1155"/>
                <a:gd name="T12" fmla="*/ 138 w 295"/>
                <a:gd name="T13" fmla="*/ 329 h 1155"/>
                <a:gd name="T14" fmla="*/ 158 w 295"/>
                <a:gd name="T15" fmla="*/ 291 h 1155"/>
                <a:gd name="T16" fmla="*/ 178 w 295"/>
                <a:gd name="T17" fmla="*/ 255 h 1155"/>
                <a:gd name="T18" fmla="*/ 196 w 295"/>
                <a:gd name="T19" fmla="*/ 220 h 1155"/>
                <a:gd name="T20" fmla="*/ 213 w 295"/>
                <a:gd name="T21" fmla="*/ 187 h 1155"/>
                <a:gd name="T22" fmla="*/ 229 w 295"/>
                <a:gd name="T23" fmla="*/ 157 h 1155"/>
                <a:gd name="T24" fmla="*/ 243 w 295"/>
                <a:gd name="T25" fmla="*/ 128 h 1155"/>
                <a:gd name="T26" fmla="*/ 254 w 295"/>
                <a:gd name="T27" fmla="*/ 103 h 1155"/>
                <a:gd name="T28" fmla="*/ 265 w 295"/>
                <a:gd name="T29" fmla="*/ 79 h 1155"/>
                <a:gd name="T30" fmla="*/ 275 w 295"/>
                <a:gd name="T31" fmla="*/ 59 h 1155"/>
                <a:gd name="T32" fmla="*/ 282 w 295"/>
                <a:gd name="T33" fmla="*/ 41 h 1155"/>
                <a:gd name="T34" fmla="*/ 288 w 295"/>
                <a:gd name="T35" fmla="*/ 27 h 1155"/>
                <a:gd name="T36" fmla="*/ 292 w 295"/>
                <a:gd name="T37" fmla="*/ 16 h 1155"/>
                <a:gd name="T38" fmla="*/ 295 w 295"/>
                <a:gd name="T39" fmla="*/ 7 h 1155"/>
                <a:gd name="T40" fmla="*/ 295 w 295"/>
                <a:gd name="T41" fmla="*/ 1 h 1155"/>
                <a:gd name="T42" fmla="*/ 294 w 295"/>
                <a:gd name="T43" fmla="*/ 0 h 1155"/>
                <a:gd name="T44" fmla="*/ 284 w 295"/>
                <a:gd name="T45" fmla="*/ 18 h 1155"/>
                <a:gd name="T46" fmla="*/ 285 w 295"/>
                <a:gd name="T47" fmla="*/ 20 h 1155"/>
                <a:gd name="T48" fmla="*/ 285 w 295"/>
                <a:gd name="T49" fmla="*/ 25 h 1155"/>
                <a:gd name="T50" fmla="*/ 282 w 295"/>
                <a:gd name="T51" fmla="*/ 33 h 1155"/>
                <a:gd name="T52" fmla="*/ 278 w 295"/>
                <a:gd name="T53" fmla="*/ 44 h 1155"/>
                <a:gd name="T54" fmla="*/ 272 w 295"/>
                <a:gd name="T55" fmla="*/ 58 h 1155"/>
                <a:gd name="T56" fmla="*/ 265 w 295"/>
                <a:gd name="T57" fmla="*/ 76 h 1155"/>
                <a:gd name="T58" fmla="*/ 257 w 295"/>
                <a:gd name="T59" fmla="*/ 95 h 1155"/>
                <a:gd name="T60" fmla="*/ 246 w 295"/>
                <a:gd name="T61" fmla="*/ 117 h 1155"/>
                <a:gd name="T62" fmla="*/ 233 w 295"/>
                <a:gd name="T63" fmla="*/ 143 h 1155"/>
                <a:gd name="T64" fmla="*/ 220 w 295"/>
                <a:gd name="T65" fmla="*/ 170 h 1155"/>
                <a:gd name="T66" fmla="*/ 205 w 295"/>
                <a:gd name="T67" fmla="*/ 200 h 1155"/>
                <a:gd name="T68" fmla="*/ 189 w 295"/>
                <a:gd name="T69" fmla="*/ 231 h 1155"/>
                <a:gd name="T70" fmla="*/ 171 w 295"/>
                <a:gd name="T71" fmla="*/ 265 h 1155"/>
                <a:gd name="T72" fmla="*/ 152 w 295"/>
                <a:gd name="T73" fmla="*/ 300 h 1155"/>
                <a:gd name="T74" fmla="*/ 132 w 295"/>
                <a:gd name="T75" fmla="*/ 336 h 1155"/>
                <a:gd name="T76" fmla="*/ 111 w 295"/>
                <a:gd name="T77" fmla="*/ 374 h 1155"/>
                <a:gd name="T78" fmla="*/ 90 w 295"/>
                <a:gd name="T79" fmla="*/ 413 h 1155"/>
                <a:gd name="T80" fmla="*/ 69 w 295"/>
                <a:gd name="T81" fmla="*/ 454 h 1155"/>
                <a:gd name="T82" fmla="*/ 46 w 295"/>
                <a:gd name="T83" fmla="*/ 495 h 1155"/>
                <a:gd name="T84" fmla="*/ 22 w 295"/>
                <a:gd name="T85" fmla="*/ 535 h 1155"/>
                <a:gd name="T86" fmla="*/ 0 w 295"/>
                <a:gd name="T87" fmla="*/ 577 h 1155"/>
                <a:gd name="T88" fmla="*/ 0 w 295"/>
                <a:gd name="T89" fmla="*/ 577 h 1155"/>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95" h="1155">
                  <a:moveTo>
                    <a:pt x="0" y="1155"/>
                  </a:moveTo>
                  <a:lnTo>
                    <a:pt x="24" y="1070"/>
                  </a:lnTo>
                  <a:lnTo>
                    <a:pt x="48" y="984"/>
                  </a:lnTo>
                  <a:lnTo>
                    <a:pt x="72" y="899"/>
                  </a:lnTo>
                  <a:lnTo>
                    <a:pt x="94" y="818"/>
                  </a:lnTo>
                  <a:lnTo>
                    <a:pt x="117" y="736"/>
                  </a:lnTo>
                  <a:lnTo>
                    <a:pt x="138" y="659"/>
                  </a:lnTo>
                  <a:lnTo>
                    <a:pt x="158" y="583"/>
                  </a:lnTo>
                  <a:lnTo>
                    <a:pt x="178" y="510"/>
                  </a:lnTo>
                  <a:lnTo>
                    <a:pt x="196" y="440"/>
                  </a:lnTo>
                  <a:lnTo>
                    <a:pt x="213" y="374"/>
                  </a:lnTo>
                  <a:lnTo>
                    <a:pt x="229" y="315"/>
                  </a:lnTo>
                  <a:lnTo>
                    <a:pt x="243" y="257"/>
                  </a:lnTo>
                  <a:lnTo>
                    <a:pt x="254" y="206"/>
                  </a:lnTo>
                  <a:lnTo>
                    <a:pt x="265" y="159"/>
                  </a:lnTo>
                  <a:lnTo>
                    <a:pt x="275" y="119"/>
                  </a:lnTo>
                  <a:lnTo>
                    <a:pt x="282" y="83"/>
                  </a:lnTo>
                  <a:lnTo>
                    <a:pt x="288" y="54"/>
                  </a:lnTo>
                  <a:lnTo>
                    <a:pt x="292" y="32"/>
                  </a:lnTo>
                  <a:lnTo>
                    <a:pt x="295" y="14"/>
                  </a:lnTo>
                  <a:lnTo>
                    <a:pt x="295" y="3"/>
                  </a:lnTo>
                  <a:lnTo>
                    <a:pt x="294" y="0"/>
                  </a:lnTo>
                  <a:lnTo>
                    <a:pt x="284" y="36"/>
                  </a:lnTo>
                  <a:lnTo>
                    <a:pt x="285" y="40"/>
                  </a:lnTo>
                  <a:lnTo>
                    <a:pt x="285" y="50"/>
                  </a:lnTo>
                  <a:lnTo>
                    <a:pt x="282" y="67"/>
                  </a:lnTo>
                  <a:lnTo>
                    <a:pt x="278" y="88"/>
                  </a:lnTo>
                  <a:lnTo>
                    <a:pt x="272" y="117"/>
                  </a:lnTo>
                  <a:lnTo>
                    <a:pt x="265" y="152"/>
                  </a:lnTo>
                  <a:lnTo>
                    <a:pt x="257" y="190"/>
                  </a:lnTo>
                  <a:lnTo>
                    <a:pt x="246" y="235"/>
                  </a:lnTo>
                  <a:lnTo>
                    <a:pt x="233" y="286"/>
                  </a:lnTo>
                  <a:lnTo>
                    <a:pt x="220" y="340"/>
                  </a:lnTo>
                  <a:lnTo>
                    <a:pt x="205" y="400"/>
                  </a:lnTo>
                  <a:lnTo>
                    <a:pt x="189" y="463"/>
                  </a:lnTo>
                  <a:lnTo>
                    <a:pt x="171" y="530"/>
                  </a:lnTo>
                  <a:lnTo>
                    <a:pt x="152" y="601"/>
                  </a:lnTo>
                  <a:lnTo>
                    <a:pt x="132" y="673"/>
                  </a:lnTo>
                  <a:lnTo>
                    <a:pt x="111" y="749"/>
                  </a:lnTo>
                  <a:lnTo>
                    <a:pt x="90" y="827"/>
                  </a:lnTo>
                  <a:lnTo>
                    <a:pt x="69" y="908"/>
                  </a:lnTo>
                  <a:lnTo>
                    <a:pt x="46" y="990"/>
                  </a:lnTo>
                  <a:lnTo>
                    <a:pt x="22" y="1071"/>
                  </a:lnTo>
                  <a:lnTo>
                    <a:pt x="0" y="1155"/>
                  </a:lnTo>
                  <a:close/>
                </a:path>
              </a:pathLst>
            </a:custGeom>
            <a:solidFill>
              <a:srgbClr val="C655C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412" name="Freeform 1177"/>
            <p:cNvSpPr>
              <a:spLocks/>
            </p:cNvSpPr>
            <p:nvPr/>
          </p:nvSpPr>
          <p:spPr bwMode="auto">
            <a:xfrm>
              <a:off x="1962" y="949"/>
              <a:ext cx="287" cy="559"/>
            </a:xfrm>
            <a:custGeom>
              <a:avLst/>
              <a:gdLst>
                <a:gd name="T0" fmla="*/ 286 w 287"/>
                <a:gd name="T1" fmla="*/ 0 h 1119"/>
                <a:gd name="T2" fmla="*/ 287 w 287"/>
                <a:gd name="T3" fmla="*/ 2 h 1119"/>
                <a:gd name="T4" fmla="*/ 287 w 287"/>
                <a:gd name="T5" fmla="*/ 7 h 1119"/>
                <a:gd name="T6" fmla="*/ 284 w 287"/>
                <a:gd name="T7" fmla="*/ 15 h 1119"/>
                <a:gd name="T8" fmla="*/ 280 w 287"/>
                <a:gd name="T9" fmla="*/ 26 h 1119"/>
                <a:gd name="T10" fmla="*/ 274 w 287"/>
                <a:gd name="T11" fmla="*/ 40 h 1119"/>
                <a:gd name="T12" fmla="*/ 267 w 287"/>
                <a:gd name="T13" fmla="*/ 58 h 1119"/>
                <a:gd name="T14" fmla="*/ 259 w 287"/>
                <a:gd name="T15" fmla="*/ 77 h 1119"/>
                <a:gd name="T16" fmla="*/ 248 w 287"/>
                <a:gd name="T17" fmla="*/ 99 h 1119"/>
                <a:gd name="T18" fmla="*/ 235 w 287"/>
                <a:gd name="T19" fmla="*/ 125 h 1119"/>
                <a:gd name="T20" fmla="*/ 222 w 287"/>
                <a:gd name="T21" fmla="*/ 152 h 1119"/>
                <a:gd name="T22" fmla="*/ 207 w 287"/>
                <a:gd name="T23" fmla="*/ 182 h 1119"/>
                <a:gd name="T24" fmla="*/ 191 w 287"/>
                <a:gd name="T25" fmla="*/ 213 h 1119"/>
                <a:gd name="T26" fmla="*/ 173 w 287"/>
                <a:gd name="T27" fmla="*/ 247 h 1119"/>
                <a:gd name="T28" fmla="*/ 154 w 287"/>
                <a:gd name="T29" fmla="*/ 282 h 1119"/>
                <a:gd name="T30" fmla="*/ 134 w 287"/>
                <a:gd name="T31" fmla="*/ 318 h 1119"/>
                <a:gd name="T32" fmla="*/ 113 w 287"/>
                <a:gd name="T33" fmla="*/ 356 h 1119"/>
                <a:gd name="T34" fmla="*/ 92 w 287"/>
                <a:gd name="T35" fmla="*/ 395 h 1119"/>
                <a:gd name="T36" fmla="*/ 71 w 287"/>
                <a:gd name="T37" fmla="*/ 436 h 1119"/>
                <a:gd name="T38" fmla="*/ 48 w 287"/>
                <a:gd name="T39" fmla="*/ 477 h 1119"/>
                <a:gd name="T40" fmla="*/ 24 w 287"/>
                <a:gd name="T41" fmla="*/ 517 h 1119"/>
                <a:gd name="T42" fmla="*/ 2 w 287"/>
                <a:gd name="T43" fmla="*/ 559 h 1119"/>
                <a:gd name="T44" fmla="*/ 0 w 287"/>
                <a:gd name="T45" fmla="*/ 558 h 1119"/>
                <a:gd name="T46" fmla="*/ 24 w 287"/>
                <a:gd name="T47" fmla="*/ 517 h 1119"/>
                <a:gd name="T48" fmla="*/ 47 w 287"/>
                <a:gd name="T49" fmla="*/ 475 h 1119"/>
                <a:gd name="T50" fmla="*/ 69 w 287"/>
                <a:gd name="T51" fmla="*/ 434 h 1119"/>
                <a:gd name="T52" fmla="*/ 92 w 287"/>
                <a:gd name="T53" fmla="*/ 393 h 1119"/>
                <a:gd name="T54" fmla="*/ 113 w 287"/>
                <a:gd name="T55" fmla="*/ 354 h 1119"/>
                <a:gd name="T56" fmla="*/ 134 w 287"/>
                <a:gd name="T57" fmla="*/ 316 h 1119"/>
                <a:gd name="T58" fmla="*/ 154 w 287"/>
                <a:gd name="T59" fmla="*/ 278 h 1119"/>
                <a:gd name="T60" fmla="*/ 173 w 287"/>
                <a:gd name="T61" fmla="*/ 244 h 1119"/>
                <a:gd name="T62" fmla="*/ 190 w 287"/>
                <a:gd name="T63" fmla="*/ 211 h 1119"/>
                <a:gd name="T64" fmla="*/ 207 w 287"/>
                <a:gd name="T65" fmla="*/ 180 h 1119"/>
                <a:gd name="T66" fmla="*/ 221 w 287"/>
                <a:gd name="T67" fmla="*/ 151 h 1119"/>
                <a:gd name="T68" fmla="*/ 233 w 287"/>
                <a:gd name="T69" fmla="*/ 125 h 1119"/>
                <a:gd name="T70" fmla="*/ 245 w 287"/>
                <a:gd name="T71" fmla="*/ 101 h 1119"/>
                <a:gd name="T72" fmla="*/ 255 w 287"/>
                <a:gd name="T73" fmla="*/ 79 h 1119"/>
                <a:gd name="T74" fmla="*/ 263 w 287"/>
                <a:gd name="T75" fmla="*/ 62 h 1119"/>
                <a:gd name="T76" fmla="*/ 269 w 287"/>
                <a:gd name="T77" fmla="*/ 47 h 1119"/>
                <a:gd name="T78" fmla="*/ 273 w 287"/>
                <a:gd name="T79" fmla="*/ 35 h 1119"/>
                <a:gd name="T80" fmla="*/ 276 w 287"/>
                <a:gd name="T81" fmla="*/ 26 h 1119"/>
                <a:gd name="T82" fmla="*/ 276 w 287"/>
                <a:gd name="T83" fmla="*/ 21 h 1119"/>
                <a:gd name="T84" fmla="*/ 274 w 287"/>
                <a:gd name="T85" fmla="*/ 19 h 1119"/>
                <a:gd name="T86" fmla="*/ 286 w 287"/>
                <a:gd name="T87" fmla="*/ 0 h 1119"/>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287" h="1119">
                  <a:moveTo>
                    <a:pt x="286" y="0"/>
                  </a:moveTo>
                  <a:lnTo>
                    <a:pt x="287" y="4"/>
                  </a:lnTo>
                  <a:lnTo>
                    <a:pt x="287" y="14"/>
                  </a:lnTo>
                  <a:lnTo>
                    <a:pt x="284" y="31"/>
                  </a:lnTo>
                  <a:lnTo>
                    <a:pt x="280" y="52"/>
                  </a:lnTo>
                  <a:lnTo>
                    <a:pt x="274" y="81"/>
                  </a:lnTo>
                  <a:lnTo>
                    <a:pt x="267" y="116"/>
                  </a:lnTo>
                  <a:lnTo>
                    <a:pt x="259" y="154"/>
                  </a:lnTo>
                  <a:lnTo>
                    <a:pt x="248" y="199"/>
                  </a:lnTo>
                  <a:lnTo>
                    <a:pt x="235" y="250"/>
                  </a:lnTo>
                  <a:lnTo>
                    <a:pt x="222" y="304"/>
                  </a:lnTo>
                  <a:lnTo>
                    <a:pt x="207" y="364"/>
                  </a:lnTo>
                  <a:lnTo>
                    <a:pt x="191" y="427"/>
                  </a:lnTo>
                  <a:lnTo>
                    <a:pt x="173" y="494"/>
                  </a:lnTo>
                  <a:lnTo>
                    <a:pt x="154" y="565"/>
                  </a:lnTo>
                  <a:lnTo>
                    <a:pt x="134" y="637"/>
                  </a:lnTo>
                  <a:lnTo>
                    <a:pt x="113" y="713"/>
                  </a:lnTo>
                  <a:lnTo>
                    <a:pt x="92" y="791"/>
                  </a:lnTo>
                  <a:lnTo>
                    <a:pt x="71" y="872"/>
                  </a:lnTo>
                  <a:lnTo>
                    <a:pt x="48" y="954"/>
                  </a:lnTo>
                  <a:lnTo>
                    <a:pt x="24" y="1035"/>
                  </a:lnTo>
                  <a:lnTo>
                    <a:pt x="2" y="1119"/>
                  </a:lnTo>
                  <a:lnTo>
                    <a:pt x="0" y="1117"/>
                  </a:lnTo>
                  <a:lnTo>
                    <a:pt x="24" y="1034"/>
                  </a:lnTo>
                  <a:lnTo>
                    <a:pt x="47" y="950"/>
                  </a:lnTo>
                  <a:lnTo>
                    <a:pt x="69" y="869"/>
                  </a:lnTo>
                  <a:lnTo>
                    <a:pt x="92" y="787"/>
                  </a:lnTo>
                  <a:lnTo>
                    <a:pt x="113" y="708"/>
                  </a:lnTo>
                  <a:lnTo>
                    <a:pt x="134" y="632"/>
                  </a:lnTo>
                  <a:lnTo>
                    <a:pt x="154" y="557"/>
                  </a:lnTo>
                  <a:lnTo>
                    <a:pt x="173" y="489"/>
                  </a:lnTo>
                  <a:lnTo>
                    <a:pt x="190" y="422"/>
                  </a:lnTo>
                  <a:lnTo>
                    <a:pt x="207" y="360"/>
                  </a:lnTo>
                  <a:lnTo>
                    <a:pt x="221" y="302"/>
                  </a:lnTo>
                  <a:lnTo>
                    <a:pt x="233" y="250"/>
                  </a:lnTo>
                  <a:lnTo>
                    <a:pt x="245" y="203"/>
                  </a:lnTo>
                  <a:lnTo>
                    <a:pt x="255" y="159"/>
                  </a:lnTo>
                  <a:lnTo>
                    <a:pt x="263" y="125"/>
                  </a:lnTo>
                  <a:lnTo>
                    <a:pt x="269" y="94"/>
                  </a:lnTo>
                  <a:lnTo>
                    <a:pt x="273" y="70"/>
                  </a:lnTo>
                  <a:lnTo>
                    <a:pt x="276" y="52"/>
                  </a:lnTo>
                  <a:lnTo>
                    <a:pt x="276" y="42"/>
                  </a:lnTo>
                  <a:lnTo>
                    <a:pt x="274" y="38"/>
                  </a:lnTo>
                  <a:lnTo>
                    <a:pt x="286" y="0"/>
                  </a:lnTo>
                  <a:close/>
                </a:path>
              </a:pathLst>
            </a:custGeom>
            <a:solidFill>
              <a:srgbClr val="C85AC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413" name="Freeform 1178"/>
            <p:cNvSpPr>
              <a:spLocks/>
            </p:cNvSpPr>
            <p:nvPr/>
          </p:nvSpPr>
          <p:spPr bwMode="auto">
            <a:xfrm>
              <a:off x="1961" y="968"/>
              <a:ext cx="277" cy="539"/>
            </a:xfrm>
            <a:custGeom>
              <a:avLst/>
              <a:gdLst>
                <a:gd name="T0" fmla="*/ 1 w 277"/>
                <a:gd name="T1" fmla="*/ 539 h 1079"/>
                <a:gd name="T2" fmla="*/ 25 w 277"/>
                <a:gd name="T3" fmla="*/ 498 h 1079"/>
                <a:gd name="T4" fmla="*/ 48 w 277"/>
                <a:gd name="T5" fmla="*/ 456 h 1079"/>
                <a:gd name="T6" fmla="*/ 70 w 277"/>
                <a:gd name="T7" fmla="*/ 415 h 1079"/>
                <a:gd name="T8" fmla="*/ 93 w 277"/>
                <a:gd name="T9" fmla="*/ 374 h 1079"/>
                <a:gd name="T10" fmla="*/ 114 w 277"/>
                <a:gd name="T11" fmla="*/ 335 h 1079"/>
                <a:gd name="T12" fmla="*/ 135 w 277"/>
                <a:gd name="T13" fmla="*/ 297 h 1079"/>
                <a:gd name="T14" fmla="*/ 155 w 277"/>
                <a:gd name="T15" fmla="*/ 259 h 1079"/>
                <a:gd name="T16" fmla="*/ 174 w 277"/>
                <a:gd name="T17" fmla="*/ 225 h 1079"/>
                <a:gd name="T18" fmla="*/ 191 w 277"/>
                <a:gd name="T19" fmla="*/ 192 h 1079"/>
                <a:gd name="T20" fmla="*/ 208 w 277"/>
                <a:gd name="T21" fmla="*/ 161 h 1079"/>
                <a:gd name="T22" fmla="*/ 222 w 277"/>
                <a:gd name="T23" fmla="*/ 132 h 1079"/>
                <a:gd name="T24" fmla="*/ 234 w 277"/>
                <a:gd name="T25" fmla="*/ 106 h 1079"/>
                <a:gd name="T26" fmla="*/ 246 w 277"/>
                <a:gd name="T27" fmla="*/ 82 h 1079"/>
                <a:gd name="T28" fmla="*/ 256 w 277"/>
                <a:gd name="T29" fmla="*/ 60 h 1079"/>
                <a:gd name="T30" fmla="*/ 264 w 277"/>
                <a:gd name="T31" fmla="*/ 43 h 1079"/>
                <a:gd name="T32" fmla="*/ 270 w 277"/>
                <a:gd name="T33" fmla="*/ 28 h 1079"/>
                <a:gd name="T34" fmla="*/ 274 w 277"/>
                <a:gd name="T35" fmla="*/ 16 h 1079"/>
                <a:gd name="T36" fmla="*/ 277 w 277"/>
                <a:gd name="T37" fmla="*/ 7 h 1079"/>
                <a:gd name="T38" fmla="*/ 277 w 277"/>
                <a:gd name="T39" fmla="*/ 2 h 1079"/>
                <a:gd name="T40" fmla="*/ 275 w 277"/>
                <a:gd name="T41" fmla="*/ 0 h 1079"/>
                <a:gd name="T42" fmla="*/ 264 w 277"/>
                <a:gd name="T43" fmla="*/ 20 h 1079"/>
                <a:gd name="T44" fmla="*/ 266 w 277"/>
                <a:gd name="T45" fmla="*/ 21 h 1079"/>
                <a:gd name="T46" fmla="*/ 266 w 277"/>
                <a:gd name="T47" fmla="*/ 27 h 1079"/>
                <a:gd name="T48" fmla="*/ 263 w 277"/>
                <a:gd name="T49" fmla="*/ 35 h 1079"/>
                <a:gd name="T50" fmla="*/ 258 w 277"/>
                <a:gd name="T51" fmla="*/ 47 h 1079"/>
                <a:gd name="T52" fmla="*/ 253 w 277"/>
                <a:gd name="T53" fmla="*/ 61 h 1079"/>
                <a:gd name="T54" fmla="*/ 246 w 277"/>
                <a:gd name="T55" fmla="*/ 78 h 1079"/>
                <a:gd name="T56" fmla="*/ 236 w 277"/>
                <a:gd name="T57" fmla="*/ 98 h 1079"/>
                <a:gd name="T58" fmla="*/ 225 w 277"/>
                <a:gd name="T59" fmla="*/ 121 h 1079"/>
                <a:gd name="T60" fmla="*/ 212 w 277"/>
                <a:gd name="T61" fmla="*/ 146 h 1079"/>
                <a:gd name="T62" fmla="*/ 198 w 277"/>
                <a:gd name="T63" fmla="*/ 174 h 1079"/>
                <a:gd name="T64" fmla="*/ 184 w 277"/>
                <a:gd name="T65" fmla="*/ 204 h 1079"/>
                <a:gd name="T66" fmla="*/ 167 w 277"/>
                <a:gd name="T67" fmla="*/ 236 h 1079"/>
                <a:gd name="T68" fmla="*/ 148 w 277"/>
                <a:gd name="T69" fmla="*/ 270 h 1079"/>
                <a:gd name="T70" fmla="*/ 130 w 277"/>
                <a:gd name="T71" fmla="*/ 306 h 1079"/>
                <a:gd name="T72" fmla="*/ 110 w 277"/>
                <a:gd name="T73" fmla="*/ 342 h 1079"/>
                <a:gd name="T74" fmla="*/ 89 w 277"/>
                <a:gd name="T75" fmla="*/ 380 h 1079"/>
                <a:gd name="T76" fmla="*/ 68 w 277"/>
                <a:gd name="T77" fmla="*/ 419 h 1079"/>
                <a:gd name="T78" fmla="*/ 45 w 277"/>
                <a:gd name="T79" fmla="*/ 459 h 1079"/>
                <a:gd name="T80" fmla="*/ 22 w 277"/>
                <a:gd name="T81" fmla="*/ 498 h 1079"/>
                <a:gd name="T82" fmla="*/ 0 w 277"/>
                <a:gd name="T83" fmla="*/ 539 h 1079"/>
                <a:gd name="T84" fmla="*/ 1 w 277"/>
                <a:gd name="T85" fmla="*/ 539 h 107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277" h="1079">
                  <a:moveTo>
                    <a:pt x="1" y="1079"/>
                  </a:moveTo>
                  <a:lnTo>
                    <a:pt x="25" y="996"/>
                  </a:lnTo>
                  <a:lnTo>
                    <a:pt x="48" y="912"/>
                  </a:lnTo>
                  <a:lnTo>
                    <a:pt x="70" y="831"/>
                  </a:lnTo>
                  <a:lnTo>
                    <a:pt x="93" y="749"/>
                  </a:lnTo>
                  <a:lnTo>
                    <a:pt x="114" y="670"/>
                  </a:lnTo>
                  <a:lnTo>
                    <a:pt x="135" y="594"/>
                  </a:lnTo>
                  <a:lnTo>
                    <a:pt x="155" y="519"/>
                  </a:lnTo>
                  <a:lnTo>
                    <a:pt x="174" y="451"/>
                  </a:lnTo>
                  <a:lnTo>
                    <a:pt x="191" y="384"/>
                  </a:lnTo>
                  <a:lnTo>
                    <a:pt x="208" y="322"/>
                  </a:lnTo>
                  <a:lnTo>
                    <a:pt x="222" y="264"/>
                  </a:lnTo>
                  <a:lnTo>
                    <a:pt x="234" y="212"/>
                  </a:lnTo>
                  <a:lnTo>
                    <a:pt x="246" y="165"/>
                  </a:lnTo>
                  <a:lnTo>
                    <a:pt x="256" y="121"/>
                  </a:lnTo>
                  <a:lnTo>
                    <a:pt x="264" y="87"/>
                  </a:lnTo>
                  <a:lnTo>
                    <a:pt x="270" y="56"/>
                  </a:lnTo>
                  <a:lnTo>
                    <a:pt x="274" y="32"/>
                  </a:lnTo>
                  <a:lnTo>
                    <a:pt x="277" y="14"/>
                  </a:lnTo>
                  <a:lnTo>
                    <a:pt x="277" y="4"/>
                  </a:lnTo>
                  <a:lnTo>
                    <a:pt x="275" y="0"/>
                  </a:lnTo>
                  <a:lnTo>
                    <a:pt x="264" y="40"/>
                  </a:lnTo>
                  <a:lnTo>
                    <a:pt x="266" y="43"/>
                  </a:lnTo>
                  <a:lnTo>
                    <a:pt x="266" y="54"/>
                  </a:lnTo>
                  <a:lnTo>
                    <a:pt x="263" y="71"/>
                  </a:lnTo>
                  <a:lnTo>
                    <a:pt x="258" y="94"/>
                  </a:lnTo>
                  <a:lnTo>
                    <a:pt x="253" y="123"/>
                  </a:lnTo>
                  <a:lnTo>
                    <a:pt x="246" y="157"/>
                  </a:lnTo>
                  <a:lnTo>
                    <a:pt x="236" y="197"/>
                  </a:lnTo>
                  <a:lnTo>
                    <a:pt x="225" y="242"/>
                  </a:lnTo>
                  <a:lnTo>
                    <a:pt x="212" y="293"/>
                  </a:lnTo>
                  <a:lnTo>
                    <a:pt x="198" y="349"/>
                  </a:lnTo>
                  <a:lnTo>
                    <a:pt x="184" y="409"/>
                  </a:lnTo>
                  <a:lnTo>
                    <a:pt x="167" y="472"/>
                  </a:lnTo>
                  <a:lnTo>
                    <a:pt x="148" y="541"/>
                  </a:lnTo>
                  <a:lnTo>
                    <a:pt x="130" y="612"/>
                  </a:lnTo>
                  <a:lnTo>
                    <a:pt x="110" y="684"/>
                  </a:lnTo>
                  <a:lnTo>
                    <a:pt x="89" y="760"/>
                  </a:lnTo>
                  <a:lnTo>
                    <a:pt x="68" y="838"/>
                  </a:lnTo>
                  <a:lnTo>
                    <a:pt x="45" y="918"/>
                  </a:lnTo>
                  <a:lnTo>
                    <a:pt x="22" y="997"/>
                  </a:lnTo>
                  <a:lnTo>
                    <a:pt x="0" y="1079"/>
                  </a:lnTo>
                  <a:lnTo>
                    <a:pt x="1" y="1079"/>
                  </a:lnTo>
                  <a:close/>
                </a:path>
              </a:pathLst>
            </a:custGeom>
            <a:solidFill>
              <a:srgbClr val="CB5FC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414" name="Freeform 1179"/>
            <p:cNvSpPr>
              <a:spLocks/>
            </p:cNvSpPr>
            <p:nvPr/>
          </p:nvSpPr>
          <p:spPr bwMode="auto">
            <a:xfrm>
              <a:off x="1959" y="988"/>
              <a:ext cx="268" cy="519"/>
            </a:xfrm>
            <a:custGeom>
              <a:avLst/>
              <a:gdLst>
                <a:gd name="T0" fmla="*/ 266 w 268"/>
                <a:gd name="T1" fmla="*/ 0 h 1039"/>
                <a:gd name="T2" fmla="*/ 268 w 268"/>
                <a:gd name="T3" fmla="*/ 1 h 1039"/>
                <a:gd name="T4" fmla="*/ 268 w 268"/>
                <a:gd name="T5" fmla="*/ 7 h 1039"/>
                <a:gd name="T6" fmla="*/ 265 w 268"/>
                <a:gd name="T7" fmla="*/ 15 h 1039"/>
                <a:gd name="T8" fmla="*/ 260 w 268"/>
                <a:gd name="T9" fmla="*/ 27 h 1039"/>
                <a:gd name="T10" fmla="*/ 255 w 268"/>
                <a:gd name="T11" fmla="*/ 41 h 1039"/>
                <a:gd name="T12" fmla="*/ 248 w 268"/>
                <a:gd name="T13" fmla="*/ 58 h 1039"/>
                <a:gd name="T14" fmla="*/ 238 w 268"/>
                <a:gd name="T15" fmla="*/ 78 h 1039"/>
                <a:gd name="T16" fmla="*/ 227 w 268"/>
                <a:gd name="T17" fmla="*/ 101 h 1039"/>
                <a:gd name="T18" fmla="*/ 214 w 268"/>
                <a:gd name="T19" fmla="*/ 126 h 1039"/>
                <a:gd name="T20" fmla="*/ 200 w 268"/>
                <a:gd name="T21" fmla="*/ 154 h 1039"/>
                <a:gd name="T22" fmla="*/ 186 w 268"/>
                <a:gd name="T23" fmla="*/ 184 h 1039"/>
                <a:gd name="T24" fmla="*/ 169 w 268"/>
                <a:gd name="T25" fmla="*/ 216 h 1039"/>
                <a:gd name="T26" fmla="*/ 150 w 268"/>
                <a:gd name="T27" fmla="*/ 250 h 1039"/>
                <a:gd name="T28" fmla="*/ 132 w 268"/>
                <a:gd name="T29" fmla="*/ 286 h 1039"/>
                <a:gd name="T30" fmla="*/ 112 w 268"/>
                <a:gd name="T31" fmla="*/ 322 h 1039"/>
                <a:gd name="T32" fmla="*/ 91 w 268"/>
                <a:gd name="T33" fmla="*/ 360 h 1039"/>
                <a:gd name="T34" fmla="*/ 70 w 268"/>
                <a:gd name="T35" fmla="*/ 399 h 1039"/>
                <a:gd name="T36" fmla="*/ 47 w 268"/>
                <a:gd name="T37" fmla="*/ 439 h 1039"/>
                <a:gd name="T38" fmla="*/ 24 w 268"/>
                <a:gd name="T39" fmla="*/ 478 h 1039"/>
                <a:gd name="T40" fmla="*/ 2 w 268"/>
                <a:gd name="T41" fmla="*/ 519 h 1039"/>
                <a:gd name="T42" fmla="*/ 0 w 268"/>
                <a:gd name="T43" fmla="*/ 519 h 1039"/>
                <a:gd name="T44" fmla="*/ 24 w 268"/>
                <a:gd name="T45" fmla="*/ 478 h 1039"/>
                <a:gd name="T46" fmla="*/ 47 w 268"/>
                <a:gd name="T47" fmla="*/ 438 h 1039"/>
                <a:gd name="T48" fmla="*/ 68 w 268"/>
                <a:gd name="T49" fmla="*/ 398 h 1039"/>
                <a:gd name="T50" fmla="*/ 91 w 268"/>
                <a:gd name="T51" fmla="*/ 359 h 1039"/>
                <a:gd name="T52" fmla="*/ 111 w 268"/>
                <a:gd name="T53" fmla="*/ 321 h 1039"/>
                <a:gd name="T54" fmla="*/ 130 w 268"/>
                <a:gd name="T55" fmla="*/ 284 h 1039"/>
                <a:gd name="T56" fmla="*/ 150 w 268"/>
                <a:gd name="T57" fmla="*/ 249 h 1039"/>
                <a:gd name="T58" fmla="*/ 167 w 268"/>
                <a:gd name="T59" fmla="*/ 215 h 1039"/>
                <a:gd name="T60" fmla="*/ 184 w 268"/>
                <a:gd name="T61" fmla="*/ 184 h 1039"/>
                <a:gd name="T62" fmla="*/ 198 w 268"/>
                <a:gd name="T63" fmla="*/ 154 h 1039"/>
                <a:gd name="T64" fmla="*/ 211 w 268"/>
                <a:gd name="T65" fmla="*/ 128 h 1039"/>
                <a:gd name="T66" fmla="*/ 224 w 268"/>
                <a:gd name="T67" fmla="*/ 104 h 1039"/>
                <a:gd name="T68" fmla="*/ 234 w 268"/>
                <a:gd name="T69" fmla="*/ 83 h 1039"/>
                <a:gd name="T70" fmla="*/ 242 w 268"/>
                <a:gd name="T71" fmla="*/ 65 h 1039"/>
                <a:gd name="T72" fmla="*/ 248 w 268"/>
                <a:gd name="T73" fmla="*/ 49 h 1039"/>
                <a:gd name="T74" fmla="*/ 252 w 268"/>
                <a:gd name="T75" fmla="*/ 38 h 1039"/>
                <a:gd name="T76" fmla="*/ 255 w 268"/>
                <a:gd name="T77" fmla="*/ 29 h 1039"/>
                <a:gd name="T78" fmla="*/ 256 w 268"/>
                <a:gd name="T79" fmla="*/ 23 h 1039"/>
                <a:gd name="T80" fmla="*/ 255 w 268"/>
                <a:gd name="T81" fmla="*/ 20 h 1039"/>
                <a:gd name="T82" fmla="*/ 266 w 268"/>
                <a:gd name="T83" fmla="*/ 0 h 1039"/>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268" h="1039">
                  <a:moveTo>
                    <a:pt x="266" y="0"/>
                  </a:moveTo>
                  <a:lnTo>
                    <a:pt x="268" y="3"/>
                  </a:lnTo>
                  <a:lnTo>
                    <a:pt x="268" y="14"/>
                  </a:lnTo>
                  <a:lnTo>
                    <a:pt x="265" y="31"/>
                  </a:lnTo>
                  <a:lnTo>
                    <a:pt x="260" y="54"/>
                  </a:lnTo>
                  <a:lnTo>
                    <a:pt x="255" y="83"/>
                  </a:lnTo>
                  <a:lnTo>
                    <a:pt x="248" y="117"/>
                  </a:lnTo>
                  <a:lnTo>
                    <a:pt x="238" y="157"/>
                  </a:lnTo>
                  <a:lnTo>
                    <a:pt x="227" y="202"/>
                  </a:lnTo>
                  <a:lnTo>
                    <a:pt x="214" y="253"/>
                  </a:lnTo>
                  <a:lnTo>
                    <a:pt x="200" y="309"/>
                  </a:lnTo>
                  <a:lnTo>
                    <a:pt x="186" y="369"/>
                  </a:lnTo>
                  <a:lnTo>
                    <a:pt x="169" y="432"/>
                  </a:lnTo>
                  <a:lnTo>
                    <a:pt x="150" y="501"/>
                  </a:lnTo>
                  <a:lnTo>
                    <a:pt x="132" y="572"/>
                  </a:lnTo>
                  <a:lnTo>
                    <a:pt x="112" y="644"/>
                  </a:lnTo>
                  <a:lnTo>
                    <a:pt x="91" y="720"/>
                  </a:lnTo>
                  <a:lnTo>
                    <a:pt x="70" y="798"/>
                  </a:lnTo>
                  <a:lnTo>
                    <a:pt x="47" y="878"/>
                  </a:lnTo>
                  <a:lnTo>
                    <a:pt x="24" y="957"/>
                  </a:lnTo>
                  <a:lnTo>
                    <a:pt x="2" y="1039"/>
                  </a:lnTo>
                  <a:lnTo>
                    <a:pt x="0" y="1039"/>
                  </a:lnTo>
                  <a:lnTo>
                    <a:pt x="24" y="957"/>
                  </a:lnTo>
                  <a:lnTo>
                    <a:pt x="47" y="876"/>
                  </a:lnTo>
                  <a:lnTo>
                    <a:pt x="68" y="796"/>
                  </a:lnTo>
                  <a:lnTo>
                    <a:pt x="91" y="718"/>
                  </a:lnTo>
                  <a:lnTo>
                    <a:pt x="111" y="642"/>
                  </a:lnTo>
                  <a:lnTo>
                    <a:pt x="130" y="568"/>
                  </a:lnTo>
                  <a:lnTo>
                    <a:pt x="150" y="498"/>
                  </a:lnTo>
                  <a:lnTo>
                    <a:pt x="167" y="431"/>
                  </a:lnTo>
                  <a:lnTo>
                    <a:pt x="184" y="369"/>
                  </a:lnTo>
                  <a:lnTo>
                    <a:pt x="198" y="309"/>
                  </a:lnTo>
                  <a:lnTo>
                    <a:pt x="211" y="257"/>
                  </a:lnTo>
                  <a:lnTo>
                    <a:pt x="224" y="208"/>
                  </a:lnTo>
                  <a:lnTo>
                    <a:pt x="234" y="166"/>
                  </a:lnTo>
                  <a:lnTo>
                    <a:pt x="242" y="130"/>
                  </a:lnTo>
                  <a:lnTo>
                    <a:pt x="248" y="99"/>
                  </a:lnTo>
                  <a:lnTo>
                    <a:pt x="252" y="76"/>
                  </a:lnTo>
                  <a:lnTo>
                    <a:pt x="255" y="58"/>
                  </a:lnTo>
                  <a:lnTo>
                    <a:pt x="256" y="47"/>
                  </a:lnTo>
                  <a:lnTo>
                    <a:pt x="255" y="41"/>
                  </a:lnTo>
                  <a:lnTo>
                    <a:pt x="266" y="0"/>
                  </a:lnTo>
                  <a:close/>
                </a:path>
              </a:pathLst>
            </a:custGeom>
            <a:solidFill>
              <a:srgbClr val="CE63C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415" name="Freeform 1180"/>
            <p:cNvSpPr>
              <a:spLocks/>
            </p:cNvSpPr>
            <p:nvPr/>
          </p:nvSpPr>
          <p:spPr bwMode="auto">
            <a:xfrm>
              <a:off x="1959" y="1009"/>
              <a:ext cx="256" cy="498"/>
            </a:xfrm>
            <a:custGeom>
              <a:avLst/>
              <a:gdLst>
                <a:gd name="T0" fmla="*/ 0 w 256"/>
                <a:gd name="T1" fmla="*/ 498 h 998"/>
                <a:gd name="T2" fmla="*/ 24 w 256"/>
                <a:gd name="T3" fmla="*/ 457 h 998"/>
                <a:gd name="T4" fmla="*/ 47 w 256"/>
                <a:gd name="T5" fmla="*/ 417 h 998"/>
                <a:gd name="T6" fmla="*/ 68 w 256"/>
                <a:gd name="T7" fmla="*/ 377 h 998"/>
                <a:gd name="T8" fmla="*/ 91 w 256"/>
                <a:gd name="T9" fmla="*/ 338 h 998"/>
                <a:gd name="T10" fmla="*/ 111 w 256"/>
                <a:gd name="T11" fmla="*/ 300 h 998"/>
                <a:gd name="T12" fmla="*/ 130 w 256"/>
                <a:gd name="T13" fmla="*/ 263 h 998"/>
                <a:gd name="T14" fmla="*/ 150 w 256"/>
                <a:gd name="T15" fmla="*/ 228 h 998"/>
                <a:gd name="T16" fmla="*/ 167 w 256"/>
                <a:gd name="T17" fmla="*/ 195 h 998"/>
                <a:gd name="T18" fmla="*/ 184 w 256"/>
                <a:gd name="T19" fmla="*/ 164 h 998"/>
                <a:gd name="T20" fmla="*/ 198 w 256"/>
                <a:gd name="T21" fmla="*/ 134 h 998"/>
                <a:gd name="T22" fmla="*/ 211 w 256"/>
                <a:gd name="T23" fmla="*/ 108 h 998"/>
                <a:gd name="T24" fmla="*/ 224 w 256"/>
                <a:gd name="T25" fmla="*/ 83 h 998"/>
                <a:gd name="T26" fmla="*/ 234 w 256"/>
                <a:gd name="T27" fmla="*/ 62 h 998"/>
                <a:gd name="T28" fmla="*/ 242 w 256"/>
                <a:gd name="T29" fmla="*/ 44 h 998"/>
                <a:gd name="T30" fmla="*/ 248 w 256"/>
                <a:gd name="T31" fmla="*/ 29 h 998"/>
                <a:gd name="T32" fmla="*/ 252 w 256"/>
                <a:gd name="T33" fmla="*/ 17 h 998"/>
                <a:gd name="T34" fmla="*/ 255 w 256"/>
                <a:gd name="T35" fmla="*/ 8 h 998"/>
                <a:gd name="T36" fmla="*/ 256 w 256"/>
                <a:gd name="T37" fmla="*/ 3 h 998"/>
                <a:gd name="T38" fmla="*/ 255 w 256"/>
                <a:gd name="T39" fmla="*/ 0 h 998"/>
                <a:gd name="T40" fmla="*/ 242 w 256"/>
                <a:gd name="T41" fmla="*/ 23 h 998"/>
                <a:gd name="T42" fmla="*/ 244 w 256"/>
                <a:gd name="T43" fmla="*/ 24 h 998"/>
                <a:gd name="T44" fmla="*/ 242 w 256"/>
                <a:gd name="T45" fmla="*/ 30 h 998"/>
                <a:gd name="T46" fmla="*/ 239 w 256"/>
                <a:gd name="T47" fmla="*/ 38 h 998"/>
                <a:gd name="T48" fmla="*/ 235 w 256"/>
                <a:gd name="T49" fmla="*/ 50 h 998"/>
                <a:gd name="T50" fmla="*/ 229 w 256"/>
                <a:gd name="T51" fmla="*/ 64 h 998"/>
                <a:gd name="T52" fmla="*/ 222 w 256"/>
                <a:gd name="T53" fmla="*/ 81 h 998"/>
                <a:gd name="T54" fmla="*/ 212 w 256"/>
                <a:gd name="T55" fmla="*/ 102 h 998"/>
                <a:gd name="T56" fmla="*/ 201 w 256"/>
                <a:gd name="T57" fmla="*/ 125 h 998"/>
                <a:gd name="T58" fmla="*/ 188 w 256"/>
                <a:gd name="T59" fmla="*/ 150 h 998"/>
                <a:gd name="T60" fmla="*/ 174 w 256"/>
                <a:gd name="T61" fmla="*/ 178 h 998"/>
                <a:gd name="T62" fmla="*/ 159 w 256"/>
                <a:gd name="T63" fmla="*/ 208 h 998"/>
                <a:gd name="T64" fmla="*/ 142 w 256"/>
                <a:gd name="T65" fmla="*/ 240 h 998"/>
                <a:gd name="T66" fmla="*/ 123 w 256"/>
                <a:gd name="T67" fmla="*/ 274 h 998"/>
                <a:gd name="T68" fmla="*/ 105 w 256"/>
                <a:gd name="T69" fmla="*/ 308 h 998"/>
                <a:gd name="T70" fmla="*/ 85 w 256"/>
                <a:gd name="T71" fmla="*/ 344 h 998"/>
                <a:gd name="T72" fmla="*/ 64 w 256"/>
                <a:gd name="T73" fmla="*/ 382 h 998"/>
                <a:gd name="T74" fmla="*/ 43 w 256"/>
                <a:gd name="T75" fmla="*/ 420 h 998"/>
                <a:gd name="T76" fmla="*/ 22 w 256"/>
                <a:gd name="T77" fmla="*/ 458 h 998"/>
                <a:gd name="T78" fmla="*/ 0 w 256"/>
                <a:gd name="T79" fmla="*/ 497 h 998"/>
                <a:gd name="T80" fmla="*/ 0 w 256"/>
                <a:gd name="T81" fmla="*/ 498 h 99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56" h="998">
                  <a:moveTo>
                    <a:pt x="0" y="998"/>
                  </a:moveTo>
                  <a:lnTo>
                    <a:pt x="24" y="916"/>
                  </a:lnTo>
                  <a:lnTo>
                    <a:pt x="47" y="835"/>
                  </a:lnTo>
                  <a:lnTo>
                    <a:pt x="68" y="755"/>
                  </a:lnTo>
                  <a:lnTo>
                    <a:pt x="91" y="677"/>
                  </a:lnTo>
                  <a:lnTo>
                    <a:pt x="111" y="601"/>
                  </a:lnTo>
                  <a:lnTo>
                    <a:pt x="130" y="527"/>
                  </a:lnTo>
                  <a:lnTo>
                    <a:pt x="150" y="457"/>
                  </a:lnTo>
                  <a:lnTo>
                    <a:pt x="167" y="390"/>
                  </a:lnTo>
                  <a:lnTo>
                    <a:pt x="184" y="328"/>
                  </a:lnTo>
                  <a:lnTo>
                    <a:pt x="198" y="268"/>
                  </a:lnTo>
                  <a:lnTo>
                    <a:pt x="211" y="216"/>
                  </a:lnTo>
                  <a:lnTo>
                    <a:pt x="224" y="167"/>
                  </a:lnTo>
                  <a:lnTo>
                    <a:pt x="234" y="125"/>
                  </a:lnTo>
                  <a:lnTo>
                    <a:pt x="242" y="89"/>
                  </a:lnTo>
                  <a:lnTo>
                    <a:pt x="248" y="58"/>
                  </a:lnTo>
                  <a:lnTo>
                    <a:pt x="252" y="35"/>
                  </a:lnTo>
                  <a:lnTo>
                    <a:pt x="255" y="17"/>
                  </a:lnTo>
                  <a:lnTo>
                    <a:pt x="256" y="6"/>
                  </a:lnTo>
                  <a:lnTo>
                    <a:pt x="255" y="0"/>
                  </a:lnTo>
                  <a:lnTo>
                    <a:pt x="242" y="46"/>
                  </a:lnTo>
                  <a:lnTo>
                    <a:pt x="244" y="49"/>
                  </a:lnTo>
                  <a:lnTo>
                    <a:pt x="242" y="60"/>
                  </a:lnTo>
                  <a:lnTo>
                    <a:pt x="239" y="76"/>
                  </a:lnTo>
                  <a:lnTo>
                    <a:pt x="235" y="100"/>
                  </a:lnTo>
                  <a:lnTo>
                    <a:pt x="229" y="129"/>
                  </a:lnTo>
                  <a:lnTo>
                    <a:pt x="222" y="163"/>
                  </a:lnTo>
                  <a:lnTo>
                    <a:pt x="212" y="205"/>
                  </a:lnTo>
                  <a:lnTo>
                    <a:pt x="201" y="250"/>
                  </a:lnTo>
                  <a:lnTo>
                    <a:pt x="188" y="301"/>
                  </a:lnTo>
                  <a:lnTo>
                    <a:pt x="174" y="357"/>
                  </a:lnTo>
                  <a:lnTo>
                    <a:pt x="159" y="417"/>
                  </a:lnTo>
                  <a:lnTo>
                    <a:pt x="142" y="480"/>
                  </a:lnTo>
                  <a:lnTo>
                    <a:pt x="123" y="549"/>
                  </a:lnTo>
                  <a:lnTo>
                    <a:pt x="105" y="618"/>
                  </a:lnTo>
                  <a:lnTo>
                    <a:pt x="85" y="690"/>
                  </a:lnTo>
                  <a:lnTo>
                    <a:pt x="64" y="766"/>
                  </a:lnTo>
                  <a:lnTo>
                    <a:pt x="43" y="842"/>
                  </a:lnTo>
                  <a:lnTo>
                    <a:pt x="22" y="918"/>
                  </a:lnTo>
                  <a:lnTo>
                    <a:pt x="0" y="996"/>
                  </a:lnTo>
                  <a:lnTo>
                    <a:pt x="0" y="998"/>
                  </a:lnTo>
                  <a:close/>
                </a:path>
              </a:pathLst>
            </a:custGeom>
            <a:solidFill>
              <a:srgbClr val="D068C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416" name="Freeform 1181"/>
            <p:cNvSpPr>
              <a:spLocks/>
            </p:cNvSpPr>
            <p:nvPr/>
          </p:nvSpPr>
          <p:spPr bwMode="auto">
            <a:xfrm>
              <a:off x="1958" y="1031"/>
              <a:ext cx="245" cy="476"/>
            </a:xfrm>
            <a:custGeom>
              <a:avLst/>
              <a:gdLst>
                <a:gd name="T0" fmla="*/ 243 w 245"/>
                <a:gd name="T1" fmla="*/ 0 h 950"/>
                <a:gd name="T2" fmla="*/ 245 w 245"/>
                <a:gd name="T3" fmla="*/ 2 h 950"/>
                <a:gd name="T4" fmla="*/ 243 w 245"/>
                <a:gd name="T5" fmla="*/ 7 h 950"/>
                <a:gd name="T6" fmla="*/ 240 w 245"/>
                <a:gd name="T7" fmla="*/ 15 h 950"/>
                <a:gd name="T8" fmla="*/ 236 w 245"/>
                <a:gd name="T9" fmla="*/ 27 h 950"/>
                <a:gd name="T10" fmla="*/ 230 w 245"/>
                <a:gd name="T11" fmla="*/ 42 h 950"/>
                <a:gd name="T12" fmla="*/ 223 w 245"/>
                <a:gd name="T13" fmla="*/ 59 h 950"/>
                <a:gd name="T14" fmla="*/ 213 w 245"/>
                <a:gd name="T15" fmla="*/ 80 h 950"/>
                <a:gd name="T16" fmla="*/ 202 w 245"/>
                <a:gd name="T17" fmla="*/ 102 h 950"/>
                <a:gd name="T18" fmla="*/ 189 w 245"/>
                <a:gd name="T19" fmla="*/ 128 h 950"/>
                <a:gd name="T20" fmla="*/ 175 w 245"/>
                <a:gd name="T21" fmla="*/ 156 h 950"/>
                <a:gd name="T22" fmla="*/ 160 w 245"/>
                <a:gd name="T23" fmla="*/ 186 h 950"/>
                <a:gd name="T24" fmla="*/ 143 w 245"/>
                <a:gd name="T25" fmla="*/ 217 h 950"/>
                <a:gd name="T26" fmla="*/ 124 w 245"/>
                <a:gd name="T27" fmla="*/ 252 h 950"/>
                <a:gd name="T28" fmla="*/ 106 w 245"/>
                <a:gd name="T29" fmla="*/ 287 h 950"/>
                <a:gd name="T30" fmla="*/ 86 w 245"/>
                <a:gd name="T31" fmla="*/ 323 h 950"/>
                <a:gd name="T32" fmla="*/ 65 w 245"/>
                <a:gd name="T33" fmla="*/ 361 h 950"/>
                <a:gd name="T34" fmla="*/ 44 w 245"/>
                <a:gd name="T35" fmla="*/ 399 h 950"/>
                <a:gd name="T36" fmla="*/ 23 w 245"/>
                <a:gd name="T37" fmla="*/ 437 h 950"/>
                <a:gd name="T38" fmla="*/ 1 w 245"/>
                <a:gd name="T39" fmla="*/ 476 h 950"/>
                <a:gd name="T40" fmla="*/ 0 w 245"/>
                <a:gd name="T41" fmla="*/ 476 h 950"/>
                <a:gd name="T42" fmla="*/ 21 w 245"/>
                <a:gd name="T43" fmla="*/ 437 h 950"/>
                <a:gd name="T44" fmla="*/ 44 w 245"/>
                <a:gd name="T45" fmla="*/ 398 h 950"/>
                <a:gd name="T46" fmla="*/ 65 w 245"/>
                <a:gd name="T47" fmla="*/ 360 h 950"/>
                <a:gd name="T48" fmla="*/ 85 w 245"/>
                <a:gd name="T49" fmla="*/ 323 h 950"/>
                <a:gd name="T50" fmla="*/ 105 w 245"/>
                <a:gd name="T51" fmla="*/ 287 h 950"/>
                <a:gd name="T52" fmla="*/ 123 w 245"/>
                <a:gd name="T53" fmla="*/ 252 h 950"/>
                <a:gd name="T54" fmla="*/ 141 w 245"/>
                <a:gd name="T55" fmla="*/ 218 h 950"/>
                <a:gd name="T56" fmla="*/ 157 w 245"/>
                <a:gd name="T57" fmla="*/ 187 h 950"/>
                <a:gd name="T58" fmla="*/ 172 w 245"/>
                <a:gd name="T59" fmla="*/ 158 h 950"/>
                <a:gd name="T60" fmla="*/ 185 w 245"/>
                <a:gd name="T61" fmla="*/ 131 h 950"/>
                <a:gd name="T62" fmla="*/ 198 w 245"/>
                <a:gd name="T63" fmla="*/ 108 h 950"/>
                <a:gd name="T64" fmla="*/ 208 w 245"/>
                <a:gd name="T65" fmla="*/ 86 h 950"/>
                <a:gd name="T66" fmla="*/ 216 w 245"/>
                <a:gd name="T67" fmla="*/ 68 h 950"/>
                <a:gd name="T68" fmla="*/ 222 w 245"/>
                <a:gd name="T69" fmla="*/ 53 h 950"/>
                <a:gd name="T70" fmla="*/ 228 w 245"/>
                <a:gd name="T71" fmla="*/ 40 h 950"/>
                <a:gd name="T72" fmla="*/ 230 w 245"/>
                <a:gd name="T73" fmla="*/ 31 h 950"/>
                <a:gd name="T74" fmla="*/ 230 w 245"/>
                <a:gd name="T75" fmla="*/ 25 h 950"/>
                <a:gd name="T76" fmla="*/ 229 w 245"/>
                <a:gd name="T77" fmla="*/ 24 h 950"/>
                <a:gd name="T78" fmla="*/ 243 w 245"/>
                <a:gd name="T79" fmla="*/ 0 h 95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245" h="950">
                  <a:moveTo>
                    <a:pt x="243" y="0"/>
                  </a:moveTo>
                  <a:lnTo>
                    <a:pt x="245" y="3"/>
                  </a:lnTo>
                  <a:lnTo>
                    <a:pt x="243" y="14"/>
                  </a:lnTo>
                  <a:lnTo>
                    <a:pt x="240" y="30"/>
                  </a:lnTo>
                  <a:lnTo>
                    <a:pt x="236" y="54"/>
                  </a:lnTo>
                  <a:lnTo>
                    <a:pt x="230" y="83"/>
                  </a:lnTo>
                  <a:lnTo>
                    <a:pt x="223" y="117"/>
                  </a:lnTo>
                  <a:lnTo>
                    <a:pt x="213" y="159"/>
                  </a:lnTo>
                  <a:lnTo>
                    <a:pt x="202" y="204"/>
                  </a:lnTo>
                  <a:lnTo>
                    <a:pt x="189" y="255"/>
                  </a:lnTo>
                  <a:lnTo>
                    <a:pt x="175" y="311"/>
                  </a:lnTo>
                  <a:lnTo>
                    <a:pt x="160" y="371"/>
                  </a:lnTo>
                  <a:lnTo>
                    <a:pt x="143" y="434"/>
                  </a:lnTo>
                  <a:lnTo>
                    <a:pt x="124" y="503"/>
                  </a:lnTo>
                  <a:lnTo>
                    <a:pt x="106" y="572"/>
                  </a:lnTo>
                  <a:lnTo>
                    <a:pt x="86" y="644"/>
                  </a:lnTo>
                  <a:lnTo>
                    <a:pt x="65" y="720"/>
                  </a:lnTo>
                  <a:lnTo>
                    <a:pt x="44" y="796"/>
                  </a:lnTo>
                  <a:lnTo>
                    <a:pt x="23" y="872"/>
                  </a:lnTo>
                  <a:lnTo>
                    <a:pt x="1" y="950"/>
                  </a:lnTo>
                  <a:lnTo>
                    <a:pt x="0" y="950"/>
                  </a:lnTo>
                  <a:lnTo>
                    <a:pt x="21" y="872"/>
                  </a:lnTo>
                  <a:lnTo>
                    <a:pt x="44" y="794"/>
                  </a:lnTo>
                  <a:lnTo>
                    <a:pt x="65" y="718"/>
                  </a:lnTo>
                  <a:lnTo>
                    <a:pt x="85" y="644"/>
                  </a:lnTo>
                  <a:lnTo>
                    <a:pt x="105" y="572"/>
                  </a:lnTo>
                  <a:lnTo>
                    <a:pt x="123" y="503"/>
                  </a:lnTo>
                  <a:lnTo>
                    <a:pt x="141" y="436"/>
                  </a:lnTo>
                  <a:lnTo>
                    <a:pt x="157" y="374"/>
                  </a:lnTo>
                  <a:lnTo>
                    <a:pt x="172" y="316"/>
                  </a:lnTo>
                  <a:lnTo>
                    <a:pt x="185" y="262"/>
                  </a:lnTo>
                  <a:lnTo>
                    <a:pt x="198" y="215"/>
                  </a:lnTo>
                  <a:lnTo>
                    <a:pt x="208" y="172"/>
                  </a:lnTo>
                  <a:lnTo>
                    <a:pt x="216" y="135"/>
                  </a:lnTo>
                  <a:lnTo>
                    <a:pt x="222" y="105"/>
                  </a:lnTo>
                  <a:lnTo>
                    <a:pt x="228" y="79"/>
                  </a:lnTo>
                  <a:lnTo>
                    <a:pt x="230" y="61"/>
                  </a:lnTo>
                  <a:lnTo>
                    <a:pt x="230" y="50"/>
                  </a:lnTo>
                  <a:lnTo>
                    <a:pt x="229" y="47"/>
                  </a:lnTo>
                  <a:lnTo>
                    <a:pt x="243" y="0"/>
                  </a:lnTo>
                  <a:close/>
                </a:path>
              </a:pathLst>
            </a:custGeom>
            <a:solidFill>
              <a:srgbClr val="D36DD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417" name="Freeform 1182"/>
            <p:cNvSpPr>
              <a:spLocks/>
            </p:cNvSpPr>
            <p:nvPr/>
          </p:nvSpPr>
          <p:spPr bwMode="auto">
            <a:xfrm>
              <a:off x="1957" y="1055"/>
              <a:ext cx="231" cy="452"/>
            </a:xfrm>
            <a:custGeom>
              <a:avLst/>
              <a:gdLst>
                <a:gd name="T0" fmla="*/ 1 w 231"/>
                <a:gd name="T1" fmla="*/ 452 h 903"/>
                <a:gd name="T2" fmla="*/ 22 w 231"/>
                <a:gd name="T3" fmla="*/ 413 h 903"/>
                <a:gd name="T4" fmla="*/ 45 w 231"/>
                <a:gd name="T5" fmla="*/ 374 h 903"/>
                <a:gd name="T6" fmla="*/ 66 w 231"/>
                <a:gd name="T7" fmla="*/ 336 h 903"/>
                <a:gd name="T8" fmla="*/ 86 w 231"/>
                <a:gd name="T9" fmla="*/ 299 h 903"/>
                <a:gd name="T10" fmla="*/ 106 w 231"/>
                <a:gd name="T11" fmla="*/ 263 h 903"/>
                <a:gd name="T12" fmla="*/ 124 w 231"/>
                <a:gd name="T13" fmla="*/ 228 h 903"/>
                <a:gd name="T14" fmla="*/ 142 w 231"/>
                <a:gd name="T15" fmla="*/ 195 h 903"/>
                <a:gd name="T16" fmla="*/ 158 w 231"/>
                <a:gd name="T17" fmla="*/ 164 h 903"/>
                <a:gd name="T18" fmla="*/ 173 w 231"/>
                <a:gd name="T19" fmla="*/ 135 h 903"/>
                <a:gd name="T20" fmla="*/ 186 w 231"/>
                <a:gd name="T21" fmla="*/ 108 h 903"/>
                <a:gd name="T22" fmla="*/ 199 w 231"/>
                <a:gd name="T23" fmla="*/ 84 h 903"/>
                <a:gd name="T24" fmla="*/ 209 w 231"/>
                <a:gd name="T25" fmla="*/ 63 h 903"/>
                <a:gd name="T26" fmla="*/ 217 w 231"/>
                <a:gd name="T27" fmla="*/ 44 h 903"/>
                <a:gd name="T28" fmla="*/ 223 w 231"/>
                <a:gd name="T29" fmla="*/ 29 h 903"/>
                <a:gd name="T30" fmla="*/ 229 w 231"/>
                <a:gd name="T31" fmla="*/ 16 h 903"/>
                <a:gd name="T32" fmla="*/ 231 w 231"/>
                <a:gd name="T33" fmla="*/ 7 h 903"/>
                <a:gd name="T34" fmla="*/ 231 w 231"/>
                <a:gd name="T35" fmla="*/ 2 h 903"/>
                <a:gd name="T36" fmla="*/ 230 w 231"/>
                <a:gd name="T37" fmla="*/ 0 h 903"/>
                <a:gd name="T38" fmla="*/ 216 w 231"/>
                <a:gd name="T39" fmla="*/ 25 h 903"/>
                <a:gd name="T40" fmla="*/ 217 w 231"/>
                <a:gd name="T41" fmla="*/ 27 h 903"/>
                <a:gd name="T42" fmla="*/ 217 w 231"/>
                <a:gd name="T43" fmla="*/ 32 h 903"/>
                <a:gd name="T44" fmla="*/ 214 w 231"/>
                <a:gd name="T45" fmla="*/ 41 h 903"/>
                <a:gd name="T46" fmla="*/ 210 w 231"/>
                <a:gd name="T47" fmla="*/ 52 h 903"/>
                <a:gd name="T48" fmla="*/ 203 w 231"/>
                <a:gd name="T49" fmla="*/ 66 h 903"/>
                <a:gd name="T50" fmla="*/ 196 w 231"/>
                <a:gd name="T51" fmla="*/ 84 h 903"/>
                <a:gd name="T52" fmla="*/ 186 w 231"/>
                <a:gd name="T53" fmla="*/ 104 h 903"/>
                <a:gd name="T54" fmla="*/ 175 w 231"/>
                <a:gd name="T55" fmla="*/ 127 h 903"/>
                <a:gd name="T56" fmla="*/ 162 w 231"/>
                <a:gd name="T57" fmla="*/ 152 h 903"/>
                <a:gd name="T58" fmla="*/ 148 w 231"/>
                <a:gd name="T59" fmla="*/ 179 h 903"/>
                <a:gd name="T60" fmla="*/ 132 w 231"/>
                <a:gd name="T61" fmla="*/ 209 h 903"/>
                <a:gd name="T62" fmla="*/ 115 w 231"/>
                <a:gd name="T63" fmla="*/ 240 h 903"/>
                <a:gd name="T64" fmla="*/ 99 w 231"/>
                <a:gd name="T65" fmla="*/ 273 h 903"/>
                <a:gd name="T66" fmla="*/ 80 w 231"/>
                <a:gd name="T67" fmla="*/ 307 h 903"/>
                <a:gd name="T68" fmla="*/ 60 w 231"/>
                <a:gd name="T69" fmla="*/ 342 h 903"/>
                <a:gd name="T70" fmla="*/ 41 w 231"/>
                <a:gd name="T71" fmla="*/ 378 h 903"/>
                <a:gd name="T72" fmla="*/ 19 w 231"/>
                <a:gd name="T73" fmla="*/ 415 h 903"/>
                <a:gd name="T74" fmla="*/ 0 w 231"/>
                <a:gd name="T75" fmla="*/ 452 h 903"/>
                <a:gd name="T76" fmla="*/ 1 w 231"/>
                <a:gd name="T77" fmla="*/ 452 h 90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31" h="903">
                  <a:moveTo>
                    <a:pt x="1" y="903"/>
                  </a:moveTo>
                  <a:lnTo>
                    <a:pt x="22" y="825"/>
                  </a:lnTo>
                  <a:lnTo>
                    <a:pt x="45" y="747"/>
                  </a:lnTo>
                  <a:lnTo>
                    <a:pt x="66" y="671"/>
                  </a:lnTo>
                  <a:lnTo>
                    <a:pt x="86" y="597"/>
                  </a:lnTo>
                  <a:lnTo>
                    <a:pt x="106" y="525"/>
                  </a:lnTo>
                  <a:lnTo>
                    <a:pt x="124" y="456"/>
                  </a:lnTo>
                  <a:lnTo>
                    <a:pt x="142" y="389"/>
                  </a:lnTo>
                  <a:lnTo>
                    <a:pt x="158" y="327"/>
                  </a:lnTo>
                  <a:lnTo>
                    <a:pt x="173" y="269"/>
                  </a:lnTo>
                  <a:lnTo>
                    <a:pt x="186" y="215"/>
                  </a:lnTo>
                  <a:lnTo>
                    <a:pt x="199" y="168"/>
                  </a:lnTo>
                  <a:lnTo>
                    <a:pt x="209" y="125"/>
                  </a:lnTo>
                  <a:lnTo>
                    <a:pt x="217" y="88"/>
                  </a:lnTo>
                  <a:lnTo>
                    <a:pt x="223" y="58"/>
                  </a:lnTo>
                  <a:lnTo>
                    <a:pt x="229" y="32"/>
                  </a:lnTo>
                  <a:lnTo>
                    <a:pt x="231" y="14"/>
                  </a:lnTo>
                  <a:lnTo>
                    <a:pt x="231" y="3"/>
                  </a:lnTo>
                  <a:lnTo>
                    <a:pt x="230" y="0"/>
                  </a:lnTo>
                  <a:lnTo>
                    <a:pt x="216" y="49"/>
                  </a:lnTo>
                  <a:lnTo>
                    <a:pt x="217" y="54"/>
                  </a:lnTo>
                  <a:lnTo>
                    <a:pt x="217" y="63"/>
                  </a:lnTo>
                  <a:lnTo>
                    <a:pt x="214" y="81"/>
                  </a:lnTo>
                  <a:lnTo>
                    <a:pt x="210" y="103"/>
                  </a:lnTo>
                  <a:lnTo>
                    <a:pt x="203" y="132"/>
                  </a:lnTo>
                  <a:lnTo>
                    <a:pt x="196" y="168"/>
                  </a:lnTo>
                  <a:lnTo>
                    <a:pt x="186" y="208"/>
                  </a:lnTo>
                  <a:lnTo>
                    <a:pt x="175" y="253"/>
                  </a:lnTo>
                  <a:lnTo>
                    <a:pt x="162" y="304"/>
                  </a:lnTo>
                  <a:lnTo>
                    <a:pt x="148" y="358"/>
                  </a:lnTo>
                  <a:lnTo>
                    <a:pt x="132" y="418"/>
                  </a:lnTo>
                  <a:lnTo>
                    <a:pt x="115" y="479"/>
                  </a:lnTo>
                  <a:lnTo>
                    <a:pt x="99" y="545"/>
                  </a:lnTo>
                  <a:lnTo>
                    <a:pt x="80" y="613"/>
                  </a:lnTo>
                  <a:lnTo>
                    <a:pt x="60" y="684"/>
                  </a:lnTo>
                  <a:lnTo>
                    <a:pt x="41" y="756"/>
                  </a:lnTo>
                  <a:lnTo>
                    <a:pt x="19" y="829"/>
                  </a:lnTo>
                  <a:lnTo>
                    <a:pt x="0" y="903"/>
                  </a:lnTo>
                  <a:lnTo>
                    <a:pt x="1" y="903"/>
                  </a:lnTo>
                  <a:close/>
                </a:path>
              </a:pathLst>
            </a:custGeom>
            <a:solidFill>
              <a:srgbClr val="D572D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418" name="Freeform 1183"/>
            <p:cNvSpPr>
              <a:spLocks/>
            </p:cNvSpPr>
            <p:nvPr/>
          </p:nvSpPr>
          <p:spPr bwMode="auto">
            <a:xfrm>
              <a:off x="1955" y="1079"/>
              <a:ext cx="219" cy="428"/>
            </a:xfrm>
            <a:custGeom>
              <a:avLst/>
              <a:gdLst>
                <a:gd name="T0" fmla="*/ 218 w 219"/>
                <a:gd name="T1" fmla="*/ 0 h 854"/>
                <a:gd name="T2" fmla="*/ 219 w 219"/>
                <a:gd name="T3" fmla="*/ 3 h 854"/>
                <a:gd name="T4" fmla="*/ 219 w 219"/>
                <a:gd name="T5" fmla="*/ 7 h 854"/>
                <a:gd name="T6" fmla="*/ 216 w 219"/>
                <a:gd name="T7" fmla="*/ 16 h 854"/>
                <a:gd name="T8" fmla="*/ 212 w 219"/>
                <a:gd name="T9" fmla="*/ 27 h 854"/>
                <a:gd name="T10" fmla="*/ 205 w 219"/>
                <a:gd name="T11" fmla="*/ 42 h 854"/>
                <a:gd name="T12" fmla="*/ 198 w 219"/>
                <a:gd name="T13" fmla="*/ 60 h 854"/>
                <a:gd name="T14" fmla="*/ 188 w 219"/>
                <a:gd name="T15" fmla="*/ 80 h 854"/>
                <a:gd name="T16" fmla="*/ 177 w 219"/>
                <a:gd name="T17" fmla="*/ 102 h 854"/>
                <a:gd name="T18" fmla="*/ 164 w 219"/>
                <a:gd name="T19" fmla="*/ 128 h 854"/>
                <a:gd name="T20" fmla="*/ 150 w 219"/>
                <a:gd name="T21" fmla="*/ 155 h 854"/>
                <a:gd name="T22" fmla="*/ 134 w 219"/>
                <a:gd name="T23" fmla="*/ 185 h 854"/>
                <a:gd name="T24" fmla="*/ 117 w 219"/>
                <a:gd name="T25" fmla="*/ 216 h 854"/>
                <a:gd name="T26" fmla="*/ 101 w 219"/>
                <a:gd name="T27" fmla="*/ 249 h 854"/>
                <a:gd name="T28" fmla="*/ 82 w 219"/>
                <a:gd name="T29" fmla="*/ 283 h 854"/>
                <a:gd name="T30" fmla="*/ 62 w 219"/>
                <a:gd name="T31" fmla="*/ 318 h 854"/>
                <a:gd name="T32" fmla="*/ 43 w 219"/>
                <a:gd name="T33" fmla="*/ 354 h 854"/>
                <a:gd name="T34" fmla="*/ 21 w 219"/>
                <a:gd name="T35" fmla="*/ 391 h 854"/>
                <a:gd name="T36" fmla="*/ 2 w 219"/>
                <a:gd name="T37" fmla="*/ 428 h 854"/>
                <a:gd name="T38" fmla="*/ 0 w 219"/>
                <a:gd name="T39" fmla="*/ 427 h 854"/>
                <a:gd name="T40" fmla="*/ 20 w 219"/>
                <a:gd name="T41" fmla="*/ 391 h 854"/>
                <a:gd name="T42" fmla="*/ 41 w 219"/>
                <a:gd name="T43" fmla="*/ 354 h 854"/>
                <a:gd name="T44" fmla="*/ 61 w 219"/>
                <a:gd name="T45" fmla="*/ 319 h 854"/>
                <a:gd name="T46" fmla="*/ 79 w 219"/>
                <a:gd name="T47" fmla="*/ 284 h 854"/>
                <a:gd name="T48" fmla="*/ 98 w 219"/>
                <a:gd name="T49" fmla="*/ 250 h 854"/>
                <a:gd name="T50" fmla="*/ 115 w 219"/>
                <a:gd name="T51" fmla="*/ 219 h 854"/>
                <a:gd name="T52" fmla="*/ 130 w 219"/>
                <a:gd name="T53" fmla="*/ 187 h 854"/>
                <a:gd name="T54" fmla="*/ 146 w 219"/>
                <a:gd name="T55" fmla="*/ 159 h 854"/>
                <a:gd name="T56" fmla="*/ 158 w 219"/>
                <a:gd name="T57" fmla="*/ 133 h 854"/>
                <a:gd name="T58" fmla="*/ 171 w 219"/>
                <a:gd name="T59" fmla="*/ 110 h 854"/>
                <a:gd name="T60" fmla="*/ 181 w 219"/>
                <a:gd name="T61" fmla="*/ 89 h 854"/>
                <a:gd name="T62" fmla="*/ 190 w 219"/>
                <a:gd name="T63" fmla="*/ 71 h 854"/>
                <a:gd name="T64" fmla="*/ 195 w 219"/>
                <a:gd name="T65" fmla="*/ 55 h 854"/>
                <a:gd name="T66" fmla="*/ 201 w 219"/>
                <a:gd name="T67" fmla="*/ 43 h 854"/>
                <a:gd name="T68" fmla="*/ 204 w 219"/>
                <a:gd name="T69" fmla="*/ 34 h 854"/>
                <a:gd name="T70" fmla="*/ 204 w 219"/>
                <a:gd name="T71" fmla="*/ 29 h 854"/>
                <a:gd name="T72" fmla="*/ 204 w 219"/>
                <a:gd name="T73" fmla="*/ 27 h 854"/>
                <a:gd name="T74" fmla="*/ 218 w 219"/>
                <a:gd name="T75" fmla="*/ 0 h 85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9" h="854">
                  <a:moveTo>
                    <a:pt x="218" y="0"/>
                  </a:moveTo>
                  <a:lnTo>
                    <a:pt x="219" y="5"/>
                  </a:lnTo>
                  <a:lnTo>
                    <a:pt x="219" y="14"/>
                  </a:lnTo>
                  <a:lnTo>
                    <a:pt x="216" y="32"/>
                  </a:lnTo>
                  <a:lnTo>
                    <a:pt x="212" y="54"/>
                  </a:lnTo>
                  <a:lnTo>
                    <a:pt x="205" y="83"/>
                  </a:lnTo>
                  <a:lnTo>
                    <a:pt x="198" y="119"/>
                  </a:lnTo>
                  <a:lnTo>
                    <a:pt x="188" y="159"/>
                  </a:lnTo>
                  <a:lnTo>
                    <a:pt x="177" y="204"/>
                  </a:lnTo>
                  <a:lnTo>
                    <a:pt x="164" y="255"/>
                  </a:lnTo>
                  <a:lnTo>
                    <a:pt x="150" y="309"/>
                  </a:lnTo>
                  <a:lnTo>
                    <a:pt x="134" y="369"/>
                  </a:lnTo>
                  <a:lnTo>
                    <a:pt x="117" y="430"/>
                  </a:lnTo>
                  <a:lnTo>
                    <a:pt x="101" y="496"/>
                  </a:lnTo>
                  <a:lnTo>
                    <a:pt x="82" y="564"/>
                  </a:lnTo>
                  <a:lnTo>
                    <a:pt x="62" y="635"/>
                  </a:lnTo>
                  <a:lnTo>
                    <a:pt x="43" y="707"/>
                  </a:lnTo>
                  <a:lnTo>
                    <a:pt x="21" y="780"/>
                  </a:lnTo>
                  <a:lnTo>
                    <a:pt x="2" y="854"/>
                  </a:lnTo>
                  <a:lnTo>
                    <a:pt x="0" y="852"/>
                  </a:lnTo>
                  <a:lnTo>
                    <a:pt x="20" y="780"/>
                  </a:lnTo>
                  <a:lnTo>
                    <a:pt x="41" y="707"/>
                  </a:lnTo>
                  <a:lnTo>
                    <a:pt x="61" y="637"/>
                  </a:lnTo>
                  <a:lnTo>
                    <a:pt x="79" y="566"/>
                  </a:lnTo>
                  <a:lnTo>
                    <a:pt x="98" y="499"/>
                  </a:lnTo>
                  <a:lnTo>
                    <a:pt x="115" y="436"/>
                  </a:lnTo>
                  <a:lnTo>
                    <a:pt x="130" y="374"/>
                  </a:lnTo>
                  <a:lnTo>
                    <a:pt x="146" y="318"/>
                  </a:lnTo>
                  <a:lnTo>
                    <a:pt x="158" y="266"/>
                  </a:lnTo>
                  <a:lnTo>
                    <a:pt x="171" y="219"/>
                  </a:lnTo>
                  <a:lnTo>
                    <a:pt x="181" y="177"/>
                  </a:lnTo>
                  <a:lnTo>
                    <a:pt x="190" y="141"/>
                  </a:lnTo>
                  <a:lnTo>
                    <a:pt x="195" y="110"/>
                  </a:lnTo>
                  <a:lnTo>
                    <a:pt x="201" y="86"/>
                  </a:lnTo>
                  <a:lnTo>
                    <a:pt x="204" y="68"/>
                  </a:lnTo>
                  <a:lnTo>
                    <a:pt x="204" y="58"/>
                  </a:lnTo>
                  <a:lnTo>
                    <a:pt x="204" y="54"/>
                  </a:lnTo>
                  <a:lnTo>
                    <a:pt x="218" y="0"/>
                  </a:lnTo>
                  <a:close/>
                </a:path>
              </a:pathLst>
            </a:custGeom>
            <a:solidFill>
              <a:srgbClr val="D876D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419" name="Freeform 1184"/>
            <p:cNvSpPr>
              <a:spLocks/>
            </p:cNvSpPr>
            <p:nvPr/>
          </p:nvSpPr>
          <p:spPr bwMode="auto">
            <a:xfrm>
              <a:off x="1954" y="1106"/>
              <a:ext cx="205" cy="400"/>
            </a:xfrm>
            <a:custGeom>
              <a:avLst/>
              <a:gdLst>
                <a:gd name="T0" fmla="*/ 1 w 205"/>
                <a:gd name="T1" fmla="*/ 400 h 798"/>
                <a:gd name="T2" fmla="*/ 21 w 205"/>
                <a:gd name="T3" fmla="*/ 364 h 798"/>
                <a:gd name="T4" fmla="*/ 42 w 205"/>
                <a:gd name="T5" fmla="*/ 327 h 798"/>
                <a:gd name="T6" fmla="*/ 62 w 205"/>
                <a:gd name="T7" fmla="*/ 292 h 798"/>
                <a:gd name="T8" fmla="*/ 80 w 205"/>
                <a:gd name="T9" fmla="*/ 257 h 798"/>
                <a:gd name="T10" fmla="*/ 99 w 205"/>
                <a:gd name="T11" fmla="*/ 223 h 798"/>
                <a:gd name="T12" fmla="*/ 116 w 205"/>
                <a:gd name="T13" fmla="*/ 191 h 798"/>
                <a:gd name="T14" fmla="*/ 131 w 205"/>
                <a:gd name="T15" fmla="*/ 160 h 798"/>
                <a:gd name="T16" fmla="*/ 147 w 205"/>
                <a:gd name="T17" fmla="*/ 132 h 798"/>
                <a:gd name="T18" fmla="*/ 159 w 205"/>
                <a:gd name="T19" fmla="*/ 106 h 798"/>
                <a:gd name="T20" fmla="*/ 172 w 205"/>
                <a:gd name="T21" fmla="*/ 83 h 798"/>
                <a:gd name="T22" fmla="*/ 182 w 205"/>
                <a:gd name="T23" fmla="*/ 62 h 798"/>
                <a:gd name="T24" fmla="*/ 191 w 205"/>
                <a:gd name="T25" fmla="*/ 44 h 798"/>
                <a:gd name="T26" fmla="*/ 196 w 205"/>
                <a:gd name="T27" fmla="*/ 28 h 798"/>
                <a:gd name="T28" fmla="*/ 202 w 205"/>
                <a:gd name="T29" fmla="*/ 16 h 798"/>
                <a:gd name="T30" fmla="*/ 205 w 205"/>
                <a:gd name="T31" fmla="*/ 7 h 798"/>
                <a:gd name="T32" fmla="*/ 205 w 205"/>
                <a:gd name="T33" fmla="*/ 2 h 798"/>
                <a:gd name="T34" fmla="*/ 205 w 205"/>
                <a:gd name="T35" fmla="*/ 0 h 798"/>
                <a:gd name="T36" fmla="*/ 188 w 205"/>
                <a:gd name="T37" fmla="*/ 28 h 798"/>
                <a:gd name="T38" fmla="*/ 189 w 205"/>
                <a:gd name="T39" fmla="*/ 30 h 798"/>
                <a:gd name="T40" fmla="*/ 188 w 205"/>
                <a:gd name="T41" fmla="*/ 35 h 798"/>
                <a:gd name="T42" fmla="*/ 186 w 205"/>
                <a:gd name="T43" fmla="*/ 44 h 798"/>
                <a:gd name="T44" fmla="*/ 181 w 205"/>
                <a:gd name="T45" fmla="*/ 54 h 798"/>
                <a:gd name="T46" fmla="*/ 175 w 205"/>
                <a:gd name="T47" fmla="*/ 69 h 798"/>
                <a:gd name="T48" fmla="*/ 168 w 205"/>
                <a:gd name="T49" fmla="*/ 85 h 798"/>
                <a:gd name="T50" fmla="*/ 158 w 205"/>
                <a:gd name="T51" fmla="*/ 105 h 798"/>
                <a:gd name="T52" fmla="*/ 147 w 205"/>
                <a:gd name="T53" fmla="*/ 127 h 798"/>
                <a:gd name="T54" fmla="*/ 134 w 205"/>
                <a:gd name="T55" fmla="*/ 151 h 798"/>
                <a:gd name="T56" fmla="*/ 121 w 205"/>
                <a:gd name="T57" fmla="*/ 178 h 798"/>
                <a:gd name="T58" fmla="*/ 106 w 205"/>
                <a:gd name="T59" fmla="*/ 206 h 798"/>
                <a:gd name="T60" fmla="*/ 90 w 205"/>
                <a:gd name="T61" fmla="*/ 236 h 798"/>
                <a:gd name="T62" fmla="*/ 73 w 205"/>
                <a:gd name="T63" fmla="*/ 267 h 798"/>
                <a:gd name="T64" fmla="*/ 56 w 205"/>
                <a:gd name="T65" fmla="*/ 299 h 798"/>
                <a:gd name="T66" fmla="*/ 38 w 205"/>
                <a:gd name="T67" fmla="*/ 332 h 798"/>
                <a:gd name="T68" fmla="*/ 18 w 205"/>
                <a:gd name="T69" fmla="*/ 366 h 798"/>
                <a:gd name="T70" fmla="*/ 0 w 205"/>
                <a:gd name="T71" fmla="*/ 400 h 798"/>
                <a:gd name="T72" fmla="*/ 1 w 205"/>
                <a:gd name="T73" fmla="*/ 400 h 79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205" h="798">
                  <a:moveTo>
                    <a:pt x="1" y="798"/>
                  </a:moveTo>
                  <a:lnTo>
                    <a:pt x="21" y="726"/>
                  </a:lnTo>
                  <a:lnTo>
                    <a:pt x="42" y="653"/>
                  </a:lnTo>
                  <a:lnTo>
                    <a:pt x="62" y="583"/>
                  </a:lnTo>
                  <a:lnTo>
                    <a:pt x="80" y="512"/>
                  </a:lnTo>
                  <a:lnTo>
                    <a:pt x="99" y="445"/>
                  </a:lnTo>
                  <a:lnTo>
                    <a:pt x="116" y="382"/>
                  </a:lnTo>
                  <a:lnTo>
                    <a:pt x="131" y="320"/>
                  </a:lnTo>
                  <a:lnTo>
                    <a:pt x="147" y="264"/>
                  </a:lnTo>
                  <a:lnTo>
                    <a:pt x="159" y="212"/>
                  </a:lnTo>
                  <a:lnTo>
                    <a:pt x="172" y="165"/>
                  </a:lnTo>
                  <a:lnTo>
                    <a:pt x="182" y="123"/>
                  </a:lnTo>
                  <a:lnTo>
                    <a:pt x="191" y="87"/>
                  </a:lnTo>
                  <a:lnTo>
                    <a:pt x="196" y="56"/>
                  </a:lnTo>
                  <a:lnTo>
                    <a:pt x="202" y="32"/>
                  </a:lnTo>
                  <a:lnTo>
                    <a:pt x="205" y="14"/>
                  </a:lnTo>
                  <a:lnTo>
                    <a:pt x="205" y="4"/>
                  </a:lnTo>
                  <a:lnTo>
                    <a:pt x="205" y="0"/>
                  </a:lnTo>
                  <a:lnTo>
                    <a:pt x="188" y="56"/>
                  </a:lnTo>
                  <a:lnTo>
                    <a:pt x="189" y="60"/>
                  </a:lnTo>
                  <a:lnTo>
                    <a:pt x="188" y="70"/>
                  </a:lnTo>
                  <a:lnTo>
                    <a:pt x="186" y="87"/>
                  </a:lnTo>
                  <a:lnTo>
                    <a:pt x="181" y="108"/>
                  </a:lnTo>
                  <a:lnTo>
                    <a:pt x="175" y="137"/>
                  </a:lnTo>
                  <a:lnTo>
                    <a:pt x="168" y="170"/>
                  </a:lnTo>
                  <a:lnTo>
                    <a:pt x="158" y="210"/>
                  </a:lnTo>
                  <a:lnTo>
                    <a:pt x="147" y="253"/>
                  </a:lnTo>
                  <a:lnTo>
                    <a:pt x="134" y="302"/>
                  </a:lnTo>
                  <a:lnTo>
                    <a:pt x="121" y="355"/>
                  </a:lnTo>
                  <a:lnTo>
                    <a:pt x="106" y="411"/>
                  </a:lnTo>
                  <a:lnTo>
                    <a:pt x="90" y="471"/>
                  </a:lnTo>
                  <a:lnTo>
                    <a:pt x="73" y="532"/>
                  </a:lnTo>
                  <a:lnTo>
                    <a:pt x="56" y="597"/>
                  </a:lnTo>
                  <a:lnTo>
                    <a:pt x="38" y="662"/>
                  </a:lnTo>
                  <a:lnTo>
                    <a:pt x="18" y="731"/>
                  </a:lnTo>
                  <a:lnTo>
                    <a:pt x="0" y="798"/>
                  </a:lnTo>
                  <a:lnTo>
                    <a:pt x="1" y="798"/>
                  </a:lnTo>
                  <a:close/>
                </a:path>
              </a:pathLst>
            </a:custGeom>
            <a:solidFill>
              <a:srgbClr val="DB7BD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420" name="Freeform 1185"/>
            <p:cNvSpPr>
              <a:spLocks/>
            </p:cNvSpPr>
            <p:nvPr/>
          </p:nvSpPr>
          <p:spPr bwMode="auto">
            <a:xfrm>
              <a:off x="1952" y="1135"/>
              <a:ext cx="191" cy="371"/>
            </a:xfrm>
            <a:custGeom>
              <a:avLst/>
              <a:gdLst>
                <a:gd name="T0" fmla="*/ 190 w 191"/>
                <a:gd name="T1" fmla="*/ 0 h 742"/>
                <a:gd name="T2" fmla="*/ 191 w 191"/>
                <a:gd name="T3" fmla="*/ 2 h 742"/>
                <a:gd name="T4" fmla="*/ 190 w 191"/>
                <a:gd name="T5" fmla="*/ 7 h 742"/>
                <a:gd name="T6" fmla="*/ 188 w 191"/>
                <a:gd name="T7" fmla="*/ 16 h 742"/>
                <a:gd name="T8" fmla="*/ 183 w 191"/>
                <a:gd name="T9" fmla="*/ 26 h 742"/>
                <a:gd name="T10" fmla="*/ 177 w 191"/>
                <a:gd name="T11" fmla="*/ 41 h 742"/>
                <a:gd name="T12" fmla="*/ 170 w 191"/>
                <a:gd name="T13" fmla="*/ 57 h 742"/>
                <a:gd name="T14" fmla="*/ 160 w 191"/>
                <a:gd name="T15" fmla="*/ 77 h 742"/>
                <a:gd name="T16" fmla="*/ 149 w 191"/>
                <a:gd name="T17" fmla="*/ 99 h 742"/>
                <a:gd name="T18" fmla="*/ 136 w 191"/>
                <a:gd name="T19" fmla="*/ 123 h 742"/>
                <a:gd name="T20" fmla="*/ 123 w 191"/>
                <a:gd name="T21" fmla="*/ 150 h 742"/>
                <a:gd name="T22" fmla="*/ 108 w 191"/>
                <a:gd name="T23" fmla="*/ 178 h 742"/>
                <a:gd name="T24" fmla="*/ 92 w 191"/>
                <a:gd name="T25" fmla="*/ 208 h 742"/>
                <a:gd name="T26" fmla="*/ 75 w 191"/>
                <a:gd name="T27" fmla="*/ 238 h 742"/>
                <a:gd name="T28" fmla="*/ 58 w 191"/>
                <a:gd name="T29" fmla="*/ 271 h 742"/>
                <a:gd name="T30" fmla="*/ 40 w 191"/>
                <a:gd name="T31" fmla="*/ 303 h 742"/>
                <a:gd name="T32" fmla="*/ 20 w 191"/>
                <a:gd name="T33" fmla="*/ 338 h 742"/>
                <a:gd name="T34" fmla="*/ 2 w 191"/>
                <a:gd name="T35" fmla="*/ 371 h 742"/>
                <a:gd name="T36" fmla="*/ 0 w 191"/>
                <a:gd name="T37" fmla="*/ 371 h 742"/>
                <a:gd name="T38" fmla="*/ 19 w 191"/>
                <a:gd name="T39" fmla="*/ 338 h 742"/>
                <a:gd name="T40" fmla="*/ 37 w 191"/>
                <a:gd name="T41" fmla="*/ 305 h 742"/>
                <a:gd name="T42" fmla="*/ 54 w 191"/>
                <a:gd name="T43" fmla="*/ 273 h 742"/>
                <a:gd name="T44" fmla="*/ 71 w 191"/>
                <a:gd name="T45" fmla="*/ 242 h 742"/>
                <a:gd name="T46" fmla="*/ 88 w 191"/>
                <a:gd name="T47" fmla="*/ 212 h 742"/>
                <a:gd name="T48" fmla="*/ 104 w 191"/>
                <a:gd name="T49" fmla="*/ 183 h 742"/>
                <a:gd name="T50" fmla="*/ 118 w 191"/>
                <a:gd name="T51" fmla="*/ 157 h 742"/>
                <a:gd name="T52" fmla="*/ 130 w 191"/>
                <a:gd name="T53" fmla="*/ 131 h 742"/>
                <a:gd name="T54" fmla="*/ 142 w 191"/>
                <a:gd name="T55" fmla="*/ 109 h 742"/>
                <a:gd name="T56" fmla="*/ 152 w 191"/>
                <a:gd name="T57" fmla="*/ 89 h 742"/>
                <a:gd name="T58" fmla="*/ 159 w 191"/>
                <a:gd name="T59" fmla="*/ 72 h 742"/>
                <a:gd name="T60" fmla="*/ 166 w 191"/>
                <a:gd name="T61" fmla="*/ 57 h 742"/>
                <a:gd name="T62" fmla="*/ 170 w 191"/>
                <a:gd name="T63" fmla="*/ 46 h 742"/>
                <a:gd name="T64" fmla="*/ 173 w 191"/>
                <a:gd name="T65" fmla="*/ 37 h 742"/>
                <a:gd name="T66" fmla="*/ 174 w 191"/>
                <a:gd name="T67" fmla="*/ 32 h 742"/>
                <a:gd name="T68" fmla="*/ 173 w 191"/>
                <a:gd name="T69" fmla="*/ 30 h 742"/>
                <a:gd name="T70" fmla="*/ 190 w 191"/>
                <a:gd name="T71" fmla="*/ 0 h 74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91" h="742">
                  <a:moveTo>
                    <a:pt x="190" y="0"/>
                  </a:moveTo>
                  <a:lnTo>
                    <a:pt x="191" y="4"/>
                  </a:lnTo>
                  <a:lnTo>
                    <a:pt x="190" y="14"/>
                  </a:lnTo>
                  <a:lnTo>
                    <a:pt x="188" y="31"/>
                  </a:lnTo>
                  <a:lnTo>
                    <a:pt x="183" y="52"/>
                  </a:lnTo>
                  <a:lnTo>
                    <a:pt x="177" y="81"/>
                  </a:lnTo>
                  <a:lnTo>
                    <a:pt x="170" y="114"/>
                  </a:lnTo>
                  <a:lnTo>
                    <a:pt x="160" y="154"/>
                  </a:lnTo>
                  <a:lnTo>
                    <a:pt x="149" y="197"/>
                  </a:lnTo>
                  <a:lnTo>
                    <a:pt x="136" y="246"/>
                  </a:lnTo>
                  <a:lnTo>
                    <a:pt x="123" y="299"/>
                  </a:lnTo>
                  <a:lnTo>
                    <a:pt x="108" y="355"/>
                  </a:lnTo>
                  <a:lnTo>
                    <a:pt x="92" y="415"/>
                  </a:lnTo>
                  <a:lnTo>
                    <a:pt x="75" y="476"/>
                  </a:lnTo>
                  <a:lnTo>
                    <a:pt x="58" y="541"/>
                  </a:lnTo>
                  <a:lnTo>
                    <a:pt x="40" y="606"/>
                  </a:lnTo>
                  <a:lnTo>
                    <a:pt x="20" y="675"/>
                  </a:lnTo>
                  <a:lnTo>
                    <a:pt x="2" y="742"/>
                  </a:lnTo>
                  <a:lnTo>
                    <a:pt x="0" y="742"/>
                  </a:lnTo>
                  <a:lnTo>
                    <a:pt x="19" y="675"/>
                  </a:lnTo>
                  <a:lnTo>
                    <a:pt x="37" y="610"/>
                  </a:lnTo>
                  <a:lnTo>
                    <a:pt x="54" y="545"/>
                  </a:lnTo>
                  <a:lnTo>
                    <a:pt x="71" y="483"/>
                  </a:lnTo>
                  <a:lnTo>
                    <a:pt x="88" y="424"/>
                  </a:lnTo>
                  <a:lnTo>
                    <a:pt x="104" y="366"/>
                  </a:lnTo>
                  <a:lnTo>
                    <a:pt x="118" y="313"/>
                  </a:lnTo>
                  <a:lnTo>
                    <a:pt x="130" y="262"/>
                  </a:lnTo>
                  <a:lnTo>
                    <a:pt x="142" y="217"/>
                  </a:lnTo>
                  <a:lnTo>
                    <a:pt x="152" y="177"/>
                  </a:lnTo>
                  <a:lnTo>
                    <a:pt x="159" y="143"/>
                  </a:lnTo>
                  <a:lnTo>
                    <a:pt x="166" y="114"/>
                  </a:lnTo>
                  <a:lnTo>
                    <a:pt x="170" y="91"/>
                  </a:lnTo>
                  <a:lnTo>
                    <a:pt x="173" y="74"/>
                  </a:lnTo>
                  <a:lnTo>
                    <a:pt x="174" y="63"/>
                  </a:lnTo>
                  <a:lnTo>
                    <a:pt x="173" y="60"/>
                  </a:lnTo>
                  <a:lnTo>
                    <a:pt x="190" y="0"/>
                  </a:lnTo>
                  <a:close/>
                </a:path>
              </a:pathLst>
            </a:custGeom>
            <a:solidFill>
              <a:srgbClr val="DD80D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421" name="Freeform 1186"/>
            <p:cNvSpPr>
              <a:spLocks/>
            </p:cNvSpPr>
            <p:nvPr/>
          </p:nvSpPr>
          <p:spPr bwMode="auto">
            <a:xfrm>
              <a:off x="1949" y="1164"/>
              <a:ext cx="177" cy="342"/>
            </a:xfrm>
            <a:custGeom>
              <a:avLst/>
              <a:gdLst>
                <a:gd name="T0" fmla="*/ 3 w 177"/>
                <a:gd name="T1" fmla="*/ 342 h 682"/>
                <a:gd name="T2" fmla="*/ 22 w 177"/>
                <a:gd name="T3" fmla="*/ 308 h 682"/>
                <a:gd name="T4" fmla="*/ 40 w 177"/>
                <a:gd name="T5" fmla="*/ 276 h 682"/>
                <a:gd name="T6" fmla="*/ 57 w 177"/>
                <a:gd name="T7" fmla="*/ 243 h 682"/>
                <a:gd name="T8" fmla="*/ 74 w 177"/>
                <a:gd name="T9" fmla="*/ 212 h 682"/>
                <a:gd name="T10" fmla="*/ 91 w 177"/>
                <a:gd name="T11" fmla="*/ 183 h 682"/>
                <a:gd name="T12" fmla="*/ 107 w 177"/>
                <a:gd name="T13" fmla="*/ 153 h 682"/>
                <a:gd name="T14" fmla="*/ 121 w 177"/>
                <a:gd name="T15" fmla="*/ 127 h 682"/>
                <a:gd name="T16" fmla="*/ 133 w 177"/>
                <a:gd name="T17" fmla="*/ 101 h 682"/>
                <a:gd name="T18" fmla="*/ 145 w 177"/>
                <a:gd name="T19" fmla="*/ 79 h 682"/>
                <a:gd name="T20" fmla="*/ 155 w 177"/>
                <a:gd name="T21" fmla="*/ 59 h 682"/>
                <a:gd name="T22" fmla="*/ 162 w 177"/>
                <a:gd name="T23" fmla="*/ 42 h 682"/>
                <a:gd name="T24" fmla="*/ 169 w 177"/>
                <a:gd name="T25" fmla="*/ 27 h 682"/>
                <a:gd name="T26" fmla="*/ 173 w 177"/>
                <a:gd name="T27" fmla="*/ 16 h 682"/>
                <a:gd name="T28" fmla="*/ 176 w 177"/>
                <a:gd name="T29" fmla="*/ 7 h 682"/>
                <a:gd name="T30" fmla="*/ 177 w 177"/>
                <a:gd name="T31" fmla="*/ 2 h 682"/>
                <a:gd name="T32" fmla="*/ 176 w 177"/>
                <a:gd name="T33" fmla="*/ 0 h 682"/>
                <a:gd name="T34" fmla="*/ 157 w 177"/>
                <a:gd name="T35" fmla="*/ 32 h 682"/>
                <a:gd name="T36" fmla="*/ 159 w 177"/>
                <a:gd name="T37" fmla="*/ 35 h 682"/>
                <a:gd name="T38" fmla="*/ 157 w 177"/>
                <a:gd name="T39" fmla="*/ 40 h 682"/>
                <a:gd name="T40" fmla="*/ 155 w 177"/>
                <a:gd name="T41" fmla="*/ 48 h 682"/>
                <a:gd name="T42" fmla="*/ 149 w 177"/>
                <a:gd name="T43" fmla="*/ 60 h 682"/>
                <a:gd name="T44" fmla="*/ 143 w 177"/>
                <a:gd name="T45" fmla="*/ 75 h 682"/>
                <a:gd name="T46" fmla="*/ 135 w 177"/>
                <a:gd name="T47" fmla="*/ 92 h 682"/>
                <a:gd name="T48" fmla="*/ 125 w 177"/>
                <a:gd name="T49" fmla="*/ 113 h 682"/>
                <a:gd name="T50" fmla="*/ 112 w 177"/>
                <a:gd name="T51" fmla="*/ 136 h 682"/>
                <a:gd name="T52" fmla="*/ 99 w 177"/>
                <a:gd name="T53" fmla="*/ 161 h 682"/>
                <a:gd name="T54" fmla="*/ 85 w 177"/>
                <a:gd name="T55" fmla="*/ 188 h 682"/>
                <a:gd name="T56" fmla="*/ 70 w 177"/>
                <a:gd name="T57" fmla="*/ 217 h 682"/>
                <a:gd name="T58" fmla="*/ 54 w 177"/>
                <a:gd name="T59" fmla="*/ 247 h 682"/>
                <a:gd name="T60" fmla="*/ 37 w 177"/>
                <a:gd name="T61" fmla="*/ 278 h 682"/>
                <a:gd name="T62" fmla="*/ 19 w 177"/>
                <a:gd name="T63" fmla="*/ 309 h 682"/>
                <a:gd name="T64" fmla="*/ 0 w 177"/>
                <a:gd name="T65" fmla="*/ 341 h 682"/>
                <a:gd name="T66" fmla="*/ 3 w 177"/>
                <a:gd name="T67" fmla="*/ 342 h 68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77" h="682">
                  <a:moveTo>
                    <a:pt x="3" y="682"/>
                  </a:moveTo>
                  <a:lnTo>
                    <a:pt x="22" y="615"/>
                  </a:lnTo>
                  <a:lnTo>
                    <a:pt x="40" y="550"/>
                  </a:lnTo>
                  <a:lnTo>
                    <a:pt x="57" y="485"/>
                  </a:lnTo>
                  <a:lnTo>
                    <a:pt x="74" y="423"/>
                  </a:lnTo>
                  <a:lnTo>
                    <a:pt x="91" y="364"/>
                  </a:lnTo>
                  <a:lnTo>
                    <a:pt x="107" y="306"/>
                  </a:lnTo>
                  <a:lnTo>
                    <a:pt x="121" y="253"/>
                  </a:lnTo>
                  <a:lnTo>
                    <a:pt x="133" y="202"/>
                  </a:lnTo>
                  <a:lnTo>
                    <a:pt x="145" y="157"/>
                  </a:lnTo>
                  <a:lnTo>
                    <a:pt x="155" y="117"/>
                  </a:lnTo>
                  <a:lnTo>
                    <a:pt x="162" y="83"/>
                  </a:lnTo>
                  <a:lnTo>
                    <a:pt x="169" y="54"/>
                  </a:lnTo>
                  <a:lnTo>
                    <a:pt x="173" y="31"/>
                  </a:lnTo>
                  <a:lnTo>
                    <a:pt x="176" y="14"/>
                  </a:lnTo>
                  <a:lnTo>
                    <a:pt x="177" y="3"/>
                  </a:lnTo>
                  <a:lnTo>
                    <a:pt x="176" y="0"/>
                  </a:lnTo>
                  <a:lnTo>
                    <a:pt x="157" y="63"/>
                  </a:lnTo>
                  <a:lnTo>
                    <a:pt x="159" y="69"/>
                  </a:lnTo>
                  <a:lnTo>
                    <a:pt x="157" y="79"/>
                  </a:lnTo>
                  <a:lnTo>
                    <a:pt x="155" y="96"/>
                  </a:lnTo>
                  <a:lnTo>
                    <a:pt x="149" y="119"/>
                  </a:lnTo>
                  <a:lnTo>
                    <a:pt x="143" y="150"/>
                  </a:lnTo>
                  <a:lnTo>
                    <a:pt x="135" y="184"/>
                  </a:lnTo>
                  <a:lnTo>
                    <a:pt x="125" y="226"/>
                  </a:lnTo>
                  <a:lnTo>
                    <a:pt x="112" y="271"/>
                  </a:lnTo>
                  <a:lnTo>
                    <a:pt x="99" y="322"/>
                  </a:lnTo>
                  <a:lnTo>
                    <a:pt x="85" y="374"/>
                  </a:lnTo>
                  <a:lnTo>
                    <a:pt x="70" y="432"/>
                  </a:lnTo>
                  <a:lnTo>
                    <a:pt x="54" y="492"/>
                  </a:lnTo>
                  <a:lnTo>
                    <a:pt x="37" y="554"/>
                  </a:lnTo>
                  <a:lnTo>
                    <a:pt x="19" y="617"/>
                  </a:lnTo>
                  <a:lnTo>
                    <a:pt x="0" y="680"/>
                  </a:lnTo>
                  <a:lnTo>
                    <a:pt x="3" y="682"/>
                  </a:lnTo>
                  <a:close/>
                </a:path>
              </a:pathLst>
            </a:custGeom>
            <a:solidFill>
              <a:srgbClr val="E085D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422" name="Freeform 1187"/>
            <p:cNvSpPr>
              <a:spLocks/>
            </p:cNvSpPr>
            <p:nvPr/>
          </p:nvSpPr>
          <p:spPr bwMode="auto">
            <a:xfrm>
              <a:off x="1948" y="1196"/>
              <a:ext cx="160" cy="309"/>
            </a:xfrm>
            <a:custGeom>
              <a:avLst/>
              <a:gdLst>
                <a:gd name="T0" fmla="*/ 158 w 160"/>
                <a:gd name="T1" fmla="*/ 0 h 617"/>
                <a:gd name="T2" fmla="*/ 160 w 160"/>
                <a:gd name="T3" fmla="*/ 3 h 617"/>
                <a:gd name="T4" fmla="*/ 158 w 160"/>
                <a:gd name="T5" fmla="*/ 8 h 617"/>
                <a:gd name="T6" fmla="*/ 156 w 160"/>
                <a:gd name="T7" fmla="*/ 17 h 617"/>
                <a:gd name="T8" fmla="*/ 150 w 160"/>
                <a:gd name="T9" fmla="*/ 28 h 617"/>
                <a:gd name="T10" fmla="*/ 144 w 160"/>
                <a:gd name="T11" fmla="*/ 44 h 617"/>
                <a:gd name="T12" fmla="*/ 136 w 160"/>
                <a:gd name="T13" fmla="*/ 61 h 617"/>
                <a:gd name="T14" fmla="*/ 126 w 160"/>
                <a:gd name="T15" fmla="*/ 82 h 617"/>
                <a:gd name="T16" fmla="*/ 113 w 160"/>
                <a:gd name="T17" fmla="*/ 104 h 617"/>
                <a:gd name="T18" fmla="*/ 100 w 160"/>
                <a:gd name="T19" fmla="*/ 130 h 617"/>
                <a:gd name="T20" fmla="*/ 86 w 160"/>
                <a:gd name="T21" fmla="*/ 156 h 617"/>
                <a:gd name="T22" fmla="*/ 71 w 160"/>
                <a:gd name="T23" fmla="*/ 185 h 617"/>
                <a:gd name="T24" fmla="*/ 55 w 160"/>
                <a:gd name="T25" fmla="*/ 215 h 617"/>
                <a:gd name="T26" fmla="*/ 38 w 160"/>
                <a:gd name="T27" fmla="*/ 246 h 617"/>
                <a:gd name="T28" fmla="*/ 20 w 160"/>
                <a:gd name="T29" fmla="*/ 277 h 617"/>
                <a:gd name="T30" fmla="*/ 1 w 160"/>
                <a:gd name="T31" fmla="*/ 309 h 617"/>
                <a:gd name="T32" fmla="*/ 0 w 160"/>
                <a:gd name="T33" fmla="*/ 309 h 617"/>
                <a:gd name="T34" fmla="*/ 17 w 160"/>
                <a:gd name="T35" fmla="*/ 278 h 617"/>
                <a:gd name="T36" fmla="*/ 34 w 160"/>
                <a:gd name="T37" fmla="*/ 248 h 617"/>
                <a:gd name="T38" fmla="*/ 50 w 160"/>
                <a:gd name="T39" fmla="*/ 219 h 617"/>
                <a:gd name="T40" fmla="*/ 65 w 160"/>
                <a:gd name="T41" fmla="*/ 191 h 617"/>
                <a:gd name="T42" fmla="*/ 79 w 160"/>
                <a:gd name="T43" fmla="*/ 164 h 617"/>
                <a:gd name="T44" fmla="*/ 93 w 160"/>
                <a:gd name="T45" fmla="*/ 140 h 617"/>
                <a:gd name="T46" fmla="*/ 105 w 160"/>
                <a:gd name="T47" fmla="*/ 116 h 617"/>
                <a:gd name="T48" fmla="*/ 115 w 160"/>
                <a:gd name="T49" fmla="*/ 96 h 617"/>
                <a:gd name="T50" fmla="*/ 123 w 160"/>
                <a:gd name="T51" fmla="*/ 78 h 617"/>
                <a:gd name="T52" fmla="*/ 130 w 160"/>
                <a:gd name="T53" fmla="*/ 63 h 617"/>
                <a:gd name="T54" fmla="*/ 136 w 160"/>
                <a:gd name="T55" fmla="*/ 51 h 617"/>
                <a:gd name="T56" fmla="*/ 139 w 160"/>
                <a:gd name="T57" fmla="*/ 43 h 617"/>
                <a:gd name="T58" fmla="*/ 140 w 160"/>
                <a:gd name="T59" fmla="*/ 37 h 617"/>
                <a:gd name="T60" fmla="*/ 140 w 160"/>
                <a:gd name="T61" fmla="*/ 35 h 617"/>
                <a:gd name="T62" fmla="*/ 158 w 160"/>
                <a:gd name="T63" fmla="*/ 0 h 61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60" h="617">
                  <a:moveTo>
                    <a:pt x="158" y="0"/>
                  </a:moveTo>
                  <a:lnTo>
                    <a:pt x="160" y="6"/>
                  </a:lnTo>
                  <a:lnTo>
                    <a:pt x="158" y="16"/>
                  </a:lnTo>
                  <a:lnTo>
                    <a:pt x="156" y="33"/>
                  </a:lnTo>
                  <a:lnTo>
                    <a:pt x="150" y="56"/>
                  </a:lnTo>
                  <a:lnTo>
                    <a:pt x="144" y="87"/>
                  </a:lnTo>
                  <a:lnTo>
                    <a:pt x="136" y="121"/>
                  </a:lnTo>
                  <a:lnTo>
                    <a:pt x="126" y="163"/>
                  </a:lnTo>
                  <a:lnTo>
                    <a:pt x="113" y="208"/>
                  </a:lnTo>
                  <a:lnTo>
                    <a:pt x="100" y="259"/>
                  </a:lnTo>
                  <a:lnTo>
                    <a:pt x="86" y="311"/>
                  </a:lnTo>
                  <a:lnTo>
                    <a:pt x="71" y="369"/>
                  </a:lnTo>
                  <a:lnTo>
                    <a:pt x="55" y="429"/>
                  </a:lnTo>
                  <a:lnTo>
                    <a:pt x="38" y="491"/>
                  </a:lnTo>
                  <a:lnTo>
                    <a:pt x="20" y="554"/>
                  </a:lnTo>
                  <a:lnTo>
                    <a:pt x="1" y="617"/>
                  </a:lnTo>
                  <a:lnTo>
                    <a:pt x="0" y="617"/>
                  </a:lnTo>
                  <a:lnTo>
                    <a:pt x="17" y="556"/>
                  </a:lnTo>
                  <a:lnTo>
                    <a:pt x="34" y="496"/>
                  </a:lnTo>
                  <a:lnTo>
                    <a:pt x="50" y="438"/>
                  </a:lnTo>
                  <a:lnTo>
                    <a:pt x="65" y="382"/>
                  </a:lnTo>
                  <a:lnTo>
                    <a:pt x="79" y="328"/>
                  </a:lnTo>
                  <a:lnTo>
                    <a:pt x="93" y="279"/>
                  </a:lnTo>
                  <a:lnTo>
                    <a:pt x="105" y="232"/>
                  </a:lnTo>
                  <a:lnTo>
                    <a:pt x="115" y="192"/>
                  </a:lnTo>
                  <a:lnTo>
                    <a:pt x="123" y="156"/>
                  </a:lnTo>
                  <a:lnTo>
                    <a:pt x="130" y="125"/>
                  </a:lnTo>
                  <a:lnTo>
                    <a:pt x="136" y="101"/>
                  </a:lnTo>
                  <a:lnTo>
                    <a:pt x="139" y="85"/>
                  </a:lnTo>
                  <a:lnTo>
                    <a:pt x="140" y="74"/>
                  </a:lnTo>
                  <a:lnTo>
                    <a:pt x="140" y="69"/>
                  </a:lnTo>
                  <a:lnTo>
                    <a:pt x="158" y="0"/>
                  </a:lnTo>
                  <a:close/>
                </a:path>
              </a:pathLst>
            </a:custGeom>
            <a:solidFill>
              <a:srgbClr val="E289E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423" name="Freeform 1188"/>
            <p:cNvSpPr>
              <a:spLocks/>
            </p:cNvSpPr>
            <p:nvPr/>
          </p:nvSpPr>
          <p:spPr bwMode="auto">
            <a:xfrm>
              <a:off x="1947" y="1230"/>
              <a:ext cx="141" cy="275"/>
            </a:xfrm>
            <a:custGeom>
              <a:avLst/>
              <a:gdLst>
                <a:gd name="T0" fmla="*/ 1 w 141"/>
                <a:gd name="T1" fmla="*/ 275 h 548"/>
                <a:gd name="T2" fmla="*/ 18 w 141"/>
                <a:gd name="T3" fmla="*/ 244 h 548"/>
                <a:gd name="T4" fmla="*/ 35 w 141"/>
                <a:gd name="T5" fmla="*/ 214 h 548"/>
                <a:gd name="T6" fmla="*/ 51 w 141"/>
                <a:gd name="T7" fmla="*/ 185 h 548"/>
                <a:gd name="T8" fmla="*/ 66 w 141"/>
                <a:gd name="T9" fmla="*/ 157 h 548"/>
                <a:gd name="T10" fmla="*/ 80 w 141"/>
                <a:gd name="T11" fmla="*/ 130 h 548"/>
                <a:gd name="T12" fmla="*/ 94 w 141"/>
                <a:gd name="T13" fmla="*/ 105 h 548"/>
                <a:gd name="T14" fmla="*/ 106 w 141"/>
                <a:gd name="T15" fmla="*/ 82 h 548"/>
                <a:gd name="T16" fmla="*/ 116 w 141"/>
                <a:gd name="T17" fmla="*/ 62 h 548"/>
                <a:gd name="T18" fmla="*/ 124 w 141"/>
                <a:gd name="T19" fmla="*/ 44 h 548"/>
                <a:gd name="T20" fmla="*/ 131 w 141"/>
                <a:gd name="T21" fmla="*/ 28 h 548"/>
                <a:gd name="T22" fmla="*/ 137 w 141"/>
                <a:gd name="T23" fmla="*/ 16 h 548"/>
                <a:gd name="T24" fmla="*/ 140 w 141"/>
                <a:gd name="T25" fmla="*/ 8 h 548"/>
                <a:gd name="T26" fmla="*/ 141 w 141"/>
                <a:gd name="T27" fmla="*/ 3 h 548"/>
                <a:gd name="T28" fmla="*/ 141 w 141"/>
                <a:gd name="T29" fmla="*/ 0 h 548"/>
                <a:gd name="T30" fmla="*/ 120 w 141"/>
                <a:gd name="T31" fmla="*/ 37 h 548"/>
                <a:gd name="T32" fmla="*/ 120 w 141"/>
                <a:gd name="T33" fmla="*/ 39 h 548"/>
                <a:gd name="T34" fmla="*/ 118 w 141"/>
                <a:gd name="T35" fmla="*/ 44 h 548"/>
                <a:gd name="T36" fmla="*/ 116 w 141"/>
                <a:gd name="T37" fmla="*/ 51 h 548"/>
                <a:gd name="T38" fmla="*/ 111 w 141"/>
                <a:gd name="T39" fmla="*/ 62 h 548"/>
                <a:gd name="T40" fmla="*/ 106 w 141"/>
                <a:gd name="T41" fmla="*/ 74 h 548"/>
                <a:gd name="T42" fmla="*/ 99 w 141"/>
                <a:gd name="T43" fmla="*/ 90 h 548"/>
                <a:gd name="T44" fmla="*/ 90 w 141"/>
                <a:gd name="T45" fmla="*/ 108 h 548"/>
                <a:gd name="T46" fmla="*/ 79 w 141"/>
                <a:gd name="T47" fmla="*/ 128 h 548"/>
                <a:gd name="T48" fmla="*/ 68 w 141"/>
                <a:gd name="T49" fmla="*/ 149 h 548"/>
                <a:gd name="T50" fmla="*/ 56 w 141"/>
                <a:gd name="T51" fmla="*/ 173 h 548"/>
                <a:gd name="T52" fmla="*/ 42 w 141"/>
                <a:gd name="T53" fmla="*/ 197 h 548"/>
                <a:gd name="T54" fmla="*/ 28 w 141"/>
                <a:gd name="T55" fmla="*/ 222 h 548"/>
                <a:gd name="T56" fmla="*/ 14 w 141"/>
                <a:gd name="T57" fmla="*/ 248 h 548"/>
                <a:gd name="T58" fmla="*/ 0 w 141"/>
                <a:gd name="T59" fmla="*/ 274 h 548"/>
                <a:gd name="T60" fmla="*/ 1 w 141"/>
                <a:gd name="T61" fmla="*/ 275 h 548"/>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141" h="548">
                  <a:moveTo>
                    <a:pt x="1" y="548"/>
                  </a:moveTo>
                  <a:lnTo>
                    <a:pt x="18" y="487"/>
                  </a:lnTo>
                  <a:lnTo>
                    <a:pt x="35" y="427"/>
                  </a:lnTo>
                  <a:lnTo>
                    <a:pt x="51" y="369"/>
                  </a:lnTo>
                  <a:lnTo>
                    <a:pt x="66" y="313"/>
                  </a:lnTo>
                  <a:lnTo>
                    <a:pt x="80" y="259"/>
                  </a:lnTo>
                  <a:lnTo>
                    <a:pt x="94" y="210"/>
                  </a:lnTo>
                  <a:lnTo>
                    <a:pt x="106" y="163"/>
                  </a:lnTo>
                  <a:lnTo>
                    <a:pt x="116" y="123"/>
                  </a:lnTo>
                  <a:lnTo>
                    <a:pt x="124" y="87"/>
                  </a:lnTo>
                  <a:lnTo>
                    <a:pt x="131" y="56"/>
                  </a:lnTo>
                  <a:lnTo>
                    <a:pt x="137" y="32"/>
                  </a:lnTo>
                  <a:lnTo>
                    <a:pt x="140" y="16"/>
                  </a:lnTo>
                  <a:lnTo>
                    <a:pt x="141" y="5"/>
                  </a:lnTo>
                  <a:lnTo>
                    <a:pt x="141" y="0"/>
                  </a:lnTo>
                  <a:lnTo>
                    <a:pt x="120" y="74"/>
                  </a:lnTo>
                  <a:lnTo>
                    <a:pt x="120" y="78"/>
                  </a:lnTo>
                  <a:lnTo>
                    <a:pt x="118" y="87"/>
                  </a:lnTo>
                  <a:lnTo>
                    <a:pt x="116" y="101"/>
                  </a:lnTo>
                  <a:lnTo>
                    <a:pt x="111" y="123"/>
                  </a:lnTo>
                  <a:lnTo>
                    <a:pt x="106" y="148"/>
                  </a:lnTo>
                  <a:lnTo>
                    <a:pt x="99" y="179"/>
                  </a:lnTo>
                  <a:lnTo>
                    <a:pt x="90" y="215"/>
                  </a:lnTo>
                  <a:lnTo>
                    <a:pt x="79" y="255"/>
                  </a:lnTo>
                  <a:lnTo>
                    <a:pt x="68" y="297"/>
                  </a:lnTo>
                  <a:lnTo>
                    <a:pt x="56" y="344"/>
                  </a:lnTo>
                  <a:lnTo>
                    <a:pt x="42" y="393"/>
                  </a:lnTo>
                  <a:lnTo>
                    <a:pt x="28" y="443"/>
                  </a:lnTo>
                  <a:lnTo>
                    <a:pt x="14" y="494"/>
                  </a:lnTo>
                  <a:lnTo>
                    <a:pt x="0" y="547"/>
                  </a:lnTo>
                  <a:lnTo>
                    <a:pt x="1" y="548"/>
                  </a:lnTo>
                  <a:close/>
                </a:path>
              </a:pathLst>
            </a:custGeom>
            <a:solidFill>
              <a:srgbClr val="E58EE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424" name="Freeform 1189"/>
            <p:cNvSpPr>
              <a:spLocks/>
            </p:cNvSpPr>
            <p:nvPr/>
          </p:nvSpPr>
          <p:spPr bwMode="auto">
            <a:xfrm>
              <a:off x="1944" y="1268"/>
              <a:ext cx="123" cy="236"/>
            </a:xfrm>
            <a:custGeom>
              <a:avLst/>
              <a:gdLst>
                <a:gd name="T0" fmla="*/ 123 w 123"/>
                <a:gd name="T1" fmla="*/ 0 h 473"/>
                <a:gd name="T2" fmla="*/ 123 w 123"/>
                <a:gd name="T3" fmla="*/ 2 h 473"/>
                <a:gd name="T4" fmla="*/ 121 w 123"/>
                <a:gd name="T5" fmla="*/ 6 h 473"/>
                <a:gd name="T6" fmla="*/ 119 w 123"/>
                <a:gd name="T7" fmla="*/ 13 h 473"/>
                <a:gd name="T8" fmla="*/ 114 w 123"/>
                <a:gd name="T9" fmla="*/ 24 h 473"/>
                <a:gd name="T10" fmla="*/ 109 w 123"/>
                <a:gd name="T11" fmla="*/ 37 h 473"/>
                <a:gd name="T12" fmla="*/ 102 w 123"/>
                <a:gd name="T13" fmla="*/ 52 h 473"/>
                <a:gd name="T14" fmla="*/ 93 w 123"/>
                <a:gd name="T15" fmla="*/ 70 h 473"/>
                <a:gd name="T16" fmla="*/ 82 w 123"/>
                <a:gd name="T17" fmla="*/ 90 h 473"/>
                <a:gd name="T18" fmla="*/ 71 w 123"/>
                <a:gd name="T19" fmla="*/ 111 h 473"/>
                <a:gd name="T20" fmla="*/ 59 w 123"/>
                <a:gd name="T21" fmla="*/ 135 h 473"/>
                <a:gd name="T22" fmla="*/ 45 w 123"/>
                <a:gd name="T23" fmla="*/ 159 h 473"/>
                <a:gd name="T24" fmla="*/ 31 w 123"/>
                <a:gd name="T25" fmla="*/ 184 h 473"/>
                <a:gd name="T26" fmla="*/ 17 w 123"/>
                <a:gd name="T27" fmla="*/ 210 h 473"/>
                <a:gd name="T28" fmla="*/ 3 w 123"/>
                <a:gd name="T29" fmla="*/ 236 h 473"/>
                <a:gd name="T30" fmla="*/ 0 w 123"/>
                <a:gd name="T31" fmla="*/ 236 h 473"/>
                <a:gd name="T32" fmla="*/ 14 w 123"/>
                <a:gd name="T33" fmla="*/ 211 h 473"/>
                <a:gd name="T34" fmla="*/ 28 w 123"/>
                <a:gd name="T35" fmla="*/ 185 h 473"/>
                <a:gd name="T36" fmla="*/ 42 w 123"/>
                <a:gd name="T37" fmla="*/ 161 h 473"/>
                <a:gd name="T38" fmla="*/ 54 w 123"/>
                <a:gd name="T39" fmla="*/ 138 h 473"/>
                <a:gd name="T40" fmla="*/ 65 w 123"/>
                <a:gd name="T41" fmla="*/ 117 h 473"/>
                <a:gd name="T42" fmla="*/ 75 w 123"/>
                <a:gd name="T43" fmla="*/ 98 h 473"/>
                <a:gd name="T44" fmla="*/ 83 w 123"/>
                <a:gd name="T45" fmla="*/ 81 h 473"/>
                <a:gd name="T46" fmla="*/ 90 w 123"/>
                <a:gd name="T47" fmla="*/ 67 h 473"/>
                <a:gd name="T48" fmla="*/ 96 w 123"/>
                <a:gd name="T49" fmla="*/ 55 h 473"/>
                <a:gd name="T50" fmla="*/ 99 w 123"/>
                <a:gd name="T51" fmla="*/ 47 h 473"/>
                <a:gd name="T52" fmla="*/ 100 w 123"/>
                <a:gd name="T53" fmla="*/ 41 h 473"/>
                <a:gd name="T54" fmla="*/ 100 w 123"/>
                <a:gd name="T55" fmla="*/ 40 h 473"/>
                <a:gd name="T56" fmla="*/ 123 w 123"/>
                <a:gd name="T57" fmla="*/ 0 h 473"/>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23" h="473">
                  <a:moveTo>
                    <a:pt x="123" y="0"/>
                  </a:moveTo>
                  <a:lnTo>
                    <a:pt x="123" y="4"/>
                  </a:lnTo>
                  <a:lnTo>
                    <a:pt x="121" y="13"/>
                  </a:lnTo>
                  <a:lnTo>
                    <a:pt x="119" y="27"/>
                  </a:lnTo>
                  <a:lnTo>
                    <a:pt x="114" y="49"/>
                  </a:lnTo>
                  <a:lnTo>
                    <a:pt x="109" y="74"/>
                  </a:lnTo>
                  <a:lnTo>
                    <a:pt x="102" y="105"/>
                  </a:lnTo>
                  <a:lnTo>
                    <a:pt x="93" y="141"/>
                  </a:lnTo>
                  <a:lnTo>
                    <a:pt x="82" y="181"/>
                  </a:lnTo>
                  <a:lnTo>
                    <a:pt x="71" y="223"/>
                  </a:lnTo>
                  <a:lnTo>
                    <a:pt x="59" y="270"/>
                  </a:lnTo>
                  <a:lnTo>
                    <a:pt x="45" y="319"/>
                  </a:lnTo>
                  <a:lnTo>
                    <a:pt x="31" y="369"/>
                  </a:lnTo>
                  <a:lnTo>
                    <a:pt x="17" y="420"/>
                  </a:lnTo>
                  <a:lnTo>
                    <a:pt x="3" y="473"/>
                  </a:lnTo>
                  <a:lnTo>
                    <a:pt x="0" y="473"/>
                  </a:lnTo>
                  <a:lnTo>
                    <a:pt x="14" y="422"/>
                  </a:lnTo>
                  <a:lnTo>
                    <a:pt x="28" y="371"/>
                  </a:lnTo>
                  <a:lnTo>
                    <a:pt x="42" y="322"/>
                  </a:lnTo>
                  <a:lnTo>
                    <a:pt x="54" y="277"/>
                  </a:lnTo>
                  <a:lnTo>
                    <a:pt x="65" y="235"/>
                  </a:lnTo>
                  <a:lnTo>
                    <a:pt x="75" y="196"/>
                  </a:lnTo>
                  <a:lnTo>
                    <a:pt x="83" y="163"/>
                  </a:lnTo>
                  <a:lnTo>
                    <a:pt x="90" y="134"/>
                  </a:lnTo>
                  <a:lnTo>
                    <a:pt x="96" y="111"/>
                  </a:lnTo>
                  <a:lnTo>
                    <a:pt x="99" y="94"/>
                  </a:lnTo>
                  <a:lnTo>
                    <a:pt x="100" y="83"/>
                  </a:lnTo>
                  <a:lnTo>
                    <a:pt x="100" y="80"/>
                  </a:lnTo>
                  <a:lnTo>
                    <a:pt x="123" y="0"/>
                  </a:lnTo>
                  <a:close/>
                </a:path>
              </a:pathLst>
            </a:custGeom>
            <a:solidFill>
              <a:srgbClr val="E893E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425" name="Freeform 1190"/>
            <p:cNvSpPr>
              <a:spLocks/>
            </p:cNvSpPr>
            <p:nvPr/>
          </p:nvSpPr>
          <p:spPr bwMode="auto">
            <a:xfrm>
              <a:off x="1942" y="1307"/>
              <a:ext cx="102" cy="197"/>
            </a:xfrm>
            <a:custGeom>
              <a:avLst/>
              <a:gdLst>
                <a:gd name="T0" fmla="*/ 2 w 102"/>
                <a:gd name="T1" fmla="*/ 197 h 393"/>
                <a:gd name="T2" fmla="*/ 16 w 102"/>
                <a:gd name="T3" fmla="*/ 171 h 393"/>
                <a:gd name="T4" fmla="*/ 30 w 102"/>
                <a:gd name="T5" fmla="*/ 146 h 393"/>
                <a:gd name="T6" fmla="*/ 44 w 102"/>
                <a:gd name="T7" fmla="*/ 121 h 393"/>
                <a:gd name="T8" fmla="*/ 56 w 102"/>
                <a:gd name="T9" fmla="*/ 99 h 393"/>
                <a:gd name="T10" fmla="*/ 67 w 102"/>
                <a:gd name="T11" fmla="*/ 78 h 393"/>
                <a:gd name="T12" fmla="*/ 77 w 102"/>
                <a:gd name="T13" fmla="*/ 58 h 393"/>
                <a:gd name="T14" fmla="*/ 85 w 102"/>
                <a:gd name="T15" fmla="*/ 42 h 393"/>
                <a:gd name="T16" fmla="*/ 92 w 102"/>
                <a:gd name="T17" fmla="*/ 27 h 393"/>
                <a:gd name="T18" fmla="*/ 98 w 102"/>
                <a:gd name="T19" fmla="*/ 16 h 393"/>
                <a:gd name="T20" fmla="*/ 101 w 102"/>
                <a:gd name="T21" fmla="*/ 7 h 393"/>
                <a:gd name="T22" fmla="*/ 102 w 102"/>
                <a:gd name="T23" fmla="*/ 2 h 393"/>
                <a:gd name="T24" fmla="*/ 102 w 102"/>
                <a:gd name="T25" fmla="*/ 0 h 393"/>
                <a:gd name="T26" fmla="*/ 78 w 102"/>
                <a:gd name="T27" fmla="*/ 43 h 393"/>
                <a:gd name="T28" fmla="*/ 78 w 102"/>
                <a:gd name="T29" fmla="*/ 44 h 393"/>
                <a:gd name="T30" fmla="*/ 77 w 102"/>
                <a:gd name="T31" fmla="*/ 49 h 393"/>
                <a:gd name="T32" fmla="*/ 74 w 102"/>
                <a:gd name="T33" fmla="*/ 57 h 393"/>
                <a:gd name="T34" fmla="*/ 68 w 102"/>
                <a:gd name="T35" fmla="*/ 67 h 393"/>
                <a:gd name="T36" fmla="*/ 63 w 102"/>
                <a:gd name="T37" fmla="*/ 81 h 393"/>
                <a:gd name="T38" fmla="*/ 54 w 102"/>
                <a:gd name="T39" fmla="*/ 96 h 393"/>
                <a:gd name="T40" fmla="*/ 46 w 102"/>
                <a:gd name="T41" fmla="*/ 113 h 393"/>
                <a:gd name="T42" fmla="*/ 34 w 102"/>
                <a:gd name="T43" fmla="*/ 132 h 393"/>
                <a:gd name="T44" fmla="*/ 24 w 102"/>
                <a:gd name="T45" fmla="*/ 153 h 393"/>
                <a:gd name="T46" fmla="*/ 12 w 102"/>
                <a:gd name="T47" fmla="*/ 174 h 393"/>
                <a:gd name="T48" fmla="*/ 0 w 102"/>
                <a:gd name="T49" fmla="*/ 196 h 393"/>
                <a:gd name="T50" fmla="*/ 2 w 102"/>
                <a:gd name="T51" fmla="*/ 197 h 39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02" h="393">
                  <a:moveTo>
                    <a:pt x="2" y="393"/>
                  </a:moveTo>
                  <a:lnTo>
                    <a:pt x="16" y="342"/>
                  </a:lnTo>
                  <a:lnTo>
                    <a:pt x="30" y="291"/>
                  </a:lnTo>
                  <a:lnTo>
                    <a:pt x="44" y="242"/>
                  </a:lnTo>
                  <a:lnTo>
                    <a:pt x="56" y="197"/>
                  </a:lnTo>
                  <a:lnTo>
                    <a:pt x="67" y="155"/>
                  </a:lnTo>
                  <a:lnTo>
                    <a:pt x="77" y="116"/>
                  </a:lnTo>
                  <a:lnTo>
                    <a:pt x="85" y="83"/>
                  </a:lnTo>
                  <a:lnTo>
                    <a:pt x="92" y="54"/>
                  </a:lnTo>
                  <a:lnTo>
                    <a:pt x="98" y="31"/>
                  </a:lnTo>
                  <a:lnTo>
                    <a:pt x="101" y="14"/>
                  </a:lnTo>
                  <a:lnTo>
                    <a:pt x="102" y="3"/>
                  </a:lnTo>
                  <a:lnTo>
                    <a:pt x="102" y="0"/>
                  </a:lnTo>
                  <a:lnTo>
                    <a:pt x="78" y="85"/>
                  </a:lnTo>
                  <a:lnTo>
                    <a:pt x="78" y="88"/>
                  </a:lnTo>
                  <a:lnTo>
                    <a:pt x="77" y="98"/>
                  </a:lnTo>
                  <a:lnTo>
                    <a:pt x="74" y="114"/>
                  </a:lnTo>
                  <a:lnTo>
                    <a:pt x="68" y="134"/>
                  </a:lnTo>
                  <a:lnTo>
                    <a:pt x="63" y="161"/>
                  </a:lnTo>
                  <a:lnTo>
                    <a:pt x="54" y="192"/>
                  </a:lnTo>
                  <a:lnTo>
                    <a:pt x="46" y="226"/>
                  </a:lnTo>
                  <a:lnTo>
                    <a:pt x="34" y="264"/>
                  </a:lnTo>
                  <a:lnTo>
                    <a:pt x="24" y="306"/>
                  </a:lnTo>
                  <a:lnTo>
                    <a:pt x="12" y="347"/>
                  </a:lnTo>
                  <a:lnTo>
                    <a:pt x="0" y="391"/>
                  </a:lnTo>
                  <a:lnTo>
                    <a:pt x="2" y="393"/>
                  </a:lnTo>
                  <a:close/>
                </a:path>
              </a:pathLst>
            </a:custGeom>
            <a:solidFill>
              <a:srgbClr val="EA98E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426" name="Freeform 1191"/>
            <p:cNvSpPr>
              <a:spLocks/>
            </p:cNvSpPr>
            <p:nvPr/>
          </p:nvSpPr>
          <p:spPr bwMode="auto">
            <a:xfrm>
              <a:off x="1940" y="1350"/>
              <a:ext cx="80" cy="153"/>
            </a:xfrm>
            <a:custGeom>
              <a:avLst/>
              <a:gdLst>
                <a:gd name="T0" fmla="*/ 80 w 80"/>
                <a:gd name="T1" fmla="*/ 0 h 306"/>
                <a:gd name="T2" fmla="*/ 80 w 80"/>
                <a:gd name="T3" fmla="*/ 2 h 306"/>
                <a:gd name="T4" fmla="*/ 79 w 80"/>
                <a:gd name="T5" fmla="*/ 7 h 306"/>
                <a:gd name="T6" fmla="*/ 76 w 80"/>
                <a:gd name="T7" fmla="*/ 15 h 306"/>
                <a:gd name="T8" fmla="*/ 70 w 80"/>
                <a:gd name="T9" fmla="*/ 25 h 306"/>
                <a:gd name="T10" fmla="*/ 65 w 80"/>
                <a:gd name="T11" fmla="*/ 38 h 306"/>
                <a:gd name="T12" fmla="*/ 56 w 80"/>
                <a:gd name="T13" fmla="*/ 54 h 306"/>
                <a:gd name="T14" fmla="*/ 48 w 80"/>
                <a:gd name="T15" fmla="*/ 71 h 306"/>
                <a:gd name="T16" fmla="*/ 36 w 80"/>
                <a:gd name="T17" fmla="*/ 90 h 306"/>
                <a:gd name="T18" fmla="*/ 26 w 80"/>
                <a:gd name="T19" fmla="*/ 111 h 306"/>
                <a:gd name="T20" fmla="*/ 14 w 80"/>
                <a:gd name="T21" fmla="*/ 131 h 306"/>
                <a:gd name="T22" fmla="*/ 2 w 80"/>
                <a:gd name="T23" fmla="*/ 153 h 306"/>
                <a:gd name="T24" fmla="*/ 0 w 80"/>
                <a:gd name="T25" fmla="*/ 152 h 306"/>
                <a:gd name="T26" fmla="*/ 9 w 80"/>
                <a:gd name="T27" fmla="*/ 134 h 306"/>
                <a:gd name="T28" fmla="*/ 19 w 80"/>
                <a:gd name="T29" fmla="*/ 117 h 306"/>
                <a:gd name="T30" fmla="*/ 29 w 80"/>
                <a:gd name="T31" fmla="*/ 100 h 306"/>
                <a:gd name="T32" fmla="*/ 36 w 80"/>
                <a:gd name="T33" fmla="*/ 84 h 306"/>
                <a:gd name="T34" fmla="*/ 43 w 80"/>
                <a:gd name="T35" fmla="*/ 72 h 306"/>
                <a:gd name="T36" fmla="*/ 49 w 80"/>
                <a:gd name="T37" fmla="*/ 61 h 306"/>
                <a:gd name="T38" fmla="*/ 52 w 80"/>
                <a:gd name="T39" fmla="*/ 53 h 306"/>
                <a:gd name="T40" fmla="*/ 53 w 80"/>
                <a:gd name="T41" fmla="*/ 48 h 306"/>
                <a:gd name="T42" fmla="*/ 53 w 80"/>
                <a:gd name="T43" fmla="*/ 46 h 306"/>
                <a:gd name="T44" fmla="*/ 80 w 80"/>
                <a:gd name="T45" fmla="*/ 0 h 30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80" h="306">
                  <a:moveTo>
                    <a:pt x="80" y="0"/>
                  </a:moveTo>
                  <a:lnTo>
                    <a:pt x="80" y="3"/>
                  </a:lnTo>
                  <a:lnTo>
                    <a:pt x="79" y="13"/>
                  </a:lnTo>
                  <a:lnTo>
                    <a:pt x="76" y="29"/>
                  </a:lnTo>
                  <a:lnTo>
                    <a:pt x="70" y="49"/>
                  </a:lnTo>
                  <a:lnTo>
                    <a:pt x="65" y="76"/>
                  </a:lnTo>
                  <a:lnTo>
                    <a:pt x="56" y="107"/>
                  </a:lnTo>
                  <a:lnTo>
                    <a:pt x="48" y="141"/>
                  </a:lnTo>
                  <a:lnTo>
                    <a:pt x="36" y="179"/>
                  </a:lnTo>
                  <a:lnTo>
                    <a:pt x="26" y="221"/>
                  </a:lnTo>
                  <a:lnTo>
                    <a:pt x="14" y="262"/>
                  </a:lnTo>
                  <a:lnTo>
                    <a:pt x="2" y="306"/>
                  </a:lnTo>
                  <a:lnTo>
                    <a:pt x="0" y="304"/>
                  </a:lnTo>
                  <a:lnTo>
                    <a:pt x="9" y="268"/>
                  </a:lnTo>
                  <a:lnTo>
                    <a:pt x="19" y="233"/>
                  </a:lnTo>
                  <a:lnTo>
                    <a:pt x="29" y="199"/>
                  </a:lnTo>
                  <a:lnTo>
                    <a:pt x="36" y="168"/>
                  </a:lnTo>
                  <a:lnTo>
                    <a:pt x="43" y="143"/>
                  </a:lnTo>
                  <a:lnTo>
                    <a:pt x="49" y="121"/>
                  </a:lnTo>
                  <a:lnTo>
                    <a:pt x="52" y="105"/>
                  </a:lnTo>
                  <a:lnTo>
                    <a:pt x="53" y="96"/>
                  </a:lnTo>
                  <a:lnTo>
                    <a:pt x="53" y="92"/>
                  </a:lnTo>
                  <a:lnTo>
                    <a:pt x="80" y="0"/>
                  </a:lnTo>
                  <a:close/>
                </a:path>
              </a:pathLst>
            </a:custGeom>
            <a:solidFill>
              <a:srgbClr val="ED9DE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427" name="Freeform 1192"/>
            <p:cNvSpPr>
              <a:spLocks/>
            </p:cNvSpPr>
            <p:nvPr/>
          </p:nvSpPr>
          <p:spPr bwMode="auto">
            <a:xfrm>
              <a:off x="1937" y="1396"/>
              <a:ext cx="56" cy="106"/>
            </a:xfrm>
            <a:custGeom>
              <a:avLst/>
              <a:gdLst>
                <a:gd name="T0" fmla="*/ 3 w 56"/>
                <a:gd name="T1" fmla="*/ 106 h 212"/>
                <a:gd name="T2" fmla="*/ 12 w 56"/>
                <a:gd name="T3" fmla="*/ 88 h 212"/>
                <a:gd name="T4" fmla="*/ 22 w 56"/>
                <a:gd name="T5" fmla="*/ 71 h 212"/>
                <a:gd name="T6" fmla="*/ 32 w 56"/>
                <a:gd name="T7" fmla="*/ 54 h 212"/>
                <a:gd name="T8" fmla="*/ 39 w 56"/>
                <a:gd name="T9" fmla="*/ 38 h 212"/>
                <a:gd name="T10" fmla="*/ 46 w 56"/>
                <a:gd name="T11" fmla="*/ 26 h 212"/>
                <a:gd name="T12" fmla="*/ 52 w 56"/>
                <a:gd name="T13" fmla="*/ 15 h 212"/>
                <a:gd name="T14" fmla="*/ 55 w 56"/>
                <a:gd name="T15" fmla="*/ 7 h 212"/>
                <a:gd name="T16" fmla="*/ 56 w 56"/>
                <a:gd name="T17" fmla="*/ 2 h 212"/>
                <a:gd name="T18" fmla="*/ 56 w 56"/>
                <a:gd name="T19" fmla="*/ 0 h 212"/>
                <a:gd name="T20" fmla="*/ 28 w 56"/>
                <a:gd name="T21" fmla="*/ 50 h 212"/>
                <a:gd name="T22" fmla="*/ 28 w 56"/>
                <a:gd name="T23" fmla="*/ 52 h 212"/>
                <a:gd name="T24" fmla="*/ 27 w 56"/>
                <a:gd name="T25" fmla="*/ 56 h 212"/>
                <a:gd name="T26" fmla="*/ 24 w 56"/>
                <a:gd name="T27" fmla="*/ 63 h 212"/>
                <a:gd name="T28" fmla="*/ 18 w 56"/>
                <a:gd name="T29" fmla="*/ 71 h 212"/>
                <a:gd name="T30" fmla="*/ 12 w 56"/>
                <a:gd name="T31" fmla="*/ 82 h 212"/>
                <a:gd name="T32" fmla="*/ 7 w 56"/>
                <a:gd name="T33" fmla="*/ 94 h 212"/>
                <a:gd name="T34" fmla="*/ 0 w 56"/>
                <a:gd name="T35" fmla="*/ 106 h 212"/>
                <a:gd name="T36" fmla="*/ 3 w 56"/>
                <a:gd name="T37" fmla="*/ 106 h 21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56" h="212">
                  <a:moveTo>
                    <a:pt x="3" y="212"/>
                  </a:moveTo>
                  <a:lnTo>
                    <a:pt x="12" y="176"/>
                  </a:lnTo>
                  <a:lnTo>
                    <a:pt x="22" y="141"/>
                  </a:lnTo>
                  <a:lnTo>
                    <a:pt x="32" y="107"/>
                  </a:lnTo>
                  <a:lnTo>
                    <a:pt x="39" y="76"/>
                  </a:lnTo>
                  <a:lnTo>
                    <a:pt x="46" y="51"/>
                  </a:lnTo>
                  <a:lnTo>
                    <a:pt x="52" y="29"/>
                  </a:lnTo>
                  <a:lnTo>
                    <a:pt x="55" y="13"/>
                  </a:lnTo>
                  <a:lnTo>
                    <a:pt x="56" y="4"/>
                  </a:lnTo>
                  <a:lnTo>
                    <a:pt x="56" y="0"/>
                  </a:lnTo>
                  <a:lnTo>
                    <a:pt x="28" y="100"/>
                  </a:lnTo>
                  <a:lnTo>
                    <a:pt x="28" y="103"/>
                  </a:lnTo>
                  <a:lnTo>
                    <a:pt x="27" y="111"/>
                  </a:lnTo>
                  <a:lnTo>
                    <a:pt x="24" y="125"/>
                  </a:lnTo>
                  <a:lnTo>
                    <a:pt x="18" y="141"/>
                  </a:lnTo>
                  <a:lnTo>
                    <a:pt x="12" y="163"/>
                  </a:lnTo>
                  <a:lnTo>
                    <a:pt x="7" y="187"/>
                  </a:lnTo>
                  <a:lnTo>
                    <a:pt x="0" y="212"/>
                  </a:lnTo>
                  <a:lnTo>
                    <a:pt x="3" y="212"/>
                  </a:lnTo>
                  <a:close/>
                </a:path>
              </a:pathLst>
            </a:custGeom>
            <a:solidFill>
              <a:srgbClr val="F0A1F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428" name="Freeform 1193"/>
            <p:cNvSpPr>
              <a:spLocks/>
            </p:cNvSpPr>
            <p:nvPr/>
          </p:nvSpPr>
          <p:spPr bwMode="auto">
            <a:xfrm>
              <a:off x="1934" y="1446"/>
              <a:ext cx="31" cy="56"/>
            </a:xfrm>
            <a:custGeom>
              <a:avLst/>
              <a:gdLst>
                <a:gd name="T0" fmla="*/ 31 w 31"/>
                <a:gd name="T1" fmla="*/ 0 h 112"/>
                <a:gd name="T2" fmla="*/ 31 w 31"/>
                <a:gd name="T3" fmla="*/ 2 h 112"/>
                <a:gd name="T4" fmla="*/ 30 w 31"/>
                <a:gd name="T5" fmla="*/ 6 h 112"/>
                <a:gd name="T6" fmla="*/ 27 w 31"/>
                <a:gd name="T7" fmla="*/ 13 h 112"/>
                <a:gd name="T8" fmla="*/ 21 w 31"/>
                <a:gd name="T9" fmla="*/ 21 h 112"/>
                <a:gd name="T10" fmla="*/ 15 w 31"/>
                <a:gd name="T11" fmla="*/ 32 h 112"/>
                <a:gd name="T12" fmla="*/ 10 w 31"/>
                <a:gd name="T13" fmla="*/ 44 h 112"/>
                <a:gd name="T14" fmla="*/ 3 w 31"/>
                <a:gd name="T15" fmla="*/ 56 h 112"/>
                <a:gd name="T16" fmla="*/ 0 w 31"/>
                <a:gd name="T17" fmla="*/ 55 h 112"/>
                <a:gd name="T18" fmla="*/ 0 w 31"/>
                <a:gd name="T19" fmla="*/ 54 h 112"/>
                <a:gd name="T20" fmla="*/ 31 w 31"/>
                <a:gd name="T21" fmla="*/ 0 h 11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1" h="112">
                  <a:moveTo>
                    <a:pt x="31" y="0"/>
                  </a:moveTo>
                  <a:lnTo>
                    <a:pt x="31" y="3"/>
                  </a:lnTo>
                  <a:lnTo>
                    <a:pt x="30" y="11"/>
                  </a:lnTo>
                  <a:lnTo>
                    <a:pt x="27" y="25"/>
                  </a:lnTo>
                  <a:lnTo>
                    <a:pt x="21" y="41"/>
                  </a:lnTo>
                  <a:lnTo>
                    <a:pt x="15" y="63"/>
                  </a:lnTo>
                  <a:lnTo>
                    <a:pt x="10" y="87"/>
                  </a:lnTo>
                  <a:lnTo>
                    <a:pt x="3" y="112"/>
                  </a:lnTo>
                  <a:lnTo>
                    <a:pt x="0" y="110"/>
                  </a:lnTo>
                  <a:lnTo>
                    <a:pt x="0" y="108"/>
                  </a:lnTo>
                  <a:lnTo>
                    <a:pt x="31" y="0"/>
                  </a:lnTo>
                  <a:close/>
                </a:path>
              </a:pathLst>
            </a:custGeom>
            <a:solidFill>
              <a:srgbClr val="F2A6F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429" name="Freeform 1194"/>
            <p:cNvSpPr>
              <a:spLocks/>
            </p:cNvSpPr>
            <p:nvPr/>
          </p:nvSpPr>
          <p:spPr bwMode="auto">
            <a:xfrm>
              <a:off x="1934" y="1500"/>
              <a:ext cx="1" cy="1"/>
            </a:xfrm>
            <a:custGeom>
              <a:avLst/>
              <a:gdLst>
                <a:gd name="T0" fmla="*/ 0 w 1"/>
                <a:gd name="T1" fmla="*/ 1 h 2"/>
                <a:gd name="T2" fmla="*/ 0 w 1"/>
                <a:gd name="T3" fmla="*/ 0 h 2"/>
                <a:gd name="T4" fmla="*/ 0 w 1"/>
                <a:gd name="T5" fmla="*/ 1 h 2"/>
                <a:gd name="T6" fmla="*/ 0 w 1"/>
                <a:gd name="T7" fmla="*/ 1 h 2"/>
                <a:gd name="T8" fmla="*/ 0 w 1"/>
                <a:gd name="T9" fmla="*/ 1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 h="2">
                  <a:moveTo>
                    <a:pt x="0" y="2"/>
                  </a:moveTo>
                  <a:lnTo>
                    <a:pt x="0" y="0"/>
                  </a:lnTo>
                  <a:lnTo>
                    <a:pt x="0" y="2"/>
                  </a:lnTo>
                  <a:close/>
                </a:path>
              </a:pathLst>
            </a:custGeom>
            <a:solidFill>
              <a:srgbClr val="F3A7F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430" name="Freeform 1195"/>
            <p:cNvSpPr>
              <a:spLocks/>
            </p:cNvSpPr>
            <p:nvPr/>
          </p:nvSpPr>
          <p:spPr bwMode="auto">
            <a:xfrm>
              <a:off x="1949" y="867"/>
              <a:ext cx="362" cy="642"/>
            </a:xfrm>
            <a:custGeom>
              <a:avLst/>
              <a:gdLst>
                <a:gd name="T0" fmla="*/ 19 w 362"/>
                <a:gd name="T1" fmla="*/ 642 h 1283"/>
                <a:gd name="T2" fmla="*/ 0 w 362"/>
                <a:gd name="T3" fmla="*/ 606 h 1283"/>
                <a:gd name="T4" fmla="*/ 345 w 362"/>
                <a:gd name="T5" fmla="*/ 0 h 1283"/>
                <a:gd name="T6" fmla="*/ 362 w 362"/>
                <a:gd name="T7" fmla="*/ 36 h 1283"/>
                <a:gd name="T8" fmla="*/ 19 w 362"/>
                <a:gd name="T9" fmla="*/ 642 h 128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62" h="1283">
                  <a:moveTo>
                    <a:pt x="19" y="1283"/>
                  </a:moveTo>
                  <a:lnTo>
                    <a:pt x="0" y="1211"/>
                  </a:lnTo>
                  <a:lnTo>
                    <a:pt x="345" y="0"/>
                  </a:lnTo>
                  <a:lnTo>
                    <a:pt x="362" y="71"/>
                  </a:lnTo>
                  <a:lnTo>
                    <a:pt x="19" y="128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431" name="Freeform 1196"/>
            <p:cNvSpPr>
              <a:spLocks/>
            </p:cNvSpPr>
            <p:nvPr/>
          </p:nvSpPr>
          <p:spPr bwMode="auto">
            <a:xfrm>
              <a:off x="1966" y="867"/>
              <a:ext cx="362" cy="642"/>
            </a:xfrm>
            <a:custGeom>
              <a:avLst/>
              <a:gdLst>
                <a:gd name="T0" fmla="*/ 2 w 362"/>
                <a:gd name="T1" fmla="*/ 642 h 1283"/>
                <a:gd name="T2" fmla="*/ 362 w 362"/>
                <a:gd name="T3" fmla="*/ 7 h 1283"/>
                <a:gd name="T4" fmla="*/ 328 w 362"/>
                <a:gd name="T5" fmla="*/ 0 h 1283"/>
                <a:gd name="T6" fmla="*/ 320 w 362"/>
                <a:gd name="T7" fmla="*/ 15 h 1283"/>
                <a:gd name="T8" fmla="*/ 321 w 362"/>
                <a:gd name="T9" fmla="*/ 17 h 1283"/>
                <a:gd name="T10" fmla="*/ 321 w 362"/>
                <a:gd name="T11" fmla="*/ 22 h 1283"/>
                <a:gd name="T12" fmla="*/ 318 w 362"/>
                <a:gd name="T13" fmla="*/ 30 h 1283"/>
                <a:gd name="T14" fmla="*/ 314 w 362"/>
                <a:gd name="T15" fmla="*/ 42 h 1283"/>
                <a:gd name="T16" fmla="*/ 309 w 362"/>
                <a:gd name="T17" fmla="*/ 56 h 1283"/>
                <a:gd name="T18" fmla="*/ 302 w 362"/>
                <a:gd name="T19" fmla="*/ 74 h 1283"/>
                <a:gd name="T20" fmla="*/ 293 w 362"/>
                <a:gd name="T21" fmla="*/ 94 h 1283"/>
                <a:gd name="T22" fmla="*/ 282 w 362"/>
                <a:gd name="T23" fmla="*/ 117 h 1283"/>
                <a:gd name="T24" fmla="*/ 269 w 362"/>
                <a:gd name="T25" fmla="*/ 142 h 1283"/>
                <a:gd name="T26" fmla="*/ 255 w 362"/>
                <a:gd name="T27" fmla="*/ 171 h 1283"/>
                <a:gd name="T28" fmla="*/ 239 w 362"/>
                <a:gd name="T29" fmla="*/ 201 h 1283"/>
                <a:gd name="T30" fmla="*/ 224 w 362"/>
                <a:gd name="T31" fmla="*/ 234 h 1283"/>
                <a:gd name="T32" fmla="*/ 205 w 362"/>
                <a:gd name="T33" fmla="*/ 269 h 1283"/>
                <a:gd name="T34" fmla="*/ 186 w 362"/>
                <a:gd name="T35" fmla="*/ 305 h 1283"/>
                <a:gd name="T36" fmla="*/ 166 w 362"/>
                <a:gd name="T37" fmla="*/ 344 h 1283"/>
                <a:gd name="T38" fmla="*/ 145 w 362"/>
                <a:gd name="T39" fmla="*/ 384 h 1283"/>
                <a:gd name="T40" fmla="*/ 122 w 362"/>
                <a:gd name="T41" fmla="*/ 425 h 1283"/>
                <a:gd name="T42" fmla="*/ 98 w 362"/>
                <a:gd name="T43" fmla="*/ 466 h 1283"/>
                <a:gd name="T44" fmla="*/ 75 w 362"/>
                <a:gd name="T45" fmla="*/ 510 h 1283"/>
                <a:gd name="T46" fmla="*/ 50 w 362"/>
                <a:gd name="T47" fmla="*/ 553 h 1283"/>
                <a:gd name="T48" fmla="*/ 26 w 362"/>
                <a:gd name="T49" fmla="*/ 598 h 1283"/>
                <a:gd name="T50" fmla="*/ 0 w 362"/>
                <a:gd name="T51" fmla="*/ 641 h 1283"/>
                <a:gd name="T52" fmla="*/ 2 w 362"/>
                <a:gd name="T53" fmla="*/ 642 h 1283"/>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362" h="1283">
                  <a:moveTo>
                    <a:pt x="2" y="1283"/>
                  </a:moveTo>
                  <a:lnTo>
                    <a:pt x="362" y="14"/>
                  </a:lnTo>
                  <a:lnTo>
                    <a:pt x="328" y="0"/>
                  </a:lnTo>
                  <a:lnTo>
                    <a:pt x="320" y="29"/>
                  </a:lnTo>
                  <a:lnTo>
                    <a:pt x="321" y="33"/>
                  </a:lnTo>
                  <a:lnTo>
                    <a:pt x="321" y="43"/>
                  </a:lnTo>
                  <a:lnTo>
                    <a:pt x="318" y="60"/>
                  </a:lnTo>
                  <a:lnTo>
                    <a:pt x="314" y="83"/>
                  </a:lnTo>
                  <a:lnTo>
                    <a:pt x="309" y="112"/>
                  </a:lnTo>
                  <a:lnTo>
                    <a:pt x="302" y="147"/>
                  </a:lnTo>
                  <a:lnTo>
                    <a:pt x="293" y="188"/>
                  </a:lnTo>
                  <a:lnTo>
                    <a:pt x="282" y="233"/>
                  </a:lnTo>
                  <a:lnTo>
                    <a:pt x="269" y="284"/>
                  </a:lnTo>
                  <a:lnTo>
                    <a:pt x="255" y="342"/>
                  </a:lnTo>
                  <a:lnTo>
                    <a:pt x="239" y="402"/>
                  </a:lnTo>
                  <a:lnTo>
                    <a:pt x="224" y="467"/>
                  </a:lnTo>
                  <a:lnTo>
                    <a:pt x="205" y="538"/>
                  </a:lnTo>
                  <a:lnTo>
                    <a:pt x="186" y="610"/>
                  </a:lnTo>
                  <a:lnTo>
                    <a:pt x="166" y="688"/>
                  </a:lnTo>
                  <a:lnTo>
                    <a:pt x="145" y="768"/>
                  </a:lnTo>
                  <a:lnTo>
                    <a:pt x="122" y="849"/>
                  </a:lnTo>
                  <a:lnTo>
                    <a:pt x="98" y="932"/>
                  </a:lnTo>
                  <a:lnTo>
                    <a:pt x="75" y="1019"/>
                  </a:lnTo>
                  <a:lnTo>
                    <a:pt x="50" y="1106"/>
                  </a:lnTo>
                  <a:lnTo>
                    <a:pt x="26" y="1195"/>
                  </a:lnTo>
                  <a:lnTo>
                    <a:pt x="0" y="1282"/>
                  </a:lnTo>
                  <a:lnTo>
                    <a:pt x="2" y="1283"/>
                  </a:lnTo>
                  <a:close/>
                </a:path>
              </a:pathLst>
            </a:custGeom>
            <a:solidFill>
              <a:srgbClr val="BC43B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432" name="Freeform 1197"/>
            <p:cNvSpPr>
              <a:spLocks/>
            </p:cNvSpPr>
            <p:nvPr/>
          </p:nvSpPr>
          <p:spPr bwMode="auto">
            <a:xfrm>
              <a:off x="1966" y="882"/>
              <a:ext cx="321" cy="626"/>
            </a:xfrm>
            <a:custGeom>
              <a:avLst/>
              <a:gdLst>
                <a:gd name="T0" fmla="*/ 320 w 321"/>
                <a:gd name="T1" fmla="*/ 0 h 1253"/>
                <a:gd name="T2" fmla="*/ 321 w 321"/>
                <a:gd name="T3" fmla="*/ 2 h 1253"/>
                <a:gd name="T4" fmla="*/ 321 w 321"/>
                <a:gd name="T5" fmla="*/ 7 h 1253"/>
                <a:gd name="T6" fmla="*/ 318 w 321"/>
                <a:gd name="T7" fmla="*/ 15 h 1253"/>
                <a:gd name="T8" fmla="*/ 314 w 321"/>
                <a:gd name="T9" fmla="*/ 27 h 1253"/>
                <a:gd name="T10" fmla="*/ 309 w 321"/>
                <a:gd name="T11" fmla="*/ 41 h 1253"/>
                <a:gd name="T12" fmla="*/ 302 w 321"/>
                <a:gd name="T13" fmla="*/ 59 h 1253"/>
                <a:gd name="T14" fmla="*/ 293 w 321"/>
                <a:gd name="T15" fmla="*/ 79 h 1253"/>
                <a:gd name="T16" fmla="*/ 282 w 321"/>
                <a:gd name="T17" fmla="*/ 102 h 1253"/>
                <a:gd name="T18" fmla="*/ 269 w 321"/>
                <a:gd name="T19" fmla="*/ 127 h 1253"/>
                <a:gd name="T20" fmla="*/ 255 w 321"/>
                <a:gd name="T21" fmla="*/ 156 h 1253"/>
                <a:gd name="T22" fmla="*/ 239 w 321"/>
                <a:gd name="T23" fmla="*/ 186 h 1253"/>
                <a:gd name="T24" fmla="*/ 224 w 321"/>
                <a:gd name="T25" fmla="*/ 219 h 1253"/>
                <a:gd name="T26" fmla="*/ 205 w 321"/>
                <a:gd name="T27" fmla="*/ 254 h 1253"/>
                <a:gd name="T28" fmla="*/ 186 w 321"/>
                <a:gd name="T29" fmla="*/ 290 h 1253"/>
                <a:gd name="T30" fmla="*/ 166 w 321"/>
                <a:gd name="T31" fmla="*/ 329 h 1253"/>
                <a:gd name="T32" fmla="*/ 145 w 321"/>
                <a:gd name="T33" fmla="*/ 369 h 1253"/>
                <a:gd name="T34" fmla="*/ 122 w 321"/>
                <a:gd name="T35" fmla="*/ 410 h 1253"/>
                <a:gd name="T36" fmla="*/ 98 w 321"/>
                <a:gd name="T37" fmla="*/ 451 h 1253"/>
                <a:gd name="T38" fmla="*/ 75 w 321"/>
                <a:gd name="T39" fmla="*/ 495 h 1253"/>
                <a:gd name="T40" fmla="*/ 50 w 321"/>
                <a:gd name="T41" fmla="*/ 538 h 1253"/>
                <a:gd name="T42" fmla="*/ 26 w 321"/>
                <a:gd name="T43" fmla="*/ 583 h 1253"/>
                <a:gd name="T44" fmla="*/ 0 w 321"/>
                <a:gd name="T45" fmla="*/ 626 h 1253"/>
                <a:gd name="T46" fmla="*/ 0 w 321"/>
                <a:gd name="T47" fmla="*/ 626 h 1253"/>
                <a:gd name="T48" fmla="*/ 26 w 321"/>
                <a:gd name="T49" fmla="*/ 581 h 1253"/>
                <a:gd name="T50" fmla="*/ 51 w 321"/>
                <a:gd name="T51" fmla="*/ 536 h 1253"/>
                <a:gd name="T52" fmla="*/ 75 w 321"/>
                <a:gd name="T53" fmla="*/ 492 h 1253"/>
                <a:gd name="T54" fmla="*/ 99 w 321"/>
                <a:gd name="T55" fmla="*/ 448 h 1253"/>
                <a:gd name="T56" fmla="*/ 123 w 321"/>
                <a:gd name="T57" fmla="*/ 405 h 1253"/>
                <a:gd name="T58" fmla="*/ 146 w 321"/>
                <a:gd name="T59" fmla="*/ 364 h 1253"/>
                <a:gd name="T60" fmla="*/ 167 w 321"/>
                <a:gd name="T61" fmla="*/ 324 h 1253"/>
                <a:gd name="T62" fmla="*/ 187 w 321"/>
                <a:gd name="T63" fmla="*/ 285 h 1253"/>
                <a:gd name="T64" fmla="*/ 207 w 321"/>
                <a:gd name="T65" fmla="*/ 249 h 1253"/>
                <a:gd name="T66" fmla="*/ 225 w 321"/>
                <a:gd name="T67" fmla="*/ 213 h 1253"/>
                <a:gd name="T68" fmla="*/ 241 w 321"/>
                <a:gd name="T69" fmla="*/ 182 h 1253"/>
                <a:gd name="T70" fmla="*/ 256 w 321"/>
                <a:gd name="T71" fmla="*/ 152 h 1253"/>
                <a:gd name="T72" fmla="*/ 269 w 321"/>
                <a:gd name="T73" fmla="*/ 125 h 1253"/>
                <a:gd name="T74" fmla="*/ 280 w 321"/>
                <a:gd name="T75" fmla="*/ 100 h 1253"/>
                <a:gd name="T76" fmla="*/ 290 w 321"/>
                <a:gd name="T77" fmla="*/ 78 h 1253"/>
                <a:gd name="T78" fmla="*/ 299 w 321"/>
                <a:gd name="T79" fmla="*/ 59 h 1253"/>
                <a:gd name="T80" fmla="*/ 306 w 321"/>
                <a:gd name="T81" fmla="*/ 44 h 1253"/>
                <a:gd name="T82" fmla="*/ 310 w 321"/>
                <a:gd name="T83" fmla="*/ 32 h 1253"/>
                <a:gd name="T84" fmla="*/ 311 w 321"/>
                <a:gd name="T85" fmla="*/ 23 h 1253"/>
                <a:gd name="T86" fmla="*/ 313 w 321"/>
                <a:gd name="T87" fmla="*/ 18 h 1253"/>
                <a:gd name="T88" fmla="*/ 311 w 321"/>
                <a:gd name="T89" fmla="*/ 15 h 1253"/>
                <a:gd name="T90" fmla="*/ 320 w 321"/>
                <a:gd name="T91" fmla="*/ 0 h 125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321" h="1253">
                  <a:moveTo>
                    <a:pt x="320" y="0"/>
                  </a:moveTo>
                  <a:lnTo>
                    <a:pt x="321" y="4"/>
                  </a:lnTo>
                  <a:lnTo>
                    <a:pt x="321" y="14"/>
                  </a:lnTo>
                  <a:lnTo>
                    <a:pt x="318" y="31"/>
                  </a:lnTo>
                  <a:lnTo>
                    <a:pt x="314" y="54"/>
                  </a:lnTo>
                  <a:lnTo>
                    <a:pt x="309" y="83"/>
                  </a:lnTo>
                  <a:lnTo>
                    <a:pt x="302" y="118"/>
                  </a:lnTo>
                  <a:lnTo>
                    <a:pt x="293" y="159"/>
                  </a:lnTo>
                  <a:lnTo>
                    <a:pt x="282" y="204"/>
                  </a:lnTo>
                  <a:lnTo>
                    <a:pt x="269" y="255"/>
                  </a:lnTo>
                  <a:lnTo>
                    <a:pt x="255" y="313"/>
                  </a:lnTo>
                  <a:lnTo>
                    <a:pt x="239" y="373"/>
                  </a:lnTo>
                  <a:lnTo>
                    <a:pt x="224" y="438"/>
                  </a:lnTo>
                  <a:lnTo>
                    <a:pt x="205" y="509"/>
                  </a:lnTo>
                  <a:lnTo>
                    <a:pt x="186" y="581"/>
                  </a:lnTo>
                  <a:lnTo>
                    <a:pt x="166" y="659"/>
                  </a:lnTo>
                  <a:lnTo>
                    <a:pt x="145" y="739"/>
                  </a:lnTo>
                  <a:lnTo>
                    <a:pt x="122" y="820"/>
                  </a:lnTo>
                  <a:lnTo>
                    <a:pt x="98" y="903"/>
                  </a:lnTo>
                  <a:lnTo>
                    <a:pt x="75" y="990"/>
                  </a:lnTo>
                  <a:lnTo>
                    <a:pt x="50" y="1077"/>
                  </a:lnTo>
                  <a:lnTo>
                    <a:pt x="26" y="1166"/>
                  </a:lnTo>
                  <a:lnTo>
                    <a:pt x="0" y="1253"/>
                  </a:lnTo>
                  <a:lnTo>
                    <a:pt x="26" y="1162"/>
                  </a:lnTo>
                  <a:lnTo>
                    <a:pt x="51" y="1073"/>
                  </a:lnTo>
                  <a:lnTo>
                    <a:pt x="75" y="985"/>
                  </a:lnTo>
                  <a:lnTo>
                    <a:pt x="99" y="896"/>
                  </a:lnTo>
                  <a:lnTo>
                    <a:pt x="123" y="811"/>
                  </a:lnTo>
                  <a:lnTo>
                    <a:pt x="146" y="728"/>
                  </a:lnTo>
                  <a:lnTo>
                    <a:pt x="167" y="648"/>
                  </a:lnTo>
                  <a:lnTo>
                    <a:pt x="187" y="570"/>
                  </a:lnTo>
                  <a:lnTo>
                    <a:pt x="207" y="498"/>
                  </a:lnTo>
                  <a:lnTo>
                    <a:pt x="225" y="427"/>
                  </a:lnTo>
                  <a:lnTo>
                    <a:pt x="241" y="364"/>
                  </a:lnTo>
                  <a:lnTo>
                    <a:pt x="256" y="304"/>
                  </a:lnTo>
                  <a:lnTo>
                    <a:pt x="269" y="250"/>
                  </a:lnTo>
                  <a:lnTo>
                    <a:pt x="280" y="201"/>
                  </a:lnTo>
                  <a:lnTo>
                    <a:pt x="290" y="157"/>
                  </a:lnTo>
                  <a:lnTo>
                    <a:pt x="299" y="119"/>
                  </a:lnTo>
                  <a:lnTo>
                    <a:pt x="306" y="89"/>
                  </a:lnTo>
                  <a:lnTo>
                    <a:pt x="310" y="65"/>
                  </a:lnTo>
                  <a:lnTo>
                    <a:pt x="311" y="47"/>
                  </a:lnTo>
                  <a:lnTo>
                    <a:pt x="313" y="36"/>
                  </a:lnTo>
                  <a:lnTo>
                    <a:pt x="311" y="31"/>
                  </a:lnTo>
                  <a:lnTo>
                    <a:pt x="320" y="0"/>
                  </a:lnTo>
                  <a:close/>
                </a:path>
              </a:pathLst>
            </a:custGeom>
            <a:solidFill>
              <a:srgbClr val="BE47B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433" name="Freeform 1198"/>
            <p:cNvSpPr>
              <a:spLocks/>
            </p:cNvSpPr>
            <p:nvPr/>
          </p:nvSpPr>
          <p:spPr bwMode="auto">
            <a:xfrm>
              <a:off x="1965" y="897"/>
              <a:ext cx="314" cy="611"/>
            </a:xfrm>
            <a:custGeom>
              <a:avLst/>
              <a:gdLst>
                <a:gd name="T0" fmla="*/ 1 w 314"/>
                <a:gd name="T1" fmla="*/ 611 h 1222"/>
                <a:gd name="T2" fmla="*/ 27 w 314"/>
                <a:gd name="T3" fmla="*/ 566 h 1222"/>
                <a:gd name="T4" fmla="*/ 52 w 314"/>
                <a:gd name="T5" fmla="*/ 521 h 1222"/>
                <a:gd name="T6" fmla="*/ 76 w 314"/>
                <a:gd name="T7" fmla="*/ 477 h 1222"/>
                <a:gd name="T8" fmla="*/ 100 w 314"/>
                <a:gd name="T9" fmla="*/ 433 h 1222"/>
                <a:gd name="T10" fmla="*/ 124 w 314"/>
                <a:gd name="T11" fmla="*/ 390 h 1222"/>
                <a:gd name="T12" fmla="*/ 147 w 314"/>
                <a:gd name="T13" fmla="*/ 349 h 1222"/>
                <a:gd name="T14" fmla="*/ 168 w 314"/>
                <a:gd name="T15" fmla="*/ 309 h 1222"/>
                <a:gd name="T16" fmla="*/ 188 w 314"/>
                <a:gd name="T17" fmla="*/ 270 h 1222"/>
                <a:gd name="T18" fmla="*/ 208 w 314"/>
                <a:gd name="T19" fmla="*/ 234 h 1222"/>
                <a:gd name="T20" fmla="*/ 226 w 314"/>
                <a:gd name="T21" fmla="*/ 198 h 1222"/>
                <a:gd name="T22" fmla="*/ 242 w 314"/>
                <a:gd name="T23" fmla="*/ 167 h 1222"/>
                <a:gd name="T24" fmla="*/ 257 w 314"/>
                <a:gd name="T25" fmla="*/ 137 h 1222"/>
                <a:gd name="T26" fmla="*/ 270 w 314"/>
                <a:gd name="T27" fmla="*/ 110 h 1222"/>
                <a:gd name="T28" fmla="*/ 281 w 314"/>
                <a:gd name="T29" fmla="*/ 85 h 1222"/>
                <a:gd name="T30" fmla="*/ 291 w 314"/>
                <a:gd name="T31" fmla="*/ 63 h 1222"/>
                <a:gd name="T32" fmla="*/ 300 w 314"/>
                <a:gd name="T33" fmla="*/ 44 h 1222"/>
                <a:gd name="T34" fmla="*/ 307 w 314"/>
                <a:gd name="T35" fmla="*/ 29 h 1222"/>
                <a:gd name="T36" fmla="*/ 311 w 314"/>
                <a:gd name="T37" fmla="*/ 17 h 1222"/>
                <a:gd name="T38" fmla="*/ 312 w 314"/>
                <a:gd name="T39" fmla="*/ 8 h 1222"/>
                <a:gd name="T40" fmla="*/ 314 w 314"/>
                <a:gd name="T41" fmla="*/ 3 h 1222"/>
                <a:gd name="T42" fmla="*/ 312 w 314"/>
                <a:gd name="T43" fmla="*/ 0 h 1222"/>
                <a:gd name="T44" fmla="*/ 303 w 314"/>
                <a:gd name="T45" fmla="*/ 16 h 1222"/>
                <a:gd name="T46" fmla="*/ 304 w 314"/>
                <a:gd name="T47" fmla="*/ 19 h 1222"/>
                <a:gd name="T48" fmla="*/ 304 w 314"/>
                <a:gd name="T49" fmla="*/ 25 h 1222"/>
                <a:gd name="T50" fmla="*/ 301 w 314"/>
                <a:gd name="T51" fmla="*/ 33 h 1222"/>
                <a:gd name="T52" fmla="*/ 297 w 314"/>
                <a:gd name="T53" fmla="*/ 44 h 1222"/>
                <a:gd name="T54" fmla="*/ 291 w 314"/>
                <a:gd name="T55" fmla="*/ 60 h 1222"/>
                <a:gd name="T56" fmla="*/ 283 w 314"/>
                <a:gd name="T57" fmla="*/ 78 h 1222"/>
                <a:gd name="T58" fmla="*/ 273 w 314"/>
                <a:gd name="T59" fmla="*/ 99 h 1222"/>
                <a:gd name="T60" fmla="*/ 262 w 314"/>
                <a:gd name="T61" fmla="*/ 122 h 1222"/>
                <a:gd name="T62" fmla="*/ 249 w 314"/>
                <a:gd name="T63" fmla="*/ 149 h 1222"/>
                <a:gd name="T64" fmla="*/ 235 w 314"/>
                <a:gd name="T65" fmla="*/ 178 h 1222"/>
                <a:gd name="T66" fmla="*/ 219 w 314"/>
                <a:gd name="T67" fmla="*/ 210 h 1222"/>
                <a:gd name="T68" fmla="*/ 201 w 314"/>
                <a:gd name="T69" fmla="*/ 244 h 1222"/>
                <a:gd name="T70" fmla="*/ 182 w 314"/>
                <a:gd name="T71" fmla="*/ 279 h 1222"/>
                <a:gd name="T72" fmla="*/ 163 w 314"/>
                <a:gd name="T73" fmla="*/ 317 h 1222"/>
                <a:gd name="T74" fmla="*/ 141 w 314"/>
                <a:gd name="T75" fmla="*/ 356 h 1222"/>
                <a:gd name="T76" fmla="*/ 120 w 314"/>
                <a:gd name="T77" fmla="*/ 396 h 1222"/>
                <a:gd name="T78" fmla="*/ 98 w 314"/>
                <a:gd name="T79" fmla="*/ 437 h 1222"/>
                <a:gd name="T80" fmla="*/ 74 w 314"/>
                <a:gd name="T81" fmla="*/ 480 h 1222"/>
                <a:gd name="T82" fmla="*/ 50 w 314"/>
                <a:gd name="T83" fmla="*/ 523 h 1222"/>
                <a:gd name="T84" fmla="*/ 25 w 314"/>
                <a:gd name="T85" fmla="*/ 567 h 1222"/>
                <a:gd name="T86" fmla="*/ 0 w 314"/>
                <a:gd name="T87" fmla="*/ 611 h 1222"/>
                <a:gd name="T88" fmla="*/ 1 w 314"/>
                <a:gd name="T89" fmla="*/ 611 h 122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14" h="1222">
                  <a:moveTo>
                    <a:pt x="1" y="1222"/>
                  </a:moveTo>
                  <a:lnTo>
                    <a:pt x="27" y="1131"/>
                  </a:lnTo>
                  <a:lnTo>
                    <a:pt x="52" y="1042"/>
                  </a:lnTo>
                  <a:lnTo>
                    <a:pt x="76" y="954"/>
                  </a:lnTo>
                  <a:lnTo>
                    <a:pt x="100" y="865"/>
                  </a:lnTo>
                  <a:lnTo>
                    <a:pt x="124" y="780"/>
                  </a:lnTo>
                  <a:lnTo>
                    <a:pt x="147" y="697"/>
                  </a:lnTo>
                  <a:lnTo>
                    <a:pt x="168" y="617"/>
                  </a:lnTo>
                  <a:lnTo>
                    <a:pt x="188" y="539"/>
                  </a:lnTo>
                  <a:lnTo>
                    <a:pt x="208" y="467"/>
                  </a:lnTo>
                  <a:lnTo>
                    <a:pt x="226" y="396"/>
                  </a:lnTo>
                  <a:lnTo>
                    <a:pt x="242" y="333"/>
                  </a:lnTo>
                  <a:lnTo>
                    <a:pt x="257" y="273"/>
                  </a:lnTo>
                  <a:lnTo>
                    <a:pt x="270" y="219"/>
                  </a:lnTo>
                  <a:lnTo>
                    <a:pt x="281" y="170"/>
                  </a:lnTo>
                  <a:lnTo>
                    <a:pt x="291" y="126"/>
                  </a:lnTo>
                  <a:lnTo>
                    <a:pt x="300" y="88"/>
                  </a:lnTo>
                  <a:lnTo>
                    <a:pt x="307" y="58"/>
                  </a:lnTo>
                  <a:lnTo>
                    <a:pt x="311" y="34"/>
                  </a:lnTo>
                  <a:lnTo>
                    <a:pt x="312" y="16"/>
                  </a:lnTo>
                  <a:lnTo>
                    <a:pt x="314" y="5"/>
                  </a:lnTo>
                  <a:lnTo>
                    <a:pt x="312" y="0"/>
                  </a:lnTo>
                  <a:lnTo>
                    <a:pt x="303" y="32"/>
                  </a:lnTo>
                  <a:lnTo>
                    <a:pt x="304" y="38"/>
                  </a:lnTo>
                  <a:lnTo>
                    <a:pt x="304" y="49"/>
                  </a:lnTo>
                  <a:lnTo>
                    <a:pt x="301" y="65"/>
                  </a:lnTo>
                  <a:lnTo>
                    <a:pt x="297" y="88"/>
                  </a:lnTo>
                  <a:lnTo>
                    <a:pt x="291" y="119"/>
                  </a:lnTo>
                  <a:lnTo>
                    <a:pt x="283" y="155"/>
                  </a:lnTo>
                  <a:lnTo>
                    <a:pt x="273" y="197"/>
                  </a:lnTo>
                  <a:lnTo>
                    <a:pt x="262" y="244"/>
                  </a:lnTo>
                  <a:lnTo>
                    <a:pt x="249" y="298"/>
                  </a:lnTo>
                  <a:lnTo>
                    <a:pt x="235" y="356"/>
                  </a:lnTo>
                  <a:lnTo>
                    <a:pt x="219" y="420"/>
                  </a:lnTo>
                  <a:lnTo>
                    <a:pt x="201" y="487"/>
                  </a:lnTo>
                  <a:lnTo>
                    <a:pt x="182" y="557"/>
                  </a:lnTo>
                  <a:lnTo>
                    <a:pt x="163" y="633"/>
                  </a:lnTo>
                  <a:lnTo>
                    <a:pt x="141" y="711"/>
                  </a:lnTo>
                  <a:lnTo>
                    <a:pt x="120" y="791"/>
                  </a:lnTo>
                  <a:lnTo>
                    <a:pt x="98" y="874"/>
                  </a:lnTo>
                  <a:lnTo>
                    <a:pt x="74" y="959"/>
                  </a:lnTo>
                  <a:lnTo>
                    <a:pt x="50" y="1046"/>
                  </a:lnTo>
                  <a:lnTo>
                    <a:pt x="25" y="1133"/>
                  </a:lnTo>
                  <a:lnTo>
                    <a:pt x="0" y="1222"/>
                  </a:lnTo>
                  <a:lnTo>
                    <a:pt x="1" y="1222"/>
                  </a:lnTo>
                  <a:close/>
                </a:path>
              </a:pathLst>
            </a:custGeom>
            <a:solidFill>
              <a:srgbClr val="C14CB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434" name="Freeform 1199"/>
            <p:cNvSpPr>
              <a:spLocks/>
            </p:cNvSpPr>
            <p:nvPr/>
          </p:nvSpPr>
          <p:spPr bwMode="auto">
            <a:xfrm>
              <a:off x="1964" y="914"/>
              <a:ext cx="305" cy="594"/>
            </a:xfrm>
            <a:custGeom>
              <a:avLst/>
              <a:gdLst>
                <a:gd name="T0" fmla="*/ 304 w 305"/>
                <a:gd name="T1" fmla="*/ 0 h 1190"/>
                <a:gd name="T2" fmla="*/ 305 w 305"/>
                <a:gd name="T3" fmla="*/ 3 h 1190"/>
                <a:gd name="T4" fmla="*/ 305 w 305"/>
                <a:gd name="T5" fmla="*/ 8 h 1190"/>
                <a:gd name="T6" fmla="*/ 302 w 305"/>
                <a:gd name="T7" fmla="*/ 16 h 1190"/>
                <a:gd name="T8" fmla="*/ 298 w 305"/>
                <a:gd name="T9" fmla="*/ 28 h 1190"/>
                <a:gd name="T10" fmla="*/ 292 w 305"/>
                <a:gd name="T11" fmla="*/ 43 h 1190"/>
                <a:gd name="T12" fmla="*/ 284 w 305"/>
                <a:gd name="T13" fmla="*/ 61 h 1190"/>
                <a:gd name="T14" fmla="*/ 274 w 305"/>
                <a:gd name="T15" fmla="*/ 82 h 1190"/>
                <a:gd name="T16" fmla="*/ 263 w 305"/>
                <a:gd name="T17" fmla="*/ 106 h 1190"/>
                <a:gd name="T18" fmla="*/ 250 w 305"/>
                <a:gd name="T19" fmla="*/ 133 h 1190"/>
                <a:gd name="T20" fmla="*/ 236 w 305"/>
                <a:gd name="T21" fmla="*/ 162 h 1190"/>
                <a:gd name="T22" fmla="*/ 220 w 305"/>
                <a:gd name="T23" fmla="*/ 194 h 1190"/>
                <a:gd name="T24" fmla="*/ 202 w 305"/>
                <a:gd name="T25" fmla="*/ 227 h 1190"/>
                <a:gd name="T26" fmla="*/ 183 w 305"/>
                <a:gd name="T27" fmla="*/ 262 h 1190"/>
                <a:gd name="T28" fmla="*/ 164 w 305"/>
                <a:gd name="T29" fmla="*/ 300 h 1190"/>
                <a:gd name="T30" fmla="*/ 142 w 305"/>
                <a:gd name="T31" fmla="*/ 339 h 1190"/>
                <a:gd name="T32" fmla="*/ 121 w 305"/>
                <a:gd name="T33" fmla="*/ 379 h 1190"/>
                <a:gd name="T34" fmla="*/ 99 w 305"/>
                <a:gd name="T35" fmla="*/ 420 h 1190"/>
                <a:gd name="T36" fmla="*/ 75 w 305"/>
                <a:gd name="T37" fmla="*/ 463 h 1190"/>
                <a:gd name="T38" fmla="*/ 51 w 305"/>
                <a:gd name="T39" fmla="*/ 506 h 1190"/>
                <a:gd name="T40" fmla="*/ 26 w 305"/>
                <a:gd name="T41" fmla="*/ 550 h 1190"/>
                <a:gd name="T42" fmla="*/ 1 w 305"/>
                <a:gd name="T43" fmla="*/ 594 h 1190"/>
                <a:gd name="T44" fmla="*/ 0 w 305"/>
                <a:gd name="T45" fmla="*/ 594 h 1190"/>
                <a:gd name="T46" fmla="*/ 24 w 305"/>
                <a:gd name="T47" fmla="*/ 552 h 1190"/>
                <a:gd name="T48" fmla="*/ 48 w 305"/>
                <a:gd name="T49" fmla="*/ 509 h 1190"/>
                <a:gd name="T50" fmla="*/ 72 w 305"/>
                <a:gd name="T51" fmla="*/ 466 h 1190"/>
                <a:gd name="T52" fmla="*/ 94 w 305"/>
                <a:gd name="T53" fmla="*/ 426 h 1190"/>
                <a:gd name="T54" fmla="*/ 117 w 305"/>
                <a:gd name="T55" fmla="*/ 385 h 1190"/>
                <a:gd name="T56" fmla="*/ 138 w 305"/>
                <a:gd name="T57" fmla="*/ 346 h 1190"/>
                <a:gd name="T58" fmla="*/ 158 w 305"/>
                <a:gd name="T59" fmla="*/ 308 h 1190"/>
                <a:gd name="T60" fmla="*/ 178 w 305"/>
                <a:gd name="T61" fmla="*/ 272 h 1190"/>
                <a:gd name="T62" fmla="*/ 196 w 305"/>
                <a:gd name="T63" fmla="*/ 237 h 1190"/>
                <a:gd name="T64" fmla="*/ 213 w 305"/>
                <a:gd name="T65" fmla="*/ 204 h 1190"/>
                <a:gd name="T66" fmla="*/ 229 w 305"/>
                <a:gd name="T67" fmla="*/ 175 h 1190"/>
                <a:gd name="T68" fmla="*/ 243 w 305"/>
                <a:gd name="T69" fmla="*/ 146 h 1190"/>
                <a:gd name="T70" fmla="*/ 254 w 305"/>
                <a:gd name="T71" fmla="*/ 120 h 1190"/>
                <a:gd name="T72" fmla="*/ 265 w 305"/>
                <a:gd name="T73" fmla="*/ 97 h 1190"/>
                <a:gd name="T74" fmla="*/ 275 w 305"/>
                <a:gd name="T75" fmla="*/ 77 h 1190"/>
                <a:gd name="T76" fmla="*/ 282 w 305"/>
                <a:gd name="T77" fmla="*/ 59 h 1190"/>
                <a:gd name="T78" fmla="*/ 288 w 305"/>
                <a:gd name="T79" fmla="*/ 44 h 1190"/>
                <a:gd name="T80" fmla="*/ 292 w 305"/>
                <a:gd name="T81" fmla="*/ 33 h 1190"/>
                <a:gd name="T82" fmla="*/ 295 w 305"/>
                <a:gd name="T83" fmla="*/ 24 h 1190"/>
                <a:gd name="T84" fmla="*/ 295 w 305"/>
                <a:gd name="T85" fmla="*/ 19 h 1190"/>
                <a:gd name="T86" fmla="*/ 294 w 305"/>
                <a:gd name="T87" fmla="*/ 17 h 1190"/>
                <a:gd name="T88" fmla="*/ 304 w 305"/>
                <a:gd name="T89" fmla="*/ 0 h 119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05" h="1190">
                  <a:moveTo>
                    <a:pt x="304" y="0"/>
                  </a:moveTo>
                  <a:lnTo>
                    <a:pt x="305" y="6"/>
                  </a:lnTo>
                  <a:lnTo>
                    <a:pt x="305" y="17"/>
                  </a:lnTo>
                  <a:lnTo>
                    <a:pt x="302" y="33"/>
                  </a:lnTo>
                  <a:lnTo>
                    <a:pt x="298" y="56"/>
                  </a:lnTo>
                  <a:lnTo>
                    <a:pt x="292" y="87"/>
                  </a:lnTo>
                  <a:lnTo>
                    <a:pt x="284" y="123"/>
                  </a:lnTo>
                  <a:lnTo>
                    <a:pt x="274" y="165"/>
                  </a:lnTo>
                  <a:lnTo>
                    <a:pt x="263" y="212"/>
                  </a:lnTo>
                  <a:lnTo>
                    <a:pt x="250" y="266"/>
                  </a:lnTo>
                  <a:lnTo>
                    <a:pt x="236" y="324"/>
                  </a:lnTo>
                  <a:lnTo>
                    <a:pt x="220" y="388"/>
                  </a:lnTo>
                  <a:lnTo>
                    <a:pt x="202" y="455"/>
                  </a:lnTo>
                  <a:lnTo>
                    <a:pt x="183" y="525"/>
                  </a:lnTo>
                  <a:lnTo>
                    <a:pt x="164" y="601"/>
                  </a:lnTo>
                  <a:lnTo>
                    <a:pt x="142" y="679"/>
                  </a:lnTo>
                  <a:lnTo>
                    <a:pt x="121" y="759"/>
                  </a:lnTo>
                  <a:lnTo>
                    <a:pt x="99" y="842"/>
                  </a:lnTo>
                  <a:lnTo>
                    <a:pt x="75" y="927"/>
                  </a:lnTo>
                  <a:lnTo>
                    <a:pt x="51" y="1014"/>
                  </a:lnTo>
                  <a:lnTo>
                    <a:pt x="26" y="1101"/>
                  </a:lnTo>
                  <a:lnTo>
                    <a:pt x="1" y="1190"/>
                  </a:lnTo>
                  <a:lnTo>
                    <a:pt x="0" y="1190"/>
                  </a:lnTo>
                  <a:lnTo>
                    <a:pt x="24" y="1105"/>
                  </a:lnTo>
                  <a:lnTo>
                    <a:pt x="48" y="1019"/>
                  </a:lnTo>
                  <a:lnTo>
                    <a:pt x="72" y="934"/>
                  </a:lnTo>
                  <a:lnTo>
                    <a:pt x="94" y="853"/>
                  </a:lnTo>
                  <a:lnTo>
                    <a:pt x="117" y="771"/>
                  </a:lnTo>
                  <a:lnTo>
                    <a:pt x="138" y="694"/>
                  </a:lnTo>
                  <a:lnTo>
                    <a:pt x="158" y="618"/>
                  </a:lnTo>
                  <a:lnTo>
                    <a:pt x="178" y="545"/>
                  </a:lnTo>
                  <a:lnTo>
                    <a:pt x="196" y="475"/>
                  </a:lnTo>
                  <a:lnTo>
                    <a:pt x="213" y="409"/>
                  </a:lnTo>
                  <a:lnTo>
                    <a:pt x="229" y="350"/>
                  </a:lnTo>
                  <a:lnTo>
                    <a:pt x="243" y="292"/>
                  </a:lnTo>
                  <a:lnTo>
                    <a:pt x="254" y="241"/>
                  </a:lnTo>
                  <a:lnTo>
                    <a:pt x="265" y="194"/>
                  </a:lnTo>
                  <a:lnTo>
                    <a:pt x="275" y="154"/>
                  </a:lnTo>
                  <a:lnTo>
                    <a:pt x="282" y="118"/>
                  </a:lnTo>
                  <a:lnTo>
                    <a:pt x="288" y="89"/>
                  </a:lnTo>
                  <a:lnTo>
                    <a:pt x="292" y="67"/>
                  </a:lnTo>
                  <a:lnTo>
                    <a:pt x="295" y="49"/>
                  </a:lnTo>
                  <a:lnTo>
                    <a:pt x="295" y="38"/>
                  </a:lnTo>
                  <a:lnTo>
                    <a:pt x="294" y="35"/>
                  </a:lnTo>
                  <a:lnTo>
                    <a:pt x="304" y="0"/>
                  </a:lnTo>
                  <a:close/>
                </a:path>
              </a:pathLst>
            </a:custGeom>
            <a:solidFill>
              <a:srgbClr val="C351B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435" name="Freeform 1200"/>
            <p:cNvSpPr>
              <a:spLocks/>
            </p:cNvSpPr>
            <p:nvPr/>
          </p:nvSpPr>
          <p:spPr bwMode="auto">
            <a:xfrm>
              <a:off x="1964" y="931"/>
              <a:ext cx="295" cy="577"/>
            </a:xfrm>
            <a:custGeom>
              <a:avLst/>
              <a:gdLst>
                <a:gd name="T0" fmla="*/ 0 w 295"/>
                <a:gd name="T1" fmla="*/ 577 h 1155"/>
                <a:gd name="T2" fmla="*/ 24 w 295"/>
                <a:gd name="T3" fmla="*/ 535 h 1155"/>
                <a:gd name="T4" fmla="*/ 48 w 295"/>
                <a:gd name="T5" fmla="*/ 492 h 1155"/>
                <a:gd name="T6" fmla="*/ 72 w 295"/>
                <a:gd name="T7" fmla="*/ 449 h 1155"/>
                <a:gd name="T8" fmla="*/ 94 w 295"/>
                <a:gd name="T9" fmla="*/ 409 h 1155"/>
                <a:gd name="T10" fmla="*/ 117 w 295"/>
                <a:gd name="T11" fmla="*/ 368 h 1155"/>
                <a:gd name="T12" fmla="*/ 138 w 295"/>
                <a:gd name="T13" fmla="*/ 329 h 1155"/>
                <a:gd name="T14" fmla="*/ 158 w 295"/>
                <a:gd name="T15" fmla="*/ 291 h 1155"/>
                <a:gd name="T16" fmla="*/ 178 w 295"/>
                <a:gd name="T17" fmla="*/ 255 h 1155"/>
                <a:gd name="T18" fmla="*/ 196 w 295"/>
                <a:gd name="T19" fmla="*/ 220 h 1155"/>
                <a:gd name="T20" fmla="*/ 213 w 295"/>
                <a:gd name="T21" fmla="*/ 187 h 1155"/>
                <a:gd name="T22" fmla="*/ 229 w 295"/>
                <a:gd name="T23" fmla="*/ 157 h 1155"/>
                <a:gd name="T24" fmla="*/ 243 w 295"/>
                <a:gd name="T25" fmla="*/ 128 h 1155"/>
                <a:gd name="T26" fmla="*/ 254 w 295"/>
                <a:gd name="T27" fmla="*/ 103 h 1155"/>
                <a:gd name="T28" fmla="*/ 265 w 295"/>
                <a:gd name="T29" fmla="*/ 79 h 1155"/>
                <a:gd name="T30" fmla="*/ 275 w 295"/>
                <a:gd name="T31" fmla="*/ 59 h 1155"/>
                <a:gd name="T32" fmla="*/ 282 w 295"/>
                <a:gd name="T33" fmla="*/ 41 h 1155"/>
                <a:gd name="T34" fmla="*/ 288 w 295"/>
                <a:gd name="T35" fmla="*/ 27 h 1155"/>
                <a:gd name="T36" fmla="*/ 292 w 295"/>
                <a:gd name="T37" fmla="*/ 16 h 1155"/>
                <a:gd name="T38" fmla="*/ 295 w 295"/>
                <a:gd name="T39" fmla="*/ 7 h 1155"/>
                <a:gd name="T40" fmla="*/ 295 w 295"/>
                <a:gd name="T41" fmla="*/ 1 h 1155"/>
                <a:gd name="T42" fmla="*/ 294 w 295"/>
                <a:gd name="T43" fmla="*/ 0 h 1155"/>
                <a:gd name="T44" fmla="*/ 284 w 295"/>
                <a:gd name="T45" fmla="*/ 18 h 1155"/>
                <a:gd name="T46" fmla="*/ 285 w 295"/>
                <a:gd name="T47" fmla="*/ 20 h 1155"/>
                <a:gd name="T48" fmla="*/ 285 w 295"/>
                <a:gd name="T49" fmla="*/ 25 h 1155"/>
                <a:gd name="T50" fmla="*/ 282 w 295"/>
                <a:gd name="T51" fmla="*/ 33 h 1155"/>
                <a:gd name="T52" fmla="*/ 278 w 295"/>
                <a:gd name="T53" fmla="*/ 44 h 1155"/>
                <a:gd name="T54" fmla="*/ 272 w 295"/>
                <a:gd name="T55" fmla="*/ 58 h 1155"/>
                <a:gd name="T56" fmla="*/ 265 w 295"/>
                <a:gd name="T57" fmla="*/ 76 h 1155"/>
                <a:gd name="T58" fmla="*/ 257 w 295"/>
                <a:gd name="T59" fmla="*/ 95 h 1155"/>
                <a:gd name="T60" fmla="*/ 246 w 295"/>
                <a:gd name="T61" fmla="*/ 117 h 1155"/>
                <a:gd name="T62" fmla="*/ 233 w 295"/>
                <a:gd name="T63" fmla="*/ 143 h 1155"/>
                <a:gd name="T64" fmla="*/ 220 w 295"/>
                <a:gd name="T65" fmla="*/ 170 h 1155"/>
                <a:gd name="T66" fmla="*/ 205 w 295"/>
                <a:gd name="T67" fmla="*/ 200 h 1155"/>
                <a:gd name="T68" fmla="*/ 189 w 295"/>
                <a:gd name="T69" fmla="*/ 231 h 1155"/>
                <a:gd name="T70" fmla="*/ 171 w 295"/>
                <a:gd name="T71" fmla="*/ 265 h 1155"/>
                <a:gd name="T72" fmla="*/ 152 w 295"/>
                <a:gd name="T73" fmla="*/ 300 h 1155"/>
                <a:gd name="T74" fmla="*/ 132 w 295"/>
                <a:gd name="T75" fmla="*/ 336 h 1155"/>
                <a:gd name="T76" fmla="*/ 111 w 295"/>
                <a:gd name="T77" fmla="*/ 374 h 1155"/>
                <a:gd name="T78" fmla="*/ 90 w 295"/>
                <a:gd name="T79" fmla="*/ 413 h 1155"/>
                <a:gd name="T80" fmla="*/ 69 w 295"/>
                <a:gd name="T81" fmla="*/ 454 h 1155"/>
                <a:gd name="T82" fmla="*/ 46 w 295"/>
                <a:gd name="T83" fmla="*/ 495 h 1155"/>
                <a:gd name="T84" fmla="*/ 22 w 295"/>
                <a:gd name="T85" fmla="*/ 535 h 1155"/>
                <a:gd name="T86" fmla="*/ 0 w 295"/>
                <a:gd name="T87" fmla="*/ 577 h 1155"/>
                <a:gd name="T88" fmla="*/ 0 w 295"/>
                <a:gd name="T89" fmla="*/ 577 h 1155"/>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95" h="1155">
                  <a:moveTo>
                    <a:pt x="0" y="1155"/>
                  </a:moveTo>
                  <a:lnTo>
                    <a:pt x="24" y="1070"/>
                  </a:lnTo>
                  <a:lnTo>
                    <a:pt x="48" y="984"/>
                  </a:lnTo>
                  <a:lnTo>
                    <a:pt x="72" y="899"/>
                  </a:lnTo>
                  <a:lnTo>
                    <a:pt x="94" y="818"/>
                  </a:lnTo>
                  <a:lnTo>
                    <a:pt x="117" y="736"/>
                  </a:lnTo>
                  <a:lnTo>
                    <a:pt x="138" y="659"/>
                  </a:lnTo>
                  <a:lnTo>
                    <a:pt x="158" y="583"/>
                  </a:lnTo>
                  <a:lnTo>
                    <a:pt x="178" y="510"/>
                  </a:lnTo>
                  <a:lnTo>
                    <a:pt x="196" y="440"/>
                  </a:lnTo>
                  <a:lnTo>
                    <a:pt x="213" y="374"/>
                  </a:lnTo>
                  <a:lnTo>
                    <a:pt x="229" y="315"/>
                  </a:lnTo>
                  <a:lnTo>
                    <a:pt x="243" y="257"/>
                  </a:lnTo>
                  <a:lnTo>
                    <a:pt x="254" y="206"/>
                  </a:lnTo>
                  <a:lnTo>
                    <a:pt x="265" y="159"/>
                  </a:lnTo>
                  <a:lnTo>
                    <a:pt x="275" y="119"/>
                  </a:lnTo>
                  <a:lnTo>
                    <a:pt x="282" y="83"/>
                  </a:lnTo>
                  <a:lnTo>
                    <a:pt x="288" y="54"/>
                  </a:lnTo>
                  <a:lnTo>
                    <a:pt x="292" y="32"/>
                  </a:lnTo>
                  <a:lnTo>
                    <a:pt x="295" y="14"/>
                  </a:lnTo>
                  <a:lnTo>
                    <a:pt x="295" y="3"/>
                  </a:lnTo>
                  <a:lnTo>
                    <a:pt x="294" y="0"/>
                  </a:lnTo>
                  <a:lnTo>
                    <a:pt x="284" y="36"/>
                  </a:lnTo>
                  <a:lnTo>
                    <a:pt x="285" y="40"/>
                  </a:lnTo>
                  <a:lnTo>
                    <a:pt x="285" y="50"/>
                  </a:lnTo>
                  <a:lnTo>
                    <a:pt x="282" y="67"/>
                  </a:lnTo>
                  <a:lnTo>
                    <a:pt x="278" y="88"/>
                  </a:lnTo>
                  <a:lnTo>
                    <a:pt x="272" y="117"/>
                  </a:lnTo>
                  <a:lnTo>
                    <a:pt x="265" y="152"/>
                  </a:lnTo>
                  <a:lnTo>
                    <a:pt x="257" y="190"/>
                  </a:lnTo>
                  <a:lnTo>
                    <a:pt x="246" y="235"/>
                  </a:lnTo>
                  <a:lnTo>
                    <a:pt x="233" y="286"/>
                  </a:lnTo>
                  <a:lnTo>
                    <a:pt x="220" y="340"/>
                  </a:lnTo>
                  <a:lnTo>
                    <a:pt x="205" y="400"/>
                  </a:lnTo>
                  <a:lnTo>
                    <a:pt x="189" y="463"/>
                  </a:lnTo>
                  <a:lnTo>
                    <a:pt x="171" y="530"/>
                  </a:lnTo>
                  <a:lnTo>
                    <a:pt x="152" y="601"/>
                  </a:lnTo>
                  <a:lnTo>
                    <a:pt x="132" y="673"/>
                  </a:lnTo>
                  <a:lnTo>
                    <a:pt x="111" y="749"/>
                  </a:lnTo>
                  <a:lnTo>
                    <a:pt x="90" y="827"/>
                  </a:lnTo>
                  <a:lnTo>
                    <a:pt x="69" y="908"/>
                  </a:lnTo>
                  <a:lnTo>
                    <a:pt x="46" y="990"/>
                  </a:lnTo>
                  <a:lnTo>
                    <a:pt x="22" y="1071"/>
                  </a:lnTo>
                  <a:lnTo>
                    <a:pt x="0" y="1155"/>
                  </a:lnTo>
                  <a:close/>
                </a:path>
              </a:pathLst>
            </a:custGeom>
            <a:solidFill>
              <a:srgbClr val="C655C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436" name="Freeform 1201"/>
            <p:cNvSpPr>
              <a:spLocks/>
            </p:cNvSpPr>
            <p:nvPr/>
          </p:nvSpPr>
          <p:spPr bwMode="auto">
            <a:xfrm>
              <a:off x="1962" y="949"/>
              <a:ext cx="287" cy="559"/>
            </a:xfrm>
            <a:custGeom>
              <a:avLst/>
              <a:gdLst>
                <a:gd name="T0" fmla="*/ 286 w 287"/>
                <a:gd name="T1" fmla="*/ 0 h 1119"/>
                <a:gd name="T2" fmla="*/ 287 w 287"/>
                <a:gd name="T3" fmla="*/ 2 h 1119"/>
                <a:gd name="T4" fmla="*/ 287 w 287"/>
                <a:gd name="T5" fmla="*/ 7 h 1119"/>
                <a:gd name="T6" fmla="*/ 284 w 287"/>
                <a:gd name="T7" fmla="*/ 15 h 1119"/>
                <a:gd name="T8" fmla="*/ 280 w 287"/>
                <a:gd name="T9" fmla="*/ 26 h 1119"/>
                <a:gd name="T10" fmla="*/ 274 w 287"/>
                <a:gd name="T11" fmla="*/ 40 h 1119"/>
                <a:gd name="T12" fmla="*/ 267 w 287"/>
                <a:gd name="T13" fmla="*/ 58 h 1119"/>
                <a:gd name="T14" fmla="*/ 259 w 287"/>
                <a:gd name="T15" fmla="*/ 77 h 1119"/>
                <a:gd name="T16" fmla="*/ 248 w 287"/>
                <a:gd name="T17" fmla="*/ 99 h 1119"/>
                <a:gd name="T18" fmla="*/ 235 w 287"/>
                <a:gd name="T19" fmla="*/ 125 h 1119"/>
                <a:gd name="T20" fmla="*/ 222 w 287"/>
                <a:gd name="T21" fmla="*/ 152 h 1119"/>
                <a:gd name="T22" fmla="*/ 207 w 287"/>
                <a:gd name="T23" fmla="*/ 182 h 1119"/>
                <a:gd name="T24" fmla="*/ 191 w 287"/>
                <a:gd name="T25" fmla="*/ 213 h 1119"/>
                <a:gd name="T26" fmla="*/ 173 w 287"/>
                <a:gd name="T27" fmla="*/ 247 h 1119"/>
                <a:gd name="T28" fmla="*/ 154 w 287"/>
                <a:gd name="T29" fmla="*/ 282 h 1119"/>
                <a:gd name="T30" fmla="*/ 134 w 287"/>
                <a:gd name="T31" fmla="*/ 318 h 1119"/>
                <a:gd name="T32" fmla="*/ 113 w 287"/>
                <a:gd name="T33" fmla="*/ 356 h 1119"/>
                <a:gd name="T34" fmla="*/ 92 w 287"/>
                <a:gd name="T35" fmla="*/ 395 h 1119"/>
                <a:gd name="T36" fmla="*/ 71 w 287"/>
                <a:gd name="T37" fmla="*/ 436 h 1119"/>
                <a:gd name="T38" fmla="*/ 48 w 287"/>
                <a:gd name="T39" fmla="*/ 477 h 1119"/>
                <a:gd name="T40" fmla="*/ 24 w 287"/>
                <a:gd name="T41" fmla="*/ 517 h 1119"/>
                <a:gd name="T42" fmla="*/ 2 w 287"/>
                <a:gd name="T43" fmla="*/ 559 h 1119"/>
                <a:gd name="T44" fmla="*/ 0 w 287"/>
                <a:gd name="T45" fmla="*/ 558 h 1119"/>
                <a:gd name="T46" fmla="*/ 24 w 287"/>
                <a:gd name="T47" fmla="*/ 517 h 1119"/>
                <a:gd name="T48" fmla="*/ 47 w 287"/>
                <a:gd name="T49" fmla="*/ 475 h 1119"/>
                <a:gd name="T50" fmla="*/ 69 w 287"/>
                <a:gd name="T51" fmla="*/ 434 h 1119"/>
                <a:gd name="T52" fmla="*/ 92 w 287"/>
                <a:gd name="T53" fmla="*/ 393 h 1119"/>
                <a:gd name="T54" fmla="*/ 113 w 287"/>
                <a:gd name="T55" fmla="*/ 354 h 1119"/>
                <a:gd name="T56" fmla="*/ 134 w 287"/>
                <a:gd name="T57" fmla="*/ 316 h 1119"/>
                <a:gd name="T58" fmla="*/ 154 w 287"/>
                <a:gd name="T59" fmla="*/ 278 h 1119"/>
                <a:gd name="T60" fmla="*/ 173 w 287"/>
                <a:gd name="T61" fmla="*/ 244 h 1119"/>
                <a:gd name="T62" fmla="*/ 190 w 287"/>
                <a:gd name="T63" fmla="*/ 211 h 1119"/>
                <a:gd name="T64" fmla="*/ 207 w 287"/>
                <a:gd name="T65" fmla="*/ 180 h 1119"/>
                <a:gd name="T66" fmla="*/ 221 w 287"/>
                <a:gd name="T67" fmla="*/ 151 h 1119"/>
                <a:gd name="T68" fmla="*/ 233 w 287"/>
                <a:gd name="T69" fmla="*/ 125 h 1119"/>
                <a:gd name="T70" fmla="*/ 245 w 287"/>
                <a:gd name="T71" fmla="*/ 101 h 1119"/>
                <a:gd name="T72" fmla="*/ 255 w 287"/>
                <a:gd name="T73" fmla="*/ 79 h 1119"/>
                <a:gd name="T74" fmla="*/ 263 w 287"/>
                <a:gd name="T75" fmla="*/ 62 h 1119"/>
                <a:gd name="T76" fmla="*/ 269 w 287"/>
                <a:gd name="T77" fmla="*/ 47 h 1119"/>
                <a:gd name="T78" fmla="*/ 273 w 287"/>
                <a:gd name="T79" fmla="*/ 35 h 1119"/>
                <a:gd name="T80" fmla="*/ 276 w 287"/>
                <a:gd name="T81" fmla="*/ 26 h 1119"/>
                <a:gd name="T82" fmla="*/ 276 w 287"/>
                <a:gd name="T83" fmla="*/ 21 h 1119"/>
                <a:gd name="T84" fmla="*/ 274 w 287"/>
                <a:gd name="T85" fmla="*/ 19 h 1119"/>
                <a:gd name="T86" fmla="*/ 286 w 287"/>
                <a:gd name="T87" fmla="*/ 0 h 1119"/>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287" h="1119">
                  <a:moveTo>
                    <a:pt x="286" y="0"/>
                  </a:moveTo>
                  <a:lnTo>
                    <a:pt x="287" y="4"/>
                  </a:lnTo>
                  <a:lnTo>
                    <a:pt x="287" y="14"/>
                  </a:lnTo>
                  <a:lnTo>
                    <a:pt x="284" y="31"/>
                  </a:lnTo>
                  <a:lnTo>
                    <a:pt x="280" y="52"/>
                  </a:lnTo>
                  <a:lnTo>
                    <a:pt x="274" y="81"/>
                  </a:lnTo>
                  <a:lnTo>
                    <a:pt x="267" y="116"/>
                  </a:lnTo>
                  <a:lnTo>
                    <a:pt x="259" y="154"/>
                  </a:lnTo>
                  <a:lnTo>
                    <a:pt x="248" y="199"/>
                  </a:lnTo>
                  <a:lnTo>
                    <a:pt x="235" y="250"/>
                  </a:lnTo>
                  <a:lnTo>
                    <a:pt x="222" y="304"/>
                  </a:lnTo>
                  <a:lnTo>
                    <a:pt x="207" y="364"/>
                  </a:lnTo>
                  <a:lnTo>
                    <a:pt x="191" y="427"/>
                  </a:lnTo>
                  <a:lnTo>
                    <a:pt x="173" y="494"/>
                  </a:lnTo>
                  <a:lnTo>
                    <a:pt x="154" y="565"/>
                  </a:lnTo>
                  <a:lnTo>
                    <a:pt x="134" y="637"/>
                  </a:lnTo>
                  <a:lnTo>
                    <a:pt x="113" y="713"/>
                  </a:lnTo>
                  <a:lnTo>
                    <a:pt x="92" y="791"/>
                  </a:lnTo>
                  <a:lnTo>
                    <a:pt x="71" y="872"/>
                  </a:lnTo>
                  <a:lnTo>
                    <a:pt x="48" y="954"/>
                  </a:lnTo>
                  <a:lnTo>
                    <a:pt x="24" y="1035"/>
                  </a:lnTo>
                  <a:lnTo>
                    <a:pt x="2" y="1119"/>
                  </a:lnTo>
                  <a:lnTo>
                    <a:pt x="0" y="1117"/>
                  </a:lnTo>
                  <a:lnTo>
                    <a:pt x="24" y="1034"/>
                  </a:lnTo>
                  <a:lnTo>
                    <a:pt x="47" y="950"/>
                  </a:lnTo>
                  <a:lnTo>
                    <a:pt x="69" y="869"/>
                  </a:lnTo>
                  <a:lnTo>
                    <a:pt x="92" y="787"/>
                  </a:lnTo>
                  <a:lnTo>
                    <a:pt x="113" y="708"/>
                  </a:lnTo>
                  <a:lnTo>
                    <a:pt x="134" y="632"/>
                  </a:lnTo>
                  <a:lnTo>
                    <a:pt x="154" y="557"/>
                  </a:lnTo>
                  <a:lnTo>
                    <a:pt x="173" y="489"/>
                  </a:lnTo>
                  <a:lnTo>
                    <a:pt x="190" y="422"/>
                  </a:lnTo>
                  <a:lnTo>
                    <a:pt x="207" y="360"/>
                  </a:lnTo>
                  <a:lnTo>
                    <a:pt x="221" y="302"/>
                  </a:lnTo>
                  <a:lnTo>
                    <a:pt x="233" y="250"/>
                  </a:lnTo>
                  <a:lnTo>
                    <a:pt x="245" y="203"/>
                  </a:lnTo>
                  <a:lnTo>
                    <a:pt x="255" y="159"/>
                  </a:lnTo>
                  <a:lnTo>
                    <a:pt x="263" y="125"/>
                  </a:lnTo>
                  <a:lnTo>
                    <a:pt x="269" y="94"/>
                  </a:lnTo>
                  <a:lnTo>
                    <a:pt x="273" y="70"/>
                  </a:lnTo>
                  <a:lnTo>
                    <a:pt x="276" y="52"/>
                  </a:lnTo>
                  <a:lnTo>
                    <a:pt x="276" y="42"/>
                  </a:lnTo>
                  <a:lnTo>
                    <a:pt x="274" y="38"/>
                  </a:lnTo>
                  <a:lnTo>
                    <a:pt x="286" y="0"/>
                  </a:lnTo>
                  <a:close/>
                </a:path>
              </a:pathLst>
            </a:custGeom>
            <a:solidFill>
              <a:srgbClr val="C85AC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437" name="Freeform 1202"/>
            <p:cNvSpPr>
              <a:spLocks/>
            </p:cNvSpPr>
            <p:nvPr/>
          </p:nvSpPr>
          <p:spPr bwMode="auto">
            <a:xfrm>
              <a:off x="1961" y="968"/>
              <a:ext cx="277" cy="539"/>
            </a:xfrm>
            <a:custGeom>
              <a:avLst/>
              <a:gdLst>
                <a:gd name="T0" fmla="*/ 1 w 277"/>
                <a:gd name="T1" fmla="*/ 539 h 1079"/>
                <a:gd name="T2" fmla="*/ 25 w 277"/>
                <a:gd name="T3" fmla="*/ 498 h 1079"/>
                <a:gd name="T4" fmla="*/ 48 w 277"/>
                <a:gd name="T5" fmla="*/ 456 h 1079"/>
                <a:gd name="T6" fmla="*/ 70 w 277"/>
                <a:gd name="T7" fmla="*/ 415 h 1079"/>
                <a:gd name="T8" fmla="*/ 93 w 277"/>
                <a:gd name="T9" fmla="*/ 374 h 1079"/>
                <a:gd name="T10" fmla="*/ 114 w 277"/>
                <a:gd name="T11" fmla="*/ 335 h 1079"/>
                <a:gd name="T12" fmla="*/ 135 w 277"/>
                <a:gd name="T13" fmla="*/ 297 h 1079"/>
                <a:gd name="T14" fmla="*/ 155 w 277"/>
                <a:gd name="T15" fmla="*/ 259 h 1079"/>
                <a:gd name="T16" fmla="*/ 174 w 277"/>
                <a:gd name="T17" fmla="*/ 225 h 1079"/>
                <a:gd name="T18" fmla="*/ 191 w 277"/>
                <a:gd name="T19" fmla="*/ 192 h 1079"/>
                <a:gd name="T20" fmla="*/ 208 w 277"/>
                <a:gd name="T21" fmla="*/ 161 h 1079"/>
                <a:gd name="T22" fmla="*/ 222 w 277"/>
                <a:gd name="T23" fmla="*/ 132 h 1079"/>
                <a:gd name="T24" fmla="*/ 234 w 277"/>
                <a:gd name="T25" fmla="*/ 106 h 1079"/>
                <a:gd name="T26" fmla="*/ 246 w 277"/>
                <a:gd name="T27" fmla="*/ 82 h 1079"/>
                <a:gd name="T28" fmla="*/ 256 w 277"/>
                <a:gd name="T29" fmla="*/ 60 h 1079"/>
                <a:gd name="T30" fmla="*/ 264 w 277"/>
                <a:gd name="T31" fmla="*/ 43 h 1079"/>
                <a:gd name="T32" fmla="*/ 270 w 277"/>
                <a:gd name="T33" fmla="*/ 28 h 1079"/>
                <a:gd name="T34" fmla="*/ 274 w 277"/>
                <a:gd name="T35" fmla="*/ 16 h 1079"/>
                <a:gd name="T36" fmla="*/ 277 w 277"/>
                <a:gd name="T37" fmla="*/ 7 h 1079"/>
                <a:gd name="T38" fmla="*/ 277 w 277"/>
                <a:gd name="T39" fmla="*/ 2 h 1079"/>
                <a:gd name="T40" fmla="*/ 275 w 277"/>
                <a:gd name="T41" fmla="*/ 0 h 1079"/>
                <a:gd name="T42" fmla="*/ 264 w 277"/>
                <a:gd name="T43" fmla="*/ 20 h 1079"/>
                <a:gd name="T44" fmla="*/ 266 w 277"/>
                <a:gd name="T45" fmla="*/ 21 h 1079"/>
                <a:gd name="T46" fmla="*/ 266 w 277"/>
                <a:gd name="T47" fmla="*/ 27 h 1079"/>
                <a:gd name="T48" fmla="*/ 263 w 277"/>
                <a:gd name="T49" fmla="*/ 35 h 1079"/>
                <a:gd name="T50" fmla="*/ 258 w 277"/>
                <a:gd name="T51" fmla="*/ 47 h 1079"/>
                <a:gd name="T52" fmla="*/ 253 w 277"/>
                <a:gd name="T53" fmla="*/ 61 h 1079"/>
                <a:gd name="T54" fmla="*/ 246 w 277"/>
                <a:gd name="T55" fmla="*/ 78 h 1079"/>
                <a:gd name="T56" fmla="*/ 236 w 277"/>
                <a:gd name="T57" fmla="*/ 98 h 1079"/>
                <a:gd name="T58" fmla="*/ 225 w 277"/>
                <a:gd name="T59" fmla="*/ 121 h 1079"/>
                <a:gd name="T60" fmla="*/ 212 w 277"/>
                <a:gd name="T61" fmla="*/ 146 h 1079"/>
                <a:gd name="T62" fmla="*/ 198 w 277"/>
                <a:gd name="T63" fmla="*/ 174 h 1079"/>
                <a:gd name="T64" fmla="*/ 184 w 277"/>
                <a:gd name="T65" fmla="*/ 204 h 1079"/>
                <a:gd name="T66" fmla="*/ 167 w 277"/>
                <a:gd name="T67" fmla="*/ 236 h 1079"/>
                <a:gd name="T68" fmla="*/ 148 w 277"/>
                <a:gd name="T69" fmla="*/ 270 h 1079"/>
                <a:gd name="T70" fmla="*/ 130 w 277"/>
                <a:gd name="T71" fmla="*/ 306 h 1079"/>
                <a:gd name="T72" fmla="*/ 110 w 277"/>
                <a:gd name="T73" fmla="*/ 342 h 1079"/>
                <a:gd name="T74" fmla="*/ 89 w 277"/>
                <a:gd name="T75" fmla="*/ 380 h 1079"/>
                <a:gd name="T76" fmla="*/ 68 w 277"/>
                <a:gd name="T77" fmla="*/ 419 h 1079"/>
                <a:gd name="T78" fmla="*/ 45 w 277"/>
                <a:gd name="T79" fmla="*/ 459 h 1079"/>
                <a:gd name="T80" fmla="*/ 22 w 277"/>
                <a:gd name="T81" fmla="*/ 498 h 1079"/>
                <a:gd name="T82" fmla="*/ 0 w 277"/>
                <a:gd name="T83" fmla="*/ 539 h 1079"/>
                <a:gd name="T84" fmla="*/ 1 w 277"/>
                <a:gd name="T85" fmla="*/ 539 h 107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277" h="1079">
                  <a:moveTo>
                    <a:pt x="1" y="1079"/>
                  </a:moveTo>
                  <a:lnTo>
                    <a:pt x="25" y="996"/>
                  </a:lnTo>
                  <a:lnTo>
                    <a:pt x="48" y="912"/>
                  </a:lnTo>
                  <a:lnTo>
                    <a:pt x="70" y="831"/>
                  </a:lnTo>
                  <a:lnTo>
                    <a:pt x="93" y="749"/>
                  </a:lnTo>
                  <a:lnTo>
                    <a:pt x="114" y="670"/>
                  </a:lnTo>
                  <a:lnTo>
                    <a:pt x="135" y="594"/>
                  </a:lnTo>
                  <a:lnTo>
                    <a:pt x="155" y="519"/>
                  </a:lnTo>
                  <a:lnTo>
                    <a:pt x="174" y="451"/>
                  </a:lnTo>
                  <a:lnTo>
                    <a:pt x="191" y="384"/>
                  </a:lnTo>
                  <a:lnTo>
                    <a:pt x="208" y="322"/>
                  </a:lnTo>
                  <a:lnTo>
                    <a:pt x="222" y="264"/>
                  </a:lnTo>
                  <a:lnTo>
                    <a:pt x="234" y="212"/>
                  </a:lnTo>
                  <a:lnTo>
                    <a:pt x="246" y="165"/>
                  </a:lnTo>
                  <a:lnTo>
                    <a:pt x="256" y="121"/>
                  </a:lnTo>
                  <a:lnTo>
                    <a:pt x="264" y="87"/>
                  </a:lnTo>
                  <a:lnTo>
                    <a:pt x="270" y="56"/>
                  </a:lnTo>
                  <a:lnTo>
                    <a:pt x="274" y="32"/>
                  </a:lnTo>
                  <a:lnTo>
                    <a:pt x="277" y="14"/>
                  </a:lnTo>
                  <a:lnTo>
                    <a:pt x="277" y="4"/>
                  </a:lnTo>
                  <a:lnTo>
                    <a:pt x="275" y="0"/>
                  </a:lnTo>
                  <a:lnTo>
                    <a:pt x="264" y="40"/>
                  </a:lnTo>
                  <a:lnTo>
                    <a:pt x="266" y="43"/>
                  </a:lnTo>
                  <a:lnTo>
                    <a:pt x="266" y="54"/>
                  </a:lnTo>
                  <a:lnTo>
                    <a:pt x="263" y="71"/>
                  </a:lnTo>
                  <a:lnTo>
                    <a:pt x="258" y="94"/>
                  </a:lnTo>
                  <a:lnTo>
                    <a:pt x="253" y="123"/>
                  </a:lnTo>
                  <a:lnTo>
                    <a:pt x="246" y="157"/>
                  </a:lnTo>
                  <a:lnTo>
                    <a:pt x="236" y="197"/>
                  </a:lnTo>
                  <a:lnTo>
                    <a:pt x="225" y="242"/>
                  </a:lnTo>
                  <a:lnTo>
                    <a:pt x="212" y="293"/>
                  </a:lnTo>
                  <a:lnTo>
                    <a:pt x="198" y="349"/>
                  </a:lnTo>
                  <a:lnTo>
                    <a:pt x="184" y="409"/>
                  </a:lnTo>
                  <a:lnTo>
                    <a:pt x="167" y="472"/>
                  </a:lnTo>
                  <a:lnTo>
                    <a:pt x="148" y="541"/>
                  </a:lnTo>
                  <a:lnTo>
                    <a:pt x="130" y="612"/>
                  </a:lnTo>
                  <a:lnTo>
                    <a:pt x="110" y="684"/>
                  </a:lnTo>
                  <a:lnTo>
                    <a:pt x="89" y="760"/>
                  </a:lnTo>
                  <a:lnTo>
                    <a:pt x="68" y="838"/>
                  </a:lnTo>
                  <a:lnTo>
                    <a:pt x="45" y="918"/>
                  </a:lnTo>
                  <a:lnTo>
                    <a:pt x="22" y="997"/>
                  </a:lnTo>
                  <a:lnTo>
                    <a:pt x="0" y="1079"/>
                  </a:lnTo>
                  <a:lnTo>
                    <a:pt x="1" y="1079"/>
                  </a:lnTo>
                  <a:close/>
                </a:path>
              </a:pathLst>
            </a:custGeom>
            <a:solidFill>
              <a:srgbClr val="CB5FC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438" name="Freeform 1203"/>
            <p:cNvSpPr>
              <a:spLocks/>
            </p:cNvSpPr>
            <p:nvPr/>
          </p:nvSpPr>
          <p:spPr bwMode="auto">
            <a:xfrm>
              <a:off x="1959" y="988"/>
              <a:ext cx="268" cy="519"/>
            </a:xfrm>
            <a:custGeom>
              <a:avLst/>
              <a:gdLst>
                <a:gd name="T0" fmla="*/ 266 w 268"/>
                <a:gd name="T1" fmla="*/ 0 h 1039"/>
                <a:gd name="T2" fmla="*/ 268 w 268"/>
                <a:gd name="T3" fmla="*/ 1 h 1039"/>
                <a:gd name="T4" fmla="*/ 268 w 268"/>
                <a:gd name="T5" fmla="*/ 7 h 1039"/>
                <a:gd name="T6" fmla="*/ 265 w 268"/>
                <a:gd name="T7" fmla="*/ 15 h 1039"/>
                <a:gd name="T8" fmla="*/ 260 w 268"/>
                <a:gd name="T9" fmla="*/ 27 h 1039"/>
                <a:gd name="T10" fmla="*/ 255 w 268"/>
                <a:gd name="T11" fmla="*/ 41 h 1039"/>
                <a:gd name="T12" fmla="*/ 248 w 268"/>
                <a:gd name="T13" fmla="*/ 58 h 1039"/>
                <a:gd name="T14" fmla="*/ 238 w 268"/>
                <a:gd name="T15" fmla="*/ 78 h 1039"/>
                <a:gd name="T16" fmla="*/ 227 w 268"/>
                <a:gd name="T17" fmla="*/ 101 h 1039"/>
                <a:gd name="T18" fmla="*/ 214 w 268"/>
                <a:gd name="T19" fmla="*/ 126 h 1039"/>
                <a:gd name="T20" fmla="*/ 200 w 268"/>
                <a:gd name="T21" fmla="*/ 154 h 1039"/>
                <a:gd name="T22" fmla="*/ 186 w 268"/>
                <a:gd name="T23" fmla="*/ 184 h 1039"/>
                <a:gd name="T24" fmla="*/ 169 w 268"/>
                <a:gd name="T25" fmla="*/ 216 h 1039"/>
                <a:gd name="T26" fmla="*/ 150 w 268"/>
                <a:gd name="T27" fmla="*/ 250 h 1039"/>
                <a:gd name="T28" fmla="*/ 132 w 268"/>
                <a:gd name="T29" fmla="*/ 286 h 1039"/>
                <a:gd name="T30" fmla="*/ 112 w 268"/>
                <a:gd name="T31" fmla="*/ 322 h 1039"/>
                <a:gd name="T32" fmla="*/ 91 w 268"/>
                <a:gd name="T33" fmla="*/ 360 h 1039"/>
                <a:gd name="T34" fmla="*/ 70 w 268"/>
                <a:gd name="T35" fmla="*/ 399 h 1039"/>
                <a:gd name="T36" fmla="*/ 47 w 268"/>
                <a:gd name="T37" fmla="*/ 439 h 1039"/>
                <a:gd name="T38" fmla="*/ 24 w 268"/>
                <a:gd name="T39" fmla="*/ 478 h 1039"/>
                <a:gd name="T40" fmla="*/ 2 w 268"/>
                <a:gd name="T41" fmla="*/ 519 h 1039"/>
                <a:gd name="T42" fmla="*/ 0 w 268"/>
                <a:gd name="T43" fmla="*/ 519 h 1039"/>
                <a:gd name="T44" fmla="*/ 24 w 268"/>
                <a:gd name="T45" fmla="*/ 478 h 1039"/>
                <a:gd name="T46" fmla="*/ 47 w 268"/>
                <a:gd name="T47" fmla="*/ 438 h 1039"/>
                <a:gd name="T48" fmla="*/ 68 w 268"/>
                <a:gd name="T49" fmla="*/ 398 h 1039"/>
                <a:gd name="T50" fmla="*/ 91 w 268"/>
                <a:gd name="T51" fmla="*/ 359 h 1039"/>
                <a:gd name="T52" fmla="*/ 111 w 268"/>
                <a:gd name="T53" fmla="*/ 321 h 1039"/>
                <a:gd name="T54" fmla="*/ 130 w 268"/>
                <a:gd name="T55" fmla="*/ 284 h 1039"/>
                <a:gd name="T56" fmla="*/ 150 w 268"/>
                <a:gd name="T57" fmla="*/ 249 h 1039"/>
                <a:gd name="T58" fmla="*/ 167 w 268"/>
                <a:gd name="T59" fmla="*/ 215 h 1039"/>
                <a:gd name="T60" fmla="*/ 184 w 268"/>
                <a:gd name="T61" fmla="*/ 184 h 1039"/>
                <a:gd name="T62" fmla="*/ 198 w 268"/>
                <a:gd name="T63" fmla="*/ 154 h 1039"/>
                <a:gd name="T64" fmla="*/ 211 w 268"/>
                <a:gd name="T65" fmla="*/ 128 h 1039"/>
                <a:gd name="T66" fmla="*/ 224 w 268"/>
                <a:gd name="T67" fmla="*/ 104 h 1039"/>
                <a:gd name="T68" fmla="*/ 234 w 268"/>
                <a:gd name="T69" fmla="*/ 83 h 1039"/>
                <a:gd name="T70" fmla="*/ 242 w 268"/>
                <a:gd name="T71" fmla="*/ 65 h 1039"/>
                <a:gd name="T72" fmla="*/ 248 w 268"/>
                <a:gd name="T73" fmla="*/ 49 h 1039"/>
                <a:gd name="T74" fmla="*/ 252 w 268"/>
                <a:gd name="T75" fmla="*/ 38 h 1039"/>
                <a:gd name="T76" fmla="*/ 255 w 268"/>
                <a:gd name="T77" fmla="*/ 29 h 1039"/>
                <a:gd name="T78" fmla="*/ 256 w 268"/>
                <a:gd name="T79" fmla="*/ 23 h 1039"/>
                <a:gd name="T80" fmla="*/ 255 w 268"/>
                <a:gd name="T81" fmla="*/ 20 h 1039"/>
                <a:gd name="T82" fmla="*/ 266 w 268"/>
                <a:gd name="T83" fmla="*/ 0 h 1039"/>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268" h="1039">
                  <a:moveTo>
                    <a:pt x="266" y="0"/>
                  </a:moveTo>
                  <a:lnTo>
                    <a:pt x="268" y="3"/>
                  </a:lnTo>
                  <a:lnTo>
                    <a:pt x="268" y="14"/>
                  </a:lnTo>
                  <a:lnTo>
                    <a:pt x="265" y="31"/>
                  </a:lnTo>
                  <a:lnTo>
                    <a:pt x="260" y="54"/>
                  </a:lnTo>
                  <a:lnTo>
                    <a:pt x="255" y="83"/>
                  </a:lnTo>
                  <a:lnTo>
                    <a:pt x="248" y="117"/>
                  </a:lnTo>
                  <a:lnTo>
                    <a:pt x="238" y="157"/>
                  </a:lnTo>
                  <a:lnTo>
                    <a:pt x="227" y="202"/>
                  </a:lnTo>
                  <a:lnTo>
                    <a:pt x="214" y="253"/>
                  </a:lnTo>
                  <a:lnTo>
                    <a:pt x="200" y="309"/>
                  </a:lnTo>
                  <a:lnTo>
                    <a:pt x="186" y="369"/>
                  </a:lnTo>
                  <a:lnTo>
                    <a:pt x="169" y="432"/>
                  </a:lnTo>
                  <a:lnTo>
                    <a:pt x="150" y="501"/>
                  </a:lnTo>
                  <a:lnTo>
                    <a:pt x="132" y="572"/>
                  </a:lnTo>
                  <a:lnTo>
                    <a:pt x="112" y="644"/>
                  </a:lnTo>
                  <a:lnTo>
                    <a:pt x="91" y="720"/>
                  </a:lnTo>
                  <a:lnTo>
                    <a:pt x="70" y="798"/>
                  </a:lnTo>
                  <a:lnTo>
                    <a:pt x="47" y="878"/>
                  </a:lnTo>
                  <a:lnTo>
                    <a:pt x="24" y="957"/>
                  </a:lnTo>
                  <a:lnTo>
                    <a:pt x="2" y="1039"/>
                  </a:lnTo>
                  <a:lnTo>
                    <a:pt x="0" y="1039"/>
                  </a:lnTo>
                  <a:lnTo>
                    <a:pt x="24" y="957"/>
                  </a:lnTo>
                  <a:lnTo>
                    <a:pt x="47" y="876"/>
                  </a:lnTo>
                  <a:lnTo>
                    <a:pt x="68" y="796"/>
                  </a:lnTo>
                  <a:lnTo>
                    <a:pt x="91" y="718"/>
                  </a:lnTo>
                  <a:lnTo>
                    <a:pt x="111" y="642"/>
                  </a:lnTo>
                  <a:lnTo>
                    <a:pt x="130" y="568"/>
                  </a:lnTo>
                  <a:lnTo>
                    <a:pt x="150" y="498"/>
                  </a:lnTo>
                  <a:lnTo>
                    <a:pt x="167" y="431"/>
                  </a:lnTo>
                  <a:lnTo>
                    <a:pt x="184" y="369"/>
                  </a:lnTo>
                  <a:lnTo>
                    <a:pt x="198" y="309"/>
                  </a:lnTo>
                  <a:lnTo>
                    <a:pt x="211" y="257"/>
                  </a:lnTo>
                  <a:lnTo>
                    <a:pt x="224" y="208"/>
                  </a:lnTo>
                  <a:lnTo>
                    <a:pt x="234" y="166"/>
                  </a:lnTo>
                  <a:lnTo>
                    <a:pt x="242" y="130"/>
                  </a:lnTo>
                  <a:lnTo>
                    <a:pt x="248" y="99"/>
                  </a:lnTo>
                  <a:lnTo>
                    <a:pt x="252" y="76"/>
                  </a:lnTo>
                  <a:lnTo>
                    <a:pt x="255" y="58"/>
                  </a:lnTo>
                  <a:lnTo>
                    <a:pt x="256" y="47"/>
                  </a:lnTo>
                  <a:lnTo>
                    <a:pt x="255" y="41"/>
                  </a:lnTo>
                  <a:lnTo>
                    <a:pt x="266" y="0"/>
                  </a:lnTo>
                  <a:close/>
                </a:path>
              </a:pathLst>
            </a:custGeom>
            <a:solidFill>
              <a:srgbClr val="CE63C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439" name="Freeform 1204"/>
            <p:cNvSpPr>
              <a:spLocks/>
            </p:cNvSpPr>
            <p:nvPr/>
          </p:nvSpPr>
          <p:spPr bwMode="auto">
            <a:xfrm>
              <a:off x="1959" y="1009"/>
              <a:ext cx="256" cy="498"/>
            </a:xfrm>
            <a:custGeom>
              <a:avLst/>
              <a:gdLst>
                <a:gd name="T0" fmla="*/ 0 w 256"/>
                <a:gd name="T1" fmla="*/ 498 h 998"/>
                <a:gd name="T2" fmla="*/ 24 w 256"/>
                <a:gd name="T3" fmla="*/ 457 h 998"/>
                <a:gd name="T4" fmla="*/ 47 w 256"/>
                <a:gd name="T5" fmla="*/ 417 h 998"/>
                <a:gd name="T6" fmla="*/ 68 w 256"/>
                <a:gd name="T7" fmla="*/ 377 h 998"/>
                <a:gd name="T8" fmla="*/ 91 w 256"/>
                <a:gd name="T9" fmla="*/ 338 h 998"/>
                <a:gd name="T10" fmla="*/ 111 w 256"/>
                <a:gd name="T11" fmla="*/ 300 h 998"/>
                <a:gd name="T12" fmla="*/ 130 w 256"/>
                <a:gd name="T13" fmla="*/ 263 h 998"/>
                <a:gd name="T14" fmla="*/ 150 w 256"/>
                <a:gd name="T15" fmla="*/ 228 h 998"/>
                <a:gd name="T16" fmla="*/ 167 w 256"/>
                <a:gd name="T17" fmla="*/ 195 h 998"/>
                <a:gd name="T18" fmla="*/ 184 w 256"/>
                <a:gd name="T19" fmla="*/ 164 h 998"/>
                <a:gd name="T20" fmla="*/ 198 w 256"/>
                <a:gd name="T21" fmla="*/ 134 h 998"/>
                <a:gd name="T22" fmla="*/ 211 w 256"/>
                <a:gd name="T23" fmla="*/ 108 h 998"/>
                <a:gd name="T24" fmla="*/ 224 w 256"/>
                <a:gd name="T25" fmla="*/ 83 h 998"/>
                <a:gd name="T26" fmla="*/ 234 w 256"/>
                <a:gd name="T27" fmla="*/ 62 h 998"/>
                <a:gd name="T28" fmla="*/ 242 w 256"/>
                <a:gd name="T29" fmla="*/ 44 h 998"/>
                <a:gd name="T30" fmla="*/ 248 w 256"/>
                <a:gd name="T31" fmla="*/ 29 h 998"/>
                <a:gd name="T32" fmla="*/ 252 w 256"/>
                <a:gd name="T33" fmla="*/ 17 h 998"/>
                <a:gd name="T34" fmla="*/ 255 w 256"/>
                <a:gd name="T35" fmla="*/ 8 h 998"/>
                <a:gd name="T36" fmla="*/ 256 w 256"/>
                <a:gd name="T37" fmla="*/ 3 h 998"/>
                <a:gd name="T38" fmla="*/ 255 w 256"/>
                <a:gd name="T39" fmla="*/ 0 h 998"/>
                <a:gd name="T40" fmla="*/ 242 w 256"/>
                <a:gd name="T41" fmla="*/ 23 h 998"/>
                <a:gd name="T42" fmla="*/ 244 w 256"/>
                <a:gd name="T43" fmla="*/ 24 h 998"/>
                <a:gd name="T44" fmla="*/ 242 w 256"/>
                <a:gd name="T45" fmla="*/ 30 h 998"/>
                <a:gd name="T46" fmla="*/ 239 w 256"/>
                <a:gd name="T47" fmla="*/ 38 h 998"/>
                <a:gd name="T48" fmla="*/ 235 w 256"/>
                <a:gd name="T49" fmla="*/ 50 h 998"/>
                <a:gd name="T50" fmla="*/ 229 w 256"/>
                <a:gd name="T51" fmla="*/ 64 h 998"/>
                <a:gd name="T52" fmla="*/ 222 w 256"/>
                <a:gd name="T53" fmla="*/ 81 h 998"/>
                <a:gd name="T54" fmla="*/ 212 w 256"/>
                <a:gd name="T55" fmla="*/ 102 h 998"/>
                <a:gd name="T56" fmla="*/ 201 w 256"/>
                <a:gd name="T57" fmla="*/ 125 h 998"/>
                <a:gd name="T58" fmla="*/ 188 w 256"/>
                <a:gd name="T59" fmla="*/ 150 h 998"/>
                <a:gd name="T60" fmla="*/ 174 w 256"/>
                <a:gd name="T61" fmla="*/ 178 h 998"/>
                <a:gd name="T62" fmla="*/ 159 w 256"/>
                <a:gd name="T63" fmla="*/ 208 h 998"/>
                <a:gd name="T64" fmla="*/ 142 w 256"/>
                <a:gd name="T65" fmla="*/ 240 h 998"/>
                <a:gd name="T66" fmla="*/ 123 w 256"/>
                <a:gd name="T67" fmla="*/ 274 h 998"/>
                <a:gd name="T68" fmla="*/ 105 w 256"/>
                <a:gd name="T69" fmla="*/ 308 h 998"/>
                <a:gd name="T70" fmla="*/ 85 w 256"/>
                <a:gd name="T71" fmla="*/ 344 h 998"/>
                <a:gd name="T72" fmla="*/ 64 w 256"/>
                <a:gd name="T73" fmla="*/ 382 h 998"/>
                <a:gd name="T74" fmla="*/ 43 w 256"/>
                <a:gd name="T75" fmla="*/ 420 h 998"/>
                <a:gd name="T76" fmla="*/ 22 w 256"/>
                <a:gd name="T77" fmla="*/ 458 h 998"/>
                <a:gd name="T78" fmla="*/ 0 w 256"/>
                <a:gd name="T79" fmla="*/ 497 h 998"/>
                <a:gd name="T80" fmla="*/ 0 w 256"/>
                <a:gd name="T81" fmla="*/ 498 h 99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56" h="998">
                  <a:moveTo>
                    <a:pt x="0" y="998"/>
                  </a:moveTo>
                  <a:lnTo>
                    <a:pt x="24" y="916"/>
                  </a:lnTo>
                  <a:lnTo>
                    <a:pt x="47" y="835"/>
                  </a:lnTo>
                  <a:lnTo>
                    <a:pt x="68" y="755"/>
                  </a:lnTo>
                  <a:lnTo>
                    <a:pt x="91" y="677"/>
                  </a:lnTo>
                  <a:lnTo>
                    <a:pt x="111" y="601"/>
                  </a:lnTo>
                  <a:lnTo>
                    <a:pt x="130" y="527"/>
                  </a:lnTo>
                  <a:lnTo>
                    <a:pt x="150" y="457"/>
                  </a:lnTo>
                  <a:lnTo>
                    <a:pt x="167" y="390"/>
                  </a:lnTo>
                  <a:lnTo>
                    <a:pt x="184" y="328"/>
                  </a:lnTo>
                  <a:lnTo>
                    <a:pt x="198" y="268"/>
                  </a:lnTo>
                  <a:lnTo>
                    <a:pt x="211" y="216"/>
                  </a:lnTo>
                  <a:lnTo>
                    <a:pt x="224" y="167"/>
                  </a:lnTo>
                  <a:lnTo>
                    <a:pt x="234" y="125"/>
                  </a:lnTo>
                  <a:lnTo>
                    <a:pt x="242" y="89"/>
                  </a:lnTo>
                  <a:lnTo>
                    <a:pt x="248" y="58"/>
                  </a:lnTo>
                  <a:lnTo>
                    <a:pt x="252" y="35"/>
                  </a:lnTo>
                  <a:lnTo>
                    <a:pt x="255" y="17"/>
                  </a:lnTo>
                  <a:lnTo>
                    <a:pt x="256" y="6"/>
                  </a:lnTo>
                  <a:lnTo>
                    <a:pt x="255" y="0"/>
                  </a:lnTo>
                  <a:lnTo>
                    <a:pt x="242" y="46"/>
                  </a:lnTo>
                  <a:lnTo>
                    <a:pt x="244" y="49"/>
                  </a:lnTo>
                  <a:lnTo>
                    <a:pt x="242" y="60"/>
                  </a:lnTo>
                  <a:lnTo>
                    <a:pt x="239" y="76"/>
                  </a:lnTo>
                  <a:lnTo>
                    <a:pt x="235" y="100"/>
                  </a:lnTo>
                  <a:lnTo>
                    <a:pt x="229" y="129"/>
                  </a:lnTo>
                  <a:lnTo>
                    <a:pt x="222" y="163"/>
                  </a:lnTo>
                  <a:lnTo>
                    <a:pt x="212" y="205"/>
                  </a:lnTo>
                  <a:lnTo>
                    <a:pt x="201" y="250"/>
                  </a:lnTo>
                  <a:lnTo>
                    <a:pt x="188" y="301"/>
                  </a:lnTo>
                  <a:lnTo>
                    <a:pt x="174" y="357"/>
                  </a:lnTo>
                  <a:lnTo>
                    <a:pt x="159" y="417"/>
                  </a:lnTo>
                  <a:lnTo>
                    <a:pt x="142" y="480"/>
                  </a:lnTo>
                  <a:lnTo>
                    <a:pt x="123" y="549"/>
                  </a:lnTo>
                  <a:lnTo>
                    <a:pt x="105" y="618"/>
                  </a:lnTo>
                  <a:lnTo>
                    <a:pt x="85" y="690"/>
                  </a:lnTo>
                  <a:lnTo>
                    <a:pt x="64" y="766"/>
                  </a:lnTo>
                  <a:lnTo>
                    <a:pt x="43" y="842"/>
                  </a:lnTo>
                  <a:lnTo>
                    <a:pt x="22" y="918"/>
                  </a:lnTo>
                  <a:lnTo>
                    <a:pt x="0" y="996"/>
                  </a:lnTo>
                  <a:lnTo>
                    <a:pt x="0" y="998"/>
                  </a:lnTo>
                  <a:close/>
                </a:path>
              </a:pathLst>
            </a:custGeom>
            <a:solidFill>
              <a:srgbClr val="D068C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440" name="Freeform 1205"/>
            <p:cNvSpPr>
              <a:spLocks/>
            </p:cNvSpPr>
            <p:nvPr/>
          </p:nvSpPr>
          <p:spPr bwMode="auto">
            <a:xfrm>
              <a:off x="1958" y="1031"/>
              <a:ext cx="245" cy="476"/>
            </a:xfrm>
            <a:custGeom>
              <a:avLst/>
              <a:gdLst>
                <a:gd name="T0" fmla="*/ 243 w 245"/>
                <a:gd name="T1" fmla="*/ 0 h 950"/>
                <a:gd name="T2" fmla="*/ 245 w 245"/>
                <a:gd name="T3" fmla="*/ 2 h 950"/>
                <a:gd name="T4" fmla="*/ 243 w 245"/>
                <a:gd name="T5" fmla="*/ 7 h 950"/>
                <a:gd name="T6" fmla="*/ 240 w 245"/>
                <a:gd name="T7" fmla="*/ 15 h 950"/>
                <a:gd name="T8" fmla="*/ 236 w 245"/>
                <a:gd name="T9" fmla="*/ 27 h 950"/>
                <a:gd name="T10" fmla="*/ 230 w 245"/>
                <a:gd name="T11" fmla="*/ 42 h 950"/>
                <a:gd name="T12" fmla="*/ 223 w 245"/>
                <a:gd name="T13" fmla="*/ 59 h 950"/>
                <a:gd name="T14" fmla="*/ 213 w 245"/>
                <a:gd name="T15" fmla="*/ 80 h 950"/>
                <a:gd name="T16" fmla="*/ 202 w 245"/>
                <a:gd name="T17" fmla="*/ 102 h 950"/>
                <a:gd name="T18" fmla="*/ 189 w 245"/>
                <a:gd name="T19" fmla="*/ 128 h 950"/>
                <a:gd name="T20" fmla="*/ 175 w 245"/>
                <a:gd name="T21" fmla="*/ 156 h 950"/>
                <a:gd name="T22" fmla="*/ 160 w 245"/>
                <a:gd name="T23" fmla="*/ 186 h 950"/>
                <a:gd name="T24" fmla="*/ 143 w 245"/>
                <a:gd name="T25" fmla="*/ 217 h 950"/>
                <a:gd name="T26" fmla="*/ 124 w 245"/>
                <a:gd name="T27" fmla="*/ 252 h 950"/>
                <a:gd name="T28" fmla="*/ 106 w 245"/>
                <a:gd name="T29" fmla="*/ 287 h 950"/>
                <a:gd name="T30" fmla="*/ 86 w 245"/>
                <a:gd name="T31" fmla="*/ 323 h 950"/>
                <a:gd name="T32" fmla="*/ 65 w 245"/>
                <a:gd name="T33" fmla="*/ 361 h 950"/>
                <a:gd name="T34" fmla="*/ 44 w 245"/>
                <a:gd name="T35" fmla="*/ 399 h 950"/>
                <a:gd name="T36" fmla="*/ 23 w 245"/>
                <a:gd name="T37" fmla="*/ 437 h 950"/>
                <a:gd name="T38" fmla="*/ 1 w 245"/>
                <a:gd name="T39" fmla="*/ 476 h 950"/>
                <a:gd name="T40" fmla="*/ 0 w 245"/>
                <a:gd name="T41" fmla="*/ 476 h 950"/>
                <a:gd name="T42" fmla="*/ 21 w 245"/>
                <a:gd name="T43" fmla="*/ 437 h 950"/>
                <a:gd name="T44" fmla="*/ 44 w 245"/>
                <a:gd name="T45" fmla="*/ 398 h 950"/>
                <a:gd name="T46" fmla="*/ 65 w 245"/>
                <a:gd name="T47" fmla="*/ 360 h 950"/>
                <a:gd name="T48" fmla="*/ 85 w 245"/>
                <a:gd name="T49" fmla="*/ 323 h 950"/>
                <a:gd name="T50" fmla="*/ 105 w 245"/>
                <a:gd name="T51" fmla="*/ 287 h 950"/>
                <a:gd name="T52" fmla="*/ 123 w 245"/>
                <a:gd name="T53" fmla="*/ 252 h 950"/>
                <a:gd name="T54" fmla="*/ 141 w 245"/>
                <a:gd name="T55" fmla="*/ 218 h 950"/>
                <a:gd name="T56" fmla="*/ 157 w 245"/>
                <a:gd name="T57" fmla="*/ 187 h 950"/>
                <a:gd name="T58" fmla="*/ 172 w 245"/>
                <a:gd name="T59" fmla="*/ 158 h 950"/>
                <a:gd name="T60" fmla="*/ 185 w 245"/>
                <a:gd name="T61" fmla="*/ 131 h 950"/>
                <a:gd name="T62" fmla="*/ 198 w 245"/>
                <a:gd name="T63" fmla="*/ 108 h 950"/>
                <a:gd name="T64" fmla="*/ 208 w 245"/>
                <a:gd name="T65" fmla="*/ 86 h 950"/>
                <a:gd name="T66" fmla="*/ 216 w 245"/>
                <a:gd name="T67" fmla="*/ 68 h 950"/>
                <a:gd name="T68" fmla="*/ 222 w 245"/>
                <a:gd name="T69" fmla="*/ 53 h 950"/>
                <a:gd name="T70" fmla="*/ 228 w 245"/>
                <a:gd name="T71" fmla="*/ 40 h 950"/>
                <a:gd name="T72" fmla="*/ 230 w 245"/>
                <a:gd name="T73" fmla="*/ 31 h 950"/>
                <a:gd name="T74" fmla="*/ 230 w 245"/>
                <a:gd name="T75" fmla="*/ 25 h 950"/>
                <a:gd name="T76" fmla="*/ 229 w 245"/>
                <a:gd name="T77" fmla="*/ 24 h 950"/>
                <a:gd name="T78" fmla="*/ 243 w 245"/>
                <a:gd name="T79" fmla="*/ 0 h 95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245" h="950">
                  <a:moveTo>
                    <a:pt x="243" y="0"/>
                  </a:moveTo>
                  <a:lnTo>
                    <a:pt x="245" y="3"/>
                  </a:lnTo>
                  <a:lnTo>
                    <a:pt x="243" y="14"/>
                  </a:lnTo>
                  <a:lnTo>
                    <a:pt x="240" y="30"/>
                  </a:lnTo>
                  <a:lnTo>
                    <a:pt x="236" y="54"/>
                  </a:lnTo>
                  <a:lnTo>
                    <a:pt x="230" y="83"/>
                  </a:lnTo>
                  <a:lnTo>
                    <a:pt x="223" y="117"/>
                  </a:lnTo>
                  <a:lnTo>
                    <a:pt x="213" y="159"/>
                  </a:lnTo>
                  <a:lnTo>
                    <a:pt x="202" y="204"/>
                  </a:lnTo>
                  <a:lnTo>
                    <a:pt x="189" y="255"/>
                  </a:lnTo>
                  <a:lnTo>
                    <a:pt x="175" y="311"/>
                  </a:lnTo>
                  <a:lnTo>
                    <a:pt x="160" y="371"/>
                  </a:lnTo>
                  <a:lnTo>
                    <a:pt x="143" y="434"/>
                  </a:lnTo>
                  <a:lnTo>
                    <a:pt x="124" y="503"/>
                  </a:lnTo>
                  <a:lnTo>
                    <a:pt x="106" y="572"/>
                  </a:lnTo>
                  <a:lnTo>
                    <a:pt x="86" y="644"/>
                  </a:lnTo>
                  <a:lnTo>
                    <a:pt x="65" y="720"/>
                  </a:lnTo>
                  <a:lnTo>
                    <a:pt x="44" y="796"/>
                  </a:lnTo>
                  <a:lnTo>
                    <a:pt x="23" y="872"/>
                  </a:lnTo>
                  <a:lnTo>
                    <a:pt x="1" y="950"/>
                  </a:lnTo>
                  <a:lnTo>
                    <a:pt x="0" y="950"/>
                  </a:lnTo>
                  <a:lnTo>
                    <a:pt x="21" y="872"/>
                  </a:lnTo>
                  <a:lnTo>
                    <a:pt x="44" y="794"/>
                  </a:lnTo>
                  <a:lnTo>
                    <a:pt x="65" y="718"/>
                  </a:lnTo>
                  <a:lnTo>
                    <a:pt x="85" y="644"/>
                  </a:lnTo>
                  <a:lnTo>
                    <a:pt x="105" y="572"/>
                  </a:lnTo>
                  <a:lnTo>
                    <a:pt x="123" y="503"/>
                  </a:lnTo>
                  <a:lnTo>
                    <a:pt x="141" y="436"/>
                  </a:lnTo>
                  <a:lnTo>
                    <a:pt x="157" y="374"/>
                  </a:lnTo>
                  <a:lnTo>
                    <a:pt x="172" y="316"/>
                  </a:lnTo>
                  <a:lnTo>
                    <a:pt x="185" y="262"/>
                  </a:lnTo>
                  <a:lnTo>
                    <a:pt x="198" y="215"/>
                  </a:lnTo>
                  <a:lnTo>
                    <a:pt x="208" y="172"/>
                  </a:lnTo>
                  <a:lnTo>
                    <a:pt x="216" y="135"/>
                  </a:lnTo>
                  <a:lnTo>
                    <a:pt x="222" y="105"/>
                  </a:lnTo>
                  <a:lnTo>
                    <a:pt x="228" y="79"/>
                  </a:lnTo>
                  <a:lnTo>
                    <a:pt x="230" y="61"/>
                  </a:lnTo>
                  <a:lnTo>
                    <a:pt x="230" y="50"/>
                  </a:lnTo>
                  <a:lnTo>
                    <a:pt x="229" y="47"/>
                  </a:lnTo>
                  <a:lnTo>
                    <a:pt x="243" y="0"/>
                  </a:lnTo>
                  <a:close/>
                </a:path>
              </a:pathLst>
            </a:custGeom>
            <a:solidFill>
              <a:srgbClr val="D36DD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441" name="Freeform 1206"/>
            <p:cNvSpPr>
              <a:spLocks/>
            </p:cNvSpPr>
            <p:nvPr/>
          </p:nvSpPr>
          <p:spPr bwMode="auto">
            <a:xfrm>
              <a:off x="1957" y="1055"/>
              <a:ext cx="231" cy="452"/>
            </a:xfrm>
            <a:custGeom>
              <a:avLst/>
              <a:gdLst>
                <a:gd name="T0" fmla="*/ 1 w 231"/>
                <a:gd name="T1" fmla="*/ 452 h 903"/>
                <a:gd name="T2" fmla="*/ 22 w 231"/>
                <a:gd name="T3" fmla="*/ 413 h 903"/>
                <a:gd name="T4" fmla="*/ 45 w 231"/>
                <a:gd name="T5" fmla="*/ 374 h 903"/>
                <a:gd name="T6" fmla="*/ 66 w 231"/>
                <a:gd name="T7" fmla="*/ 336 h 903"/>
                <a:gd name="T8" fmla="*/ 86 w 231"/>
                <a:gd name="T9" fmla="*/ 299 h 903"/>
                <a:gd name="T10" fmla="*/ 106 w 231"/>
                <a:gd name="T11" fmla="*/ 263 h 903"/>
                <a:gd name="T12" fmla="*/ 124 w 231"/>
                <a:gd name="T13" fmla="*/ 228 h 903"/>
                <a:gd name="T14" fmla="*/ 142 w 231"/>
                <a:gd name="T15" fmla="*/ 195 h 903"/>
                <a:gd name="T16" fmla="*/ 158 w 231"/>
                <a:gd name="T17" fmla="*/ 164 h 903"/>
                <a:gd name="T18" fmla="*/ 173 w 231"/>
                <a:gd name="T19" fmla="*/ 135 h 903"/>
                <a:gd name="T20" fmla="*/ 186 w 231"/>
                <a:gd name="T21" fmla="*/ 108 h 903"/>
                <a:gd name="T22" fmla="*/ 199 w 231"/>
                <a:gd name="T23" fmla="*/ 84 h 903"/>
                <a:gd name="T24" fmla="*/ 209 w 231"/>
                <a:gd name="T25" fmla="*/ 63 h 903"/>
                <a:gd name="T26" fmla="*/ 217 w 231"/>
                <a:gd name="T27" fmla="*/ 44 h 903"/>
                <a:gd name="T28" fmla="*/ 223 w 231"/>
                <a:gd name="T29" fmla="*/ 29 h 903"/>
                <a:gd name="T30" fmla="*/ 229 w 231"/>
                <a:gd name="T31" fmla="*/ 16 h 903"/>
                <a:gd name="T32" fmla="*/ 231 w 231"/>
                <a:gd name="T33" fmla="*/ 7 h 903"/>
                <a:gd name="T34" fmla="*/ 231 w 231"/>
                <a:gd name="T35" fmla="*/ 2 h 903"/>
                <a:gd name="T36" fmla="*/ 230 w 231"/>
                <a:gd name="T37" fmla="*/ 0 h 903"/>
                <a:gd name="T38" fmla="*/ 216 w 231"/>
                <a:gd name="T39" fmla="*/ 25 h 903"/>
                <a:gd name="T40" fmla="*/ 217 w 231"/>
                <a:gd name="T41" fmla="*/ 27 h 903"/>
                <a:gd name="T42" fmla="*/ 217 w 231"/>
                <a:gd name="T43" fmla="*/ 32 h 903"/>
                <a:gd name="T44" fmla="*/ 214 w 231"/>
                <a:gd name="T45" fmla="*/ 41 h 903"/>
                <a:gd name="T46" fmla="*/ 210 w 231"/>
                <a:gd name="T47" fmla="*/ 52 h 903"/>
                <a:gd name="T48" fmla="*/ 203 w 231"/>
                <a:gd name="T49" fmla="*/ 66 h 903"/>
                <a:gd name="T50" fmla="*/ 196 w 231"/>
                <a:gd name="T51" fmla="*/ 84 h 903"/>
                <a:gd name="T52" fmla="*/ 186 w 231"/>
                <a:gd name="T53" fmla="*/ 104 h 903"/>
                <a:gd name="T54" fmla="*/ 175 w 231"/>
                <a:gd name="T55" fmla="*/ 127 h 903"/>
                <a:gd name="T56" fmla="*/ 162 w 231"/>
                <a:gd name="T57" fmla="*/ 152 h 903"/>
                <a:gd name="T58" fmla="*/ 148 w 231"/>
                <a:gd name="T59" fmla="*/ 179 h 903"/>
                <a:gd name="T60" fmla="*/ 132 w 231"/>
                <a:gd name="T61" fmla="*/ 209 h 903"/>
                <a:gd name="T62" fmla="*/ 115 w 231"/>
                <a:gd name="T63" fmla="*/ 240 h 903"/>
                <a:gd name="T64" fmla="*/ 99 w 231"/>
                <a:gd name="T65" fmla="*/ 273 h 903"/>
                <a:gd name="T66" fmla="*/ 80 w 231"/>
                <a:gd name="T67" fmla="*/ 307 h 903"/>
                <a:gd name="T68" fmla="*/ 60 w 231"/>
                <a:gd name="T69" fmla="*/ 342 h 903"/>
                <a:gd name="T70" fmla="*/ 41 w 231"/>
                <a:gd name="T71" fmla="*/ 378 h 903"/>
                <a:gd name="T72" fmla="*/ 19 w 231"/>
                <a:gd name="T73" fmla="*/ 415 h 903"/>
                <a:gd name="T74" fmla="*/ 0 w 231"/>
                <a:gd name="T75" fmla="*/ 452 h 903"/>
                <a:gd name="T76" fmla="*/ 1 w 231"/>
                <a:gd name="T77" fmla="*/ 452 h 90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31" h="903">
                  <a:moveTo>
                    <a:pt x="1" y="903"/>
                  </a:moveTo>
                  <a:lnTo>
                    <a:pt x="22" y="825"/>
                  </a:lnTo>
                  <a:lnTo>
                    <a:pt x="45" y="747"/>
                  </a:lnTo>
                  <a:lnTo>
                    <a:pt x="66" y="671"/>
                  </a:lnTo>
                  <a:lnTo>
                    <a:pt x="86" y="597"/>
                  </a:lnTo>
                  <a:lnTo>
                    <a:pt x="106" y="525"/>
                  </a:lnTo>
                  <a:lnTo>
                    <a:pt x="124" y="456"/>
                  </a:lnTo>
                  <a:lnTo>
                    <a:pt x="142" y="389"/>
                  </a:lnTo>
                  <a:lnTo>
                    <a:pt x="158" y="327"/>
                  </a:lnTo>
                  <a:lnTo>
                    <a:pt x="173" y="269"/>
                  </a:lnTo>
                  <a:lnTo>
                    <a:pt x="186" y="215"/>
                  </a:lnTo>
                  <a:lnTo>
                    <a:pt x="199" y="168"/>
                  </a:lnTo>
                  <a:lnTo>
                    <a:pt x="209" y="125"/>
                  </a:lnTo>
                  <a:lnTo>
                    <a:pt x="217" y="88"/>
                  </a:lnTo>
                  <a:lnTo>
                    <a:pt x="223" y="58"/>
                  </a:lnTo>
                  <a:lnTo>
                    <a:pt x="229" y="32"/>
                  </a:lnTo>
                  <a:lnTo>
                    <a:pt x="231" y="14"/>
                  </a:lnTo>
                  <a:lnTo>
                    <a:pt x="231" y="3"/>
                  </a:lnTo>
                  <a:lnTo>
                    <a:pt x="230" y="0"/>
                  </a:lnTo>
                  <a:lnTo>
                    <a:pt x="216" y="49"/>
                  </a:lnTo>
                  <a:lnTo>
                    <a:pt x="217" y="54"/>
                  </a:lnTo>
                  <a:lnTo>
                    <a:pt x="217" y="63"/>
                  </a:lnTo>
                  <a:lnTo>
                    <a:pt x="214" y="81"/>
                  </a:lnTo>
                  <a:lnTo>
                    <a:pt x="210" y="103"/>
                  </a:lnTo>
                  <a:lnTo>
                    <a:pt x="203" y="132"/>
                  </a:lnTo>
                  <a:lnTo>
                    <a:pt x="196" y="168"/>
                  </a:lnTo>
                  <a:lnTo>
                    <a:pt x="186" y="208"/>
                  </a:lnTo>
                  <a:lnTo>
                    <a:pt x="175" y="253"/>
                  </a:lnTo>
                  <a:lnTo>
                    <a:pt x="162" y="304"/>
                  </a:lnTo>
                  <a:lnTo>
                    <a:pt x="148" y="358"/>
                  </a:lnTo>
                  <a:lnTo>
                    <a:pt x="132" y="418"/>
                  </a:lnTo>
                  <a:lnTo>
                    <a:pt x="115" y="479"/>
                  </a:lnTo>
                  <a:lnTo>
                    <a:pt x="99" y="545"/>
                  </a:lnTo>
                  <a:lnTo>
                    <a:pt x="80" y="613"/>
                  </a:lnTo>
                  <a:lnTo>
                    <a:pt x="60" y="684"/>
                  </a:lnTo>
                  <a:lnTo>
                    <a:pt x="41" y="756"/>
                  </a:lnTo>
                  <a:lnTo>
                    <a:pt x="19" y="829"/>
                  </a:lnTo>
                  <a:lnTo>
                    <a:pt x="0" y="903"/>
                  </a:lnTo>
                  <a:lnTo>
                    <a:pt x="1" y="903"/>
                  </a:lnTo>
                  <a:close/>
                </a:path>
              </a:pathLst>
            </a:custGeom>
            <a:solidFill>
              <a:srgbClr val="D572D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442" name="Freeform 1207"/>
            <p:cNvSpPr>
              <a:spLocks/>
            </p:cNvSpPr>
            <p:nvPr/>
          </p:nvSpPr>
          <p:spPr bwMode="auto">
            <a:xfrm>
              <a:off x="1955" y="1079"/>
              <a:ext cx="219" cy="428"/>
            </a:xfrm>
            <a:custGeom>
              <a:avLst/>
              <a:gdLst>
                <a:gd name="T0" fmla="*/ 218 w 219"/>
                <a:gd name="T1" fmla="*/ 0 h 854"/>
                <a:gd name="T2" fmla="*/ 219 w 219"/>
                <a:gd name="T3" fmla="*/ 3 h 854"/>
                <a:gd name="T4" fmla="*/ 219 w 219"/>
                <a:gd name="T5" fmla="*/ 7 h 854"/>
                <a:gd name="T6" fmla="*/ 216 w 219"/>
                <a:gd name="T7" fmla="*/ 16 h 854"/>
                <a:gd name="T8" fmla="*/ 212 w 219"/>
                <a:gd name="T9" fmla="*/ 27 h 854"/>
                <a:gd name="T10" fmla="*/ 205 w 219"/>
                <a:gd name="T11" fmla="*/ 42 h 854"/>
                <a:gd name="T12" fmla="*/ 198 w 219"/>
                <a:gd name="T13" fmla="*/ 60 h 854"/>
                <a:gd name="T14" fmla="*/ 188 w 219"/>
                <a:gd name="T15" fmla="*/ 80 h 854"/>
                <a:gd name="T16" fmla="*/ 177 w 219"/>
                <a:gd name="T17" fmla="*/ 102 h 854"/>
                <a:gd name="T18" fmla="*/ 164 w 219"/>
                <a:gd name="T19" fmla="*/ 128 h 854"/>
                <a:gd name="T20" fmla="*/ 150 w 219"/>
                <a:gd name="T21" fmla="*/ 155 h 854"/>
                <a:gd name="T22" fmla="*/ 134 w 219"/>
                <a:gd name="T23" fmla="*/ 185 h 854"/>
                <a:gd name="T24" fmla="*/ 117 w 219"/>
                <a:gd name="T25" fmla="*/ 216 h 854"/>
                <a:gd name="T26" fmla="*/ 101 w 219"/>
                <a:gd name="T27" fmla="*/ 249 h 854"/>
                <a:gd name="T28" fmla="*/ 82 w 219"/>
                <a:gd name="T29" fmla="*/ 283 h 854"/>
                <a:gd name="T30" fmla="*/ 62 w 219"/>
                <a:gd name="T31" fmla="*/ 318 h 854"/>
                <a:gd name="T32" fmla="*/ 43 w 219"/>
                <a:gd name="T33" fmla="*/ 354 h 854"/>
                <a:gd name="T34" fmla="*/ 21 w 219"/>
                <a:gd name="T35" fmla="*/ 391 h 854"/>
                <a:gd name="T36" fmla="*/ 2 w 219"/>
                <a:gd name="T37" fmla="*/ 428 h 854"/>
                <a:gd name="T38" fmla="*/ 0 w 219"/>
                <a:gd name="T39" fmla="*/ 427 h 854"/>
                <a:gd name="T40" fmla="*/ 20 w 219"/>
                <a:gd name="T41" fmla="*/ 391 h 854"/>
                <a:gd name="T42" fmla="*/ 41 w 219"/>
                <a:gd name="T43" fmla="*/ 354 h 854"/>
                <a:gd name="T44" fmla="*/ 61 w 219"/>
                <a:gd name="T45" fmla="*/ 319 h 854"/>
                <a:gd name="T46" fmla="*/ 79 w 219"/>
                <a:gd name="T47" fmla="*/ 284 h 854"/>
                <a:gd name="T48" fmla="*/ 98 w 219"/>
                <a:gd name="T49" fmla="*/ 250 h 854"/>
                <a:gd name="T50" fmla="*/ 115 w 219"/>
                <a:gd name="T51" fmla="*/ 219 h 854"/>
                <a:gd name="T52" fmla="*/ 130 w 219"/>
                <a:gd name="T53" fmla="*/ 187 h 854"/>
                <a:gd name="T54" fmla="*/ 146 w 219"/>
                <a:gd name="T55" fmla="*/ 159 h 854"/>
                <a:gd name="T56" fmla="*/ 158 w 219"/>
                <a:gd name="T57" fmla="*/ 133 h 854"/>
                <a:gd name="T58" fmla="*/ 171 w 219"/>
                <a:gd name="T59" fmla="*/ 110 h 854"/>
                <a:gd name="T60" fmla="*/ 181 w 219"/>
                <a:gd name="T61" fmla="*/ 89 h 854"/>
                <a:gd name="T62" fmla="*/ 190 w 219"/>
                <a:gd name="T63" fmla="*/ 71 h 854"/>
                <a:gd name="T64" fmla="*/ 195 w 219"/>
                <a:gd name="T65" fmla="*/ 55 h 854"/>
                <a:gd name="T66" fmla="*/ 201 w 219"/>
                <a:gd name="T67" fmla="*/ 43 h 854"/>
                <a:gd name="T68" fmla="*/ 204 w 219"/>
                <a:gd name="T69" fmla="*/ 34 h 854"/>
                <a:gd name="T70" fmla="*/ 204 w 219"/>
                <a:gd name="T71" fmla="*/ 29 h 854"/>
                <a:gd name="T72" fmla="*/ 204 w 219"/>
                <a:gd name="T73" fmla="*/ 27 h 854"/>
                <a:gd name="T74" fmla="*/ 218 w 219"/>
                <a:gd name="T75" fmla="*/ 0 h 85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9" h="854">
                  <a:moveTo>
                    <a:pt x="218" y="0"/>
                  </a:moveTo>
                  <a:lnTo>
                    <a:pt x="219" y="5"/>
                  </a:lnTo>
                  <a:lnTo>
                    <a:pt x="219" y="14"/>
                  </a:lnTo>
                  <a:lnTo>
                    <a:pt x="216" y="32"/>
                  </a:lnTo>
                  <a:lnTo>
                    <a:pt x="212" y="54"/>
                  </a:lnTo>
                  <a:lnTo>
                    <a:pt x="205" y="83"/>
                  </a:lnTo>
                  <a:lnTo>
                    <a:pt x="198" y="119"/>
                  </a:lnTo>
                  <a:lnTo>
                    <a:pt x="188" y="159"/>
                  </a:lnTo>
                  <a:lnTo>
                    <a:pt x="177" y="204"/>
                  </a:lnTo>
                  <a:lnTo>
                    <a:pt x="164" y="255"/>
                  </a:lnTo>
                  <a:lnTo>
                    <a:pt x="150" y="309"/>
                  </a:lnTo>
                  <a:lnTo>
                    <a:pt x="134" y="369"/>
                  </a:lnTo>
                  <a:lnTo>
                    <a:pt x="117" y="430"/>
                  </a:lnTo>
                  <a:lnTo>
                    <a:pt x="101" y="496"/>
                  </a:lnTo>
                  <a:lnTo>
                    <a:pt x="82" y="564"/>
                  </a:lnTo>
                  <a:lnTo>
                    <a:pt x="62" y="635"/>
                  </a:lnTo>
                  <a:lnTo>
                    <a:pt x="43" y="707"/>
                  </a:lnTo>
                  <a:lnTo>
                    <a:pt x="21" y="780"/>
                  </a:lnTo>
                  <a:lnTo>
                    <a:pt x="2" y="854"/>
                  </a:lnTo>
                  <a:lnTo>
                    <a:pt x="0" y="852"/>
                  </a:lnTo>
                  <a:lnTo>
                    <a:pt x="20" y="780"/>
                  </a:lnTo>
                  <a:lnTo>
                    <a:pt x="41" y="707"/>
                  </a:lnTo>
                  <a:lnTo>
                    <a:pt x="61" y="637"/>
                  </a:lnTo>
                  <a:lnTo>
                    <a:pt x="79" y="566"/>
                  </a:lnTo>
                  <a:lnTo>
                    <a:pt x="98" y="499"/>
                  </a:lnTo>
                  <a:lnTo>
                    <a:pt x="115" y="436"/>
                  </a:lnTo>
                  <a:lnTo>
                    <a:pt x="130" y="374"/>
                  </a:lnTo>
                  <a:lnTo>
                    <a:pt x="146" y="318"/>
                  </a:lnTo>
                  <a:lnTo>
                    <a:pt x="158" y="266"/>
                  </a:lnTo>
                  <a:lnTo>
                    <a:pt x="171" y="219"/>
                  </a:lnTo>
                  <a:lnTo>
                    <a:pt x="181" y="177"/>
                  </a:lnTo>
                  <a:lnTo>
                    <a:pt x="190" y="141"/>
                  </a:lnTo>
                  <a:lnTo>
                    <a:pt x="195" y="110"/>
                  </a:lnTo>
                  <a:lnTo>
                    <a:pt x="201" y="86"/>
                  </a:lnTo>
                  <a:lnTo>
                    <a:pt x="204" y="68"/>
                  </a:lnTo>
                  <a:lnTo>
                    <a:pt x="204" y="58"/>
                  </a:lnTo>
                  <a:lnTo>
                    <a:pt x="204" y="54"/>
                  </a:lnTo>
                  <a:lnTo>
                    <a:pt x="218" y="0"/>
                  </a:lnTo>
                  <a:close/>
                </a:path>
              </a:pathLst>
            </a:custGeom>
            <a:solidFill>
              <a:srgbClr val="D876D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443" name="Freeform 1208"/>
            <p:cNvSpPr>
              <a:spLocks/>
            </p:cNvSpPr>
            <p:nvPr/>
          </p:nvSpPr>
          <p:spPr bwMode="auto">
            <a:xfrm>
              <a:off x="1954" y="1106"/>
              <a:ext cx="205" cy="400"/>
            </a:xfrm>
            <a:custGeom>
              <a:avLst/>
              <a:gdLst>
                <a:gd name="T0" fmla="*/ 1 w 205"/>
                <a:gd name="T1" fmla="*/ 400 h 798"/>
                <a:gd name="T2" fmla="*/ 21 w 205"/>
                <a:gd name="T3" fmla="*/ 364 h 798"/>
                <a:gd name="T4" fmla="*/ 42 w 205"/>
                <a:gd name="T5" fmla="*/ 327 h 798"/>
                <a:gd name="T6" fmla="*/ 62 w 205"/>
                <a:gd name="T7" fmla="*/ 292 h 798"/>
                <a:gd name="T8" fmla="*/ 80 w 205"/>
                <a:gd name="T9" fmla="*/ 257 h 798"/>
                <a:gd name="T10" fmla="*/ 99 w 205"/>
                <a:gd name="T11" fmla="*/ 223 h 798"/>
                <a:gd name="T12" fmla="*/ 116 w 205"/>
                <a:gd name="T13" fmla="*/ 191 h 798"/>
                <a:gd name="T14" fmla="*/ 131 w 205"/>
                <a:gd name="T15" fmla="*/ 160 h 798"/>
                <a:gd name="T16" fmla="*/ 147 w 205"/>
                <a:gd name="T17" fmla="*/ 132 h 798"/>
                <a:gd name="T18" fmla="*/ 159 w 205"/>
                <a:gd name="T19" fmla="*/ 106 h 798"/>
                <a:gd name="T20" fmla="*/ 172 w 205"/>
                <a:gd name="T21" fmla="*/ 83 h 798"/>
                <a:gd name="T22" fmla="*/ 182 w 205"/>
                <a:gd name="T23" fmla="*/ 62 h 798"/>
                <a:gd name="T24" fmla="*/ 191 w 205"/>
                <a:gd name="T25" fmla="*/ 44 h 798"/>
                <a:gd name="T26" fmla="*/ 196 w 205"/>
                <a:gd name="T27" fmla="*/ 28 h 798"/>
                <a:gd name="T28" fmla="*/ 202 w 205"/>
                <a:gd name="T29" fmla="*/ 16 h 798"/>
                <a:gd name="T30" fmla="*/ 205 w 205"/>
                <a:gd name="T31" fmla="*/ 7 h 798"/>
                <a:gd name="T32" fmla="*/ 205 w 205"/>
                <a:gd name="T33" fmla="*/ 2 h 798"/>
                <a:gd name="T34" fmla="*/ 205 w 205"/>
                <a:gd name="T35" fmla="*/ 0 h 798"/>
                <a:gd name="T36" fmla="*/ 188 w 205"/>
                <a:gd name="T37" fmla="*/ 28 h 798"/>
                <a:gd name="T38" fmla="*/ 189 w 205"/>
                <a:gd name="T39" fmla="*/ 30 h 798"/>
                <a:gd name="T40" fmla="*/ 188 w 205"/>
                <a:gd name="T41" fmla="*/ 35 h 798"/>
                <a:gd name="T42" fmla="*/ 186 w 205"/>
                <a:gd name="T43" fmla="*/ 44 h 798"/>
                <a:gd name="T44" fmla="*/ 181 w 205"/>
                <a:gd name="T45" fmla="*/ 54 h 798"/>
                <a:gd name="T46" fmla="*/ 175 w 205"/>
                <a:gd name="T47" fmla="*/ 69 h 798"/>
                <a:gd name="T48" fmla="*/ 168 w 205"/>
                <a:gd name="T49" fmla="*/ 85 h 798"/>
                <a:gd name="T50" fmla="*/ 158 w 205"/>
                <a:gd name="T51" fmla="*/ 105 h 798"/>
                <a:gd name="T52" fmla="*/ 147 w 205"/>
                <a:gd name="T53" fmla="*/ 127 h 798"/>
                <a:gd name="T54" fmla="*/ 134 w 205"/>
                <a:gd name="T55" fmla="*/ 151 h 798"/>
                <a:gd name="T56" fmla="*/ 121 w 205"/>
                <a:gd name="T57" fmla="*/ 178 h 798"/>
                <a:gd name="T58" fmla="*/ 106 w 205"/>
                <a:gd name="T59" fmla="*/ 206 h 798"/>
                <a:gd name="T60" fmla="*/ 90 w 205"/>
                <a:gd name="T61" fmla="*/ 236 h 798"/>
                <a:gd name="T62" fmla="*/ 73 w 205"/>
                <a:gd name="T63" fmla="*/ 267 h 798"/>
                <a:gd name="T64" fmla="*/ 56 w 205"/>
                <a:gd name="T65" fmla="*/ 299 h 798"/>
                <a:gd name="T66" fmla="*/ 38 w 205"/>
                <a:gd name="T67" fmla="*/ 332 h 798"/>
                <a:gd name="T68" fmla="*/ 18 w 205"/>
                <a:gd name="T69" fmla="*/ 366 h 798"/>
                <a:gd name="T70" fmla="*/ 0 w 205"/>
                <a:gd name="T71" fmla="*/ 400 h 798"/>
                <a:gd name="T72" fmla="*/ 1 w 205"/>
                <a:gd name="T73" fmla="*/ 400 h 79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205" h="798">
                  <a:moveTo>
                    <a:pt x="1" y="798"/>
                  </a:moveTo>
                  <a:lnTo>
                    <a:pt x="21" y="726"/>
                  </a:lnTo>
                  <a:lnTo>
                    <a:pt x="42" y="653"/>
                  </a:lnTo>
                  <a:lnTo>
                    <a:pt x="62" y="583"/>
                  </a:lnTo>
                  <a:lnTo>
                    <a:pt x="80" y="512"/>
                  </a:lnTo>
                  <a:lnTo>
                    <a:pt x="99" y="445"/>
                  </a:lnTo>
                  <a:lnTo>
                    <a:pt x="116" y="382"/>
                  </a:lnTo>
                  <a:lnTo>
                    <a:pt x="131" y="320"/>
                  </a:lnTo>
                  <a:lnTo>
                    <a:pt x="147" y="264"/>
                  </a:lnTo>
                  <a:lnTo>
                    <a:pt x="159" y="212"/>
                  </a:lnTo>
                  <a:lnTo>
                    <a:pt x="172" y="165"/>
                  </a:lnTo>
                  <a:lnTo>
                    <a:pt x="182" y="123"/>
                  </a:lnTo>
                  <a:lnTo>
                    <a:pt x="191" y="87"/>
                  </a:lnTo>
                  <a:lnTo>
                    <a:pt x="196" y="56"/>
                  </a:lnTo>
                  <a:lnTo>
                    <a:pt x="202" y="32"/>
                  </a:lnTo>
                  <a:lnTo>
                    <a:pt x="205" y="14"/>
                  </a:lnTo>
                  <a:lnTo>
                    <a:pt x="205" y="4"/>
                  </a:lnTo>
                  <a:lnTo>
                    <a:pt x="205" y="0"/>
                  </a:lnTo>
                  <a:lnTo>
                    <a:pt x="188" y="56"/>
                  </a:lnTo>
                  <a:lnTo>
                    <a:pt x="189" y="60"/>
                  </a:lnTo>
                  <a:lnTo>
                    <a:pt x="188" y="70"/>
                  </a:lnTo>
                  <a:lnTo>
                    <a:pt x="186" y="87"/>
                  </a:lnTo>
                  <a:lnTo>
                    <a:pt x="181" y="108"/>
                  </a:lnTo>
                  <a:lnTo>
                    <a:pt x="175" y="137"/>
                  </a:lnTo>
                  <a:lnTo>
                    <a:pt x="168" y="170"/>
                  </a:lnTo>
                  <a:lnTo>
                    <a:pt x="158" y="210"/>
                  </a:lnTo>
                  <a:lnTo>
                    <a:pt x="147" y="253"/>
                  </a:lnTo>
                  <a:lnTo>
                    <a:pt x="134" y="302"/>
                  </a:lnTo>
                  <a:lnTo>
                    <a:pt x="121" y="355"/>
                  </a:lnTo>
                  <a:lnTo>
                    <a:pt x="106" y="411"/>
                  </a:lnTo>
                  <a:lnTo>
                    <a:pt x="90" y="471"/>
                  </a:lnTo>
                  <a:lnTo>
                    <a:pt x="73" y="532"/>
                  </a:lnTo>
                  <a:lnTo>
                    <a:pt x="56" y="597"/>
                  </a:lnTo>
                  <a:lnTo>
                    <a:pt x="38" y="662"/>
                  </a:lnTo>
                  <a:lnTo>
                    <a:pt x="18" y="731"/>
                  </a:lnTo>
                  <a:lnTo>
                    <a:pt x="0" y="798"/>
                  </a:lnTo>
                  <a:lnTo>
                    <a:pt x="1" y="798"/>
                  </a:lnTo>
                  <a:close/>
                </a:path>
              </a:pathLst>
            </a:custGeom>
            <a:solidFill>
              <a:srgbClr val="DB7BD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444" name="Freeform 1209"/>
            <p:cNvSpPr>
              <a:spLocks/>
            </p:cNvSpPr>
            <p:nvPr/>
          </p:nvSpPr>
          <p:spPr bwMode="auto">
            <a:xfrm>
              <a:off x="1952" y="1135"/>
              <a:ext cx="191" cy="371"/>
            </a:xfrm>
            <a:custGeom>
              <a:avLst/>
              <a:gdLst>
                <a:gd name="T0" fmla="*/ 190 w 191"/>
                <a:gd name="T1" fmla="*/ 0 h 742"/>
                <a:gd name="T2" fmla="*/ 191 w 191"/>
                <a:gd name="T3" fmla="*/ 2 h 742"/>
                <a:gd name="T4" fmla="*/ 190 w 191"/>
                <a:gd name="T5" fmla="*/ 7 h 742"/>
                <a:gd name="T6" fmla="*/ 188 w 191"/>
                <a:gd name="T7" fmla="*/ 16 h 742"/>
                <a:gd name="T8" fmla="*/ 183 w 191"/>
                <a:gd name="T9" fmla="*/ 26 h 742"/>
                <a:gd name="T10" fmla="*/ 177 w 191"/>
                <a:gd name="T11" fmla="*/ 41 h 742"/>
                <a:gd name="T12" fmla="*/ 170 w 191"/>
                <a:gd name="T13" fmla="*/ 57 h 742"/>
                <a:gd name="T14" fmla="*/ 160 w 191"/>
                <a:gd name="T15" fmla="*/ 77 h 742"/>
                <a:gd name="T16" fmla="*/ 149 w 191"/>
                <a:gd name="T17" fmla="*/ 99 h 742"/>
                <a:gd name="T18" fmla="*/ 136 w 191"/>
                <a:gd name="T19" fmla="*/ 123 h 742"/>
                <a:gd name="T20" fmla="*/ 123 w 191"/>
                <a:gd name="T21" fmla="*/ 150 h 742"/>
                <a:gd name="T22" fmla="*/ 108 w 191"/>
                <a:gd name="T23" fmla="*/ 178 h 742"/>
                <a:gd name="T24" fmla="*/ 92 w 191"/>
                <a:gd name="T25" fmla="*/ 208 h 742"/>
                <a:gd name="T26" fmla="*/ 75 w 191"/>
                <a:gd name="T27" fmla="*/ 238 h 742"/>
                <a:gd name="T28" fmla="*/ 58 w 191"/>
                <a:gd name="T29" fmla="*/ 271 h 742"/>
                <a:gd name="T30" fmla="*/ 40 w 191"/>
                <a:gd name="T31" fmla="*/ 303 h 742"/>
                <a:gd name="T32" fmla="*/ 20 w 191"/>
                <a:gd name="T33" fmla="*/ 338 h 742"/>
                <a:gd name="T34" fmla="*/ 2 w 191"/>
                <a:gd name="T35" fmla="*/ 371 h 742"/>
                <a:gd name="T36" fmla="*/ 0 w 191"/>
                <a:gd name="T37" fmla="*/ 371 h 742"/>
                <a:gd name="T38" fmla="*/ 19 w 191"/>
                <a:gd name="T39" fmla="*/ 338 h 742"/>
                <a:gd name="T40" fmla="*/ 37 w 191"/>
                <a:gd name="T41" fmla="*/ 305 h 742"/>
                <a:gd name="T42" fmla="*/ 54 w 191"/>
                <a:gd name="T43" fmla="*/ 273 h 742"/>
                <a:gd name="T44" fmla="*/ 71 w 191"/>
                <a:gd name="T45" fmla="*/ 242 h 742"/>
                <a:gd name="T46" fmla="*/ 88 w 191"/>
                <a:gd name="T47" fmla="*/ 212 h 742"/>
                <a:gd name="T48" fmla="*/ 104 w 191"/>
                <a:gd name="T49" fmla="*/ 183 h 742"/>
                <a:gd name="T50" fmla="*/ 118 w 191"/>
                <a:gd name="T51" fmla="*/ 157 h 742"/>
                <a:gd name="T52" fmla="*/ 130 w 191"/>
                <a:gd name="T53" fmla="*/ 131 h 742"/>
                <a:gd name="T54" fmla="*/ 142 w 191"/>
                <a:gd name="T55" fmla="*/ 109 h 742"/>
                <a:gd name="T56" fmla="*/ 152 w 191"/>
                <a:gd name="T57" fmla="*/ 89 h 742"/>
                <a:gd name="T58" fmla="*/ 159 w 191"/>
                <a:gd name="T59" fmla="*/ 72 h 742"/>
                <a:gd name="T60" fmla="*/ 166 w 191"/>
                <a:gd name="T61" fmla="*/ 57 h 742"/>
                <a:gd name="T62" fmla="*/ 170 w 191"/>
                <a:gd name="T63" fmla="*/ 46 h 742"/>
                <a:gd name="T64" fmla="*/ 173 w 191"/>
                <a:gd name="T65" fmla="*/ 37 h 742"/>
                <a:gd name="T66" fmla="*/ 174 w 191"/>
                <a:gd name="T67" fmla="*/ 32 h 742"/>
                <a:gd name="T68" fmla="*/ 173 w 191"/>
                <a:gd name="T69" fmla="*/ 30 h 742"/>
                <a:gd name="T70" fmla="*/ 190 w 191"/>
                <a:gd name="T71" fmla="*/ 0 h 74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91" h="742">
                  <a:moveTo>
                    <a:pt x="190" y="0"/>
                  </a:moveTo>
                  <a:lnTo>
                    <a:pt x="191" y="4"/>
                  </a:lnTo>
                  <a:lnTo>
                    <a:pt x="190" y="14"/>
                  </a:lnTo>
                  <a:lnTo>
                    <a:pt x="188" y="31"/>
                  </a:lnTo>
                  <a:lnTo>
                    <a:pt x="183" y="52"/>
                  </a:lnTo>
                  <a:lnTo>
                    <a:pt x="177" y="81"/>
                  </a:lnTo>
                  <a:lnTo>
                    <a:pt x="170" y="114"/>
                  </a:lnTo>
                  <a:lnTo>
                    <a:pt x="160" y="154"/>
                  </a:lnTo>
                  <a:lnTo>
                    <a:pt x="149" y="197"/>
                  </a:lnTo>
                  <a:lnTo>
                    <a:pt x="136" y="246"/>
                  </a:lnTo>
                  <a:lnTo>
                    <a:pt x="123" y="299"/>
                  </a:lnTo>
                  <a:lnTo>
                    <a:pt x="108" y="355"/>
                  </a:lnTo>
                  <a:lnTo>
                    <a:pt x="92" y="415"/>
                  </a:lnTo>
                  <a:lnTo>
                    <a:pt x="75" y="476"/>
                  </a:lnTo>
                  <a:lnTo>
                    <a:pt x="58" y="541"/>
                  </a:lnTo>
                  <a:lnTo>
                    <a:pt x="40" y="606"/>
                  </a:lnTo>
                  <a:lnTo>
                    <a:pt x="20" y="675"/>
                  </a:lnTo>
                  <a:lnTo>
                    <a:pt x="2" y="742"/>
                  </a:lnTo>
                  <a:lnTo>
                    <a:pt x="0" y="742"/>
                  </a:lnTo>
                  <a:lnTo>
                    <a:pt x="19" y="675"/>
                  </a:lnTo>
                  <a:lnTo>
                    <a:pt x="37" y="610"/>
                  </a:lnTo>
                  <a:lnTo>
                    <a:pt x="54" y="545"/>
                  </a:lnTo>
                  <a:lnTo>
                    <a:pt x="71" y="483"/>
                  </a:lnTo>
                  <a:lnTo>
                    <a:pt x="88" y="424"/>
                  </a:lnTo>
                  <a:lnTo>
                    <a:pt x="104" y="366"/>
                  </a:lnTo>
                  <a:lnTo>
                    <a:pt x="118" y="313"/>
                  </a:lnTo>
                  <a:lnTo>
                    <a:pt x="130" y="262"/>
                  </a:lnTo>
                  <a:lnTo>
                    <a:pt x="142" y="217"/>
                  </a:lnTo>
                  <a:lnTo>
                    <a:pt x="152" y="177"/>
                  </a:lnTo>
                  <a:lnTo>
                    <a:pt x="159" y="143"/>
                  </a:lnTo>
                  <a:lnTo>
                    <a:pt x="166" y="114"/>
                  </a:lnTo>
                  <a:lnTo>
                    <a:pt x="170" y="91"/>
                  </a:lnTo>
                  <a:lnTo>
                    <a:pt x="173" y="74"/>
                  </a:lnTo>
                  <a:lnTo>
                    <a:pt x="174" y="63"/>
                  </a:lnTo>
                  <a:lnTo>
                    <a:pt x="173" y="60"/>
                  </a:lnTo>
                  <a:lnTo>
                    <a:pt x="190" y="0"/>
                  </a:lnTo>
                  <a:close/>
                </a:path>
              </a:pathLst>
            </a:custGeom>
            <a:solidFill>
              <a:srgbClr val="DD80D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445" name="Freeform 1210"/>
            <p:cNvSpPr>
              <a:spLocks/>
            </p:cNvSpPr>
            <p:nvPr/>
          </p:nvSpPr>
          <p:spPr bwMode="auto">
            <a:xfrm>
              <a:off x="1949" y="1164"/>
              <a:ext cx="177" cy="342"/>
            </a:xfrm>
            <a:custGeom>
              <a:avLst/>
              <a:gdLst>
                <a:gd name="T0" fmla="*/ 3 w 177"/>
                <a:gd name="T1" fmla="*/ 342 h 682"/>
                <a:gd name="T2" fmla="*/ 22 w 177"/>
                <a:gd name="T3" fmla="*/ 308 h 682"/>
                <a:gd name="T4" fmla="*/ 40 w 177"/>
                <a:gd name="T5" fmla="*/ 276 h 682"/>
                <a:gd name="T6" fmla="*/ 57 w 177"/>
                <a:gd name="T7" fmla="*/ 243 h 682"/>
                <a:gd name="T8" fmla="*/ 74 w 177"/>
                <a:gd name="T9" fmla="*/ 212 h 682"/>
                <a:gd name="T10" fmla="*/ 91 w 177"/>
                <a:gd name="T11" fmla="*/ 183 h 682"/>
                <a:gd name="T12" fmla="*/ 107 w 177"/>
                <a:gd name="T13" fmla="*/ 153 h 682"/>
                <a:gd name="T14" fmla="*/ 121 w 177"/>
                <a:gd name="T15" fmla="*/ 127 h 682"/>
                <a:gd name="T16" fmla="*/ 133 w 177"/>
                <a:gd name="T17" fmla="*/ 101 h 682"/>
                <a:gd name="T18" fmla="*/ 145 w 177"/>
                <a:gd name="T19" fmla="*/ 79 h 682"/>
                <a:gd name="T20" fmla="*/ 155 w 177"/>
                <a:gd name="T21" fmla="*/ 59 h 682"/>
                <a:gd name="T22" fmla="*/ 162 w 177"/>
                <a:gd name="T23" fmla="*/ 42 h 682"/>
                <a:gd name="T24" fmla="*/ 169 w 177"/>
                <a:gd name="T25" fmla="*/ 27 h 682"/>
                <a:gd name="T26" fmla="*/ 173 w 177"/>
                <a:gd name="T27" fmla="*/ 16 h 682"/>
                <a:gd name="T28" fmla="*/ 176 w 177"/>
                <a:gd name="T29" fmla="*/ 7 h 682"/>
                <a:gd name="T30" fmla="*/ 177 w 177"/>
                <a:gd name="T31" fmla="*/ 2 h 682"/>
                <a:gd name="T32" fmla="*/ 176 w 177"/>
                <a:gd name="T33" fmla="*/ 0 h 682"/>
                <a:gd name="T34" fmla="*/ 157 w 177"/>
                <a:gd name="T35" fmla="*/ 32 h 682"/>
                <a:gd name="T36" fmla="*/ 159 w 177"/>
                <a:gd name="T37" fmla="*/ 35 h 682"/>
                <a:gd name="T38" fmla="*/ 157 w 177"/>
                <a:gd name="T39" fmla="*/ 40 h 682"/>
                <a:gd name="T40" fmla="*/ 155 w 177"/>
                <a:gd name="T41" fmla="*/ 48 h 682"/>
                <a:gd name="T42" fmla="*/ 149 w 177"/>
                <a:gd name="T43" fmla="*/ 60 h 682"/>
                <a:gd name="T44" fmla="*/ 143 w 177"/>
                <a:gd name="T45" fmla="*/ 75 h 682"/>
                <a:gd name="T46" fmla="*/ 135 w 177"/>
                <a:gd name="T47" fmla="*/ 92 h 682"/>
                <a:gd name="T48" fmla="*/ 125 w 177"/>
                <a:gd name="T49" fmla="*/ 113 h 682"/>
                <a:gd name="T50" fmla="*/ 112 w 177"/>
                <a:gd name="T51" fmla="*/ 136 h 682"/>
                <a:gd name="T52" fmla="*/ 99 w 177"/>
                <a:gd name="T53" fmla="*/ 161 h 682"/>
                <a:gd name="T54" fmla="*/ 85 w 177"/>
                <a:gd name="T55" fmla="*/ 188 h 682"/>
                <a:gd name="T56" fmla="*/ 70 w 177"/>
                <a:gd name="T57" fmla="*/ 217 h 682"/>
                <a:gd name="T58" fmla="*/ 54 w 177"/>
                <a:gd name="T59" fmla="*/ 247 h 682"/>
                <a:gd name="T60" fmla="*/ 37 w 177"/>
                <a:gd name="T61" fmla="*/ 278 h 682"/>
                <a:gd name="T62" fmla="*/ 19 w 177"/>
                <a:gd name="T63" fmla="*/ 309 h 682"/>
                <a:gd name="T64" fmla="*/ 0 w 177"/>
                <a:gd name="T65" fmla="*/ 341 h 682"/>
                <a:gd name="T66" fmla="*/ 3 w 177"/>
                <a:gd name="T67" fmla="*/ 342 h 68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77" h="682">
                  <a:moveTo>
                    <a:pt x="3" y="682"/>
                  </a:moveTo>
                  <a:lnTo>
                    <a:pt x="22" y="615"/>
                  </a:lnTo>
                  <a:lnTo>
                    <a:pt x="40" y="550"/>
                  </a:lnTo>
                  <a:lnTo>
                    <a:pt x="57" y="485"/>
                  </a:lnTo>
                  <a:lnTo>
                    <a:pt x="74" y="423"/>
                  </a:lnTo>
                  <a:lnTo>
                    <a:pt x="91" y="364"/>
                  </a:lnTo>
                  <a:lnTo>
                    <a:pt x="107" y="306"/>
                  </a:lnTo>
                  <a:lnTo>
                    <a:pt x="121" y="253"/>
                  </a:lnTo>
                  <a:lnTo>
                    <a:pt x="133" y="202"/>
                  </a:lnTo>
                  <a:lnTo>
                    <a:pt x="145" y="157"/>
                  </a:lnTo>
                  <a:lnTo>
                    <a:pt x="155" y="117"/>
                  </a:lnTo>
                  <a:lnTo>
                    <a:pt x="162" y="83"/>
                  </a:lnTo>
                  <a:lnTo>
                    <a:pt x="169" y="54"/>
                  </a:lnTo>
                  <a:lnTo>
                    <a:pt x="173" y="31"/>
                  </a:lnTo>
                  <a:lnTo>
                    <a:pt x="176" y="14"/>
                  </a:lnTo>
                  <a:lnTo>
                    <a:pt x="177" y="3"/>
                  </a:lnTo>
                  <a:lnTo>
                    <a:pt x="176" y="0"/>
                  </a:lnTo>
                  <a:lnTo>
                    <a:pt x="157" y="63"/>
                  </a:lnTo>
                  <a:lnTo>
                    <a:pt x="159" y="69"/>
                  </a:lnTo>
                  <a:lnTo>
                    <a:pt x="157" y="79"/>
                  </a:lnTo>
                  <a:lnTo>
                    <a:pt x="155" y="96"/>
                  </a:lnTo>
                  <a:lnTo>
                    <a:pt x="149" y="119"/>
                  </a:lnTo>
                  <a:lnTo>
                    <a:pt x="143" y="150"/>
                  </a:lnTo>
                  <a:lnTo>
                    <a:pt x="135" y="184"/>
                  </a:lnTo>
                  <a:lnTo>
                    <a:pt x="125" y="226"/>
                  </a:lnTo>
                  <a:lnTo>
                    <a:pt x="112" y="271"/>
                  </a:lnTo>
                  <a:lnTo>
                    <a:pt x="99" y="322"/>
                  </a:lnTo>
                  <a:lnTo>
                    <a:pt x="85" y="374"/>
                  </a:lnTo>
                  <a:lnTo>
                    <a:pt x="70" y="432"/>
                  </a:lnTo>
                  <a:lnTo>
                    <a:pt x="54" y="492"/>
                  </a:lnTo>
                  <a:lnTo>
                    <a:pt x="37" y="554"/>
                  </a:lnTo>
                  <a:lnTo>
                    <a:pt x="19" y="617"/>
                  </a:lnTo>
                  <a:lnTo>
                    <a:pt x="0" y="680"/>
                  </a:lnTo>
                  <a:lnTo>
                    <a:pt x="3" y="682"/>
                  </a:lnTo>
                  <a:close/>
                </a:path>
              </a:pathLst>
            </a:custGeom>
            <a:solidFill>
              <a:srgbClr val="E085D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446" name="Freeform 1211"/>
            <p:cNvSpPr>
              <a:spLocks/>
            </p:cNvSpPr>
            <p:nvPr/>
          </p:nvSpPr>
          <p:spPr bwMode="auto">
            <a:xfrm>
              <a:off x="1948" y="1196"/>
              <a:ext cx="160" cy="309"/>
            </a:xfrm>
            <a:custGeom>
              <a:avLst/>
              <a:gdLst>
                <a:gd name="T0" fmla="*/ 158 w 160"/>
                <a:gd name="T1" fmla="*/ 0 h 617"/>
                <a:gd name="T2" fmla="*/ 160 w 160"/>
                <a:gd name="T3" fmla="*/ 3 h 617"/>
                <a:gd name="T4" fmla="*/ 158 w 160"/>
                <a:gd name="T5" fmla="*/ 8 h 617"/>
                <a:gd name="T6" fmla="*/ 156 w 160"/>
                <a:gd name="T7" fmla="*/ 17 h 617"/>
                <a:gd name="T8" fmla="*/ 150 w 160"/>
                <a:gd name="T9" fmla="*/ 28 h 617"/>
                <a:gd name="T10" fmla="*/ 144 w 160"/>
                <a:gd name="T11" fmla="*/ 44 h 617"/>
                <a:gd name="T12" fmla="*/ 136 w 160"/>
                <a:gd name="T13" fmla="*/ 61 h 617"/>
                <a:gd name="T14" fmla="*/ 126 w 160"/>
                <a:gd name="T15" fmla="*/ 82 h 617"/>
                <a:gd name="T16" fmla="*/ 113 w 160"/>
                <a:gd name="T17" fmla="*/ 104 h 617"/>
                <a:gd name="T18" fmla="*/ 100 w 160"/>
                <a:gd name="T19" fmla="*/ 130 h 617"/>
                <a:gd name="T20" fmla="*/ 86 w 160"/>
                <a:gd name="T21" fmla="*/ 156 h 617"/>
                <a:gd name="T22" fmla="*/ 71 w 160"/>
                <a:gd name="T23" fmla="*/ 185 h 617"/>
                <a:gd name="T24" fmla="*/ 55 w 160"/>
                <a:gd name="T25" fmla="*/ 215 h 617"/>
                <a:gd name="T26" fmla="*/ 38 w 160"/>
                <a:gd name="T27" fmla="*/ 246 h 617"/>
                <a:gd name="T28" fmla="*/ 20 w 160"/>
                <a:gd name="T29" fmla="*/ 277 h 617"/>
                <a:gd name="T30" fmla="*/ 1 w 160"/>
                <a:gd name="T31" fmla="*/ 309 h 617"/>
                <a:gd name="T32" fmla="*/ 0 w 160"/>
                <a:gd name="T33" fmla="*/ 309 h 617"/>
                <a:gd name="T34" fmla="*/ 17 w 160"/>
                <a:gd name="T35" fmla="*/ 278 h 617"/>
                <a:gd name="T36" fmla="*/ 34 w 160"/>
                <a:gd name="T37" fmla="*/ 248 h 617"/>
                <a:gd name="T38" fmla="*/ 50 w 160"/>
                <a:gd name="T39" fmla="*/ 219 h 617"/>
                <a:gd name="T40" fmla="*/ 65 w 160"/>
                <a:gd name="T41" fmla="*/ 191 h 617"/>
                <a:gd name="T42" fmla="*/ 79 w 160"/>
                <a:gd name="T43" fmla="*/ 164 h 617"/>
                <a:gd name="T44" fmla="*/ 93 w 160"/>
                <a:gd name="T45" fmla="*/ 140 h 617"/>
                <a:gd name="T46" fmla="*/ 105 w 160"/>
                <a:gd name="T47" fmla="*/ 116 h 617"/>
                <a:gd name="T48" fmla="*/ 115 w 160"/>
                <a:gd name="T49" fmla="*/ 96 h 617"/>
                <a:gd name="T50" fmla="*/ 123 w 160"/>
                <a:gd name="T51" fmla="*/ 78 h 617"/>
                <a:gd name="T52" fmla="*/ 130 w 160"/>
                <a:gd name="T53" fmla="*/ 63 h 617"/>
                <a:gd name="T54" fmla="*/ 136 w 160"/>
                <a:gd name="T55" fmla="*/ 51 h 617"/>
                <a:gd name="T56" fmla="*/ 139 w 160"/>
                <a:gd name="T57" fmla="*/ 43 h 617"/>
                <a:gd name="T58" fmla="*/ 140 w 160"/>
                <a:gd name="T59" fmla="*/ 37 h 617"/>
                <a:gd name="T60" fmla="*/ 140 w 160"/>
                <a:gd name="T61" fmla="*/ 35 h 617"/>
                <a:gd name="T62" fmla="*/ 158 w 160"/>
                <a:gd name="T63" fmla="*/ 0 h 61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60" h="617">
                  <a:moveTo>
                    <a:pt x="158" y="0"/>
                  </a:moveTo>
                  <a:lnTo>
                    <a:pt x="160" y="6"/>
                  </a:lnTo>
                  <a:lnTo>
                    <a:pt x="158" y="16"/>
                  </a:lnTo>
                  <a:lnTo>
                    <a:pt x="156" y="33"/>
                  </a:lnTo>
                  <a:lnTo>
                    <a:pt x="150" y="56"/>
                  </a:lnTo>
                  <a:lnTo>
                    <a:pt x="144" y="87"/>
                  </a:lnTo>
                  <a:lnTo>
                    <a:pt x="136" y="121"/>
                  </a:lnTo>
                  <a:lnTo>
                    <a:pt x="126" y="163"/>
                  </a:lnTo>
                  <a:lnTo>
                    <a:pt x="113" y="208"/>
                  </a:lnTo>
                  <a:lnTo>
                    <a:pt x="100" y="259"/>
                  </a:lnTo>
                  <a:lnTo>
                    <a:pt x="86" y="311"/>
                  </a:lnTo>
                  <a:lnTo>
                    <a:pt x="71" y="369"/>
                  </a:lnTo>
                  <a:lnTo>
                    <a:pt x="55" y="429"/>
                  </a:lnTo>
                  <a:lnTo>
                    <a:pt x="38" y="491"/>
                  </a:lnTo>
                  <a:lnTo>
                    <a:pt x="20" y="554"/>
                  </a:lnTo>
                  <a:lnTo>
                    <a:pt x="1" y="617"/>
                  </a:lnTo>
                  <a:lnTo>
                    <a:pt x="0" y="617"/>
                  </a:lnTo>
                  <a:lnTo>
                    <a:pt x="17" y="556"/>
                  </a:lnTo>
                  <a:lnTo>
                    <a:pt x="34" y="496"/>
                  </a:lnTo>
                  <a:lnTo>
                    <a:pt x="50" y="438"/>
                  </a:lnTo>
                  <a:lnTo>
                    <a:pt x="65" y="382"/>
                  </a:lnTo>
                  <a:lnTo>
                    <a:pt x="79" y="328"/>
                  </a:lnTo>
                  <a:lnTo>
                    <a:pt x="93" y="279"/>
                  </a:lnTo>
                  <a:lnTo>
                    <a:pt x="105" y="232"/>
                  </a:lnTo>
                  <a:lnTo>
                    <a:pt x="115" y="192"/>
                  </a:lnTo>
                  <a:lnTo>
                    <a:pt x="123" y="156"/>
                  </a:lnTo>
                  <a:lnTo>
                    <a:pt x="130" y="125"/>
                  </a:lnTo>
                  <a:lnTo>
                    <a:pt x="136" y="101"/>
                  </a:lnTo>
                  <a:lnTo>
                    <a:pt x="139" y="85"/>
                  </a:lnTo>
                  <a:lnTo>
                    <a:pt x="140" y="74"/>
                  </a:lnTo>
                  <a:lnTo>
                    <a:pt x="140" y="69"/>
                  </a:lnTo>
                  <a:lnTo>
                    <a:pt x="158" y="0"/>
                  </a:lnTo>
                  <a:close/>
                </a:path>
              </a:pathLst>
            </a:custGeom>
            <a:solidFill>
              <a:srgbClr val="E289E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447" name="Freeform 1212"/>
            <p:cNvSpPr>
              <a:spLocks/>
            </p:cNvSpPr>
            <p:nvPr/>
          </p:nvSpPr>
          <p:spPr bwMode="auto">
            <a:xfrm>
              <a:off x="1947" y="1230"/>
              <a:ext cx="141" cy="275"/>
            </a:xfrm>
            <a:custGeom>
              <a:avLst/>
              <a:gdLst>
                <a:gd name="T0" fmla="*/ 1 w 141"/>
                <a:gd name="T1" fmla="*/ 275 h 548"/>
                <a:gd name="T2" fmla="*/ 18 w 141"/>
                <a:gd name="T3" fmla="*/ 244 h 548"/>
                <a:gd name="T4" fmla="*/ 35 w 141"/>
                <a:gd name="T5" fmla="*/ 214 h 548"/>
                <a:gd name="T6" fmla="*/ 51 w 141"/>
                <a:gd name="T7" fmla="*/ 185 h 548"/>
                <a:gd name="T8" fmla="*/ 66 w 141"/>
                <a:gd name="T9" fmla="*/ 157 h 548"/>
                <a:gd name="T10" fmla="*/ 80 w 141"/>
                <a:gd name="T11" fmla="*/ 130 h 548"/>
                <a:gd name="T12" fmla="*/ 94 w 141"/>
                <a:gd name="T13" fmla="*/ 105 h 548"/>
                <a:gd name="T14" fmla="*/ 106 w 141"/>
                <a:gd name="T15" fmla="*/ 82 h 548"/>
                <a:gd name="T16" fmla="*/ 116 w 141"/>
                <a:gd name="T17" fmla="*/ 62 h 548"/>
                <a:gd name="T18" fmla="*/ 124 w 141"/>
                <a:gd name="T19" fmla="*/ 44 h 548"/>
                <a:gd name="T20" fmla="*/ 131 w 141"/>
                <a:gd name="T21" fmla="*/ 28 h 548"/>
                <a:gd name="T22" fmla="*/ 137 w 141"/>
                <a:gd name="T23" fmla="*/ 16 h 548"/>
                <a:gd name="T24" fmla="*/ 140 w 141"/>
                <a:gd name="T25" fmla="*/ 8 h 548"/>
                <a:gd name="T26" fmla="*/ 141 w 141"/>
                <a:gd name="T27" fmla="*/ 3 h 548"/>
                <a:gd name="T28" fmla="*/ 141 w 141"/>
                <a:gd name="T29" fmla="*/ 0 h 548"/>
                <a:gd name="T30" fmla="*/ 120 w 141"/>
                <a:gd name="T31" fmla="*/ 37 h 548"/>
                <a:gd name="T32" fmla="*/ 120 w 141"/>
                <a:gd name="T33" fmla="*/ 39 h 548"/>
                <a:gd name="T34" fmla="*/ 118 w 141"/>
                <a:gd name="T35" fmla="*/ 44 h 548"/>
                <a:gd name="T36" fmla="*/ 116 w 141"/>
                <a:gd name="T37" fmla="*/ 51 h 548"/>
                <a:gd name="T38" fmla="*/ 111 w 141"/>
                <a:gd name="T39" fmla="*/ 62 h 548"/>
                <a:gd name="T40" fmla="*/ 106 w 141"/>
                <a:gd name="T41" fmla="*/ 74 h 548"/>
                <a:gd name="T42" fmla="*/ 99 w 141"/>
                <a:gd name="T43" fmla="*/ 90 h 548"/>
                <a:gd name="T44" fmla="*/ 90 w 141"/>
                <a:gd name="T45" fmla="*/ 108 h 548"/>
                <a:gd name="T46" fmla="*/ 79 w 141"/>
                <a:gd name="T47" fmla="*/ 128 h 548"/>
                <a:gd name="T48" fmla="*/ 68 w 141"/>
                <a:gd name="T49" fmla="*/ 149 h 548"/>
                <a:gd name="T50" fmla="*/ 56 w 141"/>
                <a:gd name="T51" fmla="*/ 173 h 548"/>
                <a:gd name="T52" fmla="*/ 42 w 141"/>
                <a:gd name="T53" fmla="*/ 197 h 548"/>
                <a:gd name="T54" fmla="*/ 28 w 141"/>
                <a:gd name="T55" fmla="*/ 222 h 548"/>
                <a:gd name="T56" fmla="*/ 14 w 141"/>
                <a:gd name="T57" fmla="*/ 248 h 548"/>
                <a:gd name="T58" fmla="*/ 0 w 141"/>
                <a:gd name="T59" fmla="*/ 274 h 548"/>
                <a:gd name="T60" fmla="*/ 1 w 141"/>
                <a:gd name="T61" fmla="*/ 275 h 548"/>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141" h="548">
                  <a:moveTo>
                    <a:pt x="1" y="548"/>
                  </a:moveTo>
                  <a:lnTo>
                    <a:pt x="18" y="487"/>
                  </a:lnTo>
                  <a:lnTo>
                    <a:pt x="35" y="427"/>
                  </a:lnTo>
                  <a:lnTo>
                    <a:pt x="51" y="369"/>
                  </a:lnTo>
                  <a:lnTo>
                    <a:pt x="66" y="313"/>
                  </a:lnTo>
                  <a:lnTo>
                    <a:pt x="80" y="259"/>
                  </a:lnTo>
                  <a:lnTo>
                    <a:pt x="94" y="210"/>
                  </a:lnTo>
                  <a:lnTo>
                    <a:pt x="106" y="163"/>
                  </a:lnTo>
                  <a:lnTo>
                    <a:pt x="116" y="123"/>
                  </a:lnTo>
                  <a:lnTo>
                    <a:pt x="124" y="87"/>
                  </a:lnTo>
                  <a:lnTo>
                    <a:pt x="131" y="56"/>
                  </a:lnTo>
                  <a:lnTo>
                    <a:pt x="137" y="32"/>
                  </a:lnTo>
                  <a:lnTo>
                    <a:pt x="140" y="16"/>
                  </a:lnTo>
                  <a:lnTo>
                    <a:pt x="141" y="5"/>
                  </a:lnTo>
                  <a:lnTo>
                    <a:pt x="141" y="0"/>
                  </a:lnTo>
                  <a:lnTo>
                    <a:pt x="120" y="74"/>
                  </a:lnTo>
                  <a:lnTo>
                    <a:pt x="120" y="78"/>
                  </a:lnTo>
                  <a:lnTo>
                    <a:pt x="118" y="87"/>
                  </a:lnTo>
                  <a:lnTo>
                    <a:pt x="116" y="101"/>
                  </a:lnTo>
                  <a:lnTo>
                    <a:pt x="111" y="123"/>
                  </a:lnTo>
                  <a:lnTo>
                    <a:pt x="106" y="148"/>
                  </a:lnTo>
                  <a:lnTo>
                    <a:pt x="99" y="179"/>
                  </a:lnTo>
                  <a:lnTo>
                    <a:pt x="90" y="215"/>
                  </a:lnTo>
                  <a:lnTo>
                    <a:pt x="79" y="255"/>
                  </a:lnTo>
                  <a:lnTo>
                    <a:pt x="68" y="297"/>
                  </a:lnTo>
                  <a:lnTo>
                    <a:pt x="56" y="344"/>
                  </a:lnTo>
                  <a:lnTo>
                    <a:pt x="42" y="393"/>
                  </a:lnTo>
                  <a:lnTo>
                    <a:pt x="28" y="443"/>
                  </a:lnTo>
                  <a:lnTo>
                    <a:pt x="14" y="494"/>
                  </a:lnTo>
                  <a:lnTo>
                    <a:pt x="0" y="547"/>
                  </a:lnTo>
                  <a:lnTo>
                    <a:pt x="1" y="548"/>
                  </a:lnTo>
                  <a:close/>
                </a:path>
              </a:pathLst>
            </a:custGeom>
            <a:solidFill>
              <a:srgbClr val="E58EE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448" name="Freeform 1213"/>
            <p:cNvSpPr>
              <a:spLocks/>
            </p:cNvSpPr>
            <p:nvPr/>
          </p:nvSpPr>
          <p:spPr bwMode="auto">
            <a:xfrm>
              <a:off x="1944" y="1268"/>
              <a:ext cx="123" cy="236"/>
            </a:xfrm>
            <a:custGeom>
              <a:avLst/>
              <a:gdLst>
                <a:gd name="T0" fmla="*/ 123 w 123"/>
                <a:gd name="T1" fmla="*/ 0 h 473"/>
                <a:gd name="T2" fmla="*/ 123 w 123"/>
                <a:gd name="T3" fmla="*/ 2 h 473"/>
                <a:gd name="T4" fmla="*/ 121 w 123"/>
                <a:gd name="T5" fmla="*/ 6 h 473"/>
                <a:gd name="T6" fmla="*/ 119 w 123"/>
                <a:gd name="T7" fmla="*/ 13 h 473"/>
                <a:gd name="T8" fmla="*/ 114 w 123"/>
                <a:gd name="T9" fmla="*/ 24 h 473"/>
                <a:gd name="T10" fmla="*/ 109 w 123"/>
                <a:gd name="T11" fmla="*/ 37 h 473"/>
                <a:gd name="T12" fmla="*/ 102 w 123"/>
                <a:gd name="T13" fmla="*/ 52 h 473"/>
                <a:gd name="T14" fmla="*/ 93 w 123"/>
                <a:gd name="T15" fmla="*/ 70 h 473"/>
                <a:gd name="T16" fmla="*/ 82 w 123"/>
                <a:gd name="T17" fmla="*/ 90 h 473"/>
                <a:gd name="T18" fmla="*/ 71 w 123"/>
                <a:gd name="T19" fmla="*/ 111 h 473"/>
                <a:gd name="T20" fmla="*/ 59 w 123"/>
                <a:gd name="T21" fmla="*/ 135 h 473"/>
                <a:gd name="T22" fmla="*/ 45 w 123"/>
                <a:gd name="T23" fmla="*/ 159 h 473"/>
                <a:gd name="T24" fmla="*/ 31 w 123"/>
                <a:gd name="T25" fmla="*/ 184 h 473"/>
                <a:gd name="T26" fmla="*/ 17 w 123"/>
                <a:gd name="T27" fmla="*/ 210 h 473"/>
                <a:gd name="T28" fmla="*/ 3 w 123"/>
                <a:gd name="T29" fmla="*/ 236 h 473"/>
                <a:gd name="T30" fmla="*/ 0 w 123"/>
                <a:gd name="T31" fmla="*/ 236 h 473"/>
                <a:gd name="T32" fmla="*/ 14 w 123"/>
                <a:gd name="T33" fmla="*/ 211 h 473"/>
                <a:gd name="T34" fmla="*/ 28 w 123"/>
                <a:gd name="T35" fmla="*/ 185 h 473"/>
                <a:gd name="T36" fmla="*/ 42 w 123"/>
                <a:gd name="T37" fmla="*/ 161 h 473"/>
                <a:gd name="T38" fmla="*/ 54 w 123"/>
                <a:gd name="T39" fmla="*/ 138 h 473"/>
                <a:gd name="T40" fmla="*/ 65 w 123"/>
                <a:gd name="T41" fmla="*/ 117 h 473"/>
                <a:gd name="T42" fmla="*/ 75 w 123"/>
                <a:gd name="T43" fmla="*/ 98 h 473"/>
                <a:gd name="T44" fmla="*/ 83 w 123"/>
                <a:gd name="T45" fmla="*/ 81 h 473"/>
                <a:gd name="T46" fmla="*/ 90 w 123"/>
                <a:gd name="T47" fmla="*/ 67 h 473"/>
                <a:gd name="T48" fmla="*/ 96 w 123"/>
                <a:gd name="T49" fmla="*/ 55 h 473"/>
                <a:gd name="T50" fmla="*/ 99 w 123"/>
                <a:gd name="T51" fmla="*/ 47 h 473"/>
                <a:gd name="T52" fmla="*/ 100 w 123"/>
                <a:gd name="T53" fmla="*/ 41 h 473"/>
                <a:gd name="T54" fmla="*/ 100 w 123"/>
                <a:gd name="T55" fmla="*/ 40 h 473"/>
                <a:gd name="T56" fmla="*/ 123 w 123"/>
                <a:gd name="T57" fmla="*/ 0 h 473"/>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23" h="473">
                  <a:moveTo>
                    <a:pt x="123" y="0"/>
                  </a:moveTo>
                  <a:lnTo>
                    <a:pt x="123" y="4"/>
                  </a:lnTo>
                  <a:lnTo>
                    <a:pt x="121" y="13"/>
                  </a:lnTo>
                  <a:lnTo>
                    <a:pt x="119" y="27"/>
                  </a:lnTo>
                  <a:lnTo>
                    <a:pt x="114" y="49"/>
                  </a:lnTo>
                  <a:lnTo>
                    <a:pt x="109" y="74"/>
                  </a:lnTo>
                  <a:lnTo>
                    <a:pt x="102" y="105"/>
                  </a:lnTo>
                  <a:lnTo>
                    <a:pt x="93" y="141"/>
                  </a:lnTo>
                  <a:lnTo>
                    <a:pt x="82" y="181"/>
                  </a:lnTo>
                  <a:lnTo>
                    <a:pt x="71" y="223"/>
                  </a:lnTo>
                  <a:lnTo>
                    <a:pt x="59" y="270"/>
                  </a:lnTo>
                  <a:lnTo>
                    <a:pt x="45" y="319"/>
                  </a:lnTo>
                  <a:lnTo>
                    <a:pt x="31" y="369"/>
                  </a:lnTo>
                  <a:lnTo>
                    <a:pt x="17" y="420"/>
                  </a:lnTo>
                  <a:lnTo>
                    <a:pt x="3" y="473"/>
                  </a:lnTo>
                  <a:lnTo>
                    <a:pt x="0" y="473"/>
                  </a:lnTo>
                  <a:lnTo>
                    <a:pt x="14" y="422"/>
                  </a:lnTo>
                  <a:lnTo>
                    <a:pt x="28" y="371"/>
                  </a:lnTo>
                  <a:lnTo>
                    <a:pt x="42" y="322"/>
                  </a:lnTo>
                  <a:lnTo>
                    <a:pt x="54" y="277"/>
                  </a:lnTo>
                  <a:lnTo>
                    <a:pt x="65" y="235"/>
                  </a:lnTo>
                  <a:lnTo>
                    <a:pt x="75" y="196"/>
                  </a:lnTo>
                  <a:lnTo>
                    <a:pt x="83" y="163"/>
                  </a:lnTo>
                  <a:lnTo>
                    <a:pt x="90" y="134"/>
                  </a:lnTo>
                  <a:lnTo>
                    <a:pt x="96" y="111"/>
                  </a:lnTo>
                  <a:lnTo>
                    <a:pt x="99" y="94"/>
                  </a:lnTo>
                  <a:lnTo>
                    <a:pt x="100" y="83"/>
                  </a:lnTo>
                  <a:lnTo>
                    <a:pt x="100" y="80"/>
                  </a:lnTo>
                  <a:lnTo>
                    <a:pt x="123" y="0"/>
                  </a:lnTo>
                  <a:close/>
                </a:path>
              </a:pathLst>
            </a:custGeom>
            <a:solidFill>
              <a:srgbClr val="E893E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449" name="Freeform 1214"/>
            <p:cNvSpPr>
              <a:spLocks/>
            </p:cNvSpPr>
            <p:nvPr/>
          </p:nvSpPr>
          <p:spPr bwMode="auto">
            <a:xfrm>
              <a:off x="1942" y="1307"/>
              <a:ext cx="102" cy="197"/>
            </a:xfrm>
            <a:custGeom>
              <a:avLst/>
              <a:gdLst>
                <a:gd name="T0" fmla="*/ 2 w 102"/>
                <a:gd name="T1" fmla="*/ 197 h 393"/>
                <a:gd name="T2" fmla="*/ 16 w 102"/>
                <a:gd name="T3" fmla="*/ 171 h 393"/>
                <a:gd name="T4" fmla="*/ 30 w 102"/>
                <a:gd name="T5" fmla="*/ 146 h 393"/>
                <a:gd name="T6" fmla="*/ 44 w 102"/>
                <a:gd name="T7" fmla="*/ 121 h 393"/>
                <a:gd name="T8" fmla="*/ 56 w 102"/>
                <a:gd name="T9" fmla="*/ 99 h 393"/>
                <a:gd name="T10" fmla="*/ 67 w 102"/>
                <a:gd name="T11" fmla="*/ 78 h 393"/>
                <a:gd name="T12" fmla="*/ 77 w 102"/>
                <a:gd name="T13" fmla="*/ 58 h 393"/>
                <a:gd name="T14" fmla="*/ 85 w 102"/>
                <a:gd name="T15" fmla="*/ 42 h 393"/>
                <a:gd name="T16" fmla="*/ 92 w 102"/>
                <a:gd name="T17" fmla="*/ 27 h 393"/>
                <a:gd name="T18" fmla="*/ 98 w 102"/>
                <a:gd name="T19" fmla="*/ 16 h 393"/>
                <a:gd name="T20" fmla="*/ 101 w 102"/>
                <a:gd name="T21" fmla="*/ 7 h 393"/>
                <a:gd name="T22" fmla="*/ 102 w 102"/>
                <a:gd name="T23" fmla="*/ 2 h 393"/>
                <a:gd name="T24" fmla="*/ 102 w 102"/>
                <a:gd name="T25" fmla="*/ 0 h 393"/>
                <a:gd name="T26" fmla="*/ 78 w 102"/>
                <a:gd name="T27" fmla="*/ 43 h 393"/>
                <a:gd name="T28" fmla="*/ 78 w 102"/>
                <a:gd name="T29" fmla="*/ 44 h 393"/>
                <a:gd name="T30" fmla="*/ 77 w 102"/>
                <a:gd name="T31" fmla="*/ 49 h 393"/>
                <a:gd name="T32" fmla="*/ 74 w 102"/>
                <a:gd name="T33" fmla="*/ 57 h 393"/>
                <a:gd name="T34" fmla="*/ 68 w 102"/>
                <a:gd name="T35" fmla="*/ 67 h 393"/>
                <a:gd name="T36" fmla="*/ 63 w 102"/>
                <a:gd name="T37" fmla="*/ 81 h 393"/>
                <a:gd name="T38" fmla="*/ 54 w 102"/>
                <a:gd name="T39" fmla="*/ 96 h 393"/>
                <a:gd name="T40" fmla="*/ 46 w 102"/>
                <a:gd name="T41" fmla="*/ 113 h 393"/>
                <a:gd name="T42" fmla="*/ 34 w 102"/>
                <a:gd name="T43" fmla="*/ 132 h 393"/>
                <a:gd name="T44" fmla="*/ 24 w 102"/>
                <a:gd name="T45" fmla="*/ 153 h 393"/>
                <a:gd name="T46" fmla="*/ 12 w 102"/>
                <a:gd name="T47" fmla="*/ 174 h 393"/>
                <a:gd name="T48" fmla="*/ 0 w 102"/>
                <a:gd name="T49" fmla="*/ 196 h 393"/>
                <a:gd name="T50" fmla="*/ 2 w 102"/>
                <a:gd name="T51" fmla="*/ 197 h 39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02" h="393">
                  <a:moveTo>
                    <a:pt x="2" y="393"/>
                  </a:moveTo>
                  <a:lnTo>
                    <a:pt x="16" y="342"/>
                  </a:lnTo>
                  <a:lnTo>
                    <a:pt x="30" y="291"/>
                  </a:lnTo>
                  <a:lnTo>
                    <a:pt x="44" y="242"/>
                  </a:lnTo>
                  <a:lnTo>
                    <a:pt x="56" y="197"/>
                  </a:lnTo>
                  <a:lnTo>
                    <a:pt x="67" y="155"/>
                  </a:lnTo>
                  <a:lnTo>
                    <a:pt x="77" y="116"/>
                  </a:lnTo>
                  <a:lnTo>
                    <a:pt x="85" y="83"/>
                  </a:lnTo>
                  <a:lnTo>
                    <a:pt x="92" y="54"/>
                  </a:lnTo>
                  <a:lnTo>
                    <a:pt x="98" y="31"/>
                  </a:lnTo>
                  <a:lnTo>
                    <a:pt x="101" y="14"/>
                  </a:lnTo>
                  <a:lnTo>
                    <a:pt x="102" y="3"/>
                  </a:lnTo>
                  <a:lnTo>
                    <a:pt x="102" y="0"/>
                  </a:lnTo>
                  <a:lnTo>
                    <a:pt x="78" y="85"/>
                  </a:lnTo>
                  <a:lnTo>
                    <a:pt x="78" y="88"/>
                  </a:lnTo>
                  <a:lnTo>
                    <a:pt x="77" y="98"/>
                  </a:lnTo>
                  <a:lnTo>
                    <a:pt x="74" y="114"/>
                  </a:lnTo>
                  <a:lnTo>
                    <a:pt x="68" y="134"/>
                  </a:lnTo>
                  <a:lnTo>
                    <a:pt x="63" y="161"/>
                  </a:lnTo>
                  <a:lnTo>
                    <a:pt x="54" y="192"/>
                  </a:lnTo>
                  <a:lnTo>
                    <a:pt x="46" y="226"/>
                  </a:lnTo>
                  <a:lnTo>
                    <a:pt x="34" y="264"/>
                  </a:lnTo>
                  <a:lnTo>
                    <a:pt x="24" y="306"/>
                  </a:lnTo>
                  <a:lnTo>
                    <a:pt x="12" y="347"/>
                  </a:lnTo>
                  <a:lnTo>
                    <a:pt x="0" y="391"/>
                  </a:lnTo>
                  <a:lnTo>
                    <a:pt x="2" y="393"/>
                  </a:lnTo>
                  <a:close/>
                </a:path>
              </a:pathLst>
            </a:custGeom>
            <a:solidFill>
              <a:srgbClr val="EA98E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450" name="Freeform 1215"/>
            <p:cNvSpPr>
              <a:spLocks/>
            </p:cNvSpPr>
            <p:nvPr/>
          </p:nvSpPr>
          <p:spPr bwMode="auto">
            <a:xfrm>
              <a:off x="1940" y="1350"/>
              <a:ext cx="80" cy="153"/>
            </a:xfrm>
            <a:custGeom>
              <a:avLst/>
              <a:gdLst>
                <a:gd name="T0" fmla="*/ 80 w 80"/>
                <a:gd name="T1" fmla="*/ 0 h 306"/>
                <a:gd name="T2" fmla="*/ 80 w 80"/>
                <a:gd name="T3" fmla="*/ 2 h 306"/>
                <a:gd name="T4" fmla="*/ 79 w 80"/>
                <a:gd name="T5" fmla="*/ 7 h 306"/>
                <a:gd name="T6" fmla="*/ 76 w 80"/>
                <a:gd name="T7" fmla="*/ 15 h 306"/>
                <a:gd name="T8" fmla="*/ 70 w 80"/>
                <a:gd name="T9" fmla="*/ 25 h 306"/>
                <a:gd name="T10" fmla="*/ 65 w 80"/>
                <a:gd name="T11" fmla="*/ 38 h 306"/>
                <a:gd name="T12" fmla="*/ 56 w 80"/>
                <a:gd name="T13" fmla="*/ 54 h 306"/>
                <a:gd name="T14" fmla="*/ 48 w 80"/>
                <a:gd name="T15" fmla="*/ 71 h 306"/>
                <a:gd name="T16" fmla="*/ 36 w 80"/>
                <a:gd name="T17" fmla="*/ 90 h 306"/>
                <a:gd name="T18" fmla="*/ 26 w 80"/>
                <a:gd name="T19" fmla="*/ 111 h 306"/>
                <a:gd name="T20" fmla="*/ 14 w 80"/>
                <a:gd name="T21" fmla="*/ 131 h 306"/>
                <a:gd name="T22" fmla="*/ 2 w 80"/>
                <a:gd name="T23" fmla="*/ 153 h 306"/>
                <a:gd name="T24" fmla="*/ 0 w 80"/>
                <a:gd name="T25" fmla="*/ 152 h 306"/>
                <a:gd name="T26" fmla="*/ 9 w 80"/>
                <a:gd name="T27" fmla="*/ 134 h 306"/>
                <a:gd name="T28" fmla="*/ 19 w 80"/>
                <a:gd name="T29" fmla="*/ 117 h 306"/>
                <a:gd name="T30" fmla="*/ 29 w 80"/>
                <a:gd name="T31" fmla="*/ 100 h 306"/>
                <a:gd name="T32" fmla="*/ 36 w 80"/>
                <a:gd name="T33" fmla="*/ 84 h 306"/>
                <a:gd name="T34" fmla="*/ 43 w 80"/>
                <a:gd name="T35" fmla="*/ 72 h 306"/>
                <a:gd name="T36" fmla="*/ 49 w 80"/>
                <a:gd name="T37" fmla="*/ 61 h 306"/>
                <a:gd name="T38" fmla="*/ 52 w 80"/>
                <a:gd name="T39" fmla="*/ 53 h 306"/>
                <a:gd name="T40" fmla="*/ 53 w 80"/>
                <a:gd name="T41" fmla="*/ 48 h 306"/>
                <a:gd name="T42" fmla="*/ 53 w 80"/>
                <a:gd name="T43" fmla="*/ 46 h 306"/>
                <a:gd name="T44" fmla="*/ 80 w 80"/>
                <a:gd name="T45" fmla="*/ 0 h 30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80" h="306">
                  <a:moveTo>
                    <a:pt x="80" y="0"/>
                  </a:moveTo>
                  <a:lnTo>
                    <a:pt x="80" y="3"/>
                  </a:lnTo>
                  <a:lnTo>
                    <a:pt x="79" y="13"/>
                  </a:lnTo>
                  <a:lnTo>
                    <a:pt x="76" y="29"/>
                  </a:lnTo>
                  <a:lnTo>
                    <a:pt x="70" y="49"/>
                  </a:lnTo>
                  <a:lnTo>
                    <a:pt x="65" y="76"/>
                  </a:lnTo>
                  <a:lnTo>
                    <a:pt x="56" y="107"/>
                  </a:lnTo>
                  <a:lnTo>
                    <a:pt x="48" y="141"/>
                  </a:lnTo>
                  <a:lnTo>
                    <a:pt x="36" y="179"/>
                  </a:lnTo>
                  <a:lnTo>
                    <a:pt x="26" y="221"/>
                  </a:lnTo>
                  <a:lnTo>
                    <a:pt x="14" y="262"/>
                  </a:lnTo>
                  <a:lnTo>
                    <a:pt x="2" y="306"/>
                  </a:lnTo>
                  <a:lnTo>
                    <a:pt x="0" y="304"/>
                  </a:lnTo>
                  <a:lnTo>
                    <a:pt x="9" y="268"/>
                  </a:lnTo>
                  <a:lnTo>
                    <a:pt x="19" y="233"/>
                  </a:lnTo>
                  <a:lnTo>
                    <a:pt x="29" y="199"/>
                  </a:lnTo>
                  <a:lnTo>
                    <a:pt x="36" y="168"/>
                  </a:lnTo>
                  <a:lnTo>
                    <a:pt x="43" y="143"/>
                  </a:lnTo>
                  <a:lnTo>
                    <a:pt x="49" y="121"/>
                  </a:lnTo>
                  <a:lnTo>
                    <a:pt x="52" y="105"/>
                  </a:lnTo>
                  <a:lnTo>
                    <a:pt x="53" y="96"/>
                  </a:lnTo>
                  <a:lnTo>
                    <a:pt x="53" y="92"/>
                  </a:lnTo>
                  <a:lnTo>
                    <a:pt x="80" y="0"/>
                  </a:lnTo>
                  <a:close/>
                </a:path>
              </a:pathLst>
            </a:custGeom>
            <a:solidFill>
              <a:srgbClr val="ED9DE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451" name="Freeform 1216"/>
            <p:cNvSpPr>
              <a:spLocks/>
            </p:cNvSpPr>
            <p:nvPr/>
          </p:nvSpPr>
          <p:spPr bwMode="auto">
            <a:xfrm>
              <a:off x="1937" y="1396"/>
              <a:ext cx="56" cy="106"/>
            </a:xfrm>
            <a:custGeom>
              <a:avLst/>
              <a:gdLst>
                <a:gd name="T0" fmla="*/ 3 w 56"/>
                <a:gd name="T1" fmla="*/ 106 h 212"/>
                <a:gd name="T2" fmla="*/ 12 w 56"/>
                <a:gd name="T3" fmla="*/ 88 h 212"/>
                <a:gd name="T4" fmla="*/ 22 w 56"/>
                <a:gd name="T5" fmla="*/ 71 h 212"/>
                <a:gd name="T6" fmla="*/ 32 w 56"/>
                <a:gd name="T7" fmla="*/ 54 h 212"/>
                <a:gd name="T8" fmla="*/ 39 w 56"/>
                <a:gd name="T9" fmla="*/ 38 h 212"/>
                <a:gd name="T10" fmla="*/ 46 w 56"/>
                <a:gd name="T11" fmla="*/ 26 h 212"/>
                <a:gd name="T12" fmla="*/ 52 w 56"/>
                <a:gd name="T13" fmla="*/ 15 h 212"/>
                <a:gd name="T14" fmla="*/ 55 w 56"/>
                <a:gd name="T15" fmla="*/ 7 h 212"/>
                <a:gd name="T16" fmla="*/ 56 w 56"/>
                <a:gd name="T17" fmla="*/ 2 h 212"/>
                <a:gd name="T18" fmla="*/ 56 w 56"/>
                <a:gd name="T19" fmla="*/ 0 h 212"/>
                <a:gd name="T20" fmla="*/ 28 w 56"/>
                <a:gd name="T21" fmla="*/ 50 h 212"/>
                <a:gd name="T22" fmla="*/ 28 w 56"/>
                <a:gd name="T23" fmla="*/ 52 h 212"/>
                <a:gd name="T24" fmla="*/ 27 w 56"/>
                <a:gd name="T25" fmla="*/ 56 h 212"/>
                <a:gd name="T26" fmla="*/ 24 w 56"/>
                <a:gd name="T27" fmla="*/ 63 h 212"/>
                <a:gd name="T28" fmla="*/ 18 w 56"/>
                <a:gd name="T29" fmla="*/ 71 h 212"/>
                <a:gd name="T30" fmla="*/ 12 w 56"/>
                <a:gd name="T31" fmla="*/ 82 h 212"/>
                <a:gd name="T32" fmla="*/ 7 w 56"/>
                <a:gd name="T33" fmla="*/ 94 h 212"/>
                <a:gd name="T34" fmla="*/ 0 w 56"/>
                <a:gd name="T35" fmla="*/ 106 h 212"/>
                <a:gd name="T36" fmla="*/ 3 w 56"/>
                <a:gd name="T37" fmla="*/ 106 h 21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56" h="212">
                  <a:moveTo>
                    <a:pt x="3" y="212"/>
                  </a:moveTo>
                  <a:lnTo>
                    <a:pt x="12" y="176"/>
                  </a:lnTo>
                  <a:lnTo>
                    <a:pt x="22" y="141"/>
                  </a:lnTo>
                  <a:lnTo>
                    <a:pt x="32" y="107"/>
                  </a:lnTo>
                  <a:lnTo>
                    <a:pt x="39" y="76"/>
                  </a:lnTo>
                  <a:lnTo>
                    <a:pt x="46" y="51"/>
                  </a:lnTo>
                  <a:lnTo>
                    <a:pt x="52" y="29"/>
                  </a:lnTo>
                  <a:lnTo>
                    <a:pt x="55" y="13"/>
                  </a:lnTo>
                  <a:lnTo>
                    <a:pt x="56" y="4"/>
                  </a:lnTo>
                  <a:lnTo>
                    <a:pt x="56" y="0"/>
                  </a:lnTo>
                  <a:lnTo>
                    <a:pt x="28" y="100"/>
                  </a:lnTo>
                  <a:lnTo>
                    <a:pt x="28" y="103"/>
                  </a:lnTo>
                  <a:lnTo>
                    <a:pt x="27" y="111"/>
                  </a:lnTo>
                  <a:lnTo>
                    <a:pt x="24" y="125"/>
                  </a:lnTo>
                  <a:lnTo>
                    <a:pt x="18" y="141"/>
                  </a:lnTo>
                  <a:lnTo>
                    <a:pt x="12" y="163"/>
                  </a:lnTo>
                  <a:lnTo>
                    <a:pt x="7" y="187"/>
                  </a:lnTo>
                  <a:lnTo>
                    <a:pt x="0" y="212"/>
                  </a:lnTo>
                  <a:lnTo>
                    <a:pt x="3" y="212"/>
                  </a:lnTo>
                  <a:close/>
                </a:path>
              </a:pathLst>
            </a:custGeom>
            <a:solidFill>
              <a:srgbClr val="F0A1F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452" name="Freeform 1217"/>
            <p:cNvSpPr>
              <a:spLocks/>
            </p:cNvSpPr>
            <p:nvPr/>
          </p:nvSpPr>
          <p:spPr bwMode="auto">
            <a:xfrm>
              <a:off x="1934" y="1446"/>
              <a:ext cx="31" cy="56"/>
            </a:xfrm>
            <a:custGeom>
              <a:avLst/>
              <a:gdLst>
                <a:gd name="T0" fmla="*/ 31 w 31"/>
                <a:gd name="T1" fmla="*/ 0 h 112"/>
                <a:gd name="T2" fmla="*/ 31 w 31"/>
                <a:gd name="T3" fmla="*/ 2 h 112"/>
                <a:gd name="T4" fmla="*/ 30 w 31"/>
                <a:gd name="T5" fmla="*/ 6 h 112"/>
                <a:gd name="T6" fmla="*/ 27 w 31"/>
                <a:gd name="T7" fmla="*/ 13 h 112"/>
                <a:gd name="T8" fmla="*/ 21 w 31"/>
                <a:gd name="T9" fmla="*/ 21 h 112"/>
                <a:gd name="T10" fmla="*/ 15 w 31"/>
                <a:gd name="T11" fmla="*/ 32 h 112"/>
                <a:gd name="T12" fmla="*/ 10 w 31"/>
                <a:gd name="T13" fmla="*/ 44 h 112"/>
                <a:gd name="T14" fmla="*/ 3 w 31"/>
                <a:gd name="T15" fmla="*/ 56 h 112"/>
                <a:gd name="T16" fmla="*/ 0 w 31"/>
                <a:gd name="T17" fmla="*/ 55 h 112"/>
                <a:gd name="T18" fmla="*/ 0 w 31"/>
                <a:gd name="T19" fmla="*/ 54 h 112"/>
                <a:gd name="T20" fmla="*/ 31 w 31"/>
                <a:gd name="T21" fmla="*/ 0 h 11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1" h="112">
                  <a:moveTo>
                    <a:pt x="31" y="0"/>
                  </a:moveTo>
                  <a:lnTo>
                    <a:pt x="31" y="3"/>
                  </a:lnTo>
                  <a:lnTo>
                    <a:pt x="30" y="11"/>
                  </a:lnTo>
                  <a:lnTo>
                    <a:pt x="27" y="25"/>
                  </a:lnTo>
                  <a:lnTo>
                    <a:pt x="21" y="41"/>
                  </a:lnTo>
                  <a:lnTo>
                    <a:pt x="15" y="63"/>
                  </a:lnTo>
                  <a:lnTo>
                    <a:pt x="10" y="87"/>
                  </a:lnTo>
                  <a:lnTo>
                    <a:pt x="3" y="112"/>
                  </a:lnTo>
                  <a:lnTo>
                    <a:pt x="0" y="110"/>
                  </a:lnTo>
                  <a:lnTo>
                    <a:pt x="0" y="108"/>
                  </a:lnTo>
                  <a:lnTo>
                    <a:pt x="31" y="0"/>
                  </a:lnTo>
                  <a:close/>
                </a:path>
              </a:pathLst>
            </a:custGeom>
            <a:solidFill>
              <a:srgbClr val="F2A6F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453" name="Freeform 1218"/>
            <p:cNvSpPr>
              <a:spLocks/>
            </p:cNvSpPr>
            <p:nvPr/>
          </p:nvSpPr>
          <p:spPr bwMode="auto">
            <a:xfrm>
              <a:off x="1934" y="1500"/>
              <a:ext cx="1" cy="1"/>
            </a:xfrm>
            <a:custGeom>
              <a:avLst/>
              <a:gdLst>
                <a:gd name="T0" fmla="*/ 0 w 1"/>
                <a:gd name="T1" fmla="*/ 1 h 2"/>
                <a:gd name="T2" fmla="*/ 0 w 1"/>
                <a:gd name="T3" fmla="*/ 0 h 2"/>
                <a:gd name="T4" fmla="*/ 0 w 1"/>
                <a:gd name="T5" fmla="*/ 1 h 2"/>
                <a:gd name="T6" fmla="*/ 0 w 1"/>
                <a:gd name="T7" fmla="*/ 1 h 2"/>
                <a:gd name="T8" fmla="*/ 0 w 1"/>
                <a:gd name="T9" fmla="*/ 1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 h="2">
                  <a:moveTo>
                    <a:pt x="0" y="2"/>
                  </a:moveTo>
                  <a:lnTo>
                    <a:pt x="0" y="0"/>
                  </a:lnTo>
                  <a:lnTo>
                    <a:pt x="0" y="2"/>
                  </a:lnTo>
                  <a:close/>
                </a:path>
              </a:pathLst>
            </a:custGeom>
            <a:solidFill>
              <a:srgbClr val="F3A7F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454" name="Freeform 1219"/>
            <p:cNvSpPr>
              <a:spLocks/>
            </p:cNvSpPr>
            <p:nvPr/>
          </p:nvSpPr>
          <p:spPr bwMode="auto">
            <a:xfrm>
              <a:off x="1949" y="867"/>
              <a:ext cx="362" cy="642"/>
            </a:xfrm>
            <a:custGeom>
              <a:avLst/>
              <a:gdLst>
                <a:gd name="T0" fmla="*/ 19 w 362"/>
                <a:gd name="T1" fmla="*/ 642 h 1283"/>
                <a:gd name="T2" fmla="*/ 0 w 362"/>
                <a:gd name="T3" fmla="*/ 606 h 1283"/>
                <a:gd name="T4" fmla="*/ 345 w 362"/>
                <a:gd name="T5" fmla="*/ 0 h 1283"/>
                <a:gd name="T6" fmla="*/ 362 w 362"/>
                <a:gd name="T7" fmla="*/ 36 h 1283"/>
                <a:gd name="T8" fmla="*/ 19 w 362"/>
                <a:gd name="T9" fmla="*/ 642 h 128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62" h="1283">
                  <a:moveTo>
                    <a:pt x="19" y="1283"/>
                  </a:moveTo>
                  <a:lnTo>
                    <a:pt x="0" y="1211"/>
                  </a:lnTo>
                  <a:lnTo>
                    <a:pt x="345" y="0"/>
                  </a:lnTo>
                  <a:lnTo>
                    <a:pt x="362" y="71"/>
                  </a:lnTo>
                  <a:lnTo>
                    <a:pt x="19" y="1283"/>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ja-JP" altLang="en-US" sz="2400" smtClean="0">
                <a:solidFill>
                  <a:srgbClr val="000000"/>
                </a:solidFill>
              </a:endParaRPr>
            </a:p>
          </p:txBody>
        </p:sp>
        <p:sp>
          <p:nvSpPr>
            <p:cNvPr id="8455" name="Freeform 1220"/>
            <p:cNvSpPr>
              <a:spLocks/>
            </p:cNvSpPr>
            <p:nvPr/>
          </p:nvSpPr>
          <p:spPr bwMode="auto">
            <a:xfrm>
              <a:off x="1289" y="635"/>
              <a:ext cx="1005" cy="838"/>
            </a:xfrm>
            <a:custGeom>
              <a:avLst/>
              <a:gdLst>
                <a:gd name="T0" fmla="*/ 660 w 1005"/>
                <a:gd name="T1" fmla="*/ 838 h 1676"/>
                <a:gd name="T2" fmla="*/ 1005 w 1005"/>
                <a:gd name="T3" fmla="*/ 233 h 1676"/>
                <a:gd name="T4" fmla="*/ 9 w 1005"/>
                <a:gd name="T5" fmla="*/ 0 h 1676"/>
                <a:gd name="T6" fmla="*/ 0 w 1005"/>
                <a:gd name="T7" fmla="*/ 15 h 1676"/>
                <a:gd name="T8" fmla="*/ 70 w 1005"/>
                <a:gd name="T9" fmla="*/ 32 h 1676"/>
                <a:gd name="T10" fmla="*/ 136 w 1005"/>
                <a:gd name="T11" fmla="*/ 53 h 1676"/>
                <a:gd name="T12" fmla="*/ 200 w 1005"/>
                <a:gd name="T13" fmla="*/ 76 h 1676"/>
                <a:gd name="T14" fmla="*/ 262 w 1005"/>
                <a:gd name="T15" fmla="*/ 102 h 1676"/>
                <a:gd name="T16" fmla="*/ 320 w 1005"/>
                <a:gd name="T17" fmla="*/ 130 h 1676"/>
                <a:gd name="T18" fmla="*/ 375 w 1005"/>
                <a:gd name="T19" fmla="*/ 162 h 1676"/>
                <a:gd name="T20" fmla="*/ 426 w 1005"/>
                <a:gd name="T21" fmla="*/ 196 h 1676"/>
                <a:gd name="T22" fmla="*/ 474 w 1005"/>
                <a:gd name="T23" fmla="*/ 231 h 1676"/>
                <a:gd name="T24" fmla="*/ 516 w 1005"/>
                <a:gd name="T25" fmla="*/ 268 h 1676"/>
                <a:gd name="T26" fmla="*/ 556 w 1005"/>
                <a:gd name="T27" fmla="*/ 307 h 1676"/>
                <a:gd name="T28" fmla="*/ 590 w 1005"/>
                <a:gd name="T29" fmla="*/ 348 h 1676"/>
                <a:gd name="T30" fmla="*/ 620 w 1005"/>
                <a:gd name="T31" fmla="*/ 390 h 1676"/>
                <a:gd name="T32" fmla="*/ 645 w 1005"/>
                <a:gd name="T33" fmla="*/ 433 h 1676"/>
                <a:gd name="T34" fmla="*/ 665 w 1005"/>
                <a:gd name="T35" fmla="*/ 477 h 1676"/>
                <a:gd name="T36" fmla="*/ 680 w 1005"/>
                <a:gd name="T37" fmla="*/ 521 h 1676"/>
                <a:gd name="T38" fmla="*/ 689 w 1005"/>
                <a:gd name="T39" fmla="*/ 567 h 1676"/>
                <a:gd name="T40" fmla="*/ 693 w 1005"/>
                <a:gd name="T41" fmla="*/ 612 h 1676"/>
                <a:gd name="T42" fmla="*/ 693 w 1005"/>
                <a:gd name="T43" fmla="*/ 657 h 1676"/>
                <a:gd name="T44" fmla="*/ 687 w 1005"/>
                <a:gd name="T45" fmla="*/ 702 h 1676"/>
                <a:gd name="T46" fmla="*/ 676 w 1005"/>
                <a:gd name="T47" fmla="*/ 746 h 1676"/>
                <a:gd name="T48" fmla="*/ 659 w 1005"/>
                <a:gd name="T49" fmla="*/ 790 h 1676"/>
                <a:gd name="T50" fmla="*/ 638 w 1005"/>
                <a:gd name="T51" fmla="*/ 833 h 1676"/>
                <a:gd name="T52" fmla="*/ 660 w 1005"/>
                <a:gd name="T53" fmla="*/ 838 h 167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005" h="1676">
                  <a:moveTo>
                    <a:pt x="660" y="1676"/>
                  </a:moveTo>
                  <a:lnTo>
                    <a:pt x="1005" y="465"/>
                  </a:lnTo>
                  <a:lnTo>
                    <a:pt x="9" y="0"/>
                  </a:lnTo>
                  <a:lnTo>
                    <a:pt x="0" y="29"/>
                  </a:lnTo>
                  <a:lnTo>
                    <a:pt x="70" y="63"/>
                  </a:lnTo>
                  <a:lnTo>
                    <a:pt x="136" y="105"/>
                  </a:lnTo>
                  <a:lnTo>
                    <a:pt x="200" y="152"/>
                  </a:lnTo>
                  <a:lnTo>
                    <a:pt x="262" y="204"/>
                  </a:lnTo>
                  <a:lnTo>
                    <a:pt x="320" y="260"/>
                  </a:lnTo>
                  <a:lnTo>
                    <a:pt x="375" y="324"/>
                  </a:lnTo>
                  <a:lnTo>
                    <a:pt x="426" y="391"/>
                  </a:lnTo>
                  <a:lnTo>
                    <a:pt x="474" y="461"/>
                  </a:lnTo>
                  <a:lnTo>
                    <a:pt x="516" y="536"/>
                  </a:lnTo>
                  <a:lnTo>
                    <a:pt x="556" y="613"/>
                  </a:lnTo>
                  <a:lnTo>
                    <a:pt x="590" y="695"/>
                  </a:lnTo>
                  <a:lnTo>
                    <a:pt x="620" y="780"/>
                  </a:lnTo>
                  <a:lnTo>
                    <a:pt x="645" y="865"/>
                  </a:lnTo>
                  <a:lnTo>
                    <a:pt x="665" y="954"/>
                  </a:lnTo>
                  <a:lnTo>
                    <a:pt x="680" y="1042"/>
                  </a:lnTo>
                  <a:lnTo>
                    <a:pt x="689" y="1133"/>
                  </a:lnTo>
                  <a:lnTo>
                    <a:pt x="693" y="1223"/>
                  </a:lnTo>
                  <a:lnTo>
                    <a:pt x="693" y="1314"/>
                  </a:lnTo>
                  <a:lnTo>
                    <a:pt x="687" y="1403"/>
                  </a:lnTo>
                  <a:lnTo>
                    <a:pt x="676" y="1491"/>
                  </a:lnTo>
                  <a:lnTo>
                    <a:pt x="659" y="1580"/>
                  </a:lnTo>
                  <a:lnTo>
                    <a:pt x="638" y="1665"/>
                  </a:lnTo>
                  <a:lnTo>
                    <a:pt x="660" y="1676"/>
                  </a:lnTo>
                  <a:close/>
                </a:path>
              </a:pathLst>
            </a:custGeom>
            <a:solidFill>
              <a:srgbClr val="BC43B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456" name="Freeform 1221"/>
            <p:cNvSpPr>
              <a:spLocks/>
            </p:cNvSpPr>
            <p:nvPr/>
          </p:nvSpPr>
          <p:spPr bwMode="auto">
            <a:xfrm>
              <a:off x="1281" y="649"/>
              <a:ext cx="701" cy="819"/>
            </a:xfrm>
            <a:custGeom>
              <a:avLst/>
              <a:gdLst>
                <a:gd name="T0" fmla="*/ 8 w 701"/>
                <a:gd name="T1" fmla="*/ 0 h 1636"/>
                <a:gd name="T2" fmla="*/ 78 w 701"/>
                <a:gd name="T3" fmla="*/ 17 h 1636"/>
                <a:gd name="T4" fmla="*/ 144 w 701"/>
                <a:gd name="T5" fmla="*/ 38 h 1636"/>
                <a:gd name="T6" fmla="*/ 208 w 701"/>
                <a:gd name="T7" fmla="*/ 62 h 1636"/>
                <a:gd name="T8" fmla="*/ 270 w 701"/>
                <a:gd name="T9" fmla="*/ 88 h 1636"/>
                <a:gd name="T10" fmla="*/ 328 w 701"/>
                <a:gd name="T11" fmla="*/ 116 h 1636"/>
                <a:gd name="T12" fmla="*/ 383 w 701"/>
                <a:gd name="T13" fmla="*/ 148 h 1636"/>
                <a:gd name="T14" fmla="*/ 434 w 701"/>
                <a:gd name="T15" fmla="*/ 181 h 1636"/>
                <a:gd name="T16" fmla="*/ 482 w 701"/>
                <a:gd name="T17" fmla="*/ 216 h 1636"/>
                <a:gd name="T18" fmla="*/ 524 w 701"/>
                <a:gd name="T19" fmla="*/ 254 h 1636"/>
                <a:gd name="T20" fmla="*/ 564 w 701"/>
                <a:gd name="T21" fmla="*/ 292 h 1636"/>
                <a:gd name="T22" fmla="*/ 598 w 701"/>
                <a:gd name="T23" fmla="*/ 333 h 1636"/>
                <a:gd name="T24" fmla="*/ 628 w 701"/>
                <a:gd name="T25" fmla="*/ 376 h 1636"/>
                <a:gd name="T26" fmla="*/ 653 w 701"/>
                <a:gd name="T27" fmla="*/ 419 h 1636"/>
                <a:gd name="T28" fmla="*/ 673 w 701"/>
                <a:gd name="T29" fmla="*/ 463 h 1636"/>
                <a:gd name="T30" fmla="*/ 688 w 701"/>
                <a:gd name="T31" fmla="*/ 507 h 1636"/>
                <a:gd name="T32" fmla="*/ 697 w 701"/>
                <a:gd name="T33" fmla="*/ 553 h 1636"/>
                <a:gd name="T34" fmla="*/ 701 w 701"/>
                <a:gd name="T35" fmla="*/ 598 h 1636"/>
                <a:gd name="T36" fmla="*/ 701 w 701"/>
                <a:gd name="T37" fmla="*/ 643 h 1636"/>
                <a:gd name="T38" fmla="*/ 695 w 701"/>
                <a:gd name="T39" fmla="*/ 688 h 1636"/>
                <a:gd name="T40" fmla="*/ 684 w 701"/>
                <a:gd name="T41" fmla="*/ 732 h 1636"/>
                <a:gd name="T42" fmla="*/ 667 w 701"/>
                <a:gd name="T43" fmla="*/ 776 h 1636"/>
                <a:gd name="T44" fmla="*/ 646 w 701"/>
                <a:gd name="T45" fmla="*/ 819 h 1636"/>
                <a:gd name="T46" fmla="*/ 620 w 701"/>
                <a:gd name="T47" fmla="*/ 813 h 1636"/>
                <a:gd name="T48" fmla="*/ 643 w 701"/>
                <a:gd name="T49" fmla="*/ 769 h 1636"/>
                <a:gd name="T50" fmla="*/ 659 w 701"/>
                <a:gd name="T51" fmla="*/ 725 h 1636"/>
                <a:gd name="T52" fmla="*/ 670 w 701"/>
                <a:gd name="T53" fmla="*/ 679 h 1636"/>
                <a:gd name="T54" fmla="*/ 676 w 701"/>
                <a:gd name="T55" fmla="*/ 633 h 1636"/>
                <a:gd name="T56" fmla="*/ 676 w 701"/>
                <a:gd name="T57" fmla="*/ 587 h 1636"/>
                <a:gd name="T58" fmla="*/ 670 w 701"/>
                <a:gd name="T59" fmla="*/ 541 h 1636"/>
                <a:gd name="T60" fmla="*/ 657 w 701"/>
                <a:gd name="T61" fmla="*/ 495 h 1636"/>
                <a:gd name="T62" fmla="*/ 640 w 701"/>
                <a:gd name="T63" fmla="*/ 450 h 1636"/>
                <a:gd name="T64" fmla="*/ 619 w 701"/>
                <a:gd name="T65" fmla="*/ 405 h 1636"/>
                <a:gd name="T66" fmla="*/ 591 w 701"/>
                <a:gd name="T67" fmla="*/ 361 h 1636"/>
                <a:gd name="T68" fmla="*/ 558 w 701"/>
                <a:gd name="T69" fmla="*/ 319 h 1636"/>
                <a:gd name="T70" fmla="*/ 520 w 701"/>
                <a:gd name="T71" fmla="*/ 278 h 1636"/>
                <a:gd name="T72" fmla="*/ 478 w 701"/>
                <a:gd name="T73" fmla="*/ 239 h 1636"/>
                <a:gd name="T74" fmla="*/ 431 w 701"/>
                <a:gd name="T75" fmla="*/ 203 h 1636"/>
                <a:gd name="T76" fmla="*/ 380 w 701"/>
                <a:gd name="T77" fmla="*/ 168 h 1636"/>
                <a:gd name="T78" fmla="*/ 324 w 701"/>
                <a:gd name="T79" fmla="*/ 135 h 1636"/>
                <a:gd name="T80" fmla="*/ 266 w 701"/>
                <a:gd name="T81" fmla="*/ 105 h 1636"/>
                <a:gd name="T82" fmla="*/ 203 w 701"/>
                <a:gd name="T83" fmla="*/ 78 h 1636"/>
                <a:gd name="T84" fmla="*/ 138 w 701"/>
                <a:gd name="T85" fmla="*/ 54 h 1636"/>
                <a:gd name="T86" fmla="*/ 71 w 701"/>
                <a:gd name="T87" fmla="*/ 33 h 1636"/>
                <a:gd name="T88" fmla="*/ 0 w 701"/>
                <a:gd name="T89" fmla="*/ 15 h 1636"/>
                <a:gd name="T90" fmla="*/ 8 w 701"/>
                <a:gd name="T91" fmla="*/ 0 h 16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701" h="1636">
                  <a:moveTo>
                    <a:pt x="8" y="0"/>
                  </a:moveTo>
                  <a:lnTo>
                    <a:pt x="78" y="34"/>
                  </a:lnTo>
                  <a:lnTo>
                    <a:pt x="144" y="76"/>
                  </a:lnTo>
                  <a:lnTo>
                    <a:pt x="208" y="123"/>
                  </a:lnTo>
                  <a:lnTo>
                    <a:pt x="270" y="175"/>
                  </a:lnTo>
                  <a:lnTo>
                    <a:pt x="328" y="231"/>
                  </a:lnTo>
                  <a:lnTo>
                    <a:pt x="383" y="295"/>
                  </a:lnTo>
                  <a:lnTo>
                    <a:pt x="434" y="362"/>
                  </a:lnTo>
                  <a:lnTo>
                    <a:pt x="482" y="432"/>
                  </a:lnTo>
                  <a:lnTo>
                    <a:pt x="524" y="507"/>
                  </a:lnTo>
                  <a:lnTo>
                    <a:pt x="564" y="584"/>
                  </a:lnTo>
                  <a:lnTo>
                    <a:pt x="598" y="666"/>
                  </a:lnTo>
                  <a:lnTo>
                    <a:pt x="628" y="751"/>
                  </a:lnTo>
                  <a:lnTo>
                    <a:pt x="653" y="836"/>
                  </a:lnTo>
                  <a:lnTo>
                    <a:pt x="673" y="925"/>
                  </a:lnTo>
                  <a:lnTo>
                    <a:pt x="688" y="1013"/>
                  </a:lnTo>
                  <a:lnTo>
                    <a:pt x="697" y="1104"/>
                  </a:lnTo>
                  <a:lnTo>
                    <a:pt x="701" y="1194"/>
                  </a:lnTo>
                  <a:lnTo>
                    <a:pt x="701" y="1285"/>
                  </a:lnTo>
                  <a:lnTo>
                    <a:pt x="695" y="1374"/>
                  </a:lnTo>
                  <a:lnTo>
                    <a:pt x="684" y="1462"/>
                  </a:lnTo>
                  <a:lnTo>
                    <a:pt x="667" y="1551"/>
                  </a:lnTo>
                  <a:lnTo>
                    <a:pt x="646" y="1636"/>
                  </a:lnTo>
                  <a:lnTo>
                    <a:pt x="620" y="1625"/>
                  </a:lnTo>
                  <a:lnTo>
                    <a:pt x="643" y="1537"/>
                  </a:lnTo>
                  <a:lnTo>
                    <a:pt x="659" y="1448"/>
                  </a:lnTo>
                  <a:lnTo>
                    <a:pt x="670" y="1357"/>
                  </a:lnTo>
                  <a:lnTo>
                    <a:pt x="676" y="1265"/>
                  </a:lnTo>
                  <a:lnTo>
                    <a:pt x="676" y="1173"/>
                  </a:lnTo>
                  <a:lnTo>
                    <a:pt x="670" y="1080"/>
                  </a:lnTo>
                  <a:lnTo>
                    <a:pt x="657" y="988"/>
                  </a:lnTo>
                  <a:lnTo>
                    <a:pt x="640" y="898"/>
                  </a:lnTo>
                  <a:lnTo>
                    <a:pt x="619" y="809"/>
                  </a:lnTo>
                  <a:lnTo>
                    <a:pt x="591" y="722"/>
                  </a:lnTo>
                  <a:lnTo>
                    <a:pt x="558" y="637"/>
                  </a:lnTo>
                  <a:lnTo>
                    <a:pt x="520" y="555"/>
                  </a:lnTo>
                  <a:lnTo>
                    <a:pt x="478" y="478"/>
                  </a:lnTo>
                  <a:lnTo>
                    <a:pt x="431" y="405"/>
                  </a:lnTo>
                  <a:lnTo>
                    <a:pt x="380" y="335"/>
                  </a:lnTo>
                  <a:lnTo>
                    <a:pt x="324" y="269"/>
                  </a:lnTo>
                  <a:lnTo>
                    <a:pt x="266" y="210"/>
                  </a:lnTo>
                  <a:lnTo>
                    <a:pt x="203" y="155"/>
                  </a:lnTo>
                  <a:lnTo>
                    <a:pt x="138" y="108"/>
                  </a:lnTo>
                  <a:lnTo>
                    <a:pt x="71" y="65"/>
                  </a:lnTo>
                  <a:lnTo>
                    <a:pt x="0" y="29"/>
                  </a:lnTo>
                  <a:lnTo>
                    <a:pt x="8" y="0"/>
                  </a:lnTo>
                  <a:close/>
                </a:path>
              </a:pathLst>
            </a:custGeom>
            <a:solidFill>
              <a:srgbClr val="BE47B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457" name="Freeform 1222"/>
            <p:cNvSpPr>
              <a:spLocks/>
            </p:cNvSpPr>
            <p:nvPr/>
          </p:nvSpPr>
          <p:spPr bwMode="auto">
            <a:xfrm>
              <a:off x="1272" y="664"/>
              <a:ext cx="685" cy="798"/>
            </a:xfrm>
            <a:custGeom>
              <a:avLst/>
              <a:gdLst>
                <a:gd name="T0" fmla="*/ 629 w 685"/>
                <a:gd name="T1" fmla="*/ 798 h 1596"/>
                <a:gd name="T2" fmla="*/ 652 w 685"/>
                <a:gd name="T3" fmla="*/ 754 h 1596"/>
                <a:gd name="T4" fmla="*/ 668 w 685"/>
                <a:gd name="T5" fmla="*/ 710 h 1596"/>
                <a:gd name="T6" fmla="*/ 679 w 685"/>
                <a:gd name="T7" fmla="*/ 664 h 1596"/>
                <a:gd name="T8" fmla="*/ 685 w 685"/>
                <a:gd name="T9" fmla="*/ 618 h 1596"/>
                <a:gd name="T10" fmla="*/ 685 w 685"/>
                <a:gd name="T11" fmla="*/ 572 h 1596"/>
                <a:gd name="T12" fmla="*/ 679 w 685"/>
                <a:gd name="T13" fmla="*/ 526 h 1596"/>
                <a:gd name="T14" fmla="*/ 666 w 685"/>
                <a:gd name="T15" fmla="*/ 480 h 1596"/>
                <a:gd name="T16" fmla="*/ 649 w 685"/>
                <a:gd name="T17" fmla="*/ 435 h 1596"/>
                <a:gd name="T18" fmla="*/ 628 w 685"/>
                <a:gd name="T19" fmla="*/ 390 h 1596"/>
                <a:gd name="T20" fmla="*/ 600 w 685"/>
                <a:gd name="T21" fmla="*/ 347 h 1596"/>
                <a:gd name="T22" fmla="*/ 567 w 685"/>
                <a:gd name="T23" fmla="*/ 304 h 1596"/>
                <a:gd name="T24" fmla="*/ 529 w 685"/>
                <a:gd name="T25" fmla="*/ 263 h 1596"/>
                <a:gd name="T26" fmla="*/ 487 w 685"/>
                <a:gd name="T27" fmla="*/ 225 h 1596"/>
                <a:gd name="T28" fmla="*/ 440 w 685"/>
                <a:gd name="T29" fmla="*/ 188 h 1596"/>
                <a:gd name="T30" fmla="*/ 389 w 685"/>
                <a:gd name="T31" fmla="*/ 153 h 1596"/>
                <a:gd name="T32" fmla="*/ 333 w 685"/>
                <a:gd name="T33" fmla="*/ 120 h 1596"/>
                <a:gd name="T34" fmla="*/ 275 w 685"/>
                <a:gd name="T35" fmla="*/ 91 h 1596"/>
                <a:gd name="T36" fmla="*/ 212 w 685"/>
                <a:gd name="T37" fmla="*/ 63 h 1596"/>
                <a:gd name="T38" fmla="*/ 147 w 685"/>
                <a:gd name="T39" fmla="*/ 40 h 1596"/>
                <a:gd name="T40" fmla="*/ 80 w 685"/>
                <a:gd name="T41" fmla="*/ 18 h 1596"/>
                <a:gd name="T42" fmla="*/ 9 w 685"/>
                <a:gd name="T43" fmla="*/ 0 h 1596"/>
                <a:gd name="T44" fmla="*/ 0 w 685"/>
                <a:gd name="T45" fmla="*/ 15 h 1596"/>
                <a:gd name="T46" fmla="*/ 68 w 685"/>
                <a:gd name="T47" fmla="*/ 34 h 1596"/>
                <a:gd name="T48" fmla="*/ 135 w 685"/>
                <a:gd name="T49" fmla="*/ 54 h 1596"/>
                <a:gd name="T50" fmla="*/ 198 w 685"/>
                <a:gd name="T51" fmla="*/ 78 h 1596"/>
                <a:gd name="T52" fmla="*/ 259 w 685"/>
                <a:gd name="T53" fmla="*/ 104 h 1596"/>
                <a:gd name="T54" fmla="*/ 316 w 685"/>
                <a:gd name="T55" fmla="*/ 133 h 1596"/>
                <a:gd name="T56" fmla="*/ 369 w 685"/>
                <a:gd name="T57" fmla="*/ 165 h 1596"/>
                <a:gd name="T58" fmla="*/ 419 w 685"/>
                <a:gd name="T59" fmla="*/ 198 h 1596"/>
                <a:gd name="T60" fmla="*/ 465 w 685"/>
                <a:gd name="T61" fmla="*/ 235 h 1596"/>
                <a:gd name="T62" fmla="*/ 506 w 685"/>
                <a:gd name="T63" fmla="*/ 273 h 1596"/>
                <a:gd name="T64" fmla="*/ 543 w 685"/>
                <a:gd name="T65" fmla="*/ 312 h 1596"/>
                <a:gd name="T66" fmla="*/ 574 w 685"/>
                <a:gd name="T67" fmla="*/ 353 h 1596"/>
                <a:gd name="T68" fmla="*/ 603 w 685"/>
                <a:gd name="T69" fmla="*/ 396 h 1596"/>
                <a:gd name="T70" fmla="*/ 624 w 685"/>
                <a:gd name="T71" fmla="*/ 438 h 1596"/>
                <a:gd name="T72" fmla="*/ 641 w 685"/>
                <a:gd name="T73" fmla="*/ 483 h 1596"/>
                <a:gd name="T74" fmla="*/ 652 w 685"/>
                <a:gd name="T75" fmla="*/ 528 h 1596"/>
                <a:gd name="T76" fmla="*/ 658 w 685"/>
                <a:gd name="T77" fmla="*/ 572 h 1596"/>
                <a:gd name="T78" fmla="*/ 658 w 685"/>
                <a:gd name="T79" fmla="*/ 617 h 1596"/>
                <a:gd name="T80" fmla="*/ 652 w 685"/>
                <a:gd name="T81" fmla="*/ 662 h 1596"/>
                <a:gd name="T82" fmla="*/ 642 w 685"/>
                <a:gd name="T83" fmla="*/ 706 h 1596"/>
                <a:gd name="T84" fmla="*/ 625 w 685"/>
                <a:gd name="T85" fmla="*/ 750 h 1596"/>
                <a:gd name="T86" fmla="*/ 604 w 685"/>
                <a:gd name="T87" fmla="*/ 792 h 1596"/>
                <a:gd name="T88" fmla="*/ 629 w 685"/>
                <a:gd name="T89" fmla="*/ 798 h 159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685" h="1596">
                  <a:moveTo>
                    <a:pt x="629" y="1596"/>
                  </a:moveTo>
                  <a:lnTo>
                    <a:pt x="652" y="1508"/>
                  </a:lnTo>
                  <a:lnTo>
                    <a:pt x="668" y="1419"/>
                  </a:lnTo>
                  <a:lnTo>
                    <a:pt x="679" y="1328"/>
                  </a:lnTo>
                  <a:lnTo>
                    <a:pt x="685" y="1236"/>
                  </a:lnTo>
                  <a:lnTo>
                    <a:pt x="685" y="1144"/>
                  </a:lnTo>
                  <a:lnTo>
                    <a:pt x="679" y="1051"/>
                  </a:lnTo>
                  <a:lnTo>
                    <a:pt x="666" y="959"/>
                  </a:lnTo>
                  <a:lnTo>
                    <a:pt x="649" y="869"/>
                  </a:lnTo>
                  <a:lnTo>
                    <a:pt x="628" y="780"/>
                  </a:lnTo>
                  <a:lnTo>
                    <a:pt x="600" y="693"/>
                  </a:lnTo>
                  <a:lnTo>
                    <a:pt x="567" y="608"/>
                  </a:lnTo>
                  <a:lnTo>
                    <a:pt x="529" y="526"/>
                  </a:lnTo>
                  <a:lnTo>
                    <a:pt x="487" y="449"/>
                  </a:lnTo>
                  <a:lnTo>
                    <a:pt x="440" y="376"/>
                  </a:lnTo>
                  <a:lnTo>
                    <a:pt x="389" y="306"/>
                  </a:lnTo>
                  <a:lnTo>
                    <a:pt x="333" y="240"/>
                  </a:lnTo>
                  <a:lnTo>
                    <a:pt x="275" y="181"/>
                  </a:lnTo>
                  <a:lnTo>
                    <a:pt x="212" y="126"/>
                  </a:lnTo>
                  <a:lnTo>
                    <a:pt x="147" y="79"/>
                  </a:lnTo>
                  <a:lnTo>
                    <a:pt x="80" y="36"/>
                  </a:lnTo>
                  <a:lnTo>
                    <a:pt x="9" y="0"/>
                  </a:lnTo>
                  <a:lnTo>
                    <a:pt x="0" y="30"/>
                  </a:lnTo>
                  <a:lnTo>
                    <a:pt x="68" y="67"/>
                  </a:lnTo>
                  <a:lnTo>
                    <a:pt x="135" y="108"/>
                  </a:lnTo>
                  <a:lnTo>
                    <a:pt x="198" y="155"/>
                  </a:lnTo>
                  <a:lnTo>
                    <a:pt x="259" y="208"/>
                  </a:lnTo>
                  <a:lnTo>
                    <a:pt x="316" y="266"/>
                  </a:lnTo>
                  <a:lnTo>
                    <a:pt x="369" y="329"/>
                  </a:lnTo>
                  <a:lnTo>
                    <a:pt x="419" y="396"/>
                  </a:lnTo>
                  <a:lnTo>
                    <a:pt x="465" y="469"/>
                  </a:lnTo>
                  <a:lnTo>
                    <a:pt x="506" y="545"/>
                  </a:lnTo>
                  <a:lnTo>
                    <a:pt x="543" y="624"/>
                  </a:lnTo>
                  <a:lnTo>
                    <a:pt x="574" y="706"/>
                  </a:lnTo>
                  <a:lnTo>
                    <a:pt x="603" y="791"/>
                  </a:lnTo>
                  <a:lnTo>
                    <a:pt x="624" y="876"/>
                  </a:lnTo>
                  <a:lnTo>
                    <a:pt x="641" y="965"/>
                  </a:lnTo>
                  <a:lnTo>
                    <a:pt x="652" y="1055"/>
                  </a:lnTo>
                  <a:lnTo>
                    <a:pt x="658" y="1144"/>
                  </a:lnTo>
                  <a:lnTo>
                    <a:pt x="658" y="1234"/>
                  </a:lnTo>
                  <a:lnTo>
                    <a:pt x="652" y="1323"/>
                  </a:lnTo>
                  <a:lnTo>
                    <a:pt x="642" y="1412"/>
                  </a:lnTo>
                  <a:lnTo>
                    <a:pt x="625" y="1499"/>
                  </a:lnTo>
                  <a:lnTo>
                    <a:pt x="604" y="1584"/>
                  </a:lnTo>
                  <a:lnTo>
                    <a:pt x="629" y="1596"/>
                  </a:lnTo>
                  <a:close/>
                </a:path>
              </a:pathLst>
            </a:custGeom>
            <a:solidFill>
              <a:srgbClr val="C14CB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458" name="Freeform 1223"/>
            <p:cNvSpPr>
              <a:spLocks/>
            </p:cNvSpPr>
            <p:nvPr/>
          </p:nvSpPr>
          <p:spPr bwMode="auto">
            <a:xfrm>
              <a:off x="1264" y="679"/>
              <a:ext cx="666" cy="777"/>
            </a:xfrm>
            <a:custGeom>
              <a:avLst/>
              <a:gdLst>
                <a:gd name="T0" fmla="*/ 8 w 666"/>
                <a:gd name="T1" fmla="*/ 0 h 1554"/>
                <a:gd name="T2" fmla="*/ 76 w 666"/>
                <a:gd name="T3" fmla="*/ 19 h 1554"/>
                <a:gd name="T4" fmla="*/ 143 w 666"/>
                <a:gd name="T5" fmla="*/ 39 h 1554"/>
                <a:gd name="T6" fmla="*/ 206 w 666"/>
                <a:gd name="T7" fmla="*/ 63 h 1554"/>
                <a:gd name="T8" fmla="*/ 267 w 666"/>
                <a:gd name="T9" fmla="*/ 89 h 1554"/>
                <a:gd name="T10" fmla="*/ 324 w 666"/>
                <a:gd name="T11" fmla="*/ 118 h 1554"/>
                <a:gd name="T12" fmla="*/ 377 w 666"/>
                <a:gd name="T13" fmla="*/ 150 h 1554"/>
                <a:gd name="T14" fmla="*/ 427 w 666"/>
                <a:gd name="T15" fmla="*/ 183 h 1554"/>
                <a:gd name="T16" fmla="*/ 473 w 666"/>
                <a:gd name="T17" fmla="*/ 220 h 1554"/>
                <a:gd name="T18" fmla="*/ 514 w 666"/>
                <a:gd name="T19" fmla="*/ 258 h 1554"/>
                <a:gd name="T20" fmla="*/ 551 w 666"/>
                <a:gd name="T21" fmla="*/ 297 h 1554"/>
                <a:gd name="T22" fmla="*/ 582 w 666"/>
                <a:gd name="T23" fmla="*/ 338 h 1554"/>
                <a:gd name="T24" fmla="*/ 611 w 666"/>
                <a:gd name="T25" fmla="*/ 381 h 1554"/>
                <a:gd name="T26" fmla="*/ 632 w 666"/>
                <a:gd name="T27" fmla="*/ 423 h 1554"/>
                <a:gd name="T28" fmla="*/ 649 w 666"/>
                <a:gd name="T29" fmla="*/ 468 h 1554"/>
                <a:gd name="T30" fmla="*/ 660 w 666"/>
                <a:gd name="T31" fmla="*/ 513 h 1554"/>
                <a:gd name="T32" fmla="*/ 666 w 666"/>
                <a:gd name="T33" fmla="*/ 557 h 1554"/>
                <a:gd name="T34" fmla="*/ 666 w 666"/>
                <a:gd name="T35" fmla="*/ 602 h 1554"/>
                <a:gd name="T36" fmla="*/ 660 w 666"/>
                <a:gd name="T37" fmla="*/ 647 h 1554"/>
                <a:gd name="T38" fmla="*/ 650 w 666"/>
                <a:gd name="T39" fmla="*/ 691 h 1554"/>
                <a:gd name="T40" fmla="*/ 633 w 666"/>
                <a:gd name="T41" fmla="*/ 735 h 1554"/>
                <a:gd name="T42" fmla="*/ 612 w 666"/>
                <a:gd name="T43" fmla="*/ 777 h 1554"/>
                <a:gd name="T44" fmla="*/ 585 w 666"/>
                <a:gd name="T45" fmla="*/ 771 h 1554"/>
                <a:gd name="T46" fmla="*/ 606 w 666"/>
                <a:gd name="T47" fmla="*/ 730 h 1554"/>
                <a:gd name="T48" fmla="*/ 622 w 666"/>
                <a:gd name="T49" fmla="*/ 687 h 1554"/>
                <a:gd name="T50" fmla="*/ 632 w 666"/>
                <a:gd name="T51" fmla="*/ 644 h 1554"/>
                <a:gd name="T52" fmla="*/ 637 w 666"/>
                <a:gd name="T53" fmla="*/ 601 h 1554"/>
                <a:gd name="T54" fmla="*/ 636 w 666"/>
                <a:gd name="T55" fmla="*/ 557 h 1554"/>
                <a:gd name="T56" fmla="*/ 630 w 666"/>
                <a:gd name="T57" fmla="*/ 514 h 1554"/>
                <a:gd name="T58" fmla="*/ 620 w 666"/>
                <a:gd name="T59" fmla="*/ 470 h 1554"/>
                <a:gd name="T60" fmla="*/ 604 w 666"/>
                <a:gd name="T61" fmla="*/ 428 h 1554"/>
                <a:gd name="T62" fmla="*/ 584 w 666"/>
                <a:gd name="T63" fmla="*/ 385 h 1554"/>
                <a:gd name="T64" fmla="*/ 557 w 666"/>
                <a:gd name="T65" fmla="*/ 344 h 1554"/>
                <a:gd name="T66" fmla="*/ 526 w 666"/>
                <a:gd name="T67" fmla="*/ 305 h 1554"/>
                <a:gd name="T68" fmla="*/ 490 w 666"/>
                <a:gd name="T69" fmla="*/ 267 h 1554"/>
                <a:gd name="T70" fmla="*/ 449 w 666"/>
                <a:gd name="T71" fmla="*/ 229 h 1554"/>
                <a:gd name="T72" fmla="*/ 406 w 666"/>
                <a:gd name="T73" fmla="*/ 194 h 1554"/>
                <a:gd name="T74" fmla="*/ 358 w 666"/>
                <a:gd name="T75" fmla="*/ 162 h 1554"/>
                <a:gd name="T76" fmla="*/ 305 w 666"/>
                <a:gd name="T77" fmla="*/ 131 h 1554"/>
                <a:gd name="T78" fmla="*/ 250 w 666"/>
                <a:gd name="T79" fmla="*/ 103 h 1554"/>
                <a:gd name="T80" fmla="*/ 191 w 666"/>
                <a:gd name="T81" fmla="*/ 77 h 1554"/>
                <a:gd name="T82" fmla="*/ 130 w 666"/>
                <a:gd name="T83" fmla="*/ 55 h 1554"/>
                <a:gd name="T84" fmla="*/ 65 w 666"/>
                <a:gd name="T85" fmla="*/ 34 h 1554"/>
                <a:gd name="T86" fmla="*/ 0 w 666"/>
                <a:gd name="T87" fmla="*/ 17 h 1554"/>
                <a:gd name="T88" fmla="*/ 8 w 666"/>
                <a:gd name="T89" fmla="*/ 0 h 155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666" h="1554">
                  <a:moveTo>
                    <a:pt x="8" y="0"/>
                  </a:moveTo>
                  <a:lnTo>
                    <a:pt x="76" y="37"/>
                  </a:lnTo>
                  <a:lnTo>
                    <a:pt x="143" y="78"/>
                  </a:lnTo>
                  <a:lnTo>
                    <a:pt x="206" y="125"/>
                  </a:lnTo>
                  <a:lnTo>
                    <a:pt x="267" y="178"/>
                  </a:lnTo>
                  <a:lnTo>
                    <a:pt x="324" y="236"/>
                  </a:lnTo>
                  <a:lnTo>
                    <a:pt x="377" y="299"/>
                  </a:lnTo>
                  <a:lnTo>
                    <a:pt x="427" y="366"/>
                  </a:lnTo>
                  <a:lnTo>
                    <a:pt x="473" y="439"/>
                  </a:lnTo>
                  <a:lnTo>
                    <a:pt x="514" y="515"/>
                  </a:lnTo>
                  <a:lnTo>
                    <a:pt x="551" y="594"/>
                  </a:lnTo>
                  <a:lnTo>
                    <a:pt x="582" y="676"/>
                  </a:lnTo>
                  <a:lnTo>
                    <a:pt x="611" y="761"/>
                  </a:lnTo>
                  <a:lnTo>
                    <a:pt x="632" y="846"/>
                  </a:lnTo>
                  <a:lnTo>
                    <a:pt x="649" y="935"/>
                  </a:lnTo>
                  <a:lnTo>
                    <a:pt x="660" y="1025"/>
                  </a:lnTo>
                  <a:lnTo>
                    <a:pt x="666" y="1114"/>
                  </a:lnTo>
                  <a:lnTo>
                    <a:pt x="666" y="1204"/>
                  </a:lnTo>
                  <a:lnTo>
                    <a:pt x="660" y="1293"/>
                  </a:lnTo>
                  <a:lnTo>
                    <a:pt x="650" y="1382"/>
                  </a:lnTo>
                  <a:lnTo>
                    <a:pt x="633" y="1469"/>
                  </a:lnTo>
                  <a:lnTo>
                    <a:pt x="612" y="1554"/>
                  </a:lnTo>
                  <a:lnTo>
                    <a:pt x="585" y="1541"/>
                  </a:lnTo>
                  <a:lnTo>
                    <a:pt x="606" y="1460"/>
                  </a:lnTo>
                  <a:lnTo>
                    <a:pt x="622" y="1374"/>
                  </a:lnTo>
                  <a:lnTo>
                    <a:pt x="632" y="1288"/>
                  </a:lnTo>
                  <a:lnTo>
                    <a:pt x="637" y="1201"/>
                  </a:lnTo>
                  <a:lnTo>
                    <a:pt x="636" y="1114"/>
                  </a:lnTo>
                  <a:lnTo>
                    <a:pt x="630" y="1027"/>
                  </a:lnTo>
                  <a:lnTo>
                    <a:pt x="620" y="940"/>
                  </a:lnTo>
                  <a:lnTo>
                    <a:pt x="604" y="855"/>
                  </a:lnTo>
                  <a:lnTo>
                    <a:pt x="584" y="770"/>
                  </a:lnTo>
                  <a:lnTo>
                    <a:pt x="557" y="688"/>
                  </a:lnTo>
                  <a:lnTo>
                    <a:pt x="526" y="609"/>
                  </a:lnTo>
                  <a:lnTo>
                    <a:pt x="490" y="533"/>
                  </a:lnTo>
                  <a:lnTo>
                    <a:pt x="449" y="458"/>
                  </a:lnTo>
                  <a:lnTo>
                    <a:pt x="406" y="388"/>
                  </a:lnTo>
                  <a:lnTo>
                    <a:pt x="358" y="323"/>
                  </a:lnTo>
                  <a:lnTo>
                    <a:pt x="305" y="261"/>
                  </a:lnTo>
                  <a:lnTo>
                    <a:pt x="250" y="205"/>
                  </a:lnTo>
                  <a:lnTo>
                    <a:pt x="191" y="154"/>
                  </a:lnTo>
                  <a:lnTo>
                    <a:pt x="130" y="109"/>
                  </a:lnTo>
                  <a:lnTo>
                    <a:pt x="65" y="67"/>
                  </a:lnTo>
                  <a:lnTo>
                    <a:pt x="0" y="33"/>
                  </a:lnTo>
                  <a:lnTo>
                    <a:pt x="8" y="0"/>
                  </a:lnTo>
                  <a:close/>
                </a:path>
              </a:pathLst>
            </a:custGeom>
            <a:solidFill>
              <a:srgbClr val="C351B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459" name="Freeform 1224"/>
            <p:cNvSpPr>
              <a:spLocks/>
            </p:cNvSpPr>
            <p:nvPr/>
          </p:nvSpPr>
          <p:spPr bwMode="auto">
            <a:xfrm>
              <a:off x="1254" y="696"/>
              <a:ext cx="647" cy="753"/>
            </a:xfrm>
            <a:custGeom>
              <a:avLst/>
              <a:gdLst>
                <a:gd name="T0" fmla="*/ 595 w 647"/>
                <a:gd name="T1" fmla="*/ 753 h 1508"/>
                <a:gd name="T2" fmla="*/ 616 w 647"/>
                <a:gd name="T3" fmla="*/ 713 h 1508"/>
                <a:gd name="T4" fmla="*/ 632 w 647"/>
                <a:gd name="T5" fmla="*/ 670 h 1508"/>
                <a:gd name="T6" fmla="*/ 642 w 647"/>
                <a:gd name="T7" fmla="*/ 627 h 1508"/>
                <a:gd name="T8" fmla="*/ 647 w 647"/>
                <a:gd name="T9" fmla="*/ 583 h 1508"/>
                <a:gd name="T10" fmla="*/ 646 w 647"/>
                <a:gd name="T11" fmla="*/ 540 h 1508"/>
                <a:gd name="T12" fmla="*/ 640 w 647"/>
                <a:gd name="T13" fmla="*/ 496 h 1508"/>
                <a:gd name="T14" fmla="*/ 630 w 647"/>
                <a:gd name="T15" fmla="*/ 453 h 1508"/>
                <a:gd name="T16" fmla="*/ 614 w 647"/>
                <a:gd name="T17" fmla="*/ 410 h 1508"/>
                <a:gd name="T18" fmla="*/ 594 w 647"/>
                <a:gd name="T19" fmla="*/ 368 h 1508"/>
                <a:gd name="T20" fmla="*/ 567 w 647"/>
                <a:gd name="T21" fmla="*/ 327 h 1508"/>
                <a:gd name="T22" fmla="*/ 536 w 647"/>
                <a:gd name="T23" fmla="*/ 288 h 1508"/>
                <a:gd name="T24" fmla="*/ 500 w 647"/>
                <a:gd name="T25" fmla="*/ 250 h 1508"/>
                <a:gd name="T26" fmla="*/ 459 w 647"/>
                <a:gd name="T27" fmla="*/ 212 h 1508"/>
                <a:gd name="T28" fmla="*/ 416 w 647"/>
                <a:gd name="T29" fmla="*/ 177 h 1508"/>
                <a:gd name="T30" fmla="*/ 368 w 647"/>
                <a:gd name="T31" fmla="*/ 145 h 1508"/>
                <a:gd name="T32" fmla="*/ 315 w 647"/>
                <a:gd name="T33" fmla="*/ 114 h 1508"/>
                <a:gd name="T34" fmla="*/ 260 w 647"/>
                <a:gd name="T35" fmla="*/ 86 h 1508"/>
                <a:gd name="T36" fmla="*/ 201 w 647"/>
                <a:gd name="T37" fmla="*/ 60 h 1508"/>
                <a:gd name="T38" fmla="*/ 140 w 647"/>
                <a:gd name="T39" fmla="*/ 38 h 1508"/>
                <a:gd name="T40" fmla="*/ 75 w 647"/>
                <a:gd name="T41" fmla="*/ 17 h 1508"/>
                <a:gd name="T42" fmla="*/ 10 w 647"/>
                <a:gd name="T43" fmla="*/ 0 h 1508"/>
                <a:gd name="T44" fmla="*/ 0 w 647"/>
                <a:gd name="T45" fmla="*/ 17 h 1508"/>
                <a:gd name="T46" fmla="*/ 64 w 647"/>
                <a:gd name="T47" fmla="*/ 34 h 1508"/>
                <a:gd name="T48" fmla="*/ 126 w 647"/>
                <a:gd name="T49" fmla="*/ 53 h 1508"/>
                <a:gd name="T50" fmla="*/ 185 w 647"/>
                <a:gd name="T51" fmla="*/ 76 h 1508"/>
                <a:gd name="T52" fmla="*/ 242 w 647"/>
                <a:gd name="T53" fmla="*/ 100 h 1508"/>
                <a:gd name="T54" fmla="*/ 295 w 647"/>
                <a:gd name="T55" fmla="*/ 127 h 1508"/>
                <a:gd name="T56" fmla="*/ 346 w 647"/>
                <a:gd name="T57" fmla="*/ 157 h 1508"/>
                <a:gd name="T58" fmla="*/ 393 w 647"/>
                <a:gd name="T59" fmla="*/ 189 h 1508"/>
                <a:gd name="T60" fmla="*/ 435 w 647"/>
                <a:gd name="T61" fmla="*/ 223 h 1508"/>
                <a:gd name="T62" fmla="*/ 475 w 647"/>
                <a:gd name="T63" fmla="*/ 259 h 1508"/>
                <a:gd name="T64" fmla="*/ 509 w 647"/>
                <a:gd name="T65" fmla="*/ 296 h 1508"/>
                <a:gd name="T66" fmla="*/ 540 w 647"/>
                <a:gd name="T67" fmla="*/ 335 h 1508"/>
                <a:gd name="T68" fmla="*/ 565 w 647"/>
                <a:gd name="T69" fmla="*/ 374 h 1508"/>
                <a:gd name="T70" fmla="*/ 585 w 647"/>
                <a:gd name="T71" fmla="*/ 415 h 1508"/>
                <a:gd name="T72" fmla="*/ 601 w 647"/>
                <a:gd name="T73" fmla="*/ 455 h 1508"/>
                <a:gd name="T74" fmla="*/ 611 w 647"/>
                <a:gd name="T75" fmla="*/ 498 h 1508"/>
                <a:gd name="T76" fmla="*/ 616 w 647"/>
                <a:gd name="T77" fmla="*/ 540 h 1508"/>
                <a:gd name="T78" fmla="*/ 616 w 647"/>
                <a:gd name="T79" fmla="*/ 582 h 1508"/>
                <a:gd name="T80" fmla="*/ 612 w 647"/>
                <a:gd name="T81" fmla="*/ 625 h 1508"/>
                <a:gd name="T82" fmla="*/ 602 w 647"/>
                <a:gd name="T83" fmla="*/ 666 h 1508"/>
                <a:gd name="T84" fmla="*/ 587 w 647"/>
                <a:gd name="T85" fmla="*/ 707 h 1508"/>
                <a:gd name="T86" fmla="*/ 567 w 647"/>
                <a:gd name="T87" fmla="*/ 747 h 1508"/>
                <a:gd name="T88" fmla="*/ 595 w 647"/>
                <a:gd name="T89" fmla="*/ 753 h 1508"/>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647" h="1508">
                  <a:moveTo>
                    <a:pt x="595" y="1508"/>
                  </a:moveTo>
                  <a:lnTo>
                    <a:pt x="616" y="1427"/>
                  </a:lnTo>
                  <a:lnTo>
                    <a:pt x="632" y="1341"/>
                  </a:lnTo>
                  <a:lnTo>
                    <a:pt x="642" y="1255"/>
                  </a:lnTo>
                  <a:lnTo>
                    <a:pt x="647" y="1168"/>
                  </a:lnTo>
                  <a:lnTo>
                    <a:pt x="646" y="1081"/>
                  </a:lnTo>
                  <a:lnTo>
                    <a:pt x="640" y="994"/>
                  </a:lnTo>
                  <a:lnTo>
                    <a:pt x="630" y="907"/>
                  </a:lnTo>
                  <a:lnTo>
                    <a:pt x="614" y="822"/>
                  </a:lnTo>
                  <a:lnTo>
                    <a:pt x="594" y="737"/>
                  </a:lnTo>
                  <a:lnTo>
                    <a:pt x="567" y="655"/>
                  </a:lnTo>
                  <a:lnTo>
                    <a:pt x="536" y="576"/>
                  </a:lnTo>
                  <a:lnTo>
                    <a:pt x="500" y="500"/>
                  </a:lnTo>
                  <a:lnTo>
                    <a:pt x="459" y="425"/>
                  </a:lnTo>
                  <a:lnTo>
                    <a:pt x="416" y="355"/>
                  </a:lnTo>
                  <a:lnTo>
                    <a:pt x="368" y="290"/>
                  </a:lnTo>
                  <a:lnTo>
                    <a:pt x="315" y="228"/>
                  </a:lnTo>
                  <a:lnTo>
                    <a:pt x="260" y="172"/>
                  </a:lnTo>
                  <a:lnTo>
                    <a:pt x="201" y="121"/>
                  </a:lnTo>
                  <a:lnTo>
                    <a:pt x="140" y="76"/>
                  </a:lnTo>
                  <a:lnTo>
                    <a:pt x="75" y="34"/>
                  </a:lnTo>
                  <a:lnTo>
                    <a:pt x="10" y="0"/>
                  </a:lnTo>
                  <a:lnTo>
                    <a:pt x="0" y="34"/>
                  </a:lnTo>
                  <a:lnTo>
                    <a:pt x="64" y="69"/>
                  </a:lnTo>
                  <a:lnTo>
                    <a:pt x="126" y="107"/>
                  </a:lnTo>
                  <a:lnTo>
                    <a:pt x="185" y="152"/>
                  </a:lnTo>
                  <a:lnTo>
                    <a:pt x="242" y="201"/>
                  </a:lnTo>
                  <a:lnTo>
                    <a:pt x="295" y="255"/>
                  </a:lnTo>
                  <a:lnTo>
                    <a:pt x="346" y="315"/>
                  </a:lnTo>
                  <a:lnTo>
                    <a:pt x="393" y="378"/>
                  </a:lnTo>
                  <a:lnTo>
                    <a:pt x="435" y="447"/>
                  </a:lnTo>
                  <a:lnTo>
                    <a:pt x="475" y="518"/>
                  </a:lnTo>
                  <a:lnTo>
                    <a:pt x="509" y="592"/>
                  </a:lnTo>
                  <a:lnTo>
                    <a:pt x="540" y="670"/>
                  </a:lnTo>
                  <a:lnTo>
                    <a:pt x="565" y="749"/>
                  </a:lnTo>
                  <a:lnTo>
                    <a:pt x="585" y="831"/>
                  </a:lnTo>
                  <a:lnTo>
                    <a:pt x="601" y="912"/>
                  </a:lnTo>
                  <a:lnTo>
                    <a:pt x="611" y="997"/>
                  </a:lnTo>
                  <a:lnTo>
                    <a:pt x="616" y="1081"/>
                  </a:lnTo>
                  <a:lnTo>
                    <a:pt x="616" y="1166"/>
                  </a:lnTo>
                  <a:lnTo>
                    <a:pt x="612" y="1251"/>
                  </a:lnTo>
                  <a:lnTo>
                    <a:pt x="602" y="1334"/>
                  </a:lnTo>
                  <a:lnTo>
                    <a:pt x="587" y="1416"/>
                  </a:lnTo>
                  <a:lnTo>
                    <a:pt x="567" y="1495"/>
                  </a:lnTo>
                  <a:lnTo>
                    <a:pt x="595" y="1508"/>
                  </a:lnTo>
                  <a:close/>
                </a:path>
              </a:pathLst>
            </a:custGeom>
            <a:solidFill>
              <a:srgbClr val="C655C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460" name="Freeform 1225"/>
            <p:cNvSpPr>
              <a:spLocks/>
            </p:cNvSpPr>
            <p:nvPr/>
          </p:nvSpPr>
          <p:spPr bwMode="auto">
            <a:xfrm>
              <a:off x="1243" y="713"/>
              <a:ext cx="627" cy="730"/>
            </a:xfrm>
            <a:custGeom>
              <a:avLst/>
              <a:gdLst>
                <a:gd name="T0" fmla="*/ 11 w 627"/>
                <a:gd name="T1" fmla="*/ 0 h 1461"/>
                <a:gd name="T2" fmla="*/ 75 w 627"/>
                <a:gd name="T3" fmla="*/ 17 h 1461"/>
                <a:gd name="T4" fmla="*/ 137 w 627"/>
                <a:gd name="T5" fmla="*/ 36 h 1461"/>
                <a:gd name="T6" fmla="*/ 196 w 627"/>
                <a:gd name="T7" fmla="*/ 59 h 1461"/>
                <a:gd name="T8" fmla="*/ 253 w 627"/>
                <a:gd name="T9" fmla="*/ 83 h 1461"/>
                <a:gd name="T10" fmla="*/ 306 w 627"/>
                <a:gd name="T11" fmla="*/ 110 h 1461"/>
                <a:gd name="T12" fmla="*/ 357 w 627"/>
                <a:gd name="T13" fmla="*/ 140 h 1461"/>
                <a:gd name="T14" fmla="*/ 404 w 627"/>
                <a:gd name="T15" fmla="*/ 172 h 1461"/>
                <a:gd name="T16" fmla="*/ 446 w 627"/>
                <a:gd name="T17" fmla="*/ 206 h 1461"/>
                <a:gd name="T18" fmla="*/ 486 w 627"/>
                <a:gd name="T19" fmla="*/ 242 h 1461"/>
                <a:gd name="T20" fmla="*/ 520 w 627"/>
                <a:gd name="T21" fmla="*/ 279 h 1461"/>
                <a:gd name="T22" fmla="*/ 551 w 627"/>
                <a:gd name="T23" fmla="*/ 318 h 1461"/>
                <a:gd name="T24" fmla="*/ 576 w 627"/>
                <a:gd name="T25" fmla="*/ 357 h 1461"/>
                <a:gd name="T26" fmla="*/ 596 w 627"/>
                <a:gd name="T27" fmla="*/ 398 h 1461"/>
                <a:gd name="T28" fmla="*/ 612 w 627"/>
                <a:gd name="T29" fmla="*/ 439 h 1461"/>
                <a:gd name="T30" fmla="*/ 622 w 627"/>
                <a:gd name="T31" fmla="*/ 481 h 1461"/>
                <a:gd name="T32" fmla="*/ 627 w 627"/>
                <a:gd name="T33" fmla="*/ 523 h 1461"/>
                <a:gd name="T34" fmla="*/ 627 w 627"/>
                <a:gd name="T35" fmla="*/ 566 h 1461"/>
                <a:gd name="T36" fmla="*/ 623 w 627"/>
                <a:gd name="T37" fmla="*/ 608 h 1461"/>
                <a:gd name="T38" fmla="*/ 613 w 627"/>
                <a:gd name="T39" fmla="*/ 650 h 1461"/>
                <a:gd name="T40" fmla="*/ 598 w 627"/>
                <a:gd name="T41" fmla="*/ 691 h 1461"/>
                <a:gd name="T42" fmla="*/ 578 w 627"/>
                <a:gd name="T43" fmla="*/ 730 h 1461"/>
                <a:gd name="T44" fmla="*/ 548 w 627"/>
                <a:gd name="T45" fmla="*/ 723 h 1461"/>
                <a:gd name="T46" fmla="*/ 568 w 627"/>
                <a:gd name="T47" fmla="*/ 682 h 1461"/>
                <a:gd name="T48" fmla="*/ 584 w 627"/>
                <a:gd name="T49" fmla="*/ 642 h 1461"/>
                <a:gd name="T50" fmla="*/ 593 w 627"/>
                <a:gd name="T51" fmla="*/ 599 h 1461"/>
                <a:gd name="T52" fmla="*/ 596 w 627"/>
                <a:gd name="T53" fmla="*/ 557 h 1461"/>
                <a:gd name="T54" fmla="*/ 595 w 627"/>
                <a:gd name="T55" fmla="*/ 513 h 1461"/>
                <a:gd name="T56" fmla="*/ 589 w 627"/>
                <a:gd name="T57" fmla="*/ 471 h 1461"/>
                <a:gd name="T58" fmla="*/ 576 w 627"/>
                <a:gd name="T59" fmla="*/ 428 h 1461"/>
                <a:gd name="T60" fmla="*/ 558 w 627"/>
                <a:gd name="T61" fmla="*/ 386 h 1461"/>
                <a:gd name="T62" fmla="*/ 535 w 627"/>
                <a:gd name="T63" fmla="*/ 346 h 1461"/>
                <a:gd name="T64" fmla="*/ 507 w 627"/>
                <a:gd name="T65" fmla="*/ 306 h 1461"/>
                <a:gd name="T66" fmla="*/ 475 w 627"/>
                <a:gd name="T67" fmla="*/ 267 h 1461"/>
                <a:gd name="T68" fmla="*/ 438 w 627"/>
                <a:gd name="T69" fmla="*/ 231 h 1461"/>
                <a:gd name="T70" fmla="*/ 396 w 627"/>
                <a:gd name="T71" fmla="*/ 195 h 1461"/>
                <a:gd name="T72" fmla="*/ 349 w 627"/>
                <a:gd name="T73" fmla="*/ 163 h 1461"/>
                <a:gd name="T74" fmla="*/ 299 w 627"/>
                <a:gd name="T75" fmla="*/ 132 h 1461"/>
                <a:gd name="T76" fmla="*/ 244 w 627"/>
                <a:gd name="T77" fmla="*/ 104 h 1461"/>
                <a:gd name="T78" fmla="*/ 188 w 627"/>
                <a:gd name="T79" fmla="*/ 78 h 1461"/>
                <a:gd name="T80" fmla="*/ 128 w 627"/>
                <a:gd name="T81" fmla="*/ 55 h 1461"/>
                <a:gd name="T82" fmla="*/ 65 w 627"/>
                <a:gd name="T83" fmla="*/ 35 h 1461"/>
                <a:gd name="T84" fmla="*/ 0 w 627"/>
                <a:gd name="T85" fmla="*/ 18 h 1461"/>
                <a:gd name="T86" fmla="*/ 11 w 627"/>
                <a:gd name="T87" fmla="*/ 0 h 1461"/>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627" h="1461">
                  <a:moveTo>
                    <a:pt x="11" y="0"/>
                  </a:moveTo>
                  <a:lnTo>
                    <a:pt x="75" y="35"/>
                  </a:lnTo>
                  <a:lnTo>
                    <a:pt x="137" y="73"/>
                  </a:lnTo>
                  <a:lnTo>
                    <a:pt x="196" y="118"/>
                  </a:lnTo>
                  <a:lnTo>
                    <a:pt x="253" y="167"/>
                  </a:lnTo>
                  <a:lnTo>
                    <a:pt x="306" y="221"/>
                  </a:lnTo>
                  <a:lnTo>
                    <a:pt x="357" y="281"/>
                  </a:lnTo>
                  <a:lnTo>
                    <a:pt x="404" y="344"/>
                  </a:lnTo>
                  <a:lnTo>
                    <a:pt x="446" y="413"/>
                  </a:lnTo>
                  <a:lnTo>
                    <a:pt x="486" y="484"/>
                  </a:lnTo>
                  <a:lnTo>
                    <a:pt x="520" y="558"/>
                  </a:lnTo>
                  <a:lnTo>
                    <a:pt x="551" y="636"/>
                  </a:lnTo>
                  <a:lnTo>
                    <a:pt x="576" y="715"/>
                  </a:lnTo>
                  <a:lnTo>
                    <a:pt x="596" y="797"/>
                  </a:lnTo>
                  <a:lnTo>
                    <a:pt x="612" y="878"/>
                  </a:lnTo>
                  <a:lnTo>
                    <a:pt x="622" y="963"/>
                  </a:lnTo>
                  <a:lnTo>
                    <a:pt x="627" y="1047"/>
                  </a:lnTo>
                  <a:lnTo>
                    <a:pt x="627" y="1132"/>
                  </a:lnTo>
                  <a:lnTo>
                    <a:pt x="623" y="1217"/>
                  </a:lnTo>
                  <a:lnTo>
                    <a:pt x="613" y="1300"/>
                  </a:lnTo>
                  <a:lnTo>
                    <a:pt x="598" y="1382"/>
                  </a:lnTo>
                  <a:lnTo>
                    <a:pt x="578" y="1461"/>
                  </a:lnTo>
                  <a:lnTo>
                    <a:pt x="548" y="1447"/>
                  </a:lnTo>
                  <a:lnTo>
                    <a:pt x="568" y="1365"/>
                  </a:lnTo>
                  <a:lnTo>
                    <a:pt x="584" y="1284"/>
                  </a:lnTo>
                  <a:lnTo>
                    <a:pt x="593" y="1199"/>
                  </a:lnTo>
                  <a:lnTo>
                    <a:pt x="596" y="1114"/>
                  </a:lnTo>
                  <a:lnTo>
                    <a:pt x="595" y="1027"/>
                  </a:lnTo>
                  <a:lnTo>
                    <a:pt x="589" y="942"/>
                  </a:lnTo>
                  <a:lnTo>
                    <a:pt x="576" y="857"/>
                  </a:lnTo>
                  <a:lnTo>
                    <a:pt x="558" y="773"/>
                  </a:lnTo>
                  <a:lnTo>
                    <a:pt x="535" y="692"/>
                  </a:lnTo>
                  <a:lnTo>
                    <a:pt x="507" y="612"/>
                  </a:lnTo>
                  <a:lnTo>
                    <a:pt x="475" y="534"/>
                  </a:lnTo>
                  <a:lnTo>
                    <a:pt x="438" y="462"/>
                  </a:lnTo>
                  <a:lnTo>
                    <a:pt x="396" y="391"/>
                  </a:lnTo>
                  <a:lnTo>
                    <a:pt x="349" y="326"/>
                  </a:lnTo>
                  <a:lnTo>
                    <a:pt x="299" y="265"/>
                  </a:lnTo>
                  <a:lnTo>
                    <a:pt x="244" y="209"/>
                  </a:lnTo>
                  <a:lnTo>
                    <a:pt x="188" y="156"/>
                  </a:lnTo>
                  <a:lnTo>
                    <a:pt x="128" y="111"/>
                  </a:lnTo>
                  <a:lnTo>
                    <a:pt x="65" y="71"/>
                  </a:lnTo>
                  <a:lnTo>
                    <a:pt x="0" y="37"/>
                  </a:lnTo>
                  <a:lnTo>
                    <a:pt x="11" y="0"/>
                  </a:lnTo>
                  <a:close/>
                </a:path>
              </a:pathLst>
            </a:custGeom>
            <a:solidFill>
              <a:srgbClr val="C85AC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461" name="Freeform 1226"/>
            <p:cNvSpPr>
              <a:spLocks/>
            </p:cNvSpPr>
            <p:nvPr/>
          </p:nvSpPr>
          <p:spPr bwMode="auto">
            <a:xfrm>
              <a:off x="1233" y="731"/>
              <a:ext cx="606" cy="705"/>
            </a:xfrm>
            <a:custGeom>
              <a:avLst/>
              <a:gdLst>
                <a:gd name="T0" fmla="*/ 558 w 606"/>
                <a:gd name="T1" fmla="*/ 705 h 1410"/>
                <a:gd name="T2" fmla="*/ 578 w 606"/>
                <a:gd name="T3" fmla="*/ 664 h 1410"/>
                <a:gd name="T4" fmla="*/ 594 w 606"/>
                <a:gd name="T5" fmla="*/ 624 h 1410"/>
                <a:gd name="T6" fmla="*/ 603 w 606"/>
                <a:gd name="T7" fmla="*/ 581 h 1410"/>
                <a:gd name="T8" fmla="*/ 606 w 606"/>
                <a:gd name="T9" fmla="*/ 539 h 1410"/>
                <a:gd name="T10" fmla="*/ 605 w 606"/>
                <a:gd name="T11" fmla="*/ 495 h 1410"/>
                <a:gd name="T12" fmla="*/ 599 w 606"/>
                <a:gd name="T13" fmla="*/ 453 h 1410"/>
                <a:gd name="T14" fmla="*/ 586 w 606"/>
                <a:gd name="T15" fmla="*/ 410 h 1410"/>
                <a:gd name="T16" fmla="*/ 568 w 606"/>
                <a:gd name="T17" fmla="*/ 368 h 1410"/>
                <a:gd name="T18" fmla="*/ 545 w 606"/>
                <a:gd name="T19" fmla="*/ 328 h 1410"/>
                <a:gd name="T20" fmla="*/ 517 w 606"/>
                <a:gd name="T21" fmla="*/ 288 h 1410"/>
                <a:gd name="T22" fmla="*/ 485 w 606"/>
                <a:gd name="T23" fmla="*/ 249 h 1410"/>
                <a:gd name="T24" fmla="*/ 448 w 606"/>
                <a:gd name="T25" fmla="*/ 213 h 1410"/>
                <a:gd name="T26" fmla="*/ 406 w 606"/>
                <a:gd name="T27" fmla="*/ 177 h 1410"/>
                <a:gd name="T28" fmla="*/ 359 w 606"/>
                <a:gd name="T29" fmla="*/ 145 h 1410"/>
                <a:gd name="T30" fmla="*/ 309 w 606"/>
                <a:gd name="T31" fmla="*/ 114 h 1410"/>
                <a:gd name="T32" fmla="*/ 254 w 606"/>
                <a:gd name="T33" fmla="*/ 86 h 1410"/>
                <a:gd name="T34" fmla="*/ 198 w 606"/>
                <a:gd name="T35" fmla="*/ 60 h 1410"/>
                <a:gd name="T36" fmla="*/ 138 w 606"/>
                <a:gd name="T37" fmla="*/ 37 h 1410"/>
                <a:gd name="T38" fmla="*/ 75 w 606"/>
                <a:gd name="T39" fmla="*/ 17 h 1410"/>
                <a:gd name="T40" fmla="*/ 10 w 606"/>
                <a:gd name="T41" fmla="*/ 0 h 1410"/>
                <a:gd name="T42" fmla="*/ 0 w 606"/>
                <a:gd name="T43" fmla="*/ 20 h 1410"/>
                <a:gd name="T44" fmla="*/ 62 w 606"/>
                <a:gd name="T45" fmla="*/ 36 h 1410"/>
                <a:gd name="T46" fmla="*/ 121 w 606"/>
                <a:gd name="T47" fmla="*/ 55 h 1410"/>
                <a:gd name="T48" fmla="*/ 179 w 606"/>
                <a:gd name="T49" fmla="*/ 77 h 1410"/>
                <a:gd name="T50" fmla="*/ 235 w 606"/>
                <a:gd name="T51" fmla="*/ 101 h 1410"/>
                <a:gd name="T52" fmla="*/ 287 w 606"/>
                <a:gd name="T53" fmla="*/ 129 h 1410"/>
                <a:gd name="T54" fmla="*/ 335 w 606"/>
                <a:gd name="T55" fmla="*/ 158 h 1410"/>
                <a:gd name="T56" fmla="*/ 380 w 606"/>
                <a:gd name="T57" fmla="*/ 190 h 1410"/>
                <a:gd name="T58" fmla="*/ 420 w 606"/>
                <a:gd name="T59" fmla="*/ 224 h 1410"/>
                <a:gd name="T60" fmla="*/ 456 w 606"/>
                <a:gd name="T61" fmla="*/ 259 h 1410"/>
                <a:gd name="T62" fmla="*/ 488 w 606"/>
                <a:gd name="T63" fmla="*/ 296 h 1410"/>
                <a:gd name="T64" fmla="*/ 514 w 606"/>
                <a:gd name="T65" fmla="*/ 334 h 1410"/>
                <a:gd name="T66" fmla="*/ 537 w 606"/>
                <a:gd name="T67" fmla="*/ 374 h 1410"/>
                <a:gd name="T68" fmla="*/ 554 w 606"/>
                <a:gd name="T69" fmla="*/ 414 h 1410"/>
                <a:gd name="T70" fmla="*/ 565 w 606"/>
                <a:gd name="T71" fmla="*/ 454 h 1410"/>
                <a:gd name="T72" fmla="*/ 572 w 606"/>
                <a:gd name="T73" fmla="*/ 496 h 1410"/>
                <a:gd name="T74" fmla="*/ 574 w 606"/>
                <a:gd name="T75" fmla="*/ 538 h 1410"/>
                <a:gd name="T76" fmla="*/ 569 w 606"/>
                <a:gd name="T77" fmla="*/ 578 h 1410"/>
                <a:gd name="T78" fmla="*/ 561 w 606"/>
                <a:gd name="T79" fmla="*/ 619 h 1410"/>
                <a:gd name="T80" fmla="*/ 547 w 606"/>
                <a:gd name="T81" fmla="*/ 659 h 1410"/>
                <a:gd name="T82" fmla="*/ 527 w 606"/>
                <a:gd name="T83" fmla="*/ 698 h 1410"/>
                <a:gd name="T84" fmla="*/ 558 w 606"/>
                <a:gd name="T85" fmla="*/ 705 h 141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606" h="1410">
                  <a:moveTo>
                    <a:pt x="558" y="1410"/>
                  </a:moveTo>
                  <a:lnTo>
                    <a:pt x="578" y="1328"/>
                  </a:lnTo>
                  <a:lnTo>
                    <a:pt x="594" y="1247"/>
                  </a:lnTo>
                  <a:lnTo>
                    <a:pt x="603" y="1162"/>
                  </a:lnTo>
                  <a:lnTo>
                    <a:pt x="606" y="1077"/>
                  </a:lnTo>
                  <a:lnTo>
                    <a:pt x="605" y="990"/>
                  </a:lnTo>
                  <a:lnTo>
                    <a:pt x="599" y="905"/>
                  </a:lnTo>
                  <a:lnTo>
                    <a:pt x="586" y="820"/>
                  </a:lnTo>
                  <a:lnTo>
                    <a:pt x="568" y="736"/>
                  </a:lnTo>
                  <a:lnTo>
                    <a:pt x="545" y="655"/>
                  </a:lnTo>
                  <a:lnTo>
                    <a:pt x="517" y="575"/>
                  </a:lnTo>
                  <a:lnTo>
                    <a:pt x="485" y="497"/>
                  </a:lnTo>
                  <a:lnTo>
                    <a:pt x="448" y="425"/>
                  </a:lnTo>
                  <a:lnTo>
                    <a:pt x="406" y="354"/>
                  </a:lnTo>
                  <a:lnTo>
                    <a:pt x="359" y="289"/>
                  </a:lnTo>
                  <a:lnTo>
                    <a:pt x="309" y="228"/>
                  </a:lnTo>
                  <a:lnTo>
                    <a:pt x="254" y="172"/>
                  </a:lnTo>
                  <a:lnTo>
                    <a:pt x="198" y="119"/>
                  </a:lnTo>
                  <a:lnTo>
                    <a:pt x="138" y="74"/>
                  </a:lnTo>
                  <a:lnTo>
                    <a:pt x="75" y="34"/>
                  </a:lnTo>
                  <a:lnTo>
                    <a:pt x="10" y="0"/>
                  </a:lnTo>
                  <a:lnTo>
                    <a:pt x="0" y="39"/>
                  </a:lnTo>
                  <a:lnTo>
                    <a:pt x="62" y="72"/>
                  </a:lnTo>
                  <a:lnTo>
                    <a:pt x="121" y="110"/>
                  </a:lnTo>
                  <a:lnTo>
                    <a:pt x="179" y="153"/>
                  </a:lnTo>
                  <a:lnTo>
                    <a:pt x="235" y="202"/>
                  </a:lnTo>
                  <a:lnTo>
                    <a:pt x="287" y="257"/>
                  </a:lnTo>
                  <a:lnTo>
                    <a:pt x="335" y="316"/>
                  </a:lnTo>
                  <a:lnTo>
                    <a:pt x="380" y="380"/>
                  </a:lnTo>
                  <a:lnTo>
                    <a:pt x="420" y="447"/>
                  </a:lnTo>
                  <a:lnTo>
                    <a:pt x="456" y="517"/>
                  </a:lnTo>
                  <a:lnTo>
                    <a:pt x="488" y="592"/>
                  </a:lnTo>
                  <a:lnTo>
                    <a:pt x="514" y="668"/>
                  </a:lnTo>
                  <a:lnTo>
                    <a:pt x="537" y="747"/>
                  </a:lnTo>
                  <a:lnTo>
                    <a:pt x="554" y="827"/>
                  </a:lnTo>
                  <a:lnTo>
                    <a:pt x="565" y="908"/>
                  </a:lnTo>
                  <a:lnTo>
                    <a:pt x="572" y="992"/>
                  </a:lnTo>
                  <a:lnTo>
                    <a:pt x="574" y="1075"/>
                  </a:lnTo>
                  <a:lnTo>
                    <a:pt x="569" y="1156"/>
                  </a:lnTo>
                  <a:lnTo>
                    <a:pt x="561" y="1238"/>
                  </a:lnTo>
                  <a:lnTo>
                    <a:pt x="547" y="1318"/>
                  </a:lnTo>
                  <a:lnTo>
                    <a:pt x="527" y="1395"/>
                  </a:lnTo>
                  <a:lnTo>
                    <a:pt x="558" y="1410"/>
                  </a:lnTo>
                  <a:close/>
                </a:path>
              </a:pathLst>
            </a:custGeom>
            <a:solidFill>
              <a:srgbClr val="CB5FC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462" name="Freeform 1227"/>
            <p:cNvSpPr>
              <a:spLocks/>
            </p:cNvSpPr>
            <p:nvPr/>
          </p:nvSpPr>
          <p:spPr bwMode="auto">
            <a:xfrm>
              <a:off x="1222" y="751"/>
              <a:ext cx="585" cy="678"/>
            </a:xfrm>
            <a:custGeom>
              <a:avLst/>
              <a:gdLst>
                <a:gd name="T0" fmla="*/ 11 w 585"/>
                <a:gd name="T1" fmla="*/ 0 h 1356"/>
                <a:gd name="T2" fmla="*/ 73 w 585"/>
                <a:gd name="T3" fmla="*/ 17 h 1356"/>
                <a:gd name="T4" fmla="*/ 132 w 585"/>
                <a:gd name="T5" fmla="*/ 36 h 1356"/>
                <a:gd name="T6" fmla="*/ 190 w 585"/>
                <a:gd name="T7" fmla="*/ 57 h 1356"/>
                <a:gd name="T8" fmla="*/ 246 w 585"/>
                <a:gd name="T9" fmla="*/ 82 h 1356"/>
                <a:gd name="T10" fmla="*/ 298 w 585"/>
                <a:gd name="T11" fmla="*/ 109 h 1356"/>
                <a:gd name="T12" fmla="*/ 346 w 585"/>
                <a:gd name="T13" fmla="*/ 139 h 1356"/>
                <a:gd name="T14" fmla="*/ 391 w 585"/>
                <a:gd name="T15" fmla="*/ 171 h 1356"/>
                <a:gd name="T16" fmla="*/ 431 w 585"/>
                <a:gd name="T17" fmla="*/ 204 h 1356"/>
                <a:gd name="T18" fmla="*/ 467 w 585"/>
                <a:gd name="T19" fmla="*/ 239 h 1356"/>
                <a:gd name="T20" fmla="*/ 499 w 585"/>
                <a:gd name="T21" fmla="*/ 277 h 1356"/>
                <a:gd name="T22" fmla="*/ 525 w 585"/>
                <a:gd name="T23" fmla="*/ 315 h 1356"/>
                <a:gd name="T24" fmla="*/ 548 w 585"/>
                <a:gd name="T25" fmla="*/ 354 h 1356"/>
                <a:gd name="T26" fmla="*/ 565 w 585"/>
                <a:gd name="T27" fmla="*/ 394 h 1356"/>
                <a:gd name="T28" fmla="*/ 576 w 585"/>
                <a:gd name="T29" fmla="*/ 435 h 1356"/>
                <a:gd name="T30" fmla="*/ 583 w 585"/>
                <a:gd name="T31" fmla="*/ 477 h 1356"/>
                <a:gd name="T32" fmla="*/ 585 w 585"/>
                <a:gd name="T33" fmla="*/ 518 h 1356"/>
                <a:gd name="T34" fmla="*/ 580 w 585"/>
                <a:gd name="T35" fmla="*/ 559 h 1356"/>
                <a:gd name="T36" fmla="*/ 572 w 585"/>
                <a:gd name="T37" fmla="*/ 600 h 1356"/>
                <a:gd name="T38" fmla="*/ 558 w 585"/>
                <a:gd name="T39" fmla="*/ 640 h 1356"/>
                <a:gd name="T40" fmla="*/ 538 w 585"/>
                <a:gd name="T41" fmla="*/ 678 h 1356"/>
                <a:gd name="T42" fmla="*/ 506 w 585"/>
                <a:gd name="T43" fmla="*/ 671 h 1356"/>
                <a:gd name="T44" fmla="*/ 524 w 585"/>
                <a:gd name="T45" fmla="*/ 631 h 1356"/>
                <a:gd name="T46" fmla="*/ 538 w 585"/>
                <a:gd name="T47" fmla="*/ 591 h 1356"/>
                <a:gd name="T48" fmla="*/ 547 w 585"/>
                <a:gd name="T49" fmla="*/ 550 h 1356"/>
                <a:gd name="T50" fmla="*/ 549 w 585"/>
                <a:gd name="T51" fmla="*/ 508 h 1356"/>
                <a:gd name="T52" fmla="*/ 547 w 585"/>
                <a:gd name="T53" fmla="*/ 467 h 1356"/>
                <a:gd name="T54" fmla="*/ 540 w 585"/>
                <a:gd name="T55" fmla="*/ 425 h 1356"/>
                <a:gd name="T56" fmla="*/ 525 w 585"/>
                <a:gd name="T57" fmla="*/ 384 h 1356"/>
                <a:gd name="T58" fmla="*/ 506 w 585"/>
                <a:gd name="T59" fmla="*/ 344 h 1356"/>
                <a:gd name="T60" fmla="*/ 482 w 585"/>
                <a:gd name="T61" fmla="*/ 305 h 1356"/>
                <a:gd name="T62" fmla="*/ 452 w 585"/>
                <a:gd name="T63" fmla="*/ 267 h 1356"/>
                <a:gd name="T64" fmla="*/ 418 w 585"/>
                <a:gd name="T65" fmla="*/ 230 h 1356"/>
                <a:gd name="T66" fmla="*/ 378 w 585"/>
                <a:gd name="T67" fmla="*/ 195 h 1356"/>
                <a:gd name="T68" fmla="*/ 335 w 585"/>
                <a:gd name="T69" fmla="*/ 162 h 1356"/>
                <a:gd name="T70" fmla="*/ 287 w 585"/>
                <a:gd name="T71" fmla="*/ 133 h 1356"/>
                <a:gd name="T72" fmla="*/ 236 w 585"/>
                <a:gd name="T73" fmla="*/ 105 h 1356"/>
                <a:gd name="T74" fmla="*/ 180 w 585"/>
                <a:gd name="T75" fmla="*/ 79 h 1356"/>
                <a:gd name="T76" fmla="*/ 123 w 585"/>
                <a:gd name="T77" fmla="*/ 57 h 1356"/>
                <a:gd name="T78" fmla="*/ 62 w 585"/>
                <a:gd name="T79" fmla="*/ 37 h 1356"/>
                <a:gd name="T80" fmla="*/ 0 w 585"/>
                <a:gd name="T81" fmla="*/ 20 h 1356"/>
                <a:gd name="T82" fmla="*/ 11 w 585"/>
                <a:gd name="T83" fmla="*/ 0 h 135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585" h="1356">
                  <a:moveTo>
                    <a:pt x="11" y="0"/>
                  </a:moveTo>
                  <a:lnTo>
                    <a:pt x="73" y="33"/>
                  </a:lnTo>
                  <a:lnTo>
                    <a:pt x="132" y="71"/>
                  </a:lnTo>
                  <a:lnTo>
                    <a:pt x="190" y="114"/>
                  </a:lnTo>
                  <a:lnTo>
                    <a:pt x="246" y="163"/>
                  </a:lnTo>
                  <a:lnTo>
                    <a:pt x="298" y="218"/>
                  </a:lnTo>
                  <a:lnTo>
                    <a:pt x="346" y="277"/>
                  </a:lnTo>
                  <a:lnTo>
                    <a:pt x="391" y="341"/>
                  </a:lnTo>
                  <a:lnTo>
                    <a:pt x="431" y="408"/>
                  </a:lnTo>
                  <a:lnTo>
                    <a:pt x="467" y="478"/>
                  </a:lnTo>
                  <a:lnTo>
                    <a:pt x="499" y="553"/>
                  </a:lnTo>
                  <a:lnTo>
                    <a:pt x="525" y="629"/>
                  </a:lnTo>
                  <a:lnTo>
                    <a:pt x="548" y="708"/>
                  </a:lnTo>
                  <a:lnTo>
                    <a:pt x="565" y="788"/>
                  </a:lnTo>
                  <a:lnTo>
                    <a:pt x="576" y="869"/>
                  </a:lnTo>
                  <a:lnTo>
                    <a:pt x="583" y="953"/>
                  </a:lnTo>
                  <a:lnTo>
                    <a:pt x="585" y="1036"/>
                  </a:lnTo>
                  <a:lnTo>
                    <a:pt x="580" y="1117"/>
                  </a:lnTo>
                  <a:lnTo>
                    <a:pt x="572" y="1199"/>
                  </a:lnTo>
                  <a:lnTo>
                    <a:pt x="558" y="1279"/>
                  </a:lnTo>
                  <a:lnTo>
                    <a:pt x="538" y="1356"/>
                  </a:lnTo>
                  <a:lnTo>
                    <a:pt x="506" y="1342"/>
                  </a:lnTo>
                  <a:lnTo>
                    <a:pt x="524" y="1262"/>
                  </a:lnTo>
                  <a:lnTo>
                    <a:pt x="538" y="1181"/>
                  </a:lnTo>
                  <a:lnTo>
                    <a:pt x="547" y="1099"/>
                  </a:lnTo>
                  <a:lnTo>
                    <a:pt x="549" y="1016"/>
                  </a:lnTo>
                  <a:lnTo>
                    <a:pt x="547" y="933"/>
                  </a:lnTo>
                  <a:lnTo>
                    <a:pt x="540" y="849"/>
                  </a:lnTo>
                  <a:lnTo>
                    <a:pt x="525" y="768"/>
                  </a:lnTo>
                  <a:lnTo>
                    <a:pt x="506" y="687"/>
                  </a:lnTo>
                  <a:lnTo>
                    <a:pt x="482" y="609"/>
                  </a:lnTo>
                  <a:lnTo>
                    <a:pt x="452" y="533"/>
                  </a:lnTo>
                  <a:lnTo>
                    <a:pt x="418" y="460"/>
                  </a:lnTo>
                  <a:lnTo>
                    <a:pt x="378" y="390"/>
                  </a:lnTo>
                  <a:lnTo>
                    <a:pt x="335" y="324"/>
                  </a:lnTo>
                  <a:lnTo>
                    <a:pt x="287" y="265"/>
                  </a:lnTo>
                  <a:lnTo>
                    <a:pt x="236" y="209"/>
                  </a:lnTo>
                  <a:lnTo>
                    <a:pt x="180" y="158"/>
                  </a:lnTo>
                  <a:lnTo>
                    <a:pt x="123" y="113"/>
                  </a:lnTo>
                  <a:lnTo>
                    <a:pt x="62" y="73"/>
                  </a:lnTo>
                  <a:lnTo>
                    <a:pt x="0" y="40"/>
                  </a:lnTo>
                  <a:lnTo>
                    <a:pt x="11" y="0"/>
                  </a:lnTo>
                  <a:close/>
                </a:path>
              </a:pathLst>
            </a:custGeom>
            <a:solidFill>
              <a:srgbClr val="CE63C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463" name="Freeform 1228"/>
            <p:cNvSpPr>
              <a:spLocks/>
            </p:cNvSpPr>
            <p:nvPr/>
          </p:nvSpPr>
          <p:spPr bwMode="auto">
            <a:xfrm>
              <a:off x="1209" y="771"/>
              <a:ext cx="562" cy="650"/>
            </a:xfrm>
            <a:custGeom>
              <a:avLst/>
              <a:gdLst>
                <a:gd name="T0" fmla="*/ 519 w 562"/>
                <a:gd name="T1" fmla="*/ 650 h 1302"/>
                <a:gd name="T2" fmla="*/ 537 w 562"/>
                <a:gd name="T3" fmla="*/ 610 h 1302"/>
                <a:gd name="T4" fmla="*/ 551 w 562"/>
                <a:gd name="T5" fmla="*/ 570 h 1302"/>
                <a:gd name="T6" fmla="*/ 560 w 562"/>
                <a:gd name="T7" fmla="*/ 529 h 1302"/>
                <a:gd name="T8" fmla="*/ 562 w 562"/>
                <a:gd name="T9" fmla="*/ 487 h 1302"/>
                <a:gd name="T10" fmla="*/ 560 w 562"/>
                <a:gd name="T11" fmla="*/ 446 h 1302"/>
                <a:gd name="T12" fmla="*/ 553 w 562"/>
                <a:gd name="T13" fmla="*/ 404 h 1302"/>
                <a:gd name="T14" fmla="*/ 538 w 562"/>
                <a:gd name="T15" fmla="*/ 363 h 1302"/>
                <a:gd name="T16" fmla="*/ 519 w 562"/>
                <a:gd name="T17" fmla="*/ 323 h 1302"/>
                <a:gd name="T18" fmla="*/ 495 w 562"/>
                <a:gd name="T19" fmla="*/ 284 h 1302"/>
                <a:gd name="T20" fmla="*/ 465 w 562"/>
                <a:gd name="T21" fmla="*/ 246 h 1302"/>
                <a:gd name="T22" fmla="*/ 431 w 562"/>
                <a:gd name="T23" fmla="*/ 210 h 1302"/>
                <a:gd name="T24" fmla="*/ 391 w 562"/>
                <a:gd name="T25" fmla="*/ 175 h 1302"/>
                <a:gd name="T26" fmla="*/ 348 w 562"/>
                <a:gd name="T27" fmla="*/ 142 h 1302"/>
                <a:gd name="T28" fmla="*/ 300 w 562"/>
                <a:gd name="T29" fmla="*/ 112 h 1302"/>
                <a:gd name="T30" fmla="*/ 249 w 562"/>
                <a:gd name="T31" fmla="*/ 84 h 1302"/>
                <a:gd name="T32" fmla="*/ 193 w 562"/>
                <a:gd name="T33" fmla="*/ 59 h 1302"/>
                <a:gd name="T34" fmla="*/ 136 w 562"/>
                <a:gd name="T35" fmla="*/ 36 h 1302"/>
                <a:gd name="T36" fmla="*/ 75 w 562"/>
                <a:gd name="T37" fmla="*/ 16 h 1302"/>
                <a:gd name="T38" fmla="*/ 13 w 562"/>
                <a:gd name="T39" fmla="*/ 0 h 1302"/>
                <a:gd name="T40" fmla="*/ 0 w 562"/>
                <a:gd name="T41" fmla="*/ 21 h 1302"/>
                <a:gd name="T42" fmla="*/ 61 w 562"/>
                <a:gd name="T43" fmla="*/ 37 h 1302"/>
                <a:gd name="T44" fmla="*/ 119 w 562"/>
                <a:gd name="T45" fmla="*/ 55 h 1302"/>
                <a:gd name="T46" fmla="*/ 174 w 562"/>
                <a:gd name="T47" fmla="*/ 77 h 1302"/>
                <a:gd name="T48" fmla="*/ 226 w 562"/>
                <a:gd name="T49" fmla="*/ 101 h 1302"/>
                <a:gd name="T50" fmla="*/ 275 w 562"/>
                <a:gd name="T51" fmla="*/ 128 h 1302"/>
                <a:gd name="T52" fmla="*/ 321 w 562"/>
                <a:gd name="T53" fmla="*/ 157 h 1302"/>
                <a:gd name="T54" fmla="*/ 362 w 562"/>
                <a:gd name="T55" fmla="*/ 188 h 1302"/>
                <a:gd name="T56" fmla="*/ 400 w 562"/>
                <a:gd name="T57" fmla="*/ 222 h 1302"/>
                <a:gd name="T58" fmla="*/ 432 w 562"/>
                <a:gd name="T59" fmla="*/ 256 h 1302"/>
                <a:gd name="T60" fmla="*/ 461 w 562"/>
                <a:gd name="T61" fmla="*/ 292 h 1302"/>
                <a:gd name="T62" fmla="*/ 485 w 562"/>
                <a:gd name="T63" fmla="*/ 330 h 1302"/>
                <a:gd name="T64" fmla="*/ 502 w 562"/>
                <a:gd name="T65" fmla="*/ 368 h 1302"/>
                <a:gd name="T66" fmla="*/ 516 w 562"/>
                <a:gd name="T67" fmla="*/ 408 h 1302"/>
                <a:gd name="T68" fmla="*/ 523 w 562"/>
                <a:gd name="T69" fmla="*/ 447 h 1302"/>
                <a:gd name="T70" fmla="*/ 526 w 562"/>
                <a:gd name="T71" fmla="*/ 486 h 1302"/>
                <a:gd name="T72" fmla="*/ 523 w 562"/>
                <a:gd name="T73" fmla="*/ 526 h 1302"/>
                <a:gd name="T74" fmla="*/ 514 w 562"/>
                <a:gd name="T75" fmla="*/ 565 h 1302"/>
                <a:gd name="T76" fmla="*/ 502 w 562"/>
                <a:gd name="T77" fmla="*/ 604 h 1302"/>
                <a:gd name="T78" fmla="*/ 483 w 562"/>
                <a:gd name="T79" fmla="*/ 642 h 1302"/>
                <a:gd name="T80" fmla="*/ 519 w 562"/>
                <a:gd name="T81" fmla="*/ 650 h 130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562" h="1302">
                  <a:moveTo>
                    <a:pt x="519" y="1302"/>
                  </a:moveTo>
                  <a:lnTo>
                    <a:pt x="537" y="1222"/>
                  </a:lnTo>
                  <a:lnTo>
                    <a:pt x="551" y="1141"/>
                  </a:lnTo>
                  <a:lnTo>
                    <a:pt x="560" y="1059"/>
                  </a:lnTo>
                  <a:lnTo>
                    <a:pt x="562" y="976"/>
                  </a:lnTo>
                  <a:lnTo>
                    <a:pt x="560" y="893"/>
                  </a:lnTo>
                  <a:lnTo>
                    <a:pt x="553" y="809"/>
                  </a:lnTo>
                  <a:lnTo>
                    <a:pt x="538" y="728"/>
                  </a:lnTo>
                  <a:lnTo>
                    <a:pt x="519" y="647"/>
                  </a:lnTo>
                  <a:lnTo>
                    <a:pt x="495" y="569"/>
                  </a:lnTo>
                  <a:lnTo>
                    <a:pt x="465" y="493"/>
                  </a:lnTo>
                  <a:lnTo>
                    <a:pt x="431" y="420"/>
                  </a:lnTo>
                  <a:lnTo>
                    <a:pt x="391" y="350"/>
                  </a:lnTo>
                  <a:lnTo>
                    <a:pt x="348" y="284"/>
                  </a:lnTo>
                  <a:lnTo>
                    <a:pt x="300" y="225"/>
                  </a:lnTo>
                  <a:lnTo>
                    <a:pt x="249" y="169"/>
                  </a:lnTo>
                  <a:lnTo>
                    <a:pt x="193" y="118"/>
                  </a:lnTo>
                  <a:lnTo>
                    <a:pt x="136" y="73"/>
                  </a:lnTo>
                  <a:lnTo>
                    <a:pt x="75" y="33"/>
                  </a:lnTo>
                  <a:lnTo>
                    <a:pt x="13" y="0"/>
                  </a:lnTo>
                  <a:lnTo>
                    <a:pt x="0" y="42"/>
                  </a:lnTo>
                  <a:lnTo>
                    <a:pt x="61" y="74"/>
                  </a:lnTo>
                  <a:lnTo>
                    <a:pt x="119" y="111"/>
                  </a:lnTo>
                  <a:lnTo>
                    <a:pt x="174" y="154"/>
                  </a:lnTo>
                  <a:lnTo>
                    <a:pt x="226" y="203"/>
                  </a:lnTo>
                  <a:lnTo>
                    <a:pt x="275" y="256"/>
                  </a:lnTo>
                  <a:lnTo>
                    <a:pt x="321" y="315"/>
                  </a:lnTo>
                  <a:lnTo>
                    <a:pt x="362" y="377"/>
                  </a:lnTo>
                  <a:lnTo>
                    <a:pt x="400" y="444"/>
                  </a:lnTo>
                  <a:lnTo>
                    <a:pt x="432" y="513"/>
                  </a:lnTo>
                  <a:lnTo>
                    <a:pt x="461" y="585"/>
                  </a:lnTo>
                  <a:lnTo>
                    <a:pt x="485" y="661"/>
                  </a:lnTo>
                  <a:lnTo>
                    <a:pt x="502" y="737"/>
                  </a:lnTo>
                  <a:lnTo>
                    <a:pt x="516" y="817"/>
                  </a:lnTo>
                  <a:lnTo>
                    <a:pt x="523" y="895"/>
                  </a:lnTo>
                  <a:lnTo>
                    <a:pt x="526" y="974"/>
                  </a:lnTo>
                  <a:lnTo>
                    <a:pt x="523" y="1054"/>
                  </a:lnTo>
                  <a:lnTo>
                    <a:pt x="514" y="1132"/>
                  </a:lnTo>
                  <a:lnTo>
                    <a:pt x="502" y="1210"/>
                  </a:lnTo>
                  <a:lnTo>
                    <a:pt x="483" y="1286"/>
                  </a:lnTo>
                  <a:lnTo>
                    <a:pt x="519" y="1302"/>
                  </a:lnTo>
                  <a:close/>
                </a:path>
              </a:pathLst>
            </a:custGeom>
            <a:solidFill>
              <a:srgbClr val="D068C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464" name="Freeform 1229"/>
            <p:cNvSpPr>
              <a:spLocks/>
            </p:cNvSpPr>
            <p:nvPr/>
          </p:nvSpPr>
          <p:spPr bwMode="auto">
            <a:xfrm>
              <a:off x="1196" y="791"/>
              <a:ext cx="539" cy="622"/>
            </a:xfrm>
            <a:custGeom>
              <a:avLst/>
              <a:gdLst>
                <a:gd name="T0" fmla="*/ 13 w 539"/>
                <a:gd name="T1" fmla="*/ 0 h 1244"/>
                <a:gd name="T2" fmla="*/ 74 w 539"/>
                <a:gd name="T3" fmla="*/ 16 h 1244"/>
                <a:gd name="T4" fmla="*/ 132 w 539"/>
                <a:gd name="T5" fmla="*/ 35 h 1244"/>
                <a:gd name="T6" fmla="*/ 187 w 539"/>
                <a:gd name="T7" fmla="*/ 56 h 1244"/>
                <a:gd name="T8" fmla="*/ 239 w 539"/>
                <a:gd name="T9" fmla="*/ 81 h 1244"/>
                <a:gd name="T10" fmla="*/ 288 w 539"/>
                <a:gd name="T11" fmla="*/ 107 h 1244"/>
                <a:gd name="T12" fmla="*/ 334 w 539"/>
                <a:gd name="T13" fmla="*/ 137 h 1244"/>
                <a:gd name="T14" fmla="*/ 375 w 539"/>
                <a:gd name="T15" fmla="*/ 168 h 1244"/>
                <a:gd name="T16" fmla="*/ 413 w 539"/>
                <a:gd name="T17" fmla="*/ 201 h 1244"/>
                <a:gd name="T18" fmla="*/ 445 w 539"/>
                <a:gd name="T19" fmla="*/ 236 h 1244"/>
                <a:gd name="T20" fmla="*/ 474 w 539"/>
                <a:gd name="T21" fmla="*/ 272 h 1244"/>
                <a:gd name="T22" fmla="*/ 498 w 539"/>
                <a:gd name="T23" fmla="*/ 310 h 1244"/>
                <a:gd name="T24" fmla="*/ 515 w 539"/>
                <a:gd name="T25" fmla="*/ 348 h 1244"/>
                <a:gd name="T26" fmla="*/ 529 w 539"/>
                <a:gd name="T27" fmla="*/ 388 h 1244"/>
                <a:gd name="T28" fmla="*/ 536 w 539"/>
                <a:gd name="T29" fmla="*/ 427 h 1244"/>
                <a:gd name="T30" fmla="*/ 539 w 539"/>
                <a:gd name="T31" fmla="*/ 466 h 1244"/>
                <a:gd name="T32" fmla="*/ 536 w 539"/>
                <a:gd name="T33" fmla="*/ 506 h 1244"/>
                <a:gd name="T34" fmla="*/ 527 w 539"/>
                <a:gd name="T35" fmla="*/ 545 h 1244"/>
                <a:gd name="T36" fmla="*/ 515 w 539"/>
                <a:gd name="T37" fmla="*/ 584 h 1244"/>
                <a:gd name="T38" fmla="*/ 496 w 539"/>
                <a:gd name="T39" fmla="*/ 622 h 1244"/>
                <a:gd name="T40" fmla="*/ 460 w 539"/>
                <a:gd name="T41" fmla="*/ 613 h 1244"/>
                <a:gd name="T42" fmla="*/ 476 w 539"/>
                <a:gd name="T43" fmla="*/ 578 h 1244"/>
                <a:gd name="T44" fmla="*/ 489 w 539"/>
                <a:gd name="T45" fmla="*/ 541 h 1244"/>
                <a:gd name="T46" fmla="*/ 498 w 539"/>
                <a:gd name="T47" fmla="*/ 503 h 1244"/>
                <a:gd name="T48" fmla="*/ 499 w 539"/>
                <a:gd name="T49" fmla="*/ 465 h 1244"/>
                <a:gd name="T50" fmla="*/ 498 w 539"/>
                <a:gd name="T51" fmla="*/ 428 h 1244"/>
                <a:gd name="T52" fmla="*/ 489 w 539"/>
                <a:gd name="T53" fmla="*/ 390 h 1244"/>
                <a:gd name="T54" fmla="*/ 478 w 539"/>
                <a:gd name="T55" fmla="*/ 353 h 1244"/>
                <a:gd name="T56" fmla="*/ 460 w 539"/>
                <a:gd name="T57" fmla="*/ 317 h 1244"/>
                <a:gd name="T58" fmla="*/ 438 w 539"/>
                <a:gd name="T59" fmla="*/ 281 h 1244"/>
                <a:gd name="T60" fmla="*/ 411 w 539"/>
                <a:gd name="T61" fmla="*/ 246 h 1244"/>
                <a:gd name="T62" fmla="*/ 380 w 539"/>
                <a:gd name="T63" fmla="*/ 213 h 1244"/>
                <a:gd name="T64" fmla="*/ 344 w 539"/>
                <a:gd name="T65" fmla="*/ 182 h 1244"/>
                <a:gd name="T66" fmla="*/ 304 w 539"/>
                <a:gd name="T67" fmla="*/ 152 h 1244"/>
                <a:gd name="T68" fmla="*/ 262 w 539"/>
                <a:gd name="T69" fmla="*/ 124 h 1244"/>
                <a:gd name="T70" fmla="*/ 215 w 539"/>
                <a:gd name="T71" fmla="*/ 99 h 1244"/>
                <a:gd name="T72" fmla="*/ 166 w 539"/>
                <a:gd name="T73" fmla="*/ 76 h 1244"/>
                <a:gd name="T74" fmla="*/ 112 w 539"/>
                <a:gd name="T75" fmla="*/ 55 h 1244"/>
                <a:gd name="T76" fmla="*/ 57 w 539"/>
                <a:gd name="T77" fmla="*/ 38 h 1244"/>
                <a:gd name="T78" fmla="*/ 0 w 539"/>
                <a:gd name="T79" fmla="*/ 23 h 1244"/>
                <a:gd name="T80" fmla="*/ 13 w 539"/>
                <a:gd name="T81" fmla="*/ 0 h 124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539" h="1244">
                  <a:moveTo>
                    <a:pt x="13" y="0"/>
                  </a:moveTo>
                  <a:lnTo>
                    <a:pt x="74" y="32"/>
                  </a:lnTo>
                  <a:lnTo>
                    <a:pt x="132" y="69"/>
                  </a:lnTo>
                  <a:lnTo>
                    <a:pt x="187" y="112"/>
                  </a:lnTo>
                  <a:lnTo>
                    <a:pt x="239" y="161"/>
                  </a:lnTo>
                  <a:lnTo>
                    <a:pt x="288" y="214"/>
                  </a:lnTo>
                  <a:lnTo>
                    <a:pt x="334" y="273"/>
                  </a:lnTo>
                  <a:lnTo>
                    <a:pt x="375" y="335"/>
                  </a:lnTo>
                  <a:lnTo>
                    <a:pt x="413" y="402"/>
                  </a:lnTo>
                  <a:lnTo>
                    <a:pt x="445" y="471"/>
                  </a:lnTo>
                  <a:lnTo>
                    <a:pt x="474" y="543"/>
                  </a:lnTo>
                  <a:lnTo>
                    <a:pt x="498" y="619"/>
                  </a:lnTo>
                  <a:lnTo>
                    <a:pt x="515" y="695"/>
                  </a:lnTo>
                  <a:lnTo>
                    <a:pt x="529" y="775"/>
                  </a:lnTo>
                  <a:lnTo>
                    <a:pt x="536" y="853"/>
                  </a:lnTo>
                  <a:lnTo>
                    <a:pt x="539" y="932"/>
                  </a:lnTo>
                  <a:lnTo>
                    <a:pt x="536" y="1012"/>
                  </a:lnTo>
                  <a:lnTo>
                    <a:pt x="527" y="1090"/>
                  </a:lnTo>
                  <a:lnTo>
                    <a:pt x="515" y="1168"/>
                  </a:lnTo>
                  <a:lnTo>
                    <a:pt x="496" y="1244"/>
                  </a:lnTo>
                  <a:lnTo>
                    <a:pt x="460" y="1225"/>
                  </a:lnTo>
                  <a:lnTo>
                    <a:pt x="476" y="1155"/>
                  </a:lnTo>
                  <a:lnTo>
                    <a:pt x="489" y="1081"/>
                  </a:lnTo>
                  <a:lnTo>
                    <a:pt x="498" y="1006"/>
                  </a:lnTo>
                  <a:lnTo>
                    <a:pt x="499" y="930"/>
                  </a:lnTo>
                  <a:lnTo>
                    <a:pt x="498" y="856"/>
                  </a:lnTo>
                  <a:lnTo>
                    <a:pt x="489" y="780"/>
                  </a:lnTo>
                  <a:lnTo>
                    <a:pt x="478" y="706"/>
                  </a:lnTo>
                  <a:lnTo>
                    <a:pt x="460" y="634"/>
                  </a:lnTo>
                  <a:lnTo>
                    <a:pt x="438" y="561"/>
                  </a:lnTo>
                  <a:lnTo>
                    <a:pt x="411" y="492"/>
                  </a:lnTo>
                  <a:lnTo>
                    <a:pt x="380" y="425"/>
                  </a:lnTo>
                  <a:lnTo>
                    <a:pt x="344" y="364"/>
                  </a:lnTo>
                  <a:lnTo>
                    <a:pt x="304" y="304"/>
                  </a:lnTo>
                  <a:lnTo>
                    <a:pt x="262" y="248"/>
                  </a:lnTo>
                  <a:lnTo>
                    <a:pt x="215" y="197"/>
                  </a:lnTo>
                  <a:lnTo>
                    <a:pt x="166" y="152"/>
                  </a:lnTo>
                  <a:lnTo>
                    <a:pt x="112" y="110"/>
                  </a:lnTo>
                  <a:lnTo>
                    <a:pt x="57" y="76"/>
                  </a:lnTo>
                  <a:lnTo>
                    <a:pt x="0" y="45"/>
                  </a:lnTo>
                  <a:lnTo>
                    <a:pt x="13" y="0"/>
                  </a:lnTo>
                  <a:close/>
                </a:path>
              </a:pathLst>
            </a:custGeom>
            <a:solidFill>
              <a:srgbClr val="D36DD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465" name="Freeform 1230"/>
            <p:cNvSpPr>
              <a:spLocks/>
            </p:cNvSpPr>
            <p:nvPr/>
          </p:nvSpPr>
          <p:spPr bwMode="auto">
            <a:xfrm>
              <a:off x="1182" y="814"/>
              <a:ext cx="513" cy="590"/>
            </a:xfrm>
            <a:custGeom>
              <a:avLst/>
              <a:gdLst>
                <a:gd name="T0" fmla="*/ 474 w 513"/>
                <a:gd name="T1" fmla="*/ 590 h 1180"/>
                <a:gd name="T2" fmla="*/ 490 w 513"/>
                <a:gd name="T3" fmla="*/ 555 h 1180"/>
                <a:gd name="T4" fmla="*/ 503 w 513"/>
                <a:gd name="T5" fmla="*/ 518 h 1180"/>
                <a:gd name="T6" fmla="*/ 512 w 513"/>
                <a:gd name="T7" fmla="*/ 481 h 1180"/>
                <a:gd name="T8" fmla="*/ 513 w 513"/>
                <a:gd name="T9" fmla="*/ 443 h 1180"/>
                <a:gd name="T10" fmla="*/ 512 w 513"/>
                <a:gd name="T11" fmla="*/ 406 h 1180"/>
                <a:gd name="T12" fmla="*/ 503 w 513"/>
                <a:gd name="T13" fmla="*/ 368 h 1180"/>
                <a:gd name="T14" fmla="*/ 492 w 513"/>
                <a:gd name="T15" fmla="*/ 331 h 1180"/>
                <a:gd name="T16" fmla="*/ 474 w 513"/>
                <a:gd name="T17" fmla="*/ 295 h 1180"/>
                <a:gd name="T18" fmla="*/ 452 w 513"/>
                <a:gd name="T19" fmla="*/ 258 h 1180"/>
                <a:gd name="T20" fmla="*/ 425 w 513"/>
                <a:gd name="T21" fmla="*/ 224 h 1180"/>
                <a:gd name="T22" fmla="*/ 394 w 513"/>
                <a:gd name="T23" fmla="*/ 190 h 1180"/>
                <a:gd name="T24" fmla="*/ 358 w 513"/>
                <a:gd name="T25" fmla="*/ 160 h 1180"/>
                <a:gd name="T26" fmla="*/ 318 w 513"/>
                <a:gd name="T27" fmla="*/ 130 h 1180"/>
                <a:gd name="T28" fmla="*/ 276 w 513"/>
                <a:gd name="T29" fmla="*/ 102 h 1180"/>
                <a:gd name="T30" fmla="*/ 229 w 513"/>
                <a:gd name="T31" fmla="*/ 76 h 1180"/>
                <a:gd name="T32" fmla="*/ 180 w 513"/>
                <a:gd name="T33" fmla="*/ 54 h 1180"/>
                <a:gd name="T34" fmla="*/ 126 w 513"/>
                <a:gd name="T35" fmla="*/ 33 h 1180"/>
                <a:gd name="T36" fmla="*/ 71 w 513"/>
                <a:gd name="T37" fmla="*/ 16 h 1180"/>
                <a:gd name="T38" fmla="*/ 14 w 513"/>
                <a:gd name="T39" fmla="*/ 0 h 1180"/>
                <a:gd name="T40" fmla="*/ 0 w 513"/>
                <a:gd name="T41" fmla="*/ 25 h 1180"/>
                <a:gd name="T42" fmla="*/ 58 w 513"/>
                <a:gd name="T43" fmla="*/ 39 h 1180"/>
                <a:gd name="T44" fmla="*/ 112 w 513"/>
                <a:gd name="T45" fmla="*/ 57 h 1180"/>
                <a:gd name="T46" fmla="*/ 164 w 513"/>
                <a:gd name="T47" fmla="*/ 78 h 1180"/>
                <a:gd name="T48" fmla="*/ 213 w 513"/>
                <a:gd name="T49" fmla="*/ 102 h 1180"/>
                <a:gd name="T50" fmla="*/ 259 w 513"/>
                <a:gd name="T51" fmla="*/ 127 h 1180"/>
                <a:gd name="T52" fmla="*/ 301 w 513"/>
                <a:gd name="T53" fmla="*/ 155 h 1180"/>
                <a:gd name="T54" fmla="*/ 339 w 513"/>
                <a:gd name="T55" fmla="*/ 186 h 1180"/>
                <a:gd name="T56" fmla="*/ 373 w 513"/>
                <a:gd name="T57" fmla="*/ 218 h 1180"/>
                <a:gd name="T58" fmla="*/ 401 w 513"/>
                <a:gd name="T59" fmla="*/ 251 h 1180"/>
                <a:gd name="T60" fmla="*/ 425 w 513"/>
                <a:gd name="T61" fmla="*/ 286 h 1180"/>
                <a:gd name="T62" fmla="*/ 445 w 513"/>
                <a:gd name="T63" fmla="*/ 323 h 1180"/>
                <a:gd name="T64" fmla="*/ 459 w 513"/>
                <a:gd name="T65" fmla="*/ 360 h 1180"/>
                <a:gd name="T66" fmla="*/ 468 w 513"/>
                <a:gd name="T67" fmla="*/ 397 h 1180"/>
                <a:gd name="T68" fmla="*/ 472 w 513"/>
                <a:gd name="T69" fmla="*/ 435 h 1180"/>
                <a:gd name="T70" fmla="*/ 471 w 513"/>
                <a:gd name="T71" fmla="*/ 472 h 1180"/>
                <a:gd name="T72" fmla="*/ 464 w 513"/>
                <a:gd name="T73" fmla="*/ 509 h 1180"/>
                <a:gd name="T74" fmla="*/ 451 w 513"/>
                <a:gd name="T75" fmla="*/ 546 h 1180"/>
                <a:gd name="T76" fmla="*/ 434 w 513"/>
                <a:gd name="T77" fmla="*/ 581 h 1180"/>
                <a:gd name="T78" fmla="*/ 474 w 513"/>
                <a:gd name="T79" fmla="*/ 590 h 118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513" h="1180">
                  <a:moveTo>
                    <a:pt x="474" y="1180"/>
                  </a:moveTo>
                  <a:lnTo>
                    <a:pt x="490" y="1110"/>
                  </a:lnTo>
                  <a:lnTo>
                    <a:pt x="503" y="1036"/>
                  </a:lnTo>
                  <a:lnTo>
                    <a:pt x="512" y="961"/>
                  </a:lnTo>
                  <a:lnTo>
                    <a:pt x="513" y="885"/>
                  </a:lnTo>
                  <a:lnTo>
                    <a:pt x="512" y="811"/>
                  </a:lnTo>
                  <a:lnTo>
                    <a:pt x="503" y="735"/>
                  </a:lnTo>
                  <a:lnTo>
                    <a:pt x="492" y="661"/>
                  </a:lnTo>
                  <a:lnTo>
                    <a:pt x="474" y="589"/>
                  </a:lnTo>
                  <a:lnTo>
                    <a:pt x="452" y="516"/>
                  </a:lnTo>
                  <a:lnTo>
                    <a:pt x="425" y="447"/>
                  </a:lnTo>
                  <a:lnTo>
                    <a:pt x="394" y="380"/>
                  </a:lnTo>
                  <a:lnTo>
                    <a:pt x="358" y="319"/>
                  </a:lnTo>
                  <a:lnTo>
                    <a:pt x="318" y="259"/>
                  </a:lnTo>
                  <a:lnTo>
                    <a:pt x="276" y="203"/>
                  </a:lnTo>
                  <a:lnTo>
                    <a:pt x="229" y="152"/>
                  </a:lnTo>
                  <a:lnTo>
                    <a:pt x="180" y="107"/>
                  </a:lnTo>
                  <a:lnTo>
                    <a:pt x="126" y="65"/>
                  </a:lnTo>
                  <a:lnTo>
                    <a:pt x="71" y="31"/>
                  </a:lnTo>
                  <a:lnTo>
                    <a:pt x="14" y="0"/>
                  </a:lnTo>
                  <a:lnTo>
                    <a:pt x="0" y="49"/>
                  </a:lnTo>
                  <a:lnTo>
                    <a:pt x="58" y="78"/>
                  </a:lnTo>
                  <a:lnTo>
                    <a:pt x="112" y="114"/>
                  </a:lnTo>
                  <a:lnTo>
                    <a:pt x="164" y="156"/>
                  </a:lnTo>
                  <a:lnTo>
                    <a:pt x="213" y="203"/>
                  </a:lnTo>
                  <a:lnTo>
                    <a:pt x="259" y="254"/>
                  </a:lnTo>
                  <a:lnTo>
                    <a:pt x="301" y="310"/>
                  </a:lnTo>
                  <a:lnTo>
                    <a:pt x="339" y="371"/>
                  </a:lnTo>
                  <a:lnTo>
                    <a:pt x="373" y="435"/>
                  </a:lnTo>
                  <a:lnTo>
                    <a:pt x="401" y="502"/>
                  </a:lnTo>
                  <a:lnTo>
                    <a:pt x="425" y="572"/>
                  </a:lnTo>
                  <a:lnTo>
                    <a:pt x="445" y="645"/>
                  </a:lnTo>
                  <a:lnTo>
                    <a:pt x="459" y="719"/>
                  </a:lnTo>
                  <a:lnTo>
                    <a:pt x="468" y="793"/>
                  </a:lnTo>
                  <a:lnTo>
                    <a:pt x="472" y="869"/>
                  </a:lnTo>
                  <a:lnTo>
                    <a:pt x="471" y="943"/>
                  </a:lnTo>
                  <a:lnTo>
                    <a:pt x="464" y="1018"/>
                  </a:lnTo>
                  <a:lnTo>
                    <a:pt x="451" y="1092"/>
                  </a:lnTo>
                  <a:lnTo>
                    <a:pt x="434" y="1162"/>
                  </a:lnTo>
                  <a:lnTo>
                    <a:pt x="474" y="1180"/>
                  </a:lnTo>
                  <a:close/>
                </a:path>
              </a:pathLst>
            </a:custGeom>
            <a:solidFill>
              <a:srgbClr val="D572D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466" name="Freeform 1231"/>
            <p:cNvSpPr>
              <a:spLocks/>
            </p:cNvSpPr>
            <p:nvPr/>
          </p:nvSpPr>
          <p:spPr bwMode="auto">
            <a:xfrm>
              <a:off x="1168" y="839"/>
              <a:ext cx="486" cy="556"/>
            </a:xfrm>
            <a:custGeom>
              <a:avLst/>
              <a:gdLst>
                <a:gd name="T0" fmla="*/ 14 w 486"/>
                <a:gd name="T1" fmla="*/ 0 h 1113"/>
                <a:gd name="T2" fmla="*/ 72 w 486"/>
                <a:gd name="T3" fmla="*/ 14 h 1113"/>
                <a:gd name="T4" fmla="*/ 126 w 486"/>
                <a:gd name="T5" fmla="*/ 32 h 1113"/>
                <a:gd name="T6" fmla="*/ 178 w 486"/>
                <a:gd name="T7" fmla="*/ 53 h 1113"/>
                <a:gd name="T8" fmla="*/ 227 w 486"/>
                <a:gd name="T9" fmla="*/ 77 h 1113"/>
                <a:gd name="T10" fmla="*/ 273 w 486"/>
                <a:gd name="T11" fmla="*/ 102 h 1113"/>
                <a:gd name="T12" fmla="*/ 315 w 486"/>
                <a:gd name="T13" fmla="*/ 130 h 1113"/>
                <a:gd name="T14" fmla="*/ 353 w 486"/>
                <a:gd name="T15" fmla="*/ 161 h 1113"/>
                <a:gd name="T16" fmla="*/ 387 w 486"/>
                <a:gd name="T17" fmla="*/ 193 h 1113"/>
                <a:gd name="T18" fmla="*/ 415 w 486"/>
                <a:gd name="T19" fmla="*/ 226 h 1113"/>
                <a:gd name="T20" fmla="*/ 439 w 486"/>
                <a:gd name="T21" fmla="*/ 261 h 1113"/>
                <a:gd name="T22" fmla="*/ 459 w 486"/>
                <a:gd name="T23" fmla="*/ 298 h 1113"/>
                <a:gd name="T24" fmla="*/ 473 w 486"/>
                <a:gd name="T25" fmla="*/ 335 h 1113"/>
                <a:gd name="T26" fmla="*/ 482 w 486"/>
                <a:gd name="T27" fmla="*/ 372 h 1113"/>
                <a:gd name="T28" fmla="*/ 486 w 486"/>
                <a:gd name="T29" fmla="*/ 410 h 1113"/>
                <a:gd name="T30" fmla="*/ 485 w 486"/>
                <a:gd name="T31" fmla="*/ 447 h 1113"/>
                <a:gd name="T32" fmla="*/ 478 w 486"/>
                <a:gd name="T33" fmla="*/ 484 h 1113"/>
                <a:gd name="T34" fmla="*/ 465 w 486"/>
                <a:gd name="T35" fmla="*/ 521 h 1113"/>
                <a:gd name="T36" fmla="*/ 448 w 486"/>
                <a:gd name="T37" fmla="*/ 556 h 1113"/>
                <a:gd name="T38" fmla="*/ 406 w 486"/>
                <a:gd name="T39" fmla="*/ 546 h 1113"/>
                <a:gd name="T40" fmla="*/ 424 w 486"/>
                <a:gd name="T41" fmla="*/ 511 h 1113"/>
                <a:gd name="T42" fmla="*/ 435 w 486"/>
                <a:gd name="T43" fmla="*/ 475 h 1113"/>
                <a:gd name="T44" fmla="*/ 441 w 486"/>
                <a:gd name="T45" fmla="*/ 438 h 1113"/>
                <a:gd name="T46" fmla="*/ 442 w 486"/>
                <a:gd name="T47" fmla="*/ 401 h 1113"/>
                <a:gd name="T48" fmla="*/ 437 w 486"/>
                <a:gd name="T49" fmla="*/ 364 h 1113"/>
                <a:gd name="T50" fmla="*/ 427 w 486"/>
                <a:gd name="T51" fmla="*/ 327 h 1113"/>
                <a:gd name="T52" fmla="*/ 410 w 486"/>
                <a:gd name="T53" fmla="*/ 290 h 1113"/>
                <a:gd name="T54" fmla="*/ 389 w 486"/>
                <a:gd name="T55" fmla="*/ 255 h 1113"/>
                <a:gd name="T56" fmla="*/ 362 w 486"/>
                <a:gd name="T57" fmla="*/ 221 h 1113"/>
                <a:gd name="T58" fmla="*/ 331 w 486"/>
                <a:gd name="T59" fmla="*/ 188 h 1113"/>
                <a:gd name="T60" fmla="*/ 295 w 486"/>
                <a:gd name="T61" fmla="*/ 157 h 1113"/>
                <a:gd name="T62" fmla="*/ 254 w 486"/>
                <a:gd name="T63" fmla="*/ 128 h 1113"/>
                <a:gd name="T64" fmla="*/ 210 w 486"/>
                <a:gd name="T65" fmla="*/ 102 h 1113"/>
                <a:gd name="T66" fmla="*/ 162 w 486"/>
                <a:gd name="T67" fmla="*/ 79 h 1113"/>
                <a:gd name="T68" fmla="*/ 110 w 486"/>
                <a:gd name="T69" fmla="*/ 58 h 1113"/>
                <a:gd name="T70" fmla="*/ 56 w 486"/>
                <a:gd name="T71" fmla="*/ 40 h 1113"/>
                <a:gd name="T72" fmla="*/ 0 w 486"/>
                <a:gd name="T73" fmla="*/ 24 h 1113"/>
                <a:gd name="T74" fmla="*/ 14 w 486"/>
                <a:gd name="T75" fmla="*/ 0 h 111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486" h="1113">
                  <a:moveTo>
                    <a:pt x="14" y="0"/>
                  </a:moveTo>
                  <a:lnTo>
                    <a:pt x="72" y="29"/>
                  </a:lnTo>
                  <a:lnTo>
                    <a:pt x="126" y="65"/>
                  </a:lnTo>
                  <a:lnTo>
                    <a:pt x="178" y="107"/>
                  </a:lnTo>
                  <a:lnTo>
                    <a:pt x="227" y="154"/>
                  </a:lnTo>
                  <a:lnTo>
                    <a:pt x="273" y="205"/>
                  </a:lnTo>
                  <a:lnTo>
                    <a:pt x="315" y="261"/>
                  </a:lnTo>
                  <a:lnTo>
                    <a:pt x="353" y="322"/>
                  </a:lnTo>
                  <a:lnTo>
                    <a:pt x="387" y="386"/>
                  </a:lnTo>
                  <a:lnTo>
                    <a:pt x="415" y="453"/>
                  </a:lnTo>
                  <a:lnTo>
                    <a:pt x="439" y="523"/>
                  </a:lnTo>
                  <a:lnTo>
                    <a:pt x="459" y="596"/>
                  </a:lnTo>
                  <a:lnTo>
                    <a:pt x="473" y="670"/>
                  </a:lnTo>
                  <a:lnTo>
                    <a:pt x="482" y="744"/>
                  </a:lnTo>
                  <a:lnTo>
                    <a:pt x="486" y="820"/>
                  </a:lnTo>
                  <a:lnTo>
                    <a:pt x="485" y="894"/>
                  </a:lnTo>
                  <a:lnTo>
                    <a:pt x="478" y="969"/>
                  </a:lnTo>
                  <a:lnTo>
                    <a:pt x="465" y="1043"/>
                  </a:lnTo>
                  <a:lnTo>
                    <a:pt x="448" y="1113"/>
                  </a:lnTo>
                  <a:lnTo>
                    <a:pt x="406" y="1093"/>
                  </a:lnTo>
                  <a:lnTo>
                    <a:pt x="424" y="1023"/>
                  </a:lnTo>
                  <a:lnTo>
                    <a:pt x="435" y="950"/>
                  </a:lnTo>
                  <a:lnTo>
                    <a:pt x="441" y="876"/>
                  </a:lnTo>
                  <a:lnTo>
                    <a:pt x="442" y="802"/>
                  </a:lnTo>
                  <a:lnTo>
                    <a:pt x="437" y="728"/>
                  </a:lnTo>
                  <a:lnTo>
                    <a:pt x="427" y="654"/>
                  </a:lnTo>
                  <a:lnTo>
                    <a:pt x="410" y="581"/>
                  </a:lnTo>
                  <a:lnTo>
                    <a:pt x="389" y="511"/>
                  </a:lnTo>
                  <a:lnTo>
                    <a:pt x="362" y="442"/>
                  </a:lnTo>
                  <a:lnTo>
                    <a:pt x="331" y="377"/>
                  </a:lnTo>
                  <a:lnTo>
                    <a:pt x="295" y="315"/>
                  </a:lnTo>
                  <a:lnTo>
                    <a:pt x="254" y="257"/>
                  </a:lnTo>
                  <a:lnTo>
                    <a:pt x="210" y="205"/>
                  </a:lnTo>
                  <a:lnTo>
                    <a:pt x="162" y="158"/>
                  </a:lnTo>
                  <a:lnTo>
                    <a:pt x="110" y="116"/>
                  </a:lnTo>
                  <a:lnTo>
                    <a:pt x="56" y="80"/>
                  </a:lnTo>
                  <a:lnTo>
                    <a:pt x="0" y="49"/>
                  </a:lnTo>
                  <a:lnTo>
                    <a:pt x="14" y="0"/>
                  </a:lnTo>
                  <a:close/>
                </a:path>
              </a:pathLst>
            </a:custGeom>
            <a:solidFill>
              <a:srgbClr val="D876D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467" name="Freeform 1232"/>
            <p:cNvSpPr>
              <a:spLocks/>
            </p:cNvSpPr>
            <p:nvPr/>
          </p:nvSpPr>
          <p:spPr bwMode="auto">
            <a:xfrm>
              <a:off x="1152" y="863"/>
              <a:ext cx="458" cy="522"/>
            </a:xfrm>
            <a:custGeom>
              <a:avLst/>
              <a:gdLst>
                <a:gd name="T0" fmla="*/ 422 w 458"/>
                <a:gd name="T1" fmla="*/ 522 h 1044"/>
                <a:gd name="T2" fmla="*/ 440 w 458"/>
                <a:gd name="T3" fmla="*/ 487 h 1044"/>
                <a:gd name="T4" fmla="*/ 451 w 458"/>
                <a:gd name="T5" fmla="*/ 451 h 1044"/>
                <a:gd name="T6" fmla="*/ 457 w 458"/>
                <a:gd name="T7" fmla="*/ 414 h 1044"/>
                <a:gd name="T8" fmla="*/ 458 w 458"/>
                <a:gd name="T9" fmla="*/ 377 h 1044"/>
                <a:gd name="T10" fmla="*/ 453 w 458"/>
                <a:gd name="T11" fmla="*/ 340 h 1044"/>
                <a:gd name="T12" fmla="*/ 443 w 458"/>
                <a:gd name="T13" fmla="*/ 303 h 1044"/>
                <a:gd name="T14" fmla="*/ 426 w 458"/>
                <a:gd name="T15" fmla="*/ 266 h 1044"/>
                <a:gd name="T16" fmla="*/ 405 w 458"/>
                <a:gd name="T17" fmla="*/ 231 h 1044"/>
                <a:gd name="T18" fmla="*/ 378 w 458"/>
                <a:gd name="T19" fmla="*/ 197 h 1044"/>
                <a:gd name="T20" fmla="*/ 347 w 458"/>
                <a:gd name="T21" fmla="*/ 164 h 1044"/>
                <a:gd name="T22" fmla="*/ 311 w 458"/>
                <a:gd name="T23" fmla="*/ 133 h 1044"/>
                <a:gd name="T24" fmla="*/ 270 w 458"/>
                <a:gd name="T25" fmla="*/ 104 h 1044"/>
                <a:gd name="T26" fmla="*/ 226 w 458"/>
                <a:gd name="T27" fmla="*/ 78 h 1044"/>
                <a:gd name="T28" fmla="*/ 178 w 458"/>
                <a:gd name="T29" fmla="*/ 55 h 1044"/>
                <a:gd name="T30" fmla="*/ 126 w 458"/>
                <a:gd name="T31" fmla="*/ 34 h 1044"/>
                <a:gd name="T32" fmla="*/ 72 w 458"/>
                <a:gd name="T33" fmla="*/ 16 h 1044"/>
                <a:gd name="T34" fmla="*/ 16 w 458"/>
                <a:gd name="T35" fmla="*/ 0 h 1044"/>
                <a:gd name="T36" fmla="*/ 0 w 458"/>
                <a:gd name="T37" fmla="*/ 27 h 1044"/>
                <a:gd name="T38" fmla="*/ 53 w 458"/>
                <a:gd name="T39" fmla="*/ 42 h 1044"/>
                <a:gd name="T40" fmla="*/ 103 w 458"/>
                <a:gd name="T41" fmla="*/ 58 h 1044"/>
                <a:gd name="T42" fmla="*/ 152 w 458"/>
                <a:gd name="T43" fmla="*/ 78 h 1044"/>
                <a:gd name="T44" fmla="*/ 195 w 458"/>
                <a:gd name="T45" fmla="*/ 100 h 1044"/>
                <a:gd name="T46" fmla="*/ 236 w 458"/>
                <a:gd name="T47" fmla="*/ 124 h 1044"/>
                <a:gd name="T48" fmla="*/ 275 w 458"/>
                <a:gd name="T49" fmla="*/ 150 h 1044"/>
                <a:gd name="T50" fmla="*/ 308 w 458"/>
                <a:gd name="T51" fmla="*/ 179 h 1044"/>
                <a:gd name="T52" fmla="*/ 337 w 458"/>
                <a:gd name="T53" fmla="*/ 209 h 1044"/>
                <a:gd name="T54" fmla="*/ 362 w 458"/>
                <a:gd name="T55" fmla="*/ 241 h 1044"/>
                <a:gd name="T56" fmla="*/ 382 w 458"/>
                <a:gd name="T57" fmla="*/ 274 h 1044"/>
                <a:gd name="T58" fmla="*/ 396 w 458"/>
                <a:gd name="T59" fmla="*/ 308 h 1044"/>
                <a:gd name="T60" fmla="*/ 406 w 458"/>
                <a:gd name="T61" fmla="*/ 342 h 1044"/>
                <a:gd name="T62" fmla="*/ 410 w 458"/>
                <a:gd name="T63" fmla="*/ 377 h 1044"/>
                <a:gd name="T64" fmla="*/ 410 w 458"/>
                <a:gd name="T65" fmla="*/ 411 h 1044"/>
                <a:gd name="T66" fmla="*/ 405 w 458"/>
                <a:gd name="T67" fmla="*/ 446 h 1044"/>
                <a:gd name="T68" fmla="*/ 393 w 458"/>
                <a:gd name="T69" fmla="*/ 480 h 1044"/>
                <a:gd name="T70" fmla="*/ 378 w 458"/>
                <a:gd name="T71" fmla="*/ 513 h 1044"/>
                <a:gd name="T72" fmla="*/ 422 w 458"/>
                <a:gd name="T73" fmla="*/ 522 h 104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458" h="1044">
                  <a:moveTo>
                    <a:pt x="422" y="1044"/>
                  </a:moveTo>
                  <a:lnTo>
                    <a:pt x="440" y="974"/>
                  </a:lnTo>
                  <a:lnTo>
                    <a:pt x="451" y="901"/>
                  </a:lnTo>
                  <a:lnTo>
                    <a:pt x="457" y="827"/>
                  </a:lnTo>
                  <a:lnTo>
                    <a:pt x="458" y="753"/>
                  </a:lnTo>
                  <a:lnTo>
                    <a:pt x="453" y="679"/>
                  </a:lnTo>
                  <a:lnTo>
                    <a:pt x="443" y="605"/>
                  </a:lnTo>
                  <a:lnTo>
                    <a:pt x="426" y="532"/>
                  </a:lnTo>
                  <a:lnTo>
                    <a:pt x="405" y="462"/>
                  </a:lnTo>
                  <a:lnTo>
                    <a:pt x="378" y="393"/>
                  </a:lnTo>
                  <a:lnTo>
                    <a:pt x="347" y="328"/>
                  </a:lnTo>
                  <a:lnTo>
                    <a:pt x="311" y="266"/>
                  </a:lnTo>
                  <a:lnTo>
                    <a:pt x="270" y="208"/>
                  </a:lnTo>
                  <a:lnTo>
                    <a:pt x="226" y="156"/>
                  </a:lnTo>
                  <a:lnTo>
                    <a:pt x="178" y="109"/>
                  </a:lnTo>
                  <a:lnTo>
                    <a:pt x="126" y="67"/>
                  </a:lnTo>
                  <a:lnTo>
                    <a:pt x="72" y="31"/>
                  </a:lnTo>
                  <a:lnTo>
                    <a:pt x="16" y="0"/>
                  </a:lnTo>
                  <a:lnTo>
                    <a:pt x="0" y="54"/>
                  </a:lnTo>
                  <a:lnTo>
                    <a:pt x="53" y="83"/>
                  </a:lnTo>
                  <a:lnTo>
                    <a:pt x="103" y="116"/>
                  </a:lnTo>
                  <a:lnTo>
                    <a:pt x="152" y="156"/>
                  </a:lnTo>
                  <a:lnTo>
                    <a:pt x="195" y="199"/>
                  </a:lnTo>
                  <a:lnTo>
                    <a:pt x="236" y="248"/>
                  </a:lnTo>
                  <a:lnTo>
                    <a:pt x="275" y="300"/>
                  </a:lnTo>
                  <a:lnTo>
                    <a:pt x="308" y="358"/>
                  </a:lnTo>
                  <a:lnTo>
                    <a:pt x="337" y="418"/>
                  </a:lnTo>
                  <a:lnTo>
                    <a:pt x="362" y="481"/>
                  </a:lnTo>
                  <a:lnTo>
                    <a:pt x="382" y="548"/>
                  </a:lnTo>
                  <a:lnTo>
                    <a:pt x="396" y="615"/>
                  </a:lnTo>
                  <a:lnTo>
                    <a:pt x="406" y="684"/>
                  </a:lnTo>
                  <a:lnTo>
                    <a:pt x="410" y="753"/>
                  </a:lnTo>
                  <a:lnTo>
                    <a:pt x="410" y="822"/>
                  </a:lnTo>
                  <a:lnTo>
                    <a:pt x="405" y="891"/>
                  </a:lnTo>
                  <a:lnTo>
                    <a:pt x="393" y="959"/>
                  </a:lnTo>
                  <a:lnTo>
                    <a:pt x="378" y="1025"/>
                  </a:lnTo>
                  <a:lnTo>
                    <a:pt x="422" y="1044"/>
                  </a:lnTo>
                  <a:close/>
                </a:path>
              </a:pathLst>
            </a:custGeom>
            <a:solidFill>
              <a:srgbClr val="DB7BD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468" name="Freeform 1233"/>
            <p:cNvSpPr>
              <a:spLocks/>
            </p:cNvSpPr>
            <p:nvPr/>
          </p:nvSpPr>
          <p:spPr bwMode="auto">
            <a:xfrm>
              <a:off x="1137" y="890"/>
              <a:ext cx="425" cy="485"/>
            </a:xfrm>
            <a:custGeom>
              <a:avLst/>
              <a:gdLst>
                <a:gd name="T0" fmla="*/ 15 w 425"/>
                <a:gd name="T1" fmla="*/ 0 h 971"/>
                <a:gd name="T2" fmla="*/ 68 w 425"/>
                <a:gd name="T3" fmla="*/ 14 h 971"/>
                <a:gd name="T4" fmla="*/ 118 w 425"/>
                <a:gd name="T5" fmla="*/ 31 h 971"/>
                <a:gd name="T6" fmla="*/ 167 w 425"/>
                <a:gd name="T7" fmla="*/ 51 h 971"/>
                <a:gd name="T8" fmla="*/ 210 w 425"/>
                <a:gd name="T9" fmla="*/ 72 h 971"/>
                <a:gd name="T10" fmla="*/ 251 w 425"/>
                <a:gd name="T11" fmla="*/ 97 h 971"/>
                <a:gd name="T12" fmla="*/ 290 w 425"/>
                <a:gd name="T13" fmla="*/ 123 h 971"/>
                <a:gd name="T14" fmla="*/ 323 w 425"/>
                <a:gd name="T15" fmla="*/ 152 h 971"/>
                <a:gd name="T16" fmla="*/ 352 w 425"/>
                <a:gd name="T17" fmla="*/ 182 h 971"/>
                <a:gd name="T18" fmla="*/ 377 w 425"/>
                <a:gd name="T19" fmla="*/ 213 h 971"/>
                <a:gd name="T20" fmla="*/ 397 w 425"/>
                <a:gd name="T21" fmla="*/ 247 h 971"/>
                <a:gd name="T22" fmla="*/ 411 w 425"/>
                <a:gd name="T23" fmla="*/ 280 h 971"/>
                <a:gd name="T24" fmla="*/ 421 w 425"/>
                <a:gd name="T25" fmla="*/ 315 h 971"/>
                <a:gd name="T26" fmla="*/ 425 w 425"/>
                <a:gd name="T27" fmla="*/ 349 h 971"/>
                <a:gd name="T28" fmla="*/ 425 w 425"/>
                <a:gd name="T29" fmla="*/ 384 h 971"/>
                <a:gd name="T30" fmla="*/ 420 w 425"/>
                <a:gd name="T31" fmla="*/ 418 h 971"/>
                <a:gd name="T32" fmla="*/ 408 w 425"/>
                <a:gd name="T33" fmla="*/ 452 h 971"/>
                <a:gd name="T34" fmla="*/ 393 w 425"/>
                <a:gd name="T35" fmla="*/ 485 h 971"/>
                <a:gd name="T36" fmla="*/ 346 w 425"/>
                <a:gd name="T37" fmla="*/ 474 h 971"/>
                <a:gd name="T38" fmla="*/ 362 w 425"/>
                <a:gd name="T39" fmla="*/ 442 h 971"/>
                <a:gd name="T40" fmla="*/ 372 w 425"/>
                <a:gd name="T41" fmla="*/ 409 h 971"/>
                <a:gd name="T42" fmla="*/ 376 w 425"/>
                <a:gd name="T43" fmla="*/ 375 h 971"/>
                <a:gd name="T44" fmla="*/ 376 w 425"/>
                <a:gd name="T45" fmla="*/ 341 h 971"/>
                <a:gd name="T46" fmla="*/ 369 w 425"/>
                <a:gd name="T47" fmla="*/ 308 h 971"/>
                <a:gd name="T48" fmla="*/ 359 w 425"/>
                <a:gd name="T49" fmla="*/ 274 h 971"/>
                <a:gd name="T50" fmla="*/ 342 w 425"/>
                <a:gd name="T51" fmla="*/ 242 h 971"/>
                <a:gd name="T52" fmla="*/ 321 w 425"/>
                <a:gd name="T53" fmla="*/ 210 h 971"/>
                <a:gd name="T54" fmla="*/ 294 w 425"/>
                <a:gd name="T55" fmla="*/ 180 h 971"/>
                <a:gd name="T56" fmla="*/ 263 w 425"/>
                <a:gd name="T57" fmla="*/ 152 h 971"/>
                <a:gd name="T58" fmla="*/ 227 w 425"/>
                <a:gd name="T59" fmla="*/ 125 h 971"/>
                <a:gd name="T60" fmla="*/ 188 w 425"/>
                <a:gd name="T61" fmla="*/ 100 h 971"/>
                <a:gd name="T62" fmla="*/ 145 w 425"/>
                <a:gd name="T63" fmla="*/ 79 h 971"/>
                <a:gd name="T64" fmla="*/ 99 w 425"/>
                <a:gd name="T65" fmla="*/ 59 h 971"/>
                <a:gd name="T66" fmla="*/ 51 w 425"/>
                <a:gd name="T67" fmla="*/ 42 h 971"/>
                <a:gd name="T68" fmla="*/ 0 w 425"/>
                <a:gd name="T69" fmla="*/ 29 h 971"/>
                <a:gd name="T70" fmla="*/ 15 w 425"/>
                <a:gd name="T71" fmla="*/ 0 h 97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425" h="971">
                  <a:moveTo>
                    <a:pt x="15" y="0"/>
                  </a:moveTo>
                  <a:lnTo>
                    <a:pt x="68" y="29"/>
                  </a:lnTo>
                  <a:lnTo>
                    <a:pt x="118" y="62"/>
                  </a:lnTo>
                  <a:lnTo>
                    <a:pt x="167" y="102"/>
                  </a:lnTo>
                  <a:lnTo>
                    <a:pt x="210" y="145"/>
                  </a:lnTo>
                  <a:lnTo>
                    <a:pt x="251" y="194"/>
                  </a:lnTo>
                  <a:lnTo>
                    <a:pt x="290" y="246"/>
                  </a:lnTo>
                  <a:lnTo>
                    <a:pt x="323" y="304"/>
                  </a:lnTo>
                  <a:lnTo>
                    <a:pt x="352" y="364"/>
                  </a:lnTo>
                  <a:lnTo>
                    <a:pt x="377" y="427"/>
                  </a:lnTo>
                  <a:lnTo>
                    <a:pt x="397" y="494"/>
                  </a:lnTo>
                  <a:lnTo>
                    <a:pt x="411" y="561"/>
                  </a:lnTo>
                  <a:lnTo>
                    <a:pt x="421" y="630"/>
                  </a:lnTo>
                  <a:lnTo>
                    <a:pt x="425" y="699"/>
                  </a:lnTo>
                  <a:lnTo>
                    <a:pt x="425" y="768"/>
                  </a:lnTo>
                  <a:lnTo>
                    <a:pt x="420" y="837"/>
                  </a:lnTo>
                  <a:lnTo>
                    <a:pt x="408" y="905"/>
                  </a:lnTo>
                  <a:lnTo>
                    <a:pt x="393" y="971"/>
                  </a:lnTo>
                  <a:lnTo>
                    <a:pt x="346" y="949"/>
                  </a:lnTo>
                  <a:lnTo>
                    <a:pt x="362" y="884"/>
                  </a:lnTo>
                  <a:lnTo>
                    <a:pt x="372" y="818"/>
                  </a:lnTo>
                  <a:lnTo>
                    <a:pt x="376" y="751"/>
                  </a:lnTo>
                  <a:lnTo>
                    <a:pt x="376" y="683"/>
                  </a:lnTo>
                  <a:lnTo>
                    <a:pt x="369" y="616"/>
                  </a:lnTo>
                  <a:lnTo>
                    <a:pt x="359" y="549"/>
                  </a:lnTo>
                  <a:lnTo>
                    <a:pt x="342" y="484"/>
                  </a:lnTo>
                  <a:lnTo>
                    <a:pt x="321" y="420"/>
                  </a:lnTo>
                  <a:lnTo>
                    <a:pt x="294" y="360"/>
                  </a:lnTo>
                  <a:lnTo>
                    <a:pt x="263" y="304"/>
                  </a:lnTo>
                  <a:lnTo>
                    <a:pt x="227" y="250"/>
                  </a:lnTo>
                  <a:lnTo>
                    <a:pt x="188" y="201"/>
                  </a:lnTo>
                  <a:lnTo>
                    <a:pt x="145" y="158"/>
                  </a:lnTo>
                  <a:lnTo>
                    <a:pt x="99" y="118"/>
                  </a:lnTo>
                  <a:lnTo>
                    <a:pt x="51" y="85"/>
                  </a:lnTo>
                  <a:lnTo>
                    <a:pt x="0" y="58"/>
                  </a:lnTo>
                  <a:lnTo>
                    <a:pt x="15" y="0"/>
                  </a:lnTo>
                  <a:close/>
                </a:path>
              </a:pathLst>
            </a:custGeom>
            <a:solidFill>
              <a:srgbClr val="DD80D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469" name="Freeform 1234"/>
            <p:cNvSpPr>
              <a:spLocks/>
            </p:cNvSpPr>
            <p:nvPr/>
          </p:nvSpPr>
          <p:spPr bwMode="auto">
            <a:xfrm>
              <a:off x="1120" y="919"/>
              <a:ext cx="393" cy="445"/>
            </a:xfrm>
            <a:custGeom>
              <a:avLst/>
              <a:gdLst>
                <a:gd name="T0" fmla="*/ 363 w 393"/>
                <a:gd name="T1" fmla="*/ 445 h 891"/>
                <a:gd name="T2" fmla="*/ 379 w 393"/>
                <a:gd name="T3" fmla="*/ 413 h 891"/>
                <a:gd name="T4" fmla="*/ 389 w 393"/>
                <a:gd name="T5" fmla="*/ 380 h 891"/>
                <a:gd name="T6" fmla="*/ 393 w 393"/>
                <a:gd name="T7" fmla="*/ 346 h 891"/>
                <a:gd name="T8" fmla="*/ 393 w 393"/>
                <a:gd name="T9" fmla="*/ 312 h 891"/>
                <a:gd name="T10" fmla="*/ 386 w 393"/>
                <a:gd name="T11" fmla="*/ 279 h 891"/>
                <a:gd name="T12" fmla="*/ 376 w 393"/>
                <a:gd name="T13" fmla="*/ 245 h 891"/>
                <a:gd name="T14" fmla="*/ 359 w 393"/>
                <a:gd name="T15" fmla="*/ 213 h 891"/>
                <a:gd name="T16" fmla="*/ 338 w 393"/>
                <a:gd name="T17" fmla="*/ 181 h 891"/>
                <a:gd name="T18" fmla="*/ 311 w 393"/>
                <a:gd name="T19" fmla="*/ 151 h 891"/>
                <a:gd name="T20" fmla="*/ 280 w 393"/>
                <a:gd name="T21" fmla="*/ 123 h 891"/>
                <a:gd name="T22" fmla="*/ 244 w 393"/>
                <a:gd name="T23" fmla="*/ 96 h 891"/>
                <a:gd name="T24" fmla="*/ 205 w 393"/>
                <a:gd name="T25" fmla="*/ 71 h 891"/>
                <a:gd name="T26" fmla="*/ 162 w 393"/>
                <a:gd name="T27" fmla="*/ 50 h 891"/>
                <a:gd name="T28" fmla="*/ 116 w 393"/>
                <a:gd name="T29" fmla="*/ 30 h 891"/>
                <a:gd name="T30" fmla="*/ 68 w 393"/>
                <a:gd name="T31" fmla="*/ 13 h 891"/>
                <a:gd name="T32" fmla="*/ 17 w 393"/>
                <a:gd name="T33" fmla="*/ 0 h 891"/>
                <a:gd name="T34" fmla="*/ 0 w 393"/>
                <a:gd name="T35" fmla="*/ 31 h 891"/>
                <a:gd name="T36" fmla="*/ 48 w 393"/>
                <a:gd name="T37" fmla="*/ 43 h 891"/>
                <a:gd name="T38" fmla="*/ 95 w 393"/>
                <a:gd name="T39" fmla="*/ 60 h 891"/>
                <a:gd name="T40" fmla="*/ 138 w 393"/>
                <a:gd name="T41" fmla="*/ 79 h 891"/>
                <a:gd name="T42" fmla="*/ 179 w 393"/>
                <a:gd name="T43" fmla="*/ 101 h 891"/>
                <a:gd name="T44" fmla="*/ 216 w 393"/>
                <a:gd name="T45" fmla="*/ 126 h 891"/>
                <a:gd name="T46" fmla="*/ 249 w 393"/>
                <a:gd name="T47" fmla="*/ 152 h 891"/>
                <a:gd name="T48" fmla="*/ 277 w 393"/>
                <a:gd name="T49" fmla="*/ 180 h 891"/>
                <a:gd name="T50" fmla="*/ 299 w 393"/>
                <a:gd name="T51" fmla="*/ 210 h 891"/>
                <a:gd name="T52" fmla="*/ 318 w 393"/>
                <a:gd name="T53" fmla="*/ 241 h 891"/>
                <a:gd name="T54" fmla="*/ 331 w 393"/>
                <a:gd name="T55" fmla="*/ 272 h 891"/>
                <a:gd name="T56" fmla="*/ 338 w 393"/>
                <a:gd name="T57" fmla="*/ 305 h 891"/>
                <a:gd name="T58" fmla="*/ 340 w 393"/>
                <a:gd name="T59" fmla="*/ 337 h 891"/>
                <a:gd name="T60" fmla="*/ 336 w 393"/>
                <a:gd name="T61" fmla="*/ 370 h 891"/>
                <a:gd name="T62" fmla="*/ 326 w 393"/>
                <a:gd name="T63" fmla="*/ 402 h 891"/>
                <a:gd name="T64" fmla="*/ 312 w 393"/>
                <a:gd name="T65" fmla="*/ 433 h 891"/>
                <a:gd name="T66" fmla="*/ 363 w 393"/>
                <a:gd name="T67" fmla="*/ 445 h 89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393" h="891">
                  <a:moveTo>
                    <a:pt x="363" y="891"/>
                  </a:moveTo>
                  <a:lnTo>
                    <a:pt x="379" y="826"/>
                  </a:lnTo>
                  <a:lnTo>
                    <a:pt x="389" y="760"/>
                  </a:lnTo>
                  <a:lnTo>
                    <a:pt x="393" y="693"/>
                  </a:lnTo>
                  <a:lnTo>
                    <a:pt x="393" y="625"/>
                  </a:lnTo>
                  <a:lnTo>
                    <a:pt x="386" y="558"/>
                  </a:lnTo>
                  <a:lnTo>
                    <a:pt x="376" y="491"/>
                  </a:lnTo>
                  <a:lnTo>
                    <a:pt x="359" y="426"/>
                  </a:lnTo>
                  <a:lnTo>
                    <a:pt x="338" y="362"/>
                  </a:lnTo>
                  <a:lnTo>
                    <a:pt x="311" y="302"/>
                  </a:lnTo>
                  <a:lnTo>
                    <a:pt x="280" y="246"/>
                  </a:lnTo>
                  <a:lnTo>
                    <a:pt x="244" y="192"/>
                  </a:lnTo>
                  <a:lnTo>
                    <a:pt x="205" y="143"/>
                  </a:lnTo>
                  <a:lnTo>
                    <a:pt x="162" y="100"/>
                  </a:lnTo>
                  <a:lnTo>
                    <a:pt x="116" y="60"/>
                  </a:lnTo>
                  <a:lnTo>
                    <a:pt x="68" y="27"/>
                  </a:lnTo>
                  <a:lnTo>
                    <a:pt x="17" y="0"/>
                  </a:lnTo>
                  <a:lnTo>
                    <a:pt x="0" y="62"/>
                  </a:lnTo>
                  <a:lnTo>
                    <a:pt x="48" y="87"/>
                  </a:lnTo>
                  <a:lnTo>
                    <a:pt x="95" y="120"/>
                  </a:lnTo>
                  <a:lnTo>
                    <a:pt x="138" y="159"/>
                  </a:lnTo>
                  <a:lnTo>
                    <a:pt x="179" y="203"/>
                  </a:lnTo>
                  <a:lnTo>
                    <a:pt x="216" y="252"/>
                  </a:lnTo>
                  <a:lnTo>
                    <a:pt x="249" y="304"/>
                  </a:lnTo>
                  <a:lnTo>
                    <a:pt x="277" y="360"/>
                  </a:lnTo>
                  <a:lnTo>
                    <a:pt x="299" y="420"/>
                  </a:lnTo>
                  <a:lnTo>
                    <a:pt x="318" y="482"/>
                  </a:lnTo>
                  <a:lnTo>
                    <a:pt x="331" y="545"/>
                  </a:lnTo>
                  <a:lnTo>
                    <a:pt x="338" y="610"/>
                  </a:lnTo>
                  <a:lnTo>
                    <a:pt x="340" y="675"/>
                  </a:lnTo>
                  <a:lnTo>
                    <a:pt x="336" y="741"/>
                  </a:lnTo>
                  <a:lnTo>
                    <a:pt x="326" y="804"/>
                  </a:lnTo>
                  <a:lnTo>
                    <a:pt x="312" y="867"/>
                  </a:lnTo>
                  <a:lnTo>
                    <a:pt x="363" y="891"/>
                  </a:lnTo>
                  <a:close/>
                </a:path>
              </a:pathLst>
            </a:custGeom>
            <a:solidFill>
              <a:srgbClr val="E085D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470" name="Freeform 1235"/>
            <p:cNvSpPr>
              <a:spLocks/>
            </p:cNvSpPr>
            <p:nvPr/>
          </p:nvSpPr>
          <p:spPr bwMode="auto">
            <a:xfrm>
              <a:off x="1100" y="950"/>
              <a:ext cx="360" cy="403"/>
            </a:xfrm>
            <a:custGeom>
              <a:avLst/>
              <a:gdLst>
                <a:gd name="T0" fmla="*/ 20 w 360"/>
                <a:gd name="T1" fmla="*/ 0 h 805"/>
                <a:gd name="T2" fmla="*/ 68 w 360"/>
                <a:gd name="T3" fmla="*/ 13 h 805"/>
                <a:gd name="T4" fmla="*/ 115 w 360"/>
                <a:gd name="T5" fmla="*/ 29 h 805"/>
                <a:gd name="T6" fmla="*/ 158 w 360"/>
                <a:gd name="T7" fmla="*/ 49 h 805"/>
                <a:gd name="T8" fmla="*/ 199 w 360"/>
                <a:gd name="T9" fmla="*/ 71 h 805"/>
                <a:gd name="T10" fmla="*/ 236 w 360"/>
                <a:gd name="T11" fmla="*/ 95 h 805"/>
                <a:gd name="T12" fmla="*/ 269 w 360"/>
                <a:gd name="T13" fmla="*/ 121 h 805"/>
                <a:gd name="T14" fmla="*/ 297 w 360"/>
                <a:gd name="T15" fmla="*/ 149 h 805"/>
                <a:gd name="T16" fmla="*/ 319 w 360"/>
                <a:gd name="T17" fmla="*/ 179 h 805"/>
                <a:gd name="T18" fmla="*/ 338 w 360"/>
                <a:gd name="T19" fmla="*/ 210 h 805"/>
                <a:gd name="T20" fmla="*/ 351 w 360"/>
                <a:gd name="T21" fmla="*/ 242 h 805"/>
                <a:gd name="T22" fmla="*/ 358 w 360"/>
                <a:gd name="T23" fmla="*/ 274 h 805"/>
                <a:gd name="T24" fmla="*/ 360 w 360"/>
                <a:gd name="T25" fmla="*/ 307 h 805"/>
                <a:gd name="T26" fmla="*/ 356 w 360"/>
                <a:gd name="T27" fmla="*/ 340 h 805"/>
                <a:gd name="T28" fmla="*/ 346 w 360"/>
                <a:gd name="T29" fmla="*/ 371 h 805"/>
                <a:gd name="T30" fmla="*/ 332 w 360"/>
                <a:gd name="T31" fmla="*/ 403 h 805"/>
                <a:gd name="T32" fmla="*/ 278 w 360"/>
                <a:gd name="T33" fmla="*/ 390 h 805"/>
                <a:gd name="T34" fmla="*/ 291 w 360"/>
                <a:gd name="T35" fmla="*/ 362 h 805"/>
                <a:gd name="T36" fmla="*/ 300 w 360"/>
                <a:gd name="T37" fmla="*/ 334 h 805"/>
                <a:gd name="T38" fmla="*/ 302 w 360"/>
                <a:gd name="T39" fmla="*/ 305 h 805"/>
                <a:gd name="T40" fmla="*/ 301 w 360"/>
                <a:gd name="T41" fmla="*/ 276 h 805"/>
                <a:gd name="T42" fmla="*/ 295 w 360"/>
                <a:gd name="T43" fmla="*/ 248 h 805"/>
                <a:gd name="T44" fmla="*/ 284 w 360"/>
                <a:gd name="T45" fmla="*/ 219 h 805"/>
                <a:gd name="T46" fmla="*/ 267 w 360"/>
                <a:gd name="T47" fmla="*/ 192 h 805"/>
                <a:gd name="T48" fmla="*/ 247 w 360"/>
                <a:gd name="T49" fmla="*/ 166 h 805"/>
                <a:gd name="T50" fmla="*/ 222 w 360"/>
                <a:gd name="T51" fmla="*/ 140 h 805"/>
                <a:gd name="T52" fmla="*/ 194 w 360"/>
                <a:gd name="T53" fmla="*/ 117 h 805"/>
                <a:gd name="T54" fmla="*/ 161 w 360"/>
                <a:gd name="T55" fmla="*/ 95 h 805"/>
                <a:gd name="T56" fmla="*/ 124 w 360"/>
                <a:gd name="T57" fmla="*/ 76 h 805"/>
                <a:gd name="T58" fmla="*/ 86 w 360"/>
                <a:gd name="T59" fmla="*/ 59 h 805"/>
                <a:gd name="T60" fmla="*/ 44 w 360"/>
                <a:gd name="T61" fmla="*/ 44 h 805"/>
                <a:gd name="T62" fmla="*/ 0 w 360"/>
                <a:gd name="T63" fmla="*/ 33 h 805"/>
                <a:gd name="T64" fmla="*/ 20 w 360"/>
                <a:gd name="T65" fmla="*/ 0 h 80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60" h="805">
                  <a:moveTo>
                    <a:pt x="20" y="0"/>
                  </a:moveTo>
                  <a:lnTo>
                    <a:pt x="68" y="25"/>
                  </a:lnTo>
                  <a:lnTo>
                    <a:pt x="115" y="58"/>
                  </a:lnTo>
                  <a:lnTo>
                    <a:pt x="158" y="97"/>
                  </a:lnTo>
                  <a:lnTo>
                    <a:pt x="199" y="141"/>
                  </a:lnTo>
                  <a:lnTo>
                    <a:pt x="236" y="190"/>
                  </a:lnTo>
                  <a:lnTo>
                    <a:pt x="269" y="242"/>
                  </a:lnTo>
                  <a:lnTo>
                    <a:pt x="297" y="298"/>
                  </a:lnTo>
                  <a:lnTo>
                    <a:pt x="319" y="358"/>
                  </a:lnTo>
                  <a:lnTo>
                    <a:pt x="338" y="420"/>
                  </a:lnTo>
                  <a:lnTo>
                    <a:pt x="351" y="483"/>
                  </a:lnTo>
                  <a:lnTo>
                    <a:pt x="358" y="548"/>
                  </a:lnTo>
                  <a:lnTo>
                    <a:pt x="360" y="613"/>
                  </a:lnTo>
                  <a:lnTo>
                    <a:pt x="356" y="679"/>
                  </a:lnTo>
                  <a:lnTo>
                    <a:pt x="346" y="742"/>
                  </a:lnTo>
                  <a:lnTo>
                    <a:pt x="332" y="805"/>
                  </a:lnTo>
                  <a:lnTo>
                    <a:pt x="278" y="780"/>
                  </a:lnTo>
                  <a:lnTo>
                    <a:pt x="291" y="724"/>
                  </a:lnTo>
                  <a:lnTo>
                    <a:pt x="300" y="668"/>
                  </a:lnTo>
                  <a:lnTo>
                    <a:pt x="302" y="610"/>
                  </a:lnTo>
                  <a:lnTo>
                    <a:pt x="301" y="552"/>
                  </a:lnTo>
                  <a:lnTo>
                    <a:pt x="295" y="496"/>
                  </a:lnTo>
                  <a:lnTo>
                    <a:pt x="284" y="438"/>
                  </a:lnTo>
                  <a:lnTo>
                    <a:pt x="267" y="383"/>
                  </a:lnTo>
                  <a:lnTo>
                    <a:pt x="247" y="331"/>
                  </a:lnTo>
                  <a:lnTo>
                    <a:pt x="222" y="280"/>
                  </a:lnTo>
                  <a:lnTo>
                    <a:pt x="194" y="233"/>
                  </a:lnTo>
                  <a:lnTo>
                    <a:pt x="161" y="190"/>
                  </a:lnTo>
                  <a:lnTo>
                    <a:pt x="124" y="152"/>
                  </a:lnTo>
                  <a:lnTo>
                    <a:pt x="86" y="117"/>
                  </a:lnTo>
                  <a:lnTo>
                    <a:pt x="44" y="88"/>
                  </a:lnTo>
                  <a:lnTo>
                    <a:pt x="0" y="65"/>
                  </a:lnTo>
                  <a:lnTo>
                    <a:pt x="20" y="0"/>
                  </a:lnTo>
                  <a:close/>
                </a:path>
              </a:pathLst>
            </a:custGeom>
            <a:solidFill>
              <a:srgbClr val="E289E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471" name="Freeform 1236"/>
            <p:cNvSpPr>
              <a:spLocks/>
            </p:cNvSpPr>
            <p:nvPr/>
          </p:nvSpPr>
          <p:spPr bwMode="auto">
            <a:xfrm>
              <a:off x="1080" y="982"/>
              <a:ext cx="322" cy="358"/>
            </a:xfrm>
            <a:custGeom>
              <a:avLst/>
              <a:gdLst>
                <a:gd name="T0" fmla="*/ 298 w 322"/>
                <a:gd name="T1" fmla="*/ 358 h 715"/>
                <a:gd name="T2" fmla="*/ 311 w 322"/>
                <a:gd name="T3" fmla="*/ 330 h 715"/>
                <a:gd name="T4" fmla="*/ 320 w 322"/>
                <a:gd name="T5" fmla="*/ 302 h 715"/>
                <a:gd name="T6" fmla="*/ 322 w 322"/>
                <a:gd name="T7" fmla="*/ 273 h 715"/>
                <a:gd name="T8" fmla="*/ 321 w 322"/>
                <a:gd name="T9" fmla="*/ 244 h 715"/>
                <a:gd name="T10" fmla="*/ 315 w 322"/>
                <a:gd name="T11" fmla="*/ 216 h 715"/>
                <a:gd name="T12" fmla="*/ 304 w 322"/>
                <a:gd name="T13" fmla="*/ 187 h 715"/>
                <a:gd name="T14" fmla="*/ 287 w 322"/>
                <a:gd name="T15" fmla="*/ 159 h 715"/>
                <a:gd name="T16" fmla="*/ 267 w 322"/>
                <a:gd name="T17" fmla="*/ 133 h 715"/>
                <a:gd name="T18" fmla="*/ 242 w 322"/>
                <a:gd name="T19" fmla="*/ 108 h 715"/>
                <a:gd name="T20" fmla="*/ 214 w 322"/>
                <a:gd name="T21" fmla="*/ 84 h 715"/>
                <a:gd name="T22" fmla="*/ 181 w 322"/>
                <a:gd name="T23" fmla="*/ 63 h 715"/>
                <a:gd name="T24" fmla="*/ 144 w 322"/>
                <a:gd name="T25" fmla="*/ 44 h 715"/>
                <a:gd name="T26" fmla="*/ 106 w 322"/>
                <a:gd name="T27" fmla="*/ 26 h 715"/>
                <a:gd name="T28" fmla="*/ 64 w 322"/>
                <a:gd name="T29" fmla="*/ 12 h 715"/>
                <a:gd name="T30" fmla="*/ 20 w 322"/>
                <a:gd name="T31" fmla="*/ 0 h 715"/>
                <a:gd name="T32" fmla="*/ 0 w 322"/>
                <a:gd name="T33" fmla="*/ 35 h 715"/>
                <a:gd name="T34" fmla="*/ 41 w 322"/>
                <a:gd name="T35" fmla="*/ 46 h 715"/>
                <a:gd name="T36" fmla="*/ 79 w 322"/>
                <a:gd name="T37" fmla="*/ 60 h 715"/>
                <a:gd name="T38" fmla="*/ 115 w 322"/>
                <a:gd name="T39" fmla="*/ 76 h 715"/>
                <a:gd name="T40" fmla="*/ 147 w 322"/>
                <a:gd name="T41" fmla="*/ 94 h 715"/>
                <a:gd name="T42" fmla="*/ 177 w 322"/>
                <a:gd name="T43" fmla="*/ 115 h 715"/>
                <a:gd name="T44" fmla="*/ 201 w 322"/>
                <a:gd name="T45" fmla="*/ 138 h 715"/>
                <a:gd name="T46" fmla="*/ 222 w 322"/>
                <a:gd name="T47" fmla="*/ 161 h 715"/>
                <a:gd name="T48" fmla="*/ 239 w 322"/>
                <a:gd name="T49" fmla="*/ 187 h 715"/>
                <a:gd name="T50" fmla="*/ 252 w 322"/>
                <a:gd name="T51" fmla="*/ 212 h 715"/>
                <a:gd name="T52" fmla="*/ 259 w 322"/>
                <a:gd name="T53" fmla="*/ 239 h 715"/>
                <a:gd name="T54" fmla="*/ 262 w 322"/>
                <a:gd name="T55" fmla="*/ 265 h 715"/>
                <a:gd name="T56" fmla="*/ 259 w 322"/>
                <a:gd name="T57" fmla="*/ 293 h 715"/>
                <a:gd name="T58" fmla="*/ 252 w 322"/>
                <a:gd name="T59" fmla="*/ 319 h 715"/>
                <a:gd name="T60" fmla="*/ 241 w 322"/>
                <a:gd name="T61" fmla="*/ 344 h 715"/>
                <a:gd name="T62" fmla="*/ 298 w 322"/>
                <a:gd name="T63" fmla="*/ 358 h 71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322" h="715">
                  <a:moveTo>
                    <a:pt x="298" y="715"/>
                  </a:moveTo>
                  <a:lnTo>
                    <a:pt x="311" y="659"/>
                  </a:lnTo>
                  <a:lnTo>
                    <a:pt x="320" y="603"/>
                  </a:lnTo>
                  <a:lnTo>
                    <a:pt x="322" y="545"/>
                  </a:lnTo>
                  <a:lnTo>
                    <a:pt x="321" y="487"/>
                  </a:lnTo>
                  <a:lnTo>
                    <a:pt x="315" y="431"/>
                  </a:lnTo>
                  <a:lnTo>
                    <a:pt x="304" y="373"/>
                  </a:lnTo>
                  <a:lnTo>
                    <a:pt x="287" y="318"/>
                  </a:lnTo>
                  <a:lnTo>
                    <a:pt x="267" y="266"/>
                  </a:lnTo>
                  <a:lnTo>
                    <a:pt x="242" y="215"/>
                  </a:lnTo>
                  <a:lnTo>
                    <a:pt x="214" y="168"/>
                  </a:lnTo>
                  <a:lnTo>
                    <a:pt x="181" y="125"/>
                  </a:lnTo>
                  <a:lnTo>
                    <a:pt x="144" y="87"/>
                  </a:lnTo>
                  <a:lnTo>
                    <a:pt x="106" y="52"/>
                  </a:lnTo>
                  <a:lnTo>
                    <a:pt x="64" y="23"/>
                  </a:lnTo>
                  <a:lnTo>
                    <a:pt x="20" y="0"/>
                  </a:lnTo>
                  <a:lnTo>
                    <a:pt x="0" y="70"/>
                  </a:lnTo>
                  <a:lnTo>
                    <a:pt x="41" y="92"/>
                  </a:lnTo>
                  <a:lnTo>
                    <a:pt x="79" y="119"/>
                  </a:lnTo>
                  <a:lnTo>
                    <a:pt x="115" y="152"/>
                  </a:lnTo>
                  <a:lnTo>
                    <a:pt x="147" y="188"/>
                  </a:lnTo>
                  <a:lnTo>
                    <a:pt x="177" y="230"/>
                  </a:lnTo>
                  <a:lnTo>
                    <a:pt x="201" y="275"/>
                  </a:lnTo>
                  <a:lnTo>
                    <a:pt x="222" y="322"/>
                  </a:lnTo>
                  <a:lnTo>
                    <a:pt x="239" y="373"/>
                  </a:lnTo>
                  <a:lnTo>
                    <a:pt x="252" y="423"/>
                  </a:lnTo>
                  <a:lnTo>
                    <a:pt x="259" y="478"/>
                  </a:lnTo>
                  <a:lnTo>
                    <a:pt x="262" y="530"/>
                  </a:lnTo>
                  <a:lnTo>
                    <a:pt x="259" y="585"/>
                  </a:lnTo>
                  <a:lnTo>
                    <a:pt x="252" y="637"/>
                  </a:lnTo>
                  <a:lnTo>
                    <a:pt x="241" y="688"/>
                  </a:lnTo>
                  <a:lnTo>
                    <a:pt x="298" y="715"/>
                  </a:lnTo>
                  <a:close/>
                </a:path>
              </a:pathLst>
            </a:custGeom>
            <a:solidFill>
              <a:srgbClr val="E58EE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472" name="Freeform 1237"/>
            <p:cNvSpPr>
              <a:spLocks/>
            </p:cNvSpPr>
            <p:nvPr/>
          </p:nvSpPr>
          <p:spPr bwMode="auto">
            <a:xfrm>
              <a:off x="1059" y="1018"/>
              <a:ext cx="283" cy="308"/>
            </a:xfrm>
            <a:custGeom>
              <a:avLst/>
              <a:gdLst>
                <a:gd name="T0" fmla="*/ 21 w 283"/>
                <a:gd name="T1" fmla="*/ 0 h 618"/>
                <a:gd name="T2" fmla="*/ 62 w 283"/>
                <a:gd name="T3" fmla="*/ 11 h 618"/>
                <a:gd name="T4" fmla="*/ 100 w 283"/>
                <a:gd name="T5" fmla="*/ 24 h 618"/>
                <a:gd name="T6" fmla="*/ 136 w 283"/>
                <a:gd name="T7" fmla="*/ 41 h 618"/>
                <a:gd name="T8" fmla="*/ 168 w 283"/>
                <a:gd name="T9" fmla="*/ 59 h 618"/>
                <a:gd name="T10" fmla="*/ 198 w 283"/>
                <a:gd name="T11" fmla="*/ 80 h 618"/>
                <a:gd name="T12" fmla="*/ 222 w 283"/>
                <a:gd name="T13" fmla="*/ 102 h 618"/>
                <a:gd name="T14" fmla="*/ 243 w 283"/>
                <a:gd name="T15" fmla="*/ 126 h 618"/>
                <a:gd name="T16" fmla="*/ 260 w 283"/>
                <a:gd name="T17" fmla="*/ 151 h 618"/>
                <a:gd name="T18" fmla="*/ 273 w 283"/>
                <a:gd name="T19" fmla="*/ 176 h 618"/>
                <a:gd name="T20" fmla="*/ 280 w 283"/>
                <a:gd name="T21" fmla="*/ 203 h 618"/>
                <a:gd name="T22" fmla="*/ 283 w 283"/>
                <a:gd name="T23" fmla="*/ 229 h 618"/>
                <a:gd name="T24" fmla="*/ 280 w 283"/>
                <a:gd name="T25" fmla="*/ 257 h 618"/>
                <a:gd name="T26" fmla="*/ 273 w 283"/>
                <a:gd name="T27" fmla="*/ 283 h 618"/>
                <a:gd name="T28" fmla="*/ 262 w 283"/>
                <a:gd name="T29" fmla="*/ 308 h 618"/>
                <a:gd name="T30" fmla="*/ 199 w 283"/>
                <a:gd name="T31" fmla="*/ 294 h 618"/>
                <a:gd name="T32" fmla="*/ 211 w 283"/>
                <a:gd name="T33" fmla="*/ 269 h 618"/>
                <a:gd name="T34" fmla="*/ 216 w 283"/>
                <a:gd name="T35" fmla="*/ 243 h 618"/>
                <a:gd name="T36" fmla="*/ 216 w 283"/>
                <a:gd name="T37" fmla="*/ 218 h 618"/>
                <a:gd name="T38" fmla="*/ 211 w 283"/>
                <a:gd name="T39" fmla="*/ 191 h 618"/>
                <a:gd name="T40" fmla="*/ 201 w 283"/>
                <a:gd name="T41" fmla="*/ 166 h 618"/>
                <a:gd name="T42" fmla="*/ 185 w 283"/>
                <a:gd name="T43" fmla="*/ 142 h 618"/>
                <a:gd name="T44" fmla="*/ 164 w 283"/>
                <a:gd name="T45" fmla="*/ 119 h 618"/>
                <a:gd name="T46" fmla="*/ 139 w 283"/>
                <a:gd name="T47" fmla="*/ 98 h 618"/>
                <a:gd name="T48" fmla="*/ 109 w 283"/>
                <a:gd name="T49" fmla="*/ 79 h 618"/>
                <a:gd name="T50" fmla="*/ 75 w 283"/>
                <a:gd name="T51" fmla="*/ 62 h 618"/>
                <a:gd name="T52" fmla="*/ 38 w 283"/>
                <a:gd name="T53" fmla="*/ 49 h 618"/>
                <a:gd name="T54" fmla="*/ 0 w 283"/>
                <a:gd name="T55" fmla="*/ 38 h 618"/>
                <a:gd name="T56" fmla="*/ 21 w 283"/>
                <a:gd name="T57" fmla="*/ 0 h 61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283" h="618">
                  <a:moveTo>
                    <a:pt x="21" y="0"/>
                  </a:moveTo>
                  <a:lnTo>
                    <a:pt x="62" y="22"/>
                  </a:lnTo>
                  <a:lnTo>
                    <a:pt x="100" y="49"/>
                  </a:lnTo>
                  <a:lnTo>
                    <a:pt x="136" y="82"/>
                  </a:lnTo>
                  <a:lnTo>
                    <a:pt x="168" y="118"/>
                  </a:lnTo>
                  <a:lnTo>
                    <a:pt x="198" y="160"/>
                  </a:lnTo>
                  <a:lnTo>
                    <a:pt x="222" y="205"/>
                  </a:lnTo>
                  <a:lnTo>
                    <a:pt x="243" y="252"/>
                  </a:lnTo>
                  <a:lnTo>
                    <a:pt x="260" y="303"/>
                  </a:lnTo>
                  <a:lnTo>
                    <a:pt x="273" y="353"/>
                  </a:lnTo>
                  <a:lnTo>
                    <a:pt x="280" y="408"/>
                  </a:lnTo>
                  <a:lnTo>
                    <a:pt x="283" y="460"/>
                  </a:lnTo>
                  <a:lnTo>
                    <a:pt x="280" y="515"/>
                  </a:lnTo>
                  <a:lnTo>
                    <a:pt x="273" y="567"/>
                  </a:lnTo>
                  <a:lnTo>
                    <a:pt x="262" y="618"/>
                  </a:lnTo>
                  <a:lnTo>
                    <a:pt x="199" y="589"/>
                  </a:lnTo>
                  <a:lnTo>
                    <a:pt x="211" y="540"/>
                  </a:lnTo>
                  <a:lnTo>
                    <a:pt x="216" y="487"/>
                  </a:lnTo>
                  <a:lnTo>
                    <a:pt x="216" y="437"/>
                  </a:lnTo>
                  <a:lnTo>
                    <a:pt x="211" y="384"/>
                  </a:lnTo>
                  <a:lnTo>
                    <a:pt x="201" y="334"/>
                  </a:lnTo>
                  <a:lnTo>
                    <a:pt x="185" y="285"/>
                  </a:lnTo>
                  <a:lnTo>
                    <a:pt x="164" y="239"/>
                  </a:lnTo>
                  <a:lnTo>
                    <a:pt x="139" y="196"/>
                  </a:lnTo>
                  <a:lnTo>
                    <a:pt x="109" y="158"/>
                  </a:lnTo>
                  <a:lnTo>
                    <a:pt x="75" y="125"/>
                  </a:lnTo>
                  <a:lnTo>
                    <a:pt x="38" y="98"/>
                  </a:lnTo>
                  <a:lnTo>
                    <a:pt x="0" y="77"/>
                  </a:lnTo>
                  <a:lnTo>
                    <a:pt x="21" y="0"/>
                  </a:lnTo>
                  <a:close/>
                </a:path>
              </a:pathLst>
            </a:custGeom>
            <a:solidFill>
              <a:srgbClr val="E893E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473" name="Freeform 1238"/>
            <p:cNvSpPr>
              <a:spLocks/>
            </p:cNvSpPr>
            <p:nvPr/>
          </p:nvSpPr>
          <p:spPr bwMode="auto">
            <a:xfrm>
              <a:off x="1036" y="1056"/>
              <a:ext cx="239" cy="256"/>
            </a:xfrm>
            <a:custGeom>
              <a:avLst/>
              <a:gdLst>
                <a:gd name="T0" fmla="*/ 222 w 239"/>
                <a:gd name="T1" fmla="*/ 256 h 512"/>
                <a:gd name="T2" fmla="*/ 234 w 239"/>
                <a:gd name="T3" fmla="*/ 232 h 512"/>
                <a:gd name="T4" fmla="*/ 239 w 239"/>
                <a:gd name="T5" fmla="*/ 205 h 512"/>
                <a:gd name="T6" fmla="*/ 239 w 239"/>
                <a:gd name="T7" fmla="*/ 180 h 512"/>
                <a:gd name="T8" fmla="*/ 234 w 239"/>
                <a:gd name="T9" fmla="*/ 154 h 512"/>
                <a:gd name="T10" fmla="*/ 224 w 239"/>
                <a:gd name="T11" fmla="*/ 129 h 512"/>
                <a:gd name="T12" fmla="*/ 208 w 239"/>
                <a:gd name="T13" fmla="*/ 104 h 512"/>
                <a:gd name="T14" fmla="*/ 187 w 239"/>
                <a:gd name="T15" fmla="*/ 81 h 512"/>
                <a:gd name="T16" fmla="*/ 162 w 239"/>
                <a:gd name="T17" fmla="*/ 60 h 512"/>
                <a:gd name="T18" fmla="*/ 132 w 239"/>
                <a:gd name="T19" fmla="*/ 41 h 512"/>
                <a:gd name="T20" fmla="*/ 98 w 239"/>
                <a:gd name="T21" fmla="*/ 24 h 512"/>
                <a:gd name="T22" fmla="*/ 61 w 239"/>
                <a:gd name="T23" fmla="*/ 11 h 512"/>
                <a:gd name="T24" fmla="*/ 23 w 239"/>
                <a:gd name="T25" fmla="*/ 0 h 512"/>
                <a:gd name="T26" fmla="*/ 0 w 239"/>
                <a:gd name="T27" fmla="*/ 41 h 512"/>
                <a:gd name="T28" fmla="*/ 33 w 239"/>
                <a:gd name="T29" fmla="*/ 50 h 512"/>
                <a:gd name="T30" fmla="*/ 64 w 239"/>
                <a:gd name="T31" fmla="*/ 62 h 512"/>
                <a:gd name="T32" fmla="*/ 91 w 239"/>
                <a:gd name="T33" fmla="*/ 77 h 512"/>
                <a:gd name="T34" fmla="*/ 115 w 239"/>
                <a:gd name="T35" fmla="*/ 93 h 512"/>
                <a:gd name="T36" fmla="*/ 136 w 239"/>
                <a:gd name="T37" fmla="*/ 112 h 512"/>
                <a:gd name="T38" fmla="*/ 152 w 239"/>
                <a:gd name="T39" fmla="*/ 132 h 512"/>
                <a:gd name="T40" fmla="*/ 162 w 239"/>
                <a:gd name="T41" fmla="*/ 154 h 512"/>
                <a:gd name="T42" fmla="*/ 169 w 239"/>
                <a:gd name="T43" fmla="*/ 176 h 512"/>
                <a:gd name="T44" fmla="*/ 169 w 239"/>
                <a:gd name="T45" fmla="*/ 197 h 512"/>
                <a:gd name="T46" fmla="*/ 164 w 239"/>
                <a:gd name="T47" fmla="*/ 219 h 512"/>
                <a:gd name="T48" fmla="*/ 156 w 239"/>
                <a:gd name="T49" fmla="*/ 241 h 512"/>
                <a:gd name="T50" fmla="*/ 222 w 239"/>
                <a:gd name="T51" fmla="*/ 256 h 51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39" h="512">
                  <a:moveTo>
                    <a:pt x="222" y="512"/>
                  </a:moveTo>
                  <a:lnTo>
                    <a:pt x="234" y="463"/>
                  </a:lnTo>
                  <a:lnTo>
                    <a:pt x="239" y="410"/>
                  </a:lnTo>
                  <a:lnTo>
                    <a:pt x="239" y="360"/>
                  </a:lnTo>
                  <a:lnTo>
                    <a:pt x="234" y="307"/>
                  </a:lnTo>
                  <a:lnTo>
                    <a:pt x="224" y="257"/>
                  </a:lnTo>
                  <a:lnTo>
                    <a:pt x="208" y="208"/>
                  </a:lnTo>
                  <a:lnTo>
                    <a:pt x="187" y="162"/>
                  </a:lnTo>
                  <a:lnTo>
                    <a:pt x="162" y="119"/>
                  </a:lnTo>
                  <a:lnTo>
                    <a:pt x="132" y="81"/>
                  </a:lnTo>
                  <a:lnTo>
                    <a:pt x="98" y="48"/>
                  </a:lnTo>
                  <a:lnTo>
                    <a:pt x="61" y="21"/>
                  </a:lnTo>
                  <a:lnTo>
                    <a:pt x="23" y="0"/>
                  </a:lnTo>
                  <a:lnTo>
                    <a:pt x="0" y="81"/>
                  </a:lnTo>
                  <a:lnTo>
                    <a:pt x="33" y="99"/>
                  </a:lnTo>
                  <a:lnTo>
                    <a:pt x="64" y="123"/>
                  </a:lnTo>
                  <a:lnTo>
                    <a:pt x="91" y="153"/>
                  </a:lnTo>
                  <a:lnTo>
                    <a:pt x="115" y="186"/>
                  </a:lnTo>
                  <a:lnTo>
                    <a:pt x="136" y="224"/>
                  </a:lnTo>
                  <a:lnTo>
                    <a:pt x="152" y="264"/>
                  </a:lnTo>
                  <a:lnTo>
                    <a:pt x="162" y="307"/>
                  </a:lnTo>
                  <a:lnTo>
                    <a:pt x="169" y="351"/>
                  </a:lnTo>
                  <a:lnTo>
                    <a:pt x="169" y="394"/>
                  </a:lnTo>
                  <a:lnTo>
                    <a:pt x="164" y="438"/>
                  </a:lnTo>
                  <a:lnTo>
                    <a:pt x="156" y="481"/>
                  </a:lnTo>
                  <a:lnTo>
                    <a:pt x="222" y="512"/>
                  </a:lnTo>
                  <a:close/>
                </a:path>
              </a:pathLst>
            </a:custGeom>
            <a:solidFill>
              <a:srgbClr val="EA98E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474" name="Freeform 1239"/>
            <p:cNvSpPr>
              <a:spLocks/>
            </p:cNvSpPr>
            <p:nvPr/>
          </p:nvSpPr>
          <p:spPr bwMode="auto">
            <a:xfrm>
              <a:off x="1011" y="1096"/>
              <a:ext cx="194" cy="201"/>
            </a:xfrm>
            <a:custGeom>
              <a:avLst/>
              <a:gdLst>
                <a:gd name="T0" fmla="*/ 25 w 194"/>
                <a:gd name="T1" fmla="*/ 0 h 400"/>
                <a:gd name="T2" fmla="*/ 58 w 194"/>
                <a:gd name="T3" fmla="*/ 9 h 400"/>
                <a:gd name="T4" fmla="*/ 89 w 194"/>
                <a:gd name="T5" fmla="*/ 21 h 400"/>
                <a:gd name="T6" fmla="*/ 116 w 194"/>
                <a:gd name="T7" fmla="*/ 36 h 400"/>
                <a:gd name="T8" fmla="*/ 140 w 194"/>
                <a:gd name="T9" fmla="*/ 53 h 400"/>
                <a:gd name="T10" fmla="*/ 161 w 194"/>
                <a:gd name="T11" fmla="*/ 72 h 400"/>
                <a:gd name="T12" fmla="*/ 177 w 194"/>
                <a:gd name="T13" fmla="*/ 92 h 400"/>
                <a:gd name="T14" fmla="*/ 187 w 194"/>
                <a:gd name="T15" fmla="*/ 114 h 400"/>
                <a:gd name="T16" fmla="*/ 194 w 194"/>
                <a:gd name="T17" fmla="*/ 136 h 400"/>
                <a:gd name="T18" fmla="*/ 194 w 194"/>
                <a:gd name="T19" fmla="*/ 157 h 400"/>
                <a:gd name="T20" fmla="*/ 189 w 194"/>
                <a:gd name="T21" fmla="*/ 179 h 400"/>
                <a:gd name="T22" fmla="*/ 181 w 194"/>
                <a:gd name="T23" fmla="*/ 201 h 400"/>
                <a:gd name="T24" fmla="*/ 107 w 194"/>
                <a:gd name="T25" fmla="*/ 184 h 400"/>
                <a:gd name="T26" fmla="*/ 116 w 194"/>
                <a:gd name="T27" fmla="*/ 165 h 400"/>
                <a:gd name="T28" fmla="*/ 117 w 194"/>
                <a:gd name="T29" fmla="*/ 147 h 400"/>
                <a:gd name="T30" fmla="*/ 114 w 194"/>
                <a:gd name="T31" fmla="*/ 128 h 400"/>
                <a:gd name="T32" fmla="*/ 106 w 194"/>
                <a:gd name="T33" fmla="*/ 110 h 400"/>
                <a:gd name="T34" fmla="*/ 93 w 194"/>
                <a:gd name="T35" fmla="*/ 93 h 400"/>
                <a:gd name="T36" fmla="*/ 75 w 194"/>
                <a:gd name="T37" fmla="*/ 77 h 400"/>
                <a:gd name="T38" fmla="*/ 52 w 194"/>
                <a:gd name="T39" fmla="*/ 64 h 400"/>
                <a:gd name="T40" fmla="*/ 28 w 194"/>
                <a:gd name="T41" fmla="*/ 52 h 400"/>
                <a:gd name="T42" fmla="*/ 0 w 194"/>
                <a:gd name="T43" fmla="*/ 44 h 400"/>
                <a:gd name="T44" fmla="*/ 25 w 194"/>
                <a:gd name="T45" fmla="*/ 0 h 40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94" h="400">
                  <a:moveTo>
                    <a:pt x="25" y="0"/>
                  </a:moveTo>
                  <a:lnTo>
                    <a:pt x="58" y="18"/>
                  </a:lnTo>
                  <a:lnTo>
                    <a:pt x="89" y="42"/>
                  </a:lnTo>
                  <a:lnTo>
                    <a:pt x="116" y="72"/>
                  </a:lnTo>
                  <a:lnTo>
                    <a:pt x="140" y="105"/>
                  </a:lnTo>
                  <a:lnTo>
                    <a:pt x="161" y="143"/>
                  </a:lnTo>
                  <a:lnTo>
                    <a:pt x="177" y="183"/>
                  </a:lnTo>
                  <a:lnTo>
                    <a:pt x="187" y="226"/>
                  </a:lnTo>
                  <a:lnTo>
                    <a:pt x="194" y="270"/>
                  </a:lnTo>
                  <a:lnTo>
                    <a:pt x="194" y="313"/>
                  </a:lnTo>
                  <a:lnTo>
                    <a:pt x="189" y="357"/>
                  </a:lnTo>
                  <a:lnTo>
                    <a:pt x="181" y="400"/>
                  </a:lnTo>
                  <a:lnTo>
                    <a:pt x="107" y="366"/>
                  </a:lnTo>
                  <a:lnTo>
                    <a:pt x="116" y="329"/>
                  </a:lnTo>
                  <a:lnTo>
                    <a:pt x="117" y="293"/>
                  </a:lnTo>
                  <a:lnTo>
                    <a:pt x="114" y="255"/>
                  </a:lnTo>
                  <a:lnTo>
                    <a:pt x="106" y="219"/>
                  </a:lnTo>
                  <a:lnTo>
                    <a:pt x="93" y="185"/>
                  </a:lnTo>
                  <a:lnTo>
                    <a:pt x="75" y="154"/>
                  </a:lnTo>
                  <a:lnTo>
                    <a:pt x="52" y="127"/>
                  </a:lnTo>
                  <a:lnTo>
                    <a:pt x="28" y="103"/>
                  </a:lnTo>
                  <a:lnTo>
                    <a:pt x="0" y="87"/>
                  </a:lnTo>
                  <a:lnTo>
                    <a:pt x="25" y="0"/>
                  </a:lnTo>
                  <a:close/>
                </a:path>
              </a:pathLst>
            </a:custGeom>
            <a:solidFill>
              <a:srgbClr val="ED9DE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475" name="Freeform 1240"/>
            <p:cNvSpPr>
              <a:spLocks/>
            </p:cNvSpPr>
            <p:nvPr/>
          </p:nvSpPr>
          <p:spPr bwMode="auto">
            <a:xfrm>
              <a:off x="984" y="1140"/>
              <a:ext cx="144" cy="139"/>
            </a:xfrm>
            <a:custGeom>
              <a:avLst/>
              <a:gdLst>
                <a:gd name="T0" fmla="*/ 134 w 144"/>
                <a:gd name="T1" fmla="*/ 139 h 279"/>
                <a:gd name="T2" fmla="*/ 143 w 144"/>
                <a:gd name="T3" fmla="*/ 121 h 279"/>
                <a:gd name="T4" fmla="*/ 144 w 144"/>
                <a:gd name="T5" fmla="*/ 103 h 279"/>
                <a:gd name="T6" fmla="*/ 141 w 144"/>
                <a:gd name="T7" fmla="*/ 84 h 279"/>
                <a:gd name="T8" fmla="*/ 133 w 144"/>
                <a:gd name="T9" fmla="*/ 66 h 279"/>
                <a:gd name="T10" fmla="*/ 120 w 144"/>
                <a:gd name="T11" fmla="*/ 49 h 279"/>
                <a:gd name="T12" fmla="*/ 102 w 144"/>
                <a:gd name="T13" fmla="*/ 33 h 279"/>
                <a:gd name="T14" fmla="*/ 79 w 144"/>
                <a:gd name="T15" fmla="*/ 20 h 279"/>
                <a:gd name="T16" fmla="*/ 55 w 144"/>
                <a:gd name="T17" fmla="*/ 8 h 279"/>
                <a:gd name="T18" fmla="*/ 27 w 144"/>
                <a:gd name="T19" fmla="*/ 0 h 279"/>
                <a:gd name="T20" fmla="*/ 0 w 144"/>
                <a:gd name="T21" fmla="*/ 48 h 279"/>
                <a:gd name="T22" fmla="*/ 18 w 144"/>
                <a:gd name="T23" fmla="*/ 54 h 279"/>
                <a:gd name="T24" fmla="*/ 34 w 144"/>
                <a:gd name="T25" fmla="*/ 62 h 279"/>
                <a:gd name="T26" fmla="*/ 47 w 144"/>
                <a:gd name="T27" fmla="*/ 72 h 279"/>
                <a:gd name="T28" fmla="*/ 57 w 144"/>
                <a:gd name="T29" fmla="*/ 84 h 279"/>
                <a:gd name="T30" fmla="*/ 61 w 144"/>
                <a:gd name="T31" fmla="*/ 96 h 279"/>
                <a:gd name="T32" fmla="*/ 61 w 144"/>
                <a:gd name="T33" fmla="*/ 108 h 279"/>
                <a:gd name="T34" fmla="*/ 57 w 144"/>
                <a:gd name="T35" fmla="*/ 121 h 279"/>
                <a:gd name="T36" fmla="*/ 134 w 144"/>
                <a:gd name="T37" fmla="*/ 139 h 27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44" h="279">
                  <a:moveTo>
                    <a:pt x="134" y="279"/>
                  </a:moveTo>
                  <a:lnTo>
                    <a:pt x="143" y="242"/>
                  </a:lnTo>
                  <a:lnTo>
                    <a:pt x="144" y="206"/>
                  </a:lnTo>
                  <a:lnTo>
                    <a:pt x="141" y="168"/>
                  </a:lnTo>
                  <a:lnTo>
                    <a:pt x="133" y="132"/>
                  </a:lnTo>
                  <a:lnTo>
                    <a:pt x="120" y="98"/>
                  </a:lnTo>
                  <a:lnTo>
                    <a:pt x="102" y="67"/>
                  </a:lnTo>
                  <a:lnTo>
                    <a:pt x="79" y="40"/>
                  </a:lnTo>
                  <a:lnTo>
                    <a:pt x="55" y="16"/>
                  </a:lnTo>
                  <a:lnTo>
                    <a:pt x="27" y="0"/>
                  </a:lnTo>
                  <a:lnTo>
                    <a:pt x="0" y="96"/>
                  </a:lnTo>
                  <a:lnTo>
                    <a:pt x="18" y="108"/>
                  </a:lnTo>
                  <a:lnTo>
                    <a:pt x="34" y="125"/>
                  </a:lnTo>
                  <a:lnTo>
                    <a:pt x="47" y="145"/>
                  </a:lnTo>
                  <a:lnTo>
                    <a:pt x="57" y="168"/>
                  </a:lnTo>
                  <a:lnTo>
                    <a:pt x="61" y="192"/>
                  </a:lnTo>
                  <a:lnTo>
                    <a:pt x="61" y="217"/>
                  </a:lnTo>
                  <a:lnTo>
                    <a:pt x="57" y="242"/>
                  </a:lnTo>
                  <a:lnTo>
                    <a:pt x="134" y="279"/>
                  </a:lnTo>
                  <a:close/>
                </a:path>
              </a:pathLst>
            </a:custGeom>
            <a:solidFill>
              <a:srgbClr val="F0A1F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476" name="Freeform 1241"/>
            <p:cNvSpPr>
              <a:spLocks/>
            </p:cNvSpPr>
            <p:nvPr/>
          </p:nvSpPr>
          <p:spPr bwMode="auto">
            <a:xfrm>
              <a:off x="954" y="1188"/>
              <a:ext cx="91" cy="73"/>
            </a:xfrm>
            <a:custGeom>
              <a:avLst/>
              <a:gdLst>
                <a:gd name="T0" fmla="*/ 30 w 91"/>
                <a:gd name="T1" fmla="*/ 0 h 146"/>
                <a:gd name="T2" fmla="*/ 48 w 91"/>
                <a:gd name="T3" fmla="*/ 6 h 146"/>
                <a:gd name="T4" fmla="*/ 64 w 91"/>
                <a:gd name="T5" fmla="*/ 15 h 146"/>
                <a:gd name="T6" fmla="*/ 77 w 91"/>
                <a:gd name="T7" fmla="*/ 25 h 146"/>
                <a:gd name="T8" fmla="*/ 87 w 91"/>
                <a:gd name="T9" fmla="*/ 36 h 146"/>
                <a:gd name="T10" fmla="*/ 91 w 91"/>
                <a:gd name="T11" fmla="*/ 48 h 146"/>
                <a:gd name="T12" fmla="*/ 91 w 91"/>
                <a:gd name="T13" fmla="*/ 61 h 146"/>
                <a:gd name="T14" fmla="*/ 87 w 91"/>
                <a:gd name="T15" fmla="*/ 73 h 146"/>
                <a:gd name="T16" fmla="*/ 0 w 91"/>
                <a:gd name="T17" fmla="*/ 54 h 146"/>
                <a:gd name="T18" fmla="*/ 0 w 91"/>
                <a:gd name="T19" fmla="*/ 53 h 146"/>
                <a:gd name="T20" fmla="*/ 30 w 91"/>
                <a:gd name="T21" fmla="*/ 0 h 14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91" h="146">
                  <a:moveTo>
                    <a:pt x="30" y="0"/>
                  </a:moveTo>
                  <a:lnTo>
                    <a:pt x="48" y="12"/>
                  </a:lnTo>
                  <a:lnTo>
                    <a:pt x="64" y="29"/>
                  </a:lnTo>
                  <a:lnTo>
                    <a:pt x="77" y="49"/>
                  </a:lnTo>
                  <a:lnTo>
                    <a:pt x="87" y="72"/>
                  </a:lnTo>
                  <a:lnTo>
                    <a:pt x="91" y="96"/>
                  </a:lnTo>
                  <a:lnTo>
                    <a:pt x="91" y="121"/>
                  </a:lnTo>
                  <a:lnTo>
                    <a:pt x="87" y="146"/>
                  </a:lnTo>
                  <a:lnTo>
                    <a:pt x="0" y="107"/>
                  </a:lnTo>
                  <a:lnTo>
                    <a:pt x="0" y="105"/>
                  </a:lnTo>
                  <a:lnTo>
                    <a:pt x="30" y="0"/>
                  </a:lnTo>
                  <a:close/>
                </a:path>
              </a:pathLst>
            </a:custGeom>
            <a:solidFill>
              <a:srgbClr val="F2A6F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477" name="Freeform 1242"/>
            <p:cNvSpPr>
              <a:spLocks/>
            </p:cNvSpPr>
            <p:nvPr/>
          </p:nvSpPr>
          <p:spPr bwMode="auto">
            <a:xfrm>
              <a:off x="953" y="635"/>
              <a:ext cx="1341" cy="838"/>
            </a:xfrm>
            <a:custGeom>
              <a:avLst/>
              <a:gdLst>
                <a:gd name="T0" fmla="*/ 996 w 1341"/>
                <a:gd name="T1" fmla="*/ 838 h 1676"/>
                <a:gd name="T2" fmla="*/ 0 w 1341"/>
                <a:gd name="T3" fmla="*/ 607 h 1676"/>
                <a:gd name="T4" fmla="*/ 345 w 1341"/>
                <a:gd name="T5" fmla="*/ 0 h 1676"/>
                <a:gd name="T6" fmla="*/ 1341 w 1341"/>
                <a:gd name="T7" fmla="*/ 233 h 1676"/>
                <a:gd name="T8" fmla="*/ 996 w 1341"/>
                <a:gd name="T9" fmla="*/ 838 h 167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41" h="1676">
                  <a:moveTo>
                    <a:pt x="996" y="1676"/>
                  </a:moveTo>
                  <a:lnTo>
                    <a:pt x="0" y="1213"/>
                  </a:lnTo>
                  <a:lnTo>
                    <a:pt x="345" y="0"/>
                  </a:lnTo>
                  <a:lnTo>
                    <a:pt x="1341" y="465"/>
                  </a:lnTo>
                  <a:lnTo>
                    <a:pt x="996" y="167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478" name="Freeform 1243"/>
            <p:cNvSpPr>
              <a:spLocks/>
            </p:cNvSpPr>
            <p:nvPr/>
          </p:nvSpPr>
          <p:spPr bwMode="auto">
            <a:xfrm>
              <a:off x="1289" y="635"/>
              <a:ext cx="1005" cy="838"/>
            </a:xfrm>
            <a:custGeom>
              <a:avLst/>
              <a:gdLst>
                <a:gd name="T0" fmla="*/ 660 w 1005"/>
                <a:gd name="T1" fmla="*/ 838 h 1676"/>
                <a:gd name="T2" fmla="*/ 1005 w 1005"/>
                <a:gd name="T3" fmla="*/ 233 h 1676"/>
                <a:gd name="T4" fmla="*/ 9 w 1005"/>
                <a:gd name="T5" fmla="*/ 0 h 1676"/>
                <a:gd name="T6" fmla="*/ 0 w 1005"/>
                <a:gd name="T7" fmla="*/ 15 h 1676"/>
                <a:gd name="T8" fmla="*/ 70 w 1005"/>
                <a:gd name="T9" fmla="*/ 32 h 1676"/>
                <a:gd name="T10" fmla="*/ 136 w 1005"/>
                <a:gd name="T11" fmla="*/ 53 h 1676"/>
                <a:gd name="T12" fmla="*/ 200 w 1005"/>
                <a:gd name="T13" fmla="*/ 76 h 1676"/>
                <a:gd name="T14" fmla="*/ 262 w 1005"/>
                <a:gd name="T15" fmla="*/ 102 h 1676"/>
                <a:gd name="T16" fmla="*/ 320 w 1005"/>
                <a:gd name="T17" fmla="*/ 130 h 1676"/>
                <a:gd name="T18" fmla="*/ 375 w 1005"/>
                <a:gd name="T19" fmla="*/ 162 h 1676"/>
                <a:gd name="T20" fmla="*/ 426 w 1005"/>
                <a:gd name="T21" fmla="*/ 196 h 1676"/>
                <a:gd name="T22" fmla="*/ 474 w 1005"/>
                <a:gd name="T23" fmla="*/ 231 h 1676"/>
                <a:gd name="T24" fmla="*/ 516 w 1005"/>
                <a:gd name="T25" fmla="*/ 268 h 1676"/>
                <a:gd name="T26" fmla="*/ 556 w 1005"/>
                <a:gd name="T27" fmla="*/ 307 h 1676"/>
                <a:gd name="T28" fmla="*/ 590 w 1005"/>
                <a:gd name="T29" fmla="*/ 348 h 1676"/>
                <a:gd name="T30" fmla="*/ 620 w 1005"/>
                <a:gd name="T31" fmla="*/ 390 h 1676"/>
                <a:gd name="T32" fmla="*/ 645 w 1005"/>
                <a:gd name="T33" fmla="*/ 433 h 1676"/>
                <a:gd name="T34" fmla="*/ 665 w 1005"/>
                <a:gd name="T35" fmla="*/ 477 h 1676"/>
                <a:gd name="T36" fmla="*/ 680 w 1005"/>
                <a:gd name="T37" fmla="*/ 521 h 1676"/>
                <a:gd name="T38" fmla="*/ 689 w 1005"/>
                <a:gd name="T39" fmla="*/ 567 h 1676"/>
                <a:gd name="T40" fmla="*/ 693 w 1005"/>
                <a:gd name="T41" fmla="*/ 612 h 1676"/>
                <a:gd name="T42" fmla="*/ 693 w 1005"/>
                <a:gd name="T43" fmla="*/ 657 h 1676"/>
                <a:gd name="T44" fmla="*/ 687 w 1005"/>
                <a:gd name="T45" fmla="*/ 702 h 1676"/>
                <a:gd name="T46" fmla="*/ 676 w 1005"/>
                <a:gd name="T47" fmla="*/ 746 h 1676"/>
                <a:gd name="T48" fmla="*/ 659 w 1005"/>
                <a:gd name="T49" fmla="*/ 790 h 1676"/>
                <a:gd name="T50" fmla="*/ 638 w 1005"/>
                <a:gd name="T51" fmla="*/ 833 h 1676"/>
                <a:gd name="T52" fmla="*/ 660 w 1005"/>
                <a:gd name="T53" fmla="*/ 838 h 167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005" h="1676">
                  <a:moveTo>
                    <a:pt x="660" y="1676"/>
                  </a:moveTo>
                  <a:lnTo>
                    <a:pt x="1005" y="465"/>
                  </a:lnTo>
                  <a:lnTo>
                    <a:pt x="9" y="0"/>
                  </a:lnTo>
                  <a:lnTo>
                    <a:pt x="0" y="29"/>
                  </a:lnTo>
                  <a:lnTo>
                    <a:pt x="70" y="63"/>
                  </a:lnTo>
                  <a:lnTo>
                    <a:pt x="136" y="105"/>
                  </a:lnTo>
                  <a:lnTo>
                    <a:pt x="200" y="152"/>
                  </a:lnTo>
                  <a:lnTo>
                    <a:pt x="262" y="204"/>
                  </a:lnTo>
                  <a:lnTo>
                    <a:pt x="320" y="260"/>
                  </a:lnTo>
                  <a:lnTo>
                    <a:pt x="375" y="324"/>
                  </a:lnTo>
                  <a:lnTo>
                    <a:pt x="426" y="391"/>
                  </a:lnTo>
                  <a:lnTo>
                    <a:pt x="474" y="461"/>
                  </a:lnTo>
                  <a:lnTo>
                    <a:pt x="516" y="536"/>
                  </a:lnTo>
                  <a:lnTo>
                    <a:pt x="556" y="613"/>
                  </a:lnTo>
                  <a:lnTo>
                    <a:pt x="590" y="695"/>
                  </a:lnTo>
                  <a:lnTo>
                    <a:pt x="620" y="780"/>
                  </a:lnTo>
                  <a:lnTo>
                    <a:pt x="645" y="865"/>
                  </a:lnTo>
                  <a:lnTo>
                    <a:pt x="665" y="954"/>
                  </a:lnTo>
                  <a:lnTo>
                    <a:pt x="680" y="1042"/>
                  </a:lnTo>
                  <a:lnTo>
                    <a:pt x="689" y="1133"/>
                  </a:lnTo>
                  <a:lnTo>
                    <a:pt x="693" y="1223"/>
                  </a:lnTo>
                  <a:lnTo>
                    <a:pt x="693" y="1314"/>
                  </a:lnTo>
                  <a:lnTo>
                    <a:pt x="687" y="1403"/>
                  </a:lnTo>
                  <a:lnTo>
                    <a:pt x="676" y="1491"/>
                  </a:lnTo>
                  <a:lnTo>
                    <a:pt x="659" y="1580"/>
                  </a:lnTo>
                  <a:lnTo>
                    <a:pt x="638" y="1665"/>
                  </a:lnTo>
                  <a:lnTo>
                    <a:pt x="660" y="1676"/>
                  </a:lnTo>
                  <a:close/>
                </a:path>
              </a:pathLst>
            </a:custGeom>
            <a:solidFill>
              <a:srgbClr val="BC43B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479" name="Freeform 1244"/>
            <p:cNvSpPr>
              <a:spLocks/>
            </p:cNvSpPr>
            <p:nvPr/>
          </p:nvSpPr>
          <p:spPr bwMode="auto">
            <a:xfrm>
              <a:off x="1281" y="649"/>
              <a:ext cx="701" cy="819"/>
            </a:xfrm>
            <a:custGeom>
              <a:avLst/>
              <a:gdLst>
                <a:gd name="T0" fmla="*/ 8 w 701"/>
                <a:gd name="T1" fmla="*/ 0 h 1636"/>
                <a:gd name="T2" fmla="*/ 78 w 701"/>
                <a:gd name="T3" fmla="*/ 17 h 1636"/>
                <a:gd name="T4" fmla="*/ 144 w 701"/>
                <a:gd name="T5" fmla="*/ 38 h 1636"/>
                <a:gd name="T6" fmla="*/ 208 w 701"/>
                <a:gd name="T7" fmla="*/ 62 h 1636"/>
                <a:gd name="T8" fmla="*/ 270 w 701"/>
                <a:gd name="T9" fmla="*/ 88 h 1636"/>
                <a:gd name="T10" fmla="*/ 328 w 701"/>
                <a:gd name="T11" fmla="*/ 116 h 1636"/>
                <a:gd name="T12" fmla="*/ 383 w 701"/>
                <a:gd name="T13" fmla="*/ 148 h 1636"/>
                <a:gd name="T14" fmla="*/ 434 w 701"/>
                <a:gd name="T15" fmla="*/ 181 h 1636"/>
                <a:gd name="T16" fmla="*/ 482 w 701"/>
                <a:gd name="T17" fmla="*/ 216 h 1636"/>
                <a:gd name="T18" fmla="*/ 524 w 701"/>
                <a:gd name="T19" fmla="*/ 254 h 1636"/>
                <a:gd name="T20" fmla="*/ 564 w 701"/>
                <a:gd name="T21" fmla="*/ 292 h 1636"/>
                <a:gd name="T22" fmla="*/ 598 w 701"/>
                <a:gd name="T23" fmla="*/ 333 h 1636"/>
                <a:gd name="T24" fmla="*/ 628 w 701"/>
                <a:gd name="T25" fmla="*/ 376 h 1636"/>
                <a:gd name="T26" fmla="*/ 653 w 701"/>
                <a:gd name="T27" fmla="*/ 419 h 1636"/>
                <a:gd name="T28" fmla="*/ 673 w 701"/>
                <a:gd name="T29" fmla="*/ 463 h 1636"/>
                <a:gd name="T30" fmla="*/ 688 w 701"/>
                <a:gd name="T31" fmla="*/ 507 h 1636"/>
                <a:gd name="T32" fmla="*/ 697 w 701"/>
                <a:gd name="T33" fmla="*/ 553 h 1636"/>
                <a:gd name="T34" fmla="*/ 701 w 701"/>
                <a:gd name="T35" fmla="*/ 598 h 1636"/>
                <a:gd name="T36" fmla="*/ 701 w 701"/>
                <a:gd name="T37" fmla="*/ 643 h 1636"/>
                <a:gd name="T38" fmla="*/ 695 w 701"/>
                <a:gd name="T39" fmla="*/ 688 h 1636"/>
                <a:gd name="T40" fmla="*/ 684 w 701"/>
                <a:gd name="T41" fmla="*/ 732 h 1636"/>
                <a:gd name="T42" fmla="*/ 667 w 701"/>
                <a:gd name="T43" fmla="*/ 776 h 1636"/>
                <a:gd name="T44" fmla="*/ 646 w 701"/>
                <a:gd name="T45" fmla="*/ 819 h 1636"/>
                <a:gd name="T46" fmla="*/ 620 w 701"/>
                <a:gd name="T47" fmla="*/ 813 h 1636"/>
                <a:gd name="T48" fmla="*/ 643 w 701"/>
                <a:gd name="T49" fmla="*/ 769 h 1636"/>
                <a:gd name="T50" fmla="*/ 659 w 701"/>
                <a:gd name="T51" fmla="*/ 725 h 1636"/>
                <a:gd name="T52" fmla="*/ 670 w 701"/>
                <a:gd name="T53" fmla="*/ 679 h 1636"/>
                <a:gd name="T54" fmla="*/ 676 w 701"/>
                <a:gd name="T55" fmla="*/ 633 h 1636"/>
                <a:gd name="T56" fmla="*/ 676 w 701"/>
                <a:gd name="T57" fmla="*/ 587 h 1636"/>
                <a:gd name="T58" fmla="*/ 670 w 701"/>
                <a:gd name="T59" fmla="*/ 541 h 1636"/>
                <a:gd name="T60" fmla="*/ 657 w 701"/>
                <a:gd name="T61" fmla="*/ 495 h 1636"/>
                <a:gd name="T62" fmla="*/ 640 w 701"/>
                <a:gd name="T63" fmla="*/ 450 h 1636"/>
                <a:gd name="T64" fmla="*/ 619 w 701"/>
                <a:gd name="T65" fmla="*/ 405 h 1636"/>
                <a:gd name="T66" fmla="*/ 591 w 701"/>
                <a:gd name="T67" fmla="*/ 361 h 1636"/>
                <a:gd name="T68" fmla="*/ 558 w 701"/>
                <a:gd name="T69" fmla="*/ 319 h 1636"/>
                <a:gd name="T70" fmla="*/ 520 w 701"/>
                <a:gd name="T71" fmla="*/ 278 h 1636"/>
                <a:gd name="T72" fmla="*/ 478 w 701"/>
                <a:gd name="T73" fmla="*/ 239 h 1636"/>
                <a:gd name="T74" fmla="*/ 431 w 701"/>
                <a:gd name="T75" fmla="*/ 203 h 1636"/>
                <a:gd name="T76" fmla="*/ 380 w 701"/>
                <a:gd name="T77" fmla="*/ 168 h 1636"/>
                <a:gd name="T78" fmla="*/ 324 w 701"/>
                <a:gd name="T79" fmla="*/ 135 h 1636"/>
                <a:gd name="T80" fmla="*/ 266 w 701"/>
                <a:gd name="T81" fmla="*/ 105 h 1636"/>
                <a:gd name="T82" fmla="*/ 203 w 701"/>
                <a:gd name="T83" fmla="*/ 78 h 1636"/>
                <a:gd name="T84" fmla="*/ 138 w 701"/>
                <a:gd name="T85" fmla="*/ 54 h 1636"/>
                <a:gd name="T86" fmla="*/ 71 w 701"/>
                <a:gd name="T87" fmla="*/ 33 h 1636"/>
                <a:gd name="T88" fmla="*/ 0 w 701"/>
                <a:gd name="T89" fmla="*/ 15 h 1636"/>
                <a:gd name="T90" fmla="*/ 8 w 701"/>
                <a:gd name="T91" fmla="*/ 0 h 16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701" h="1636">
                  <a:moveTo>
                    <a:pt x="8" y="0"/>
                  </a:moveTo>
                  <a:lnTo>
                    <a:pt x="78" y="34"/>
                  </a:lnTo>
                  <a:lnTo>
                    <a:pt x="144" y="76"/>
                  </a:lnTo>
                  <a:lnTo>
                    <a:pt x="208" y="123"/>
                  </a:lnTo>
                  <a:lnTo>
                    <a:pt x="270" y="175"/>
                  </a:lnTo>
                  <a:lnTo>
                    <a:pt x="328" y="231"/>
                  </a:lnTo>
                  <a:lnTo>
                    <a:pt x="383" y="295"/>
                  </a:lnTo>
                  <a:lnTo>
                    <a:pt x="434" y="362"/>
                  </a:lnTo>
                  <a:lnTo>
                    <a:pt x="482" y="432"/>
                  </a:lnTo>
                  <a:lnTo>
                    <a:pt x="524" y="507"/>
                  </a:lnTo>
                  <a:lnTo>
                    <a:pt x="564" y="584"/>
                  </a:lnTo>
                  <a:lnTo>
                    <a:pt x="598" y="666"/>
                  </a:lnTo>
                  <a:lnTo>
                    <a:pt x="628" y="751"/>
                  </a:lnTo>
                  <a:lnTo>
                    <a:pt x="653" y="836"/>
                  </a:lnTo>
                  <a:lnTo>
                    <a:pt x="673" y="925"/>
                  </a:lnTo>
                  <a:lnTo>
                    <a:pt x="688" y="1013"/>
                  </a:lnTo>
                  <a:lnTo>
                    <a:pt x="697" y="1104"/>
                  </a:lnTo>
                  <a:lnTo>
                    <a:pt x="701" y="1194"/>
                  </a:lnTo>
                  <a:lnTo>
                    <a:pt x="701" y="1285"/>
                  </a:lnTo>
                  <a:lnTo>
                    <a:pt x="695" y="1374"/>
                  </a:lnTo>
                  <a:lnTo>
                    <a:pt x="684" y="1462"/>
                  </a:lnTo>
                  <a:lnTo>
                    <a:pt x="667" y="1551"/>
                  </a:lnTo>
                  <a:lnTo>
                    <a:pt x="646" y="1636"/>
                  </a:lnTo>
                  <a:lnTo>
                    <a:pt x="620" y="1625"/>
                  </a:lnTo>
                  <a:lnTo>
                    <a:pt x="643" y="1537"/>
                  </a:lnTo>
                  <a:lnTo>
                    <a:pt x="659" y="1448"/>
                  </a:lnTo>
                  <a:lnTo>
                    <a:pt x="670" y="1357"/>
                  </a:lnTo>
                  <a:lnTo>
                    <a:pt x="676" y="1265"/>
                  </a:lnTo>
                  <a:lnTo>
                    <a:pt x="676" y="1173"/>
                  </a:lnTo>
                  <a:lnTo>
                    <a:pt x="670" y="1080"/>
                  </a:lnTo>
                  <a:lnTo>
                    <a:pt x="657" y="988"/>
                  </a:lnTo>
                  <a:lnTo>
                    <a:pt x="640" y="898"/>
                  </a:lnTo>
                  <a:lnTo>
                    <a:pt x="619" y="809"/>
                  </a:lnTo>
                  <a:lnTo>
                    <a:pt x="591" y="722"/>
                  </a:lnTo>
                  <a:lnTo>
                    <a:pt x="558" y="637"/>
                  </a:lnTo>
                  <a:lnTo>
                    <a:pt x="520" y="555"/>
                  </a:lnTo>
                  <a:lnTo>
                    <a:pt x="478" y="478"/>
                  </a:lnTo>
                  <a:lnTo>
                    <a:pt x="431" y="405"/>
                  </a:lnTo>
                  <a:lnTo>
                    <a:pt x="380" y="335"/>
                  </a:lnTo>
                  <a:lnTo>
                    <a:pt x="324" y="269"/>
                  </a:lnTo>
                  <a:lnTo>
                    <a:pt x="266" y="210"/>
                  </a:lnTo>
                  <a:lnTo>
                    <a:pt x="203" y="155"/>
                  </a:lnTo>
                  <a:lnTo>
                    <a:pt x="138" y="108"/>
                  </a:lnTo>
                  <a:lnTo>
                    <a:pt x="71" y="65"/>
                  </a:lnTo>
                  <a:lnTo>
                    <a:pt x="0" y="29"/>
                  </a:lnTo>
                  <a:lnTo>
                    <a:pt x="8" y="0"/>
                  </a:lnTo>
                  <a:close/>
                </a:path>
              </a:pathLst>
            </a:custGeom>
            <a:solidFill>
              <a:srgbClr val="BE47B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480" name="Freeform 1245"/>
            <p:cNvSpPr>
              <a:spLocks/>
            </p:cNvSpPr>
            <p:nvPr/>
          </p:nvSpPr>
          <p:spPr bwMode="auto">
            <a:xfrm>
              <a:off x="1272" y="664"/>
              <a:ext cx="685" cy="798"/>
            </a:xfrm>
            <a:custGeom>
              <a:avLst/>
              <a:gdLst>
                <a:gd name="T0" fmla="*/ 629 w 685"/>
                <a:gd name="T1" fmla="*/ 798 h 1596"/>
                <a:gd name="T2" fmla="*/ 652 w 685"/>
                <a:gd name="T3" fmla="*/ 754 h 1596"/>
                <a:gd name="T4" fmla="*/ 668 w 685"/>
                <a:gd name="T5" fmla="*/ 710 h 1596"/>
                <a:gd name="T6" fmla="*/ 679 w 685"/>
                <a:gd name="T7" fmla="*/ 664 h 1596"/>
                <a:gd name="T8" fmla="*/ 685 w 685"/>
                <a:gd name="T9" fmla="*/ 618 h 1596"/>
                <a:gd name="T10" fmla="*/ 685 w 685"/>
                <a:gd name="T11" fmla="*/ 572 h 1596"/>
                <a:gd name="T12" fmla="*/ 679 w 685"/>
                <a:gd name="T13" fmla="*/ 526 h 1596"/>
                <a:gd name="T14" fmla="*/ 666 w 685"/>
                <a:gd name="T15" fmla="*/ 480 h 1596"/>
                <a:gd name="T16" fmla="*/ 649 w 685"/>
                <a:gd name="T17" fmla="*/ 435 h 1596"/>
                <a:gd name="T18" fmla="*/ 628 w 685"/>
                <a:gd name="T19" fmla="*/ 390 h 1596"/>
                <a:gd name="T20" fmla="*/ 600 w 685"/>
                <a:gd name="T21" fmla="*/ 347 h 1596"/>
                <a:gd name="T22" fmla="*/ 567 w 685"/>
                <a:gd name="T23" fmla="*/ 304 h 1596"/>
                <a:gd name="T24" fmla="*/ 529 w 685"/>
                <a:gd name="T25" fmla="*/ 263 h 1596"/>
                <a:gd name="T26" fmla="*/ 487 w 685"/>
                <a:gd name="T27" fmla="*/ 225 h 1596"/>
                <a:gd name="T28" fmla="*/ 440 w 685"/>
                <a:gd name="T29" fmla="*/ 188 h 1596"/>
                <a:gd name="T30" fmla="*/ 389 w 685"/>
                <a:gd name="T31" fmla="*/ 153 h 1596"/>
                <a:gd name="T32" fmla="*/ 333 w 685"/>
                <a:gd name="T33" fmla="*/ 120 h 1596"/>
                <a:gd name="T34" fmla="*/ 275 w 685"/>
                <a:gd name="T35" fmla="*/ 91 h 1596"/>
                <a:gd name="T36" fmla="*/ 212 w 685"/>
                <a:gd name="T37" fmla="*/ 63 h 1596"/>
                <a:gd name="T38" fmla="*/ 147 w 685"/>
                <a:gd name="T39" fmla="*/ 40 h 1596"/>
                <a:gd name="T40" fmla="*/ 80 w 685"/>
                <a:gd name="T41" fmla="*/ 18 h 1596"/>
                <a:gd name="T42" fmla="*/ 9 w 685"/>
                <a:gd name="T43" fmla="*/ 0 h 1596"/>
                <a:gd name="T44" fmla="*/ 0 w 685"/>
                <a:gd name="T45" fmla="*/ 15 h 1596"/>
                <a:gd name="T46" fmla="*/ 68 w 685"/>
                <a:gd name="T47" fmla="*/ 34 h 1596"/>
                <a:gd name="T48" fmla="*/ 135 w 685"/>
                <a:gd name="T49" fmla="*/ 54 h 1596"/>
                <a:gd name="T50" fmla="*/ 198 w 685"/>
                <a:gd name="T51" fmla="*/ 78 h 1596"/>
                <a:gd name="T52" fmla="*/ 259 w 685"/>
                <a:gd name="T53" fmla="*/ 104 h 1596"/>
                <a:gd name="T54" fmla="*/ 316 w 685"/>
                <a:gd name="T55" fmla="*/ 133 h 1596"/>
                <a:gd name="T56" fmla="*/ 369 w 685"/>
                <a:gd name="T57" fmla="*/ 165 h 1596"/>
                <a:gd name="T58" fmla="*/ 419 w 685"/>
                <a:gd name="T59" fmla="*/ 198 h 1596"/>
                <a:gd name="T60" fmla="*/ 465 w 685"/>
                <a:gd name="T61" fmla="*/ 235 h 1596"/>
                <a:gd name="T62" fmla="*/ 506 w 685"/>
                <a:gd name="T63" fmla="*/ 273 h 1596"/>
                <a:gd name="T64" fmla="*/ 543 w 685"/>
                <a:gd name="T65" fmla="*/ 312 h 1596"/>
                <a:gd name="T66" fmla="*/ 574 w 685"/>
                <a:gd name="T67" fmla="*/ 353 h 1596"/>
                <a:gd name="T68" fmla="*/ 603 w 685"/>
                <a:gd name="T69" fmla="*/ 396 h 1596"/>
                <a:gd name="T70" fmla="*/ 624 w 685"/>
                <a:gd name="T71" fmla="*/ 438 h 1596"/>
                <a:gd name="T72" fmla="*/ 641 w 685"/>
                <a:gd name="T73" fmla="*/ 483 h 1596"/>
                <a:gd name="T74" fmla="*/ 652 w 685"/>
                <a:gd name="T75" fmla="*/ 528 h 1596"/>
                <a:gd name="T76" fmla="*/ 658 w 685"/>
                <a:gd name="T77" fmla="*/ 572 h 1596"/>
                <a:gd name="T78" fmla="*/ 658 w 685"/>
                <a:gd name="T79" fmla="*/ 617 h 1596"/>
                <a:gd name="T80" fmla="*/ 652 w 685"/>
                <a:gd name="T81" fmla="*/ 662 h 1596"/>
                <a:gd name="T82" fmla="*/ 642 w 685"/>
                <a:gd name="T83" fmla="*/ 706 h 1596"/>
                <a:gd name="T84" fmla="*/ 625 w 685"/>
                <a:gd name="T85" fmla="*/ 750 h 1596"/>
                <a:gd name="T86" fmla="*/ 604 w 685"/>
                <a:gd name="T87" fmla="*/ 792 h 1596"/>
                <a:gd name="T88" fmla="*/ 629 w 685"/>
                <a:gd name="T89" fmla="*/ 798 h 159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685" h="1596">
                  <a:moveTo>
                    <a:pt x="629" y="1596"/>
                  </a:moveTo>
                  <a:lnTo>
                    <a:pt x="652" y="1508"/>
                  </a:lnTo>
                  <a:lnTo>
                    <a:pt x="668" y="1419"/>
                  </a:lnTo>
                  <a:lnTo>
                    <a:pt x="679" y="1328"/>
                  </a:lnTo>
                  <a:lnTo>
                    <a:pt x="685" y="1236"/>
                  </a:lnTo>
                  <a:lnTo>
                    <a:pt x="685" y="1144"/>
                  </a:lnTo>
                  <a:lnTo>
                    <a:pt x="679" y="1051"/>
                  </a:lnTo>
                  <a:lnTo>
                    <a:pt x="666" y="959"/>
                  </a:lnTo>
                  <a:lnTo>
                    <a:pt x="649" y="869"/>
                  </a:lnTo>
                  <a:lnTo>
                    <a:pt x="628" y="780"/>
                  </a:lnTo>
                  <a:lnTo>
                    <a:pt x="600" y="693"/>
                  </a:lnTo>
                  <a:lnTo>
                    <a:pt x="567" y="608"/>
                  </a:lnTo>
                  <a:lnTo>
                    <a:pt x="529" y="526"/>
                  </a:lnTo>
                  <a:lnTo>
                    <a:pt x="487" y="449"/>
                  </a:lnTo>
                  <a:lnTo>
                    <a:pt x="440" y="376"/>
                  </a:lnTo>
                  <a:lnTo>
                    <a:pt x="389" y="306"/>
                  </a:lnTo>
                  <a:lnTo>
                    <a:pt x="333" y="240"/>
                  </a:lnTo>
                  <a:lnTo>
                    <a:pt x="275" y="181"/>
                  </a:lnTo>
                  <a:lnTo>
                    <a:pt x="212" y="126"/>
                  </a:lnTo>
                  <a:lnTo>
                    <a:pt x="147" y="79"/>
                  </a:lnTo>
                  <a:lnTo>
                    <a:pt x="80" y="36"/>
                  </a:lnTo>
                  <a:lnTo>
                    <a:pt x="9" y="0"/>
                  </a:lnTo>
                  <a:lnTo>
                    <a:pt x="0" y="30"/>
                  </a:lnTo>
                  <a:lnTo>
                    <a:pt x="68" y="67"/>
                  </a:lnTo>
                  <a:lnTo>
                    <a:pt x="135" y="108"/>
                  </a:lnTo>
                  <a:lnTo>
                    <a:pt x="198" y="155"/>
                  </a:lnTo>
                  <a:lnTo>
                    <a:pt x="259" y="208"/>
                  </a:lnTo>
                  <a:lnTo>
                    <a:pt x="316" y="266"/>
                  </a:lnTo>
                  <a:lnTo>
                    <a:pt x="369" y="329"/>
                  </a:lnTo>
                  <a:lnTo>
                    <a:pt x="419" y="396"/>
                  </a:lnTo>
                  <a:lnTo>
                    <a:pt x="465" y="469"/>
                  </a:lnTo>
                  <a:lnTo>
                    <a:pt x="506" y="545"/>
                  </a:lnTo>
                  <a:lnTo>
                    <a:pt x="543" y="624"/>
                  </a:lnTo>
                  <a:lnTo>
                    <a:pt x="574" y="706"/>
                  </a:lnTo>
                  <a:lnTo>
                    <a:pt x="603" y="791"/>
                  </a:lnTo>
                  <a:lnTo>
                    <a:pt x="624" y="876"/>
                  </a:lnTo>
                  <a:lnTo>
                    <a:pt x="641" y="965"/>
                  </a:lnTo>
                  <a:lnTo>
                    <a:pt x="652" y="1055"/>
                  </a:lnTo>
                  <a:lnTo>
                    <a:pt x="658" y="1144"/>
                  </a:lnTo>
                  <a:lnTo>
                    <a:pt x="658" y="1234"/>
                  </a:lnTo>
                  <a:lnTo>
                    <a:pt x="652" y="1323"/>
                  </a:lnTo>
                  <a:lnTo>
                    <a:pt x="642" y="1412"/>
                  </a:lnTo>
                  <a:lnTo>
                    <a:pt x="625" y="1499"/>
                  </a:lnTo>
                  <a:lnTo>
                    <a:pt x="604" y="1584"/>
                  </a:lnTo>
                  <a:lnTo>
                    <a:pt x="629" y="1596"/>
                  </a:lnTo>
                  <a:close/>
                </a:path>
              </a:pathLst>
            </a:custGeom>
            <a:solidFill>
              <a:srgbClr val="C14CB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481" name="Freeform 1246"/>
            <p:cNvSpPr>
              <a:spLocks/>
            </p:cNvSpPr>
            <p:nvPr/>
          </p:nvSpPr>
          <p:spPr bwMode="auto">
            <a:xfrm>
              <a:off x="1264" y="679"/>
              <a:ext cx="666" cy="777"/>
            </a:xfrm>
            <a:custGeom>
              <a:avLst/>
              <a:gdLst>
                <a:gd name="T0" fmla="*/ 8 w 666"/>
                <a:gd name="T1" fmla="*/ 0 h 1554"/>
                <a:gd name="T2" fmla="*/ 76 w 666"/>
                <a:gd name="T3" fmla="*/ 19 h 1554"/>
                <a:gd name="T4" fmla="*/ 143 w 666"/>
                <a:gd name="T5" fmla="*/ 39 h 1554"/>
                <a:gd name="T6" fmla="*/ 206 w 666"/>
                <a:gd name="T7" fmla="*/ 63 h 1554"/>
                <a:gd name="T8" fmla="*/ 267 w 666"/>
                <a:gd name="T9" fmla="*/ 89 h 1554"/>
                <a:gd name="T10" fmla="*/ 324 w 666"/>
                <a:gd name="T11" fmla="*/ 118 h 1554"/>
                <a:gd name="T12" fmla="*/ 377 w 666"/>
                <a:gd name="T13" fmla="*/ 150 h 1554"/>
                <a:gd name="T14" fmla="*/ 427 w 666"/>
                <a:gd name="T15" fmla="*/ 183 h 1554"/>
                <a:gd name="T16" fmla="*/ 473 w 666"/>
                <a:gd name="T17" fmla="*/ 220 h 1554"/>
                <a:gd name="T18" fmla="*/ 514 w 666"/>
                <a:gd name="T19" fmla="*/ 258 h 1554"/>
                <a:gd name="T20" fmla="*/ 551 w 666"/>
                <a:gd name="T21" fmla="*/ 297 h 1554"/>
                <a:gd name="T22" fmla="*/ 582 w 666"/>
                <a:gd name="T23" fmla="*/ 338 h 1554"/>
                <a:gd name="T24" fmla="*/ 611 w 666"/>
                <a:gd name="T25" fmla="*/ 381 h 1554"/>
                <a:gd name="T26" fmla="*/ 632 w 666"/>
                <a:gd name="T27" fmla="*/ 423 h 1554"/>
                <a:gd name="T28" fmla="*/ 649 w 666"/>
                <a:gd name="T29" fmla="*/ 468 h 1554"/>
                <a:gd name="T30" fmla="*/ 660 w 666"/>
                <a:gd name="T31" fmla="*/ 513 h 1554"/>
                <a:gd name="T32" fmla="*/ 666 w 666"/>
                <a:gd name="T33" fmla="*/ 557 h 1554"/>
                <a:gd name="T34" fmla="*/ 666 w 666"/>
                <a:gd name="T35" fmla="*/ 602 h 1554"/>
                <a:gd name="T36" fmla="*/ 660 w 666"/>
                <a:gd name="T37" fmla="*/ 647 h 1554"/>
                <a:gd name="T38" fmla="*/ 650 w 666"/>
                <a:gd name="T39" fmla="*/ 691 h 1554"/>
                <a:gd name="T40" fmla="*/ 633 w 666"/>
                <a:gd name="T41" fmla="*/ 735 h 1554"/>
                <a:gd name="T42" fmla="*/ 612 w 666"/>
                <a:gd name="T43" fmla="*/ 777 h 1554"/>
                <a:gd name="T44" fmla="*/ 585 w 666"/>
                <a:gd name="T45" fmla="*/ 771 h 1554"/>
                <a:gd name="T46" fmla="*/ 606 w 666"/>
                <a:gd name="T47" fmla="*/ 730 h 1554"/>
                <a:gd name="T48" fmla="*/ 622 w 666"/>
                <a:gd name="T49" fmla="*/ 687 h 1554"/>
                <a:gd name="T50" fmla="*/ 632 w 666"/>
                <a:gd name="T51" fmla="*/ 644 h 1554"/>
                <a:gd name="T52" fmla="*/ 637 w 666"/>
                <a:gd name="T53" fmla="*/ 601 h 1554"/>
                <a:gd name="T54" fmla="*/ 636 w 666"/>
                <a:gd name="T55" fmla="*/ 557 h 1554"/>
                <a:gd name="T56" fmla="*/ 630 w 666"/>
                <a:gd name="T57" fmla="*/ 514 h 1554"/>
                <a:gd name="T58" fmla="*/ 620 w 666"/>
                <a:gd name="T59" fmla="*/ 470 h 1554"/>
                <a:gd name="T60" fmla="*/ 604 w 666"/>
                <a:gd name="T61" fmla="*/ 428 h 1554"/>
                <a:gd name="T62" fmla="*/ 584 w 666"/>
                <a:gd name="T63" fmla="*/ 385 h 1554"/>
                <a:gd name="T64" fmla="*/ 557 w 666"/>
                <a:gd name="T65" fmla="*/ 344 h 1554"/>
                <a:gd name="T66" fmla="*/ 526 w 666"/>
                <a:gd name="T67" fmla="*/ 305 h 1554"/>
                <a:gd name="T68" fmla="*/ 490 w 666"/>
                <a:gd name="T69" fmla="*/ 267 h 1554"/>
                <a:gd name="T70" fmla="*/ 449 w 666"/>
                <a:gd name="T71" fmla="*/ 229 h 1554"/>
                <a:gd name="T72" fmla="*/ 406 w 666"/>
                <a:gd name="T73" fmla="*/ 194 h 1554"/>
                <a:gd name="T74" fmla="*/ 358 w 666"/>
                <a:gd name="T75" fmla="*/ 162 h 1554"/>
                <a:gd name="T76" fmla="*/ 305 w 666"/>
                <a:gd name="T77" fmla="*/ 131 h 1554"/>
                <a:gd name="T78" fmla="*/ 250 w 666"/>
                <a:gd name="T79" fmla="*/ 103 h 1554"/>
                <a:gd name="T80" fmla="*/ 191 w 666"/>
                <a:gd name="T81" fmla="*/ 77 h 1554"/>
                <a:gd name="T82" fmla="*/ 130 w 666"/>
                <a:gd name="T83" fmla="*/ 55 h 1554"/>
                <a:gd name="T84" fmla="*/ 65 w 666"/>
                <a:gd name="T85" fmla="*/ 34 h 1554"/>
                <a:gd name="T86" fmla="*/ 0 w 666"/>
                <a:gd name="T87" fmla="*/ 17 h 1554"/>
                <a:gd name="T88" fmla="*/ 8 w 666"/>
                <a:gd name="T89" fmla="*/ 0 h 155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666" h="1554">
                  <a:moveTo>
                    <a:pt x="8" y="0"/>
                  </a:moveTo>
                  <a:lnTo>
                    <a:pt x="76" y="37"/>
                  </a:lnTo>
                  <a:lnTo>
                    <a:pt x="143" y="78"/>
                  </a:lnTo>
                  <a:lnTo>
                    <a:pt x="206" y="125"/>
                  </a:lnTo>
                  <a:lnTo>
                    <a:pt x="267" y="178"/>
                  </a:lnTo>
                  <a:lnTo>
                    <a:pt x="324" y="236"/>
                  </a:lnTo>
                  <a:lnTo>
                    <a:pt x="377" y="299"/>
                  </a:lnTo>
                  <a:lnTo>
                    <a:pt x="427" y="366"/>
                  </a:lnTo>
                  <a:lnTo>
                    <a:pt x="473" y="439"/>
                  </a:lnTo>
                  <a:lnTo>
                    <a:pt x="514" y="515"/>
                  </a:lnTo>
                  <a:lnTo>
                    <a:pt x="551" y="594"/>
                  </a:lnTo>
                  <a:lnTo>
                    <a:pt x="582" y="676"/>
                  </a:lnTo>
                  <a:lnTo>
                    <a:pt x="611" y="761"/>
                  </a:lnTo>
                  <a:lnTo>
                    <a:pt x="632" y="846"/>
                  </a:lnTo>
                  <a:lnTo>
                    <a:pt x="649" y="935"/>
                  </a:lnTo>
                  <a:lnTo>
                    <a:pt x="660" y="1025"/>
                  </a:lnTo>
                  <a:lnTo>
                    <a:pt x="666" y="1114"/>
                  </a:lnTo>
                  <a:lnTo>
                    <a:pt x="666" y="1204"/>
                  </a:lnTo>
                  <a:lnTo>
                    <a:pt x="660" y="1293"/>
                  </a:lnTo>
                  <a:lnTo>
                    <a:pt x="650" y="1382"/>
                  </a:lnTo>
                  <a:lnTo>
                    <a:pt x="633" y="1469"/>
                  </a:lnTo>
                  <a:lnTo>
                    <a:pt x="612" y="1554"/>
                  </a:lnTo>
                  <a:lnTo>
                    <a:pt x="585" y="1541"/>
                  </a:lnTo>
                  <a:lnTo>
                    <a:pt x="606" y="1460"/>
                  </a:lnTo>
                  <a:lnTo>
                    <a:pt x="622" y="1374"/>
                  </a:lnTo>
                  <a:lnTo>
                    <a:pt x="632" y="1288"/>
                  </a:lnTo>
                  <a:lnTo>
                    <a:pt x="637" y="1201"/>
                  </a:lnTo>
                  <a:lnTo>
                    <a:pt x="636" y="1114"/>
                  </a:lnTo>
                  <a:lnTo>
                    <a:pt x="630" y="1027"/>
                  </a:lnTo>
                  <a:lnTo>
                    <a:pt x="620" y="940"/>
                  </a:lnTo>
                  <a:lnTo>
                    <a:pt x="604" y="855"/>
                  </a:lnTo>
                  <a:lnTo>
                    <a:pt x="584" y="770"/>
                  </a:lnTo>
                  <a:lnTo>
                    <a:pt x="557" y="688"/>
                  </a:lnTo>
                  <a:lnTo>
                    <a:pt x="526" y="609"/>
                  </a:lnTo>
                  <a:lnTo>
                    <a:pt x="490" y="533"/>
                  </a:lnTo>
                  <a:lnTo>
                    <a:pt x="449" y="458"/>
                  </a:lnTo>
                  <a:lnTo>
                    <a:pt x="406" y="388"/>
                  </a:lnTo>
                  <a:lnTo>
                    <a:pt x="358" y="323"/>
                  </a:lnTo>
                  <a:lnTo>
                    <a:pt x="305" y="261"/>
                  </a:lnTo>
                  <a:lnTo>
                    <a:pt x="250" y="205"/>
                  </a:lnTo>
                  <a:lnTo>
                    <a:pt x="191" y="154"/>
                  </a:lnTo>
                  <a:lnTo>
                    <a:pt x="130" y="109"/>
                  </a:lnTo>
                  <a:lnTo>
                    <a:pt x="65" y="67"/>
                  </a:lnTo>
                  <a:lnTo>
                    <a:pt x="0" y="33"/>
                  </a:lnTo>
                  <a:lnTo>
                    <a:pt x="8" y="0"/>
                  </a:lnTo>
                  <a:close/>
                </a:path>
              </a:pathLst>
            </a:custGeom>
            <a:solidFill>
              <a:srgbClr val="C351B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482" name="Freeform 1247"/>
            <p:cNvSpPr>
              <a:spLocks/>
            </p:cNvSpPr>
            <p:nvPr/>
          </p:nvSpPr>
          <p:spPr bwMode="auto">
            <a:xfrm>
              <a:off x="1254" y="696"/>
              <a:ext cx="647" cy="753"/>
            </a:xfrm>
            <a:custGeom>
              <a:avLst/>
              <a:gdLst>
                <a:gd name="T0" fmla="*/ 595 w 647"/>
                <a:gd name="T1" fmla="*/ 753 h 1508"/>
                <a:gd name="T2" fmla="*/ 616 w 647"/>
                <a:gd name="T3" fmla="*/ 713 h 1508"/>
                <a:gd name="T4" fmla="*/ 632 w 647"/>
                <a:gd name="T5" fmla="*/ 670 h 1508"/>
                <a:gd name="T6" fmla="*/ 642 w 647"/>
                <a:gd name="T7" fmla="*/ 627 h 1508"/>
                <a:gd name="T8" fmla="*/ 647 w 647"/>
                <a:gd name="T9" fmla="*/ 583 h 1508"/>
                <a:gd name="T10" fmla="*/ 646 w 647"/>
                <a:gd name="T11" fmla="*/ 540 h 1508"/>
                <a:gd name="T12" fmla="*/ 640 w 647"/>
                <a:gd name="T13" fmla="*/ 496 h 1508"/>
                <a:gd name="T14" fmla="*/ 630 w 647"/>
                <a:gd name="T15" fmla="*/ 453 h 1508"/>
                <a:gd name="T16" fmla="*/ 614 w 647"/>
                <a:gd name="T17" fmla="*/ 410 h 1508"/>
                <a:gd name="T18" fmla="*/ 594 w 647"/>
                <a:gd name="T19" fmla="*/ 368 h 1508"/>
                <a:gd name="T20" fmla="*/ 567 w 647"/>
                <a:gd name="T21" fmla="*/ 327 h 1508"/>
                <a:gd name="T22" fmla="*/ 536 w 647"/>
                <a:gd name="T23" fmla="*/ 288 h 1508"/>
                <a:gd name="T24" fmla="*/ 500 w 647"/>
                <a:gd name="T25" fmla="*/ 250 h 1508"/>
                <a:gd name="T26" fmla="*/ 459 w 647"/>
                <a:gd name="T27" fmla="*/ 212 h 1508"/>
                <a:gd name="T28" fmla="*/ 416 w 647"/>
                <a:gd name="T29" fmla="*/ 177 h 1508"/>
                <a:gd name="T30" fmla="*/ 368 w 647"/>
                <a:gd name="T31" fmla="*/ 145 h 1508"/>
                <a:gd name="T32" fmla="*/ 315 w 647"/>
                <a:gd name="T33" fmla="*/ 114 h 1508"/>
                <a:gd name="T34" fmla="*/ 260 w 647"/>
                <a:gd name="T35" fmla="*/ 86 h 1508"/>
                <a:gd name="T36" fmla="*/ 201 w 647"/>
                <a:gd name="T37" fmla="*/ 60 h 1508"/>
                <a:gd name="T38" fmla="*/ 140 w 647"/>
                <a:gd name="T39" fmla="*/ 38 h 1508"/>
                <a:gd name="T40" fmla="*/ 75 w 647"/>
                <a:gd name="T41" fmla="*/ 17 h 1508"/>
                <a:gd name="T42" fmla="*/ 10 w 647"/>
                <a:gd name="T43" fmla="*/ 0 h 1508"/>
                <a:gd name="T44" fmla="*/ 0 w 647"/>
                <a:gd name="T45" fmla="*/ 17 h 1508"/>
                <a:gd name="T46" fmla="*/ 64 w 647"/>
                <a:gd name="T47" fmla="*/ 34 h 1508"/>
                <a:gd name="T48" fmla="*/ 126 w 647"/>
                <a:gd name="T49" fmla="*/ 53 h 1508"/>
                <a:gd name="T50" fmla="*/ 185 w 647"/>
                <a:gd name="T51" fmla="*/ 76 h 1508"/>
                <a:gd name="T52" fmla="*/ 242 w 647"/>
                <a:gd name="T53" fmla="*/ 100 h 1508"/>
                <a:gd name="T54" fmla="*/ 295 w 647"/>
                <a:gd name="T55" fmla="*/ 127 h 1508"/>
                <a:gd name="T56" fmla="*/ 346 w 647"/>
                <a:gd name="T57" fmla="*/ 157 h 1508"/>
                <a:gd name="T58" fmla="*/ 393 w 647"/>
                <a:gd name="T59" fmla="*/ 189 h 1508"/>
                <a:gd name="T60" fmla="*/ 435 w 647"/>
                <a:gd name="T61" fmla="*/ 223 h 1508"/>
                <a:gd name="T62" fmla="*/ 475 w 647"/>
                <a:gd name="T63" fmla="*/ 259 h 1508"/>
                <a:gd name="T64" fmla="*/ 509 w 647"/>
                <a:gd name="T65" fmla="*/ 296 h 1508"/>
                <a:gd name="T66" fmla="*/ 540 w 647"/>
                <a:gd name="T67" fmla="*/ 335 h 1508"/>
                <a:gd name="T68" fmla="*/ 565 w 647"/>
                <a:gd name="T69" fmla="*/ 374 h 1508"/>
                <a:gd name="T70" fmla="*/ 585 w 647"/>
                <a:gd name="T71" fmla="*/ 415 h 1508"/>
                <a:gd name="T72" fmla="*/ 601 w 647"/>
                <a:gd name="T73" fmla="*/ 455 h 1508"/>
                <a:gd name="T74" fmla="*/ 611 w 647"/>
                <a:gd name="T75" fmla="*/ 498 h 1508"/>
                <a:gd name="T76" fmla="*/ 616 w 647"/>
                <a:gd name="T77" fmla="*/ 540 h 1508"/>
                <a:gd name="T78" fmla="*/ 616 w 647"/>
                <a:gd name="T79" fmla="*/ 582 h 1508"/>
                <a:gd name="T80" fmla="*/ 612 w 647"/>
                <a:gd name="T81" fmla="*/ 625 h 1508"/>
                <a:gd name="T82" fmla="*/ 602 w 647"/>
                <a:gd name="T83" fmla="*/ 666 h 1508"/>
                <a:gd name="T84" fmla="*/ 587 w 647"/>
                <a:gd name="T85" fmla="*/ 707 h 1508"/>
                <a:gd name="T86" fmla="*/ 567 w 647"/>
                <a:gd name="T87" fmla="*/ 747 h 1508"/>
                <a:gd name="T88" fmla="*/ 595 w 647"/>
                <a:gd name="T89" fmla="*/ 753 h 1508"/>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647" h="1508">
                  <a:moveTo>
                    <a:pt x="595" y="1508"/>
                  </a:moveTo>
                  <a:lnTo>
                    <a:pt x="616" y="1427"/>
                  </a:lnTo>
                  <a:lnTo>
                    <a:pt x="632" y="1341"/>
                  </a:lnTo>
                  <a:lnTo>
                    <a:pt x="642" y="1255"/>
                  </a:lnTo>
                  <a:lnTo>
                    <a:pt x="647" y="1168"/>
                  </a:lnTo>
                  <a:lnTo>
                    <a:pt x="646" y="1081"/>
                  </a:lnTo>
                  <a:lnTo>
                    <a:pt x="640" y="994"/>
                  </a:lnTo>
                  <a:lnTo>
                    <a:pt x="630" y="907"/>
                  </a:lnTo>
                  <a:lnTo>
                    <a:pt x="614" y="822"/>
                  </a:lnTo>
                  <a:lnTo>
                    <a:pt x="594" y="737"/>
                  </a:lnTo>
                  <a:lnTo>
                    <a:pt x="567" y="655"/>
                  </a:lnTo>
                  <a:lnTo>
                    <a:pt x="536" y="576"/>
                  </a:lnTo>
                  <a:lnTo>
                    <a:pt x="500" y="500"/>
                  </a:lnTo>
                  <a:lnTo>
                    <a:pt x="459" y="425"/>
                  </a:lnTo>
                  <a:lnTo>
                    <a:pt x="416" y="355"/>
                  </a:lnTo>
                  <a:lnTo>
                    <a:pt x="368" y="290"/>
                  </a:lnTo>
                  <a:lnTo>
                    <a:pt x="315" y="228"/>
                  </a:lnTo>
                  <a:lnTo>
                    <a:pt x="260" y="172"/>
                  </a:lnTo>
                  <a:lnTo>
                    <a:pt x="201" y="121"/>
                  </a:lnTo>
                  <a:lnTo>
                    <a:pt x="140" y="76"/>
                  </a:lnTo>
                  <a:lnTo>
                    <a:pt x="75" y="34"/>
                  </a:lnTo>
                  <a:lnTo>
                    <a:pt x="10" y="0"/>
                  </a:lnTo>
                  <a:lnTo>
                    <a:pt x="0" y="34"/>
                  </a:lnTo>
                  <a:lnTo>
                    <a:pt x="64" y="69"/>
                  </a:lnTo>
                  <a:lnTo>
                    <a:pt x="126" y="107"/>
                  </a:lnTo>
                  <a:lnTo>
                    <a:pt x="185" y="152"/>
                  </a:lnTo>
                  <a:lnTo>
                    <a:pt x="242" y="201"/>
                  </a:lnTo>
                  <a:lnTo>
                    <a:pt x="295" y="255"/>
                  </a:lnTo>
                  <a:lnTo>
                    <a:pt x="346" y="315"/>
                  </a:lnTo>
                  <a:lnTo>
                    <a:pt x="393" y="378"/>
                  </a:lnTo>
                  <a:lnTo>
                    <a:pt x="435" y="447"/>
                  </a:lnTo>
                  <a:lnTo>
                    <a:pt x="475" y="518"/>
                  </a:lnTo>
                  <a:lnTo>
                    <a:pt x="509" y="592"/>
                  </a:lnTo>
                  <a:lnTo>
                    <a:pt x="540" y="670"/>
                  </a:lnTo>
                  <a:lnTo>
                    <a:pt x="565" y="749"/>
                  </a:lnTo>
                  <a:lnTo>
                    <a:pt x="585" y="831"/>
                  </a:lnTo>
                  <a:lnTo>
                    <a:pt x="601" y="912"/>
                  </a:lnTo>
                  <a:lnTo>
                    <a:pt x="611" y="997"/>
                  </a:lnTo>
                  <a:lnTo>
                    <a:pt x="616" y="1081"/>
                  </a:lnTo>
                  <a:lnTo>
                    <a:pt x="616" y="1166"/>
                  </a:lnTo>
                  <a:lnTo>
                    <a:pt x="612" y="1251"/>
                  </a:lnTo>
                  <a:lnTo>
                    <a:pt x="602" y="1334"/>
                  </a:lnTo>
                  <a:lnTo>
                    <a:pt x="587" y="1416"/>
                  </a:lnTo>
                  <a:lnTo>
                    <a:pt x="567" y="1495"/>
                  </a:lnTo>
                  <a:lnTo>
                    <a:pt x="595" y="1508"/>
                  </a:lnTo>
                  <a:close/>
                </a:path>
              </a:pathLst>
            </a:custGeom>
            <a:solidFill>
              <a:srgbClr val="C655C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483" name="Freeform 1248"/>
            <p:cNvSpPr>
              <a:spLocks/>
            </p:cNvSpPr>
            <p:nvPr/>
          </p:nvSpPr>
          <p:spPr bwMode="auto">
            <a:xfrm>
              <a:off x="1243" y="713"/>
              <a:ext cx="627" cy="730"/>
            </a:xfrm>
            <a:custGeom>
              <a:avLst/>
              <a:gdLst>
                <a:gd name="T0" fmla="*/ 11 w 627"/>
                <a:gd name="T1" fmla="*/ 0 h 1461"/>
                <a:gd name="T2" fmla="*/ 75 w 627"/>
                <a:gd name="T3" fmla="*/ 17 h 1461"/>
                <a:gd name="T4" fmla="*/ 137 w 627"/>
                <a:gd name="T5" fmla="*/ 36 h 1461"/>
                <a:gd name="T6" fmla="*/ 196 w 627"/>
                <a:gd name="T7" fmla="*/ 59 h 1461"/>
                <a:gd name="T8" fmla="*/ 253 w 627"/>
                <a:gd name="T9" fmla="*/ 83 h 1461"/>
                <a:gd name="T10" fmla="*/ 306 w 627"/>
                <a:gd name="T11" fmla="*/ 110 h 1461"/>
                <a:gd name="T12" fmla="*/ 357 w 627"/>
                <a:gd name="T13" fmla="*/ 140 h 1461"/>
                <a:gd name="T14" fmla="*/ 404 w 627"/>
                <a:gd name="T15" fmla="*/ 172 h 1461"/>
                <a:gd name="T16" fmla="*/ 446 w 627"/>
                <a:gd name="T17" fmla="*/ 206 h 1461"/>
                <a:gd name="T18" fmla="*/ 486 w 627"/>
                <a:gd name="T19" fmla="*/ 242 h 1461"/>
                <a:gd name="T20" fmla="*/ 520 w 627"/>
                <a:gd name="T21" fmla="*/ 279 h 1461"/>
                <a:gd name="T22" fmla="*/ 551 w 627"/>
                <a:gd name="T23" fmla="*/ 318 h 1461"/>
                <a:gd name="T24" fmla="*/ 576 w 627"/>
                <a:gd name="T25" fmla="*/ 357 h 1461"/>
                <a:gd name="T26" fmla="*/ 596 w 627"/>
                <a:gd name="T27" fmla="*/ 398 h 1461"/>
                <a:gd name="T28" fmla="*/ 612 w 627"/>
                <a:gd name="T29" fmla="*/ 439 h 1461"/>
                <a:gd name="T30" fmla="*/ 622 w 627"/>
                <a:gd name="T31" fmla="*/ 481 h 1461"/>
                <a:gd name="T32" fmla="*/ 627 w 627"/>
                <a:gd name="T33" fmla="*/ 523 h 1461"/>
                <a:gd name="T34" fmla="*/ 627 w 627"/>
                <a:gd name="T35" fmla="*/ 566 h 1461"/>
                <a:gd name="T36" fmla="*/ 623 w 627"/>
                <a:gd name="T37" fmla="*/ 608 h 1461"/>
                <a:gd name="T38" fmla="*/ 613 w 627"/>
                <a:gd name="T39" fmla="*/ 650 h 1461"/>
                <a:gd name="T40" fmla="*/ 598 w 627"/>
                <a:gd name="T41" fmla="*/ 691 h 1461"/>
                <a:gd name="T42" fmla="*/ 578 w 627"/>
                <a:gd name="T43" fmla="*/ 730 h 1461"/>
                <a:gd name="T44" fmla="*/ 548 w 627"/>
                <a:gd name="T45" fmla="*/ 723 h 1461"/>
                <a:gd name="T46" fmla="*/ 568 w 627"/>
                <a:gd name="T47" fmla="*/ 682 h 1461"/>
                <a:gd name="T48" fmla="*/ 584 w 627"/>
                <a:gd name="T49" fmla="*/ 642 h 1461"/>
                <a:gd name="T50" fmla="*/ 593 w 627"/>
                <a:gd name="T51" fmla="*/ 599 h 1461"/>
                <a:gd name="T52" fmla="*/ 596 w 627"/>
                <a:gd name="T53" fmla="*/ 557 h 1461"/>
                <a:gd name="T54" fmla="*/ 595 w 627"/>
                <a:gd name="T55" fmla="*/ 513 h 1461"/>
                <a:gd name="T56" fmla="*/ 589 w 627"/>
                <a:gd name="T57" fmla="*/ 471 h 1461"/>
                <a:gd name="T58" fmla="*/ 576 w 627"/>
                <a:gd name="T59" fmla="*/ 428 h 1461"/>
                <a:gd name="T60" fmla="*/ 558 w 627"/>
                <a:gd name="T61" fmla="*/ 386 h 1461"/>
                <a:gd name="T62" fmla="*/ 535 w 627"/>
                <a:gd name="T63" fmla="*/ 346 h 1461"/>
                <a:gd name="T64" fmla="*/ 507 w 627"/>
                <a:gd name="T65" fmla="*/ 306 h 1461"/>
                <a:gd name="T66" fmla="*/ 475 w 627"/>
                <a:gd name="T67" fmla="*/ 267 h 1461"/>
                <a:gd name="T68" fmla="*/ 438 w 627"/>
                <a:gd name="T69" fmla="*/ 231 h 1461"/>
                <a:gd name="T70" fmla="*/ 396 w 627"/>
                <a:gd name="T71" fmla="*/ 195 h 1461"/>
                <a:gd name="T72" fmla="*/ 349 w 627"/>
                <a:gd name="T73" fmla="*/ 163 h 1461"/>
                <a:gd name="T74" fmla="*/ 299 w 627"/>
                <a:gd name="T75" fmla="*/ 132 h 1461"/>
                <a:gd name="T76" fmla="*/ 244 w 627"/>
                <a:gd name="T77" fmla="*/ 104 h 1461"/>
                <a:gd name="T78" fmla="*/ 188 w 627"/>
                <a:gd name="T79" fmla="*/ 78 h 1461"/>
                <a:gd name="T80" fmla="*/ 128 w 627"/>
                <a:gd name="T81" fmla="*/ 55 h 1461"/>
                <a:gd name="T82" fmla="*/ 65 w 627"/>
                <a:gd name="T83" fmla="*/ 35 h 1461"/>
                <a:gd name="T84" fmla="*/ 0 w 627"/>
                <a:gd name="T85" fmla="*/ 18 h 1461"/>
                <a:gd name="T86" fmla="*/ 11 w 627"/>
                <a:gd name="T87" fmla="*/ 0 h 1461"/>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627" h="1461">
                  <a:moveTo>
                    <a:pt x="11" y="0"/>
                  </a:moveTo>
                  <a:lnTo>
                    <a:pt x="75" y="35"/>
                  </a:lnTo>
                  <a:lnTo>
                    <a:pt x="137" y="73"/>
                  </a:lnTo>
                  <a:lnTo>
                    <a:pt x="196" y="118"/>
                  </a:lnTo>
                  <a:lnTo>
                    <a:pt x="253" y="167"/>
                  </a:lnTo>
                  <a:lnTo>
                    <a:pt x="306" y="221"/>
                  </a:lnTo>
                  <a:lnTo>
                    <a:pt x="357" y="281"/>
                  </a:lnTo>
                  <a:lnTo>
                    <a:pt x="404" y="344"/>
                  </a:lnTo>
                  <a:lnTo>
                    <a:pt x="446" y="413"/>
                  </a:lnTo>
                  <a:lnTo>
                    <a:pt x="486" y="484"/>
                  </a:lnTo>
                  <a:lnTo>
                    <a:pt x="520" y="558"/>
                  </a:lnTo>
                  <a:lnTo>
                    <a:pt x="551" y="636"/>
                  </a:lnTo>
                  <a:lnTo>
                    <a:pt x="576" y="715"/>
                  </a:lnTo>
                  <a:lnTo>
                    <a:pt x="596" y="797"/>
                  </a:lnTo>
                  <a:lnTo>
                    <a:pt x="612" y="878"/>
                  </a:lnTo>
                  <a:lnTo>
                    <a:pt x="622" y="963"/>
                  </a:lnTo>
                  <a:lnTo>
                    <a:pt x="627" y="1047"/>
                  </a:lnTo>
                  <a:lnTo>
                    <a:pt x="627" y="1132"/>
                  </a:lnTo>
                  <a:lnTo>
                    <a:pt x="623" y="1217"/>
                  </a:lnTo>
                  <a:lnTo>
                    <a:pt x="613" y="1300"/>
                  </a:lnTo>
                  <a:lnTo>
                    <a:pt x="598" y="1382"/>
                  </a:lnTo>
                  <a:lnTo>
                    <a:pt x="578" y="1461"/>
                  </a:lnTo>
                  <a:lnTo>
                    <a:pt x="548" y="1447"/>
                  </a:lnTo>
                  <a:lnTo>
                    <a:pt x="568" y="1365"/>
                  </a:lnTo>
                  <a:lnTo>
                    <a:pt x="584" y="1284"/>
                  </a:lnTo>
                  <a:lnTo>
                    <a:pt x="593" y="1199"/>
                  </a:lnTo>
                  <a:lnTo>
                    <a:pt x="596" y="1114"/>
                  </a:lnTo>
                  <a:lnTo>
                    <a:pt x="595" y="1027"/>
                  </a:lnTo>
                  <a:lnTo>
                    <a:pt x="589" y="942"/>
                  </a:lnTo>
                  <a:lnTo>
                    <a:pt x="576" y="857"/>
                  </a:lnTo>
                  <a:lnTo>
                    <a:pt x="558" y="773"/>
                  </a:lnTo>
                  <a:lnTo>
                    <a:pt x="535" y="692"/>
                  </a:lnTo>
                  <a:lnTo>
                    <a:pt x="507" y="612"/>
                  </a:lnTo>
                  <a:lnTo>
                    <a:pt x="475" y="534"/>
                  </a:lnTo>
                  <a:lnTo>
                    <a:pt x="438" y="462"/>
                  </a:lnTo>
                  <a:lnTo>
                    <a:pt x="396" y="391"/>
                  </a:lnTo>
                  <a:lnTo>
                    <a:pt x="349" y="326"/>
                  </a:lnTo>
                  <a:lnTo>
                    <a:pt x="299" y="265"/>
                  </a:lnTo>
                  <a:lnTo>
                    <a:pt x="244" y="209"/>
                  </a:lnTo>
                  <a:lnTo>
                    <a:pt x="188" y="156"/>
                  </a:lnTo>
                  <a:lnTo>
                    <a:pt x="128" y="111"/>
                  </a:lnTo>
                  <a:lnTo>
                    <a:pt x="65" y="71"/>
                  </a:lnTo>
                  <a:lnTo>
                    <a:pt x="0" y="37"/>
                  </a:lnTo>
                  <a:lnTo>
                    <a:pt x="11" y="0"/>
                  </a:lnTo>
                  <a:close/>
                </a:path>
              </a:pathLst>
            </a:custGeom>
            <a:solidFill>
              <a:srgbClr val="C85AC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484" name="Freeform 1249"/>
            <p:cNvSpPr>
              <a:spLocks/>
            </p:cNvSpPr>
            <p:nvPr/>
          </p:nvSpPr>
          <p:spPr bwMode="auto">
            <a:xfrm>
              <a:off x="1233" y="731"/>
              <a:ext cx="606" cy="705"/>
            </a:xfrm>
            <a:custGeom>
              <a:avLst/>
              <a:gdLst>
                <a:gd name="T0" fmla="*/ 558 w 606"/>
                <a:gd name="T1" fmla="*/ 705 h 1410"/>
                <a:gd name="T2" fmla="*/ 578 w 606"/>
                <a:gd name="T3" fmla="*/ 664 h 1410"/>
                <a:gd name="T4" fmla="*/ 594 w 606"/>
                <a:gd name="T5" fmla="*/ 624 h 1410"/>
                <a:gd name="T6" fmla="*/ 603 w 606"/>
                <a:gd name="T7" fmla="*/ 581 h 1410"/>
                <a:gd name="T8" fmla="*/ 606 w 606"/>
                <a:gd name="T9" fmla="*/ 539 h 1410"/>
                <a:gd name="T10" fmla="*/ 605 w 606"/>
                <a:gd name="T11" fmla="*/ 495 h 1410"/>
                <a:gd name="T12" fmla="*/ 599 w 606"/>
                <a:gd name="T13" fmla="*/ 453 h 1410"/>
                <a:gd name="T14" fmla="*/ 586 w 606"/>
                <a:gd name="T15" fmla="*/ 410 h 1410"/>
                <a:gd name="T16" fmla="*/ 568 w 606"/>
                <a:gd name="T17" fmla="*/ 368 h 1410"/>
                <a:gd name="T18" fmla="*/ 545 w 606"/>
                <a:gd name="T19" fmla="*/ 328 h 1410"/>
                <a:gd name="T20" fmla="*/ 517 w 606"/>
                <a:gd name="T21" fmla="*/ 288 h 1410"/>
                <a:gd name="T22" fmla="*/ 485 w 606"/>
                <a:gd name="T23" fmla="*/ 249 h 1410"/>
                <a:gd name="T24" fmla="*/ 448 w 606"/>
                <a:gd name="T25" fmla="*/ 213 h 1410"/>
                <a:gd name="T26" fmla="*/ 406 w 606"/>
                <a:gd name="T27" fmla="*/ 177 h 1410"/>
                <a:gd name="T28" fmla="*/ 359 w 606"/>
                <a:gd name="T29" fmla="*/ 145 h 1410"/>
                <a:gd name="T30" fmla="*/ 309 w 606"/>
                <a:gd name="T31" fmla="*/ 114 h 1410"/>
                <a:gd name="T32" fmla="*/ 254 w 606"/>
                <a:gd name="T33" fmla="*/ 86 h 1410"/>
                <a:gd name="T34" fmla="*/ 198 w 606"/>
                <a:gd name="T35" fmla="*/ 60 h 1410"/>
                <a:gd name="T36" fmla="*/ 138 w 606"/>
                <a:gd name="T37" fmla="*/ 37 h 1410"/>
                <a:gd name="T38" fmla="*/ 75 w 606"/>
                <a:gd name="T39" fmla="*/ 17 h 1410"/>
                <a:gd name="T40" fmla="*/ 10 w 606"/>
                <a:gd name="T41" fmla="*/ 0 h 1410"/>
                <a:gd name="T42" fmla="*/ 0 w 606"/>
                <a:gd name="T43" fmla="*/ 20 h 1410"/>
                <a:gd name="T44" fmla="*/ 62 w 606"/>
                <a:gd name="T45" fmla="*/ 36 h 1410"/>
                <a:gd name="T46" fmla="*/ 121 w 606"/>
                <a:gd name="T47" fmla="*/ 55 h 1410"/>
                <a:gd name="T48" fmla="*/ 179 w 606"/>
                <a:gd name="T49" fmla="*/ 77 h 1410"/>
                <a:gd name="T50" fmla="*/ 235 w 606"/>
                <a:gd name="T51" fmla="*/ 101 h 1410"/>
                <a:gd name="T52" fmla="*/ 287 w 606"/>
                <a:gd name="T53" fmla="*/ 129 h 1410"/>
                <a:gd name="T54" fmla="*/ 335 w 606"/>
                <a:gd name="T55" fmla="*/ 158 h 1410"/>
                <a:gd name="T56" fmla="*/ 380 w 606"/>
                <a:gd name="T57" fmla="*/ 190 h 1410"/>
                <a:gd name="T58" fmla="*/ 420 w 606"/>
                <a:gd name="T59" fmla="*/ 224 h 1410"/>
                <a:gd name="T60" fmla="*/ 456 w 606"/>
                <a:gd name="T61" fmla="*/ 259 h 1410"/>
                <a:gd name="T62" fmla="*/ 488 w 606"/>
                <a:gd name="T63" fmla="*/ 296 h 1410"/>
                <a:gd name="T64" fmla="*/ 514 w 606"/>
                <a:gd name="T65" fmla="*/ 334 h 1410"/>
                <a:gd name="T66" fmla="*/ 537 w 606"/>
                <a:gd name="T67" fmla="*/ 374 h 1410"/>
                <a:gd name="T68" fmla="*/ 554 w 606"/>
                <a:gd name="T69" fmla="*/ 414 h 1410"/>
                <a:gd name="T70" fmla="*/ 565 w 606"/>
                <a:gd name="T71" fmla="*/ 454 h 1410"/>
                <a:gd name="T72" fmla="*/ 572 w 606"/>
                <a:gd name="T73" fmla="*/ 496 h 1410"/>
                <a:gd name="T74" fmla="*/ 574 w 606"/>
                <a:gd name="T75" fmla="*/ 538 h 1410"/>
                <a:gd name="T76" fmla="*/ 569 w 606"/>
                <a:gd name="T77" fmla="*/ 578 h 1410"/>
                <a:gd name="T78" fmla="*/ 561 w 606"/>
                <a:gd name="T79" fmla="*/ 619 h 1410"/>
                <a:gd name="T80" fmla="*/ 547 w 606"/>
                <a:gd name="T81" fmla="*/ 659 h 1410"/>
                <a:gd name="T82" fmla="*/ 527 w 606"/>
                <a:gd name="T83" fmla="*/ 698 h 1410"/>
                <a:gd name="T84" fmla="*/ 558 w 606"/>
                <a:gd name="T85" fmla="*/ 705 h 141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606" h="1410">
                  <a:moveTo>
                    <a:pt x="558" y="1410"/>
                  </a:moveTo>
                  <a:lnTo>
                    <a:pt x="578" y="1328"/>
                  </a:lnTo>
                  <a:lnTo>
                    <a:pt x="594" y="1247"/>
                  </a:lnTo>
                  <a:lnTo>
                    <a:pt x="603" y="1162"/>
                  </a:lnTo>
                  <a:lnTo>
                    <a:pt x="606" y="1077"/>
                  </a:lnTo>
                  <a:lnTo>
                    <a:pt x="605" y="990"/>
                  </a:lnTo>
                  <a:lnTo>
                    <a:pt x="599" y="905"/>
                  </a:lnTo>
                  <a:lnTo>
                    <a:pt x="586" y="820"/>
                  </a:lnTo>
                  <a:lnTo>
                    <a:pt x="568" y="736"/>
                  </a:lnTo>
                  <a:lnTo>
                    <a:pt x="545" y="655"/>
                  </a:lnTo>
                  <a:lnTo>
                    <a:pt x="517" y="575"/>
                  </a:lnTo>
                  <a:lnTo>
                    <a:pt x="485" y="497"/>
                  </a:lnTo>
                  <a:lnTo>
                    <a:pt x="448" y="425"/>
                  </a:lnTo>
                  <a:lnTo>
                    <a:pt x="406" y="354"/>
                  </a:lnTo>
                  <a:lnTo>
                    <a:pt x="359" y="289"/>
                  </a:lnTo>
                  <a:lnTo>
                    <a:pt x="309" y="228"/>
                  </a:lnTo>
                  <a:lnTo>
                    <a:pt x="254" y="172"/>
                  </a:lnTo>
                  <a:lnTo>
                    <a:pt x="198" y="119"/>
                  </a:lnTo>
                  <a:lnTo>
                    <a:pt x="138" y="74"/>
                  </a:lnTo>
                  <a:lnTo>
                    <a:pt x="75" y="34"/>
                  </a:lnTo>
                  <a:lnTo>
                    <a:pt x="10" y="0"/>
                  </a:lnTo>
                  <a:lnTo>
                    <a:pt x="0" y="39"/>
                  </a:lnTo>
                  <a:lnTo>
                    <a:pt x="62" y="72"/>
                  </a:lnTo>
                  <a:lnTo>
                    <a:pt x="121" y="110"/>
                  </a:lnTo>
                  <a:lnTo>
                    <a:pt x="179" y="153"/>
                  </a:lnTo>
                  <a:lnTo>
                    <a:pt x="235" y="202"/>
                  </a:lnTo>
                  <a:lnTo>
                    <a:pt x="287" y="257"/>
                  </a:lnTo>
                  <a:lnTo>
                    <a:pt x="335" y="316"/>
                  </a:lnTo>
                  <a:lnTo>
                    <a:pt x="380" y="380"/>
                  </a:lnTo>
                  <a:lnTo>
                    <a:pt x="420" y="447"/>
                  </a:lnTo>
                  <a:lnTo>
                    <a:pt x="456" y="517"/>
                  </a:lnTo>
                  <a:lnTo>
                    <a:pt x="488" y="592"/>
                  </a:lnTo>
                  <a:lnTo>
                    <a:pt x="514" y="668"/>
                  </a:lnTo>
                  <a:lnTo>
                    <a:pt x="537" y="747"/>
                  </a:lnTo>
                  <a:lnTo>
                    <a:pt x="554" y="827"/>
                  </a:lnTo>
                  <a:lnTo>
                    <a:pt x="565" y="908"/>
                  </a:lnTo>
                  <a:lnTo>
                    <a:pt x="572" y="992"/>
                  </a:lnTo>
                  <a:lnTo>
                    <a:pt x="574" y="1075"/>
                  </a:lnTo>
                  <a:lnTo>
                    <a:pt x="569" y="1156"/>
                  </a:lnTo>
                  <a:lnTo>
                    <a:pt x="561" y="1238"/>
                  </a:lnTo>
                  <a:lnTo>
                    <a:pt x="547" y="1318"/>
                  </a:lnTo>
                  <a:lnTo>
                    <a:pt x="527" y="1395"/>
                  </a:lnTo>
                  <a:lnTo>
                    <a:pt x="558" y="1410"/>
                  </a:lnTo>
                  <a:close/>
                </a:path>
              </a:pathLst>
            </a:custGeom>
            <a:solidFill>
              <a:srgbClr val="CB5FC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485" name="Freeform 1250"/>
            <p:cNvSpPr>
              <a:spLocks/>
            </p:cNvSpPr>
            <p:nvPr/>
          </p:nvSpPr>
          <p:spPr bwMode="auto">
            <a:xfrm>
              <a:off x="1222" y="751"/>
              <a:ext cx="585" cy="678"/>
            </a:xfrm>
            <a:custGeom>
              <a:avLst/>
              <a:gdLst>
                <a:gd name="T0" fmla="*/ 11 w 585"/>
                <a:gd name="T1" fmla="*/ 0 h 1356"/>
                <a:gd name="T2" fmla="*/ 73 w 585"/>
                <a:gd name="T3" fmla="*/ 17 h 1356"/>
                <a:gd name="T4" fmla="*/ 132 w 585"/>
                <a:gd name="T5" fmla="*/ 36 h 1356"/>
                <a:gd name="T6" fmla="*/ 190 w 585"/>
                <a:gd name="T7" fmla="*/ 57 h 1356"/>
                <a:gd name="T8" fmla="*/ 246 w 585"/>
                <a:gd name="T9" fmla="*/ 82 h 1356"/>
                <a:gd name="T10" fmla="*/ 298 w 585"/>
                <a:gd name="T11" fmla="*/ 109 h 1356"/>
                <a:gd name="T12" fmla="*/ 346 w 585"/>
                <a:gd name="T13" fmla="*/ 139 h 1356"/>
                <a:gd name="T14" fmla="*/ 391 w 585"/>
                <a:gd name="T15" fmla="*/ 171 h 1356"/>
                <a:gd name="T16" fmla="*/ 431 w 585"/>
                <a:gd name="T17" fmla="*/ 204 h 1356"/>
                <a:gd name="T18" fmla="*/ 467 w 585"/>
                <a:gd name="T19" fmla="*/ 239 h 1356"/>
                <a:gd name="T20" fmla="*/ 499 w 585"/>
                <a:gd name="T21" fmla="*/ 277 h 1356"/>
                <a:gd name="T22" fmla="*/ 525 w 585"/>
                <a:gd name="T23" fmla="*/ 315 h 1356"/>
                <a:gd name="T24" fmla="*/ 548 w 585"/>
                <a:gd name="T25" fmla="*/ 354 h 1356"/>
                <a:gd name="T26" fmla="*/ 565 w 585"/>
                <a:gd name="T27" fmla="*/ 394 h 1356"/>
                <a:gd name="T28" fmla="*/ 576 w 585"/>
                <a:gd name="T29" fmla="*/ 435 h 1356"/>
                <a:gd name="T30" fmla="*/ 583 w 585"/>
                <a:gd name="T31" fmla="*/ 477 h 1356"/>
                <a:gd name="T32" fmla="*/ 585 w 585"/>
                <a:gd name="T33" fmla="*/ 518 h 1356"/>
                <a:gd name="T34" fmla="*/ 580 w 585"/>
                <a:gd name="T35" fmla="*/ 559 h 1356"/>
                <a:gd name="T36" fmla="*/ 572 w 585"/>
                <a:gd name="T37" fmla="*/ 600 h 1356"/>
                <a:gd name="T38" fmla="*/ 558 w 585"/>
                <a:gd name="T39" fmla="*/ 640 h 1356"/>
                <a:gd name="T40" fmla="*/ 538 w 585"/>
                <a:gd name="T41" fmla="*/ 678 h 1356"/>
                <a:gd name="T42" fmla="*/ 506 w 585"/>
                <a:gd name="T43" fmla="*/ 671 h 1356"/>
                <a:gd name="T44" fmla="*/ 524 w 585"/>
                <a:gd name="T45" fmla="*/ 631 h 1356"/>
                <a:gd name="T46" fmla="*/ 538 w 585"/>
                <a:gd name="T47" fmla="*/ 591 h 1356"/>
                <a:gd name="T48" fmla="*/ 547 w 585"/>
                <a:gd name="T49" fmla="*/ 550 h 1356"/>
                <a:gd name="T50" fmla="*/ 549 w 585"/>
                <a:gd name="T51" fmla="*/ 508 h 1356"/>
                <a:gd name="T52" fmla="*/ 547 w 585"/>
                <a:gd name="T53" fmla="*/ 467 h 1356"/>
                <a:gd name="T54" fmla="*/ 540 w 585"/>
                <a:gd name="T55" fmla="*/ 425 h 1356"/>
                <a:gd name="T56" fmla="*/ 525 w 585"/>
                <a:gd name="T57" fmla="*/ 384 h 1356"/>
                <a:gd name="T58" fmla="*/ 506 w 585"/>
                <a:gd name="T59" fmla="*/ 344 h 1356"/>
                <a:gd name="T60" fmla="*/ 482 w 585"/>
                <a:gd name="T61" fmla="*/ 305 h 1356"/>
                <a:gd name="T62" fmla="*/ 452 w 585"/>
                <a:gd name="T63" fmla="*/ 267 h 1356"/>
                <a:gd name="T64" fmla="*/ 418 w 585"/>
                <a:gd name="T65" fmla="*/ 230 h 1356"/>
                <a:gd name="T66" fmla="*/ 378 w 585"/>
                <a:gd name="T67" fmla="*/ 195 h 1356"/>
                <a:gd name="T68" fmla="*/ 335 w 585"/>
                <a:gd name="T69" fmla="*/ 162 h 1356"/>
                <a:gd name="T70" fmla="*/ 287 w 585"/>
                <a:gd name="T71" fmla="*/ 133 h 1356"/>
                <a:gd name="T72" fmla="*/ 236 w 585"/>
                <a:gd name="T73" fmla="*/ 105 h 1356"/>
                <a:gd name="T74" fmla="*/ 180 w 585"/>
                <a:gd name="T75" fmla="*/ 79 h 1356"/>
                <a:gd name="T76" fmla="*/ 123 w 585"/>
                <a:gd name="T77" fmla="*/ 57 h 1356"/>
                <a:gd name="T78" fmla="*/ 62 w 585"/>
                <a:gd name="T79" fmla="*/ 37 h 1356"/>
                <a:gd name="T80" fmla="*/ 0 w 585"/>
                <a:gd name="T81" fmla="*/ 20 h 1356"/>
                <a:gd name="T82" fmla="*/ 11 w 585"/>
                <a:gd name="T83" fmla="*/ 0 h 135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585" h="1356">
                  <a:moveTo>
                    <a:pt x="11" y="0"/>
                  </a:moveTo>
                  <a:lnTo>
                    <a:pt x="73" y="33"/>
                  </a:lnTo>
                  <a:lnTo>
                    <a:pt x="132" y="71"/>
                  </a:lnTo>
                  <a:lnTo>
                    <a:pt x="190" y="114"/>
                  </a:lnTo>
                  <a:lnTo>
                    <a:pt x="246" y="163"/>
                  </a:lnTo>
                  <a:lnTo>
                    <a:pt x="298" y="218"/>
                  </a:lnTo>
                  <a:lnTo>
                    <a:pt x="346" y="277"/>
                  </a:lnTo>
                  <a:lnTo>
                    <a:pt x="391" y="341"/>
                  </a:lnTo>
                  <a:lnTo>
                    <a:pt x="431" y="408"/>
                  </a:lnTo>
                  <a:lnTo>
                    <a:pt x="467" y="478"/>
                  </a:lnTo>
                  <a:lnTo>
                    <a:pt x="499" y="553"/>
                  </a:lnTo>
                  <a:lnTo>
                    <a:pt x="525" y="629"/>
                  </a:lnTo>
                  <a:lnTo>
                    <a:pt x="548" y="708"/>
                  </a:lnTo>
                  <a:lnTo>
                    <a:pt x="565" y="788"/>
                  </a:lnTo>
                  <a:lnTo>
                    <a:pt x="576" y="869"/>
                  </a:lnTo>
                  <a:lnTo>
                    <a:pt x="583" y="953"/>
                  </a:lnTo>
                  <a:lnTo>
                    <a:pt x="585" y="1036"/>
                  </a:lnTo>
                  <a:lnTo>
                    <a:pt x="580" y="1117"/>
                  </a:lnTo>
                  <a:lnTo>
                    <a:pt x="572" y="1199"/>
                  </a:lnTo>
                  <a:lnTo>
                    <a:pt x="558" y="1279"/>
                  </a:lnTo>
                  <a:lnTo>
                    <a:pt x="538" y="1356"/>
                  </a:lnTo>
                  <a:lnTo>
                    <a:pt x="506" y="1342"/>
                  </a:lnTo>
                  <a:lnTo>
                    <a:pt x="524" y="1262"/>
                  </a:lnTo>
                  <a:lnTo>
                    <a:pt x="538" y="1181"/>
                  </a:lnTo>
                  <a:lnTo>
                    <a:pt x="547" y="1099"/>
                  </a:lnTo>
                  <a:lnTo>
                    <a:pt x="549" y="1016"/>
                  </a:lnTo>
                  <a:lnTo>
                    <a:pt x="547" y="933"/>
                  </a:lnTo>
                  <a:lnTo>
                    <a:pt x="540" y="849"/>
                  </a:lnTo>
                  <a:lnTo>
                    <a:pt x="525" y="768"/>
                  </a:lnTo>
                  <a:lnTo>
                    <a:pt x="506" y="687"/>
                  </a:lnTo>
                  <a:lnTo>
                    <a:pt x="482" y="609"/>
                  </a:lnTo>
                  <a:lnTo>
                    <a:pt x="452" y="533"/>
                  </a:lnTo>
                  <a:lnTo>
                    <a:pt x="418" y="460"/>
                  </a:lnTo>
                  <a:lnTo>
                    <a:pt x="378" y="390"/>
                  </a:lnTo>
                  <a:lnTo>
                    <a:pt x="335" y="324"/>
                  </a:lnTo>
                  <a:lnTo>
                    <a:pt x="287" y="265"/>
                  </a:lnTo>
                  <a:lnTo>
                    <a:pt x="236" y="209"/>
                  </a:lnTo>
                  <a:lnTo>
                    <a:pt x="180" y="158"/>
                  </a:lnTo>
                  <a:lnTo>
                    <a:pt x="123" y="113"/>
                  </a:lnTo>
                  <a:lnTo>
                    <a:pt x="62" y="73"/>
                  </a:lnTo>
                  <a:lnTo>
                    <a:pt x="0" y="40"/>
                  </a:lnTo>
                  <a:lnTo>
                    <a:pt x="11" y="0"/>
                  </a:lnTo>
                  <a:close/>
                </a:path>
              </a:pathLst>
            </a:custGeom>
            <a:solidFill>
              <a:srgbClr val="CE63C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486" name="Freeform 1251"/>
            <p:cNvSpPr>
              <a:spLocks/>
            </p:cNvSpPr>
            <p:nvPr/>
          </p:nvSpPr>
          <p:spPr bwMode="auto">
            <a:xfrm>
              <a:off x="1209" y="771"/>
              <a:ext cx="562" cy="650"/>
            </a:xfrm>
            <a:custGeom>
              <a:avLst/>
              <a:gdLst>
                <a:gd name="T0" fmla="*/ 519 w 562"/>
                <a:gd name="T1" fmla="*/ 650 h 1302"/>
                <a:gd name="T2" fmla="*/ 537 w 562"/>
                <a:gd name="T3" fmla="*/ 610 h 1302"/>
                <a:gd name="T4" fmla="*/ 551 w 562"/>
                <a:gd name="T5" fmla="*/ 570 h 1302"/>
                <a:gd name="T6" fmla="*/ 560 w 562"/>
                <a:gd name="T7" fmla="*/ 529 h 1302"/>
                <a:gd name="T8" fmla="*/ 562 w 562"/>
                <a:gd name="T9" fmla="*/ 487 h 1302"/>
                <a:gd name="T10" fmla="*/ 560 w 562"/>
                <a:gd name="T11" fmla="*/ 446 h 1302"/>
                <a:gd name="T12" fmla="*/ 553 w 562"/>
                <a:gd name="T13" fmla="*/ 404 h 1302"/>
                <a:gd name="T14" fmla="*/ 538 w 562"/>
                <a:gd name="T15" fmla="*/ 363 h 1302"/>
                <a:gd name="T16" fmla="*/ 519 w 562"/>
                <a:gd name="T17" fmla="*/ 323 h 1302"/>
                <a:gd name="T18" fmla="*/ 495 w 562"/>
                <a:gd name="T19" fmla="*/ 284 h 1302"/>
                <a:gd name="T20" fmla="*/ 465 w 562"/>
                <a:gd name="T21" fmla="*/ 246 h 1302"/>
                <a:gd name="T22" fmla="*/ 431 w 562"/>
                <a:gd name="T23" fmla="*/ 210 h 1302"/>
                <a:gd name="T24" fmla="*/ 391 w 562"/>
                <a:gd name="T25" fmla="*/ 175 h 1302"/>
                <a:gd name="T26" fmla="*/ 348 w 562"/>
                <a:gd name="T27" fmla="*/ 142 h 1302"/>
                <a:gd name="T28" fmla="*/ 300 w 562"/>
                <a:gd name="T29" fmla="*/ 112 h 1302"/>
                <a:gd name="T30" fmla="*/ 249 w 562"/>
                <a:gd name="T31" fmla="*/ 84 h 1302"/>
                <a:gd name="T32" fmla="*/ 193 w 562"/>
                <a:gd name="T33" fmla="*/ 59 h 1302"/>
                <a:gd name="T34" fmla="*/ 136 w 562"/>
                <a:gd name="T35" fmla="*/ 36 h 1302"/>
                <a:gd name="T36" fmla="*/ 75 w 562"/>
                <a:gd name="T37" fmla="*/ 16 h 1302"/>
                <a:gd name="T38" fmla="*/ 13 w 562"/>
                <a:gd name="T39" fmla="*/ 0 h 1302"/>
                <a:gd name="T40" fmla="*/ 0 w 562"/>
                <a:gd name="T41" fmla="*/ 21 h 1302"/>
                <a:gd name="T42" fmla="*/ 61 w 562"/>
                <a:gd name="T43" fmla="*/ 37 h 1302"/>
                <a:gd name="T44" fmla="*/ 119 w 562"/>
                <a:gd name="T45" fmla="*/ 55 h 1302"/>
                <a:gd name="T46" fmla="*/ 174 w 562"/>
                <a:gd name="T47" fmla="*/ 77 h 1302"/>
                <a:gd name="T48" fmla="*/ 226 w 562"/>
                <a:gd name="T49" fmla="*/ 101 h 1302"/>
                <a:gd name="T50" fmla="*/ 275 w 562"/>
                <a:gd name="T51" fmla="*/ 128 h 1302"/>
                <a:gd name="T52" fmla="*/ 321 w 562"/>
                <a:gd name="T53" fmla="*/ 157 h 1302"/>
                <a:gd name="T54" fmla="*/ 362 w 562"/>
                <a:gd name="T55" fmla="*/ 188 h 1302"/>
                <a:gd name="T56" fmla="*/ 400 w 562"/>
                <a:gd name="T57" fmla="*/ 222 h 1302"/>
                <a:gd name="T58" fmla="*/ 432 w 562"/>
                <a:gd name="T59" fmla="*/ 256 h 1302"/>
                <a:gd name="T60" fmla="*/ 461 w 562"/>
                <a:gd name="T61" fmla="*/ 292 h 1302"/>
                <a:gd name="T62" fmla="*/ 485 w 562"/>
                <a:gd name="T63" fmla="*/ 330 h 1302"/>
                <a:gd name="T64" fmla="*/ 502 w 562"/>
                <a:gd name="T65" fmla="*/ 368 h 1302"/>
                <a:gd name="T66" fmla="*/ 516 w 562"/>
                <a:gd name="T67" fmla="*/ 408 h 1302"/>
                <a:gd name="T68" fmla="*/ 523 w 562"/>
                <a:gd name="T69" fmla="*/ 447 h 1302"/>
                <a:gd name="T70" fmla="*/ 526 w 562"/>
                <a:gd name="T71" fmla="*/ 486 h 1302"/>
                <a:gd name="T72" fmla="*/ 523 w 562"/>
                <a:gd name="T73" fmla="*/ 526 h 1302"/>
                <a:gd name="T74" fmla="*/ 514 w 562"/>
                <a:gd name="T75" fmla="*/ 565 h 1302"/>
                <a:gd name="T76" fmla="*/ 502 w 562"/>
                <a:gd name="T77" fmla="*/ 604 h 1302"/>
                <a:gd name="T78" fmla="*/ 483 w 562"/>
                <a:gd name="T79" fmla="*/ 642 h 1302"/>
                <a:gd name="T80" fmla="*/ 519 w 562"/>
                <a:gd name="T81" fmla="*/ 650 h 130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562" h="1302">
                  <a:moveTo>
                    <a:pt x="519" y="1302"/>
                  </a:moveTo>
                  <a:lnTo>
                    <a:pt x="537" y="1222"/>
                  </a:lnTo>
                  <a:lnTo>
                    <a:pt x="551" y="1141"/>
                  </a:lnTo>
                  <a:lnTo>
                    <a:pt x="560" y="1059"/>
                  </a:lnTo>
                  <a:lnTo>
                    <a:pt x="562" y="976"/>
                  </a:lnTo>
                  <a:lnTo>
                    <a:pt x="560" y="893"/>
                  </a:lnTo>
                  <a:lnTo>
                    <a:pt x="553" y="809"/>
                  </a:lnTo>
                  <a:lnTo>
                    <a:pt x="538" y="728"/>
                  </a:lnTo>
                  <a:lnTo>
                    <a:pt x="519" y="647"/>
                  </a:lnTo>
                  <a:lnTo>
                    <a:pt x="495" y="569"/>
                  </a:lnTo>
                  <a:lnTo>
                    <a:pt x="465" y="493"/>
                  </a:lnTo>
                  <a:lnTo>
                    <a:pt x="431" y="420"/>
                  </a:lnTo>
                  <a:lnTo>
                    <a:pt x="391" y="350"/>
                  </a:lnTo>
                  <a:lnTo>
                    <a:pt x="348" y="284"/>
                  </a:lnTo>
                  <a:lnTo>
                    <a:pt x="300" y="225"/>
                  </a:lnTo>
                  <a:lnTo>
                    <a:pt x="249" y="169"/>
                  </a:lnTo>
                  <a:lnTo>
                    <a:pt x="193" y="118"/>
                  </a:lnTo>
                  <a:lnTo>
                    <a:pt x="136" y="73"/>
                  </a:lnTo>
                  <a:lnTo>
                    <a:pt x="75" y="33"/>
                  </a:lnTo>
                  <a:lnTo>
                    <a:pt x="13" y="0"/>
                  </a:lnTo>
                  <a:lnTo>
                    <a:pt x="0" y="42"/>
                  </a:lnTo>
                  <a:lnTo>
                    <a:pt x="61" y="74"/>
                  </a:lnTo>
                  <a:lnTo>
                    <a:pt x="119" y="111"/>
                  </a:lnTo>
                  <a:lnTo>
                    <a:pt x="174" y="154"/>
                  </a:lnTo>
                  <a:lnTo>
                    <a:pt x="226" y="203"/>
                  </a:lnTo>
                  <a:lnTo>
                    <a:pt x="275" y="256"/>
                  </a:lnTo>
                  <a:lnTo>
                    <a:pt x="321" y="315"/>
                  </a:lnTo>
                  <a:lnTo>
                    <a:pt x="362" y="377"/>
                  </a:lnTo>
                  <a:lnTo>
                    <a:pt x="400" y="444"/>
                  </a:lnTo>
                  <a:lnTo>
                    <a:pt x="432" y="513"/>
                  </a:lnTo>
                  <a:lnTo>
                    <a:pt x="461" y="585"/>
                  </a:lnTo>
                  <a:lnTo>
                    <a:pt x="485" y="661"/>
                  </a:lnTo>
                  <a:lnTo>
                    <a:pt x="502" y="737"/>
                  </a:lnTo>
                  <a:lnTo>
                    <a:pt x="516" y="817"/>
                  </a:lnTo>
                  <a:lnTo>
                    <a:pt x="523" y="895"/>
                  </a:lnTo>
                  <a:lnTo>
                    <a:pt x="526" y="974"/>
                  </a:lnTo>
                  <a:lnTo>
                    <a:pt x="523" y="1054"/>
                  </a:lnTo>
                  <a:lnTo>
                    <a:pt x="514" y="1132"/>
                  </a:lnTo>
                  <a:lnTo>
                    <a:pt x="502" y="1210"/>
                  </a:lnTo>
                  <a:lnTo>
                    <a:pt x="483" y="1286"/>
                  </a:lnTo>
                  <a:lnTo>
                    <a:pt x="519" y="1302"/>
                  </a:lnTo>
                  <a:close/>
                </a:path>
              </a:pathLst>
            </a:custGeom>
            <a:solidFill>
              <a:srgbClr val="D068C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487" name="Freeform 1252"/>
            <p:cNvSpPr>
              <a:spLocks/>
            </p:cNvSpPr>
            <p:nvPr/>
          </p:nvSpPr>
          <p:spPr bwMode="auto">
            <a:xfrm>
              <a:off x="1196" y="791"/>
              <a:ext cx="539" cy="622"/>
            </a:xfrm>
            <a:custGeom>
              <a:avLst/>
              <a:gdLst>
                <a:gd name="T0" fmla="*/ 13 w 539"/>
                <a:gd name="T1" fmla="*/ 0 h 1244"/>
                <a:gd name="T2" fmla="*/ 74 w 539"/>
                <a:gd name="T3" fmla="*/ 16 h 1244"/>
                <a:gd name="T4" fmla="*/ 132 w 539"/>
                <a:gd name="T5" fmla="*/ 35 h 1244"/>
                <a:gd name="T6" fmla="*/ 187 w 539"/>
                <a:gd name="T7" fmla="*/ 56 h 1244"/>
                <a:gd name="T8" fmla="*/ 239 w 539"/>
                <a:gd name="T9" fmla="*/ 81 h 1244"/>
                <a:gd name="T10" fmla="*/ 288 w 539"/>
                <a:gd name="T11" fmla="*/ 107 h 1244"/>
                <a:gd name="T12" fmla="*/ 334 w 539"/>
                <a:gd name="T13" fmla="*/ 137 h 1244"/>
                <a:gd name="T14" fmla="*/ 375 w 539"/>
                <a:gd name="T15" fmla="*/ 168 h 1244"/>
                <a:gd name="T16" fmla="*/ 413 w 539"/>
                <a:gd name="T17" fmla="*/ 201 h 1244"/>
                <a:gd name="T18" fmla="*/ 445 w 539"/>
                <a:gd name="T19" fmla="*/ 236 h 1244"/>
                <a:gd name="T20" fmla="*/ 474 w 539"/>
                <a:gd name="T21" fmla="*/ 272 h 1244"/>
                <a:gd name="T22" fmla="*/ 498 w 539"/>
                <a:gd name="T23" fmla="*/ 310 h 1244"/>
                <a:gd name="T24" fmla="*/ 515 w 539"/>
                <a:gd name="T25" fmla="*/ 348 h 1244"/>
                <a:gd name="T26" fmla="*/ 529 w 539"/>
                <a:gd name="T27" fmla="*/ 388 h 1244"/>
                <a:gd name="T28" fmla="*/ 536 w 539"/>
                <a:gd name="T29" fmla="*/ 427 h 1244"/>
                <a:gd name="T30" fmla="*/ 539 w 539"/>
                <a:gd name="T31" fmla="*/ 466 h 1244"/>
                <a:gd name="T32" fmla="*/ 536 w 539"/>
                <a:gd name="T33" fmla="*/ 506 h 1244"/>
                <a:gd name="T34" fmla="*/ 527 w 539"/>
                <a:gd name="T35" fmla="*/ 545 h 1244"/>
                <a:gd name="T36" fmla="*/ 515 w 539"/>
                <a:gd name="T37" fmla="*/ 584 h 1244"/>
                <a:gd name="T38" fmla="*/ 496 w 539"/>
                <a:gd name="T39" fmla="*/ 622 h 1244"/>
                <a:gd name="T40" fmla="*/ 460 w 539"/>
                <a:gd name="T41" fmla="*/ 613 h 1244"/>
                <a:gd name="T42" fmla="*/ 476 w 539"/>
                <a:gd name="T43" fmla="*/ 578 h 1244"/>
                <a:gd name="T44" fmla="*/ 489 w 539"/>
                <a:gd name="T45" fmla="*/ 541 h 1244"/>
                <a:gd name="T46" fmla="*/ 498 w 539"/>
                <a:gd name="T47" fmla="*/ 503 h 1244"/>
                <a:gd name="T48" fmla="*/ 499 w 539"/>
                <a:gd name="T49" fmla="*/ 465 h 1244"/>
                <a:gd name="T50" fmla="*/ 498 w 539"/>
                <a:gd name="T51" fmla="*/ 428 h 1244"/>
                <a:gd name="T52" fmla="*/ 489 w 539"/>
                <a:gd name="T53" fmla="*/ 390 h 1244"/>
                <a:gd name="T54" fmla="*/ 478 w 539"/>
                <a:gd name="T55" fmla="*/ 353 h 1244"/>
                <a:gd name="T56" fmla="*/ 460 w 539"/>
                <a:gd name="T57" fmla="*/ 317 h 1244"/>
                <a:gd name="T58" fmla="*/ 438 w 539"/>
                <a:gd name="T59" fmla="*/ 281 h 1244"/>
                <a:gd name="T60" fmla="*/ 411 w 539"/>
                <a:gd name="T61" fmla="*/ 246 h 1244"/>
                <a:gd name="T62" fmla="*/ 380 w 539"/>
                <a:gd name="T63" fmla="*/ 213 h 1244"/>
                <a:gd name="T64" fmla="*/ 344 w 539"/>
                <a:gd name="T65" fmla="*/ 182 h 1244"/>
                <a:gd name="T66" fmla="*/ 304 w 539"/>
                <a:gd name="T67" fmla="*/ 152 h 1244"/>
                <a:gd name="T68" fmla="*/ 262 w 539"/>
                <a:gd name="T69" fmla="*/ 124 h 1244"/>
                <a:gd name="T70" fmla="*/ 215 w 539"/>
                <a:gd name="T71" fmla="*/ 99 h 1244"/>
                <a:gd name="T72" fmla="*/ 166 w 539"/>
                <a:gd name="T73" fmla="*/ 76 h 1244"/>
                <a:gd name="T74" fmla="*/ 112 w 539"/>
                <a:gd name="T75" fmla="*/ 55 h 1244"/>
                <a:gd name="T76" fmla="*/ 57 w 539"/>
                <a:gd name="T77" fmla="*/ 38 h 1244"/>
                <a:gd name="T78" fmla="*/ 0 w 539"/>
                <a:gd name="T79" fmla="*/ 23 h 1244"/>
                <a:gd name="T80" fmla="*/ 13 w 539"/>
                <a:gd name="T81" fmla="*/ 0 h 124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539" h="1244">
                  <a:moveTo>
                    <a:pt x="13" y="0"/>
                  </a:moveTo>
                  <a:lnTo>
                    <a:pt x="74" y="32"/>
                  </a:lnTo>
                  <a:lnTo>
                    <a:pt x="132" y="69"/>
                  </a:lnTo>
                  <a:lnTo>
                    <a:pt x="187" y="112"/>
                  </a:lnTo>
                  <a:lnTo>
                    <a:pt x="239" y="161"/>
                  </a:lnTo>
                  <a:lnTo>
                    <a:pt x="288" y="214"/>
                  </a:lnTo>
                  <a:lnTo>
                    <a:pt x="334" y="273"/>
                  </a:lnTo>
                  <a:lnTo>
                    <a:pt x="375" y="335"/>
                  </a:lnTo>
                  <a:lnTo>
                    <a:pt x="413" y="402"/>
                  </a:lnTo>
                  <a:lnTo>
                    <a:pt x="445" y="471"/>
                  </a:lnTo>
                  <a:lnTo>
                    <a:pt x="474" y="543"/>
                  </a:lnTo>
                  <a:lnTo>
                    <a:pt x="498" y="619"/>
                  </a:lnTo>
                  <a:lnTo>
                    <a:pt x="515" y="695"/>
                  </a:lnTo>
                  <a:lnTo>
                    <a:pt x="529" y="775"/>
                  </a:lnTo>
                  <a:lnTo>
                    <a:pt x="536" y="853"/>
                  </a:lnTo>
                  <a:lnTo>
                    <a:pt x="539" y="932"/>
                  </a:lnTo>
                  <a:lnTo>
                    <a:pt x="536" y="1012"/>
                  </a:lnTo>
                  <a:lnTo>
                    <a:pt x="527" y="1090"/>
                  </a:lnTo>
                  <a:lnTo>
                    <a:pt x="515" y="1168"/>
                  </a:lnTo>
                  <a:lnTo>
                    <a:pt x="496" y="1244"/>
                  </a:lnTo>
                  <a:lnTo>
                    <a:pt x="460" y="1225"/>
                  </a:lnTo>
                  <a:lnTo>
                    <a:pt x="476" y="1155"/>
                  </a:lnTo>
                  <a:lnTo>
                    <a:pt x="489" y="1081"/>
                  </a:lnTo>
                  <a:lnTo>
                    <a:pt x="498" y="1006"/>
                  </a:lnTo>
                  <a:lnTo>
                    <a:pt x="499" y="930"/>
                  </a:lnTo>
                  <a:lnTo>
                    <a:pt x="498" y="856"/>
                  </a:lnTo>
                  <a:lnTo>
                    <a:pt x="489" y="780"/>
                  </a:lnTo>
                  <a:lnTo>
                    <a:pt x="478" y="706"/>
                  </a:lnTo>
                  <a:lnTo>
                    <a:pt x="460" y="634"/>
                  </a:lnTo>
                  <a:lnTo>
                    <a:pt x="438" y="561"/>
                  </a:lnTo>
                  <a:lnTo>
                    <a:pt x="411" y="492"/>
                  </a:lnTo>
                  <a:lnTo>
                    <a:pt x="380" y="425"/>
                  </a:lnTo>
                  <a:lnTo>
                    <a:pt x="344" y="364"/>
                  </a:lnTo>
                  <a:lnTo>
                    <a:pt x="304" y="304"/>
                  </a:lnTo>
                  <a:lnTo>
                    <a:pt x="262" y="248"/>
                  </a:lnTo>
                  <a:lnTo>
                    <a:pt x="215" y="197"/>
                  </a:lnTo>
                  <a:lnTo>
                    <a:pt x="166" y="152"/>
                  </a:lnTo>
                  <a:lnTo>
                    <a:pt x="112" y="110"/>
                  </a:lnTo>
                  <a:lnTo>
                    <a:pt x="57" y="76"/>
                  </a:lnTo>
                  <a:lnTo>
                    <a:pt x="0" y="45"/>
                  </a:lnTo>
                  <a:lnTo>
                    <a:pt x="13" y="0"/>
                  </a:lnTo>
                  <a:close/>
                </a:path>
              </a:pathLst>
            </a:custGeom>
            <a:solidFill>
              <a:srgbClr val="D36DD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488" name="Freeform 1253"/>
            <p:cNvSpPr>
              <a:spLocks/>
            </p:cNvSpPr>
            <p:nvPr/>
          </p:nvSpPr>
          <p:spPr bwMode="auto">
            <a:xfrm>
              <a:off x="1182" y="814"/>
              <a:ext cx="513" cy="590"/>
            </a:xfrm>
            <a:custGeom>
              <a:avLst/>
              <a:gdLst>
                <a:gd name="T0" fmla="*/ 474 w 513"/>
                <a:gd name="T1" fmla="*/ 590 h 1180"/>
                <a:gd name="T2" fmla="*/ 490 w 513"/>
                <a:gd name="T3" fmla="*/ 555 h 1180"/>
                <a:gd name="T4" fmla="*/ 503 w 513"/>
                <a:gd name="T5" fmla="*/ 518 h 1180"/>
                <a:gd name="T6" fmla="*/ 512 w 513"/>
                <a:gd name="T7" fmla="*/ 481 h 1180"/>
                <a:gd name="T8" fmla="*/ 513 w 513"/>
                <a:gd name="T9" fmla="*/ 443 h 1180"/>
                <a:gd name="T10" fmla="*/ 512 w 513"/>
                <a:gd name="T11" fmla="*/ 406 h 1180"/>
                <a:gd name="T12" fmla="*/ 503 w 513"/>
                <a:gd name="T13" fmla="*/ 368 h 1180"/>
                <a:gd name="T14" fmla="*/ 492 w 513"/>
                <a:gd name="T15" fmla="*/ 331 h 1180"/>
                <a:gd name="T16" fmla="*/ 474 w 513"/>
                <a:gd name="T17" fmla="*/ 295 h 1180"/>
                <a:gd name="T18" fmla="*/ 452 w 513"/>
                <a:gd name="T19" fmla="*/ 258 h 1180"/>
                <a:gd name="T20" fmla="*/ 425 w 513"/>
                <a:gd name="T21" fmla="*/ 224 h 1180"/>
                <a:gd name="T22" fmla="*/ 394 w 513"/>
                <a:gd name="T23" fmla="*/ 190 h 1180"/>
                <a:gd name="T24" fmla="*/ 358 w 513"/>
                <a:gd name="T25" fmla="*/ 160 h 1180"/>
                <a:gd name="T26" fmla="*/ 318 w 513"/>
                <a:gd name="T27" fmla="*/ 130 h 1180"/>
                <a:gd name="T28" fmla="*/ 276 w 513"/>
                <a:gd name="T29" fmla="*/ 102 h 1180"/>
                <a:gd name="T30" fmla="*/ 229 w 513"/>
                <a:gd name="T31" fmla="*/ 76 h 1180"/>
                <a:gd name="T32" fmla="*/ 180 w 513"/>
                <a:gd name="T33" fmla="*/ 54 h 1180"/>
                <a:gd name="T34" fmla="*/ 126 w 513"/>
                <a:gd name="T35" fmla="*/ 33 h 1180"/>
                <a:gd name="T36" fmla="*/ 71 w 513"/>
                <a:gd name="T37" fmla="*/ 16 h 1180"/>
                <a:gd name="T38" fmla="*/ 14 w 513"/>
                <a:gd name="T39" fmla="*/ 0 h 1180"/>
                <a:gd name="T40" fmla="*/ 0 w 513"/>
                <a:gd name="T41" fmla="*/ 25 h 1180"/>
                <a:gd name="T42" fmla="*/ 58 w 513"/>
                <a:gd name="T43" fmla="*/ 39 h 1180"/>
                <a:gd name="T44" fmla="*/ 112 w 513"/>
                <a:gd name="T45" fmla="*/ 57 h 1180"/>
                <a:gd name="T46" fmla="*/ 164 w 513"/>
                <a:gd name="T47" fmla="*/ 78 h 1180"/>
                <a:gd name="T48" fmla="*/ 213 w 513"/>
                <a:gd name="T49" fmla="*/ 102 h 1180"/>
                <a:gd name="T50" fmla="*/ 259 w 513"/>
                <a:gd name="T51" fmla="*/ 127 h 1180"/>
                <a:gd name="T52" fmla="*/ 301 w 513"/>
                <a:gd name="T53" fmla="*/ 155 h 1180"/>
                <a:gd name="T54" fmla="*/ 339 w 513"/>
                <a:gd name="T55" fmla="*/ 186 h 1180"/>
                <a:gd name="T56" fmla="*/ 373 w 513"/>
                <a:gd name="T57" fmla="*/ 218 h 1180"/>
                <a:gd name="T58" fmla="*/ 401 w 513"/>
                <a:gd name="T59" fmla="*/ 251 h 1180"/>
                <a:gd name="T60" fmla="*/ 425 w 513"/>
                <a:gd name="T61" fmla="*/ 286 h 1180"/>
                <a:gd name="T62" fmla="*/ 445 w 513"/>
                <a:gd name="T63" fmla="*/ 323 h 1180"/>
                <a:gd name="T64" fmla="*/ 459 w 513"/>
                <a:gd name="T65" fmla="*/ 360 h 1180"/>
                <a:gd name="T66" fmla="*/ 468 w 513"/>
                <a:gd name="T67" fmla="*/ 397 h 1180"/>
                <a:gd name="T68" fmla="*/ 472 w 513"/>
                <a:gd name="T69" fmla="*/ 435 h 1180"/>
                <a:gd name="T70" fmla="*/ 471 w 513"/>
                <a:gd name="T71" fmla="*/ 472 h 1180"/>
                <a:gd name="T72" fmla="*/ 464 w 513"/>
                <a:gd name="T73" fmla="*/ 509 h 1180"/>
                <a:gd name="T74" fmla="*/ 451 w 513"/>
                <a:gd name="T75" fmla="*/ 546 h 1180"/>
                <a:gd name="T76" fmla="*/ 434 w 513"/>
                <a:gd name="T77" fmla="*/ 581 h 1180"/>
                <a:gd name="T78" fmla="*/ 474 w 513"/>
                <a:gd name="T79" fmla="*/ 590 h 118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513" h="1180">
                  <a:moveTo>
                    <a:pt x="474" y="1180"/>
                  </a:moveTo>
                  <a:lnTo>
                    <a:pt x="490" y="1110"/>
                  </a:lnTo>
                  <a:lnTo>
                    <a:pt x="503" y="1036"/>
                  </a:lnTo>
                  <a:lnTo>
                    <a:pt x="512" y="961"/>
                  </a:lnTo>
                  <a:lnTo>
                    <a:pt x="513" y="885"/>
                  </a:lnTo>
                  <a:lnTo>
                    <a:pt x="512" y="811"/>
                  </a:lnTo>
                  <a:lnTo>
                    <a:pt x="503" y="735"/>
                  </a:lnTo>
                  <a:lnTo>
                    <a:pt x="492" y="661"/>
                  </a:lnTo>
                  <a:lnTo>
                    <a:pt x="474" y="589"/>
                  </a:lnTo>
                  <a:lnTo>
                    <a:pt x="452" y="516"/>
                  </a:lnTo>
                  <a:lnTo>
                    <a:pt x="425" y="447"/>
                  </a:lnTo>
                  <a:lnTo>
                    <a:pt x="394" y="380"/>
                  </a:lnTo>
                  <a:lnTo>
                    <a:pt x="358" y="319"/>
                  </a:lnTo>
                  <a:lnTo>
                    <a:pt x="318" y="259"/>
                  </a:lnTo>
                  <a:lnTo>
                    <a:pt x="276" y="203"/>
                  </a:lnTo>
                  <a:lnTo>
                    <a:pt x="229" y="152"/>
                  </a:lnTo>
                  <a:lnTo>
                    <a:pt x="180" y="107"/>
                  </a:lnTo>
                  <a:lnTo>
                    <a:pt x="126" y="65"/>
                  </a:lnTo>
                  <a:lnTo>
                    <a:pt x="71" y="31"/>
                  </a:lnTo>
                  <a:lnTo>
                    <a:pt x="14" y="0"/>
                  </a:lnTo>
                  <a:lnTo>
                    <a:pt x="0" y="49"/>
                  </a:lnTo>
                  <a:lnTo>
                    <a:pt x="58" y="78"/>
                  </a:lnTo>
                  <a:lnTo>
                    <a:pt x="112" y="114"/>
                  </a:lnTo>
                  <a:lnTo>
                    <a:pt x="164" y="156"/>
                  </a:lnTo>
                  <a:lnTo>
                    <a:pt x="213" y="203"/>
                  </a:lnTo>
                  <a:lnTo>
                    <a:pt x="259" y="254"/>
                  </a:lnTo>
                  <a:lnTo>
                    <a:pt x="301" y="310"/>
                  </a:lnTo>
                  <a:lnTo>
                    <a:pt x="339" y="371"/>
                  </a:lnTo>
                  <a:lnTo>
                    <a:pt x="373" y="435"/>
                  </a:lnTo>
                  <a:lnTo>
                    <a:pt x="401" y="502"/>
                  </a:lnTo>
                  <a:lnTo>
                    <a:pt x="425" y="572"/>
                  </a:lnTo>
                  <a:lnTo>
                    <a:pt x="445" y="645"/>
                  </a:lnTo>
                  <a:lnTo>
                    <a:pt x="459" y="719"/>
                  </a:lnTo>
                  <a:lnTo>
                    <a:pt x="468" y="793"/>
                  </a:lnTo>
                  <a:lnTo>
                    <a:pt x="472" y="869"/>
                  </a:lnTo>
                  <a:lnTo>
                    <a:pt x="471" y="943"/>
                  </a:lnTo>
                  <a:lnTo>
                    <a:pt x="464" y="1018"/>
                  </a:lnTo>
                  <a:lnTo>
                    <a:pt x="451" y="1092"/>
                  </a:lnTo>
                  <a:lnTo>
                    <a:pt x="434" y="1162"/>
                  </a:lnTo>
                  <a:lnTo>
                    <a:pt x="474" y="1180"/>
                  </a:lnTo>
                  <a:close/>
                </a:path>
              </a:pathLst>
            </a:custGeom>
            <a:solidFill>
              <a:srgbClr val="D572D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489" name="Freeform 1254"/>
            <p:cNvSpPr>
              <a:spLocks/>
            </p:cNvSpPr>
            <p:nvPr/>
          </p:nvSpPr>
          <p:spPr bwMode="auto">
            <a:xfrm>
              <a:off x="1168" y="839"/>
              <a:ext cx="486" cy="556"/>
            </a:xfrm>
            <a:custGeom>
              <a:avLst/>
              <a:gdLst>
                <a:gd name="T0" fmla="*/ 14 w 486"/>
                <a:gd name="T1" fmla="*/ 0 h 1113"/>
                <a:gd name="T2" fmla="*/ 72 w 486"/>
                <a:gd name="T3" fmla="*/ 14 h 1113"/>
                <a:gd name="T4" fmla="*/ 126 w 486"/>
                <a:gd name="T5" fmla="*/ 32 h 1113"/>
                <a:gd name="T6" fmla="*/ 178 w 486"/>
                <a:gd name="T7" fmla="*/ 53 h 1113"/>
                <a:gd name="T8" fmla="*/ 227 w 486"/>
                <a:gd name="T9" fmla="*/ 77 h 1113"/>
                <a:gd name="T10" fmla="*/ 273 w 486"/>
                <a:gd name="T11" fmla="*/ 102 h 1113"/>
                <a:gd name="T12" fmla="*/ 315 w 486"/>
                <a:gd name="T13" fmla="*/ 130 h 1113"/>
                <a:gd name="T14" fmla="*/ 353 w 486"/>
                <a:gd name="T15" fmla="*/ 161 h 1113"/>
                <a:gd name="T16" fmla="*/ 387 w 486"/>
                <a:gd name="T17" fmla="*/ 193 h 1113"/>
                <a:gd name="T18" fmla="*/ 415 w 486"/>
                <a:gd name="T19" fmla="*/ 226 h 1113"/>
                <a:gd name="T20" fmla="*/ 439 w 486"/>
                <a:gd name="T21" fmla="*/ 261 h 1113"/>
                <a:gd name="T22" fmla="*/ 459 w 486"/>
                <a:gd name="T23" fmla="*/ 298 h 1113"/>
                <a:gd name="T24" fmla="*/ 473 w 486"/>
                <a:gd name="T25" fmla="*/ 335 h 1113"/>
                <a:gd name="T26" fmla="*/ 482 w 486"/>
                <a:gd name="T27" fmla="*/ 372 h 1113"/>
                <a:gd name="T28" fmla="*/ 486 w 486"/>
                <a:gd name="T29" fmla="*/ 410 h 1113"/>
                <a:gd name="T30" fmla="*/ 485 w 486"/>
                <a:gd name="T31" fmla="*/ 447 h 1113"/>
                <a:gd name="T32" fmla="*/ 478 w 486"/>
                <a:gd name="T33" fmla="*/ 484 h 1113"/>
                <a:gd name="T34" fmla="*/ 465 w 486"/>
                <a:gd name="T35" fmla="*/ 521 h 1113"/>
                <a:gd name="T36" fmla="*/ 448 w 486"/>
                <a:gd name="T37" fmla="*/ 556 h 1113"/>
                <a:gd name="T38" fmla="*/ 406 w 486"/>
                <a:gd name="T39" fmla="*/ 546 h 1113"/>
                <a:gd name="T40" fmla="*/ 424 w 486"/>
                <a:gd name="T41" fmla="*/ 511 h 1113"/>
                <a:gd name="T42" fmla="*/ 435 w 486"/>
                <a:gd name="T43" fmla="*/ 475 h 1113"/>
                <a:gd name="T44" fmla="*/ 441 w 486"/>
                <a:gd name="T45" fmla="*/ 438 h 1113"/>
                <a:gd name="T46" fmla="*/ 442 w 486"/>
                <a:gd name="T47" fmla="*/ 401 h 1113"/>
                <a:gd name="T48" fmla="*/ 437 w 486"/>
                <a:gd name="T49" fmla="*/ 364 h 1113"/>
                <a:gd name="T50" fmla="*/ 427 w 486"/>
                <a:gd name="T51" fmla="*/ 327 h 1113"/>
                <a:gd name="T52" fmla="*/ 410 w 486"/>
                <a:gd name="T53" fmla="*/ 290 h 1113"/>
                <a:gd name="T54" fmla="*/ 389 w 486"/>
                <a:gd name="T55" fmla="*/ 255 h 1113"/>
                <a:gd name="T56" fmla="*/ 362 w 486"/>
                <a:gd name="T57" fmla="*/ 221 h 1113"/>
                <a:gd name="T58" fmla="*/ 331 w 486"/>
                <a:gd name="T59" fmla="*/ 188 h 1113"/>
                <a:gd name="T60" fmla="*/ 295 w 486"/>
                <a:gd name="T61" fmla="*/ 157 h 1113"/>
                <a:gd name="T62" fmla="*/ 254 w 486"/>
                <a:gd name="T63" fmla="*/ 128 h 1113"/>
                <a:gd name="T64" fmla="*/ 210 w 486"/>
                <a:gd name="T65" fmla="*/ 102 h 1113"/>
                <a:gd name="T66" fmla="*/ 162 w 486"/>
                <a:gd name="T67" fmla="*/ 79 h 1113"/>
                <a:gd name="T68" fmla="*/ 110 w 486"/>
                <a:gd name="T69" fmla="*/ 58 h 1113"/>
                <a:gd name="T70" fmla="*/ 56 w 486"/>
                <a:gd name="T71" fmla="*/ 40 h 1113"/>
                <a:gd name="T72" fmla="*/ 0 w 486"/>
                <a:gd name="T73" fmla="*/ 24 h 1113"/>
                <a:gd name="T74" fmla="*/ 14 w 486"/>
                <a:gd name="T75" fmla="*/ 0 h 111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486" h="1113">
                  <a:moveTo>
                    <a:pt x="14" y="0"/>
                  </a:moveTo>
                  <a:lnTo>
                    <a:pt x="72" y="29"/>
                  </a:lnTo>
                  <a:lnTo>
                    <a:pt x="126" y="65"/>
                  </a:lnTo>
                  <a:lnTo>
                    <a:pt x="178" y="107"/>
                  </a:lnTo>
                  <a:lnTo>
                    <a:pt x="227" y="154"/>
                  </a:lnTo>
                  <a:lnTo>
                    <a:pt x="273" y="205"/>
                  </a:lnTo>
                  <a:lnTo>
                    <a:pt x="315" y="261"/>
                  </a:lnTo>
                  <a:lnTo>
                    <a:pt x="353" y="322"/>
                  </a:lnTo>
                  <a:lnTo>
                    <a:pt x="387" y="386"/>
                  </a:lnTo>
                  <a:lnTo>
                    <a:pt x="415" y="453"/>
                  </a:lnTo>
                  <a:lnTo>
                    <a:pt x="439" y="523"/>
                  </a:lnTo>
                  <a:lnTo>
                    <a:pt x="459" y="596"/>
                  </a:lnTo>
                  <a:lnTo>
                    <a:pt x="473" y="670"/>
                  </a:lnTo>
                  <a:lnTo>
                    <a:pt x="482" y="744"/>
                  </a:lnTo>
                  <a:lnTo>
                    <a:pt x="486" y="820"/>
                  </a:lnTo>
                  <a:lnTo>
                    <a:pt x="485" y="894"/>
                  </a:lnTo>
                  <a:lnTo>
                    <a:pt x="478" y="969"/>
                  </a:lnTo>
                  <a:lnTo>
                    <a:pt x="465" y="1043"/>
                  </a:lnTo>
                  <a:lnTo>
                    <a:pt x="448" y="1113"/>
                  </a:lnTo>
                  <a:lnTo>
                    <a:pt x="406" y="1093"/>
                  </a:lnTo>
                  <a:lnTo>
                    <a:pt x="424" y="1023"/>
                  </a:lnTo>
                  <a:lnTo>
                    <a:pt x="435" y="950"/>
                  </a:lnTo>
                  <a:lnTo>
                    <a:pt x="441" y="876"/>
                  </a:lnTo>
                  <a:lnTo>
                    <a:pt x="442" y="802"/>
                  </a:lnTo>
                  <a:lnTo>
                    <a:pt x="437" y="728"/>
                  </a:lnTo>
                  <a:lnTo>
                    <a:pt x="427" y="654"/>
                  </a:lnTo>
                  <a:lnTo>
                    <a:pt x="410" y="581"/>
                  </a:lnTo>
                  <a:lnTo>
                    <a:pt x="389" y="511"/>
                  </a:lnTo>
                  <a:lnTo>
                    <a:pt x="362" y="442"/>
                  </a:lnTo>
                  <a:lnTo>
                    <a:pt x="331" y="377"/>
                  </a:lnTo>
                  <a:lnTo>
                    <a:pt x="295" y="315"/>
                  </a:lnTo>
                  <a:lnTo>
                    <a:pt x="254" y="257"/>
                  </a:lnTo>
                  <a:lnTo>
                    <a:pt x="210" y="205"/>
                  </a:lnTo>
                  <a:lnTo>
                    <a:pt x="162" y="158"/>
                  </a:lnTo>
                  <a:lnTo>
                    <a:pt x="110" y="116"/>
                  </a:lnTo>
                  <a:lnTo>
                    <a:pt x="56" y="80"/>
                  </a:lnTo>
                  <a:lnTo>
                    <a:pt x="0" y="49"/>
                  </a:lnTo>
                  <a:lnTo>
                    <a:pt x="14" y="0"/>
                  </a:lnTo>
                  <a:close/>
                </a:path>
              </a:pathLst>
            </a:custGeom>
            <a:solidFill>
              <a:srgbClr val="D876D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490" name="Freeform 1255"/>
            <p:cNvSpPr>
              <a:spLocks/>
            </p:cNvSpPr>
            <p:nvPr/>
          </p:nvSpPr>
          <p:spPr bwMode="auto">
            <a:xfrm>
              <a:off x="1152" y="863"/>
              <a:ext cx="458" cy="522"/>
            </a:xfrm>
            <a:custGeom>
              <a:avLst/>
              <a:gdLst>
                <a:gd name="T0" fmla="*/ 422 w 458"/>
                <a:gd name="T1" fmla="*/ 522 h 1044"/>
                <a:gd name="T2" fmla="*/ 440 w 458"/>
                <a:gd name="T3" fmla="*/ 487 h 1044"/>
                <a:gd name="T4" fmla="*/ 451 w 458"/>
                <a:gd name="T5" fmla="*/ 451 h 1044"/>
                <a:gd name="T6" fmla="*/ 457 w 458"/>
                <a:gd name="T7" fmla="*/ 414 h 1044"/>
                <a:gd name="T8" fmla="*/ 458 w 458"/>
                <a:gd name="T9" fmla="*/ 377 h 1044"/>
                <a:gd name="T10" fmla="*/ 453 w 458"/>
                <a:gd name="T11" fmla="*/ 340 h 1044"/>
                <a:gd name="T12" fmla="*/ 443 w 458"/>
                <a:gd name="T13" fmla="*/ 303 h 1044"/>
                <a:gd name="T14" fmla="*/ 426 w 458"/>
                <a:gd name="T15" fmla="*/ 266 h 1044"/>
                <a:gd name="T16" fmla="*/ 405 w 458"/>
                <a:gd name="T17" fmla="*/ 231 h 1044"/>
                <a:gd name="T18" fmla="*/ 378 w 458"/>
                <a:gd name="T19" fmla="*/ 197 h 1044"/>
                <a:gd name="T20" fmla="*/ 347 w 458"/>
                <a:gd name="T21" fmla="*/ 164 h 1044"/>
                <a:gd name="T22" fmla="*/ 311 w 458"/>
                <a:gd name="T23" fmla="*/ 133 h 1044"/>
                <a:gd name="T24" fmla="*/ 270 w 458"/>
                <a:gd name="T25" fmla="*/ 104 h 1044"/>
                <a:gd name="T26" fmla="*/ 226 w 458"/>
                <a:gd name="T27" fmla="*/ 78 h 1044"/>
                <a:gd name="T28" fmla="*/ 178 w 458"/>
                <a:gd name="T29" fmla="*/ 55 h 1044"/>
                <a:gd name="T30" fmla="*/ 126 w 458"/>
                <a:gd name="T31" fmla="*/ 34 h 1044"/>
                <a:gd name="T32" fmla="*/ 72 w 458"/>
                <a:gd name="T33" fmla="*/ 16 h 1044"/>
                <a:gd name="T34" fmla="*/ 16 w 458"/>
                <a:gd name="T35" fmla="*/ 0 h 1044"/>
                <a:gd name="T36" fmla="*/ 0 w 458"/>
                <a:gd name="T37" fmla="*/ 27 h 1044"/>
                <a:gd name="T38" fmla="*/ 53 w 458"/>
                <a:gd name="T39" fmla="*/ 42 h 1044"/>
                <a:gd name="T40" fmla="*/ 103 w 458"/>
                <a:gd name="T41" fmla="*/ 58 h 1044"/>
                <a:gd name="T42" fmla="*/ 152 w 458"/>
                <a:gd name="T43" fmla="*/ 78 h 1044"/>
                <a:gd name="T44" fmla="*/ 195 w 458"/>
                <a:gd name="T45" fmla="*/ 100 h 1044"/>
                <a:gd name="T46" fmla="*/ 236 w 458"/>
                <a:gd name="T47" fmla="*/ 124 h 1044"/>
                <a:gd name="T48" fmla="*/ 275 w 458"/>
                <a:gd name="T49" fmla="*/ 150 h 1044"/>
                <a:gd name="T50" fmla="*/ 308 w 458"/>
                <a:gd name="T51" fmla="*/ 179 h 1044"/>
                <a:gd name="T52" fmla="*/ 337 w 458"/>
                <a:gd name="T53" fmla="*/ 209 h 1044"/>
                <a:gd name="T54" fmla="*/ 362 w 458"/>
                <a:gd name="T55" fmla="*/ 241 h 1044"/>
                <a:gd name="T56" fmla="*/ 382 w 458"/>
                <a:gd name="T57" fmla="*/ 274 h 1044"/>
                <a:gd name="T58" fmla="*/ 396 w 458"/>
                <a:gd name="T59" fmla="*/ 308 h 1044"/>
                <a:gd name="T60" fmla="*/ 406 w 458"/>
                <a:gd name="T61" fmla="*/ 342 h 1044"/>
                <a:gd name="T62" fmla="*/ 410 w 458"/>
                <a:gd name="T63" fmla="*/ 377 h 1044"/>
                <a:gd name="T64" fmla="*/ 410 w 458"/>
                <a:gd name="T65" fmla="*/ 411 h 1044"/>
                <a:gd name="T66" fmla="*/ 405 w 458"/>
                <a:gd name="T67" fmla="*/ 446 h 1044"/>
                <a:gd name="T68" fmla="*/ 393 w 458"/>
                <a:gd name="T69" fmla="*/ 480 h 1044"/>
                <a:gd name="T70" fmla="*/ 378 w 458"/>
                <a:gd name="T71" fmla="*/ 513 h 1044"/>
                <a:gd name="T72" fmla="*/ 422 w 458"/>
                <a:gd name="T73" fmla="*/ 522 h 104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458" h="1044">
                  <a:moveTo>
                    <a:pt x="422" y="1044"/>
                  </a:moveTo>
                  <a:lnTo>
                    <a:pt x="440" y="974"/>
                  </a:lnTo>
                  <a:lnTo>
                    <a:pt x="451" y="901"/>
                  </a:lnTo>
                  <a:lnTo>
                    <a:pt x="457" y="827"/>
                  </a:lnTo>
                  <a:lnTo>
                    <a:pt x="458" y="753"/>
                  </a:lnTo>
                  <a:lnTo>
                    <a:pt x="453" y="679"/>
                  </a:lnTo>
                  <a:lnTo>
                    <a:pt x="443" y="605"/>
                  </a:lnTo>
                  <a:lnTo>
                    <a:pt x="426" y="532"/>
                  </a:lnTo>
                  <a:lnTo>
                    <a:pt x="405" y="462"/>
                  </a:lnTo>
                  <a:lnTo>
                    <a:pt x="378" y="393"/>
                  </a:lnTo>
                  <a:lnTo>
                    <a:pt x="347" y="328"/>
                  </a:lnTo>
                  <a:lnTo>
                    <a:pt x="311" y="266"/>
                  </a:lnTo>
                  <a:lnTo>
                    <a:pt x="270" y="208"/>
                  </a:lnTo>
                  <a:lnTo>
                    <a:pt x="226" y="156"/>
                  </a:lnTo>
                  <a:lnTo>
                    <a:pt x="178" y="109"/>
                  </a:lnTo>
                  <a:lnTo>
                    <a:pt x="126" y="67"/>
                  </a:lnTo>
                  <a:lnTo>
                    <a:pt x="72" y="31"/>
                  </a:lnTo>
                  <a:lnTo>
                    <a:pt x="16" y="0"/>
                  </a:lnTo>
                  <a:lnTo>
                    <a:pt x="0" y="54"/>
                  </a:lnTo>
                  <a:lnTo>
                    <a:pt x="53" y="83"/>
                  </a:lnTo>
                  <a:lnTo>
                    <a:pt x="103" y="116"/>
                  </a:lnTo>
                  <a:lnTo>
                    <a:pt x="152" y="156"/>
                  </a:lnTo>
                  <a:lnTo>
                    <a:pt x="195" y="199"/>
                  </a:lnTo>
                  <a:lnTo>
                    <a:pt x="236" y="248"/>
                  </a:lnTo>
                  <a:lnTo>
                    <a:pt x="275" y="300"/>
                  </a:lnTo>
                  <a:lnTo>
                    <a:pt x="308" y="358"/>
                  </a:lnTo>
                  <a:lnTo>
                    <a:pt x="337" y="418"/>
                  </a:lnTo>
                  <a:lnTo>
                    <a:pt x="362" y="481"/>
                  </a:lnTo>
                  <a:lnTo>
                    <a:pt x="382" y="548"/>
                  </a:lnTo>
                  <a:lnTo>
                    <a:pt x="396" y="615"/>
                  </a:lnTo>
                  <a:lnTo>
                    <a:pt x="406" y="684"/>
                  </a:lnTo>
                  <a:lnTo>
                    <a:pt x="410" y="753"/>
                  </a:lnTo>
                  <a:lnTo>
                    <a:pt x="410" y="822"/>
                  </a:lnTo>
                  <a:lnTo>
                    <a:pt x="405" y="891"/>
                  </a:lnTo>
                  <a:lnTo>
                    <a:pt x="393" y="959"/>
                  </a:lnTo>
                  <a:lnTo>
                    <a:pt x="378" y="1025"/>
                  </a:lnTo>
                  <a:lnTo>
                    <a:pt x="422" y="1044"/>
                  </a:lnTo>
                  <a:close/>
                </a:path>
              </a:pathLst>
            </a:custGeom>
            <a:solidFill>
              <a:srgbClr val="DB7BD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491" name="Freeform 1256"/>
            <p:cNvSpPr>
              <a:spLocks/>
            </p:cNvSpPr>
            <p:nvPr/>
          </p:nvSpPr>
          <p:spPr bwMode="auto">
            <a:xfrm>
              <a:off x="1137" y="890"/>
              <a:ext cx="425" cy="485"/>
            </a:xfrm>
            <a:custGeom>
              <a:avLst/>
              <a:gdLst>
                <a:gd name="T0" fmla="*/ 15 w 425"/>
                <a:gd name="T1" fmla="*/ 0 h 971"/>
                <a:gd name="T2" fmla="*/ 68 w 425"/>
                <a:gd name="T3" fmla="*/ 14 h 971"/>
                <a:gd name="T4" fmla="*/ 118 w 425"/>
                <a:gd name="T5" fmla="*/ 31 h 971"/>
                <a:gd name="T6" fmla="*/ 167 w 425"/>
                <a:gd name="T7" fmla="*/ 51 h 971"/>
                <a:gd name="T8" fmla="*/ 210 w 425"/>
                <a:gd name="T9" fmla="*/ 72 h 971"/>
                <a:gd name="T10" fmla="*/ 251 w 425"/>
                <a:gd name="T11" fmla="*/ 97 h 971"/>
                <a:gd name="T12" fmla="*/ 290 w 425"/>
                <a:gd name="T13" fmla="*/ 123 h 971"/>
                <a:gd name="T14" fmla="*/ 323 w 425"/>
                <a:gd name="T15" fmla="*/ 152 h 971"/>
                <a:gd name="T16" fmla="*/ 352 w 425"/>
                <a:gd name="T17" fmla="*/ 182 h 971"/>
                <a:gd name="T18" fmla="*/ 377 w 425"/>
                <a:gd name="T19" fmla="*/ 213 h 971"/>
                <a:gd name="T20" fmla="*/ 397 w 425"/>
                <a:gd name="T21" fmla="*/ 247 h 971"/>
                <a:gd name="T22" fmla="*/ 411 w 425"/>
                <a:gd name="T23" fmla="*/ 280 h 971"/>
                <a:gd name="T24" fmla="*/ 421 w 425"/>
                <a:gd name="T25" fmla="*/ 315 h 971"/>
                <a:gd name="T26" fmla="*/ 425 w 425"/>
                <a:gd name="T27" fmla="*/ 349 h 971"/>
                <a:gd name="T28" fmla="*/ 425 w 425"/>
                <a:gd name="T29" fmla="*/ 384 h 971"/>
                <a:gd name="T30" fmla="*/ 420 w 425"/>
                <a:gd name="T31" fmla="*/ 418 h 971"/>
                <a:gd name="T32" fmla="*/ 408 w 425"/>
                <a:gd name="T33" fmla="*/ 452 h 971"/>
                <a:gd name="T34" fmla="*/ 393 w 425"/>
                <a:gd name="T35" fmla="*/ 485 h 971"/>
                <a:gd name="T36" fmla="*/ 346 w 425"/>
                <a:gd name="T37" fmla="*/ 474 h 971"/>
                <a:gd name="T38" fmla="*/ 362 w 425"/>
                <a:gd name="T39" fmla="*/ 442 h 971"/>
                <a:gd name="T40" fmla="*/ 372 w 425"/>
                <a:gd name="T41" fmla="*/ 409 h 971"/>
                <a:gd name="T42" fmla="*/ 376 w 425"/>
                <a:gd name="T43" fmla="*/ 375 h 971"/>
                <a:gd name="T44" fmla="*/ 376 w 425"/>
                <a:gd name="T45" fmla="*/ 341 h 971"/>
                <a:gd name="T46" fmla="*/ 369 w 425"/>
                <a:gd name="T47" fmla="*/ 308 h 971"/>
                <a:gd name="T48" fmla="*/ 359 w 425"/>
                <a:gd name="T49" fmla="*/ 274 h 971"/>
                <a:gd name="T50" fmla="*/ 342 w 425"/>
                <a:gd name="T51" fmla="*/ 242 h 971"/>
                <a:gd name="T52" fmla="*/ 321 w 425"/>
                <a:gd name="T53" fmla="*/ 210 h 971"/>
                <a:gd name="T54" fmla="*/ 294 w 425"/>
                <a:gd name="T55" fmla="*/ 180 h 971"/>
                <a:gd name="T56" fmla="*/ 263 w 425"/>
                <a:gd name="T57" fmla="*/ 152 h 971"/>
                <a:gd name="T58" fmla="*/ 227 w 425"/>
                <a:gd name="T59" fmla="*/ 125 h 971"/>
                <a:gd name="T60" fmla="*/ 188 w 425"/>
                <a:gd name="T61" fmla="*/ 100 h 971"/>
                <a:gd name="T62" fmla="*/ 145 w 425"/>
                <a:gd name="T63" fmla="*/ 79 h 971"/>
                <a:gd name="T64" fmla="*/ 99 w 425"/>
                <a:gd name="T65" fmla="*/ 59 h 971"/>
                <a:gd name="T66" fmla="*/ 51 w 425"/>
                <a:gd name="T67" fmla="*/ 42 h 971"/>
                <a:gd name="T68" fmla="*/ 0 w 425"/>
                <a:gd name="T69" fmla="*/ 29 h 971"/>
                <a:gd name="T70" fmla="*/ 15 w 425"/>
                <a:gd name="T71" fmla="*/ 0 h 97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425" h="971">
                  <a:moveTo>
                    <a:pt x="15" y="0"/>
                  </a:moveTo>
                  <a:lnTo>
                    <a:pt x="68" y="29"/>
                  </a:lnTo>
                  <a:lnTo>
                    <a:pt x="118" y="62"/>
                  </a:lnTo>
                  <a:lnTo>
                    <a:pt x="167" y="102"/>
                  </a:lnTo>
                  <a:lnTo>
                    <a:pt x="210" y="145"/>
                  </a:lnTo>
                  <a:lnTo>
                    <a:pt x="251" y="194"/>
                  </a:lnTo>
                  <a:lnTo>
                    <a:pt x="290" y="246"/>
                  </a:lnTo>
                  <a:lnTo>
                    <a:pt x="323" y="304"/>
                  </a:lnTo>
                  <a:lnTo>
                    <a:pt x="352" y="364"/>
                  </a:lnTo>
                  <a:lnTo>
                    <a:pt x="377" y="427"/>
                  </a:lnTo>
                  <a:lnTo>
                    <a:pt x="397" y="494"/>
                  </a:lnTo>
                  <a:lnTo>
                    <a:pt x="411" y="561"/>
                  </a:lnTo>
                  <a:lnTo>
                    <a:pt x="421" y="630"/>
                  </a:lnTo>
                  <a:lnTo>
                    <a:pt x="425" y="699"/>
                  </a:lnTo>
                  <a:lnTo>
                    <a:pt x="425" y="768"/>
                  </a:lnTo>
                  <a:lnTo>
                    <a:pt x="420" y="837"/>
                  </a:lnTo>
                  <a:lnTo>
                    <a:pt x="408" y="905"/>
                  </a:lnTo>
                  <a:lnTo>
                    <a:pt x="393" y="971"/>
                  </a:lnTo>
                  <a:lnTo>
                    <a:pt x="346" y="949"/>
                  </a:lnTo>
                  <a:lnTo>
                    <a:pt x="362" y="884"/>
                  </a:lnTo>
                  <a:lnTo>
                    <a:pt x="372" y="818"/>
                  </a:lnTo>
                  <a:lnTo>
                    <a:pt x="376" y="751"/>
                  </a:lnTo>
                  <a:lnTo>
                    <a:pt x="376" y="683"/>
                  </a:lnTo>
                  <a:lnTo>
                    <a:pt x="369" y="616"/>
                  </a:lnTo>
                  <a:lnTo>
                    <a:pt x="359" y="549"/>
                  </a:lnTo>
                  <a:lnTo>
                    <a:pt x="342" y="484"/>
                  </a:lnTo>
                  <a:lnTo>
                    <a:pt x="321" y="420"/>
                  </a:lnTo>
                  <a:lnTo>
                    <a:pt x="294" y="360"/>
                  </a:lnTo>
                  <a:lnTo>
                    <a:pt x="263" y="304"/>
                  </a:lnTo>
                  <a:lnTo>
                    <a:pt x="227" y="250"/>
                  </a:lnTo>
                  <a:lnTo>
                    <a:pt x="188" y="201"/>
                  </a:lnTo>
                  <a:lnTo>
                    <a:pt x="145" y="158"/>
                  </a:lnTo>
                  <a:lnTo>
                    <a:pt x="99" y="118"/>
                  </a:lnTo>
                  <a:lnTo>
                    <a:pt x="51" y="85"/>
                  </a:lnTo>
                  <a:lnTo>
                    <a:pt x="0" y="58"/>
                  </a:lnTo>
                  <a:lnTo>
                    <a:pt x="15" y="0"/>
                  </a:lnTo>
                  <a:close/>
                </a:path>
              </a:pathLst>
            </a:custGeom>
            <a:solidFill>
              <a:srgbClr val="DD80D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492" name="Freeform 1257"/>
            <p:cNvSpPr>
              <a:spLocks/>
            </p:cNvSpPr>
            <p:nvPr/>
          </p:nvSpPr>
          <p:spPr bwMode="auto">
            <a:xfrm>
              <a:off x="1120" y="919"/>
              <a:ext cx="393" cy="445"/>
            </a:xfrm>
            <a:custGeom>
              <a:avLst/>
              <a:gdLst>
                <a:gd name="T0" fmla="*/ 363 w 393"/>
                <a:gd name="T1" fmla="*/ 445 h 891"/>
                <a:gd name="T2" fmla="*/ 379 w 393"/>
                <a:gd name="T3" fmla="*/ 413 h 891"/>
                <a:gd name="T4" fmla="*/ 389 w 393"/>
                <a:gd name="T5" fmla="*/ 380 h 891"/>
                <a:gd name="T6" fmla="*/ 393 w 393"/>
                <a:gd name="T7" fmla="*/ 346 h 891"/>
                <a:gd name="T8" fmla="*/ 393 w 393"/>
                <a:gd name="T9" fmla="*/ 312 h 891"/>
                <a:gd name="T10" fmla="*/ 386 w 393"/>
                <a:gd name="T11" fmla="*/ 279 h 891"/>
                <a:gd name="T12" fmla="*/ 376 w 393"/>
                <a:gd name="T13" fmla="*/ 245 h 891"/>
                <a:gd name="T14" fmla="*/ 359 w 393"/>
                <a:gd name="T15" fmla="*/ 213 h 891"/>
                <a:gd name="T16" fmla="*/ 338 w 393"/>
                <a:gd name="T17" fmla="*/ 181 h 891"/>
                <a:gd name="T18" fmla="*/ 311 w 393"/>
                <a:gd name="T19" fmla="*/ 151 h 891"/>
                <a:gd name="T20" fmla="*/ 280 w 393"/>
                <a:gd name="T21" fmla="*/ 123 h 891"/>
                <a:gd name="T22" fmla="*/ 244 w 393"/>
                <a:gd name="T23" fmla="*/ 96 h 891"/>
                <a:gd name="T24" fmla="*/ 205 w 393"/>
                <a:gd name="T25" fmla="*/ 71 h 891"/>
                <a:gd name="T26" fmla="*/ 162 w 393"/>
                <a:gd name="T27" fmla="*/ 50 h 891"/>
                <a:gd name="T28" fmla="*/ 116 w 393"/>
                <a:gd name="T29" fmla="*/ 30 h 891"/>
                <a:gd name="T30" fmla="*/ 68 w 393"/>
                <a:gd name="T31" fmla="*/ 13 h 891"/>
                <a:gd name="T32" fmla="*/ 17 w 393"/>
                <a:gd name="T33" fmla="*/ 0 h 891"/>
                <a:gd name="T34" fmla="*/ 0 w 393"/>
                <a:gd name="T35" fmla="*/ 31 h 891"/>
                <a:gd name="T36" fmla="*/ 48 w 393"/>
                <a:gd name="T37" fmla="*/ 43 h 891"/>
                <a:gd name="T38" fmla="*/ 95 w 393"/>
                <a:gd name="T39" fmla="*/ 60 h 891"/>
                <a:gd name="T40" fmla="*/ 138 w 393"/>
                <a:gd name="T41" fmla="*/ 79 h 891"/>
                <a:gd name="T42" fmla="*/ 179 w 393"/>
                <a:gd name="T43" fmla="*/ 101 h 891"/>
                <a:gd name="T44" fmla="*/ 216 w 393"/>
                <a:gd name="T45" fmla="*/ 126 h 891"/>
                <a:gd name="T46" fmla="*/ 249 w 393"/>
                <a:gd name="T47" fmla="*/ 152 h 891"/>
                <a:gd name="T48" fmla="*/ 277 w 393"/>
                <a:gd name="T49" fmla="*/ 180 h 891"/>
                <a:gd name="T50" fmla="*/ 299 w 393"/>
                <a:gd name="T51" fmla="*/ 210 h 891"/>
                <a:gd name="T52" fmla="*/ 318 w 393"/>
                <a:gd name="T53" fmla="*/ 241 h 891"/>
                <a:gd name="T54" fmla="*/ 331 w 393"/>
                <a:gd name="T55" fmla="*/ 272 h 891"/>
                <a:gd name="T56" fmla="*/ 338 w 393"/>
                <a:gd name="T57" fmla="*/ 305 h 891"/>
                <a:gd name="T58" fmla="*/ 340 w 393"/>
                <a:gd name="T59" fmla="*/ 337 h 891"/>
                <a:gd name="T60" fmla="*/ 336 w 393"/>
                <a:gd name="T61" fmla="*/ 370 h 891"/>
                <a:gd name="T62" fmla="*/ 326 w 393"/>
                <a:gd name="T63" fmla="*/ 402 h 891"/>
                <a:gd name="T64" fmla="*/ 312 w 393"/>
                <a:gd name="T65" fmla="*/ 433 h 891"/>
                <a:gd name="T66" fmla="*/ 363 w 393"/>
                <a:gd name="T67" fmla="*/ 445 h 89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393" h="891">
                  <a:moveTo>
                    <a:pt x="363" y="891"/>
                  </a:moveTo>
                  <a:lnTo>
                    <a:pt x="379" y="826"/>
                  </a:lnTo>
                  <a:lnTo>
                    <a:pt x="389" y="760"/>
                  </a:lnTo>
                  <a:lnTo>
                    <a:pt x="393" y="693"/>
                  </a:lnTo>
                  <a:lnTo>
                    <a:pt x="393" y="625"/>
                  </a:lnTo>
                  <a:lnTo>
                    <a:pt x="386" y="558"/>
                  </a:lnTo>
                  <a:lnTo>
                    <a:pt x="376" y="491"/>
                  </a:lnTo>
                  <a:lnTo>
                    <a:pt x="359" y="426"/>
                  </a:lnTo>
                  <a:lnTo>
                    <a:pt x="338" y="362"/>
                  </a:lnTo>
                  <a:lnTo>
                    <a:pt x="311" y="302"/>
                  </a:lnTo>
                  <a:lnTo>
                    <a:pt x="280" y="246"/>
                  </a:lnTo>
                  <a:lnTo>
                    <a:pt x="244" y="192"/>
                  </a:lnTo>
                  <a:lnTo>
                    <a:pt x="205" y="143"/>
                  </a:lnTo>
                  <a:lnTo>
                    <a:pt x="162" y="100"/>
                  </a:lnTo>
                  <a:lnTo>
                    <a:pt x="116" y="60"/>
                  </a:lnTo>
                  <a:lnTo>
                    <a:pt x="68" y="27"/>
                  </a:lnTo>
                  <a:lnTo>
                    <a:pt x="17" y="0"/>
                  </a:lnTo>
                  <a:lnTo>
                    <a:pt x="0" y="62"/>
                  </a:lnTo>
                  <a:lnTo>
                    <a:pt x="48" y="87"/>
                  </a:lnTo>
                  <a:lnTo>
                    <a:pt x="95" y="120"/>
                  </a:lnTo>
                  <a:lnTo>
                    <a:pt x="138" y="159"/>
                  </a:lnTo>
                  <a:lnTo>
                    <a:pt x="179" y="203"/>
                  </a:lnTo>
                  <a:lnTo>
                    <a:pt x="216" y="252"/>
                  </a:lnTo>
                  <a:lnTo>
                    <a:pt x="249" y="304"/>
                  </a:lnTo>
                  <a:lnTo>
                    <a:pt x="277" y="360"/>
                  </a:lnTo>
                  <a:lnTo>
                    <a:pt x="299" y="420"/>
                  </a:lnTo>
                  <a:lnTo>
                    <a:pt x="318" y="482"/>
                  </a:lnTo>
                  <a:lnTo>
                    <a:pt x="331" y="545"/>
                  </a:lnTo>
                  <a:lnTo>
                    <a:pt x="338" y="610"/>
                  </a:lnTo>
                  <a:lnTo>
                    <a:pt x="340" y="675"/>
                  </a:lnTo>
                  <a:lnTo>
                    <a:pt x="336" y="741"/>
                  </a:lnTo>
                  <a:lnTo>
                    <a:pt x="326" y="804"/>
                  </a:lnTo>
                  <a:lnTo>
                    <a:pt x="312" y="867"/>
                  </a:lnTo>
                  <a:lnTo>
                    <a:pt x="363" y="891"/>
                  </a:lnTo>
                  <a:close/>
                </a:path>
              </a:pathLst>
            </a:custGeom>
            <a:solidFill>
              <a:srgbClr val="E085D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493" name="Freeform 1258"/>
            <p:cNvSpPr>
              <a:spLocks/>
            </p:cNvSpPr>
            <p:nvPr/>
          </p:nvSpPr>
          <p:spPr bwMode="auto">
            <a:xfrm>
              <a:off x="1100" y="950"/>
              <a:ext cx="360" cy="403"/>
            </a:xfrm>
            <a:custGeom>
              <a:avLst/>
              <a:gdLst>
                <a:gd name="T0" fmla="*/ 20 w 360"/>
                <a:gd name="T1" fmla="*/ 0 h 805"/>
                <a:gd name="T2" fmla="*/ 68 w 360"/>
                <a:gd name="T3" fmla="*/ 13 h 805"/>
                <a:gd name="T4" fmla="*/ 115 w 360"/>
                <a:gd name="T5" fmla="*/ 29 h 805"/>
                <a:gd name="T6" fmla="*/ 158 w 360"/>
                <a:gd name="T7" fmla="*/ 49 h 805"/>
                <a:gd name="T8" fmla="*/ 199 w 360"/>
                <a:gd name="T9" fmla="*/ 71 h 805"/>
                <a:gd name="T10" fmla="*/ 236 w 360"/>
                <a:gd name="T11" fmla="*/ 95 h 805"/>
                <a:gd name="T12" fmla="*/ 269 w 360"/>
                <a:gd name="T13" fmla="*/ 121 h 805"/>
                <a:gd name="T14" fmla="*/ 297 w 360"/>
                <a:gd name="T15" fmla="*/ 149 h 805"/>
                <a:gd name="T16" fmla="*/ 319 w 360"/>
                <a:gd name="T17" fmla="*/ 179 h 805"/>
                <a:gd name="T18" fmla="*/ 338 w 360"/>
                <a:gd name="T19" fmla="*/ 210 h 805"/>
                <a:gd name="T20" fmla="*/ 351 w 360"/>
                <a:gd name="T21" fmla="*/ 242 h 805"/>
                <a:gd name="T22" fmla="*/ 358 w 360"/>
                <a:gd name="T23" fmla="*/ 274 h 805"/>
                <a:gd name="T24" fmla="*/ 360 w 360"/>
                <a:gd name="T25" fmla="*/ 307 h 805"/>
                <a:gd name="T26" fmla="*/ 356 w 360"/>
                <a:gd name="T27" fmla="*/ 340 h 805"/>
                <a:gd name="T28" fmla="*/ 346 w 360"/>
                <a:gd name="T29" fmla="*/ 371 h 805"/>
                <a:gd name="T30" fmla="*/ 332 w 360"/>
                <a:gd name="T31" fmla="*/ 403 h 805"/>
                <a:gd name="T32" fmla="*/ 278 w 360"/>
                <a:gd name="T33" fmla="*/ 390 h 805"/>
                <a:gd name="T34" fmla="*/ 291 w 360"/>
                <a:gd name="T35" fmla="*/ 362 h 805"/>
                <a:gd name="T36" fmla="*/ 300 w 360"/>
                <a:gd name="T37" fmla="*/ 334 h 805"/>
                <a:gd name="T38" fmla="*/ 302 w 360"/>
                <a:gd name="T39" fmla="*/ 305 h 805"/>
                <a:gd name="T40" fmla="*/ 301 w 360"/>
                <a:gd name="T41" fmla="*/ 276 h 805"/>
                <a:gd name="T42" fmla="*/ 295 w 360"/>
                <a:gd name="T43" fmla="*/ 248 h 805"/>
                <a:gd name="T44" fmla="*/ 284 w 360"/>
                <a:gd name="T45" fmla="*/ 219 h 805"/>
                <a:gd name="T46" fmla="*/ 267 w 360"/>
                <a:gd name="T47" fmla="*/ 192 h 805"/>
                <a:gd name="T48" fmla="*/ 247 w 360"/>
                <a:gd name="T49" fmla="*/ 166 h 805"/>
                <a:gd name="T50" fmla="*/ 222 w 360"/>
                <a:gd name="T51" fmla="*/ 140 h 805"/>
                <a:gd name="T52" fmla="*/ 194 w 360"/>
                <a:gd name="T53" fmla="*/ 117 h 805"/>
                <a:gd name="T54" fmla="*/ 161 w 360"/>
                <a:gd name="T55" fmla="*/ 95 h 805"/>
                <a:gd name="T56" fmla="*/ 124 w 360"/>
                <a:gd name="T57" fmla="*/ 76 h 805"/>
                <a:gd name="T58" fmla="*/ 86 w 360"/>
                <a:gd name="T59" fmla="*/ 59 h 805"/>
                <a:gd name="T60" fmla="*/ 44 w 360"/>
                <a:gd name="T61" fmla="*/ 44 h 805"/>
                <a:gd name="T62" fmla="*/ 0 w 360"/>
                <a:gd name="T63" fmla="*/ 33 h 805"/>
                <a:gd name="T64" fmla="*/ 20 w 360"/>
                <a:gd name="T65" fmla="*/ 0 h 80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60" h="805">
                  <a:moveTo>
                    <a:pt x="20" y="0"/>
                  </a:moveTo>
                  <a:lnTo>
                    <a:pt x="68" y="25"/>
                  </a:lnTo>
                  <a:lnTo>
                    <a:pt x="115" y="58"/>
                  </a:lnTo>
                  <a:lnTo>
                    <a:pt x="158" y="97"/>
                  </a:lnTo>
                  <a:lnTo>
                    <a:pt x="199" y="141"/>
                  </a:lnTo>
                  <a:lnTo>
                    <a:pt x="236" y="190"/>
                  </a:lnTo>
                  <a:lnTo>
                    <a:pt x="269" y="242"/>
                  </a:lnTo>
                  <a:lnTo>
                    <a:pt x="297" y="298"/>
                  </a:lnTo>
                  <a:lnTo>
                    <a:pt x="319" y="358"/>
                  </a:lnTo>
                  <a:lnTo>
                    <a:pt x="338" y="420"/>
                  </a:lnTo>
                  <a:lnTo>
                    <a:pt x="351" y="483"/>
                  </a:lnTo>
                  <a:lnTo>
                    <a:pt x="358" y="548"/>
                  </a:lnTo>
                  <a:lnTo>
                    <a:pt x="360" y="613"/>
                  </a:lnTo>
                  <a:lnTo>
                    <a:pt x="356" y="679"/>
                  </a:lnTo>
                  <a:lnTo>
                    <a:pt x="346" y="742"/>
                  </a:lnTo>
                  <a:lnTo>
                    <a:pt x="332" y="805"/>
                  </a:lnTo>
                  <a:lnTo>
                    <a:pt x="278" y="780"/>
                  </a:lnTo>
                  <a:lnTo>
                    <a:pt x="291" y="724"/>
                  </a:lnTo>
                  <a:lnTo>
                    <a:pt x="300" y="668"/>
                  </a:lnTo>
                  <a:lnTo>
                    <a:pt x="302" y="610"/>
                  </a:lnTo>
                  <a:lnTo>
                    <a:pt x="301" y="552"/>
                  </a:lnTo>
                  <a:lnTo>
                    <a:pt x="295" y="496"/>
                  </a:lnTo>
                  <a:lnTo>
                    <a:pt x="284" y="438"/>
                  </a:lnTo>
                  <a:lnTo>
                    <a:pt x="267" y="383"/>
                  </a:lnTo>
                  <a:lnTo>
                    <a:pt x="247" y="331"/>
                  </a:lnTo>
                  <a:lnTo>
                    <a:pt x="222" y="280"/>
                  </a:lnTo>
                  <a:lnTo>
                    <a:pt x="194" y="233"/>
                  </a:lnTo>
                  <a:lnTo>
                    <a:pt x="161" y="190"/>
                  </a:lnTo>
                  <a:lnTo>
                    <a:pt x="124" y="152"/>
                  </a:lnTo>
                  <a:lnTo>
                    <a:pt x="86" y="117"/>
                  </a:lnTo>
                  <a:lnTo>
                    <a:pt x="44" y="88"/>
                  </a:lnTo>
                  <a:lnTo>
                    <a:pt x="0" y="65"/>
                  </a:lnTo>
                  <a:lnTo>
                    <a:pt x="20" y="0"/>
                  </a:lnTo>
                  <a:close/>
                </a:path>
              </a:pathLst>
            </a:custGeom>
            <a:solidFill>
              <a:srgbClr val="E289E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494" name="Freeform 1259"/>
            <p:cNvSpPr>
              <a:spLocks/>
            </p:cNvSpPr>
            <p:nvPr/>
          </p:nvSpPr>
          <p:spPr bwMode="auto">
            <a:xfrm>
              <a:off x="1080" y="982"/>
              <a:ext cx="322" cy="358"/>
            </a:xfrm>
            <a:custGeom>
              <a:avLst/>
              <a:gdLst>
                <a:gd name="T0" fmla="*/ 298 w 322"/>
                <a:gd name="T1" fmla="*/ 358 h 715"/>
                <a:gd name="T2" fmla="*/ 311 w 322"/>
                <a:gd name="T3" fmla="*/ 330 h 715"/>
                <a:gd name="T4" fmla="*/ 320 w 322"/>
                <a:gd name="T5" fmla="*/ 302 h 715"/>
                <a:gd name="T6" fmla="*/ 322 w 322"/>
                <a:gd name="T7" fmla="*/ 273 h 715"/>
                <a:gd name="T8" fmla="*/ 321 w 322"/>
                <a:gd name="T9" fmla="*/ 244 h 715"/>
                <a:gd name="T10" fmla="*/ 315 w 322"/>
                <a:gd name="T11" fmla="*/ 216 h 715"/>
                <a:gd name="T12" fmla="*/ 304 w 322"/>
                <a:gd name="T13" fmla="*/ 187 h 715"/>
                <a:gd name="T14" fmla="*/ 287 w 322"/>
                <a:gd name="T15" fmla="*/ 159 h 715"/>
                <a:gd name="T16" fmla="*/ 267 w 322"/>
                <a:gd name="T17" fmla="*/ 133 h 715"/>
                <a:gd name="T18" fmla="*/ 242 w 322"/>
                <a:gd name="T19" fmla="*/ 108 h 715"/>
                <a:gd name="T20" fmla="*/ 214 w 322"/>
                <a:gd name="T21" fmla="*/ 84 h 715"/>
                <a:gd name="T22" fmla="*/ 181 w 322"/>
                <a:gd name="T23" fmla="*/ 63 h 715"/>
                <a:gd name="T24" fmla="*/ 144 w 322"/>
                <a:gd name="T25" fmla="*/ 44 h 715"/>
                <a:gd name="T26" fmla="*/ 106 w 322"/>
                <a:gd name="T27" fmla="*/ 26 h 715"/>
                <a:gd name="T28" fmla="*/ 64 w 322"/>
                <a:gd name="T29" fmla="*/ 12 h 715"/>
                <a:gd name="T30" fmla="*/ 20 w 322"/>
                <a:gd name="T31" fmla="*/ 0 h 715"/>
                <a:gd name="T32" fmla="*/ 0 w 322"/>
                <a:gd name="T33" fmla="*/ 35 h 715"/>
                <a:gd name="T34" fmla="*/ 41 w 322"/>
                <a:gd name="T35" fmla="*/ 46 h 715"/>
                <a:gd name="T36" fmla="*/ 79 w 322"/>
                <a:gd name="T37" fmla="*/ 60 h 715"/>
                <a:gd name="T38" fmla="*/ 115 w 322"/>
                <a:gd name="T39" fmla="*/ 76 h 715"/>
                <a:gd name="T40" fmla="*/ 147 w 322"/>
                <a:gd name="T41" fmla="*/ 94 h 715"/>
                <a:gd name="T42" fmla="*/ 177 w 322"/>
                <a:gd name="T43" fmla="*/ 115 h 715"/>
                <a:gd name="T44" fmla="*/ 201 w 322"/>
                <a:gd name="T45" fmla="*/ 138 h 715"/>
                <a:gd name="T46" fmla="*/ 222 w 322"/>
                <a:gd name="T47" fmla="*/ 161 h 715"/>
                <a:gd name="T48" fmla="*/ 239 w 322"/>
                <a:gd name="T49" fmla="*/ 187 h 715"/>
                <a:gd name="T50" fmla="*/ 252 w 322"/>
                <a:gd name="T51" fmla="*/ 212 h 715"/>
                <a:gd name="T52" fmla="*/ 259 w 322"/>
                <a:gd name="T53" fmla="*/ 239 h 715"/>
                <a:gd name="T54" fmla="*/ 262 w 322"/>
                <a:gd name="T55" fmla="*/ 265 h 715"/>
                <a:gd name="T56" fmla="*/ 259 w 322"/>
                <a:gd name="T57" fmla="*/ 293 h 715"/>
                <a:gd name="T58" fmla="*/ 252 w 322"/>
                <a:gd name="T59" fmla="*/ 319 h 715"/>
                <a:gd name="T60" fmla="*/ 241 w 322"/>
                <a:gd name="T61" fmla="*/ 344 h 715"/>
                <a:gd name="T62" fmla="*/ 298 w 322"/>
                <a:gd name="T63" fmla="*/ 358 h 71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322" h="715">
                  <a:moveTo>
                    <a:pt x="298" y="715"/>
                  </a:moveTo>
                  <a:lnTo>
                    <a:pt x="311" y="659"/>
                  </a:lnTo>
                  <a:lnTo>
                    <a:pt x="320" y="603"/>
                  </a:lnTo>
                  <a:lnTo>
                    <a:pt x="322" y="545"/>
                  </a:lnTo>
                  <a:lnTo>
                    <a:pt x="321" y="487"/>
                  </a:lnTo>
                  <a:lnTo>
                    <a:pt x="315" y="431"/>
                  </a:lnTo>
                  <a:lnTo>
                    <a:pt x="304" y="373"/>
                  </a:lnTo>
                  <a:lnTo>
                    <a:pt x="287" y="318"/>
                  </a:lnTo>
                  <a:lnTo>
                    <a:pt x="267" y="266"/>
                  </a:lnTo>
                  <a:lnTo>
                    <a:pt x="242" y="215"/>
                  </a:lnTo>
                  <a:lnTo>
                    <a:pt x="214" y="168"/>
                  </a:lnTo>
                  <a:lnTo>
                    <a:pt x="181" y="125"/>
                  </a:lnTo>
                  <a:lnTo>
                    <a:pt x="144" y="87"/>
                  </a:lnTo>
                  <a:lnTo>
                    <a:pt x="106" y="52"/>
                  </a:lnTo>
                  <a:lnTo>
                    <a:pt x="64" y="23"/>
                  </a:lnTo>
                  <a:lnTo>
                    <a:pt x="20" y="0"/>
                  </a:lnTo>
                  <a:lnTo>
                    <a:pt x="0" y="70"/>
                  </a:lnTo>
                  <a:lnTo>
                    <a:pt x="41" y="92"/>
                  </a:lnTo>
                  <a:lnTo>
                    <a:pt x="79" y="119"/>
                  </a:lnTo>
                  <a:lnTo>
                    <a:pt x="115" y="152"/>
                  </a:lnTo>
                  <a:lnTo>
                    <a:pt x="147" y="188"/>
                  </a:lnTo>
                  <a:lnTo>
                    <a:pt x="177" y="230"/>
                  </a:lnTo>
                  <a:lnTo>
                    <a:pt x="201" y="275"/>
                  </a:lnTo>
                  <a:lnTo>
                    <a:pt x="222" y="322"/>
                  </a:lnTo>
                  <a:lnTo>
                    <a:pt x="239" y="373"/>
                  </a:lnTo>
                  <a:lnTo>
                    <a:pt x="252" y="423"/>
                  </a:lnTo>
                  <a:lnTo>
                    <a:pt x="259" y="478"/>
                  </a:lnTo>
                  <a:lnTo>
                    <a:pt x="262" y="530"/>
                  </a:lnTo>
                  <a:lnTo>
                    <a:pt x="259" y="585"/>
                  </a:lnTo>
                  <a:lnTo>
                    <a:pt x="252" y="637"/>
                  </a:lnTo>
                  <a:lnTo>
                    <a:pt x="241" y="688"/>
                  </a:lnTo>
                  <a:lnTo>
                    <a:pt x="298" y="715"/>
                  </a:lnTo>
                  <a:close/>
                </a:path>
              </a:pathLst>
            </a:custGeom>
            <a:solidFill>
              <a:srgbClr val="E58EE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495" name="Freeform 1260"/>
            <p:cNvSpPr>
              <a:spLocks/>
            </p:cNvSpPr>
            <p:nvPr/>
          </p:nvSpPr>
          <p:spPr bwMode="auto">
            <a:xfrm>
              <a:off x="1059" y="1018"/>
              <a:ext cx="283" cy="308"/>
            </a:xfrm>
            <a:custGeom>
              <a:avLst/>
              <a:gdLst>
                <a:gd name="T0" fmla="*/ 21 w 283"/>
                <a:gd name="T1" fmla="*/ 0 h 618"/>
                <a:gd name="T2" fmla="*/ 62 w 283"/>
                <a:gd name="T3" fmla="*/ 11 h 618"/>
                <a:gd name="T4" fmla="*/ 100 w 283"/>
                <a:gd name="T5" fmla="*/ 24 h 618"/>
                <a:gd name="T6" fmla="*/ 136 w 283"/>
                <a:gd name="T7" fmla="*/ 41 h 618"/>
                <a:gd name="T8" fmla="*/ 168 w 283"/>
                <a:gd name="T9" fmla="*/ 59 h 618"/>
                <a:gd name="T10" fmla="*/ 198 w 283"/>
                <a:gd name="T11" fmla="*/ 80 h 618"/>
                <a:gd name="T12" fmla="*/ 222 w 283"/>
                <a:gd name="T13" fmla="*/ 102 h 618"/>
                <a:gd name="T14" fmla="*/ 243 w 283"/>
                <a:gd name="T15" fmla="*/ 126 h 618"/>
                <a:gd name="T16" fmla="*/ 260 w 283"/>
                <a:gd name="T17" fmla="*/ 151 h 618"/>
                <a:gd name="T18" fmla="*/ 273 w 283"/>
                <a:gd name="T19" fmla="*/ 176 h 618"/>
                <a:gd name="T20" fmla="*/ 280 w 283"/>
                <a:gd name="T21" fmla="*/ 203 h 618"/>
                <a:gd name="T22" fmla="*/ 283 w 283"/>
                <a:gd name="T23" fmla="*/ 229 h 618"/>
                <a:gd name="T24" fmla="*/ 280 w 283"/>
                <a:gd name="T25" fmla="*/ 257 h 618"/>
                <a:gd name="T26" fmla="*/ 273 w 283"/>
                <a:gd name="T27" fmla="*/ 283 h 618"/>
                <a:gd name="T28" fmla="*/ 262 w 283"/>
                <a:gd name="T29" fmla="*/ 308 h 618"/>
                <a:gd name="T30" fmla="*/ 199 w 283"/>
                <a:gd name="T31" fmla="*/ 294 h 618"/>
                <a:gd name="T32" fmla="*/ 211 w 283"/>
                <a:gd name="T33" fmla="*/ 269 h 618"/>
                <a:gd name="T34" fmla="*/ 216 w 283"/>
                <a:gd name="T35" fmla="*/ 243 h 618"/>
                <a:gd name="T36" fmla="*/ 216 w 283"/>
                <a:gd name="T37" fmla="*/ 218 h 618"/>
                <a:gd name="T38" fmla="*/ 211 w 283"/>
                <a:gd name="T39" fmla="*/ 191 h 618"/>
                <a:gd name="T40" fmla="*/ 201 w 283"/>
                <a:gd name="T41" fmla="*/ 166 h 618"/>
                <a:gd name="T42" fmla="*/ 185 w 283"/>
                <a:gd name="T43" fmla="*/ 142 h 618"/>
                <a:gd name="T44" fmla="*/ 164 w 283"/>
                <a:gd name="T45" fmla="*/ 119 h 618"/>
                <a:gd name="T46" fmla="*/ 139 w 283"/>
                <a:gd name="T47" fmla="*/ 98 h 618"/>
                <a:gd name="T48" fmla="*/ 109 w 283"/>
                <a:gd name="T49" fmla="*/ 79 h 618"/>
                <a:gd name="T50" fmla="*/ 75 w 283"/>
                <a:gd name="T51" fmla="*/ 62 h 618"/>
                <a:gd name="T52" fmla="*/ 38 w 283"/>
                <a:gd name="T53" fmla="*/ 49 h 618"/>
                <a:gd name="T54" fmla="*/ 0 w 283"/>
                <a:gd name="T55" fmla="*/ 38 h 618"/>
                <a:gd name="T56" fmla="*/ 21 w 283"/>
                <a:gd name="T57" fmla="*/ 0 h 61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283" h="618">
                  <a:moveTo>
                    <a:pt x="21" y="0"/>
                  </a:moveTo>
                  <a:lnTo>
                    <a:pt x="62" y="22"/>
                  </a:lnTo>
                  <a:lnTo>
                    <a:pt x="100" y="49"/>
                  </a:lnTo>
                  <a:lnTo>
                    <a:pt x="136" y="82"/>
                  </a:lnTo>
                  <a:lnTo>
                    <a:pt x="168" y="118"/>
                  </a:lnTo>
                  <a:lnTo>
                    <a:pt x="198" y="160"/>
                  </a:lnTo>
                  <a:lnTo>
                    <a:pt x="222" y="205"/>
                  </a:lnTo>
                  <a:lnTo>
                    <a:pt x="243" y="252"/>
                  </a:lnTo>
                  <a:lnTo>
                    <a:pt x="260" y="303"/>
                  </a:lnTo>
                  <a:lnTo>
                    <a:pt x="273" y="353"/>
                  </a:lnTo>
                  <a:lnTo>
                    <a:pt x="280" y="408"/>
                  </a:lnTo>
                  <a:lnTo>
                    <a:pt x="283" y="460"/>
                  </a:lnTo>
                  <a:lnTo>
                    <a:pt x="280" y="515"/>
                  </a:lnTo>
                  <a:lnTo>
                    <a:pt x="273" y="567"/>
                  </a:lnTo>
                  <a:lnTo>
                    <a:pt x="262" y="618"/>
                  </a:lnTo>
                  <a:lnTo>
                    <a:pt x="199" y="589"/>
                  </a:lnTo>
                  <a:lnTo>
                    <a:pt x="211" y="540"/>
                  </a:lnTo>
                  <a:lnTo>
                    <a:pt x="216" y="487"/>
                  </a:lnTo>
                  <a:lnTo>
                    <a:pt x="216" y="437"/>
                  </a:lnTo>
                  <a:lnTo>
                    <a:pt x="211" y="384"/>
                  </a:lnTo>
                  <a:lnTo>
                    <a:pt x="201" y="334"/>
                  </a:lnTo>
                  <a:lnTo>
                    <a:pt x="185" y="285"/>
                  </a:lnTo>
                  <a:lnTo>
                    <a:pt x="164" y="239"/>
                  </a:lnTo>
                  <a:lnTo>
                    <a:pt x="139" y="196"/>
                  </a:lnTo>
                  <a:lnTo>
                    <a:pt x="109" y="158"/>
                  </a:lnTo>
                  <a:lnTo>
                    <a:pt x="75" y="125"/>
                  </a:lnTo>
                  <a:lnTo>
                    <a:pt x="38" y="98"/>
                  </a:lnTo>
                  <a:lnTo>
                    <a:pt x="0" y="77"/>
                  </a:lnTo>
                  <a:lnTo>
                    <a:pt x="21" y="0"/>
                  </a:lnTo>
                  <a:close/>
                </a:path>
              </a:pathLst>
            </a:custGeom>
            <a:solidFill>
              <a:srgbClr val="E893E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496" name="Freeform 1261"/>
            <p:cNvSpPr>
              <a:spLocks/>
            </p:cNvSpPr>
            <p:nvPr/>
          </p:nvSpPr>
          <p:spPr bwMode="auto">
            <a:xfrm>
              <a:off x="1036" y="1056"/>
              <a:ext cx="239" cy="256"/>
            </a:xfrm>
            <a:custGeom>
              <a:avLst/>
              <a:gdLst>
                <a:gd name="T0" fmla="*/ 222 w 239"/>
                <a:gd name="T1" fmla="*/ 256 h 512"/>
                <a:gd name="T2" fmla="*/ 234 w 239"/>
                <a:gd name="T3" fmla="*/ 232 h 512"/>
                <a:gd name="T4" fmla="*/ 239 w 239"/>
                <a:gd name="T5" fmla="*/ 205 h 512"/>
                <a:gd name="T6" fmla="*/ 239 w 239"/>
                <a:gd name="T7" fmla="*/ 180 h 512"/>
                <a:gd name="T8" fmla="*/ 234 w 239"/>
                <a:gd name="T9" fmla="*/ 154 h 512"/>
                <a:gd name="T10" fmla="*/ 224 w 239"/>
                <a:gd name="T11" fmla="*/ 129 h 512"/>
                <a:gd name="T12" fmla="*/ 208 w 239"/>
                <a:gd name="T13" fmla="*/ 104 h 512"/>
                <a:gd name="T14" fmla="*/ 187 w 239"/>
                <a:gd name="T15" fmla="*/ 81 h 512"/>
                <a:gd name="T16" fmla="*/ 162 w 239"/>
                <a:gd name="T17" fmla="*/ 60 h 512"/>
                <a:gd name="T18" fmla="*/ 132 w 239"/>
                <a:gd name="T19" fmla="*/ 41 h 512"/>
                <a:gd name="T20" fmla="*/ 98 w 239"/>
                <a:gd name="T21" fmla="*/ 24 h 512"/>
                <a:gd name="T22" fmla="*/ 61 w 239"/>
                <a:gd name="T23" fmla="*/ 11 h 512"/>
                <a:gd name="T24" fmla="*/ 23 w 239"/>
                <a:gd name="T25" fmla="*/ 0 h 512"/>
                <a:gd name="T26" fmla="*/ 0 w 239"/>
                <a:gd name="T27" fmla="*/ 41 h 512"/>
                <a:gd name="T28" fmla="*/ 33 w 239"/>
                <a:gd name="T29" fmla="*/ 50 h 512"/>
                <a:gd name="T30" fmla="*/ 64 w 239"/>
                <a:gd name="T31" fmla="*/ 62 h 512"/>
                <a:gd name="T32" fmla="*/ 91 w 239"/>
                <a:gd name="T33" fmla="*/ 77 h 512"/>
                <a:gd name="T34" fmla="*/ 115 w 239"/>
                <a:gd name="T35" fmla="*/ 93 h 512"/>
                <a:gd name="T36" fmla="*/ 136 w 239"/>
                <a:gd name="T37" fmla="*/ 112 h 512"/>
                <a:gd name="T38" fmla="*/ 152 w 239"/>
                <a:gd name="T39" fmla="*/ 132 h 512"/>
                <a:gd name="T40" fmla="*/ 162 w 239"/>
                <a:gd name="T41" fmla="*/ 154 h 512"/>
                <a:gd name="T42" fmla="*/ 169 w 239"/>
                <a:gd name="T43" fmla="*/ 176 h 512"/>
                <a:gd name="T44" fmla="*/ 169 w 239"/>
                <a:gd name="T45" fmla="*/ 197 h 512"/>
                <a:gd name="T46" fmla="*/ 164 w 239"/>
                <a:gd name="T47" fmla="*/ 219 h 512"/>
                <a:gd name="T48" fmla="*/ 156 w 239"/>
                <a:gd name="T49" fmla="*/ 241 h 512"/>
                <a:gd name="T50" fmla="*/ 222 w 239"/>
                <a:gd name="T51" fmla="*/ 256 h 51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39" h="512">
                  <a:moveTo>
                    <a:pt x="222" y="512"/>
                  </a:moveTo>
                  <a:lnTo>
                    <a:pt x="234" y="463"/>
                  </a:lnTo>
                  <a:lnTo>
                    <a:pt x="239" y="410"/>
                  </a:lnTo>
                  <a:lnTo>
                    <a:pt x="239" y="360"/>
                  </a:lnTo>
                  <a:lnTo>
                    <a:pt x="234" y="307"/>
                  </a:lnTo>
                  <a:lnTo>
                    <a:pt x="224" y="257"/>
                  </a:lnTo>
                  <a:lnTo>
                    <a:pt x="208" y="208"/>
                  </a:lnTo>
                  <a:lnTo>
                    <a:pt x="187" y="162"/>
                  </a:lnTo>
                  <a:lnTo>
                    <a:pt x="162" y="119"/>
                  </a:lnTo>
                  <a:lnTo>
                    <a:pt x="132" y="81"/>
                  </a:lnTo>
                  <a:lnTo>
                    <a:pt x="98" y="48"/>
                  </a:lnTo>
                  <a:lnTo>
                    <a:pt x="61" y="21"/>
                  </a:lnTo>
                  <a:lnTo>
                    <a:pt x="23" y="0"/>
                  </a:lnTo>
                  <a:lnTo>
                    <a:pt x="0" y="81"/>
                  </a:lnTo>
                  <a:lnTo>
                    <a:pt x="33" y="99"/>
                  </a:lnTo>
                  <a:lnTo>
                    <a:pt x="64" y="123"/>
                  </a:lnTo>
                  <a:lnTo>
                    <a:pt x="91" y="153"/>
                  </a:lnTo>
                  <a:lnTo>
                    <a:pt x="115" y="186"/>
                  </a:lnTo>
                  <a:lnTo>
                    <a:pt x="136" y="224"/>
                  </a:lnTo>
                  <a:lnTo>
                    <a:pt x="152" y="264"/>
                  </a:lnTo>
                  <a:lnTo>
                    <a:pt x="162" y="307"/>
                  </a:lnTo>
                  <a:lnTo>
                    <a:pt x="169" y="351"/>
                  </a:lnTo>
                  <a:lnTo>
                    <a:pt x="169" y="394"/>
                  </a:lnTo>
                  <a:lnTo>
                    <a:pt x="164" y="438"/>
                  </a:lnTo>
                  <a:lnTo>
                    <a:pt x="156" y="481"/>
                  </a:lnTo>
                  <a:lnTo>
                    <a:pt x="222" y="512"/>
                  </a:lnTo>
                  <a:close/>
                </a:path>
              </a:pathLst>
            </a:custGeom>
            <a:solidFill>
              <a:srgbClr val="EA98E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497" name="Freeform 1262"/>
            <p:cNvSpPr>
              <a:spLocks/>
            </p:cNvSpPr>
            <p:nvPr/>
          </p:nvSpPr>
          <p:spPr bwMode="auto">
            <a:xfrm>
              <a:off x="1011" y="1096"/>
              <a:ext cx="194" cy="201"/>
            </a:xfrm>
            <a:custGeom>
              <a:avLst/>
              <a:gdLst>
                <a:gd name="T0" fmla="*/ 25 w 194"/>
                <a:gd name="T1" fmla="*/ 0 h 400"/>
                <a:gd name="T2" fmla="*/ 58 w 194"/>
                <a:gd name="T3" fmla="*/ 9 h 400"/>
                <a:gd name="T4" fmla="*/ 89 w 194"/>
                <a:gd name="T5" fmla="*/ 21 h 400"/>
                <a:gd name="T6" fmla="*/ 116 w 194"/>
                <a:gd name="T7" fmla="*/ 36 h 400"/>
                <a:gd name="T8" fmla="*/ 140 w 194"/>
                <a:gd name="T9" fmla="*/ 53 h 400"/>
                <a:gd name="T10" fmla="*/ 161 w 194"/>
                <a:gd name="T11" fmla="*/ 72 h 400"/>
                <a:gd name="T12" fmla="*/ 177 w 194"/>
                <a:gd name="T13" fmla="*/ 92 h 400"/>
                <a:gd name="T14" fmla="*/ 187 w 194"/>
                <a:gd name="T15" fmla="*/ 114 h 400"/>
                <a:gd name="T16" fmla="*/ 194 w 194"/>
                <a:gd name="T17" fmla="*/ 136 h 400"/>
                <a:gd name="T18" fmla="*/ 194 w 194"/>
                <a:gd name="T19" fmla="*/ 157 h 400"/>
                <a:gd name="T20" fmla="*/ 189 w 194"/>
                <a:gd name="T21" fmla="*/ 179 h 400"/>
                <a:gd name="T22" fmla="*/ 181 w 194"/>
                <a:gd name="T23" fmla="*/ 201 h 400"/>
                <a:gd name="T24" fmla="*/ 107 w 194"/>
                <a:gd name="T25" fmla="*/ 184 h 400"/>
                <a:gd name="T26" fmla="*/ 116 w 194"/>
                <a:gd name="T27" fmla="*/ 165 h 400"/>
                <a:gd name="T28" fmla="*/ 117 w 194"/>
                <a:gd name="T29" fmla="*/ 147 h 400"/>
                <a:gd name="T30" fmla="*/ 114 w 194"/>
                <a:gd name="T31" fmla="*/ 128 h 400"/>
                <a:gd name="T32" fmla="*/ 106 w 194"/>
                <a:gd name="T33" fmla="*/ 110 h 400"/>
                <a:gd name="T34" fmla="*/ 93 w 194"/>
                <a:gd name="T35" fmla="*/ 93 h 400"/>
                <a:gd name="T36" fmla="*/ 75 w 194"/>
                <a:gd name="T37" fmla="*/ 77 h 400"/>
                <a:gd name="T38" fmla="*/ 52 w 194"/>
                <a:gd name="T39" fmla="*/ 64 h 400"/>
                <a:gd name="T40" fmla="*/ 28 w 194"/>
                <a:gd name="T41" fmla="*/ 52 h 400"/>
                <a:gd name="T42" fmla="*/ 0 w 194"/>
                <a:gd name="T43" fmla="*/ 44 h 400"/>
                <a:gd name="T44" fmla="*/ 25 w 194"/>
                <a:gd name="T45" fmla="*/ 0 h 40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94" h="400">
                  <a:moveTo>
                    <a:pt x="25" y="0"/>
                  </a:moveTo>
                  <a:lnTo>
                    <a:pt x="58" y="18"/>
                  </a:lnTo>
                  <a:lnTo>
                    <a:pt x="89" y="42"/>
                  </a:lnTo>
                  <a:lnTo>
                    <a:pt x="116" y="72"/>
                  </a:lnTo>
                  <a:lnTo>
                    <a:pt x="140" y="105"/>
                  </a:lnTo>
                  <a:lnTo>
                    <a:pt x="161" y="143"/>
                  </a:lnTo>
                  <a:lnTo>
                    <a:pt x="177" y="183"/>
                  </a:lnTo>
                  <a:lnTo>
                    <a:pt x="187" y="226"/>
                  </a:lnTo>
                  <a:lnTo>
                    <a:pt x="194" y="270"/>
                  </a:lnTo>
                  <a:lnTo>
                    <a:pt x="194" y="313"/>
                  </a:lnTo>
                  <a:lnTo>
                    <a:pt x="189" y="357"/>
                  </a:lnTo>
                  <a:lnTo>
                    <a:pt x="181" y="400"/>
                  </a:lnTo>
                  <a:lnTo>
                    <a:pt x="107" y="366"/>
                  </a:lnTo>
                  <a:lnTo>
                    <a:pt x="116" y="329"/>
                  </a:lnTo>
                  <a:lnTo>
                    <a:pt x="117" y="293"/>
                  </a:lnTo>
                  <a:lnTo>
                    <a:pt x="114" y="255"/>
                  </a:lnTo>
                  <a:lnTo>
                    <a:pt x="106" y="219"/>
                  </a:lnTo>
                  <a:lnTo>
                    <a:pt x="93" y="185"/>
                  </a:lnTo>
                  <a:lnTo>
                    <a:pt x="75" y="154"/>
                  </a:lnTo>
                  <a:lnTo>
                    <a:pt x="52" y="127"/>
                  </a:lnTo>
                  <a:lnTo>
                    <a:pt x="28" y="103"/>
                  </a:lnTo>
                  <a:lnTo>
                    <a:pt x="0" y="87"/>
                  </a:lnTo>
                  <a:lnTo>
                    <a:pt x="25" y="0"/>
                  </a:lnTo>
                  <a:close/>
                </a:path>
              </a:pathLst>
            </a:custGeom>
            <a:solidFill>
              <a:srgbClr val="ED9DE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498" name="Freeform 1263"/>
            <p:cNvSpPr>
              <a:spLocks/>
            </p:cNvSpPr>
            <p:nvPr/>
          </p:nvSpPr>
          <p:spPr bwMode="auto">
            <a:xfrm>
              <a:off x="984" y="1140"/>
              <a:ext cx="144" cy="139"/>
            </a:xfrm>
            <a:custGeom>
              <a:avLst/>
              <a:gdLst>
                <a:gd name="T0" fmla="*/ 134 w 144"/>
                <a:gd name="T1" fmla="*/ 139 h 279"/>
                <a:gd name="T2" fmla="*/ 143 w 144"/>
                <a:gd name="T3" fmla="*/ 121 h 279"/>
                <a:gd name="T4" fmla="*/ 144 w 144"/>
                <a:gd name="T5" fmla="*/ 103 h 279"/>
                <a:gd name="T6" fmla="*/ 141 w 144"/>
                <a:gd name="T7" fmla="*/ 84 h 279"/>
                <a:gd name="T8" fmla="*/ 133 w 144"/>
                <a:gd name="T9" fmla="*/ 66 h 279"/>
                <a:gd name="T10" fmla="*/ 120 w 144"/>
                <a:gd name="T11" fmla="*/ 49 h 279"/>
                <a:gd name="T12" fmla="*/ 102 w 144"/>
                <a:gd name="T13" fmla="*/ 33 h 279"/>
                <a:gd name="T14" fmla="*/ 79 w 144"/>
                <a:gd name="T15" fmla="*/ 20 h 279"/>
                <a:gd name="T16" fmla="*/ 55 w 144"/>
                <a:gd name="T17" fmla="*/ 8 h 279"/>
                <a:gd name="T18" fmla="*/ 27 w 144"/>
                <a:gd name="T19" fmla="*/ 0 h 279"/>
                <a:gd name="T20" fmla="*/ 0 w 144"/>
                <a:gd name="T21" fmla="*/ 48 h 279"/>
                <a:gd name="T22" fmla="*/ 18 w 144"/>
                <a:gd name="T23" fmla="*/ 54 h 279"/>
                <a:gd name="T24" fmla="*/ 34 w 144"/>
                <a:gd name="T25" fmla="*/ 62 h 279"/>
                <a:gd name="T26" fmla="*/ 47 w 144"/>
                <a:gd name="T27" fmla="*/ 72 h 279"/>
                <a:gd name="T28" fmla="*/ 57 w 144"/>
                <a:gd name="T29" fmla="*/ 84 h 279"/>
                <a:gd name="T30" fmla="*/ 61 w 144"/>
                <a:gd name="T31" fmla="*/ 96 h 279"/>
                <a:gd name="T32" fmla="*/ 61 w 144"/>
                <a:gd name="T33" fmla="*/ 108 h 279"/>
                <a:gd name="T34" fmla="*/ 57 w 144"/>
                <a:gd name="T35" fmla="*/ 121 h 279"/>
                <a:gd name="T36" fmla="*/ 134 w 144"/>
                <a:gd name="T37" fmla="*/ 139 h 27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44" h="279">
                  <a:moveTo>
                    <a:pt x="134" y="279"/>
                  </a:moveTo>
                  <a:lnTo>
                    <a:pt x="143" y="242"/>
                  </a:lnTo>
                  <a:lnTo>
                    <a:pt x="144" y="206"/>
                  </a:lnTo>
                  <a:lnTo>
                    <a:pt x="141" y="168"/>
                  </a:lnTo>
                  <a:lnTo>
                    <a:pt x="133" y="132"/>
                  </a:lnTo>
                  <a:lnTo>
                    <a:pt x="120" y="98"/>
                  </a:lnTo>
                  <a:lnTo>
                    <a:pt x="102" y="67"/>
                  </a:lnTo>
                  <a:lnTo>
                    <a:pt x="79" y="40"/>
                  </a:lnTo>
                  <a:lnTo>
                    <a:pt x="55" y="16"/>
                  </a:lnTo>
                  <a:lnTo>
                    <a:pt x="27" y="0"/>
                  </a:lnTo>
                  <a:lnTo>
                    <a:pt x="0" y="96"/>
                  </a:lnTo>
                  <a:lnTo>
                    <a:pt x="18" y="108"/>
                  </a:lnTo>
                  <a:lnTo>
                    <a:pt x="34" y="125"/>
                  </a:lnTo>
                  <a:lnTo>
                    <a:pt x="47" y="145"/>
                  </a:lnTo>
                  <a:lnTo>
                    <a:pt x="57" y="168"/>
                  </a:lnTo>
                  <a:lnTo>
                    <a:pt x="61" y="192"/>
                  </a:lnTo>
                  <a:lnTo>
                    <a:pt x="61" y="217"/>
                  </a:lnTo>
                  <a:lnTo>
                    <a:pt x="57" y="242"/>
                  </a:lnTo>
                  <a:lnTo>
                    <a:pt x="134" y="279"/>
                  </a:lnTo>
                  <a:close/>
                </a:path>
              </a:pathLst>
            </a:custGeom>
            <a:solidFill>
              <a:srgbClr val="F0A1F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499" name="Freeform 1264"/>
            <p:cNvSpPr>
              <a:spLocks/>
            </p:cNvSpPr>
            <p:nvPr/>
          </p:nvSpPr>
          <p:spPr bwMode="auto">
            <a:xfrm>
              <a:off x="954" y="1188"/>
              <a:ext cx="91" cy="73"/>
            </a:xfrm>
            <a:custGeom>
              <a:avLst/>
              <a:gdLst>
                <a:gd name="T0" fmla="*/ 30 w 91"/>
                <a:gd name="T1" fmla="*/ 0 h 146"/>
                <a:gd name="T2" fmla="*/ 48 w 91"/>
                <a:gd name="T3" fmla="*/ 6 h 146"/>
                <a:gd name="T4" fmla="*/ 64 w 91"/>
                <a:gd name="T5" fmla="*/ 15 h 146"/>
                <a:gd name="T6" fmla="*/ 77 w 91"/>
                <a:gd name="T7" fmla="*/ 25 h 146"/>
                <a:gd name="T8" fmla="*/ 87 w 91"/>
                <a:gd name="T9" fmla="*/ 36 h 146"/>
                <a:gd name="T10" fmla="*/ 91 w 91"/>
                <a:gd name="T11" fmla="*/ 48 h 146"/>
                <a:gd name="T12" fmla="*/ 91 w 91"/>
                <a:gd name="T13" fmla="*/ 61 h 146"/>
                <a:gd name="T14" fmla="*/ 87 w 91"/>
                <a:gd name="T15" fmla="*/ 73 h 146"/>
                <a:gd name="T16" fmla="*/ 0 w 91"/>
                <a:gd name="T17" fmla="*/ 54 h 146"/>
                <a:gd name="T18" fmla="*/ 0 w 91"/>
                <a:gd name="T19" fmla="*/ 53 h 146"/>
                <a:gd name="T20" fmla="*/ 30 w 91"/>
                <a:gd name="T21" fmla="*/ 0 h 14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91" h="146">
                  <a:moveTo>
                    <a:pt x="30" y="0"/>
                  </a:moveTo>
                  <a:lnTo>
                    <a:pt x="48" y="12"/>
                  </a:lnTo>
                  <a:lnTo>
                    <a:pt x="64" y="29"/>
                  </a:lnTo>
                  <a:lnTo>
                    <a:pt x="77" y="49"/>
                  </a:lnTo>
                  <a:lnTo>
                    <a:pt x="87" y="72"/>
                  </a:lnTo>
                  <a:lnTo>
                    <a:pt x="91" y="96"/>
                  </a:lnTo>
                  <a:lnTo>
                    <a:pt x="91" y="121"/>
                  </a:lnTo>
                  <a:lnTo>
                    <a:pt x="87" y="146"/>
                  </a:lnTo>
                  <a:lnTo>
                    <a:pt x="0" y="107"/>
                  </a:lnTo>
                  <a:lnTo>
                    <a:pt x="0" y="105"/>
                  </a:lnTo>
                  <a:lnTo>
                    <a:pt x="30" y="0"/>
                  </a:lnTo>
                  <a:close/>
                </a:path>
              </a:pathLst>
            </a:custGeom>
            <a:solidFill>
              <a:srgbClr val="F2A6F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500" name="Freeform 1265"/>
            <p:cNvSpPr>
              <a:spLocks/>
            </p:cNvSpPr>
            <p:nvPr/>
          </p:nvSpPr>
          <p:spPr bwMode="auto">
            <a:xfrm>
              <a:off x="953" y="635"/>
              <a:ext cx="1341" cy="838"/>
            </a:xfrm>
            <a:custGeom>
              <a:avLst/>
              <a:gdLst>
                <a:gd name="T0" fmla="*/ 996 w 1341"/>
                <a:gd name="T1" fmla="*/ 838 h 1676"/>
                <a:gd name="T2" fmla="*/ 0 w 1341"/>
                <a:gd name="T3" fmla="*/ 607 h 1676"/>
                <a:gd name="T4" fmla="*/ 345 w 1341"/>
                <a:gd name="T5" fmla="*/ 0 h 1676"/>
                <a:gd name="T6" fmla="*/ 1341 w 1341"/>
                <a:gd name="T7" fmla="*/ 233 h 1676"/>
                <a:gd name="T8" fmla="*/ 996 w 1341"/>
                <a:gd name="T9" fmla="*/ 838 h 167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41" h="1676">
                  <a:moveTo>
                    <a:pt x="996" y="1676"/>
                  </a:moveTo>
                  <a:lnTo>
                    <a:pt x="0" y="1213"/>
                  </a:lnTo>
                  <a:lnTo>
                    <a:pt x="345" y="0"/>
                  </a:lnTo>
                  <a:lnTo>
                    <a:pt x="1341" y="465"/>
                  </a:lnTo>
                  <a:lnTo>
                    <a:pt x="996" y="1676"/>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ja-JP" altLang="en-US" sz="2400" smtClean="0">
                <a:solidFill>
                  <a:srgbClr val="000000"/>
                </a:solidFill>
              </a:endParaRPr>
            </a:p>
          </p:txBody>
        </p:sp>
        <p:sp>
          <p:nvSpPr>
            <p:cNvPr id="8501" name="Line 1266"/>
            <p:cNvSpPr>
              <a:spLocks noChangeShapeType="1"/>
            </p:cNvSpPr>
            <p:nvPr/>
          </p:nvSpPr>
          <p:spPr bwMode="auto">
            <a:xfrm flipH="1" flipV="1">
              <a:off x="861" y="941"/>
              <a:ext cx="447" cy="47"/>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2400" smtClean="0">
                <a:solidFill>
                  <a:srgbClr val="000000"/>
                </a:solidFill>
              </a:endParaRPr>
            </a:p>
          </p:txBody>
        </p:sp>
        <p:sp>
          <p:nvSpPr>
            <p:cNvPr id="8502" name="Freeform 1267"/>
            <p:cNvSpPr>
              <a:spLocks/>
            </p:cNvSpPr>
            <p:nvPr/>
          </p:nvSpPr>
          <p:spPr bwMode="auto">
            <a:xfrm>
              <a:off x="1294" y="963"/>
              <a:ext cx="45" cy="48"/>
            </a:xfrm>
            <a:custGeom>
              <a:avLst/>
              <a:gdLst>
                <a:gd name="T0" fmla="*/ 12 w 45"/>
                <a:gd name="T1" fmla="*/ 0 h 96"/>
                <a:gd name="T2" fmla="*/ 45 w 45"/>
                <a:gd name="T3" fmla="*/ 28 h 96"/>
                <a:gd name="T4" fmla="*/ 0 w 45"/>
                <a:gd name="T5" fmla="*/ 48 h 96"/>
                <a:gd name="T6" fmla="*/ 12 w 45"/>
                <a:gd name="T7" fmla="*/ 0 h 9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5" h="96">
                  <a:moveTo>
                    <a:pt x="12" y="0"/>
                  </a:moveTo>
                  <a:lnTo>
                    <a:pt x="45" y="56"/>
                  </a:lnTo>
                  <a:lnTo>
                    <a:pt x="0" y="96"/>
                  </a:lnTo>
                  <a:lnTo>
                    <a:pt x="1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503" name="Line 1268"/>
            <p:cNvSpPr>
              <a:spLocks noChangeShapeType="1"/>
            </p:cNvSpPr>
            <p:nvPr/>
          </p:nvSpPr>
          <p:spPr bwMode="auto">
            <a:xfrm flipH="1" flipV="1">
              <a:off x="809" y="1230"/>
              <a:ext cx="141" cy="67"/>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2400" smtClean="0">
                <a:solidFill>
                  <a:srgbClr val="000000"/>
                </a:solidFill>
              </a:endParaRPr>
            </a:p>
          </p:txBody>
        </p:sp>
        <p:sp>
          <p:nvSpPr>
            <p:cNvPr id="8504" name="Freeform 1269"/>
            <p:cNvSpPr>
              <a:spLocks/>
            </p:cNvSpPr>
            <p:nvPr/>
          </p:nvSpPr>
          <p:spPr bwMode="auto">
            <a:xfrm>
              <a:off x="915" y="1280"/>
              <a:ext cx="62" cy="34"/>
            </a:xfrm>
            <a:custGeom>
              <a:avLst/>
              <a:gdLst>
                <a:gd name="T0" fmla="*/ 62 w 62"/>
                <a:gd name="T1" fmla="*/ 0 h 67"/>
                <a:gd name="T2" fmla="*/ 52 w 62"/>
                <a:gd name="T3" fmla="*/ 34 h 67"/>
                <a:gd name="T4" fmla="*/ 0 w 62"/>
                <a:gd name="T5" fmla="*/ 28 h 67"/>
                <a:gd name="T6" fmla="*/ 62 w 62"/>
                <a:gd name="T7" fmla="*/ 0 h 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2" h="67">
                  <a:moveTo>
                    <a:pt x="62" y="0"/>
                  </a:moveTo>
                  <a:lnTo>
                    <a:pt x="52" y="67"/>
                  </a:lnTo>
                  <a:lnTo>
                    <a:pt x="0" y="55"/>
                  </a:lnTo>
                  <a:lnTo>
                    <a:pt x="6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505" name="Line 1270"/>
            <p:cNvSpPr>
              <a:spLocks noChangeShapeType="1"/>
            </p:cNvSpPr>
            <p:nvPr/>
          </p:nvSpPr>
          <p:spPr bwMode="auto">
            <a:xfrm>
              <a:off x="2320" y="1526"/>
              <a:ext cx="291" cy="9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2400" smtClean="0">
                <a:solidFill>
                  <a:srgbClr val="000000"/>
                </a:solidFill>
              </a:endParaRPr>
            </a:p>
          </p:txBody>
        </p:sp>
        <p:sp>
          <p:nvSpPr>
            <p:cNvPr id="8506" name="Freeform 1271"/>
            <p:cNvSpPr>
              <a:spLocks/>
            </p:cNvSpPr>
            <p:nvPr/>
          </p:nvSpPr>
          <p:spPr bwMode="auto">
            <a:xfrm>
              <a:off x="2293" y="1507"/>
              <a:ext cx="51" cy="43"/>
            </a:xfrm>
            <a:custGeom>
              <a:avLst/>
              <a:gdLst>
                <a:gd name="T0" fmla="*/ 17 w 51"/>
                <a:gd name="T1" fmla="*/ 43 h 87"/>
                <a:gd name="T2" fmla="*/ 0 w 51"/>
                <a:gd name="T3" fmla="*/ 11 h 87"/>
                <a:gd name="T4" fmla="*/ 51 w 51"/>
                <a:gd name="T5" fmla="*/ 0 h 87"/>
                <a:gd name="T6" fmla="*/ 17 w 51"/>
                <a:gd name="T7" fmla="*/ 43 h 8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1" h="87">
                  <a:moveTo>
                    <a:pt x="17" y="87"/>
                  </a:moveTo>
                  <a:lnTo>
                    <a:pt x="0" y="22"/>
                  </a:lnTo>
                  <a:lnTo>
                    <a:pt x="51" y="0"/>
                  </a:lnTo>
                  <a:lnTo>
                    <a:pt x="17" y="8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507" name="Line 1272"/>
            <p:cNvSpPr>
              <a:spLocks noChangeShapeType="1"/>
            </p:cNvSpPr>
            <p:nvPr/>
          </p:nvSpPr>
          <p:spPr bwMode="auto">
            <a:xfrm flipH="1">
              <a:off x="809" y="1829"/>
              <a:ext cx="500" cy="96"/>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2400" smtClean="0">
                <a:solidFill>
                  <a:srgbClr val="000000"/>
                </a:solidFill>
              </a:endParaRPr>
            </a:p>
          </p:txBody>
        </p:sp>
        <p:sp>
          <p:nvSpPr>
            <p:cNvPr id="8508" name="Freeform 1273"/>
            <p:cNvSpPr>
              <a:spLocks/>
            </p:cNvSpPr>
            <p:nvPr/>
          </p:nvSpPr>
          <p:spPr bwMode="auto">
            <a:xfrm>
              <a:off x="1291" y="1806"/>
              <a:ext cx="48" cy="47"/>
            </a:xfrm>
            <a:custGeom>
              <a:avLst/>
              <a:gdLst>
                <a:gd name="T0" fmla="*/ 0 w 48"/>
                <a:gd name="T1" fmla="*/ 0 h 94"/>
                <a:gd name="T2" fmla="*/ 48 w 48"/>
                <a:gd name="T3" fmla="*/ 18 h 94"/>
                <a:gd name="T4" fmla="*/ 21 w 48"/>
                <a:gd name="T5" fmla="*/ 47 h 94"/>
                <a:gd name="T6" fmla="*/ 0 w 48"/>
                <a:gd name="T7" fmla="*/ 0 h 9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8" h="94">
                  <a:moveTo>
                    <a:pt x="0" y="0"/>
                  </a:moveTo>
                  <a:lnTo>
                    <a:pt x="48" y="35"/>
                  </a:lnTo>
                  <a:lnTo>
                    <a:pt x="21" y="94"/>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sp>
          <p:nvSpPr>
            <p:cNvPr id="8509" name="Line 1274"/>
            <p:cNvSpPr>
              <a:spLocks noChangeShapeType="1"/>
            </p:cNvSpPr>
            <p:nvPr/>
          </p:nvSpPr>
          <p:spPr bwMode="auto">
            <a:xfrm>
              <a:off x="2260" y="1870"/>
              <a:ext cx="139" cy="89"/>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2400" smtClean="0">
                <a:solidFill>
                  <a:srgbClr val="000000"/>
                </a:solidFill>
              </a:endParaRPr>
            </a:p>
          </p:txBody>
        </p:sp>
        <p:sp>
          <p:nvSpPr>
            <p:cNvPr id="8510" name="Freeform 1275"/>
            <p:cNvSpPr>
              <a:spLocks/>
            </p:cNvSpPr>
            <p:nvPr/>
          </p:nvSpPr>
          <p:spPr bwMode="auto">
            <a:xfrm>
              <a:off x="2239" y="1857"/>
              <a:ext cx="54" cy="34"/>
            </a:xfrm>
            <a:custGeom>
              <a:avLst/>
              <a:gdLst>
                <a:gd name="T0" fmla="*/ 0 w 54"/>
                <a:gd name="T1" fmla="*/ 34 h 68"/>
                <a:gd name="T2" fmla="*/ 0 w 54"/>
                <a:gd name="T3" fmla="*/ 0 h 68"/>
                <a:gd name="T4" fmla="*/ 54 w 54"/>
                <a:gd name="T5" fmla="*/ 0 h 68"/>
                <a:gd name="T6" fmla="*/ 0 w 54"/>
                <a:gd name="T7" fmla="*/ 34 h 6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4" h="68">
                  <a:moveTo>
                    <a:pt x="0" y="68"/>
                  </a:moveTo>
                  <a:lnTo>
                    <a:pt x="0" y="0"/>
                  </a:lnTo>
                  <a:lnTo>
                    <a:pt x="54" y="0"/>
                  </a:lnTo>
                  <a:lnTo>
                    <a:pt x="0" y="6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ja-JP" altLang="en-US" sz="2400" smtClean="0">
                <a:solidFill>
                  <a:srgbClr val="000000"/>
                </a:solidFill>
              </a:endParaRPr>
            </a:p>
          </p:txBody>
        </p:sp>
      </p:grpSp>
      <p:pic>
        <p:nvPicPr>
          <p:cNvPr id="8199" name="Picture 171" descr="\\Semi403-1\d\USER\용\자료정리\CDT\polymerTV\Pixel.BM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3352800"/>
            <a:ext cx="3733800" cy="3236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00" name="Line 173"/>
          <p:cNvSpPr>
            <a:spLocks noChangeShapeType="1"/>
          </p:cNvSpPr>
          <p:nvPr/>
        </p:nvSpPr>
        <p:spPr bwMode="auto">
          <a:xfrm flipH="1">
            <a:off x="2209800" y="4038600"/>
            <a:ext cx="520700" cy="166688"/>
          </a:xfrm>
          <a:prstGeom prst="line">
            <a:avLst/>
          </a:prstGeom>
          <a:noFill/>
          <a:ln w="19050">
            <a:solidFill>
              <a:schemeClr val="accent2"/>
            </a:solidFill>
            <a:round/>
            <a:headEnd/>
            <a:tailEnd type="triangle" w="med" len="me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ja-JP" altLang="en-US" sz="2400" smtClean="0">
              <a:solidFill>
                <a:srgbClr val="000000"/>
              </a:solidFill>
            </a:endParaRPr>
          </a:p>
        </p:txBody>
      </p:sp>
      <p:sp>
        <p:nvSpPr>
          <p:cNvPr id="8201" name="Rectangle 176"/>
          <p:cNvSpPr>
            <a:spLocks noGrp="1" noChangeArrowheads="1"/>
          </p:cNvSpPr>
          <p:nvPr>
            <p:ph type="title" idx="4294967295"/>
          </p:nvPr>
        </p:nvSpPr>
        <p:spPr>
          <a:xfrm>
            <a:off x="0" y="0"/>
            <a:ext cx="9144000" cy="838200"/>
          </a:xfrm>
          <a:extLst>
            <a:ext uri="{91240B29-F687-4F45-9708-019B960494DF}">
              <a14:hiddenLine xmlns:a14="http://schemas.microsoft.com/office/drawing/2010/main" w="9525" cap="flat" cmpd="sng">
                <a:solidFill>
                  <a:schemeClr val="tx1"/>
                </a:solidFill>
                <a:prstDash val="solid"/>
                <a:miter lim="800000"/>
                <a:headEnd/>
                <a:tailEnd/>
              </a14:hiddenLine>
            </a:ext>
          </a:extLst>
        </p:spPr>
        <p:txBody>
          <a:bodyPr/>
          <a:lstStyle/>
          <a:p>
            <a:pPr eaLnBrk="1" hangingPunct="1"/>
            <a:r>
              <a:rPr lang="ja-JP" altLang="en-US" sz="3600" b="1" dirty="0" smtClean="0">
                <a:solidFill>
                  <a:srgbClr val="0000FF"/>
                </a:solidFill>
                <a:latin typeface="+mn-lt"/>
                <a:ea typeface="+mn-ea"/>
              </a:rPr>
              <a:t>有機</a:t>
            </a:r>
            <a:r>
              <a:rPr lang="en-US" altLang="ja-JP" sz="3600" b="1" dirty="0" smtClean="0">
                <a:solidFill>
                  <a:srgbClr val="0000FF"/>
                </a:solidFill>
                <a:latin typeface="+mn-lt"/>
                <a:ea typeface="+mn-ea"/>
              </a:rPr>
              <a:t>EL</a:t>
            </a:r>
            <a:r>
              <a:rPr lang="ja-JP" altLang="en-US" sz="3600" b="1" dirty="0" smtClean="0">
                <a:solidFill>
                  <a:srgbClr val="0000FF"/>
                </a:solidFill>
                <a:latin typeface="+mn-lt"/>
                <a:ea typeface="+mn-ea"/>
              </a:rPr>
              <a:t>の駆動方法</a:t>
            </a:r>
          </a:p>
        </p:txBody>
      </p:sp>
      <p:grpSp>
        <p:nvGrpSpPr>
          <p:cNvPr id="8202" name="Group 2"/>
          <p:cNvGrpSpPr>
            <a:grpSpLocks noChangeAspect="1"/>
          </p:cNvGrpSpPr>
          <p:nvPr/>
        </p:nvGrpSpPr>
        <p:grpSpPr bwMode="auto">
          <a:xfrm>
            <a:off x="5029200" y="1524000"/>
            <a:ext cx="3332093" cy="2863850"/>
            <a:chOff x="528" y="2016"/>
            <a:chExt cx="2625" cy="2256"/>
          </a:xfrm>
        </p:grpSpPr>
        <p:sp>
          <p:nvSpPr>
            <p:cNvPr id="8218" name="Rectangle 3" descr="양피지"/>
            <p:cNvSpPr>
              <a:spLocks noChangeAspect="1" noChangeArrowheads="1"/>
            </p:cNvSpPr>
            <p:nvPr/>
          </p:nvSpPr>
          <p:spPr bwMode="auto">
            <a:xfrm>
              <a:off x="528" y="3703"/>
              <a:ext cx="2016" cy="370"/>
            </a:xfrm>
            <a:prstGeom prst="rect">
              <a:avLst/>
            </a:prstGeom>
            <a:blipFill dpi="0" rotWithShape="0">
              <a:blip r:embed="rId4"/>
              <a:srcRect/>
              <a:tile tx="0" ty="0" sx="100000" sy="100000" flip="none" algn="tl"/>
            </a:blipFill>
            <a:ln w="9525">
              <a:solidFill>
                <a:schemeClr val="tx1"/>
              </a:solidFill>
              <a:miter lim="800000"/>
              <a:headEnd/>
              <a:tailEnd/>
            </a:ln>
          </p:spPr>
          <p:txBody>
            <a:bodyPr wrap="none" anchor="ctr"/>
            <a:lstStyle/>
            <a:p>
              <a:pPr algn="ctr" fontAlgn="base" latinLnBrk="1">
                <a:spcBef>
                  <a:spcPct val="0"/>
                </a:spcBef>
                <a:spcAft>
                  <a:spcPct val="0"/>
                </a:spcAft>
              </a:pPr>
              <a:endParaRPr lang="ja-JP" altLang="ja-JP" sz="1200" smtClean="0">
                <a:solidFill>
                  <a:srgbClr val="000000"/>
                </a:solidFill>
              </a:endParaRPr>
            </a:p>
          </p:txBody>
        </p:sp>
        <p:sp>
          <p:nvSpPr>
            <p:cNvPr id="8219" name="Rectangle 4"/>
            <p:cNvSpPr>
              <a:spLocks noChangeAspect="1" noChangeArrowheads="1"/>
            </p:cNvSpPr>
            <p:nvPr/>
          </p:nvSpPr>
          <p:spPr bwMode="auto">
            <a:xfrm>
              <a:off x="1927" y="3662"/>
              <a:ext cx="494" cy="41"/>
            </a:xfrm>
            <a:prstGeom prst="rect">
              <a:avLst/>
            </a:prstGeom>
            <a:solidFill>
              <a:srgbClr val="FFCCFF"/>
            </a:solidFill>
            <a:ln w="9525">
              <a:solidFill>
                <a:schemeClr val="tx1"/>
              </a:solidFill>
              <a:miter lim="800000"/>
              <a:headEnd/>
              <a:tailEnd/>
            </a:ln>
          </p:spPr>
          <p:txBody>
            <a:bodyPr wrap="none" anchor="ctr"/>
            <a:lstStyle/>
            <a:p>
              <a:pPr fontAlgn="base">
                <a:spcBef>
                  <a:spcPct val="0"/>
                </a:spcBef>
                <a:spcAft>
                  <a:spcPct val="0"/>
                </a:spcAft>
              </a:pPr>
              <a:endParaRPr lang="ja-JP" altLang="ja-JP" sz="2400" b="1" smtClean="0">
                <a:solidFill>
                  <a:srgbClr val="000000"/>
                </a:solidFill>
              </a:endParaRPr>
            </a:p>
          </p:txBody>
        </p:sp>
        <p:sp>
          <p:nvSpPr>
            <p:cNvPr id="8220" name="Freeform 5" descr="20%"/>
            <p:cNvSpPr>
              <a:spLocks noChangeAspect="1"/>
            </p:cNvSpPr>
            <p:nvPr/>
          </p:nvSpPr>
          <p:spPr bwMode="auto">
            <a:xfrm>
              <a:off x="528" y="3579"/>
              <a:ext cx="2016" cy="124"/>
            </a:xfrm>
            <a:custGeom>
              <a:avLst/>
              <a:gdLst>
                <a:gd name="T0" fmla="*/ 0 w 2352"/>
                <a:gd name="T1" fmla="*/ 124 h 144"/>
                <a:gd name="T2" fmla="*/ 1399 w 2352"/>
                <a:gd name="T3" fmla="*/ 124 h 144"/>
                <a:gd name="T4" fmla="*/ 1399 w 2352"/>
                <a:gd name="T5" fmla="*/ 83 h 144"/>
                <a:gd name="T6" fmla="*/ 1893 w 2352"/>
                <a:gd name="T7" fmla="*/ 83 h 144"/>
                <a:gd name="T8" fmla="*/ 1893 w 2352"/>
                <a:gd name="T9" fmla="*/ 124 h 144"/>
                <a:gd name="T10" fmla="*/ 2016 w 2352"/>
                <a:gd name="T11" fmla="*/ 124 h 144"/>
                <a:gd name="T12" fmla="*/ 2016 w 2352"/>
                <a:gd name="T13" fmla="*/ 41 h 144"/>
                <a:gd name="T14" fmla="*/ 1934 w 2352"/>
                <a:gd name="T15" fmla="*/ 41 h 144"/>
                <a:gd name="T16" fmla="*/ 1893 w 2352"/>
                <a:gd name="T17" fmla="*/ 0 h 144"/>
                <a:gd name="T18" fmla="*/ 1358 w 2352"/>
                <a:gd name="T19" fmla="*/ 0 h 144"/>
                <a:gd name="T20" fmla="*/ 1324 w 2352"/>
                <a:gd name="T21" fmla="*/ 43 h 144"/>
                <a:gd name="T22" fmla="*/ 0 w 2352"/>
                <a:gd name="T23" fmla="*/ 41 h 144"/>
                <a:gd name="T24" fmla="*/ 0 w 2352"/>
                <a:gd name="T25" fmla="*/ 124 h 14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352"/>
                <a:gd name="T40" fmla="*/ 0 h 144"/>
                <a:gd name="T41" fmla="*/ 2352 w 2352"/>
                <a:gd name="T42" fmla="*/ 144 h 14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352" h="144">
                  <a:moveTo>
                    <a:pt x="0" y="144"/>
                  </a:moveTo>
                  <a:lnTo>
                    <a:pt x="1632" y="144"/>
                  </a:lnTo>
                  <a:lnTo>
                    <a:pt x="1632" y="96"/>
                  </a:lnTo>
                  <a:lnTo>
                    <a:pt x="2208" y="96"/>
                  </a:lnTo>
                  <a:lnTo>
                    <a:pt x="2208" y="144"/>
                  </a:lnTo>
                  <a:lnTo>
                    <a:pt x="2352" y="144"/>
                  </a:lnTo>
                  <a:lnTo>
                    <a:pt x="2352" y="48"/>
                  </a:lnTo>
                  <a:lnTo>
                    <a:pt x="2256" y="48"/>
                  </a:lnTo>
                  <a:lnTo>
                    <a:pt x="2208" y="0"/>
                  </a:lnTo>
                  <a:lnTo>
                    <a:pt x="1584" y="0"/>
                  </a:lnTo>
                  <a:lnTo>
                    <a:pt x="1545" y="50"/>
                  </a:lnTo>
                  <a:lnTo>
                    <a:pt x="0" y="48"/>
                  </a:lnTo>
                  <a:lnTo>
                    <a:pt x="0" y="144"/>
                  </a:lnTo>
                  <a:close/>
                </a:path>
              </a:pathLst>
            </a:custGeom>
            <a:pattFill prst="pct20">
              <a:fgClr>
                <a:schemeClr val="accent1"/>
              </a:fgClr>
              <a:bgClr>
                <a:schemeClr val="bg1"/>
              </a:bgClr>
            </a:pattFill>
            <a:ln w="9525">
              <a:solidFill>
                <a:schemeClr val="tx1"/>
              </a:solidFill>
              <a:round/>
              <a:headEnd/>
              <a:tailEnd/>
            </a:ln>
          </p:spPr>
          <p:txBody>
            <a:bodyPr/>
            <a:lstStyle/>
            <a:p>
              <a:pPr fontAlgn="base">
                <a:spcBef>
                  <a:spcPct val="0"/>
                </a:spcBef>
                <a:spcAft>
                  <a:spcPct val="0"/>
                </a:spcAft>
              </a:pPr>
              <a:endParaRPr lang="ja-JP" altLang="en-US" sz="2400" smtClean="0">
                <a:solidFill>
                  <a:srgbClr val="000000"/>
                </a:solidFill>
              </a:endParaRPr>
            </a:p>
          </p:txBody>
        </p:sp>
        <p:sp>
          <p:nvSpPr>
            <p:cNvPr id="8221" name="Rectangle 6"/>
            <p:cNvSpPr>
              <a:spLocks noChangeAspect="1" noChangeArrowheads="1"/>
            </p:cNvSpPr>
            <p:nvPr/>
          </p:nvSpPr>
          <p:spPr bwMode="auto">
            <a:xfrm>
              <a:off x="2091" y="3497"/>
              <a:ext cx="165" cy="82"/>
            </a:xfrm>
            <a:prstGeom prst="rect">
              <a:avLst/>
            </a:prstGeom>
            <a:solidFill>
              <a:schemeClr val="accent1"/>
            </a:solidFill>
            <a:ln w="9525">
              <a:solidFill>
                <a:schemeClr val="tx1"/>
              </a:solidFill>
              <a:miter lim="800000"/>
              <a:headEnd/>
              <a:tailEnd/>
            </a:ln>
          </p:spPr>
          <p:txBody>
            <a:bodyPr wrap="none" anchor="ctr"/>
            <a:lstStyle/>
            <a:p>
              <a:pPr fontAlgn="base">
                <a:spcBef>
                  <a:spcPct val="0"/>
                </a:spcBef>
                <a:spcAft>
                  <a:spcPct val="0"/>
                </a:spcAft>
              </a:pPr>
              <a:endParaRPr lang="ja-JP" altLang="ja-JP" sz="2400" b="1" smtClean="0">
                <a:solidFill>
                  <a:srgbClr val="000000"/>
                </a:solidFill>
              </a:endParaRPr>
            </a:p>
          </p:txBody>
        </p:sp>
        <p:sp>
          <p:nvSpPr>
            <p:cNvPr id="8222" name="Freeform 7"/>
            <p:cNvSpPr>
              <a:spLocks noChangeAspect="1"/>
            </p:cNvSpPr>
            <p:nvPr/>
          </p:nvSpPr>
          <p:spPr bwMode="auto">
            <a:xfrm>
              <a:off x="528" y="3415"/>
              <a:ext cx="2016" cy="205"/>
            </a:xfrm>
            <a:custGeom>
              <a:avLst/>
              <a:gdLst>
                <a:gd name="T0" fmla="*/ 0 w 2352"/>
                <a:gd name="T1" fmla="*/ 205 h 240"/>
                <a:gd name="T2" fmla="*/ 1317 w 2352"/>
                <a:gd name="T3" fmla="*/ 205 h 240"/>
                <a:gd name="T4" fmla="*/ 1358 w 2352"/>
                <a:gd name="T5" fmla="*/ 164 h 240"/>
                <a:gd name="T6" fmla="*/ 1563 w 2352"/>
                <a:gd name="T7" fmla="*/ 164 h 240"/>
                <a:gd name="T8" fmla="*/ 1563 w 2352"/>
                <a:gd name="T9" fmla="*/ 82 h 240"/>
                <a:gd name="T10" fmla="*/ 1728 w 2352"/>
                <a:gd name="T11" fmla="*/ 82 h 240"/>
                <a:gd name="T12" fmla="*/ 1728 w 2352"/>
                <a:gd name="T13" fmla="*/ 164 h 240"/>
                <a:gd name="T14" fmla="*/ 1893 w 2352"/>
                <a:gd name="T15" fmla="*/ 164 h 240"/>
                <a:gd name="T16" fmla="*/ 1934 w 2352"/>
                <a:gd name="T17" fmla="*/ 205 h 240"/>
                <a:gd name="T18" fmla="*/ 2016 w 2352"/>
                <a:gd name="T19" fmla="*/ 205 h 240"/>
                <a:gd name="T20" fmla="*/ 2016 w 2352"/>
                <a:gd name="T21" fmla="*/ 41 h 240"/>
                <a:gd name="T22" fmla="*/ 1975 w 2352"/>
                <a:gd name="T23" fmla="*/ 41 h 240"/>
                <a:gd name="T24" fmla="*/ 1934 w 2352"/>
                <a:gd name="T25" fmla="*/ 0 h 240"/>
                <a:gd name="T26" fmla="*/ 1317 w 2352"/>
                <a:gd name="T27" fmla="*/ 0 h 240"/>
                <a:gd name="T28" fmla="*/ 1275 w 2352"/>
                <a:gd name="T29" fmla="*/ 41 h 240"/>
                <a:gd name="T30" fmla="*/ 0 w 2352"/>
                <a:gd name="T31" fmla="*/ 41 h 240"/>
                <a:gd name="T32" fmla="*/ 0 w 2352"/>
                <a:gd name="T33" fmla="*/ 205 h 24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352"/>
                <a:gd name="T52" fmla="*/ 0 h 240"/>
                <a:gd name="T53" fmla="*/ 2352 w 2352"/>
                <a:gd name="T54" fmla="*/ 240 h 24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352" h="240">
                  <a:moveTo>
                    <a:pt x="0" y="240"/>
                  </a:moveTo>
                  <a:lnTo>
                    <a:pt x="1536" y="240"/>
                  </a:lnTo>
                  <a:lnTo>
                    <a:pt x="1584" y="192"/>
                  </a:lnTo>
                  <a:lnTo>
                    <a:pt x="1824" y="192"/>
                  </a:lnTo>
                  <a:lnTo>
                    <a:pt x="1824" y="96"/>
                  </a:lnTo>
                  <a:lnTo>
                    <a:pt x="2016" y="96"/>
                  </a:lnTo>
                  <a:lnTo>
                    <a:pt x="2016" y="192"/>
                  </a:lnTo>
                  <a:lnTo>
                    <a:pt x="2208" y="192"/>
                  </a:lnTo>
                  <a:lnTo>
                    <a:pt x="2256" y="240"/>
                  </a:lnTo>
                  <a:lnTo>
                    <a:pt x="2352" y="240"/>
                  </a:lnTo>
                  <a:lnTo>
                    <a:pt x="2352" y="48"/>
                  </a:lnTo>
                  <a:lnTo>
                    <a:pt x="2304" y="48"/>
                  </a:lnTo>
                  <a:lnTo>
                    <a:pt x="2256" y="0"/>
                  </a:lnTo>
                  <a:lnTo>
                    <a:pt x="1536" y="0"/>
                  </a:lnTo>
                  <a:lnTo>
                    <a:pt x="1488" y="48"/>
                  </a:lnTo>
                  <a:lnTo>
                    <a:pt x="0" y="48"/>
                  </a:lnTo>
                  <a:lnTo>
                    <a:pt x="0" y="240"/>
                  </a:lnTo>
                  <a:close/>
                </a:path>
              </a:pathLst>
            </a:custGeom>
            <a:solidFill>
              <a:srgbClr val="FFFFCC"/>
            </a:solidFill>
            <a:ln w="9525">
              <a:solidFill>
                <a:schemeClr val="tx1"/>
              </a:solidFill>
              <a:round/>
              <a:headEnd/>
              <a:tailEnd/>
            </a:ln>
          </p:spPr>
          <p:txBody>
            <a:bodyPr/>
            <a:lstStyle/>
            <a:p>
              <a:pPr fontAlgn="base">
                <a:spcBef>
                  <a:spcPct val="0"/>
                </a:spcBef>
                <a:spcAft>
                  <a:spcPct val="0"/>
                </a:spcAft>
              </a:pPr>
              <a:endParaRPr lang="ja-JP" altLang="en-US" sz="2400" smtClean="0">
                <a:solidFill>
                  <a:srgbClr val="000000"/>
                </a:solidFill>
              </a:endParaRPr>
            </a:p>
          </p:txBody>
        </p:sp>
        <p:sp>
          <p:nvSpPr>
            <p:cNvPr id="8223" name="Freeform 8"/>
            <p:cNvSpPr>
              <a:spLocks noChangeAspect="1"/>
            </p:cNvSpPr>
            <p:nvPr/>
          </p:nvSpPr>
          <p:spPr bwMode="auto">
            <a:xfrm>
              <a:off x="1927" y="3291"/>
              <a:ext cx="164" cy="371"/>
            </a:xfrm>
            <a:custGeom>
              <a:avLst/>
              <a:gdLst>
                <a:gd name="T0" fmla="*/ 62 w 192"/>
                <a:gd name="T1" fmla="*/ 371 h 432"/>
                <a:gd name="T2" fmla="*/ 96 w 192"/>
                <a:gd name="T3" fmla="*/ 371 h 432"/>
                <a:gd name="T4" fmla="*/ 123 w 192"/>
                <a:gd name="T5" fmla="*/ 124 h 432"/>
                <a:gd name="T6" fmla="*/ 164 w 192"/>
                <a:gd name="T7" fmla="*/ 124 h 432"/>
                <a:gd name="T8" fmla="*/ 123 w 192"/>
                <a:gd name="T9" fmla="*/ 0 h 432"/>
                <a:gd name="T10" fmla="*/ 41 w 192"/>
                <a:gd name="T11" fmla="*/ 0 h 432"/>
                <a:gd name="T12" fmla="*/ 0 w 192"/>
                <a:gd name="T13" fmla="*/ 124 h 432"/>
                <a:gd name="T14" fmla="*/ 41 w 192"/>
                <a:gd name="T15" fmla="*/ 124 h 432"/>
                <a:gd name="T16" fmla="*/ 62 w 192"/>
                <a:gd name="T17" fmla="*/ 371 h 43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92"/>
                <a:gd name="T28" fmla="*/ 0 h 432"/>
                <a:gd name="T29" fmla="*/ 192 w 192"/>
                <a:gd name="T30" fmla="*/ 432 h 43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92" h="432">
                  <a:moveTo>
                    <a:pt x="72" y="432"/>
                  </a:moveTo>
                  <a:lnTo>
                    <a:pt x="112" y="432"/>
                  </a:lnTo>
                  <a:lnTo>
                    <a:pt x="144" y="144"/>
                  </a:lnTo>
                  <a:lnTo>
                    <a:pt x="192" y="144"/>
                  </a:lnTo>
                  <a:lnTo>
                    <a:pt x="144" y="0"/>
                  </a:lnTo>
                  <a:lnTo>
                    <a:pt x="48" y="0"/>
                  </a:lnTo>
                  <a:lnTo>
                    <a:pt x="0" y="144"/>
                  </a:lnTo>
                  <a:lnTo>
                    <a:pt x="48" y="144"/>
                  </a:lnTo>
                  <a:lnTo>
                    <a:pt x="72" y="432"/>
                  </a:lnTo>
                  <a:close/>
                </a:path>
              </a:pathLst>
            </a:custGeom>
            <a:solidFill>
              <a:schemeClr val="bg2"/>
            </a:solidFill>
            <a:ln w="9525">
              <a:solidFill>
                <a:schemeClr val="tx1"/>
              </a:solidFill>
              <a:round/>
              <a:headEnd/>
              <a:tailEnd/>
            </a:ln>
          </p:spPr>
          <p:txBody>
            <a:bodyPr/>
            <a:lstStyle/>
            <a:p>
              <a:pPr fontAlgn="base">
                <a:spcBef>
                  <a:spcPct val="0"/>
                </a:spcBef>
                <a:spcAft>
                  <a:spcPct val="0"/>
                </a:spcAft>
              </a:pPr>
              <a:endParaRPr lang="ja-JP" altLang="en-US" sz="2400" smtClean="0">
                <a:solidFill>
                  <a:srgbClr val="000000"/>
                </a:solidFill>
              </a:endParaRPr>
            </a:p>
          </p:txBody>
        </p:sp>
        <p:sp>
          <p:nvSpPr>
            <p:cNvPr id="8224" name="Freeform 9"/>
            <p:cNvSpPr>
              <a:spLocks noChangeAspect="1"/>
            </p:cNvSpPr>
            <p:nvPr/>
          </p:nvSpPr>
          <p:spPr bwMode="auto">
            <a:xfrm>
              <a:off x="2256" y="3291"/>
              <a:ext cx="165" cy="371"/>
            </a:xfrm>
            <a:custGeom>
              <a:avLst/>
              <a:gdLst>
                <a:gd name="T0" fmla="*/ 62 w 192"/>
                <a:gd name="T1" fmla="*/ 371 h 432"/>
                <a:gd name="T2" fmla="*/ 96 w 192"/>
                <a:gd name="T3" fmla="*/ 371 h 432"/>
                <a:gd name="T4" fmla="*/ 124 w 192"/>
                <a:gd name="T5" fmla="*/ 124 h 432"/>
                <a:gd name="T6" fmla="*/ 165 w 192"/>
                <a:gd name="T7" fmla="*/ 124 h 432"/>
                <a:gd name="T8" fmla="*/ 124 w 192"/>
                <a:gd name="T9" fmla="*/ 0 h 432"/>
                <a:gd name="T10" fmla="*/ 41 w 192"/>
                <a:gd name="T11" fmla="*/ 0 h 432"/>
                <a:gd name="T12" fmla="*/ 0 w 192"/>
                <a:gd name="T13" fmla="*/ 124 h 432"/>
                <a:gd name="T14" fmla="*/ 41 w 192"/>
                <a:gd name="T15" fmla="*/ 124 h 432"/>
                <a:gd name="T16" fmla="*/ 62 w 192"/>
                <a:gd name="T17" fmla="*/ 371 h 43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92"/>
                <a:gd name="T28" fmla="*/ 0 h 432"/>
                <a:gd name="T29" fmla="*/ 192 w 192"/>
                <a:gd name="T30" fmla="*/ 432 h 43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92" h="432">
                  <a:moveTo>
                    <a:pt x="72" y="432"/>
                  </a:moveTo>
                  <a:lnTo>
                    <a:pt x="112" y="432"/>
                  </a:lnTo>
                  <a:lnTo>
                    <a:pt x="144" y="144"/>
                  </a:lnTo>
                  <a:lnTo>
                    <a:pt x="192" y="144"/>
                  </a:lnTo>
                  <a:lnTo>
                    <a:pt x="144" y="0"/>
                  </a:lnTo>
                  <a:lnTo>
                    <a:pt x="48" y="0"/>
                  </a:lnTo>
                  <a:lnTo>
                    <a:pt x="0" y="144"/>
                  </a:lnTo>
                  <a:lnTo>
                    <a:pt x="48" y="144"/>
                  </a:lnTo>
                  <a:lnTo>
                    <a:pt x="72" y="432"/>
                  </a:lnTo>
                  <a:close/>
                </a:path>
              </a:pathLst>
            </a:custGeom>
            <a:solidFill>
              <a:schemeClr val="bg2"/>
            </a:solidFill>
            <a:ln w="9525">
              <a:solidFill>
                <a:schemeClr val="tx1"/>
              </a:solidFill>
              <a:round/>
              <a:headEnd/>
              <a:tailEnd/>
            </a:ln>
          </p:spPr>
          <p:txBody>
            <a:bodyPr/>
            <a:lstStyle/>
            <a:p>
              <a:pPr fontAlgn="base">
                <a:spcBef>
                  <a:spcPct val="0"/>
                </a:spcBef>
                <a:spcAft>
                  <a:spcPct val="0"/>
                </a:spcAft>
              </a:pPr>
              <a:endParaRPr lang="ja-JP" altLang="en-US" sz="2400" smtClean="0">
                <a:solidFill>
                  <a:srgbClr val="000000"/>
                </a:solidFill>
              </a:endParaRPr>
            </a:p>
          </p:txBody>
        </p:sp>
        <p:sp>
          <p:nvSpPr>
            <p:cNvPr id="8225" name="Freeform 10"/>
            <p:cNvSpPr>
              <a:spLocks noChangeAspect="1"/>
            </p:cNvSpPr>
            <p:nvPr/>
          </p:nvSpPr>
          <p:spPr bwMode="auto">
            <a:xfrm>
              <a:off x="528" y="3168"/>
              <a:ext cx="2016" cy="288"/>
            </a:xfrm>
            <a:custGeom>
              <a:avLst/>
              <a:gdLst>
                <a:gd name="T0" fmla="*/ 0 w 2352"/>
                <a:gd name="T1" fmla="*/ 288 h 336"/>
                <a:gd name="T2" fmla="*/ 1275 w 2352"/>
                <a:gd name="T3" fmla="*/ 288 h 336"/>
                <a:gd name="T4" fmla="*/ 1317 w 2352"/>
                <a:gd name="T5" fmla="*/ 247 h 336"/>
                <a:gd name="T6" fmla="*/ 1399 w 2352"/>
                <a:gd name="T7" fmla="*/ 247 h 336"/>
                <a:gd name="T8" fmla="*/ 1440 w 2352"/>
                <a:gd name="T9" fmla="*/ 123 h 336"/>
                <a:gd name="T10" fmla="*/ 1522 w 2352"/>
                <a:gd name="T11" fmla="*/ 123 h 336"/>
                <a:gd name="T12" fmla="*/ 1563 w 2352"/>
                <a:gd name="T13" fmla="*/ 247 h 336"/>
                <a:gd name="T14" fmla="*/ 1728 w 2352"/>
                <a:gd name="T15" fmla="*/ 247 h 336"/>
                <a:gd name="T16" fmla="*/ 1769 w 2352"/>
                <a:gd name="T17" fmla="*/ 123 h 336"/>
                <a:gd name="T18" fmla="*/ 1851 w 2352"/>
                <a:gd name="T19" fmla="*/ 123 h 336"/>
                <a:gd name="T20" fmla="*/ 1893 w 2352"/>
                <a:gd name="T21" fmla="*/ 247 h 336"/>
                <a:gd name="T22" fmla="*/ 1934 w 2352"/>
                <a:gd name="T23" fmla="*/ 247 h 336"/>
                <a:gd name="T24" fmla="*/ 1975 w 2352"/>
                <a:gd name="T25" fmla="*/ 288 h 336"/>
                <a:gd name="T26" fmla="*/ 2016 w 2352"/>
                <a:gd name="T27" fmla="*/ 288 h 336"/>
                <a:gd name="T28" fmla="*/ 2016 w 2352"/>
                <a:gd name="T29" fmla="*/ 0 h 336"/>
                <a:gd name="T30" fmla="*/ 0 w 2352"/>
                <a:gd name="T31" fmla="*/ 0 h 336"/>
                <a:gd name="T32" fmla="*/ 0 w 2352"/>
                <a:gd name="T33" fmla="*/ 288 h 3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352"/>
                <a:gd name="T52" fmla="*/ 0 h 336"/>
                <a:gd name="T53" fmla="*/ 2352 w 2352"/>
                <a:gd name="T54" fmla="*/ 336 h 3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352" h="336">
                  <a:moveTo>
                    <a:pt x="0" y="336"/>
                  </a:moveTo>
                  <a:lnTo>
                    <a:pt x="1488" y="336"/>
                  </a:lnTo>
                  <a:lnTo>
                    <a:pt x="1536" y="288"/>
                  </a:lnTo>
                  <a:lnTo>
                    <a:pt x="1632" y="288"/>
                  </a:lnTo>
                  <a:lnTo>
                    <a:pt x="1680" y="144"/>
                  </a:lnTo>
                  <a:lnTo>
                    <a:pt x="1776" y="144"/>
                  </a:lnTo>
                  <a:lnTo>
                    <a:pt x="1824" y="288"/>
                  </a:lnTo>
                  <a:lnTo>
                    <a:pt x="2016" y="288"/>
                  </a:lnTo>
                  <a:lnTo>
                    <a:pt x="2064" y="144"/>
                  </a:lnTo>
                  <a:lnTo>
                    <a:pt x="2160" y="144"/>
                  </a:lnTo>
                  <a:lnTo>
                    <a:pt x="2208" y="288"/>
                  </a:lnTo>
                  <a:lnTo>
                    <a:pt x="2256" y="288"/>
                  </a:lnTo>
                  <a:lnTo>
                    <a:pt x="2304" y="336"/>
                  </a:lnTo>
                  <a:lnTo>
                    <a:pt x="2352" y="336"/>
                  </a:lnTo>
                  <a:lnTo>
                    <a:pt x="2352" y="0"/>
                  </a:lnTo>
                  <a:lnTo>
                    <a:pt x="0" y="0"/>
                  </a:lnTo>
                  <a:lnTo>
                    <a:pt x="0" y="336"/>
                  </a:lnTo>
                  <a:close/>
                </a:path>
              </a:pathLst>
            </a:custGeom>
            <a:solidFill>
              <a:srgbClr val="CCFFCC"/>
            </a:solidFill>
            <a:ln w="9525">
              <a:solidFill>
                <a:schemeClr val="tx1"/>
              </a:solidFill>
              <a:round/>
              <a:headEnd/>
              <a:tailEnd/>
            </a:ln>
          </p:spPr>
          <p:txBody>
            <a:bodyPr/>
            <a:lstStyle/>
            <a:p>
              <a:pPr fontAlgn="base">
                <a:spcBef>
                  <a:spcPct val="0"/>
                </a:spcBef>
                <a:spcAft>
                  <a:spcPct val="0"/>
                </a:spcAft>
              </a:pPr>
              <a:endParaRPr lang="ja-JP" altLang="en-US" sz="2400" smtClean="0">
                <a:solidFill>
                  <a:srgbClr val="000000"/>
                </a:solidFill>
              </a:endParaRPr>
            </a:p>
          </p:txBody>
        </p:sp>
        <p:sp>
          <p:nvSpPr>
            <p:cNvPr id="8226" name="Freeform 11"/>
            <p:cNvSpPr>
              <a:spLocks noChangeAspect="1"/>
            </p:cNvSpPr>
            <p:nvPr/>
          </p:nvSpPr>
          <p:spPr bwMode="auto">
            <a:xfrm>
              <a:off x="693" y="3127"/>
              <a:ext cx="1563" cy="164"/>
            </a:xfrm>
            <a:custGeom>
              <a:avLst/>
              <a:gdLst>
                <a:gd name="T0" fmla="*/ 1275 w 1824"/>
                <a:gd name="T1" fmla="*/ 164 h 192"/>
                <a:gd name="T2" fmla="*/ 1234 w 1824"/>
                <a:gd name="T3" fmla="*/ 41 h 192"/>
                <a:gd name="T4" fmla="*/ 0 w 1824"/>
                <a:gd name="T5" fmla="*/ 41 h 192"/>
                <a:gd name="T6" fmla="*/ 0 w 1824"/>
                <a:gd name="T7" fmla="*/ 0 h 192"/>
                <a:gd name="T8" fmla="*/ 1255 w 1824"/>
                <a:gd name="T9" fmla="*/ 0 h 192"/>
                <a:gd name="T10" fmla="*/ 1296 w 1824"/>
                <a:gd name="T11" fmla="*/ 126 h 192"/>
                <a:gd name="T12" fmla="*/ 1333 w 1824"/>
                <a:gd name="T13" fmla="*/ 126 h 192"/>
                <a:gd name="T14" fmla="*/ 1371 w 1824"/>
                <a:gd name="T15" fmla="*/ 0 h 192"/>
                <a:gd name="T16" fmla="*/ 1563 w 1824"/>
                <a:gd name="T17" fmla="*/ 0 h 192"/>
                <a:gd name="T18" fmla="*/ 1563 w 1824"/>
                <a:gd name="T19" fmla="*/ 41 h 192"/>
                <a:gd name="T20" fmla="*/ 1398 w 1824"/>
                <a:gd name="T21" fmla="*/ 41 h 192"/>
                <a:gd name="T22" fmla="*/ 1357 w 1824"/>
                <a:gd name="T23" fmla="*/ 164 h 192"/>
                <a:gd name="T24" fmla="*/ 1275 w 1824"/>
                <a:gd name="T25" fmla="*/ 164 h 19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824"/>
                <a:gd name="T40" fmla="*/ 0 h 192"/>
                <a:gd name="T41" fmla="*/ 1824 w 1824"/>
                <a:gd name="T42" fmla="*/ 192 h 19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824" h="192">
                  <a:moveTo>
                    <a:pt x="1488" y="192"/>
                  </a:moveTo>
                  <a:lnTo>
                    <a:pt x="1440" y="48"/>
                  </a:lnTo>
                  <a:lnTo>
                    <a:pt x="0" y="48"/>
                  </a:lnTo>
                  <a:lnTo>
                    <a:pt x="0" y="0"/>
                  </a:lnTo>
                  <a:lnTo>
                    <a:pt x="1464" y="0"/>
                  </a:lnTo>
                  <a:lnTo>
                    <a:pt x="1512" y="148"/>
                  </a:lnTo>
                  <a:lnTo>
                    <a:pt x="1556" y="148"/>
                  </a:lnTo>
                  <a:lnTo>
                    <a:pt x="1600" y="0"/>
                  </a:lnTo>
                  <a:lnTo>
                    <a:pt x="1824" y="0"/>
                  </a:lnTo>
                  <a:lnTo>
                    <a:pt x="1824" y="48"/>
                  </a:lnTo>
                  <a:lnTo>
                    <a:pt x="1632" y="48"/>
                  </a:lnTo>
                  <a:lnTo>
                    <a:pt x="1584" y="192"/>
                  </a:lnTo>
                  <a:lnTo>
                    <a:pt x="1488" y="192"/>
                  </a:lnTo>
                  <a:close/>
                </a:path>
              </a:pathLst>
            </a:custGeom>
            <a:solidFill>
              <a:srgbClr val="FFCC99"/>
            </a:solidFill>
            <a:ln w="9525">
              <a:solidFill>
                <a:schemeClr val="tx1"/>
              </a:solidFill>
              <a:round/>
              <a:headEnd/>
              <a:tailEnd/>
            </a:ln>
          </p:spPr>
          <p:txBody>
            <a:bodyPr/>
            <a:lstStyle/>
            <a:p>
              <a:pPr fontAlgn="base">
                <a:spcBef>
                  <a:spcPct val="0"/>
                </a:spcBef>
                <a:spcAft>
                  <a:spcPct val="0"/>
                </a:spcAft>
              </a:pPr>
              <a:endParaRPr lang="ja-JP" altLang="en-US" sz="2400" smtClean="0">
                <a:solidFill>
                  <a:srgbClr val="000000"/>
                </a:solidFill>
              </a:endParaRPr>
            </a:p>
          </p:txBody>
        </p:sp>
        <p:sp>
          <p:nvSpPr>
            <p:cNvPr id="8227" name="Freeform 12"/>
            <p:cNvSpPr>
              <a:spLocks noChangeAspect="1"/>
            </p:cNvSpPr>
            <p:nvPr/>
          </p:nvSpPr>
          <p:spPr bwMode="auto">
            <a:xfrm>
              <a:off x="528" y="2962"/>
              <a:ext cx="288" cy="206"/>
            </a:xfrm>
            <a:custGeom>
              <a:avLst/>
              <a:gdLst>
                <a:gd name="T0" fmla="*/ 288 w 336"/>
                <a:gd name="T1" fmla="*/ 165 h 240"/>
                <a:gd name="T2" fmla="*/ 206 w 336"/>
                <a:gd name="T3" fmla="*/ 0 h 240"/>
                <a:gd name="T4" fmla="*/ 0 w 336"/>
                <a:gd name="T5" fmla="*/ 0 h 240"/>
                <a:gd name="T6" fmla="*/ 0 w 336"/>
                <a:gd name="T7" fmla="*/ 206 h 240"/>
                <a:gd name="T8" fmla="*/ 165 w 336"/>
                <a:gd name="T9" fmla="*/ 206 h 240"/>
                <a:gd name="T10" fmla="*/ 165 w 336"/>
                <a:gd name="T11" fmla="*/ 165 h 240"/>
                <a:gd name="T12" fmla="*/ 288 w 336"/>
                <a:gd name="T13" fmla="*/ 165 h 240"/>
                <a:gd name="T14" fmla="*/ 0 60000 65536"/>
                <a:gd name="T15" fmla="*/ 0 60000 65536"/>
                <a:gd name="T16" fmla="*/ 0 60000 65536"/>
                <a:gd name="T17" fmla="*/ 0 60000 65536"/>
                <a:gd name="T18" fmla="*/ 0 60000 65536"/>
                <a:gd name="T19" fmla="*/ 0 60000 65536"/>
                <a:gd name="T20" fmla="*/ 0 60000 65536"/>
                <a:gd name="T21" fmla="*/ 0 w 336"/>
                <a:gd name="T22" fmla="*/ 0 h 240"/>
                <a:gd name="T23" fmla="*/ 336 w 336"/>
                <a:gd name="T24" fmla="*/ 240 h 24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6" h="240">
                  <a:moveTo>
                    <a:pt x="336" y="192"/>
                  </a:moveTo>
                  <a:lnTo>
                    <a:pt x="240" y="0"/>
                  </a:lnTo>
                  <a:lnTo>
                    <a:pt x="0" y="0"/>
                  </a:lnTo>
                  <a:lnTo>
                    <a:pt x="0" y="240"/>
                  </a:lnTo>
                  <a:lnTo>
                    <a:pt x="192" y="240"/>
                  </a:lnTo>
                  <a:lnTo>
                    <a:pt x="192" y="192"/>
                  </a:lnTo>
                  <a:lnTo>
                    <a:pt x="336" y="192"/>
                  </a:lnTo>
                  <a:close/>
                </a:path>
              </a:pathLst>
            </a:custGeom>
            <a:solidFill>
              <a:srgbClr val="CCFFFF"/>
            </a:solidFill>
            <a:ln w="9525">
              <a:solidFill>
                <a:schemeClr val="tx1"/>
              </a:solidFill>
              <a:round/>
              <a:headEnd/>
              <a:tailEnd/>
            </a:ln>
          </p:spPr>
          <p:txBody>
            <a:bodyPr/>
            <a:lstStyle/>
            <a:p>
              <a:pPr fontAlgn="base">
                <a:spcBef>
                  <a:spcPct val="0"/>
                </a:spcBef>
                <a:spcAft>
                  <a:spcPct val="0"/>
                </a:spcAft>
              </a:pPr>
              <a:endParaRPr lang="ja-JP" altLang="en-US" sz="2400" smtClean="0">
                <a:solidFill>
                  <a:srgbClr val="000000"/>
                </a:solidFill>
              </a:endParaRPr>
            </a:p>
          </p:txBody>
        </p:sp>
        <p:sp>
          <p:nvSpPr>
            <p:cNvPr id="8228" name="Freeform 13"/>
            <p:cNvSpPr>
              <a:spLocks noChangeAspect="1"/>
            </p:cNvSpPr>
            <p:nvPr/>
          </p:nvSpPr>
          <p:spPr bwMode="auto">
            <a:xfrm>
              <a:off x="1845" y="2962"/>
              <a:ext cx="699" cy="288"/>
            </a:xfrm>
            <a:custGeom>
              <a:avLst/>
              <a:gdLst>
                <a:gd name="T0" fmla="*/ 0 w 816"/>
                <a:gd name="T1" fmla="*/ 165 h 336"/>
                <a:gd name="T2" fmla="*/ 82 w 816"/>
                <a:gd name="T3" fmla="*/ 0 h 336"/>
                <a:gd name="T4" fmla="*/ 699 w 816"/>
                <a:gd name="T5" fmla="*/ 0 h 336"/>
                <a:gd name="T6" fmla="*/ 699 w 816"/>
                <a:gd name="T7" fmla="*/ 206 h 336"/>
                <a:gd name="T8" fmla="*/ 411 w 816"/>
                <a:gd name="T9" fmla="*/ 206 h 336"/>
                <a:gd name="T10" fmla="*/ 411 w 816"/>
                <a:gd name="T11" fmla="*/ 165 h 336"/>
                <a:gd name="T12" fmla="*/ 219 w 816"/>
                <a:gd name="T13" fmla="*/ 165 h 336"/>
                <a:gd name="T14" fmla="*/ 178 w 816"/>
                <a:gd name="T15" fmla="*/ 288 h 336"/>
                <a:gd name="T16" fmla="*/ 144 w 816"/>
                <a:gd name="T17" fmla="*/ 288 h 336"/>
                <a:gd name="T18" fmla="*/ 106 w 816"/>
                <a:gd name="T19" fmla="*/ 165 h 336"/>
                <a:gd name="T20" fmla="*/ 0 w 816"/>
                <a:gd name="T21" fmla="*/ 165 h 33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16"/>
                <a:gd name="T34" fmla="*/ 0 h 336"/>
                <a:gd name="T35" fmla="*/ 816 w 816"/>
                <a:gd name="T36" fmla="*/ 336 h 3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16" h="336">
                  <a:moveTo>
                    <a:pt x="0" y="192"/>
                  </a:moveTo>
                  <a:lnTo>
                    <a:pt x="96" y="0"/>
                  </a:lnTo>
                  <a:lnTo>
                    <a:pt x="816" y="0"/>
                  </a:lnTo>
                  <a:lnTo>
                    <a:pt x="816" y="240"/>
                  </a:lnTo>
                  <a:lnTo>
                    <a:pt x="480" y="240"/>
                  </a:lnTo>
                  <a:lnTo>
                    <a:pt x="480" y="192"/>
                  </a:lnTo>
                  <a:lnTo>
                    <a:pt x="256" y="192"/>
                  </a:lnTo>
                  <a:lnTo>
                    <a:pt x="208" y="336"/>
                  </a:lnTo>
                  <a:lnTo>
                    <a:pt x="168" y="336"/>
                  </a:lnTo>
                  <a:lnTo>
                    <a:pt x="124" y="192"/>
                  </a:lnTo>
                  <a:lnTo>
                    <a:pt x="0" y="192"/>
                  </a:lnTo>
                  <a:close/>
                </a:path>
              </a:pathLst>
            </a:custGeom>
            <a:solidFill>
              <a:srgbClr val="CCFFFF"/>
            </a:solidFill>
            <a:ln w="9525">
              <a:solidFill>
                <a:schemeClr val="tx1"/>
              </a:solidFill>
              <a:round/>
              <a:headEnd/>
              <a:tailEnd/>
            </a:ln>
          </p:spPr>
          <p:txBody>
            <a:bodyPr/>
            <a:lstStyle/>
            <a:p>
              <a:pPr fontAlgn="base">
                <a:spcBef>
                  <a:spcPct val="0"/>
                </a:spcBef>
                <a:spcAft>
                  <a:spcPct val="0"/>
                </a:spcAft>
              </a:pPr>
              <a:endParaRPr lang="ja-JP" altLang="en-US" sz="2400" smtClean="0">
                <a:solidFill>
                  <a:srgbClr val="000000"/>
                </a:solidFill>
              </a:endParaRPr>
            </a:p>
          </p:txBody>
        </p:sp>
        <p:sp>
          <p:nvSpPr>
            <p:cNvPr id="8229" name="Freeform 14"/>
            <p:cNvSpPr>
              <a:spLocks noChangeAspect="1"/>
            </p:cNvSpPr>
            <p:nvPr/>
          </p:nvSpPr>
          <p:spPr bwMode="auto">
            <a:xfrm>
              <a:off x="528" y="2880"/>
              <a:ext cx="2016" cy="247"/>
            </a:xfrm>
            <a:custGeom>
              <a:avLst/>
              <a:gdLst>
                <a:gd name="T0" fmla="*/ 0 w 2352"/>
                <a:gd name="T1" fmla="*/ 82 h 288"/>
                <a:gd name="T2" fmla="*/ 206 w 2352"/>
                <a:gd name="T3" fmla="*/ 82 h 288"/>
                <a:gd name="T4" fmla="*/ 288 w 2352"/>
                <a:gd name="T5" fmla="*/ 247 h 288"/>
                <a:gd name="T6" fmla="*/ 1317 w 2352"/>
                <a:gd name="T7" fmla="*/ 247 h 288"/>
                <a:gd name="T8" fmla="*/ 1399 w 2352"/>
                <a:gd name="T9" fmla="*/ 82 h 288"/>
                <a:gd name="T10" fmla="*/ 2016 w 2352"/>
                <a:gd name="T11" fmla="*/ 82 h 288"/>
                <a:gd name="T12" fmla="*/ 2016 w 2352"/>
                <a:gd name="T13" fmla="*/ 0 h 288"/>
                <a:gd name="T14" fmla="*/ 1358 w 2352"/>
                <a:gd name="T15" fmla="*/ 0 h 288"/>
                <a:gd name="T16" fmla="*/ 1275 w 2352"/>
                <a:gd name="T17" fmla="*/ 165 h 288"/>
                <a:gd name="T18" fmla="*/ 329 w 2352"/>
                <a:gd name="T19" fmla="*/ 165 h 288"/>
                <a:gd name="T20" fmla="*/ 247 w 2352"/>
                <a:gd name="T21" fmla="*/ 0 h 288"/>
                <a:gd name="T22" fmla="*/ 0 w 2352"/>
                <a:gd name="T23" fmla="*/ 0 h 288"/>
                <a:gd name="T24" fmla="*/ 0 w 2352"/>
                <a:gd name="T25" fmla="*/ 82 h 28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352"/>
                <a:gd name="T40" fmla="*/ 0 h 288"/>
                <a:gd name="T41" fmla="*/ 2352 w 2352"/>
                <a:gd name="T42" fmla="*/ 288 h 28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352" h="288">
                  <a:moveTo>
                    <a:pt x="0" y="96"/>
                  </a:moveTo>
                  <a:lnTo>
                    <a:pt x="240" y="96"/>
                  </a:lnTo>
                  <a:lnTo>
                    <a:pt x="336" y="288"/>
                  </a:lnTo>
                  <a:lnTo>
                    <a:pt x="1536" y="288"/>
                  </a:lnTo>
                  <a:lnTo>
                    <a:pt x="1632" y="96"/>
                  </a:lnTo>
                  <a:lnTo>
                    <a:pt x="2352" y="96"/>
                  </a:lnTo>
                  <a:lnTo>
                    <a:pt x="2352" y="0"/>
                  </a:lnTo>
                  <a:lnTo>
                    <a:pt x="1584" y="0"/>
                  </a:lnTo>
                  <a:lnTo>
                    <a:pt x="1488" y="192"/>
                  </a:lnTo>
                  <a:lnTo>
                    <a:pt x="384" y="192"/>
                  </a:lnTo>
                  <a:lnTo>
                    <a:pt x="288" y="0"/>
                  </a:lnTo>
                  <a:lnTo>
                    <a:pt x="0" y="0"/>
                  </a:lnTo>
                  <a:lnTo>
                    <a:pt x="0" y="96"/>
                  </a:lnTo>
                  <a:close/>
                </a:path>
              </a:pathLst>
            </a:custGeom>
            <a:solidFill>
              <a:srgbClr val="3399FF"/>
            </a:solidFill>
            <a:ln w="9525">
              <a:solidFill>
                <a:schemeClr val="tx1"/>
              </a:solidFill>
              <a:round/>
              <a:headEnd/>
              <a:tailEnd/>
            </a:ln>
          </p:spPr>
          <p:txBody>
            <a:bodyPr/>
            <a:lstStyle/>
            <a:p>
              <a:pPr fontAlgn="base">
                <a:spcBef>
                  <a:spcPct val="0"/>
                </a:spcBef>
                <a:spcAft>
                  <a:spcPct val="0"/>
                </a:spcAft>
              </a:pPr>
              <a:endParaRPr lang="ja-JP" altLang="en-US" sz="2400" smtClean="0">
                <a:solidFill>
                  <a:srgbClr val="000000"/>
                </a:solidFill>
              </a:endParaRPr>
            </a:p>
          </p:txBody>
        </p:sp>
        <p:sp>
          <p:nvSpPr>
            <p:cNvPr id="8230" name="AutoShape 15"/>
            <p:cNvSpPr>
              <a:spLocks noChangeAspect="1" noChangeArrowheads="1"/>
            </p:cNvSpPr>
            <p:nvPr/>
          </p:nvSpPr>
          <p:spPr bwMode="auto">
            <a:xfrm>
              <a:off x="1886" y="3209"/>
              <a:ext cx="576" cy="617"/>
            </a:xfrm>
            <a:prstGeom prst="roundRect">
              <a:avLst>
                <a:gd name="adj" fmla="val 16667"/>
              </a:avLst>
            </a:prstGeom>
            <a:noFill/>
            <a:ln w="19050">
              <a:solidFill>
                <a:srgbClr val="FF0000"/>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pPr fontAlgn="base">
                <a:spcBef>
                  <a:spcPct val="0"/>
                </a:spcBef>
                <a:spcAft>
                  <a:spcPct val="0"/>
                </a:spcAft>
              </a:pPr>
              <a:endParaRPr lang="ja-JP" altLang="ja-JP" sz="2400" b="1" smtClean="0">
                <a:solidFill>
                  <a:srgbClr val="000000"/>
                </a:solidFill>
              </a:endParaRPr>
            </a:p>
          </p:txBody>
        </p:sp>
        <p:sp>
          <p:nvSpPr>
            <p:cNvPr id="8231" name="Freeform 16"/>
            <p:cNvSpPr>
              <a:spLocks noChangeAspect="1"/>
            </p:cNvSpPr>
            <p:nvPr/>
          </p:nvSpPr>
          <p:spPr bwMode="auto">
            <a:xfrm>
              <a:off x="528" y="2757"/>
              <a:ext cx="2016" cy="288"/>
            </a:xfrm>
            <a:custGeom>
              <a:avLst/>
              <a:gdLst>
                <a:gd name="T0" fmla="*/ 0 w 2352"/>
                <a:gd name="T1" fmla="*/ 123 h 336"/>
                <a:gd name="T2" fmla="*/ 247 w 2352"/>
                <a:gd name="T3" fmla="*/ 123 h 336"/>
                <a:gd name="T4" fmla="*/ 329 w 2352"/>
                <a:gd name="T5" fmla="*/ 288 h 336"/>
                <a:gd name="T6" fmla="*/ 1275 w 2352"/>
                <a:gd name="T7" fmla="*/ 288 h 336"/>
                <a:gd name="T8" fmla="*/ 1358 w 2352"/>
                <a:gd name="T9" fmla="*/ 123 h 336"/>
                <a:gd name="T10" fmla="*/ 2016 w 2352"/>
                <a:gd name="T11" fmla="*/ 123 h 336"/>
                <a:gd name="T12" fmla="*/ 2016 w 2352"/>
                <a:gd name="T13" fmla="*/ 0 h 336"/>
                <a:gd name="T14" fmla="*/ 1275 w 2352"/>
                <a:gd name="T15" fmla="*/ 0 h 336"/>
                <a:gd name="T16" fmla="*/ 1193 w 2352"/>
                <a:gd name="T17" fmla="*/ 165 h 336"/>
                <a:gd name="T18" fmla="*/ 411 w 2352"/>
                <a:gd name="T19" fmla="*/ 165 h 336"/>
                <a:gd name="T20" fmla="*/ 329 w 2352"/>
                <a:gd name="T21" fmla="*/ 0 h 336"/>
                <a:gd name="T22" fmla="*/ 0 w 2352"/>
                <a:gd name="T23" fmla="*/ 0 h 336"/>
                <a:gd name="T24" fmla="*/ 0 w 2352"/>
                <a:gd name="T25" fmla="*/ 123 h 3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352"/>
                <a:gd name="T40" fmla="*/ 0 h 336"/>
                <a:gd name="T41" fmla="*/ 2352 w 2352"/>
                <a:gd name="T42" fmla="*/ 336 h 3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352" h="336">
                  <a:moveTo>
                    <a:pt x="0" y="144"/>
                  </a:moveTo>
                  <a:lnTo>
                    <a:pt x="288" y="144"/>
                  </a:lnTo>
                  <a:lnTo>
                    <a:pt x="384" y="336"/>
                  </a:lnTo>
                  <a:lnTo>
                    <a:pt x="1488" y="336"/>
                  </a:lnTo>
                  <a:lnTo>
                    <a:pt x="1584" y="144"/>
                  </a:lnTo>
                  <a:lnTo>
                    <a:pt x="2352" y="144"/>
                  </a:lnTo>
                  <a:lnTo>
                    <a:pt x="2352" y="0"/>
                  </a:lnTo>
                  <a:lnTo>
                    <a:pt x="1488" y="0"/>
                  </a:lnTo>
                  <a:lnTo>
                    <a:pt x="1392" y="192"/>
                  </a:lnTo>
                  <a:lnTo>
                    <a:pt x="480" y="192"/>
                  </a:lnTo>
                  <a:lnTo>
                    <a:pt x="384" y="0"/>
                  </a:lnTo>
                  <a:lnTo>
                    <a:pt x="0" y="0"/>
                  </a:lnTo>
                  <a:lnTo>
                    <a:pt x="0" y="144"/>
                  </a:lnTo>
                  <a:close/>
                </a:path>
              </a:pathLst>
            </a:custGeom>
            <a:solidFill>
              <a:srgbClr val="C0C0C0"/>
            </a:solidFill>
            <a:ln w="9525">
              <a:solidFill>
                <a:schemeClr val="tx1"/>
              </a:solidFill>
              <a:round/>
              <a:headEnd/>
              <a:tailEnd/>
            </a:ln>
          </p:spPr>
          <p:txBody>
            <a:bodyPr/>
            <a:lstStyle/>
            <a:p>
              <a:pPr fontAlgn="base">
                <a:spcBef>
                  <a:spcPct val="0"/>
                </a:spcBef>
                <a:spcAft>
                  <a:spcPct val="0"/>
                </a:spcAft>
              </a:pPr>
              <a:endParaRPr lang="ja-JP" altLang="en-US" sz="2400" smtClean="0">
                <a:solidFill>
                  <a:srgbClr val="000000"/>
                </a:solidFill>
              </a:endParaRPr>
            </a:p>
          </p:txBody>
        </p:sp>
        <p:sp>
          <p:nvSpPr>
            <p:cNvPr id="8232" name="Rectangle 17"/>
            <p:cNvSpPr>
              <a:spLocks noChangeAspect="1" noChangeArrowheads="1"/>
            </p:cNvSpPr>
            <p:nvPr/>
          </p:nvSpPr>
          <p:spPr bwMode="auto">
            <a:xfrm>
              <a:off x="528" y="2304"/>
              <a:ext cx="2016" cy="123"/>
            </a:xfrm>
            <a:prstGeom prst="rect">
              <a:avLst/>
            </a:prstGeom>
            <a:solidFill>
              <a:srgbClr val="CCECFF">
                <a:alpha val="50195"/>
              </a:srgbClr>
            </a:solidFill>
            <a:ln w="9525">
              <a:solidFill>
                <a:schemeClr val="tx1"/>
              </a:solidFill>
              <a:miter lim="800000"/>
              <a:headEnd/>
              <a:tailEnd/>
            </a:ln>
          </p:spPr>
          <p:txBody>
            <a:bodyPr wrap="none" anchor="ctr"/>
            <a:lstStyle/>
            <a:p>
              <a:pPr algn="ctr" fontAlgn="base" latinLnBrk="1">
                <a:spcBef>
                  <a:spcPct val="0"/>
                </a:spcBef>
                <a:spcAft>
                  <a:spcPct val="0"/>
                </a:spcAft>
              </a:pPr>
              <a:r>
                <a:rPr lang="ja-JP" altLang="en-US" sz="900" dirty="0" smtClean="0">
                  <a:solidFill>
                    <a:srgbClr val="000000"/>
                  </a:solidFill>
                </a:rPr>
                <a:t>酸素ゲッター</a:t>
              </a:r>
              <a:endParaRPr lang="en-US" altLang="ko-KR" sz="900" dirty="0" smtClean="0">
                <a:solidFill>
                  <a:srgbClr val="000000"/>
                </a:solidFill>
              </a:endParaRPr>
            </a:p>
          </p:txBody>
        </p:sp>
        <p:sp>
          <p:nvSpPr>
            <p:cNvPr id="8233" name="Rectangle 18"/>
            <p:cNvSpPr>
              <a:spLocks noChangeAspect="1" noChangeArrowheads="1"/>
            </p:cNvSpPr>
            <p:nvPr/>
          </p:nvSpPr>
          <p:spPr bwMode="auto">
            <a:xfrm>
              <a:off x="528" y="2016"/>
              <a:ext cx="2016" cy="288"/>
            </a:xfrm>
            <a:prstGeom prst="rect">
              <a:avLst/>
            </a:prstGeom>
            <a:solidFill>
              <a:srgbClr val="C0C0C0"/>
            </a:solidFill>
            <a:ln w="9525">
              <a:solidFill>
                <a:schemeClr val="tx1"/>
              </a:solidFill>
              <a:miter lim="800000"/>
              <a:headEnd/>
              <a:tailEnd/>
            </a:ln>
          </p:spPr>
          <p:txBody>
            <a:bodyPr wrap="none" anchor="ctr"/>
            <a:lstStyle/>
            <a:p>
              <a:pPr algn="ctr" fontAlgn="base" latinLnBrk="1">
                <a:spcBef>
                  <a:spcPct val="0"/>
                </a:spcBef>
                <a:spcAft>
                  <a:spcPct val="0"/>
                </a:spcAft>
              </a:pPr>
              <a:r>
                <a:rPr lang="ja-JP" altLang="en-US" sz="1200" dirty="0" smtClean="0">
                  <a:solidFill>
                    <a:srgbClr val="000000"/>
                  </a:solidFill>
                </a:rPr>
                <a:t>保護層</a:t>
              </a:r>
              <a:endParaRPr lang="en-US" altLang="ko-KR" sz="1200" dirty="0" smtClean="0">
                <a:solidFill>
                  <a:srgbClr val="000000"/>
                </a:solidFill>
              </a:endParaRPr>
            </a:p>
          </p:txBody>
        </p:sp>
        <p:sp>
          <p:nvSpPr>
            <p:cNvPr id="8234" name="AutoShape 19"/>
            <p:cNvSpPr>
              <a:spLocks noChangeAspect="1" noChangeArrowheads="1"/>
            </p:cNvSpPr>
            <p:nvPr/>
          </p:nvSpPr>
          <p:spPr bwMode="auto">
            <a:xfrm flipV="1">
              <a:off x="1152" y="3072"/>
              <a:ext cx="432" cy="1200"/>
            </a:xfrm>
            <a:prstGeom prst="upArrow">
              <a:avLst>
                <a:gd name="adj1" fmla="val 50000"/>
                <a:gd name="adj2" fmla="val 69444"/>
              </a:avLst>
            </a:prstGeom>
            <a:solidFill>
              <a:srgbClr val="66CCFF">
                <a:alpha val="50195"/>
              </a:srgbClr>
            </a:solidFill>
            <a:ln w="9525">
              <a:solidFill>
                <a:schemeClr val="tx1"/>
              </a:solidFill>
              <a:miter lim="800000"/>
              <a:headEnd/>
              <a:tailEnd/>
            </a:ln>
          </p:spPr>
          <p:txBody>
            <a:bodyPr rot="10800000" vert="eaVert" wrap="none" anchor="ctr"/>
            <a:lstStyle/>
            <a:p>
              <a:pPr fontAlgn="base">
                <a:spcBef>
                  <a:spcPct val="0"/>
                </a:spcBef>
                <a:spcAft>
                  <a:spcPct val="0"/>
                </a:spcAft>
              </a:pPr>
              <a:endParaRPr lang="ja-JP" altLang="ja-JP" sz="2400" b="1" smtClean="0">
                <a:solidFill>
                  <a:srgbClr val="000000"/>
                </a:solidFill>
              </a:endParaRPr>
            </a:p>
          </p:txBody>
        </p:sp>
        <p:sp>
          <p:nvSpPr>
            <p:cNvPr id="8235" name="Text Box 20"/>
            <p:cNvSpPr txBox="1">
              <a:spLocks noChangeAspect="1" noChangeArrowheads="1"/>
            </p:cNvSpPr>
            <p:nvPr/>
          </p:nvSpPr>
          <p:spPr bwMode="auto">
            <a:xfrm>
              <a:off x="1817" y="3787"/>
              <a:ext cx="1336" cy="3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eaLnBrk="1" fontAlgn="base" latinLnBrk="1" hangingPunct="1">
                <a:spcBef>
                  <a:spcPct val="0"/>
                </a:spcBef>
                <a:spcAft>
                  <a:spcPct val="0"/>
                </a:spcAft>
              </a:pPr>
              <a:r>
                <a:rPr lang="ja-JP" altLang="en-US" b="1" dirty="0" smtClean="0">
                  <a:solidFill>
                    <a:srgbClr val="FF0000"/>
                  </a:solidFill>
                  <a:latin typeface="+mn-lt"/>
                  <a:ea typeface="+mn-ea"/>
                </a:rPr>
                <a:t>トランジスタ</a:t>
              </a:r>
              <a:endParaRPr lang="en-US" altLang="ko-KR" b="1" dirty="0" smtClean="0">
                <a:solidFill>
                  <a:srgbClr val="FF0000"/>
                </a:solidFill>
                <a:latin typeface="+mn-lt"/>
                <a:ea typeface="+mn-ea"/>
              </a:endParaRPr>
            </a:p>
          </p:txBody>
        </p:sp>
        <p:sp>
          <p:nvSpPr>
            <p:cNvPr id="8236" name="Text Box 21"/>
            <p:cNvSpPr txBox="1">
              <a:spLocks noChangeAspect="1" noChangeArrowheads="1"/>
            </p:cNvSpPr>
            <p:nvPr/>
          </p:nvSpPr>
          <p:spPr bwMode="auto">
            <a:xfrm>
              <a:off x="528" y="3234"/>
              <a:ext cx="630" cy="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eaLnBrk="1" fontAlgn="base" latinLnBrk="1" hangingPunct="1">
                <a:spcBef>
                  <a:spcPct val="0"/>
                </a:spcBef>
                <a:spcAft>
                  <a:spcPct val="0"/>
                </a:spcAft>
              </a:pPr>
              <a:r>
                <a:rPr lang="ja-JP" altLang="en-US" sz="1200" dirty="0" smtClean="0">
                  <a:solidFill>
                    <a:srgbClr val="000000"/>
                  </a:solidFill>
                  <a:latin typeface="+mn-lt"/>
                  <a:ea typeface="+mn-ea"/>
                </a:rPr>
                <a:t>平坦化層</a:t>
              </a:r>
              <a:endParaRPr lang="en-US" altLang="ko-KR" sz="1200" dirty="0" smtClean="0">
                <a:solidFill>
                  <a:srgbClr val="000000"/>
                </a:solidFill>
                <a:latin typeface="+mn-lt"/>
                <a:ea typeface="+mn-ea"/>
              </a:endParaRPr>
            </a:p>
          </p:txBody>
        </p:sp>
        <p:sp>
          <p:nvSpPr>
            <p:cNvPr id="8237" name="Line 22"/>
            <p:cNvSpPr>
              <a:spLocks noChangeAspect="1" noChangeShapeType="1"/>
            </p:cNvSpPr>
            <p:nvPr/>
          </p:nvSpPr>
          <p:spPr bwMode="auto">
            <a:xfrm>
              <a:off x="2544" y="2400"/>
              <a:ext cx="0" cy="432"/>
            </a:xfrm>
            <a:prstGeom prst="line">
              <a:avLst/>
            </a:prstGeom>
            <a:noFill/>
            <a:ln w="9525">
              <a:solidFill>
                <a:schemeClr val="tx1"/>
              </a:solidFill>
              <a:prstDash val="sysDot"/>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2400" smtClean="0">
                <a:solidFill>
                  <a:srgbClr val="000000"/>
                </a:solidFill>
              </a:endParaRPr>
            </a:p>
          </p:txBody>
        </p:sp>
        <p:sp>
          <p:nvSpPr>
            <p:cNvPr id="8238" name="Line 23"/>
            <p:cNvSpPr>
              <a:spLocks noChangeAspect="1" noChangeShapeType="1"/>
            </p:cNvSpPr>
            <p:nvPr/>
          </p:nvSpPr>
          <p:spPr bwMode="auto">
            <a:xfrm>
              <a:off x="528" y="2400"/>
              <a:ext cx="0" cy="432"/>
            </a:xfrm>
            <a:prstGeom prst="line">
              <a:avLst/>
            </a:prstGeom>
            <a:noFill/>
            <a:ln w="9525">
              <a:solidFill>
                <a:schemeClr val="tx1"/>
              </a:solidFill>
              <a:prstDash val="sysDot"/>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2400" smtClean="0">
                <a:solidFill>
                  <a:srgbClr val="000000"/>
                </a:solidFill>
              </a:endParaRPr>
            </a:p>
          </p:txBody>
        </p:sp>
        <p:sp>
          <p:nvSpPr>
            <p:cNvPr id="8239" name="Text Box 24"/>
            <p:cNvSpPr txBox="1">
              <a:spLocks noChangeAspect="1" noChangeArrowheads="1"/>
            </p:cNvSpPr>
            <p:nvPr/>
          </p:nvSpPr>
          <p:spPr bwMode="auto">
            <a:xfrm>
              <a:off x="1823" y="2514"/>
              <a:ext cx="752" cy="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eaLnBrk="1" fontAlgn="base" latinLnBrk="1" hangingPunct="1">
                <a:spcBef>
                  <a:spcPct val="0"/>
                </a:spcBef>
                <a:spcAft>
                  <a:spcPct val="0"/>
                </a:spcAft>
              </a:pPr>
              <a:r>
                <a:rPr lang="ja-JP" altLang="en-US" sz="1200" dirty="0" smtClean="0">
                  <a:solidFill>
                    <a:srgbClr val="3333CC"/>
                  </a:solidFill>
                  <a:latin typeface="+mn-lt"/>
                  <a:ea typeface="+mn-ea"/>
                </a:rPr>
                <a:t>不活性ガス</a:t>
              </a:r>
              <a:endParaRPr lang="en-US" altLang="ko-KR" sz="1200" dirty="0" smtClean="0">
                <a:solidFill>
                  <a:srgbClr val="3333CC"/>
                </a:solidFill>
                <a:latin typeface="+mn-lt"/>
                <a:ea typeface="+mn-ea"/>
              </a:endParaRPr>
            </a:p>
          </p:txBody>
        </p:sp>
        <p:sp>
          <p:nvSpPr>
            <p:cNvPr id="8240" name="Text Box 25"/>
            <p:cNvSpPr txBox="1">
              <a:spLocks noChangeAspect="1" noChangeArrowheads="1"/>
            </p:cNvSpPr>
            <p:nvPr/>
          </p:nvSpPr>
          <p:spPr bwMode="auto">
            <a:xfrm>
              <a:off x="858" y="2474"/>
              <a:ext cx="388" cy="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eaLnBrk="1" fontAlgn="base" latinLnBrk="1" hangingPunct="1">
                <a:spcBef>
                  <a:spcPct val="0"/>
                </a:spcBef>
                <a:spcAft>
                  <a:spcPct val="0"/>
                </a:spcAft>
              </a:pPr>
              <a:r>
                <a:rPr lang="ja-JP" altLang="en-US" sz="1200" smtClean="0">
                  <a:solidFill>
                    <a:srgbClr val="000000"/>
                  </a:solidFill>
                  <a:latin typeface="+mn-lt"/>
                  <a:ea typeface="+mn-ea"/>
                </a:rPr>
                <a:t>電極</a:t>
              </a:r>
              <a:endParaRPr lang="en-US" altLang="ko-KR" sz="1200" dirty="0" smtClean="0">
                <a:solidFill>
                  <a:srgbClr val="000000"/>
                </a:solidFill>
                <a:latin typeface="+mn-lt"/>
                <a:ea typeface="+mn-ea"/>
              </a:endParaRPr>
            </a:p>
          </p:txBody>
        </p:sp>
        <p:sp>
          <p:nvSpPr>
            <p:cNvPr id="8241" name="Line 26"/>
            <p:cNvSpPr>
              <a:spLocks noChangeAspect="1" noChangeShapeType="1"/>
            </p:cNvSpPr>
            <p:nvPr/>
          </p:nvSpPr>
          <p:spPr bwMode="auto">
            <a:xfrm flipH="1">
              <a:off x="864" y="2640"/>
              <a:ext cx="192" cy="24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2400" smtClean="0">
                <a:solidFill>
                  <a:srgbClr val="000000"/>
                </a:solidFill>
              </a:endParaRPr>
            </a:p>
          </p:txBody>
        </p:sp>
      </p:grpSp>
      <p:sp>
        <p:nvSpPr>
          <p:cNvPr id="8203" name="Text Box 27"/>
          <p:cNvSpPr txBox="1">
            <a:spLocks noChangeAspect="1" noChangeArrowheads="1"/>
          </p:cNvSpPr>
          <p:nvPr/>
        </p:nvSpPr>
        <p:spPr bwMode="auto">
          <a:xfrm>
            <a:off x="8148638" y="3124200"/>
            <a:ext cx="49244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eaLnBrk="1" fontAlgn="base" latinLnBrk="1" hangingPunct="1">
              <a:spcBef>
                <a:spcPct val="0"/>
              </a:spcBef>
              <a:spcAft>
                <a:spcPct val="0"/>
              </a:spcAft>
            </a:pPr>
            <a:r>
              <a:rPr lang="ja-JP" altLang="en-US" sz="1200" b="1" dirty="0" smtClean="0">
                <a:solidFill>
                  <a:srgbClr val="000000"/>
                </a:solidFill>
                <a:latin typeface="+mn-lt"/>
                <a:ea typeface="+mn-ea"/>
              </a:rPr>
              <a:t>電極</a:t>
            </a:r>
            <a:endParaRPr lang="en-US" altLang="ko-KR" sz="1200" b="1" dirty="0" smtClean="0">
              <a:solidFill>
                <a:srgbClr val="000000"/>
              </a:solidFill>
              <a:latin typeface="+mn-lt"/>
              <a:ea typeface="+mn-ea"/>
            </a:endParaRPr>
          </a:p>
        </p:txBody>
      </p:sp>
      <p:sp>
        <p:nvSpPr>
          <p:cNvPr id="8204" name="Text Box 28"/>
          <p:cNvSpPr txBox="1">
            <a:spLocks noChangeAspect="1" noChangeArrowheads="1"/>
          </p:cNvSpPr>
          <p:nvPr/>
        </p:nvSpPr>
        <p:spPr bwMode="auto">
          <a:xfrm>
            <a:off x="7920027" y="2605088"/>
            <a:ext cx="95410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algn="ctr" eaLnBrk="1" fontAlgn="base" latinLnBrk="1" hangingPunct="1">
              <a:spcBef>
                <a:spcPct val="0"/>
              </a:spcBef>
              <a:spcAft>
                <a:spcPct val="0"/>
              </a:spcAft>
            </a:pPr>
            <a:r>
              <a:rPr lang="ja-JP" altLang="en-US" sz="1200" b="1" dirty="0" smtClean="0">
                <a:solidFill>
                  <a:srgbClr val="000000"/>
                </a:solidFill>
                <a:latin typeface="+mn-lt"/>
                <a:ea typeface="+mn-ea"/>
              </a:rPr>
              <a:t>有機半導体</a:t>
            </a:r>
            <a:endParaRPr lang="en-US" altLang="ko-KR" sz="1200" b="1" dirty="0" smtClean="0">
              <a:solidFill>
                <a:srgbClr val="000000"/>
              </a:solidFill>
              <a:latin typeface="+mn-lt"/>
              <a:ea typeface="+mn-ea"/>
            </a:endParaRPr>
          </a:p>
        </p:txBody>
      </p:sp>
      <p:sp>
        <p:nvSpPr>
          <p:cNvPr id="8205" name="Line 29"/>
          <p:cNvSpPr>
            <a:spLocks noChangeAspect="1" noChangeShapeType="1"/>
          </p:cNvSpPr>
          <p:nvPr/>
        </p:nvSpPr>
        <p:spPr bwMode="auto">
          <a:xfrm flipH="1" flipV="1">
            <a:off x="7588250" y="2684463"/>
            <a:ext cx="403225" cy="58737"/>
          </a:xfrm>
          <a:prstGeom prst="line">
            <a:avLst/>
          </a:prstGeom>
          <a:noFill/>
          <a:ln w="12700">
            <a:solidFill>
              <a:schemeClr val="accent2"/>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2400" smtClean="0">
              <a:solidFill>
                <a:srgbClr val="000000"/>
              </a:solidFill>
            </a:endParaRPr>
          </a:p>
        </p:txBody>
      </p:sp>
      <p:sp>
        <p:nvSpPr>
          <p:cNvPr id="8206" name="Line 30"/>
          <p:cNvSpPr>
            <a:spLocks noChangeShapeType="1"/>
          </p:cNvSpPr>
          <p:nvPr/>
        </p:nvSpPr>
        <p:spPr bwMode="auto">
          <a:xfrm flipH="1" flipV="1">
            <a:off x="7223125" y="2963863"/>
            <a:ext cx="974725" cy="312737"/>
          </a:xfrm>
          <a:prstGeom prst="line">
            <a:avLst/>
          </a:prstGeom>
          <a:noFill/>
          <a:ln w="9525">
            <a:solidFill>
              <a:srgbClr val="FF0066"/>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2400" smtClean="0">
              <a:solidFill>
                <a:srgbClr val="000000"/>
              </a:solidFill>
            </a:endParaRPr>
          </a:p>
        </p:txBody>
      </p:sp>
      <p:sp>
        <p:nvSpPr>
          <p:cNvPr id="8207" name="Line 31"/>
          <p:cNvSpPr>
            <a:spLocks noChangeShapeType="1"/>
          </p:cNvSpPr>
          <p:nvPr/>
        </p:nvSpPr>
        <p:spPr bwMode="auto">
          <a:xfrm flipH="1">
            <a:off x="6927850" y="4699000"/>
            <a:ext cx="454025" cy="228600"/>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2400" smtClean="0">
              <a:solidFill>
                <a:srgbClr val="000000"/>
              </a:solidFill>
            </a:endParaRPr>
          </a:p>
        </p:txBody>
      </p:sp>
      <p:sp>
        <p:nvSpPr>
          <p:cNvPr id="8208" name="Text Box 32"/>
          <p:cNvSpPr txBox="1">
            <a:spLocks noChangeArrowheads="1"/>
          </p:cNvSpPr>
          <p:nvPr/>
        </p:nvSpPr>
        <p:spPr bwMode="auto">
          <a:xfrm>
            <a:off x="6740283" y="4305300"/>
            <a:ext cx="231505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algn="ctr" eaLnBrk="1" fontAlgn="base" latinLnBrk="1" hangingPunct="1">
              <a:spcBef>
                <a:spcPct val="0"/>
              </a:spcBef>
              <a:spcAft>
                <a:spcPct val="0"/>
              </a:spcAft>
            </a:pPr>
            <a:r>
              <a:rPr lang="ja-JP" altLang="en-US" b="1" dirty="0" smtClean="0">
                <a:solidFill>
                  <a:srgbClr val="FF0000"/>
                </a:solidFill>
                <a:latin typeface="+mn-lt"/>
                <a:ea typeface="+mn-ea"/>
              </a:rPr>
              <a:t>トランジスタ回路</a:t>
            </a:r>
            <a:endParaRPr lang="en-US" altLang="ko-KR" b="1" dirty="0" smtClean="0">
              <a:solidFill>
                <a:srgbClr val="FF0000"/>
              </a:solidFill>
              <a:latin typeface="+mn-lt"/>
              <a:ea typeface="+mn-ea"/>
            </a:endParaRPr>
          </a:p>
        </p:txBody>
      </p:sp>
      <p:grpSp>
        <p:nvGrpSpPr>
          <p:cNvPr id="8209" name="Group 33"/>
          <p:cNvGrpSpPr>
            <a:grpSpLocks/>
          </p:cNvGrpSpPr>
          <p:nvPr/>
        </p:nvGrpSpPr>
        <p:grpSpPr bwMode="auto">
          <a:xfrm>
            <a:off x="5327650" y="4699000"/>
            <a:ext cx="1828800" cy="1295400"/>
            <a:chOff x="912" y="2880"/>
            <a:chExt cx="1152" cy="816"/>
          </a:xfrm>
        </p:grpSpPr>
        <p:sp>
          <p:nvSpPr>
            <p:cNvPr id="8211" name="Rectangle 34"/>
            <p:cNvSpPr>
              <a:spLocks noChangeArrowheads="1"/>
            </p:cNvSpPr>
            <p:nvPr/>
          </p:nvSpPr>
          <p:spPr bwMode="auto">
            <a:xfrm>
              <a:off x="912" y="2880"/>
              <a:ext cx="1152" cy="816"/>
            </a:xfrm>
            <a:prstGeom prst="rect">
              <a:avLst/>
            </a:prstGeom>
            <a:solidFill>
              <a:srgbClr val="000000"/>
            </a:solidFill>
            <a:ln w="9525">
              <a:solidFill>
                <a:schemeClr val="tx1"/>
              </a:solidFill>
              <a:miter lim="800000"/>
              <a:headEnd/>
              <a:tailEnd/>
            </a:ln>
          </p:spPr>
          <p:txBody>
            <a:bodyPr wrap="none" anchor="ctr"/>
            <a:lstStyle/>
            <a:p>
              <a:pPr fontAlgn="base">
                <a:spcBef>
                  <a:spcPct val="0"/>
                </a:spcBef>
                <a:spcAft>
                  <a:spcPct val="0"/>
                </a:spcAft>
              </a:pPr>
              <a:endParaRPr lang="ja-JP" altLang="ja-JP" sz="2400" b="1" smtClean="0">
                <a:solidFill>
                  <a:srgbClr val="000000"/>
                </a:solidFill>
              </a:endParaRPr>
            </a:p>
          </p:txBody>
        </p:sp>
        <p:sp>
          <p:nvSpPr>
            <p:cNvPr id="8212" name="Rectangle 35"/>
            <p:cNvSpPr>
              <a:spLocks noChangeArrowheads="1"/>
            </p:cNvSpPr>
            <p:nvPr/>
          </p:nvSpPr>
          <p:spPr bwMode="auto">
            <a:xfrm>
              <a:off x="1008" y="2928"/>
              <a:ext cx="240" cy="288"/>
            </a:xfrm>
            <a:prstGeom prst="rect">
              <a:avLst/>
            </a:prstGeom>
            <a:solidFill>
              <a:schemeClr val="bg2"/>
            </a:solidFill>
            <a:ln w="9525">
              <a:solidFill>
                <a:schemeClr val="tx1"/>
              </a:solidFill>
              <a:miter lim="800000"/>
              <a:headEnd/>
              <a:tailEnd/>
            </a:ln>
          </p:spPr>
          <p:txBody>
            <a:bodyPr wrap="none" anchor="ctr"/>
            <a:lstStyle/>
            <a:p>
              <a:pPr fontAlgn="base">
                <a:spcBef>
                  <a:spcPct val="0"/>
                </a:spcBef>
                <a:spcAft>
                  <a:spcPct val="0"/>
                </a:spcAft>
              </a:pPr>
              <a:endParaRPr lang="ja-JP" altLang="ja-JP" sz="2400" b="1" smtClean="0">
                <a:solidFill>
                  <a:srgbClr val="000000"/>
                </a:solidFill>
              </a:endParaRPr>
            </a:p>
          </p:txBody>
        </p:sp>
        <p:sp>
          <p:nvSpPr>
            <p:cNvPr id="8213" name="Rectangle 36"/>
            <p:cNvSpPr>
              <a:spLocks noChangeArrowheads="1"/>
            </p:cNvSpPr>
            <p:nvPr/>
          </p:nvSpPr>
          <p:spPr bwMode="auto">
            <a:xfrm>
              <a:off x="1392" y="2928"/>
              <a:ext cx="240" cy="288"/>
            </a:xfrm>
            <a:prstGeom prst="rect">
              <a:avLst/>
            </a:prstGeom>
            <a:solidFill>
              <a:schemeClr val="bg2"/>
            </a:solidFill>
            <a:ln w="9525">
              <a:solidFill>
                <a:schemeClr val="tx1"/>
              </a:solidFill>
              <a:miter lim="800000"/>
              <a:headEnd/>
              <a:tailEnd/>
            </a:ln>
          </p:spPr>
          <p:txBody>
            <a:bodyPr wrap="none" anchor="ctr"/>
            <a:lstStyle/>
            <a:p>
              <a:pPr fontAlgn="base">
                <a:spcBef>
                  <a:spcPct val="0"/>
                </a:spcBef>
                <a:spcAft>
                  <a:spcPct val="0"/>
                </a:spcAft>
              </a:pPr>
              <a:endParaRPr lang="ja-JP" altLang="ja-JP" sz="2400" b="1" smtClean="0">
                <a:solidFill>
                  <a:srgbClr val="000000"/>
                </a:solidFill>
              </a:endParaRPr>
            </a:p>
          </p:txBody>
        </p:sp>
        <p:sp>
          <p:nvSpPr>
            <p:cNvPr id="8214" name="Rectangle 37"/>
            <p:cNvSpPr>
              <a:spLocks noChangeArrowheads="1"/>
            </p:cNvSpPr>
            <p:nvPr/>
          </p:nvSpPr>
          <p:spPr bwMode="auto">
            <a:xfrm>
              <a:off x="1776" y="2928"/>
              <a:ext cx="240" cy="288"/>
            </a:xfrm>
            <a:prstGeom prst="rect">
              <a:avLst/>
            </a:prstGeom>
            <a:solidFill>
              <a:schemeClr val="bg2"/>
            </a:solidFill>
            <a:ln w="9525">
              <a:solidFill>
                <a:schemeClr val="tx1"/>
              </a:solidFill>
              <a:miter lim="800000"/>
              <a:headEnd/>
              <a:tailEnd/>
            </a:ln>
          </p:spPr>
          <p:txBody>
            <a:bodyPr wrap="none" anchor="ctr"/>
            <a:lstStyle/>
            <a:p>
              <a:pPr fontAlgn="base">
                <a:spcBef>
                  <a:spcPct val="0"/>
                </a:spcBef>
                <a:spcAft>
                  <a:spcPct val="0"/>
                </a:spcAft>
              </a:pPr>
              <a:endParaRPr lang="ja-JP" altLang="ja-JP" sz="2400" b="1" smtClean="0">
                <a:solidFill>
                  <a:srgbClr val="000000"/>
                </a:solidFill>
              </a:endParaRPr>
            </a:p>
          </p:txBody>
        </p:sp>
        <p:sp>
          <p:nvSpPr>
            <p:cNvPr id="8215" name="Freeform 38"/>
            <p:cNvSpPr>
              <a:spLocks/>
            </p:cNvSpPr>
            <p:nvPr/>
          </p:nvSpPr>
          <p:spPr bwMode="auto">
            <a:xfrm>
              <a:off x="1008" y="3072"/>
              <a:ext cx="240" cy="576"/>
            </a:xfrm>
            <a:custGeom>
              <a:avLst/>
              <a:gdLst>
                <a:gd name="T0" fmla="*/ 0 w 240"/>
                <a:gd name="T1" fmla="*/ 518 h 480"/>
                <a:gd name="T2" fmla="*/ 0 w 240"/>
                <a:gd name="T3" fmla="*/ 115 h 480"/>
                <a:gd name="T4" fmla="*/ 144 w 240"/>
                <a:gd name="T5" fmla="*/ 115 h 480"/>
                <a:gd name="T6" fmla="*/ 144 w 240"/>
                <a:gd name="T7" fmla="*/ 0 h 480"/>
                <a:gd name="T8" fmla="*/ 240 w 240"/>
                <a:gd name="T9" fmla="*/ 0 h 480"/>
                <a:gd name="T10" fmla="*/ 240 w 240"/>
                <a:gd name="T11" fmla="*/ 576 h 480"/>
                <a:gd name="T12" fmla="*/ 0 w 240"/>
                <a:gd name="T13" fmla="*/ 576 h 480"/>
                <a:gd name="T14" fmla="*/ 0 w 240"/>
                <a:gd name="T15" fmla="*/ 518 h 480"/>
                <a:gd name="T16" fmla="*/ 0 60000 65536"/>
                <a:gd name="T17" fmla="*/ 0 60000 65536"/>
                <a:gd name="T18" fmla="*/ 0 60000 65536"/>
                <a:gd name="T19" fmla="*/ 0 60000 65536"/>
                <a:gd name="T20" fmla="*/ 0 60000 65536"/>
                <a:gd name="T21" fmla="*/ 0 60000 65536"/>
                <a:gd name="T22" fmla="*/ 0 60000 65536"/>
                <a:gd name="T23" fmla="*/ 0 60000 65536"/>
                <a:gd name="T24" fmla="*/ 0 w 240"/>
                <a:gd name="T25" fmla="*/ 0 h 480"/>
                <a:gd name="T26" fmla="*/ 240 w 240"/>
                <a:gd name="T27" fmla="*/ 480 h 48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40" h="480">
                  <a:moveTo>
                    <a:pt x="0" y="432"/>
                  </a:moveTo>
                  <a:lnTo>
                    <a:pt x="0" y="96"/>
                  </a:lnTo>
                  <a:lnTo>
                    <a:pt x="144" y="96"/>
                  </a:lnTo>
                  <a:lnTo>
                    <a:pt x="144" y="0"/>
                  </a:lnTo>
                  <a:lnTo>
                    <a:pt x="240" y="0"/>
                  </a:lnTo>
                  <a:lnTo>
                    <a:pt x="240" y="480"/>
                  </a:lnTo>
                  <a:lnTo>
                    <a:pt x="0" y="480"/>
                  </a:lnTo>
                  <a:lnTo>
                    <a:pt x="0" y="432"/>
                  </a:lnTo>
                  <a:close/>
                </a:path>
              </a:pathLst>
            </a:custGeom>
            <a:solidFill>
              <a:srgbClr val="FF0000"/>
            </a:solidFill>
            <a:ln w="9525">
              <a:solidFill>
                <a:schemeClr val="tx1"/>
              </a:solidFill>
              <a:round/>
              <a:headEnd/>
              <a:tailEnd/>
            </a:ln>
          </p:spPr>
          <p:txBody>
            <a:bodyPr/>
            <a:lstStyle/>
            <a:p>
              <a:pPr fontAlgn="base">
                <a:spcBef>
                  <a:spcPct val="0"/>
                </a:spcBef>
                <a:spcAft>
                  <a:spcPct val="0"/>
                </a:spcAft>
              </a:pPr>
              <a:endParaRPr lang="ja-JP" altLang="en-US" sz="2400" smtClean="0">
                <a:solidFill>
                  <a:srgbClr val="000000"/>
                </a:solidFill>
              </a:endParaRPr>
            </a:p>
          </p:txBody>
        </p:sp>
        <p:sp>
          <p:nvSpPr>
            <p:cNvPr id="8216" name="Freeform 39"/>
            <p:cNvSpPr>
              <a:spLocks/>
            </p:cNvSpPr>
            <p:nvPr/>
          </p:nvSpPr>
          <p:spPr bwMode="auto">
            <a:xfrm>
              <a:off x="1392" y="3072"/>
              <a:ext cx="240" cy="576"/>
            </a:xfrm>
            <a:custGeom>
              <a:avLst/>
              <a:gdLst>
                <a:gd name="T0" fmla="*/ 0 w 240"/>
                <a:gd name="T1" fmla="*/ 518 h 480"/>
                <a:gd name="T2" fmla="*/ 0 w 240"/>
                <a:gd name="T3" fmla="*/ 115 h 480"/>
                <a:gd name="T4" fmla="*/ 144 w 240"/>
                <a:gd name="T5" fmla="*/ 115 h 480"/>
                <a:gd name="T6" fmla="*/ 144 w 240"/>
                <a:gd name="T7" fmla="*/ 0 h 480"/>
                <a:gd name="T8" fmla="*/ 240 w 240"/>
                <a:gd name="T9" fmla="*/ 0 h 480"/>
                <a:gd name="T10" fmla="*/ 240 w 240"/>
                <a:gd name="T11" fmla="*/ 576 h 480"/>
                <a:gd name="T12" fmla="*/ 0 w 240"/>
                <a:gd name="T13" fmla="*/ 576 h 480"/>
                <a:gd name="T14" fmla="*/ 0 w 240"/>
                <a:gd name="T15" fmla="*/ 518 h 480"/>
                <a:gd name="T16" fmla="*/ 0 60000 65536"/>
                <a:gd name="T17" fmla="*/ 0 60000 65536"/>
                <a:gd name="T18" fmla="*/ 0 60000 65536"/>
                <a:gd name="T19" fmla="*/ 0 60000 65536"/>
                <a:gd name="T20" fmla="*/ 0 60000 65536"/>
                <a:gd name="T21" fmla="*/ 0 60000 65536"/>
                <a:gd name="T22" fmla="*/ 0 60000 65536"/>
                <a:gd name="T23" fmla="*/ 0 60000 65536"/>
                <a:gd name="T24" fmla="*/ 0 w 240"/>
                <a:gd name="T25" fmla="*/ 0 h 480"/>
                <a:gd name="T26" fmla="*/ 240 w 240"/>
                <a:gd name="T27" fmla="*/ 480 h 48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40" h="480">
                  <a:moveTo>
                    <a:pt x="0" y="432"/>
                  </a:moveTo>
                  <a:lnTo>
                    <a:pt x="0" y="96"/>
                  </a:lnTo>
                  <a:lnTo>
                    <a:pt x="144" y="96"/>
                  </a:lnTo>
                  <a:lnTo>
                    <a:pt x="144" y="0"/>
                  </a:lnTo>
                  <a:lnTo>
                    <a:pt x="240" y="0"/>
                  </a:lnTo>
                  <a:lnTo>
                    <a:pt x="240" y="480"/>
                  </a:lnTo>
                  <a:lnTo>
                    <a:pt x="0" y="480"/>
                  </a:lnTo>
                  <a:lnTo>
                    <a:pt x="0" y="432"/>
                  </a:lnTo>
                  <a:close/>
                </a:path>
              </a:pathLst>
            </a:custGeom>
            <a:solidFill>
              <a:srgbClr val="00FF00"/>
            </a:solidFill>
            <a:ln w="9525">
              <a:solidFill>
                <a:schemeClr val="tx1"/>
              </a:solidFill>
              <a:round/>
              <a:headEnd/>
              <a:tailEnd/>
            </a:ln>
          </p:spPr>
          <p:txBody>
            <a:bodyPr/>
            <a:lstStyle/>
            <a:p>
              <a:pPr fontAlgn="base">
                <a:spcBef>
                  <a:spcPct val="0"/>
                </a:spcBef>
                <a:spcAft>
                  <a:spcPct val="0"/>
                </a:spcAft>
              </a:pPr>
              <a:endParaRPr lang="ja-JP" altLang="en-US" sz="2400" smtClean="0">
                <a:solidFill>
                  <a:srgbClr val="000000"/>
                </a:solidFill>
              </a:endParaRPr>
            </a:p>
          </p:txBody>
        </p:sp>
        <p:sp>
          <p:nvSpPr>
            <p:cNvPr id="8217" name="Freeform 40"/>
            <p:cNvSpPr>
              <a:spLocks/>
            </p:cNvSpPr>
            <p:nvPr/>
          </p:nvSpPr>
          <p:spPr bwMode="auto">
            <a:xfrm>
              <a:off x="1776" y="3072"/>
              <a:ext cx="240" cy="576"/>
            </a:xfrm>
            <a:custGeom>
              <a:avLst/>
              <a:gdLst>
                <a:gd name="T0" fmla="*/ 0 w 240"/>
                <a:gd name="T1" fmla="*/ 518 h 480"/>
                <a:gd name="T2" fmla="*/ 0 w 240"/>
                <a:gd name="T3" fmla="*/ 115 h 480"/>
                <a:gd name="T4" fmla="*/ 144 w 240"/>
                <a:gd name="T5" fmla="*/ 115 h 480"/>
                <a:gd name="T6" fmla="*/ 144 w 240"/>
                <a:gd name="T7" fmla="*/ 0 h 480"/>
                <a:gd name="T8" fmla="*/ 240 w 240"/>
                <a:gd name="T9" fmla="*/ 0 h 480"/>
                <a:gd name="T10" fmla="*/ 240 w 240"/>
                <a:gd name="T11" fmla="*/ 576 h 480"/>
                <a:gd name="T12" fmla="*/ 0 w 240"/>
                <a:gd name="T13" fmla="*/ 576 h 480"/>
                <a:gd name="T14" fmla="*/ 0 w 240"/>
                <a:gd name="T15" fmla="*/ 518 h 480"/>
                <a:gd name="T16" fmla="*/ 0 60000 65536"/>
                <a:gd name="T17" fmla="*/ 0 60000 65536"/>
                <a:gd name="T18" fmla="*/ 0 60000 65536"/>
                <a:gd name="T19" fmla="*/ 0 60000 65536"/>
                <a:gd name="T20" fmla="*/ 0 60000 65536"/>
                <a:gd name="T21" fmla="*/ 0 60000 65536"/>
                <a:gd name="T22" fmla="*/ 0 60000 65536"/>
                <a:gd name="T23" fmla="*/ 0 60000 65536"/>
                <a:gd name="T24" fmla="*/ 0 w 240"/>
                <a:gd name="T25" fmla="*/ 0 h 480"/>
                <a:gd name="T26" fmla="*/ 240 w 240"/>
                <a:gd name="T27" fmla="*/ 480 h 48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40" h="480">
                  <a:moveTo>
                    <a:pt x="0" y="432"/>
                  </a:moveTo>
                  <a:lnTo>
                    <a:pt x="0" y="96"/>
                  </a:lnTo>
                  <a:lnTo>
                    <a:pt x="144" y="96"/>
                  </a:lnTo>
                  <a:lnTo>
                    <a:pt x="144" y="0"/>
                  </a:lnTo>
                  <a:lnTo>
                    <a:pt x="240" y="0"/>
                  </a:lnTo>
                  <a:lnTo>
                    <a:pt x="240" y="480"/>
                  </a:lnTo>
                  <a:lnTo>
                    <a:pt x="0" y="480"/>
                  </a:lnTo>
                  <a:lnTo>
                    <a:pt x="0" y="432"/>
                  </a:lnTo>
                  <a:close/>
                </a:path>
              </a:pathLst>
            </a:custGeom>
            <a:solidFill>
              <a:srgbClr val="0066FF"/>
            </a:solidFill>
            <a:ln w="9525">
              <a:solidFill>
                <a:schemeClr val="tx1"/>
              </a:solidFill>
              <a:round/>
              <a:headEnd/>
              <a:tailEnd/>
            </a:ln>
          </p:spPr>
          <p:txBody>
            <a:bodyPr/>
            <a:lstStyle/>
            <a:p>
              <a:pPr fontAlgn="base">
                <a:spcBef>
                  <a:spcPct val="0"/>
                </a:spcBef>
                <a:spcAft>
                  <a:spcPct val="0"/>
                </a:spcAft>
              </a:pPr>
              <a:endParaRPr lang="ja-JP" altLang="en-US" sz="2400" smtClean="0">
                <a:solidFill>
                  <a:srgbClr val="000000"/>
                </a:solidFill>
              </a:endParaRPr>
            </a:p>
          </p:txBody>
        </p:sp>
      </p:grpSp>
      <p:sp>
        <p:nvSpPr>
          <p:cNvPr id="8210" name="Text Box 41"/>
          <p:cNvSpPr txBox="1">
            <a:spLocks noChangeArrowheads="1"/>
          </p:cNvSpPr>
          <p:nvPr/>
        </p:nvSpPr>
        <p:spPr bwMode="auto">
          <a:xfrm>
            <a:off x="5276850" y="3763963"/>
            <a:ext cx="59182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eaLnBrk="1" fontAlgn="base" latinLnBrk="1" hangingPunct="1">
              <a:spcBef>
                <a:spcPct val="0"/>
              </a:spcBef>
              <a:spcAft>
                <a:spcPct val="0"/>
              </a:spcAft>
            </a:pPr>
            <a:r>
              <a:rPr lang="ja-JP" altLang="en-US" sz="1200" dirty="0" smtClean="0">
                <a:solidFill>
                  <a:srgbClr val="000000"/>
                </a:solidFill>
                <a:latin typeface="+mn-lt"/>
                <a:ea typeface="+mn-ea"/>
              </a:rPr>
              <a:t>ガラス</a:t>
            </a:r>
            <a:endParaRPr lang="en-US" altLang="ko-KR" sz="8000" b="1" dirty="0" smtClean="0">
              <a:solidFill>
                <a:srgbClr val="FFFFFF"/>
              </a:solidFill>
              <a:latin typeface="+mn-lt"/>
              <a:ea typeface="+mn-ea"/>
            </a:endParaRPr>
          </a:p>
        </p:txBody>
      </p:sp>
    </p:spTree>
    <p:extLst>
      <p:ext uri="{BB962C8B-B14F-4D97-AF65-F5344CB8AC3E}">
        <p14:creationId xmlns:p14="http://schemas.microsoft.com/office/powerpoint/2010/main" val="40573562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99746" name="Group 2"/>
          <p:cNvGrpSpPr>
            <a:grpSpLocks/>
          </p:cNvGrpSpPr>
          <p:nvPr/>
        </p:nvGrpSpPr>
        <p:grpSpPr bwMode="auto">
          <a:xfrm>
            <a:off x="2895600" y="1752600"/>
            <a:ext cx="5715000" cy="3276600"/>
            <a:chOff x="336" y="1344"/>
            <a:chExt cx="2736" cy="1872"/>
          </a:xfrm>
        </p:grpSpPr>
        <p:sp>
          <p:nvSpPr>
            <p:cNvPr id="799747" name="Rectangle 3"/>
            <p:cNvSpPr>
              <a:spLocks noChangeArrowheads="1"/>
            </p:cNvSpPr>
            <p:nvPr/>
          </p:nvSpPr>
          <p:spPr bwMode="auto">
            <a:xfrm>
              <a:off x="689" y="1995"/>
              <a:ext cx="348" cy="777"/>
            </a:xfrm>
            <a:prstGeom prst="rect">
              <a:avLst/>
            </a:prstGeom>
            <a:solidFill>
              <a:schemeClr val="bg1"/>
            </a:solidFill>
            <a:ln w="19050">
              <a:solidFill>
                <a:srgbClr val="000000"/>
              </a:solidFill>
              <a:miter lim="800000"/>
              <a:headEnd/>
              <a:tailEnd/>
            </a:ln>
          </p:spPr>
          <p:txBody>
            <a:bodyPr wrap="none" anchor="ctr"/>
            <a:lstStyle/>
            <a:p>
              <a:pPr algn="ctr" fontAlgn="base">
                <a:spcBef>
                  <a:spcPct val="0"/>
                </a:spcBef>
                <a:spcAft>
                  <a:spcPct val="0"/>
                </a:spcAft>
              </a:pPr>
              <a:endParaRPr lang="ja-JP" altLang="en-US" sz="2400" smtClean="0">
                <a:solidFill>
                  <a:srgbClr val="0000FF"/>
                </a:solidFill>
                <a:latin typeface="Times New Roman" pitchFamily="18" charset="0"/>
                <a:ea typeface="HG丸ｺﾞｼｯｸM-PRO" pitchFamily="50" charset="-128"/>
              </a:endParaRPr>
            </a:p>
          </p:txBody>
        </p:sp>
        <p:sp>
          <p:nvSpPr>
            <p:cNvPr id="799748" name="Rectangle 4"/>
            <p:cNvSpPr>
              <a:spLocks noChangeArrowheads="1"/>
            </p:cNvSpPr>
            <p:nvPr/>
          </p:nvSpPr>
          <p:spPr bwMode="auto">
            <a:xfrm>
              <a:off x="1045" y="1471"/>
              <a:ext cx="379" cy="1409"/>
            </a:xfrm>
            <a:prstGeom prst="rect">
              <a:avLst/>
            </a:prstGeom>
            <a:solidFill>
              <a:schemeClr val="bg1"/>
            </a:solidFill>
            <a:ln w="19050">
              <a:solidFill>
                <a:srgbClr val="000000"/>
              </a:solidFill>
              <a:miter lim="800000"/>
              <a:headEnd/>
              <a:tailEnd/>
            </a:ln>
          </p:spPr>
          <p:txBody>
            <a:bodyPr wrap="none" anchor="ctr"/>
            <a:lstStyle/>
            <a:p>
              <a:pPr algn="ctr" fontAlgn="base">
                <a:spcBef>
                  <a:spcPct val="0"/>
                </a:spcBef>
                <a:spcAft>
                  <a:spcPct val="0"/>
                </a:spcAft>
              </a:pPr>
              <a:endParaRPr lang="ja-JP" altLang="en-US" sz="2400" smtClean="0">
                <a:solidFill>
                  <a:srgbClr val="0000FF"/>
                </a:solidFill>
                <a:latin typeface="Times New Roman" pitchFamily="18" charset="0"/>
                <a:ea typeface="HG丸ｺﾞｼｯｸM-PRO" pitchFamily="50" charset="-128"/>
              </a:endParaRPr>
            </a:p>
          </p:txBody>
        </p:sp>
        <p:sp>
          <p:nvSpPr>
            <p:cNvPr id="799749" name="Rectangle 5"/>
            <p:cNvSpPr>
              <a:spLocks noChangeArrowheads="1"/>
            </p:cNvSpPr>
            <p:nvPr/>
          </p:nvSpPr>
          <p:spPr bwMode="auto">
            <a:xfrm>
              <a:off x="1861" y="1794"/>
              <a:ext cx="426" cy="1422"/>
            </a:xfrm>
            <a:prstGeom prst="rect">
              <a:avLst/>
            </a:prstGeom>
            <a:solidFill>
              <a:schemeClr val="bg1"/>
            </a:solidFill>
            <a:ln w="19050">
              <a:solidFill>
                <a:srgbClr val="000000"/>
              </a:solidFill>
              <a:miter lim="800000"/>
              <a:headEnd/>
              <a:tailEnd/>
            </a:ln>
          </p:spPr>
          <p:txBody>
            <a:bodyPr wrap="none" anchor="ctr"/>
            <a:lstStyle/>
            <a:p>
              <a:pPr algn="ctr" fontAlgn="base" latinLnBrk="1">
                <a:spcBef>
                  <a:spcPct val="0"/>
                </a:spcBef>
                <a:spcAft>
                  <a:spcPct val="0"/>
                </a:spcAft>
              </a:pPr>
              <a:endParaRPr lang="ja-JP" altLang="en-US" sz="1200" b="1" smtClean="0">
                <a:solidFill>
                  <a:srgbClr val="000000"/>
                </a:solidFill>
                <a:latin typeface="Times New Roman" pitchFamily="18" charset="0"/>
                <a:ea typeface="Gulim" pitchFamily="34" charset="-127"/>
              </a:endParaRPr>
            </a:p>
          </p:txBody>
        </p:sp>
        <p:sp>
          <p:nvSpPr>
            <p:cNvPr id="799750" name="Rectangle 6"/>
            <p:cNvSpPr>
              <a:spLocks noChangeArrowheads="1"/>
            </p:cNvSpPr>
            <p:nvPr/>
          </p:nvSpPr>
          <p:spPr bwMode="auto">
            <a:xfrm>
              <a:off x="336" y="2680"/>
              <a:ext cx="363" cy="2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fontAlgn="base">
                <a:spcBef>
                  <a:spcPct val="0"/>
                </a:spcBef>
                <a:spcAft>
                  <a:spcPct val="0"/>
                </a:spcAft>
              </a:pPr>
              <a:endParaRPr lang="ja-JP" altLang="en-US" sz="2400" smtClean="0">
                <a:solidFill>
                  <a:srgbClr val="0000FF"/>
                </a:solidFill>
                <a:latin typeface="Times New Roman" pitchFamily="18" charset="0"/>
                <a:ea typeface="HG丸ｺﾞｼｯｸM-PRO" pitchFamily="50" charset="-128"/>
              </a:endParaRPr>
            </a:p>
          </p:txBody>
        </p:sp>
        <p:sp>
          <p:nvSpPr>
            <p:cNvPr id="799751" name="Rectangle 7"/>
            <p:cNvSpPr>
              <a:spLocks noChangeArrowheads="1"/>
            </p:cNvSpPr>
            <p:nvPr/>
          </p:nvSpPr>
          <p:spPr bwMode="auto">
            <a:xfrm>
              <a:off x="2633" y="2227"/>
              <a:ext cx="392" cy="3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fontAlgn="base">
                <a:spcBef>
                  <a:spcPct val="0"/>
                </a:spcBef>
                <a:spcAft>
                  <a:spcPct val="0"/>
                </a:spcAft>
              </a:pPr>
              <a:endParaRPr lang="ja-JP" altLang="en-US" sz="2400" smtClean="0">
                <a:solidFill>
                  <a:srgbClr val="0000FF"/>
                </a:solidFill>
                <a:latin typeface="Times New Roman" pitchFamily="18" charset="0"/>
                <a:ea typeface="HG丸ｺﾞｼｯｸM-PRO" pitchFamily="50" charset="-128"/>
              </a:endParaRPr>
            </a:p>
          </p:txBody>
        </p:sp>
        <p:sp>
          <p:nvSpPr>
            <p:cNvPr id="799752" name="Rectangle 8"/>
            <p:cNvSpPr>
              <a:spLocks noChangeArrowheads="1"/>
            </p:cNvSpPr>
            <p:nvPr/>
          </p:nvSpPr>
          <p:spPr bwMode="auto">
            <a:xfrm>
              <a:off x="417" y="2535"/>
              <a:ext cx="134" cy="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en-US" altLang="ko-KR" sz="1200" b="1" smtClean="0">
                  <a:solidFill>
                    <a:srgbClr val="000000"/>
                  </a:solidFill>
                  <a:latin typeface="Times New Roman" pitchFamily="18" charset="0"/>
                  <a:ea typeface="Dotum" pitchFamily="34" charset="-127"/>
                </a:rPr>
                <a:t>ITO</a:t>
              </a:r>
            </a:p>
          </p:txBody>
        </p:sp>
        <p:sp>
          <p:nvSpPr>
            <p:cNvPr id="799753" name="Rectangle 9"/>
            <p:cNvSpPr>
              <a:spLocks noChangeArrowheads="1"/>
            </p:cNvSpPr>
            <p:nvPr/>
          </p:nvSpPr>
          <p:spPr bwMode="auto">
            <a:xfrm>
              <a:off x="469" y="2681"/>
              <a:ext cx="317" cy="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fontAlgn="base">
                <a:spcBef>
                  <a:spcPct val="0"/>
                </a:spcBef>
                <a:spcAft>
                  <a:spcPct val="0"/>
                </a:spcAft>
              </a:pPr>
              <a:endParaRPr lang="ja-JP" altLang="en-US" sz="2400" smtClean="0">
                <a:solidFill>
                  <a:srgbClr val="0000FF"/>
                </a:solidFill>
                <a:latin typeface="Times New Roman" pitchFamily="18" charset="0"/>
                <a:ea typeface="HG丸ｺﾞｼｯｸM-PRO" pitchFamily="50" charset="-128"/>
              </a:endParaRPr>
            </a:p>
          </p:txBody>
        </p:sp>
        <p:sp>
          <p:nvSpPr>
            <p:cNvPr id="799754" name="Rectangle 10"/>
            <p:cNvSpPr>
              <a:spLocks noChangeArrowheads="1"/>
            </p:cNvSpPr>
            <p:nvPr/>
          </p:nvSpPr>
          <p:spPr bwMode="auto">
            <a:xfrm>
              <a:off x="2356" y="1893"/>
              <a:ext cx="330" cy="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fontAlgn="base">
                <a:spcBef>
                  <a:spcPct val="0"/>
                </a:spcBef>
                <a:spcAft>
                  <a:spcPct val="0"/>
                </a:spcAft>
              </a:pPr>
              <a:endParaRPr lang="ja-JP" altLang="en-US" sz="2400" smtClean="0">
                <a:solidFill>
                  <a:srgbClr val="0000FF"/>
                </a:solidFill>
                <a:latin typeface="Times New Roman" pitchFamily="18" charset="0"/>
                <a:ea typeface="HG丸ｺﾞｼｯｸM-PRO" pitchFamily="50" charset="-128"/>
              </a:endParaRPr>
            </a:p>
          </p:txBody>
        </p:sp>
        <p:sp>
          <p:nvSpPr>
            <p:cNvPr id="799755" name="Rectangle 11"/>
            <p:cNvSpPr>
              <a:spLocks noChangeArrowheads="1"/>
            </p:cNvSpPr>
            <p:nvPr/>
          </p:nvSpPr>
          <p:spPr bwMode="auto">
            <a:xfrm>
              <a:off x="2810" y="2207"/>
              <a:ext cx="262"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fontAlgn="base">
                <a:spcBef>
                  <a:spcPct val="0"/>
                </a:spcBef>
                <a:spcAft>
                  <a:spcPct val="0"/>
                </a:spcAft>
              </a:pPr>
              <a:endParaRPr lang="ja-JP" altLang="en-US" sz="2400" smtClean="0">
                <a:solidFill>
                  <a:srgbClr val="0000FF"/>
                </a:solidFill>
                <a:latin typeface="Times New Roman" pitchFamily="18" charset="0"/>
                <a:ea typeface="HG丸ｺﾞｼｯｸM-PRO" pitchFamily="50" charset="-128"/>
              </a:endParaRPr>
            </a:p>
          </p:txBody>
        </p:sp>
        <p:sp>
          <p:nvSpPr>
            <p:cNvPr id="799756" name="Rectangle 12"/>
            <p:cNvSpPr>
              <a:spLocks noChangeArrowheads="1"/>
            </p:cNvSpPr>
            <p:nvPr/>
          </p:nvSpPr>
          <p:spPr bwMode="auto">
            <a:xfrm>
              <a:off x="2847" y="2236"/>
              <a:ext cx="129" cy="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fontAlgn="base">
                <a:spcBef>
                  <a:spcPct val="0"/>
                </a:spcBef>
                <a:spcAft>
                  <a:spcPct val="0"/>
                </a:spcAft>
              </a:pPr>
              <a:endParaRPr lang="ja-JP" altLang="en-US" sz="2400" smtClean="0">
                <a:solidFill>
                  <a:srgbClr val="0000FF"/>
                </a:solidFill>
                <a:latin typeface="Times New Roman" pitchFamily="18" charset="0"/>
                <a:ea typeface="HG丸ｺﾞｼｯｸM-PRO" pitchFamily="50" charset="-128"/>
              </a:endParaRPr>
            </a:p>
          </p:txBody>
        </p:sp>
        <p:sp>
          <p:nvSpPr>
            <p:cNvPr id="799757" name="Rectangle 13"/>
            <p:cNvSpPr>
              <a:spLocks noChangeArrowheads="1"/>
            </p:cNvSpPr>
            <p:nvPr/>
          </p:nvSpPr>
          <p:spPr bwMode="auto">
            <a:xfrm>
              <a:off x="2952" y="2236"/>
              <a:ext cx="103" cy="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fontAlgn="base">
                <a:spcBef>
                  <a:spcPct val="0"/>
                </a:spcBef>
                <a:spcAft>
                  <a:spcPct val="0"/>
                </a:spcAft>
              </a:pPr>
              <a:endParaRPr lang="ja-JP" altLang="en-US" sz="2400" smtClean="0">
                <a:solidFill>
                  <a:srgbClr val="0000FF"/>
                </a:solidFill>
                <a:latin typeface="Times New Roman" pitchFamily="18" charset="0"/>
                <a:ea typeface="HG丸ｺﾞｼｯｸM-PRO" pitchFamily="50" charset="-128"/>
              </a:endParaRPr>
            </a:p>
          </p:txBody>
        </p:sp>
        <p:sp>
          <p:nvSpPr>
            <p:cNvPr id="799758" name="Rectangle 14"/>
            <p:cNvSpPr>
              <a:spLocks noChangeArrowheads="1"/>
            </p:cNvSpPr>
            <p:nvPr/>
          </p:nvSpPr>
          <p:spPr bwMode="auto">
            <a:xfrm>
              <a:off x="2953" y="2245"/>
              <a:ext cx="18" cy="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ko-KR" altLang="en-US" sz="1200" b="1" smtClean="0">
                  <a:solidFill>
                    <a:srgbClr val="000000"/>
                  </a:solidFill>
                  <a:latin typeface="Times New Roman" pitchFamily="18" charset="0"/>
                  <a:ea typeface="Gulim" pitchFamily="34" charset="-127"/>
                </a:rPr>
                <a:t> </a:t>
              </a:r>
            </a:p>
          </p:txBody>
        </p:sp>
        <p:sp>
          <p:nvSpPr>
            <p:cNvPr id="799759" name="Rectangle 15"/>
            <p:cNvSpPr>
              <a:spLocks noChangeArrowheads="1"/>
            </p:cNvSpPr>
            <p:nvPr/>
          </p:nvSpPr>
          <p:spPr bwMode="auto">
            <a:xfrm>
              <a:off x="712" y="2071"/>
              <a:ext cx="286" cy="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fontAlgn="base">
                <a:spcBef>
                  <a:spcPct val="0"/>
                </a:spcBef>
                <a:spcAft>
                  <a:spcPct val="0"/>
                </a:spcAft>
              </a:pPr>
              <a:endParaRPr lang="ja-JP" altLang="en-US" sz="2400" smtClean="0">
                <a:solidFill>
                  <a:srgbClr val="0000FF"/>
                </a:solidFill>
                <a:latin typeface="Times New Roman" pitchFamily="18" charset="0"/>
                <a:ea typeface="HG丸ｺﾞｼｯｸM-PRO" pitchFamily="50" charset="-128"/>
              </a:endParaRPr>
            </a:p>
          </p:txBody>
        </p:sp>
        <p:sp>
          <p:nvSpPr>
            <p:cNvPr id="799760" name="Rectangle 16"/>
            <p:cNvSpPr>
              <a:spLocks noChangeArrowheads="1"/>
            </p:cNvSpPr>
            <p:nvPr/>
          </p:nvSpPr>
          <p:spPr bwMode="auto">
            <a:xfrm>
              <a:off x="748" y="2103"/>
              <a:ext cx="202" cy="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fontAlgn="base">
                <a:spcBef>
                  <a:spcPct val="0"/>
                </a:spcBef>
                <a:spcAft>
                  <a:spcPct val="0"/>
                </a:spcAft>
              </a:pPr>
              <a:endParaRPr lang="ja-JP" altLang="en-US" sz="2400" smtClean="0">
                <a:solidFill>
                  <a:srgbClr val="0000FF"/>
                </a:solidFill>
                <a:latin typeface="Times New Roman" pitchFamily="18" charset="0"/>
                <a:ea typeface="HG丸ｺﾞｼｯｸM-PRO" pitchFamily="50" charset="-128"/>
              </a:endParaRPr>
            </a:p>
          </p:txBody>
        </p:sp>
        <p:sp>
          <p:nvSpPr>
            <p:cNvPr id="799761" name="Rectangle 17"/>
            <p:cNvSpPr>
              <a:spLocks noChangeArrowheads="1"/>
            </p:cNvSpPr>
            <p:nvPr/>
          </p:nvSpPr>
          <p:spPr bwMode="auto">
            <a:xfrm>
              <a:off x="787" y="2073"/>
              <a:ext cx="133" cy="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en-US" altLang="ko-KR" sz="1200" b="1" smtClean="0">
                  <a:solidFill>
                    <a:srgbClr val="000000"/>
                  </a:solidFill>
                  <a:latin typeface="Times New Roman" pitchFamily="18" charset="0"/>
                  <a:ea typeface="Dotum" pitchFamily="34" charset="-127"/>
                </a:rPr>
                <a:t>HIL</a:t>
              </a:r>
            </a:p>
          </p:txBody>
        </p:sp>
        <p:sp>
          <p:nvSpPr>
            <p:cNvPr id="799762" name="Rectangle 18"/>
            <p:cNvSpPr>
              <a:spLocks noChangeArrowheads="1"/>
            </p:cNvSpPr>
            <p:nvPr/>
          </p:nvSpPr>
          <p:spPr bwMode="auto">
            <a:xfrm>
              <a:off x="748" y="2261"/>
              <a:ext cx="257" cy="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fontAlgn="base">
                <a:spcBef>
                  <a:spcPct val="0"/>
                </a:spcBef>
                <a:spcAft>
                  <a:spcPct val="0"/>
                </a:spcAft>
              </a:pPr>
              <a:endParaRPr lang="ja-JP" altLang="en-US" sz="2400" smtClean="0">
                <a:solidFill>
                  <a:srgbClr val="0000FF"/>
                </a:solidFill>
                <a:latin typeface="Times New Roman" pitchFamily="18" charset="0"/>
                <a:ea typeface="HG丸ｺﾞｼｯｸM-PRO" pitchFamily="50" charset="-128"/>
              </a:endParaRPr>
            </a:p>
          </p:txBody>
        </p:sp>
        <p:sp>
          <p:nvSpPr>
            <p:cNvPr id="799763" name="Rectangle 19"/>
            <p:cNvSpPr>
              <a:spLocks noChangeArrowheads="1"/>
            </p:cNvSpPr>
            <p:nvPr/>
          </p:nvSpPr>
          <p:spPr bwMode="auto">
            <a:xfrm>
              <a:off x="748" y="2417"/>
              <a:ext cx="231" cy="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fontAlgn="base">
                <a:spcBef>
                  <a:spcPct val="0"/>
                </a:spcBef>
                <a:spcAft>
                  <a:spcPct val="0"/>
                </a:spcAft>
              </a:pPr>
              <a:endParaRPr lang="ja-JP" altLang="en-US" sz="2400" smtClean="0">
                <a:solidFill>
                  <a:srgbClr val="0000FF"/>
                </a:solidFill>
                <a:latin typeface="Times New Roman" pitchFamily="18" charset="0"/>
                <a:ea typeface="HG丸ｺﾞｼｯｸM-PRO" pitchFamily="50" charset="-128"/>
              </a:endParaRPr>
            </a:p>
          </p:txBody>
        </p:sp>
        <p:sp>
          <p:nvSpPr>
            <p:cNvPr id="799764" name="Rectangle 20"/>
            <p:cNvSpPr>
              <a:spLocks noChangeArrowheads="1"/>
            </p:cNvSpPr>
            <p:nvPr/>
          </p:nvSpPr>
          <p:spPr bwMode="auto">
            <a:xfrm>
              <a:off x="712" y="1836"/>
              <a:ext cx="263" cy="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fontAlgn="base">
                <a:spcBef>
                  <a:spcPct val="0"/>
                </a:spcBef>
                <a:spcAft>
                  <a:spcPct val="0"/>
                </a:spcAft>
              </a:pPr>
              <a:endParaRPr lang="ja-JP" altLang="en-US" sz="2400" smtClean="0">
                <a:solidFill>
                  <a:srgbClr val="0000FF"/>
                </a:solidFill>
                <a:latin typeface="Times New Roman" pitchFamily="18" charset="0"/>
                <a:ea typeface="HG丸ｺﾞｼｯｸM-PRO" pitchFamily="50" charset="-128"/>
              </a:endParaRPr>
            </a:p>
          </p:txBody>
        </p:sp>
        <p:sp>
          <p:nvSpPr>
            <p:cNvPr id="799765" name="Rectangle 21"/>
            <p:cNvSpPr>
              <a:spLocks noChangeArrowheads="1"/>
            </p:cNvSpPr>
            <p:nvPr/>
          </p:nvSpPr>
          <p:spPr bwMode="auto">
            <a:xfrm>
              <a:off x="748" y="1867"/>
              <a:ext cx="131" cy="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fontAlgn="base">
                <a:spcBef>
                  <a:spcPct val="0"/>
                </a:spcBef>
                <a:spcAft>
                  <a:spcPct val="0"/>
                </a:spcAft>
              </a:pPr>
              <a:endParaRPr lang="ja-JP" altLang="en-US" sz="2400" smtClean="0">
                <a:solidFill>
                  <a:srgbClr val="0000FF"/>
                </a:solidFill>
                <a:latin typeface="Times New Roman" pitchFamily="18" charset="0"/>
                <a:ea typeface="HG丸ｺﾞｼｯｸM-PRO" pitchFamily="50" charset="-128"/>
              </a:endParaRPr>
            </a:p>
          </p:txBody>
        </p:sp>
        <p:sp>
          <p:nvSpPr>
            <p:cNvPr id="799766" name="Rectangle 22"/>
            <p:cNvSpPr>
              <a:spLocks noChangeArrowheads="1"/>
            </p:cNvSpPr>
            <p:nvPr/>
          </p:nvSpPr>
          <p:spPr bwMode="auto">
            <a:xfrm>
              <a:off x="854" y="1867"/>
              <a:ext cx="102" cy="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fontAlgn="base">
                <a:spcBef>
                  <a:spcPct val="0"/>
                </a:spcBef>
                <a:spcAft>
                  <a:spcPct val="0"/>
                </a:spcAft>
              </a:pPr>
              <a:endParaRPr lang="ja-JP" altLang="en-US" sz="2400" smtClean="0">
                <a:solidFill>
                  <a:srgbClr val="0000FF"/>
                </a:solidFill>
                <a:latin typeface="Times New Roman" pitchFamily="18" charset="0"/>
                <a:ea typeface="HG丸ｺﾞｼｯｸM-PRO" pitchFamily="50" charset="-128"/>
              </a:endParaRPr>
            </a:p>
          </p:txBody>
        </p:sp>
        <p:sp>
          <p:nvSpPr>
            <p:cNvPr id="799767" name="Rectangle 23"/>
            <p:cNvSpPr>
              <a:spLocks noChangeArrowheads="1"/>
            </p:cNvSpPr>
            <p:nvPr/>
          </p:nvSpPr>
          <p:spPr bwMode="auto">
            <a:xfrm>
              <a:off x="1105" y="1761"/>
              <a:ext cx="313" cy="8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fontAlgn="base">
                <a:spcBef>
                  <a:spcPct val="0"/>
                </a:spcBef>
                <a:spcAft>
                  <a:spcPct val="0"/>
                </a:spcAft>
              </a:pPr>
              <a:endParaRPr lang="ja-JP" altLang="en-US" sz="2400" smtClean="0">
                <a:solidFill>
                  <a:srgbClr val="0000FF"/>
                </a:solidFill>
                <a:latin typeface="Times New Roman" pitchFamily="18" charset="0"/>
                <a:ea typeface="HG丸ｺﾞｼｯｸM-PRO" pitchFamily="50" charset="-128"/>
              </a:endParaRPr>
            </a:p>
          </p:txBody>
        </p:sp>
        <p:sp>
          <p:nvSpPr>
            <p:cNvPr id="799768" name="Rectangle 24"/>
            <p:cNvSpPr>
              <a:spLocks noChangeArrowheads="1"/>
            </p:cNvSpPr>
            <p:nvPr/>
          </p:nvSpPr>
          <p:spPr bwMode="auto">
            <a:xfrm>
              <a:off x="1141" y="1793"/>
              <a:ext cx="232" cy="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fontAlgn="base">
                <a:spcBef>
                  <a:spcPct val="0"/>
                </a:spcBef>
                <a:spcAft>
                  <a:spcPct val="0"/>
                </a:spcAft>
              </a:pPr>
              <a:endParaRPr lang="ja-JP" altLang="en-US" sz="2400" smtClean="0">
                <a:solidFill>
                  <a:srgbClr val="0000FF"/>
                </a:solidFill>
                <a:latin typeface="Times New Roman" pitchFamily="18" charset="0"/>
                <a:ea typeface="HG丸ｺﾞｼｯｸM-PRO" pitchFamily="50" charset="-128"/>
              </a:endParaRPr>
            </a:p>
          </p:txBody>
        </p:sp>
        <p:sp>
          <p:nvSpPr>
            <p:cNvPr id="799769" name="Rectangle 25"/>
            <p:cNvSpPr>
              <a:spLocks noChangeArrowheads="1"/>
            </p:cNvSpPr>
            <p:nvPr/>
          </p:nvSpPr>
          <p:spPr bwMode="auto">
            <a:xfrm>
              <a:off x="1139" y="1598"/>
              <a:ext cx="155" cy="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en-US" altLang="ko-KR" sz="1200" b="1" smtClean="0">
                  <a:solidFill>
                    <a:srgbClr val="000000"/>
                  </a:solidFill>
                  <a:latin typeface="Times New Roman" pitchFamily="18" charset="0"/>
                  <a:ea typeface="Dotum" pitchFamily="34" charset="-127"/>
                </a:rPr>
                <a:t>HTL</a:t>
              </a:r>
            </a:p>
          </p:txBody>
        </p:sp>
        <p:sp>
          <p:nvSpPr>
            <p:cNvPr id="799770" name="Rectangle 26"/>
            <p:cNvSpPr>
              <a:spLocks noChangeArrowheads="1"/>
            </p:cNvSpPr>
            <p:nvPr/>
          </p:nvSpPr>
          <p:spPr bwMode="auto">
            <a:xfrm>
              <a:off x="1141" y="2108"/>
              <a:ext cx="221"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fontAlgn="base">
                <a:spcBef>
                  <a:spcPct val="0"/>
                </a:spcBef>
                <a:spcAft>
                  <a:spcPct val="0"/>
                </a:spcAft>
              </a:pPr>
              <a:endParaRPr lang="ja-JP" altLang="en-US" sz="2400" smtClean="0">
                <a:solidFill>
                  <a:srgbClr val="0000FF"/>
                </a:solidFill>
                <a:latin typeface="Times New Roman" pitchFamily="18" charset="0"/>
                <a:ea typeface="HG丸ｺﾞｼｯｸM-PRO" pitchFamily="50" charset="-128"/>
              </a:endParaRPr>
            </a:p>
          </p:txBody>
        </p:sp>
        <p:sp>
          <p:nvSpPr>
            <p:cNvPr id="799771" name="Rectangle 27"/>
            <p:cNvSpPr>
              <a:spLocks noChangeArrowheads="1"/>
            </p:cNvSpPr>
            <p:nvPr/>
          </p:nvSpPr>
          <p:spPr bwMode="auto">
            <a:xfrm>
              <a:off x="1141" y="2420"/>
              <a:ext cx="230" cy="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fontAlgn="base">
                <a:spcBef>
                  <a:spcPct val="0"/>
                </a:spcBef>
                <a:spcAft>
                  <a:spcPct val="0"/>
                </a:spcAft>
              </a:pPr>
              <a:endParaRPr lang="ja-JP" altLang="en-US" sz="2400" smtClean="0">
                <a:solidFill>
                  <a:srgbClr val="0000FF"/>
                </a:solidFill>
                <a:latin typeface="Times New Roman" pitchFamily="18" charset="0"/>
                <a:ea typeface="HG丸ｺﾞｼｯｸM-PRO" pitchFamily="50" charset="-128"/>
              </a:endParaRPr>
            </a:p>
          </p:txBody>
        </p:sp>
        <p:sp>
          <p:nvSpPr>
            <p:cNvPr id="799772" name="Rectangle 28"/>
            <p:cNvSpPr>
              <a:spLocks noChangeArrowheads="1"/>
            </p:cNvSpPr>
            <p:nvPr/>
          </p:nvSpPr>
          <p:spPr bwMode="auto">
            <a:xfrm>
              <a:off x="1111" y="1344"/>
              <a:ext cx="131" cy="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fontAlgn="base">
                <a:spcBef>
                  <a:spcPct val="0"/>
                </a:spcBef>
                <a:spcAft>
                  <a:spcPct val="0"/>
                </a:spcAft>
              </a:pPr>
              <a:endParaRPr lang="ja-JP" altLang="en-US" sz="2400" smtClean="0">
                <a:solidFill>
                  <a:srgbClr val="0000FF"/>
                </a:solidFill>
                <a:latin typeface="Times New Roman" pitchFamily="18" charset="0"/>
                <a:ea typeface="HG丸ｺﾞｼｯｸM-PRO" pitchFamily="50" charset="-128"/>
              </a:endParaRPr>
            </a:p>
          </p:txBody>
        </p:sp>
        <p:sp>
          <p:nvSpPr>
            <p:cNvPr id="799773" name="Rectangle 29"/>
            <p:cNvSpPr>
              <a:spLocks noChangeArrowheads="1"/>
            </p:cNvSpPr>
            <p:nvPr/>
          </p:nvSpPr>
          <p:spPr bwMode="auto">
            <a:xfrm>
              <a:off x="1217" y="1344"/>
              <a:ext cx="102" cy="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fontAlgn="base">
                <a:spcBef>
                  <a:spcPct val="0"/>
                </a:spcBef>
                <a:spcAft>
                  <a:spcPct val="0"/>
                </a:spcAft>
              </a:pPr>
              <a:endParaRPr lang="ja-JP" altLang="en-US" sz="2400" smtClean="0">
                <a:solidFill>
                  <a:srgbClr val="0000FF"/>
                </a:solidFill>
                <a:latin typeface="Times New Roman" pitchFamily="18" charset="0"/>
                <a:ea typeface="HG丸ｺﾞｼｯｸM-PRO" pitchFamily="50" charset="-128"/>
              </a:endParaRPr>
            </a:p>
          </p:txBody>
        </p:sp>
        <p:sp>
          <p:nvSpPr>
            <p:cNvPr id="799774" name="Rectangle 30"/>
            <p:cNvSpPr>
              <a:spLocks noChangeArrowheads="1"/>
            </p:cNvSpPr>
            <p:nvPr/>
          </p:nvSpPr>
          <p:spPr bwMode="auto">
            <a:xfrm>
              <a:off x="1640" y="1899"/>
              <a:ext cx="251"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fontAlgn="base">
                <a:spcBef>
                  <a:spcPct val="0"/>
                </a:spcBef>
                <a:spcAft>
                  <a:spcPct val="0"/>
                </a:spcAft>
              </a:pPr>
              <a:endParaRPr lang="ja-JP" altLang="en-US" sz="2400" smtClean="0">
                <a:solidFill>
                  <a:srgbClr val="0000FF"/>
                </a:solidFill>
                <a:latin typeface="Times New Roman" pitchFamily="18" charset="0"/>
                <a:ea typeface="HG丸ｺﾞｼｯｸM-PRO" pitchFamily="50" charset="-128"/>
              </a:endParaRPr>
            </a:p>
          </p:txBody>
        </p:sp>
        <p:sp>
          <p:nvSpPr>
            <p:cNvPr id="799775" name="Rectangle 31"/>
            <p:cNvSpPr>
              <a:spLocks noChangeArrowheads="1"/>
            </p:cNvSpPr>
            <p:nvPr/>
          </p:nvSpPr>
          <p:spPr bwMode="auto">
            <a:xfrm>
              <a:off x="1640" y="2489"/>
              <a:ext cx="229" cy="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fontAlgn="base">
                <a:spcBef>
                  <a:spcPct val="0"/>
                </a:spcBef>
                <a:spcAft>
                  <a:spcPct val="0"/>
                </a:spcAft>
              </a:pPr>
              <a:endParaRPr lang="ja-JP" altLang="en-US" sz="2400" smtClean="0">
                <a:solidFill>
                  <a:srgbClr val="0000FF"/>
                </a:solidFill>
                <a:latin typeface="Times New Roman" pitchFamily="18" charset="0"/>
                <a:ea typeface="HG丸ｺﾞｼｯｸM-PRO" pitchFamily="50" charset="-128"/>
              </a:endParaRPr>
            </a:p>
          </p:txBody>
        </p:sp>
        <p:sp>
          <p:nvSpPr>
            <p:cNvPr id="799776" name="Rectangle 32"/>
            <p:cNvSpPr>
              <a:spLocks noChangeArrowheads="1"/>
            </p:cNvSpPr>
            <p:nvPr/>
          </p:nvSpPr>
          <p:spPr bwMode="auto">
            <a:xfrm>
              <a:off x="1766" y="1487"/>
              <a:ext cx="263" cy="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fontAlgn="base">
                <a:spcBef>
                  <a:spcPct val="0"/>
                </a:spcBef>
                <a:spcAft>
                  <a:spcPct val="0"/>
                </a:spcAft>
              </a:pPr>
              <a:endParaRPr lang="ja-JP" altLang="en-US" sz="2400" smtClean="0">
                <a:solidFill>
                  <a:srgbClr val="0000FF"/>
                </a:solidFill>
                <a:latin typeface="Times New Roman" pitchFamily="18" charset="0"/>
                <a:ea typeface="HG丸ｺﾞｼｯｸM-PRO" pitchFamily="50" charset="-128"/>
              </a:endParaRPr>
            </a:p>
          </p:txBody>
        </p:sp>
        <p:sp>
          <p:nvSpPr>
            <p:cNvPr id="799777" name="Rectangle 33"/>
            <p:cNvSpPr>
              <a:spLocks noChangeArrowheads="1"/>
            </p:cNvSpPr>
            <p:nvPr/>
          </p:nvSpPr>
          <p:spPr bwMode="auto">
            <a:xfrm>
              <a:off x="1803" y="1519"/>
              <a:ext cx="130" cy="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fontAlgn="base">
                <a:spcBef>
                  <a:spcPct val="0"/>
                </a:spcBef>
                <a:spcAft>
                  <a:spcPct val="0"/>
                </a:spcAft>
              </a:pPr>
              <a:endParaRPr lang="ja-JP" altLang="en-US" sz="2400" smtClean="0">
                <a:solidFill>
                  <a:srgbClr val="0000FF"/>
                </a:solidFill>
                <a:latin typeface="Times New Roman" pitchFamily="18" charset="0"/>
                <a:ea typeface="HG丸ｺﾞｼｯｸM-PRO" pitchFamily="50" charset="-128"/>
              </a:endParaRPr>
            </a:p>
          </p:txBody>
        </p:sp>
        <p:sp>
          <p:nvSpPr>
            <p:cNvPr id="799778" name="Rectangle 34"/>
            <p:cNvSpPr>
              <a:spLocks noChangeArrowheads="1"/>
            </p:cNvSpPr>
            <p:nvPr/>
          </p:nvSpPr>
          <p:spPr bwMode="auto">
            <a:xfrm>
              <a:off x="1908" y="1519"/>
              <a:ext cx="102" cy="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fontAlgn="base">
                <a:spcBef>
                  <a:spcPct val="0"/>
                </a:spcBef>
                <a:spcAft>
                  <a:spcPct val="0"/>
                </a:spcAft>
              </a:pPr>
              <a:endParaRPr lang="ja-JP" altLang="en-US" sz="2400" smtClean="0">
                <a:solidFill>
                  <a:srgbClr val="0000FF"/>
                </a:solidFill>
                <a:latin typeface="Times New Roman" pitchFamily="18" charset="0"/>
                <a:ea typeface="HG丸ｺﾞｼｯｸM-PRO" pitchFamily="50" charset="-128"/>
              </a:endParaRPr>
            </a:p>
          </p:txBody>
        </p:sp>
        <p:sp>
          <p:nvSpPr>
            <p:cNvPr id="799779" name="Rectangle 35"/>
            <p:cNvSpPr>
              <a:spLocks noChangeArrowheads="1"/>
            </p:cNvSpPr>
            <p:nvPr/>
          </p:nvSpPr>
          <p:spPr bwMode="auto">
            <a:xfrm>
              <a:off x="2012" y="1618"/>
              <a:ext cx="263" cy="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fontAlgn="base">
                <a:spcBef>
                  <a:spcPct val="0"/>
                </a:spcBef>
                <a:spcAft>
                  <a:spcPct val="0"/>
                </a:spcAft>
              </a:pPr>
              <a:endParaRPr lang="ja-JP" altLang="en-US" sz="2400" smtClean="0">
                <a:solidFill>
                  <a:srgbClr val="0000FF"/>
                </a:solidFill>
                <a:latin typeface="Times New Roman" pitchFamily="18" charset="0"/>
                <a:ea typeface="HG丸ｺﾞｼｯｸM-PRO" pitchFamily="50" charset="-128"/>
              </a:endParaRPr>
            </a:p>
          </p:txBody>
        </p:sp>
        <p:sp>
          <p:nvSpPr>
            <p:cNvPr id="799780" name="Rectangle 36"/>
            <p:cNvSpPr>
              <a:spLocks noChangeArrowheads="1"/>
            </p:cNvSpPr>
            <p:nvPr/>
          </p:nvSpPr>
          <p:spPr bwMode="auto">
            <a:xfrm>
              <a:off x="2048" y="1649"/>
              <a:ext cx="131" cy="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fontAlgn="base">
                <a:spcBef>
                  <a:spcPct val="0"/>
                </a:spcBef>
                <a:spcAft>
                  <a:spcPct val="0"/>
                </a:spcAft>
              </a:pPr>
              <a:endParaRPr lang="ja-JP" altLang="en-US" sz="2400" smtClean="0">
                <a:solidFill>
                  <a:srgbClr val="0000FF"/>
                </a:solidFill>
                <a:latin typeface="Times New Roman" pitchFamily="18" charset="0"/>
                <a:ea typeface="HG丸ｺﾞｼｯｸM-PRO" pitchFamily="50" charset="-128"/>
              </a:endParaRPr>
            </a:p>
          </p:txBody>
        </p:sp>
        <p:sp>
          <p:nvSpPr>
            <p:cNvPr id="799781" name="Rectangle 37"/>
            <p:cNvSpPr>
              <a:spLocks noChangeArrowheads="1"/>
            </p:cNvSpPr>
            <p:nvPr/>
          </p:nvSpPr>
          <p:spPr bwMode="auto">
            <a:xfrm>
              <a:off x="2154" y="1649"/>
              <a:ext cx="102" cy="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fontAlgn="base">
                <a:spcBef>
                  <a:spcPct val="0"/>
                </a:spcBef>
                <a:spcAft>
                  <a:spcPct val="0"/>
                </a:spcAft>
              </a:pPr>
              <a:endParaRPr lang="ja-JP" altLang="en-US" sz="2400" smtClean="0">
                <a:solidFill>
                  <a:srgbClr val="0000FF"/>
                </a:solidFill>
                <a:latin typeface="Times New Roman" pitchFamily="18" charset="0"/>
                <a:ea typeface="HG丸ｺﾞｼｯｸM-PRO" pitchFamily="50" charset="-128"/>
              </a:endParaRPr>
            </a:p>
          </p:txBody>
        </p:sp>
        <p:sp>
          <p:nvSpPr>
            <p:cNvPr id="799782" name="Rectangle 38"/>
            <p:cNvSpPr>
              <a:spLocks noChangeArrowheads="1"/>
            </p:cNvSpPr>
            <p:nvPr/>
          </p:nvSpPr>
          <p:spPr bwMode="auto">
            <a:xfrm>
              <a:off x="2154" y="3043"/>
              <a:ext cx="102" cy="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fontAlgn="base">
                <a:spcBef>
                  <a:spcPct val="0"/>
                </a:spcBef>
                <a:spcAft>
                  <a:spcPct val="0"/>
                </a:spcAft>
              </a:pPr>
              <a:endParaRPr lang="ja-JP" altLang="en-US" sz="2400" smtClean="0">
                <a:solidFill>
                  <a:srgbClr val="0000FF"/>
                </a:solidFill>
                <a:latin typeface="Times New Roman" pitchFamily="18" charset="0"/>
                <a:ea typeface="HG丸ｺﾞｼｯｸM-PRO" pitchFamily="50" charset="-128"/>
              </a:endParaRPr>
            </a:p>
          </p:txBody>
        </p:sp>
        <p:sp>
          <p:nvSpPr>
            <p:cNvPr id="799783" name="Rectangle 39"/>
            <p:cNvSpPr>
              <a:spLocks noChangeArrowheads="1"/>
            </p:cNvSpPr>
            <p:nvPr/>
          </p:nvSpPr>
          <p:spPr bwMode="auto">
            <a:xfrm>
              <a:off x="2048" y="1811"/>
              <a:ext cx="220" cy="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fontAlgn="base">
                <a:spcBef>
                  <a:spcPct val="0"/>
                </a:spcBef>
                <a:spcAft>
                  <a:spcPct val="0"/>
                </a:spcAft>
              </a:pPr>
              <a:endParaRPr lang="ja-JP" altLang="en-US" sz="2400" smtClean="0">
                <a:solidFill>
                  <a:srgbClr val="0000FF"/>
                </a:solidFill>
                <a:latin typeface="Times New Roman" pitchFamily="18" charset="0"/>
                <a:ea typeface="HG丸ｺﾞｼｯｸM-PRO" pitchFamily="50" charset="-128"/>
              </a:endParaRPr>
            </a:p>
          </p:txBody>
        </p:sp>
        <p:sp>
          <p:nvSpPr>
            <p:cNvPr id="799784" name="Rectangle 40"/>
            <p:cNvSpPr>
              <a:spLocks noChangeArrowheads="1"/>
            </p:cNvSpPr>
            <p:nvPr/>
          </p:nvSpPr>
          <p:spPr bwMode="auto">
            <a:xfrm>
              <a:off x="1978" y="1863"/>
              <a:ext cx="146" cy="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en-US" altLang="ko-KR" sz="1200" b="1" smtClean="0">
                  <a:solidFill>
                    <a:srgbClr val="000000"/>
                  </a:solidFill>
                  <a:latin typeface="Times New Roman" pitchFamily="18" charset="0"/>
                  <a:ea typeface="Dotum" pitchFamily="34" charset="-127"/>
                </a:rPr>
                <a:t>ETL</a:t>
              </a:r>
            </a:p>
          </p:txBody>
        </p:sp>
        <p:sp>
          <p:nvSpPr>
            <p:cNvPr id="799785" name="Rectangle 41"/>
            <p:cNvSpPr>
              <a:spLocks noChangeArrowheads="1"/>
            </p:cNvSpPr>
            <p:nvPr/>
          </p:nvSpPr>
          <p:spPr bwMode="auto">
            <a:xfrm>
              <a:off x="2655" y="2267"/>
              <a:ext cx="38" cy="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fontAlgn="base">
                <a:spcBef>
                  <a:spcPct val="0"/>
                </a:spcBef>
                <a:spcAft>
                  <a:spcPct val="0"/>
                </a:spcAft>
              </a:pPr>
              <a:endParaRPr lang="ja-JP" altLang="en-US" sz="2400" smtClean="0">
                <a:solidFill>
                  <a:srgbClr val="0000FF"/>
                </a:solidFill>
                <a:latin typeface="Times New Roman" pitchFamily="18" charset="0"/>
                <a:ea typeface="HG丸ｺﾞｼｯｸM-PRO" pitchFamily="50" charset="-128"/>
              </a:endParaRPr>
            </a:p>
          </p:txBody>
        </p:sp>
        <p:sp>
          <p:nvSpPr>
            <p:cNvPr id="799786" name="Rectangle 42"/>
            <p:cNvSpPr>
              <a:spLocks noChangeArrowheads="1"/>
            </p:cNvSpPr>
            <p:nvPr/>
          </p:nvSpPr>
          <p:spPr bwMode="auto">
            <a:xfrm>
              <a:off x="2683" y="1819"/>
              <a:ext cx="26"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fontAlgn="base">
                <a:spcBef>
                  <a:spcPct val="0"/>
                </a:spcBef>
                <a:spcAft>
                  <a:spcPct val="0"/>
                </a:spcAft>
              </a:pPr>
              <a:endParaRPr lang="ja-JP" altLang="en-US" sz="2400" smtClean="0">
                <a:solidFill>
                  <a:srgbClr val="0000FF"/>
                </a:solidFill>
                <a:latin typeface="Times New Roman" pitchFamily="18" charset="0"/>
                <a:ea typeface="HG丸ｺﾞｼｯｸM-PRO" pitchFamily="50" charset="-128"/>
              </a:endParaRPr>
            </a:p>
          </p:txBody>
        </p:sp>
        <p:sp>
          <p:nvSpPr>
            <p:cNvPr id="799787" name="Rectangle 43"/>
            <p:cNvSpPr>
              <a:spLocks noChangeArrowheads="1"/>
            </p:cNvSpPr>
            <p:nvPr/>
          </p:nvSpPr>
          <p:spPr bwMode="auto">
            <a:xfrm>
              <a:off x="2622" y="3083"/>
              <a:ext cx="27"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fontAlgn="base">
                <a:spcBef>
                  <a:spcPct val="0"/>
                </a:spcBef>
                <a:spcAft>
                  <a:spcPct val="0"/>
                </a:spcAft>
              </a:pPr>
              <a:endParaRPr lang="ja-JP" altLang="en-US" sz="2400" smtClean="0">
                <a:solidFill>
                  <a:srgbClr val="0000FF"/>
                </a:solidFill>
                <a:latin typeface="Times New Roman" pitchFamily="18" charset="0"/>
                <a:ea typeface="HG丸ｺﾞｼｯｸM-PRO" pitchFamily="50" charset="-128"/>
              </a:endParaRPr>
            </a:p>
          </p:txBody>
        </p:sp>
        <p:sp>
          <p:nvSpPr>
            <p:cNvPr id="799788" name="Rectangle 44"/>
            <p:cNvSpPr>
              <a:spLocks noChangeArrowheads="1"/>
            </p:cNvSpPr>
            <p:nvPr/>
          </p:nvSpPr>
          <p:spPr bwMode="auto">
            <a:xfrm>
              <a:off x="1635" y="2786"/>
              <a:ext cx="26"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fontAlgn="base">
                <a:spcBef>
                  <a:spcPct val="0"/>
                </a:spcBef>
                <a:spcAft>
                  <a:spcPct val="0"/>
                </a:spcAft>
              </a:pPr>
              <a:endParaRPr lang="ja-JP" altLang="en-US" sz="2400" smtClean="0">
                <a:solidFill>
                  <a:srgbClr val="0000FF"/>
                </a:solidFill>
                <a:latin typeface="Times New Roman" pitchFamily="18" charset="0"/>
                <a:ea typeface="HG丸ｺﾞｼｯｸM-PRO" pitchFamily="50" charset="-128"/>
              </a:endParaRPr>
            </a:p>
          </p:txBody>
        </p:sp>
        <p:sp>
          <p:nvSpPr>
            <p:cNvPr id="799789" name="Rectangle 45"/>
            <p:cNvSpPr>
              <a:spLocks noChangeArrowheads="1"/>
            </p:cNvSpPr>
            <p:nvPr/>
          </p:nvSpPr>
          <p:spPr bwMode="auto">
            <a:xfrm>
              <a:off x="1735" y="2786"/>
              <a:ext cx="44"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fontAlgn="base">
                <a:spcBef>
                  <a:spcPct val="0"/>
                </a:spcBef>
                <a:spcAft>
                  <a:spcPct val="0"/>
                </a:spcAft>
              </a:pPr>
              <a:endParaRPr lang="ja-JP" altLang="en-US" sz="2400" smtClean="0">
                <a:solidFill>
                  <a:srgbClr val="0000FF"/>
                </a:solidFill>
                <a:latin typeface="Times New Roman" pitchFamily="18" charset="0"/>
                <a:ea typeface="HG丸ｺﾞｼｯｸM-PRO" pitchFamily="50" charset="-128"/>
              </a:endParaRPr>
            </a:p>
          </p:txBody>
        </p:sp>
        <p:sp>
          <p:nvSpPr>
            <p:cNvPr id="799790" name="Rectangle 46"/>
            <p:cNvSpPr>
              <a:spLocks noChangeArrowheads="1"/>
            </p:cNvSpPr>
            <p:nvPr/>
          </p:nvSpPr>
          <p:spPr bwMode="auto">
            <a:xfrm>
              <a:off x="1769" y="2791"/>
              <a:ext cx="19" cy="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ko-KR" altLang="en-US" sz="1200" b="1" smtClean="0">
                  <a:solidFill>
                    <a:srgbClr val="000000"/>
                  </a:solidFill>
                  <a:latin typeface="Times New Roman" pitchFamily="18" charset="0"/>
                  <a:ea typeface="Gulim" pitchFamily="34" charset="-127"/>
                </a:rPr>
                <a:t> </a:t>
              </a:r>
            </a:p>
          </p:txBody>
        </p:sp>
        <p:sp>
          <p:nvSpPr>
            <p:cNvPr id="799791" name="Rectangle 47"/>
            <p:cNvSpPr>
              <a:spLocks noChangeArrowheads="1"/>
            </p:cNvSpPr>
            <p:nvPr/>
          </p:nvSpPr>
          <p:spPr bwMode="auto">
            <a:xfrm>
              <a:off x="1425" y="1689"/>
              <a:ext cx="433" cy="1396"/>
            </a:xfrm>
            <a:prstGeom prst="rect">
              <a:avLst/>
            </a:prstGeom>
            <a:solidFill>
              <a:schemeClr val="bg1"/>
            </a:solidFill>
            <a:ln w="19050">
              <a:solidFill>
                <a:schemeClr val="tx1"/>
              </a:solidFill>
              <a:miter lim="800000"/>
              <a:headEnd/>
              <a:tailEnd/>
            </a:ln>
          </p:spPr>
          <p:txBody>
            <a:bodyPr wrap="none" lIns="92075" tIns="46038" rIns="92075" bIns="46038" anchor="ctr"/>
            <a:lstStyle/>
            <a:p>
              <a:pPr algn="ctr" fontAlgn="base">
                <a:spcBef>
                  <a:spcPct val="0"/>
                </a:spcBef>
                <a:spcAft>
                  <a:spcPct val="0"/>
                </a:spcAft>
              </a:pPr>
              <a:endParaRPr lang="ja-JP" altLang="en-US" sz="1200" b="1" smtClean="0">
                <a:solidFill>
                  <a:srgbClr val="000000"/>
                </a:solidFill>
                <a:latin typeface="Times New Roman" pitchFamily="18" charset="0"/>
                <a:ea typeface="Dotum" pitchFamily="34" charset="-127"/>
              </a:endParaRPr>
            </a:p>
          </p:txBody>
        </p:sp>
        <p:sp>
          <p:nvSpPr>
            <p:cNvPr id="799792" name="Rectangle 48"/>
            <p:cNvSpPr>
              <a:spLocks noChangeArrowheads="1"/>
            </p:cNvSpPr>
            <p:nvPr/>
          </p:nvSpPr>
          <p:spPr bwMode="auto">
            <a:xfrm>
              <a:off x="2289" y="2038"/>
              <a:ext cx="343" cy="1134"/>
            </a:xfrm>
            <a:prstGeom prst="rect">
              <a:avLst/>
            </a:prstGeom>
            <a:solidFill>
              <a:schemeClr val="bg1"/>
            </a:solidFill>
            <a:ln w="19050">
              <a:solidFill>
                <a:schemeClr val="tx1"/>
              </a:solidFill>
              <a:miter lim="800000"/>
              <a:headEnd/>
              <a:tailEnd/>
            </a:ln>
          </p:spPr>
          <p:txBody>
            <a:bodyPr wrap="none" lIns="92075" tIns="46038" rIns="92075" bIns="46038" anchor="ctr"/>
            <a:lstStyle/>
            <a:p>
              <a:pPr algn="ctr" fontAlgn="base">
                <a:spcBef>
                  <a:spcPct val="0"/>
                </a:spcBef>
                <a:spcAft>
                  <a:spcPct val="0"/>
                </a:spcAft>
              </a:pPr>
              <a:endParaRPr lang="ja-JP" altLang="en-US" sz="1200" b="1" smtClean="0">
                <a:solidFill>
                  <a:srgbClr val="000000"/>
                </a:solidFill>
                <a:latin typeface="Times New Roman" pitchFamily="18" charset="0"/>
                <a:ea typeface="Dotum" pitchFamily="34" charset="-127"/>
              </a:endParaRPr>
            </a:p>
          </p:txBody>
        </p:sp>
        <p:sp>
          <p:nvSpPr>
            <p:cNvPr id="799793" name="Rectangle 49"/>
            <p:cNvSpPr>
              <a:spLocks noChangeArrowheads="1"/>
            </p:cNvSpPr>
            <p:nvPr/>
          </p:nvSpPr>
          <p:spPr bwMode="auto">
            <a:xfrm>
              <a:off x="2366" y="2070"/>
              <a:ext cx="214" cy="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ctr">
              <a:spAutoFit/>
            </a:bodyPr>
            <a:lstStyle/>
            <a:p>
              <a:pPr algn="ctr" fontAlgn="base">
                <a:spcBef>
                  <a:spcPct val="0"/>
                </a:spcBef>
                <a:spcAft>
                  <a:spcPct val="0"/>
                </a:spcAft>
              </a:pPr>
              <a:r>
                <a:rPr lang="en-US" altLang="ko-KR" sz="1200" b="1" smtClean="0">
                  <a:solidFill>
                    <a:srgbClr val="000000"/>
                  </a:solidFill>
                  <a:latin typeface="Times New Roman" pitchFamily="18" charset="0"/>
                  <a:ea typeface="Dotum" pitchFamily="34" charset="-127"/>
                </a:rPr>
                <a:t>EIL</a:t>
              </a:r>
            </a:p>
          </p:txBody>
        </p:sp>
        <p:sp>
          <p:nvSpPr>
            <p:cNvPr id="799794" name="Rectangle 50"/>
            <p:cNvSpPr>
              <a:spLocks noChangeArrowheads="1"/>
            </p:cNvSpPr>
            <p:nvPr/>
          </p:nvSpPr>
          <p:spPr bwMode="auto">
            <a:xfrm>
              <a:off x="1547" y="1777"/>
              <a:ext cx="166" cy="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en-US" altLang="ko-KR" sz="1200" b="1" smtClean="0">
                  <a:solidFill>
                    <a:srgbClr val="000000"/>
                  </a:solidFill>
                  <a:latin typeface="Times New Roman" pitchFamily="18" charset="0"/>
                  <a:ea typeface="Dotum" pitchFamily="34" charset="-127"/>
                </a:rPr>
                <a:t>EML</a:t>
              </a:r>
            </a:p>
          </p:txBody>
        </p:sp>
        <p:sp>
          <p:nvSpPr>
            <p:cNvPr id="799795" name="Rectangle 51"/>
            <p:cNvSpPr>
              <a:spLocks noChangeArrowheads="1"/>
            </p:cNvSpPr>
            <p:nvPr/>
          </p:nvSpPr>
          <p:spPr bwMode="auto">
            <a:xfrm>
              <a:off x="2706" y="2066"/>
              <a:ext cx="161" cy="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fontAlgn="base" latinLnBrk="1">
                <a:spcBef>
                  <a:spcPct val="0"/>
                </a:spcBef>
                <a:spcAft>
                  <a:spcPct val="0"/>
                </a:spcAft>
              </a:pPr>
              <a:r>
                <a:rPr lang="en-US" altLang="ko-KR" sz="1200" b="1" smtClean="0">
                  <a:solidFill>
                    <a:srgbClr val="000000"/>
                  </a:solidFill>
                  <a:latin typeface="Times New Roman" pitchFamily="18" charset="0"/>
                  <a:ea typeface="Dotum" pitchFamily="34" charset="-127"/>
                </a:rPr>
                <a:t>Al</a:t>
              </a:r>
            </a:p>
          </p:txBody>
        </p:sp>
        <p:sp>
          <p:nvSpPr>
            <p:cNvPr id="799796" name="Freeform 52"/>
            <p:cNvSpPr>
              <a:spLocks/>
            </p:cNvSpPr>
            <p:nvPr/>
          </p:nvSpPr>
          <p:spPr bwMode="auto">
            <a:xfrm>
              <a:off x="498" y="2692"/>
              <a:ext cx="229" cy="219"/>
            </a:xfrm>
            <a:custGeom>
              <a:avLst/>
              <a:gdLst>
                <a:gd name="T0" fmla="*/ 0 w 576"/>
                <a:gd name="T1" fmla="*/ 0 h 304"/>
                <a:gd name="T2" fmla="*/ 96 w 576"/>
                <a:gd name="T3" fmla="*/ 192 h 304"/>
                <a:gd name="T4" fmla="*/ 240 w 576"/>
                <a:gd name="T5" fmla="*/ 288 h 304"/>
                <a:gd name="T6" fmla="*/ 432 w 576"/>
                <a:gd name="T7" fmla="*/ 288 h 304"/>
                <a:gd name="T8" fmla="*/ 576 w 576"/>
                <a:gd name="T9" fmla="*/ 192 h 304"/>
                <a:gd name="T10" fmla="*/ 0 60000 65536"/>
                <a:gd name="T11" fmla="*/ 0 60000 65536"/>
                <a:gd name="T12" fmla="*/ 0 60000 65536"/>
                <a:gd name="T13" fmla="*/ 0 60000 65536"/>
                <a:gd name="T14" fmla="*/ 0 60000 65536"/>
                <a:gd name="T15" fmla="*/ 0 w 576"/>
                <a:gd name="T16" fmla="*/ 0 h 304"/>
                <a:gd name="T17" fmla="*/ 576 w 576"/>
                <a:gd name="T18" fmla="*/ 304 h 304"/>
              </a:gdLst>
              <a:ahLst/>
              <a:cxnLst>
                <a:cxn ang="T10">
                  <a:pos x="T0" y="T1"/>
                </a:cxn>
                <a:cxn ang="T11">
                  <a:pos x="T2" y="T3"/>
                </a:cxn>
                <a:cxn ang="T12">
                  <a:pos x="T4" y="T5"/>
                </a:cxn>
                <a:cxn ang="T13">
                  <a:pos x="T6" y="T7"/>
                </a:cxn>
                <a:cxn ang="T14">
                  <a:pos x="T8" y="T9"/>
                </a:cxn>
              </a:cxnLst>
              <a:rect l="T15" t="T16" r="T17" b="T18"/>
              <a:pathLst>
                <a:path w="576" h="304">
                  <a:moveTo>
                    <a:pt x="0" y="0"/>
                  </a:moveTo>
                  <a:cubicBezTo>
                    <a:pt x="28" y="72"/>
                    <a:pt x="56" y="144"/>
                    <a:pt x="96" y="192"/>
                  </a:cubicBezTo>
                  <a:cubicBezTo>
                    <a:pt x="136" y="240"/>
                    <a:pt x="184" y="272"/>
                    <a:pt x="240" y="288"/>
                  </a:cubicBezTo>
                  <a:cubicBezTo>
                    <a:pt x="296" y="304"/>
                    <a:pt x="376" y="304"/>
                    <a:pt x="432" y="288"/>
                  </a:cubicBezTo>
                  <a:cubicBezTo>
                    <a:pt x="488" y="272"/>
                    <a:pt x="552" y="208"/>
                    <a:pt x="576" y="192"/>
                  </a:cubicBezTo>
                </a:path>
              </a:pathLst>
            </a:custGeom>
            <a:noFill/>
            <a:ln w="28575">
              <a:solidFill>
                <a:schemeClr val="tx1"/>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pPr algn="ctr" fontAlgn="base">
                <a:spcBef>
                  <a:spcPct val="0"/>
                </a:spcBef>
                <a:spcAft>
                  <a:spcPct val="0"/>
                </a:spcAft>
              </a:pPr>
              <a:endParaRPr lang="ja-JP" altLang="en-US" sz="2400" smtClean="0">
                <a:solidFill>
                  <a:srgbClr val="0000FF"/>
                </a:solidFill>
                <a:latin typeface="Times New Roman" pitchFamily="18" charset="0"/>
                <a:ea typeface="HG丸ｺﾞｼｯｸM-PRO" pitchFamily="50" charset="-128"/>
              </a:endParaRPr>
            </a:p>
          </p:txBody>
        </p:sp>
        <p:sp>
          <p:nvSpPr>
            <p:cNvPr id="799797" name="Oval 53"/>
            <p:cNvSpPr>
              <a:spLocks noChangeArrowheads="1"/>
            </p:cNvSpPr>
            <p:nvPr/>
          </p:nvSpPr>
          <p:spPr bwMode="auto">
            <a:xfrm rot="10800000">
              <a:off x="727" y="2649"/>
              <a:ext cx="137" cy="152"/>
            </a:xfrm>
            <a:prstGeom prst="ellipse">
              <a:avLst/>
            </a:prstGeom>
            <a:solidFill>
              <a:schemeClr val="hlink"/>
            </a:solidFill>
            <a:ln w="25399">
              <a:solidFill>
                <a:schemeClr val="tx1"/>
              </a:solidFill>
              <a:round/>
              <a:headEnd/>
              <a:tailEnd/>
            </a:ln>
          </p:spPr>
          <p:txBody>
            <a:bodyPr rot="10800000" wrap="none" lIns="92075" tIns="46038" rIns="92075" bIns="46038" anchor="ctr"/>
            <a:lstStyle/>
            <a:p>
              <a:pPr algn="ctr" defTabSz="762000" fontAlgn="base">
                <a:spcBef>
                  <a:spcPct val="0"/>
                </a:spcBef>
                <a:spcAft>
                  <a:spcPct val="0"/>
                </a:spcAft>
              </a:pPr>
              <a:endParaRPr lang="ja-JP" altLang="en-US" sz="1200" b="1" smtClean="0">
                <a:solidFill>
                  <a:srgbClr val="000000"/>
                </a:solidFill>
                <a:latin typeface="Times New Roman" pitchFamily="18" charset="0"/>
                <a:ea typeface="Dotum" pitchFamily="34" charset="-127"/>
              </a:endParaRPr>
            </a:p>
          </p:txBody>
        </p:sp>
        <p:grpSp>
          <p:nvGrpSpPr>
            <p:cNvPr id="799798" name="Group 54"/>
            <p:cNvGrpSpPr>
              <a:grpSpLocks/>
            </p:cNvGrpSpPr>
            <p:nvPr/>
          </p:nvGrpSpPr>
          <p:grpSpPr bwMode="auto">
            <a:xfrm>
              <a:off x="748" y="2680"/>
              <a:ext cx="95" cy="94"/>
              <a:chOff x="2016" y="3776"/>
              <a:chExt cx="144" cy="144"/>
            </a:xfrm>
          </p:grpSpPr>
          <p:sp>
            <p:nvSpPr>
              <p:cNvPr id="799799" name="Line 55"/>
              <p:cNvSpPr>
                <a:spLocks noChangeShapeType="1"/>
              </p:cNvSpPr>
              <p:nvPr/>
            </p:nvSpPr>
            <p:spPr bwMode="auto">
              <a:xfrm>
                <a:off x="2016" y="3840"/>
                <a:ext cx="144" cy="0"/>
              </a:xfrm>
              <a:prstGeom prst="line">
                <a:avLst/>
              </a:prstGeom>
              <a:noFill/>
              <a:ln w="25399">
                <a:solidFill>
                  <a:schemeClr val="tx1"/>
                </a:solidFill>
                <a:round/>
                <a:headEnd/>
                <a:tailEnd/>
              </a:ln>
              <a:extLst>
                <a:ext uri="{909E8E84-426E-40DD-AFC4-6F175D3DCCD1}">
                  <a14:hiddenFill xmlns:a14="http://schemas.microsoft.com/office/drawing/2010/main">
                    <a:noFill/>
                  </a14:hiddenFill>
                </a:ext>
              </a:extLst>
            </p:spPr>
            <p:txBody>
              <a:bodyPr wrap="none" lIns="92075" tIns="46038" rIns="92075" bIns="46038" anchor="ctr"/>
              <a:lstStyle/>
              <a:p>
                <a:pPr fontAlgn="base">
                  <a:spcBef>
                    <a:spcPct val="0"/>
                  </a:spcBef>
                  <a:spcAft>
                    <a:spcPct val="0"/>
                  </a:spcAft>
                </a:pPr>
                <a:endParaRPr lang="ja-JP" altLang="en-US" sz="2000" baseline="-25000" smtClean="0">
                  <a:solidFill>
                    <a:srgbClr val="000000"/>
                  </a:solidFill>
                  <a:latin typeface="Times New Roman" pitchFamily="18" charset="0"/>
                  <a:ea typeface="ＭＳ ゴシック" pitchFamily="49" charset="-128"/>
                </a:endParaRPr>
              </a:p>
            </p:txBody>
          </p:sp>
          <p:sp>
            <p:nvSpPr>
              <p:cNvPr id="799800" name="Line 56"/>
              <p:cNvSpPr>
                <a:spLocks noChangeShapeType="1"/>
              </p:cNvSpPr>
              <p:nvPr/>
            </p:nvSpPr>
            <p:spPr bwMode="auto">
              <a:xfrm>
                <a:off x="2088" y="3776"/>
                <a:ext cx="0" cy="144"/>
              </a:xfrm>
              <a:prstGeom prst="line">
                <a:avLst/>
              </a:prstGeom>
              <a:noFill/>
              <a:ln w="25399">
                <a:solidFill>
                  <a:schemeClr val="tx1"/>
                </a:solidFill>
                <a:round/>
                <a:headEnd/>
                <a:tailEnd/>
              </a:ln>
              <a:extLst>
                <a:ext uri="{909E8E84-426E-40DD-AFC4-6F175D3DCCD1}">
                  <a14:hiddenFill xmlns:a14="http://schemas.microsoft.com/office/drawing/2010/main">
                    <a:noFill/>
                  </a14:hiddenFill>
                </a:ext>
              </a:extLst>
            </p:spPr>
            <p:txBody>
              <a:bodyPr wrap="none" lIns="92075" tIns="46038" rIns="92075" bIns="46038" anchor="ctr"/>
              <a:lstStyle/>
              <a:p>
                <a:pPr fontAlgn="base">
                  <a:spcBef>
                    <a:spcPct val="0"/>
                  </a:spcBef>
                  <a:spcAft>
                    <a:spcPct val="0"/>
                  </a:spcAft>
                </a:pPr>
                <a:endParaRPr lang="ja-JP" altLang="en-US" sz="2000" baseline="-25000" smtClean="0">
                  <a:solidFill>
                    <a:srgbClr val="000000"/>
                  </a:solidFill>
                  <a:latin typeface="Times New Roman" pitchFamily="18" charset="0"/>
                  <a:ea typeface="ＭＳ ゴシック" pitchFamily="49" charset="-128"/>
                </a:endParaRPr>
              </a:p>
            </p:txBody>
          </p:sp>
        </p:grpSp>
        <p:sp>
          <p:nvSpPr>
            <p:cNvPr id="799801" name="Oval 57"/>
            <p:cNvSpPr>
              <a:spLocks noChangeArrowheads="1"/>
            </p:cNvSpPr>
            <p:nvPr/>
          </p:nvSpPr>
          <p:spPr bwMode="auto">
            <a:xfrm rot="10800000">
              <a:off x="1048" y="2715"/>
              <a:ext cx="137" cy="152"/>
            </a:xfrm>
            <a:prstGeom prst="ellipse">
              <a:avLst/>
            </a:prstGeom>
            <a:solidFill>
              <a:schemeClr val="hlink"/>
            </a:solidFill>
            <a:ln w="25399">
              <a:solidFill>
                <a:schemeClr val="tx1"/>
              </a:solidFill>
              <a:round/>
              <a:headEnd/>
              <a:tailEnd/>
            </a:ln>
          </p:spPr>
          <p:txBody>
            <a:bodyPr rot="10800000" wrap="none" lIns="92075" tIns="46038" rIns="92075" bIns="46038" anchor="ctr"/>
            <a:lstStyle/>
            <a:p>
              <a:pPr algn="ctr" defTabSz="762000" fontAlgn="base">
                <a:spcBef>
                  <a:spcPct val="0"/>
                </a:spcBef>
                <a:spcAft>
                  <a:spcPct val="0"/>
                </a:spcAft>
              </a:pPr>
              <a:endParaRPr lang="ja-JP" altLang="en-US" sz="1200" b="1" smtClean="0">
                <a:solidFill>
                  <a:srgbClr val="000000"/>
                </a:solidFill>
                <a:latin typeface="Times New Roman" pitchFamily="18" charset="0"/>
                <a:ea typeface="Dotum" pitchFamily="34" charset="-127"/>
              </a:endParaRPr>
            </a:p>
          </p:txBody>
        </p:sp>
        <p:grpSp>
          <p:nvGrpSpPr>
            <p:cNvPr id="799802" name="Group 58"/>
            <p:cNvGrpSpPr>
              <a:grpSpLocks/>
            </p:cNvGrpSpPr>
            <p:nvPr/>
          </p:nvGrpSpPr>
          <p:grpSpPr bwMode="auto">
            <a:xfrm>
              <a:off x="1069" y="2746"/>
              <a:ext cx="94" cy="95"/>
              <a:chOff x="2016" y="3776"/>
              <a:chExt cx="144" cy="144"/>
            </a:xfrm>
          </p:grpSpPr>
          <p:sp>
            <p:nvSpPr>
              <p:cNvPr id="799803" name="Line 59"/>
              <p:cNvSpPr>
                <a:spLocks noChangeShapeType="1"/>
              </p:cNvSpPr>
              <p:nvPr/>
            </p:nvSpPr>
            <p:spPr bwMode="auto">
              <a:xfrm>
                <a:off x="2016" y="3840"/>
                <a:ext cx="144" cy="0"/>
              </a:xfrm>
              <a:prstGeom prst="line">
                <a:avLst/>
              </a:prstGeom>
              <a:noFill/>
              <a:ln w="25399">
                <a:solidFill>
                  <a:schemeClr val="tx1"/>
                </a:solidFill>
                <a:round/>
                <a:headEnd/>
                <a:tailEnd/>
              </a:ln>
              <a:extLst>
                <a:ext uri="{909E8E84-426E-40DD-AFC4-6F175D3DCCD1}">
                  <a14:hiddenFill xmlns:a14="http://schemas.microsoft.com/office/drawing/2010/main">
                    <a:noFill/>
                  </a14:hiddenFill>
                </a:ext>
              </a:extLst>
            </p:spPr>
            <p:txBody>
              <a:bodyPr wrap="none" lIns="92075" tIns="46038" rIns="92075" bIns="46038" anchor="ctr"/>
              <a:lstStyle/>
              <a:p>
                <a:pPr fontAlgn="base">
                  <a:spcBef>
                    <a:spcPct val="0"/>
                  </a:spcBef>
                  <a:spcAft>
                    <a:spcPct val="0"/>
                  </a:spcAft>
                </a:pPr>
                <a:endParaRPr lang="ja-JP" altLang="en-US" sz="2000" baseline="-25000" smtClean="0">
                  <a:solidFill>
                    <a:srgbClr val="000000"/>
                  </a:solidFill>
                  <a:latin typeface="Times New Roman" pitchFamily="18" charset="0"/>
                  <a:ea typeface="ＭＳ ゴシック" pitchFamily="49" charset="-128"/>
                </a:endParaRPr>
              </a:p>
            </p:txBody>
          </p:sp>
          <p:sp>
            <p:nvSpPr>
              <p:cNvPr id="799804" name="Line 60"/>
              <p:cNvSpPr>
                <a:spLocks noChangeShapeType="1"/>
              </p:cNvSpPr>
              <p:nvPr/>
            </p:nvSpPr>
            <p:spPr bwMode="auto">
              <a:xfrm>
                <a:off x="2088" y="3776"/>
                <a:ext cx="0" cy="144"/>
              </a:xfrm>
              <a:prstGeom prst="line">
                <a:avLst/>
              </a:prstGeom>
              <a:noFill/>
              <a:ln w="25399">
                <a:solidFill>
                  <a:schemeClr val="tx1"/>
                </a:solidFill>
                <a:round/>
                <a:headEnd/>
                <a:tailEnd/>
              </a:ln>
              <a:extLst>
                <a:ext uri="{909E8E84-426E-40DD-AFC4-6F175D3DCCD1}">
                  <a14:hiddenFill xmlns:a14="http://schemas.microsoft.com/office/drawing/2010/main">
                    <a:noFill/>
                  </a14:hiddenFill>
                </a:ext>
              </a:extLst>
            </p:spPr>
            <p:txBody>
              <a:bodyPr wrap="none" lIns="92075" tIns="46038" rIns="92075" bIns="46038" anchor="ctr"/>
              <a:lstStyle/>
              <a:p>
                <a:pPr fontAlgn="base">
                  <a:spcBef>
                    <a:spcPct val="0"/>
                  </a:spcBef>
                  <a:spcAft>
                    <a:spcPct val="0"/>
                  </a:spcAft>
                </a:pPr>
                <a:endParaRPr lang="ja-JP" altLang="en-US" sz="2000" baseline="-25000" smtClean="0">
                  <a:solidFill>
                    <a:srgbClr val="000000"/>
                  </a:solidFill>
                  <a:latin typeface="Times New Roman" pitchFamily="18" charset="0"/>
                  <a:ea typeface="ＭＳ ゴシック" pitchFamily="49" charset="-128"/>
                </a:endParaRPr>
              </a:p>
            </p:txBody>
          </p:sp>
        </p:grpSp>
        <p:sp>
          <p:nvSpPr>
            <p:cNvPr id="799805" name="Oval 61"/>
            <p:cNvSpPr>
              <a:spLocks noChangeArrowheads="1"/>
            </p:cNvSpPr>
            <p:nvPr/>
          </p:nvSpPr>
          <p:spPr bwMode="auto">
            <a:xfrm rot="10800000">
              <a:off x="1299" y="2780"/>
              <a:ext cx="137" cy="151"/>
            </a:xfrm>
            <a:prstGeom prst="ellipse">
              <a:avLst/>
            </a:prstGeom>
            <a:solidFill>
              <a:schemeClr val="hlink"/>
            </a:solidFill>
            <a:ln w="25399">
              <a:solidFill>
                <a:schemeClr val="tx1"/>
              </a:solidFill>
              <a:round/>
              <a:headEnd/>
              <a:tailEnd/>
            </a:ln>
          </p:spPr>
          <p:txBody>
            <a:bodyPr rot="10800000" wrap="none" lIns="92075" tIns="46038" rIns="92075" bIns="46038" anchor="ctr"/>
            <a:lstStyle/>
            <a:p>
              <a:pPr algn="ctr" defTabSz="762000" fontAlgn="base">
                <a:spcBef>
                  <a:spcPct val="0"/>
                </a:spcBef>
                <a:spcAft>
                  <a:spcPct val="0"/>
                </a:spcAft>
              </a:pPr>
              <a:endParaRPr lang="ja-JP" altLang="en-US" sz="1200" b="1" smtClean="0">
                <a:solidFill>
                  <a:srgbClr val="000000"/>
                </a:solidFill>
                <a:latin typeface="Times New Roman" pitchFamily="18" charset="0"/>
                <a:ea typeface="Dotum" pitchFamily="34" charset="-127"/>
              </a:endParaRPr>
            </a:p>
          </p:txBody>
        </p:sp>
        <p:grpSp>
          <p:nvGrpSpPr>
            <p:cNvPr id="799806" name="Group 62"/>
            <p:cNvGrpSpPr>
              <a:grpSpLocks/>
            </p:cNvGrpSpPr>
            <p:nvPr/>
          </p:nvGrpSpPr>
          <p:grpSpPr bwMode="auto">
            <a:xfrm>
              <a:off x="1320" y="2811"/>
              <a:ext cx="94" cy="94"/>
              <a:chOff x="2016" y="3776"/>
              <a:chExt cx="144" cy="144"/>
            </a:xfrm>
          </p:grpSpPr>
          <p:sp>
            <p:nvSpPr>
              <p:cNvPr id="799807" name="Line 63"/>
              <p:cNvSpPr>
                <a:spLocks noChangeShapeType="1"/>
              </p:cNvSpPr>
              <p:nvPr/>
            </p:nvSpPr>
            <p:spPr bwMode="auto">
              <a:xfrm>
                <a:off x="2016" y="3840"/>
                <a:ext cx="144" cy="0"/>
              </a:xfrm>
              <a:prstGeom prst="line">
                <a:avLst/>
              </a:prstGeom>
              <a:noFill/>
              <a:ln w="25399">
                <a:solidFill>
                  <a:schemeClr val="tx1"/>
                </a:solidFill>
                <a:round/>
                <a:headEnd/>
                <a:tailEnd/>
              </a:ln>
              <a:extLst>
                <a:ext uri="{909E8E84-426E-40DD-AFC4-6F175D3DCCD1}">
                  <a14:hiddenFill xmlns:a14="http://schemas.microsoft.com/office/drawing/2010/main">
                    <a:noFill/>
                  </a14:hiddenFill>
                </a:ext>
              </a:extLst>
            </p:spPr>
            <p:txBody>
              <a:bodyPr wrap="none" lIns="92075" tIns="46038" rIns="92075" bIns="46038" anchor="ctr"/>
              <a:lstStyle/>
              <a:p>
                <a:pPr fontAlgn="base">
                  <a:spcBef>
                    <a:spcPct val="0"/>
                  </a:spcBef>
                  <a:spcAft>
                    <a:spcPct val="0"/>
                  </a:spcAft>
                </a:pPr>
                <a:endParaRPr lang="ja-JP" altLang="en-US" sz="2000" baseline="-25000" smtClean="0">
                  <a:solidFill>
                    <a:srgbClr val="000000"/>
                  </a:solidFill>
                  <a:latin typeface="Times New Roman" pitchFamily="18" charset="0"/>
                  <a:ea typeface="ＭＳ ゴシック" pitchFamily="49" charset="-128"/>
                </a:endParaRPr>
              </a:p>
            </p:txBody>
          </p:sp>
          <p:sp>
            <p:nvSpPr>
              <p:cNvPr id="799808" name="Line 64"/>
              <p:cNvSpPr>
                <a:spLocks noChangeShapeType="1"/>
              </p:cNvSpPr>
              <p:nvPr/>
            </p:nvSpPr>
            <p:spPr bwMode="auto">
              <a:xfrm>
                <a:off x="2088" y="3776"/>
                <a:ext cx="0" cy="144"/>
              </a:xfrm>
              <a:prstGeom prst="line">
                <a:avLst/>
              </a:prstGeom>
              <a:noFill/>
              <a:ln w="25399">
                <a:solidFill>
                  <a:schemeClr val="tx1"/>
                </a:solidFill>
                <a:round/>
                <a:headEnd/>
                <a:tailEnd/>
              </a:ln>
              <a:extLst>
                <a:ext uri="{909E8E84-426E-40DD-AFC4-6F175D3DCCD1}">
                  <a14:hiddenFill xmlns:a14="http://schemas.microsoft.com/office/drawing/2010/main">
                    <a:noFill/>
                  </a14:hiddenFill>
                </a:ext>
              </a:extLst>
            </p:spPr>
            <p:txBody>
              <a:bodyPr wrap="none" lIns="92075" tIns="46038" rIns="92075" bIns="46038" anchor="ctr"/>
              <a:lstStyle/>
              <a:p>
                <a:pPr fontAlgn="base">
                  <a:spcBef>
                    <a:spcPct val="0"/>
                  </a:spcBef>
                  <a:spcAft>
                    <a:spcPct val="0"/>
                  </a:spcAft>
                </a:pPr>
                <a:endParaRPr lang="ja-JP" altLang="en-US" sz="2000" baseline="-25000" smtClean="0">
                  <a:solidFill>
                    <a:srgbClr val="000000"/>
                  </a:solidFill>
                  <a:latin typeface="Times New Roman" pitchFamily="18" charset="0"/>
                  <a:ea typeface="ＭＳ ゴシック" pitchFamily="49" charset="-128"/>
                </a:endParaRPr>
              </a:p>
            </p:txBody>
          </p:sp>
        </p:grpSp>
        <p:sp>
          <p:nvSpPr>
            <p:cNvPr id="799809" name="Oval 65"/>
            <p:cNvSpPr>
              <a:spLocks noChangeArrowheads="1"/>
            </p:cNvSpPr>
            <p:nvPr/>
          </p:nvSpPr>
          <p:spPr bwMode="auto">
            <a:xfrm rot="10800000">
              <a:off x="1296" y="2933"/>
              <a:ext cx="136" cy="152"/>
            </a:xfrm>
            <a:prstGeom prst="ellipse">
              <a:avLst/>
            </a:prstGeom>
            <a:solidFill>
              <a:schemeClr val="hlink"/>
            </a:solidFill>
            <a:ln w="25399">
              <a:solidFill>
                <a:schemeClr val="tx1"/>
              </a:solidFill>
              <a:round/>
              <a:headEnd/>
              <a:tailEnd/>
            </a:ln>
          </p:spPr>
          <p:txBody>
            <a:bodyPr rot="10800000" wrap="none" lIns="92075" tIns="46038" rIns="92075" bIns="46038" anchor="ctr"/>
            <a:lstStyle/>
            <a:p>
              <a:pPr algn="ctr" defTabSz="762000" fontAlgn="base">
                <a:spcBef>
                  <a:spcPct val="0"/>
                </a:spcBef>
                <a:spcAft>
                  <a:spcPct val="0"/>
                </a:spcAft>
              </a:pPr>
              <a:endParaRPr lang="ja-JP" altLang="en-US" sz="1200" b="1" smtClean="0">
                <a:solidFill>
                  <a:srgbClr val="000000"/>
                </a:solidFill>
                <a:latin typeface="Times New Roman" pitchFamily="18" charset="0"/>
                <a:ea typeface="Dotum" pitchFamily="34" charset="-127"/>
              </a:endParaRPr>
            </a:p>
          </p:txBody>
        </p:sp>
        <p:grpSp>
          <p:nvGrpSpPr>
            <p:cNvPr id="799810" name="Group 66"/>
            <p:cNvGrpSpPr>
              <a:grpSpLocks/>
            </p:cNvGrpSpPr>
            <p:nvPr/>
          </p:nvGrpSpPr>
          <p:grpSpPr bwMode="auto">
            <a:xfrm>
              <a:off x="1317" y="2964"/>
              <a:ext cx="95" cy="95"/>
              <a:chOff x="2016" y="3776"/>
              <a:chExt cx="144" cy="144"/>
            </a:xfrm>
          </p:grpSpPr>
          <p:sp>
            <p:nvSpPr>
              <p:cNvPr id="799811" name="Line 67"/>
              <p:cNvSpPr>
                <a:spLocks noChangeShapeType="1"/>
              </p:cNvSpPr>
              <p:nvPr/>
            </p:nvSpPr>
            <p:spPr bwMode="auto">
              <a:xfrm>
                <a:off x="2016" y="3840"/>
                <a:ext cx="144" cy="0"/>
              </a:xfrm>
              <a:prstGeom prst="line">
                <a:avLst/>
              </a:prstGeom>
              <a:noFill/>
              <a:ln w="25399">
                <a:solidFill>
                  <a:schemeClr val="tx1"/>
                </a:solidFill>
                <a:round/>
                <a:headEnd/>
                <a:tailEnd/>
              </a:ln>
              <a:extLst>
                <a:ext uri="{909E8E84-426E-40DD-AFC4-6F175D3DCCD1}">
                  <a14:hiddenFill xmlns:a14="http://schemas.microsoft.com/office/drawing/2010/main">
                    <a:noFill/>
                  </a14:hiddenFill>
                </a:ext>
              </a:extLst>
            </p:spPr>
            <p:txBody>
              <a:bodyPr wrap="none" lIns="92075" tIns="46038" rIns="92075" bIns="46038" anchor="ctr"/>
              <a:lstStyle/>
              <a:p>
                <a:pPr fontAlgn="base">
                  <a:spcBef>
                    <a:spcPct val="0"/>
                  </a:spcBef>
                  <a:spcAft>
                    <a:spcPct val="0"/>
                  </a:spcAft>
                </a:pPr>
                <a:endParaRPr lang="ja-JP" altLang="en-US" sz="2000" baseline="-25000" smtClean="0">
                  <a:solidFill>
                    <a:srgbClr val="000000"/>
                  </a:solidFill>
                  <a:latin typeface="Times New Roman" pitchFamily="18" charset="0"/>
                  <a:ea typeface="ＭＳ ゴシック" pitchFamily="49" charset="-128"/>
                </a:endParaRPr>
              </a:p>
            </p:txBody>
          </p:sp>
          <p:sp>
            <p:nvSpPr>
              <p:cNvPr id="799812" name="Line 68"/>
              <p:cNvSpPr>
                <a:spLocks noChangeShapeType="1"/>
              </p:cNvSpPr>
              <p:nvPr/>
            </p:nvSpPr>
            <p:spPr bwMode="auto">
              <a:xfrm>
                <a:off x="2088" y="3776"/>
                <a:ext cx="0" cy="144"/>
              </a:xfrm>
              <a:prstGeom prst="line">
                <a:avLst/>
              </a:prstGeom>
              <a:noFill/>
              <a:ln w="25399">
                <a:solidFill>
                  <a:schemeClr val="tx1"/>
                </a:solidFill>
                <a:round/>
                <a:headEnd/>
                <a:tailEnd/>
              </a:ln>
              <a:extLst>
                <a:ext uri="{909E8E84-426E-40DD-AFC4-6F175D3DCCD1}">
                  <a14:hiddenFill xmlns:a14="http://schemas.microsoft.com/office/drawing/2010/main">
                    <a:noFill/>
                  </a14:hiddenFill>
                </a:ext>
              </a:extLst>
            </p:spPr>
            <p:txBody>
              <a:bodyPr wrap="none" lIns="92075" tIns="46038" rIns="92075" bIns="46038" anchor="ctr"/>
              <a:lstStyle/>
              <a:p>
                <a:pPr fontAlgn="base">
                  <a:spcBef>
                    <a:spcPct val="0"/>
                  </a:spcBef>
                  <a:spcAft>
                    <a:spcPct val="0"/>
                  </a:spcAft>
                </a:pPr>
                <a:endParaRPr lang="ja-JP" altLang="en-US" sz="2000" baseline="-25000" smtClean="0">
                  <a:solidFill>
                    <a:srgbClr val="000000"/>
                  </a:solidFill>
                  <a:latin typeface="Times New Roman" pitchFamily="18" charset="0"/>
                  <a:ea typeface="ＭＳ ゴシック" pitchFamily="49" charset="-128"/>
                </a:endParaRPr>
              </a:p>
            </p:txBody>
          </p:sp>
        </p:grpSp>
        <p:sp>
          <p:nvSpPr>
            <p:cNvPr id="799813" name="Oval 69"/>
            <p:cNvSpPr>
              <a:spLocks noChangeArrowheads="1"/>
            </p:cNvSpPr>
            <p:nvPr/>
          </p:nvSpPr>
          <p:spPr bwMode="auto">
            <a:xfrm>
              <a:off x="2366" y="1864"/>
              <a:ext cx="126" cy="158"/>
            </a:xfrm>
            <a:prstGeom prst="ellipse">
              <a:avLst/>
            </a:prstGeom>
            <a:solidFill>
              <a:srgbClr val="FFCCFF"/>
            </a:solidFill>
            <a:ln w="25399">
              <a:solidFill>
                <a:schemeClr val="tx1"/>
              </a:solidFill>
              <a:round/>
              <a:headEnd/>
              <a:tailEnd/>
            </a:ln>
          </p:spPr>
          <p:txBody>
            <a:bodyPr wrap="none" lIns="92075" tIns="46038" rIns="92075" bIns="46038" anchor="ctr"/>
            <a:lstStyle/>
            <a:p>
              <a:pPr algn="ctr" defTabSz="762000" fontAlgn="base">
                <a:spcBef>
                  <a:spcPct val="0"/>
                </a:spcBef>
                <a:spcAft>
                  <a:spcPct val="0"/>
                </a:spcAft>
              </a:pPr>
              <a:endParaRPr lang="ja-JP" altLang="en-US" sz="1200" b="1" smtClean="0">
                <a:solidFill>
                  <a:srgbClr val="000000"/>
                </a:solidFill>
                <a:latin typeface="Times New Roman" pitchFamily="18" charset="0"/>
                <a:ea typeface="Dotum" pitchFamily="34" charset="-127"/>
              </a:endParaRPr>
            </a:p>
          </p:txBody>
        </p:sp>
        <p:sp>
          <p:nvSpPr>
            <p:cNvPr id="799814" name="Line 70"/>
            <p:cNvSpPr>
              <a:spLocks noChangeShapeType="1"/>
            </p:cNvSpPr>
            <p:nvPr/>
          </p:nvSpPr>
          <p:spPr bwMode="auto">
            <a:xfrm>
              <a:off x="2391" y="1949"/>
              <a:ext cx="68" cy="0"/>
            </a:xfrm>
            <a:prstGeom prst="line">
              <a:avLst/>
            </a:prstGeom>
            <a:noFill/>
            <a:ln w="25399">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ja-JP" altLang="en-US" sz="2000" baseline="-25000" smtClean="0">
                <a:solidFill>
                  <a:srgbClr val="000000"/>
                </a:solidFill>
                <a:latin typeface="Times New Roman" pitchFamily="18" charset="0"/>
                <a:ea typeface="ＭＳ ゴシック" pitchFamily="49" charset="-128"/>
              </a:endParaRPr>
            </a:p>
          </p:txBody>
        </p:sp>
        <p:sp>
          <p:nvSpPr>
            <p:cNvPr id="799815" name="Freeform 71"/>
            <p:cNvSpPr>
              <a:spLocks/>
            </p:cNvSpPr>
            <p:nvPr/>
          </p:nvSpPr>
          <p:spPr bwMode="auto">
            <a:xfrm flipH="1" flipV="1">
              <a:off x="2519" y="1864"/>
              <a:ext cx="228" cy="218"/>
            </a:xfrm>
            <a:custGeom>
              <a:avLst/>
              <a:gdLst>
                <a:gd name="T0" fmla="*/ 0 w 576"/>
                <a:gd name="T1" fmla="*/ 0 h 304"/>
                <a:gd name="T2" fmla="*/ 96 w 576"/>
                <a:gd name="T3" fmla="*/ 192 h 304"/>
                <a:gd name="T4" fmla="*/ 240 w 576"/>
                <a:gd name="T5" fmla="*/ 288 h 304"/>
                <a:gd name="T6" fmla="*/ 432 w 576"/>
                <a:gd name="T7" fmla="*/ 288 h 304"/>
                <a:gd name="T8" fmla="*/ 576 w 576"/>
                <a:gd name="T9" fmla="*/ 192 h 304"/>
                <a:gd name="T10" fmla="*/ 0 60000 65536"/>
                <a:gd name="T11" fmla="*/ 0 60000 65536"/>
                <a:gd name="T12" fmla="*/ 0 60000 65536"/>
                <a:gd name="T13" fmla="*/ 0 60000 65536"/>
                <a:gd name="T14" fmla="*/ 0 60000 65536"/>
                <a:gd name="T15" fmla="*/ 0 w 576"/>
                <a:gd name="T16" fmla="*/ 0 h 304"/>
                <a:gd name="T17" fmla="*/ 576 w 576"/>
                <a:gd name="T18" fmla="*/ 304 h 304"/>
              </a:gdLst>
              <a:ahLst/>
              <a:cxnLst>
                <a:cxn ang="T10">
                  <a:pos x="T0" y="T1"/>
                </a:cxn>
                <a:cxn ang="T11">
                  <a:pos x="T2" y="T3"/>
                </a:cxn>
                <a:cxn ang="T12">
                  <a:pos x="T4" y="T5"/>
                </a:cxn>
                <a:cxn ang="T13">
                  <a:pos x="T6" y="T7"/>
                </a:cxn>
                <a:cxn ang="T14">
                  <a:pos x="T8" y="T9"/>
                </a:cxn>
              </a:cxnLst>
              <a:rect l="T15" t="T16" r="T17" b="T18"/>
              <a:pathLst>
                <a:path w="576" h="304">
                  <a:moveTo>
                    <a:pt x="0" y="0"/>
                  </a:moveTo>
                  <a:cubicBezTo>
                    <a:pt x="28" y="72"/>
                    <a:pt x="56" y="144"/>
                    <a:pt x="96" y="192"/>
                  </a:cubicBezTo>
                  <a:cubicBezTo>
                    <a:pt x="136" y="240"/>
                    <a:pt x="184" y="272"/>
                    <a:pt x="240" y="288"/>
                  </a:cubicBezTo>
                  <a:cubicBezTo>
                    <a:pt x="296" y="304"/>
                    <a:pt x="376" y="304"/>
                    <a:pt x="432" y="288"/>
                  </a:cubicBezTo>
                  <a:cubicBezTo>
                    <a:pt x="488" y="272"/>
                    <a:pt x="552" y="208"/>
                    <a:pt x="576" y="192"/>
                  </a:cubicBezTo>
                </a:path>
              </a:pathLst>
            </a:custGeom>
            <a:noFill/>
            <a:ln w="28575">
              <a:solidFill>
                <a:schemeClr val="tx1"/>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pPr algn="ctr" fontAlgn="base">
                <a:spcBef>
                  <a:spcPct val="0"/>
                </a:spcBef>
                <a:spcAft>
                  <a:spcPct val="0"/>
                </a:spcAft>
              </a:pPr>
              <a:endParaRPr lang="ja-JP" altLang="en-US" sz="2400" smtClean="0">
                <a:solidFill>
                  <a:srgbClr val="0000FF"/>
                </a:solidFill>
                <a:latin typeface="Times New Roman" pitchFamily="18" charset="0"/>
                <a:ea typeface="HG丸ｺﾞｼｯｸM-PRO" pitchFamily="50" charset="-128"/>
              </a:endParaRPr>
            </a:p>
          </p:txBody>
        </p:sp>
        <p:sp>
          <p:nvSpPr>
            <p:cNvPr id="799816" name="Oval 72"/>
            <p:cNvSpPr>
              <a:spLocks noChangeArrowheads="1"/>
            </p:cNvSpPr>
            <p:nvPr/>
          </p:nvSpPr>
          <p:spPr bwMode="auto">
            <a:xfrm>
              <a:off x="1870" y="1645"/>
              <a:ext cx="126" cy="159"/>
            </a:xfrm>
            <a:prstGeom prst="ellipse">
              <a:avLst/>
            </a:prstGeom>
            <a:solidFill>
              <a:srgbClr val="FFCCFF"/>
            </a:solidFill>
            <a:ln w="25399">
              <a:solidFill>
                <a:schemeClr val="tx1"/>
              </a:solidFill>
              <a:round/>
              <a:headEnd/>
              <a:tailEnd/>
            </a:ln>
          </p:spPr>
          <p:txBody>
            <a:bodyPr wrap="none" lIns="92075" tIns="46038" rIns="92075" bIns="46038" anchor="ctr"/>
            <a:lstStyle/>
            <a:p>
              <a:pPr algn="ctr" defTabSz="762000" fontAlgn="base">
                <a:spcBef>
                  <a:spcPct val="0"/>
                </a:spcBef>
                <a:spcAft>
                  <a:spcPct val="0"/>
                </a:spcAft>
              </a:pPr>
              <a:endParaRPr lang="ja-JP" altLang="en-US" sz="1200" b="1" smtClean="0">
                <a:solidFill>
                  <a:srgbClr val="000000"/>
                </a:solidFill>
                <a:latin typeface="Times New Roman" pitchFamily="18" charset="0"/>
                <a:ea typeface="Dotum" pitchFamily="34" charset="-127"/>
              </a:endParaRPr>
            </a:p>
          </p:txBody>
        </p:sp>
        <p:sp>
          <p:nvSpPr>
            <p:cNvPr id="799817" name="Line 73"/>
            <p:cNvSpPr>
              <a:spLocks noChangeShapeType="1"/>
            </p:cNvSpPr>
            <p:nvPr/>
          </p:nvSpPr>
          <p:spPr bwMode="auto">
            <a:xfrm>
              <a:off x="1895" y="1730"/>
              <a:ext cx="68" cy="0"/>
            </a:xfrm>
            <a:prstGeom prst="line">
              <a:avLst/>
            </a:prstGeom>
            <a:noFill/>
            <a:ln w="25399">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ja-JP" altLang="en-US" sz="2000" baseline="-25000" smtClean="0">
                <a:solidFill>
                  <a:srgbClr val="000000"/>
                </a:solidFill>
                <a:latin typeface="Times New Roman" pitchFamily="18" charset="0"/>
                <a:ea typeface="ＭＳ ゴシック" pitchFamily="49" charset="-128"/>
              </a:endParaRPr>
            </a:p>
          </p:txBody>
        </p:sp>
        <p:sp>
          <p:nvSpPr>
            <p:cNvPr id="799818" name="Oval 74"/>
            <p:cNvSpPr>
              <a:spLocks noChangeArrowheads="1"/>
            </p:cNvSpPr>
            <p:nvPr/>
          </p:nvSpPr>
          <p:spPr bwMode="auto">
            <a:xfrm>
              <a:off x="2137" y="1645"/>
              <a:ext cx="127" cy="159"/>
            </a:xfrm>
            <a:prstGeom prst="ellipse">
              <a:avLst/>
            </a:prstGeom>
            <a:solidFill>
              <a:srgbClr val="FFCCFF"/>
            </a:solidFill>
            <a:ln w="25399">
              <a:solidFill>
                <a:schemeClr val="tx1"/>
              </a:solidFill>
              <a:round/>
              <a:headEnd/>
              <a:tailEnd/>
            </a:ln>
          </p:spPr>
          <p:txBody>
            <a:bodyPr wrap="none" lIns="92075" tIns="46038" rIns="92075" bIns="46038" anchor="ctr"/>
            <a:lstStyle/>
            <a:p>
              <a:pPr algn="ctr" defTabSz="762000" fontAlgn="base">
                <a:spcBef>
                  <a:spcPct val="0"/>
                </a:spcBef>
                <a:spcAft>
                  <a:spcPct val="0"/>
                </a:spcAft>
              </a:pPr>
              <a:endParaRPr lang="ja-JP" altLang="en-US" sz="1200" b="1" smtClean="0">
                <a:solidFill>
                  <a:srgbClr val="000000"/>
                </a:solidFill>
                <a:latin typeface="Times New Roman" pitchFamily="18" charset="0"/>
                <a:ea typeface="Dotum" pitchFamily="34" charset="-127"/>
              </a:endParaRPr>
            </a:p>
          </p:txBody>
        </p:sp>
        <p:sp>
          <p:nvSpPr>
            <p:cNvPr id="799819" name="Line 75"/>
            <p:cNvSpPr>
              <a:spLocks noChangeShapeType="1"/>
            </p:cNvSpPr>
            <p:nvPr/>
          </p:nvSpPr>
          <p:spPr bwMode="auto">
            <a:xfrm>
              <a:off x="2162" y="1730"/>
              <a:ext cx="69" cy="0"/>
            </a:xfrm>
            <a:prstGeom prst="line">
              <a:avLst/>
            </a:prstGeom>
            <a:noFill/>
            <a:ln w="25399">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ja-JP" altLang="en-US" sz="2000" baseline="-25000" smtClean="0">
                <a:solidFill>
                  <a:srgbClr val="000000"/>
                </a:solidFill>
                <a:latin typeface="Times New Roman" pitchFamily="18" charset="0"/>
                <a:ea typeface="ＭＳ ゴシック" pitchFamily="49" charset="-128"/>
              </a:endParaRPr>
            </a:p>
          </p:txBody>
        </p:sp>
        <p:sp>
          <p:nvSpPr>
            <p:cNvPr id="799820" name="Oval 76"/>
            <p:cNvSpPr>
              <a:spLocks noChangeArrowheads="1"/>
            </p:cNvSpPr>
            <p:nvPr/>
          </p:nvSpPr>
          <p:spPr bwMode="auto">
            <a:xfrm>
              <a:off x="1489" y="2169"/>
              <a:ext cx="362" cy="349"/>
            </a:xfrm>
            <a:prstGeom prst="ellipse">
              <a:avLst/>
            </a:prstGeom>
            <a:solidFill>
              <a:schemeClr val="bg1"/>
            </a:solidFill>
            <a:ln w="25399">
              <a:solidFill>
                <a:schemeClr val="tx1"/>
              </a:solidFill>
              <a:round/>
              <a:headEnd/>
              <a:tailEnd/>
            </a:ln>
          </p:spPr>
          <p:txBody>
            <a:bodyPr wrap="none" lIns="92075" tIns="46038" rIns="92075" bIns="46038" anchor="ctr"/>
            <a:lstStyle/>
            <a:p>
              <a:pPr algn="ctr" fontAlgn="base">
                <a:spcBef>
                  <a:spcPct val="0"/>
                </a:spcBef>
                <a:spcAft>
                  <a:spcPct val="0"/>
                </a:spcAft>
              </a:pPr>
              <a:endParaRPr lang="ja-JP" altLang="en-US" sz="2400" smtClean="0">
                <a:solidFill>
                  <a:srgbClr val="0000FF"/>
                </a:solidFill>
                <a:latin typeface="Times New Roman" pitchFamily="18" charset="0"/>
                <a:ea typeface="HG丸ｺﾞｼｯｸM-PRO" pitchFamily="50" charset="-128"/>
              </a:endParaRPr>
            </a:p>
          </p:txBody>
        </p:sp>
        <p:sp>
          <p:nvSpPr>
            <p:cNvPr id="799821" name="Oval 77"/>
            <p:cNvSpPr>
              <a:spLocks noChangeArrowheads="1"/>
            </p:cNvSpPr>
            <p:nvPr/>
          </p:nvSpPr>
          <p:spPr bwMode="auto">
            <a:xfrm rot="10800000">
              <a:off x="1552" y="2271"/>
              <a:ext cx="136" cy="151"/>
            </a:xfrm>
            <a:prstGeom prst="ellipse">
              <a:avLst/>
            </a:prstGeom>
            <a:solidFill>
              <a:schemeClr val="hlink"/>
            </a:solidFill>
            <a:ln w="25399">
              <a:solidFill>
                <a:schemeClr val="tx1"/>
              </a:solidFill>
              <a:round/>
              <a:headEnd/>
              <a:tailEnd/>
            </a:ln>
          </p:spPr>
          <p:txBody>
            <a:bodyPr rot="10800000" wrap="none" lIns="92075" tIns="46038" rIns="92075" bIns="46038" anchor="ctr"/>
            <a:lstStyle/>
            <a:p>
              <a:pPr algn="ctr" defTabSz="762000" fontAlgn="base">
                <a:spcBef>
                  <a:spcPct val="0"/>
                </a:spcBef>
                <a:spcAft>
                  <a:spcPct val="0"/>
                </a:spcAft>
              </a:pPr>
              <a:endParaRPr lang="ja-JP" altLang="en-US" sz="1200" b="1" smtClean="0">
                <a:solidFill>
                  <a:srgbClr val="000000"/>
                </a:solidFill>
                <a:latin typeface="Times New Roman" pitchFamily="18" charset="0"/>
                <a:ea typeface="Dotum" pitchFamily="34" charset="-127"/>
              </a:endParaRPr>
            </a:p>
          </p:txBody>
        </p:sp>
        <p:sp>
          <p:nvSpPr>
            <p:cNvPr id="799822" name="Oval 78"/>
            <p:cNvSpPr>
              <a:spLocks noChangeArrowheads="1"/>
            </p:cNvSpPr>
            <p:nvPr/>
          </p:nvSpPr>
          <p:spPr bwMode="auto">
            <a:xfrm>
              <a:off x="1678" y="2264"/>
              <a:ext cx="126" cy="158"/>
            </a:xfrm>
            <a:prstGeom prst="ellipse">
              <a:avLst/>
            </a:prstGeom>
            <a:solidFill>
              <a:srgbClr val="FFCCFF"/>
            </a:solidFill>
            <a:ln w="25399">
              <a:solidFill>
                <a:schemeClr val="tx1"/>
              </a:solidFill>
              <a:round/>
              <a:headEnd/>
              <a:tailEnd/>
            </a:ln>
          </p:spPr>
          <p:txBody>
            <a:bodyPr wrap="none" lIns="92075" tIns="46038" rIns="92075" bIns="46038" anchor="ctr"/>
            <a:lstStyle/>
            <a:p>
              <a:pPr algn="ctr" defTabSz="762000" fontAlgn="base">
                <a:spcBef>
                  <a:spcPct val="0"/>
                </a:spcBef>
                <a:spcAft>
                  <a:spcPct val="0"/>
                </a:spcAft>
              </a:pPr>
              <a:endParaRPr lang="ja-JP" altLang="en-US" sz="1200" b="1" smtClean="0">
                <a:solidFill>
                  <a:srgbClr val="000000"/>
                </a:solidFill>
                <a:latin typeface="Times New Roman" pitchFamily="18" charset="0"/>
                <a:ea typeface="Dotum" pitchFamily="34" charset="-127"/>
              </a:endParaRPr>
            </a:p>
          </p:txBody>
        </p:sp>
        <p:sp>
          <p:nvSpPr>
            <p:cNvPr id="799823" name="Line 79"/>
            <p:cNvSpPr>
              <a:spLocks noChangeShapeType="1"/>
            </p:cNvSpPr>
            <p:nvPr/>
          </p:nvSpPr>
          <p:spPr bwMode="auto">
            <a:xfrm>
              <a:off x="1703" y="2349"/>
              <a:ext cx="68" cy="0"/>
            </a:xfrm>
            <a:prstGeom prst="line">
              <a:avLst/>
            </a:prstGeom>
            <a:noFill/>
            <a:ln w="25399">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ja-JP" altLang="en-US" sz="2000" baseline="-25000" smtClean="0">
                <a:solidFill>
                  <a:srgbClr val="000000"/>
                </a:solidFill>
                <a:latin typeface="Times New Roman" pitchFamily="18" charset="0"/>
                <a:ea typeface="ＭＳ ゴシック" pitchFamily="49" charset="-128"/>
              </a:endParaRPr>
            </a:p>
          </p:txBody>
        </p:sp>
        <p:sp>
          <p:nvSpPr>
            <p:cNvPr id="799824" name="Line 80"/>
            <p:cNvSpPr>
              <a:spLocks noChangeShapeType="1"/>
            </p:cNvSpPr>
            <p:nvPr/>
          </p:nvSpPr>
          <p:spPr bwMode="auto">
            <a:xfrm>
              <a:off x="1573" y="2343"/>
              <a:ext cx="95" cy="0"/>
            </a:xfrm>
            <a:prstGeom prst="line">
              <a:avLst/>
            </a:prstGeom>
            <a:noFill/>
            <a:ln w="25399">
              <a:solidFill>
                <a:schemeClr val="tx1"/>
              </a:solidFill>
              <a:round/>
              <a:headEnd/>
              <a:tailEnd/>
            </a:ln>
            <a:extLst>
              <a:ext uri="{909E8E84-426E-40DD-AFC4-6F175D3DCCD1}">
                <a14:hiddenFill xmlns:a14="http://schemas.microsoft.com/office/drawing/2010/main">
                  <a:noFill/>
                </a14:hiddenFill>
              </a:ext>
            </a:extLst>
          </p:spPr>
          <p:txBody>
            <a:bodyPr wrap="none" lIns="92075" tIns="46038" rIns="92075" bIns="46038" anchor="ctr"/>
            <a:lstStyle/>
            <a:p>
              <a:pPr fontAlgn="base">
                <a:spcBef>
                  <a:spcPct val="0"/>
                </a:spcBef>
                <a:spcAft>
                  <a:spcPct val="0"/>
                </a:spcAft>
              </a:pPr>
              <a:endParaRPr lang="ja-JP" altLang="en-US" sz="2000" baseline="-25000" smtClean="0">
                <a:solidFill>
                  <a:srgbClr val="000000"/>
                </a:solidFill>
                <a:latin typeface="Times New Roman" pitchFamily="18" charset="0"/>
                <a:ea typeface="ＭＳ ゴシック" pitchFamily="49" charset="-128"/>
              </a:endParaRPr>
            </a:p>
          </p:txBody>
        </p:sp>
        <p:sp>
          <p:nvSpPr>
            <p:cNvPr id="799825" name="Line 81"/>
            <p:cNvSpPr>
              <a:spLocks noChangeShapeType="1"/>
            </p:cNvSpPr>
            <p:nvPr/>
          </p:nvSpPr>
          <p:spPr bwMode="auto">
            <a:xfrm>
              <a:off x="1621" y="2301"/>
              <a:ext cx="0" cy="95"/>
            </a:xfrm>
            <a:prstGeom prst="line">
              <a:avLst/>
            </a:prstGeom>
            <a:noFill/>
            <a:ln w="25399">
              <a:solidFill>
                <a:schemeClr val="tx1"/>
              </a:solidFill>
              <a:round/>
              <a:headEnd/>
              <a:tailEnd/>
            </a:ln>
            <a:extLst>
              <a:ext uri="{909E8E84-426E-40DD-AFC4-6F175D3DCCD1}">
                <a14:hiddenFill xmlns:a14="http://schemas.microsoft.com/office/drawing/2010/main">
                  <a:noFill/>
                </a14:hiddenFill>
              </a:ext>
            </a:extLst>
          </p:spPr>
          <p:txBody>
            <a:bodyPr wrap="none" lIns="92075" tIns="46038" rIns="92075" bIns="46038" anchor="ctr"/>
            <a:lstStyle/>
            <a:p>
              <a:pPr fontAlgn="base">
                <a:spcBef>
                  <a:spcPct val="0"/>
                </a:spcBef>
                <a:spcAft>
                  <a:spcPct val="0"/>
                </a:spcAft>
              </a:pPr>
              <a:endParaRPr lang="ja-JP" altLang="en-US" sz="2000" baseline="-25000" smtClean="0">
                <a:solidFill>
                  <a:srgbClr val="000000"/>
                </a:solidFill>
                <a:latin typeface="Times New Roman" pitchFamily="18" charset="0"/>
                <a:ea typeface="ＭＳ ゴシック" pitchFamily="49" charset="-128"/>
              </a:endParaRPr>
            </a:p>
          </p:txBody>
        </p:sp>
        <p:sp>
          <p:nvSpPr>
            <p:cNvPr id="799826" name="Line 82"/>
            <p:cNvSpPr>
              <a:spLocks noChangeShapeType="1"/>
            </p:cNvSpPr>
            <p:nvPr/>
          </p:nvSpPr>
          <p:spPr bwMode="auto">
            <a:xfrm flipV="1">
              <a:off x="1489" y="2562"/>
              <a:ext cx="115" cy="393"/>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ja-JP" altLang="en-US" sz="2000" baseline="-25000" smtClean="0">
                <a:solidFill>
                  <a:srgbClr val="000000"/>
                </a:solidFill>
                <a:latin typeface="Times New Roman" pitchFamily="18" charset="0"/>
                <a:ea typeface="ＭＳ ゴシック" pitchFamily="49" charset="-128"/>
              </a:endParaRPr>
            </a:p>
          </p:txBody>
        </p:sp>
        <p:sp>
          <p:nvSpPr>
            <p:cNvPr id="799827" name="Line 83"/>
            <p:cNvSpPr>
              <a:spLocks noChangeShapeType="1"/>
            </p:cNvSpPr>
            <p:nvPr/>
          </p:nvSpPr>
          <p:spPr bwMode="auto">
            <a:xfrm flipH="1">
              <a:off x="1718" y="1777"/>
              <a:ext cx="115" cy="349"/>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ja-JP" altLang="en-US" sz="2000" baseline="-25000" smtClean="0">
                <a:solidFill>
                  <a:srgbClr val="000000"/>
                </a:solidFill>
                <a:latin typeface="Times New Roman" pitchFamily="18" charset="0"/>
                <a:ea typeface="ＭＳ ゴシック" pitchFamily="49" charset="-128"/>
              </a:endParaRPr>
            </a:p>
          </p:txBody>
        </p:sp>
        <p:sp>
          <p:nvSpPr>
            <p:cNvPr id="799828" name="Text Box 84"/>
            <p:cNvSpPr txBox="1">
              <a:spLocks noChangeArrowheads="1"/>
            </p:cNvSpPr>
            <p:nvPr/>
          </p:nvSpPr>
          <p:spPr bwMode="auto">
            <a:xfrm>
              <a:off x="1832" y="2280"/>
              <a:ext cx="327" cy="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000" baseline="-25000">
                  <a:solidFill>
                    <a:schemeClr val="tx1"/>
                  </a:solidFill>
                  <a:latin typeface="Times New Roman" pitchFamily="18" charset="0"/>
                  <a:ea typeface="ＭＳ ゴシック" pitchFamily="49" charset="-128"/>
                </a:defRPr>
              </a:lvl1pPr>
              <a:lvl2pPr marL="742950" indent="-285750" eaLnBrk="0" hangingPunct="0">
                <a:defRPr kumimoji="1" sz="2000" baseline="-25000">
                  <a:solidFill>
                    <a:schemeClr val="tx1"/>
                  </a:solidFill>
                  <a:latin typeface="Times New Roman" pitchFamily="18" charset="0"/>
                  <a:ea typeface="ＭＳ ゴシック" pitchFamily="49" charset="-128"/>
                </a:defRPr>
              </a:lvl2pPr>
              <a:lvl3pPr marL="1143000" indent="-228600" eaLnBrk="0" hangingPunct="0">
                <a:defRPr kumimoji="1" sz="2000" baseline="-25000">
                  <a:solidFill>
                    <a:schemeClr val="tx1"/>
                  </a:solidFill>
                  <a:latin typeface="Times New Roman" pitchFamily="18" charset="0"/>
                  <a:ea typeface="ＭＳ ゴシック" pitchFamily="49" charset="-128"/>
                </a:defRPr>
              </a:lvl3pPr>
              <a:lvl4pPr marL="1600200" indent="-228600" eaLnBrk="0" hangingPunct="0">
                <a:defRPr kumimoji="1" sz="2000" baseline="-25000">
                  <a:solidFill>
                    <a:schemeClr val="tx1"/>
                  </a:solidFill>
                  <a:latin typeface="Times New Roman" pitchFamily="18" charset="0"/>
                  <a:ea typeface="ＭＳ ゴシック" pitchFamily="49" charset="-128"/>
                </a:defRPr>
              </a:lvl4pPr>
              <a:lvl5pPr marL="2057400" indent="-228600" eaLnBrk="0" hangingPunct="0">
                <a:defRPr kumimoji="1" sz="2000" baseline="-25000">
                  <a:solidFill>
                    <a:schemeClr val="tx1"/>
                  </a:solidFill>
                  <a:latin typeface="Times New Roman" pitchFamily="18" charset="0"/>
                  <a:ea typeface="ＭＳ ゴシック" pitchFamily="49" charset="-128"/>
                </a:defRPr>
              </a:lvl5pPr>
              <a:lvl6pPr marL="2514600" indent="-228600" eaLnBrk="0" fontAlgn="base" hangingPunct="0">
                <a:spcBef>
                  <a:spcPct val="0"/>
                </a:spcBef>
                <a:spcAft>
                  <a:spcPct val="0"/>
                </a:spcAft>
                <a:defRPr kumimoji="1" sz="2000" baseline="-25000">
                  <a:solidFill>
                    <a:schemeClr val="tx1"/>
                  </a:solidFill>
                  <a:latin typeface="Times New Roman" pitchFamily="18" charset="0"/>
                  <a:ea typeface="ＭＳ ゴシック" pitchFamily="49" charset="-128"/>
                </a:defRPr>
              </a:lvl6pPr>
              <a:lvl7pPr marL="2971800" indent="-228600" eaLnBrk="0" fontAlgn="base" hangingPunct="0">
                <a:spcBef>
                  <a:spcPct val="0"/>
                </a:spcBef>
                <a:spcAft>
                  <a:spcPct val="0"/>
                </a:spcAft>
                <a:defRPr kumimoji="1" sz="2000" baseline="-25000">
                  <a:solidFill>
                    <a:schemeClr val="tx1"/>
                  </a:solidFill>
                  <a:latin typeface="Times New Roman" pitchFamily="18" charset="0"/>
                  <a:ea typeface="ＭＳ ゴシック" pitchFamily="49" charset="-128"/>
                </a:defRPr>
              </a:lvl7pPr>
              <a:lvl8pPr marL="3429000" indent="-228600" eaLnBrk="0" fontAlgn="base" hangingPunct="0">
                <a:spcBef>
                  <a:spcPct val="0"/>
                </a:spcBef>
                <a:spcAft>
                  <a:spcPct val="0"/>
                </a:spcAft>
                <a:defRPr kumimoji="1" sz="2000" baseline="-25000">
                  <a:solidFill>
                    <a:schemeClr val="tx1"/>
                  </a:solidFill>
                  <a:latin typeface="Times New Roman" pitchFamily="18" charset="0"/>
                  <a:ea typeface="ＭＳ ゴシック" pitchFamily="49" charset="-128"/>
                </a:defRPr>
              </a:lvl8pPr>
              <a:lvl9pPr marL="3886200" indent="-228600" eaLnBrk="0" fontAlgn="base" hangingPunct="0">
                <a:spcBef>
                  <a:spcPct val="0"/>
                </a:spcBef>
                <a:spcAft>
                  <a:spcPct val="0"/>
                </a:spcAft>
                <a:defRPr kumimoji="1" sz="2000" baseline="-25000">
                  <a:solidFill>
                    <a:schemeClr val="tx1"/>
                  </a:solidFill>
                  <a:latin typeface="Times New Roman" pitchFamily="18" charset="0"/>
                  <a:ea typeface="ＭＳ ゴシック" pitchFamily="49" charset="-128"/>
                </a:defRPr>
              </a:lvl9pPr>
            </a:lstStyle>
            <a:p>
              <a:pPr eaLnBrk="1" fontAlgn="base" latinLnBrk="1" hangingPunct="1">
                <a:spcBef>
                  <a:spcPct val="0"/>
                </a:spcBef>
                <a:spcAft>
                  <a:spcPct val="0"/>
                </a:spcAft>
              </a:pPr>
              <a:r>
                <a:rPr lang="en-US" altLang="ko-KR" sz="1200" b="1" baseline="0" smtClean="0">
                  <a:solidFill>
                    <a:srgbClr val="000000"/>
                  </a:solidFill>
                  <a:ea typeface="Dotum" pitchFamily="34" charset="-127"/>
                </a:rPr>
                <a:t>Exciton</a:t>
              </a:r>
            </a:p>
          </p:txBody>
        </p:sp>
        <p:sp>
          <p:nvSpPr>
            <p:cNvPr id="1135701" name="AutoShape 85"/>
            <p:cNvSpPr>
              <a:spLocks noChangeArrowheads="1"/>
            </p:cNvSpPr>
            <p:nvPr/>
          </p:nvSpPr>
          <p:spPr bwMode="auto">
            <a:xfrm rot="-7223602">
              <a:off x="1219" y="2407"/>
              <a:ext cx="198" cy="419"/>
            </a:xfrm>
            <a:prstGeom prst="upArrow">
              <a:avLst>
                <a:gd name="adj1" fmla="val 50000"/>
                <a:gd name="adj2" fmla="val 106335"/>
              </a:avLst>
            </a:prstGeom>
            <a:gradFill rotWithShape="0">
              <a:gsLst>
                <a:gs pos="0">
                  <a:srgbClr val="FF0000"/>
                </a:gs>
                <a:gs pos="100000">
                  <a:schemeClr val="bg1"/>
                </a:gs>
              </a:gsLst>
              <a:lin ang="0" scaled="1"/>
            </a:gradFill>
            <a:ln w="12699">
              <a:solidFill>
                <a:srgbClr val="FF0066"/>
              </a:solidFill>
              <a:miter lim="800000"/>
              <a:headEnd/>
              <a:tailEnd/>
            </a:ln>
            <a:effectLst>
              <a:outerShdw dist="107763" dir="2700000" algn="ctr" rotWithShape="0">
                <a:schemeClr val="bg2"/>
              </a:outerShdw>
            </a:effectLst>
          </p:spPr>
          <p:txBody>
            <a:bodyPr vert="eaVert" wrap="none" anchor="ctr"/>
            <a:lstStyle/>
            <a:p>
              <a:pPr algn="ctr" fontAlgn="base">
                <a:spcBef>
                  <a:spcPct val="0"/>
                </a:spcBef>
                <a:spcAft>
                  <a:spcPct val="0"/>
                </a:spcAft>
                <a:defRPr/>
              </a:pPr>
              <a:endParaRPr lang="ja-JP" altLang="en-US" sz="2400">
                <a:solidFill>
                  <a:srgbClr val="0000FF"/>
                </a:solidFill>
                <a:latin typeface="Times New Roman" pitchFamily="18" charset="0"/>
                <a:ea typeface="HG丸ｺﾞｼｯｸM-PRO" pitchFamily="50" charset="-128"/>
              </a:endParaRPr>
            </a:p>
          </p:txBody>
        </p:sp>
        <p:sp>
          <p:nvSpPr>
            <p:cNvPr id="1135702" name="AutoShape 86"/>
            <p:cNvSpPr>
              <a:spLocks noChangeArrowheads="1"/>
            </p:cNvSpPr>
            <p:nvPr/>
          </p:nvSpPr>
          <p:spPr bwMode="auto">
            <a:xfrm rot="-27053687">
              <a:off x="1067" y="2146"/>
              <a:ext cx="197" cy="419"/>
            </a:xfrm>
            <a:prstGeom prst="upArrow">
              <a:avLst>
                <a:gd name="adj1" fmla="val 50000"/>
                <a:gd name="adj2" fmla="val 106335"/>
              </a:avLst>
            </a:prstGeom>
            <a:gradFill rotWithShape="0">
              <a:gsLst>
                <a:gs pos="0">
                  <a:srgbClr val="66FF66"/>
                </a:gs>
                <a:gs pos="100000">
                  <a:schemeClr val="bg1"/>
                </a:gs>
              </a:gsLst>
              <a:lin ang="0" scaled="1"/>
            </a:gradFill>
            <a:ln w="12699">
              <a:solidFill>
                <a:schemeClr val="accent1"/>
              </a:solidFill>
              <a:miter lim="800000"/>
              <a:headEnd/>
              <a:tailEnd/>
            </a:ln>
            <a:effectLst>
              <a:outerShdw dist="107763" dir="2700000" algn="ctr" rotWithShape="0">
                <a:schemeClr val="bg2"/>
              </a:outerShdw>
            </a:effectLst>
          </p:spPr>
          <p:txBody>
            <a:bodyPr vert="eaVert" wrap="none" anchor="ctr"/>
            <a:lstStyle/>
            <a:p>
              <a:pPr algn="ctr" fontAlgn="base">
                <a:spcBef>
                  <a:spcPct val="0"/>
                </a:spcBef>
                <a:spcAft>
                  <a:spcPct val="0"/>
                </a:spcAft>
                <a:defRPr/>
              </a:pPr>
              <a:endParaRPr lang="ja-JP" altLang="en-US" sz="2400">
                <a:solidFill>
                  <a:srgbClr val="0000FF"/>
                </a:solidFill>
                <a:latin typeface="Times New Roman" pitchFamily="18" charset="0"/>
                <a:ea typeface="HG丸ｺﾞｼｯｸM-PRO" pitchFamily="50" charset="-128"/>
              </a:endParaRPr>
            </a:p>
          </p:txBody>
        </p:sp>
        <p:sp>
          <p:nvSpPr>
            <p:cNvPr id="1135703" name="AutoShape 87"/>
            <p:cNvSpPr>
              <a:spLocks noChangeArrowheads="1"/>
            </p:cNvSpPr>
            <p:nvPr/>
          </p:nvSpPr>
          <p:spPr bwMode="auto">
            <a:xfrm rot="7223602" flipV="1">
              <a:off x="1219" y="1840"/>
              <a:ext cx="197" cy="419"/>
            </a:xfrm>
            <a:prstGeom prst="upArrow">
              <a:avLst>
                <a:gd name="adj1" fmla="val 50000"/>
                <a:gd name="adj2" fmla="val 106335"/>
              </a:avLst>
            </a:prstGeom>
            <a:gradFill rotWithShape="0">
              <a:gsLst>
                <a:gs pos="0">
                  <a:srgbClr val="0066FF"/>
                </a:gs>
                <a:gs pos="100000">
                  <a:srgbClr val="FFFFFF"/>
                </a:gs>
              </a:gsLst>
              <a:lin ang="0" scaled="1"/>
            </a:gradFill>
            <a:ln w="12699">
              <a:solidFill>
                <a:schemeClr val="accent2"/>
              </a:solidFill>
              <a:miter lim="800000"/>
              <a:headEnd/>
              <a:tailEnd/>
            </a:ln>
            <a:effectLst>
              <a:outerShdw dist="107763" dir="2700000" algn="ctr" rotWithShape="0">
                <a:schemeClr val="bg2"/>
              </a:outerShdw>
            </a:effectLst>
          </p:spPr>
          <p:txBody>
            <a:bodyPr vert="eaVert" wrap="none" anchor="ctr"/>
            <a:lstStyle/>
            <a:p>
              <a:pPr algn="ctr" fontAlgn="base">
                <a:spcBef>
                  <a:spcPct val="0"/>
                </a:spcBef>
                <a:spcAft>
                  <a:spcPct val="0"/>
                </a:spcAft>
                <a:defRPr/>
              </a:pPr>
              <a:endParaRPr lang="ja-JP" altLang="en-US" sz="2400">
                <a:solidFill>
                  <a:srgbClr val="0000FF"/>
                </a:solidFill>
                <a:latin typeface="Times New Roman" pitchFamily="18" charset="0"/>
                <a:ea typeface="HG丸ｺﾞｼｯｸM-PRO" pitchFamily="50" charset="-128"/>
              </a:endParaRPr>
            </a:p>
          </p:txBody>
        </p:sp>
        <p:sp>
          <p:nvSpPr>
            <p:cNvPr id="799832" name="Freeform 88"/>
            <p:cNvSpPr>
              <a:spLocks/>
            </p:cNvSpPr>
            <p:nvPr/>
          </p:nvSpPr>
          <p:spPr bwMode="auto">
            <a:xfrm flipH="1" flipV="1">
              <a:off x="2269" y="1672"/>
              <a:ext cx="185" cy="124"/>
            </a:xfrm>
            <a:custGeom>
              <a:avLst/>
              <a:gdLst>
                <a:gd name="T0" fmla="*/ 0 w 576"/>
                <a:gd name="T1" fmla="*/ 0 h 304"/>
                <a:gd name="T2" fmla="*/ 96 w 576"/>
                <a:gd name="T3" fmla="*/ 192 h 304"/>
                <a:gd name="T4" fmla="*/ 240 w 576"/>
                <a:gd name="T5" fmla="*/ 288 h 304"/>
                <a:gd name="T6" fmla="*/ 432 w 576"/>
                <a:gd name="T7" fmla="*/ 288 h 304"/>
                <a:gd name="T8" fmla="*/ 576 w 576"/>
                <a:gd name="T9" fmla="*/ 192 h 304"/>
                <a:gd name="T10" fmla="*/ 0 60000 65536"/>
                <a:gd name="T11" fmla="*/ 0 60000 65536"/>
                <a:gd name="T12" fmla="*/ 0 60000 65536"/>
                <a:gd name="T13" fmla="*/ 0 60000 65536"/>
                <a:gd name="T14" fmla="*/ 0 60000 65536"/>
                <a:gd name="T15" fmla="*/ 0 w 576"/>
                <a:gd name="T16" fmla="*/ 0 h 304"/>
                <a:gd name="T17" fmla="*/ 576 w 576"/>
                <a:gd name="T18" fmla="*/ 304 h 304"/>
              </a:gdLst>
              <a:ahLst/>
              <a:cxnLst>
                <a:cxn ang="T10">
                  <a:pos x="T0" y="T1"/>
                </a:cxn>
                <a:cxn ang="T11">
                  <a:pos x="T2" y="T3"/>
                </a:cxn>
                <a:cxn ang="T12">
                  <a:pos x="T4" y="T5"/>
                </a:cxn>
                <a:cxn ang="T13">
                  <a:pos x="T6" y="T7"/>
                </a:cxn>
                <a:cxn ang="T14">
                  <a:pos x="T8" y="T9"/>
                </a:cxn>
              </a:cxnLst>
              <a:rect l="T15" t="T16" r="T17" b="T18"/>
              <a:pathLst>
                <a:path w="576" h="304">
                  <a:moveTo>
                    <a:pt x="0" y="0"/>
                  </a:moveTo>
                  <a:cubicBezTo>
                    <a:pt x="28" y="72"/>
                    <a:pt x="56" y="144"/>
                    <a:pt x="96" y="192"/>
                  </a:cubicBezTo>
                  <a:cubicBezTo>
                    <a:pt x="136" y="240"/>
                    <a:pt x="184" y="272"/>
                    <a:pt x="240" y="288"/>
                  </a:cubicBezTo>
                  <a:cubicBezTo>
                    <a:pt x="296" y="304"/>
                    <a:pt x="376" y="304"/>
                    <a:pt x="432" y="288"/>
                  </a:cubicBezTo>
                  <a:cubicBezTo>
                    <a:pt x="488" y="272"/>
                    <a:pt x="552" y="208"/>
                    <a:pt x="576" y="192"/>
                  </a:cubicBezTo>
                </a:path>
              </a:pathLst>
            </a:custGeom>
            <a:noFill/>
            <a:ln w="28575">
              <a:solidFill>
                <a:schemeClr val="tx1"/>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pPr algn="ctr" fontAlgn="base">
                <a:spcBef>
                  <a:spcPct val="0"/>
                </a:spcBef>
                <a:spcAft>
                  <a:spcPct val="0"/>
                </a:spcAft>
              </a:pPr>
              <a:endParaRPr lang="ja-JP" altLang="en-US" sz="2400" smtClean="0">
                <a:solidFill>
                  <a:srgbClr val="0000FF"/>
                </a:solidFill>
                <a:latin typeface="Times New Roman" pitchFamily="18" charset="0"/>
                <a:ea typeface="HG丸ｺﾞｼｯｸM-PRO" pitchFamily="50" charset="-128"/>
              </a:endParaRPr>
            </a:p>
          </p:txBody>
        </p:sp>
        <p:sp>
          <p:nvSpPr>
            <p:cNvPr id="799833" name="Freeform 89"/>
            <p:cNvSpPr>
              <a:spLocks/>
            </p:cNvSpPr>
            <p:nvPr/>
          </p:nvSpPr>
          <p:spPr bwMode="auto">
            <a:xfrm>
              <a:off x="865" y="2818"/>
              <a:ext cx="170" cy="69"/>
            </a:xfrm>
            <a:custGeom>
              <a:avLst/>
              <a:gdLst>
                <a:gd name="T0" fmla="*/ 0 w 576"/>
                <a:gd name="T1" fmla="*/ 0 h 304"/>
                <a:gd name="T2" fmla="*/ 96 w 576"/>
                <a:gd name="T3" fmla="*/ 192 h 304"/>
                <a:gd name="T4" fmla="*/ 240 w 576"/>
                <a:gd name="T5" fmla="*/ 288 h 304"/>
                <a:gd name="T6" fmla="*/ 432 w 576"/>
                <a:gd name="T7" fmla="*/ 288 h 304"/>
                <a:gd name="T8" fmla="*/ 576 w 576"/>
                <a:gd name="T9" fmla="*/ 192 h 304"/>
                <a:gd name="T10" fmla="*/ 0 60000 65536"/>
                <a:gd name="T11" fmla="*/ 0 60000 65536"/>
                <a:gd name="T12" fmla="*/ 0 60000 65536"/>
                <a:gd name="T13" fmla="*/ 0 60000 65536"/>
                <a:gd name="T14" fmla="*/ 0 60000 65536"/>
                <a:gd name="T15" fmla="*/ 0 w 576"/>
                <a:gd name="T16" fmla="*/ 0 h 304"/>
                <a:gd name="T17" fmla="*/ 576 w 576"/>
                <a:gd name="T18" fmla="*/ 304 h 304"/>
              </a:gdLst>
              <a:ahLst/>
              <a:cxnLst>
                <a:cxn ang="T10">
                  <a:pos x="T0" y="T1"/>
                </a:cxn>
                <a:cxn ang="T11">
                  <a:pos x="T2" y="T3"/>
                </a:cxn>
                <a:cxn ang="T12">
                  <a:pos x="T4" y="T5"/>
                </a:cxn>
                <a:cxn ang="T13">
                  <a:pos x="T6" y="T7"/>
                </a:cxn>
                <a:cxn ang="T14">
                  <a:pos x="T8" y="T9"/>
                </a:cxn>
              </a:cxnLst>
              <a:rect l="T15" t="T16" r="T17" b="T18"/>
              <a:pathLst>
                <a:path w="576" h="304">
                  <a:moveTo>
                    <a:pt x="0" y="0"/>
                  </a:moveTo>
                  <a:cubicBezTo>
                    <a:pt x="28" y="72"/>
                    <a:pt x="56" y="144"/>
                    <a:pt x="96" y="192"/>
                  </a:cubicBezTo>
                  <a:cubicBezTo>
                    <a:pt x="136" y="240"/>
                    <a:pt x="184" y="272"/>
                    <a:pt x="240" y="288"/>
                  </a:cubicBezTo>
                  <a:cubicBezTo>
                    <a:pt x="296" y="304"/>
                    <a:pt x="376" y="304"/>
                    <a:pt x="432" y="288"/>
                  </a:cubicBezTo>
                  <a:cubicBezTo>
                    <a:pt x="488" y="272"/>
                    <a:pt x="552" y="208"/>
                    <a:pt x="576" y="192"/>
                  </a:cubicBezTo>
                </a:path>
              </a:pathLst>
            </a:custGeom>
            <a:noFill/>
            <a:ln w="28575">
              <a:solidFill>
                <a:schemeClr val="tx1"/>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pPr algn="ctr" fontAlgn="base">
                <a:spcBef>
                  <a:spcPct val="0"/>
                </a:spcBef>
                <a:spcAft>
                  <a:spcPct val="0"/>
                </a:spcAft>
              </a:pPr>
              <a:endParaRPr lang="ja-JP" altLang="en-US" sz="2400" smtClean="0">
                <a:solidFill>
                  <a:srgbClr val="0000FF"/>
                </a:solidFill>
                <a:latin typeface="Times New Roman" pitchFamily="18" charset="0"/>
                <a:ea typeface="HG丸ｺﾞｼｯｸM-PRO" pitchFamily="50" charset="-128"/>
              </a:endParaRPr>
            </a:p>
          </p:txBody>
        </p:sp>
      </p:grpSp>
      <p:sp>
        <p:nvSpPr>
          <p:cNvPr id="799834" name="Oval 90"/>
          <p:cNvSpPr>
            <a:spLocks noChangeArrowheads="1"/>
          </p:cNvSpPr>
          <p:nvPr/>
        </p:nvSpPr>
        <p:spPr bwMode="auto">
          <a:xfrm>
            <a:off x="1600200" y="3149600"/>
            <a:ext cx="261938" cy="9525"/>
          </a:xfrm>
          <a:prstGeom prst="ellipse">
            <a:avLst/>
          </a:prstGeom>
          <a:solidFill>
            <a:schemeClr val="bg2"/>
          </a:solidFill>
          <a:ln>
            <a:noFill/>
          </a:ln>
          <a:extLst>
            <a:ext uri="{91240B29-F687-4F45-9708-019B960494DF}">
              <a14:hiddenLine xmlns:a14="http://schemas.microsoft.com/office/drawing/2010/main" w="19050">
                <a:solidFill>
                  <a:srgbClr val="000000"/>
                </a:solidFill>
                <a:round/>
                <a:headEnd/>
                <a:tailEnd/>
              </a14:hiddenLine>
            </a:ext>
          </a:extLst>
        </p:spPr>
        <p:txBody>
          <a:bodyPr wrap="none" anchor="ctr"/>
          <a:lstStyle/>
          <a:p>
            <a:pPr algn="ctr" fontAlgn="base">
              <a:spcBef>
                <a:spcPct val="0"/>
              </a:spcBef>
              <a:spcAft>
                <a:spcPct val="0"/>
              </a:spcAft>
            </a:pPr>
            <a:endParaRPr lang="ja-JP" altLang="en-US" sz="2400" smtClean="0">
              <a:solidFill>
                <a:srgbClr val="0000FF"/>
              </a:solidFill>
              <a:latin typeface="Times New Roman" pitchFamily="18" charset="0"/>
              <a:ea typeface="HG丸ｺﾞｼｯｸM-PRO" pitchFamily="50" charset="-128"/>
            </a:endParaRPr>
          </a:p>
        </p:txBody>
      </p:sp>
      <p:sp>
        <p:nvSpPr>
          <p:cNvPr id="799835" name="Rectangle 91"/>
          <p:cNvSpPr>
            <a:spLocks noChangeArrowheads="1"/>
          </p:cNvSpPr>
          <p:nvPr/>
        </p:nvSpPr>
        <p:spPr bwMode="auto">
          <a:xfrm>
            <a:off x="590550" y="4630738"/>
            <a:ext cx="2266950" cy="280987"/>
          </a:xfrm>
          <a:prstGeom prst="rect">
            <a:avLst/>
          </a:prstGeom>
          <a:solidFill>
            <a:schemeClr val="bg1"/>
          </a:solidFill>
          <a:ln w="19050">
            <a:solidFill>
              <a:schemeClr val="tx1"/>
            </a:solidFill>
            <a:miter lim="800000"/>
            <a:headEnd/>
            <a:tailEnd/>
          </a:ln>
        </p:spPr>
        <p:txBody>
          <a:bodyPr wrap="none" anchor="ctr"/>
          <a:lstStyle/>
          <a:p>
            <a:pPr algn="ctr" defTabSz="762000" fontAlgn="base">
              <a:spcBef>
                <a:spcPct val="0"/>
              </a:spcBef>
              <a:spcAft>
                <a:spcPct val="0"/>
              </a:spcAft>
            </a:pPr>
            <a:endParaRPr lang="ja-JP" altLang="en-US" sz="1200" smtClean="0">
              <a:solidFill>
                <a:srgbClr val="000000"/>
              </a:solidFill>
              <a:latin typeface="Times New Roman" pitchFamily="18" charset="0"/>
              <a:ea typeface="Dotum" pitchFamily="34" charset="-127"/>
            </a:endParaRPr>
          </a:p>
        </p:txBody>
      </p:sp>
      <p:sp>
        <p:nvSpPr>
          <p:cNvPr id="799836" name="Rectangle 92"/>
          <p:cNvSpPr>
            <a:spLocks noChangeArrowheads="1"/>
          </p:cNvSpPr>
          <p:nvPr/>
        </p:nvSpPr>
        <p:spPr bwMode="auto">
          <a:xfrm>
            <a:off x="590550" y="2297113"/>
            <a:ext cx="2266950" cy="371475"/>
          </a:xfrm>
          <a:prstGeom prst="rect">
            <a:avLst/>
          </a:prstGeom>
          <a:solidFill>
            <a:schemeClr val="bg1"/>
          </a:solidFill>
          <a:ln w="19050">
            <a:solidFill>
              <a:schemeClr val="tx1"/>
            </a:solidFill>
            <a:miter lim="800000"/>
            <a:headEnd/>
            <a:tailEnd/>
          </a:ln>
        </p:spPr>
        <p:txBody>
          <a:bodyPr wrap="none" anchor="ctr"/>
          <a:lstStyle/>
          <a:p>
            <a:pPr algn="ctr" fontAlgn="base">
              <a:spcBef>
                <a:spcPct val="0"/>
              </a:spcBef>
              <a:spcAft>
                <a:spcPct val="0"/>
              </a:spcAft>
            </a:pPr>
            <a:endParaRPr lang="ja-JP" altLang="en-US" sz="2400" smtClean="0">
              <a:solidFill>
                <a:srgbClr val="0000FF"/>
              </a:solidFill>
              <a:latin typeface="Times New Roman" pitchFamily="18" charset="0"/>
              <a:ea typeface="HG丸ｺﾞｼｯｸM-PRO" pitchFamily="50" charset="-128"/>
            </a:endParaRPr>
          </a:p>
        </p:txBody>
      </p:sp>
      <p:sp>
        <p:nvSpPr>
          <p:cNvPr id="799837" name="Rectangle 93" descr="어두운 수평선"/>
          <p:cNvSpPr>
            <a:spLocks noChangeArrowheads="1"/>
          </p:cNvSpPr>
          <p:nvPr/>
        </p:nvSpPr>
        <p:spPr bwMode="auto">
          <a:xfrm>
            <a:off x="590550" y="2679700"/>
            <a:ext cx="2266950" cy="282575"/>
          </a:xfrm>
          <a:prstGeom prst="rect">
            <a:avLst/>
          </a:prstGeom>
          <a:pattFill prst="dkHorz">
            <a:fgClr>
              <a:srgbClr val="FFFFCC"/>
            </a:fgClr>
            <a:bgClr>
              <a:srgbClr val="FFFFFF"/>
            </a:bgClr>
          </a:pattFill>
          <a:ln w="19050">
            <a:solidFill>
              <a:schemeClr val="tx1"/>
            </a:solidFill>
            <a:miter lim="800000"/>
            <a:headEnd/>
            <a:tailEnd/>
          </a:ln>
        </p:spPr>
        <p:txBody>
          <a:bodyPr wrap="none" anchor="ctr"/>
          <a:lstStyle/>
          <a:p>
            <a:pPr algn="ctr" defTabSz="762000" fontAlgn="base">
              <a:spcBef>
                <a:spcPct val="0"/>
              </a:spcBef>
              <a:spcAft>
                <a:spcPct val="0"/>
              </a:spcAft>
            </a:pPr>
            <a:r>
              <a:rPr lang="ja-JP" altLang="en-US" b="1" smtClean="0">
                <a:solidFill>
                  <a:srgbClr val="0000CC"/>
                </a:solidFill>
                <a:latin typeface="Times New Roman" pitchFamily="18" charset="0"/>
              </a:rPr>
              <a:t>正孔注入電極 (</a:t>
            </a:r>
            <a:r>
              <a:rPr lang="en-US" altLang="ja-JP" b="1" smtClean="0">
                <a:solidFill>
                  <a:srgbClr val="0000CC"/>
                </a:solidFill>
                <a:latin typeface="Times New Roman" pitchFamily="18" charset="0"/>
              </a:rPr>
              <a:t>ITO)</a:t>
            </a:r>
            <a:endParaRPr lang="en-US" altLang="ko-KR" sz="1200" b="1" smtClean="0">
              <a:solidFill>
                <a:srgbClr val="0000CC"/>
              </a:solidFill>
              <a:latin typeface="Times New Roman" pitchFamily="18" charset="0"/>
              <a:ea typeface="Dotum" pitchFamily="34" charset="-127"/>
            </a:endParaRPr>
          </a:p>
        </p:txBody>
      </p:sp>
      <p:sp>
        <p:nvSpPr>
          <p:cNvPr id="799838" name="Rectangle 94"/>
          <p:cNvSpPr>
            <a:spLocks noChangeArrowheads="1"/>
          </p:cNvSpPr>
          <p:nvPr/>
        </p:nvSpPr>
        <p:spPr bwMode="auto">
          <a:xfrm>
            <a:off x="590550" y="2973388"/>
            <a:ext cx="2266950" cy="322262"/>
          </a:xfrm>
          <a:prstGeom prst="rect">
            <a:avLst/>
          </a:prstGeom>
          <a:solidFill>
            <a:schemeClr val="bg1"/>
          </a:solidFill>
          <a:ln w="19050">
            <a:solidFill>
              <a:schemeClr val="tx1"/>
            </a:solidFill>
            <a:miter lim="800000"/>
            <a:headEnd/>
            <a:tailEnd/>
          </a:ln>
        </p:spPr>
        <p:txBody>
          <a:bodyPr wrap="none" anchor="ctr"/>
          <a:lstStyle/>
          <a:p>
            <a:pPr algn="ctr" fontAlgn="base">
              <a:spcBef>
                <a:spcPct val="0"/>
              </a:spcBef>
              <a:spcAft>
                <a:spcPct val="0"/>
              </a:spcAft>
            </a:pPr>
            <a:endParaRPr lang="ja-JP" altLang="en-US" sz="2400" smtClean="0">
              <a:solidFill>
                <a:srgbClr val="0000FF"/>
              </a:solidFill>
              <a:latin typeface="Times New Roman" pitchFamily="18" charset="0"/>
              <a:ea typeface="HG丸ｺﾞｼｯｸM-PRO" pitchFamily="50" charset="-128"/>
            </a:endParaRPr>
          </a:p>
        </p:txBody>
      </p:sp>
      <p:sp>
        <p:nvSpPr>
          <p:cNvPr id="1135711" name="AutoShape 95"/>
          <p:cNvSpPr>
            <a:spLocks noChangeArrowheads="1"/>
          </p:cNvSpPr>
          <p:nvPr/>
        </p:nvSpPr>
        <p:spPr bwMode="auto">
          <a:xfrm>
            <a:off x="684213" y="1524000"/>
            <a:ext cx="612775" cy="620713"/>
          </a:xfrm>
          <a:prstGeom prst="upArrow">
            <a:avLst>
              <a:gd name="adj1" fmla="val 50000"/>
              <a:gd name="adj2" fmla="val 50643"/>
            </a:avLst>
          </a:prstGeom>
          <a:gradFill rotWithShape="0">
            <a:gsLst>
              <a:gs pos="0">
                <a:srgbClr val="66FF66"/>
              </a:gs>
              <a:gs pos="100000">
                <a:srgbClr val="FFFFFF"/>
              </a:gs>
            </a:gsLst>
            <a:lin ang="5400000" scaled="1"/>
          </a:gradFill>
          <a:ln w="12699">
            <a:solidFill>
              <a:schemeClr val="accent2"/>
            </a:solidFill>
            <a:miter lim="800000"/>
            <a:headEnd/>
            <a:tailEnd/>
          </a:ln>
          <a:effectLst>
            <a:outerShdw dist="107763" dir="2700000" algn="ctr" rotWithShape="0">
              <a:schemeClr val="bg2"/>
            </a:outerShdw>
          </a:effectLst>
        </p:spPr>
        <p:txBody>
          <a:bodyPr vert="eaVert" wrap="none" anchor="ctr"/>
          <a:lstStyle/>
          <a:p>
            <a:pPr algn="ctr" fontAlgn="base">
              <a:spcBef>
                <a:spcPct val="0"/>
              </a:spcBef>
              <a:spcAft>
                <a:spcPct val="0"/>
              </a:spcAft>
              <a:defRPr/>
            </a:pPr>
            <a:endParaRPr lang="ja-JP" altLang="en-US" sz="2400">
              <a:solidFill>
                <a:srgbClr val="0000FF"/>
              </a:solidFill>
              <a:latin typeface="Times New Roman" pitchFamily="18" charset="0"/>
              <a:ea typeface="HG丸ｺﾞｼｯｸM-PRO" pitchFamily="50" charset="-128"/>
            </a:endParaRPr>
          </a:p>
        </p:txBody>
      </p:sp>
      <p:sp>
        <p:nvSpPr>
          <p:cNvPr id="799840" name="Line 96"/>
          <p:cNvSpPr>
            <a:spLocks noChangeShapeType="1"/>
          </p:cNvSpPr>
          <p:nvPr/>
        </p:nvSpPr>
        <p:spPr bwMode="auto">
          <a:xfrm>
            <a:off x="238125" y="2854325"/>
            <a:ext cx="0" cy="1957388"/>
          </a:xfrm>
          <a:prstGeom prst="line">
            <a:avLst/>
          </a:prstGeom>
          <a:noFill/>
          <a:ln w="25399">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ja-JP" altLang="en-US" sz="2000" baseline="-25000" smtClean="0">
              <a:solidFill>
                <a:srgbClr val="000000"/>
              </a:solidFill>
              <a:latin typeface="Times New Roman" pitchFamily="18" charset="0"/>
              <a:ea typeface="ＭＳ ゴシック" pitchFamily="49" charset="-128"/>
            </a:endParaRPr>
          </a:p>
        </p:txBody>
      </p:sp>
      <p:sp>
        <p:nvSpPr>
          <p:cNvPr id="799841" name="Line 97"/>
          <p:cNvSpPr>
            <a:spLocks noChangeShapeType="1"/>
          </p:cNvSpPr>
          <p:nvPr/>
        </p:nvSpPr>
        <p:spPr bwMode="auto">
          <a:xfrm>
            <a:off x="1100138" y="5160963"/>
            <a:ext cx="673100" cy="0"/>
          </a:xfrm>
          <a:prstGeom prst="line">
            <a:avLst/>
          </a:prstGeom>
          <a:noFill/>
          <a:ln w="25399">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ja-JP" altLang="en-US" sz="2000" baseline="-25000" smtClean="0">
              <a:solidFill>
                <a:srgbClr val="000000"/>
              </a:solidFill>
              <a:latin typeface="Times New Roman" pitchFamily="18" charset="0"/>
              <a:ea typeface="ＭＳ ゴシック" pitchFamily="49" charset="-128"/>
            </a:endParaRPr>
          </a:p>
        </p:txBody>
      </p:sp>
      <p:sp>
        <p:nvSpPr>
          <p:cNvPr id="799842" name="Line 98"/>
          <p:cNvSpPr>
            <a:spLocks noChangeShapeType="1"/>
          </p:cNvSpPr>
          <p:nvPr/>
        </p:nvSpPr>
        <p:spPr bwMode="auto">
          <a:xfrm>
            <a:off x="1758950" y="4906963"/>
            <a:ext cx="0" cy="242887"/>
          </a:xfrm>
          <a:prstGeom prst="line">
            <a:avLst/>
          </a:prstGeom>
          <a:noFill/>
          <a:ln w="25399">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ja-JP" altLang="en-US" sz="2000" baseline="-25000" smtClean="0">
              <a:solidFill>
                <a:srgbClr val="000000"/>
              </a:solidFill>
              <a:latin typeface="Times New Roman" pitchFamily="18" charset="0"/>
              <a:ea typeface="ＭＳ ゴシック" pitchFamily="49" charset="-128"/>
            </a:endParaRPr>
          </a:p>
        </p:txBody>
      </p:sp>
      <p:sp>
        <p:nvSpPr>
          <p:cNvPr id="1135715" name="AutoShape 99"/>
          <p:cNvSpPr>
            <a:spLocks noChangeArrowheads="1"/>
          </p:cNvSpPr>
          <p:nvPr/>
        </p:nvSpPr>
        <p:spPr bwMode="auto">
          <a:xfrm>
            <a:off x="1401763" y="1524000"/>
            <a:ext cx="612775" cy="620713"/>
          </a:xfrm>
          <a:prstGeom prst="upArrow">
            <a:avLst>
              <a:gd name="adj1" fmla="val 50000"/>
              <a:gd name="adj2" fmla="val 50643"/>
            </a:avLst>
          </a:prstGeom>
          <a:gradFill rotWithShape="0">
            <a:gsLst>
              <a:gs pos="0">
                <a:srgbClr val="66FF66"/>
              </a:gs>
              <a:gs pos="100000">
                <a:srgbClr val="FFFFFF"/>
              </a:gs>
            </a:gsLst>
            <a:lin ang="5400000" scaled="1"/>
          </a:gradFill>
          <a:ln w="12699">
            <a:solidFill>
              <a:schemeClr val="accent2"/>
            </a:solidFill>
            <a:miter lim="800000"/>
            <a:headEnd/>
            <a:tailEnd/>
          </a:ln>
          <a:effectLst>
            <a:outerShdw dist="107763" dir="2700000" algn="ctr" rotWithShape="0">
              <a:schemeClr val="bg2"/>
            </a:outerShdw>
          </a:effectLst>
        </p:spPr>
        <p:txBody>
          <a:bodyPr vert="eaVert" wrap="none" anchor="ctr"/>
          <a:lstStyle/>
          <a:p>
            <a:pPr algn="ctr" fontAlgn="base">
              <a:spcBef>
                <a:spcPct val="0"/>
              </a:spcBef>
              <a:spcAft>
                <a:spcPct val="0"/>
              </a:spcAft>
              <a:defRPr/>
            </a:pPr>
            <a:endParaRPr lang="ja-JP" altLang="en-US" sz="2400">
              <a:solidFill>
                <a:srgbClr val="0000FF"/>
              </a:solidFill>
              <a:latin typeface="Times New Roman" pitchFamily="18" charset="0"/>
              <a:ea typeface="HG丸ｺﾞｼｯｸM-PRO" pitchFamily="50" charset="-128"/>
            </a:endParaRPr>
          </a:p>
        </p:txBody>
      </p:sp>
      <p:sp>
        <p:nvSpPr>
          <p:cNvPr id="1135716" name="AutoShape 100"/>
          <p:cNvSpPr>
            <a:spLocks noChangeArrowheads="1"/>
          </p:cNvSpPr>
          <p:nvPr/>
        </p:nvSpPr>
        <p:spPr bwMode="auto">
          <a:xfrm>
            <a:off x="2087563" y="1524000"/>
            <a:ext cx="609600" cy="620713"/>
          </a:xfrm>
          <a:prstGeom prst="upArrow">
            <a:avLst>
              <a:gd name="adj1" fmla="val 50000"/>
              <a:gd name="adj2" fmla="val 50907"/>
            </a:avLst>
          </a:prstGeom>
          <a:gradFill rotWithShape="0">
            <a:gsLst>
              <a:gs pos="0">
                <a:srgbClr val="66FF66"/>
              </a:gs>
              <a:gs pos="100000">
                <a:srgbClr val="FFFFFF"/>
              </a:gs>
            </a:gsLst>
            <a:lin ang="5400000" scaled="1"/>
          </a:gradFill>
          <a:ln w="12699">
            <a:solidFill>
              <a:schemeClr val="accent2"/>
            </a:solidFill>
            <a:miter lim="800000"/>
            <a:headEnd/>
            <a:tailEnd/>
          </a:ln>
          <a:effectLst>
            <a:outerShdw dist="107763" dir="2700000" algn="ctr" rotWithShape="0">
              <a:schemeClr val="bg2"/>
            </a:outerShdw>
          </a:effectLst>
        </p:spPr>
        <p:txBody>
          <a:bodyPr vert="eaVert" wrap="none" anchor="ctr"/>
          <a:lstStyle/>
          <a:p>
            <a:pPr algn="ctr" fontAlgn="base">
              <a:spcBef>
                <a:spcPct val="0"/>
              </a:spcBef>
              <a:spcAft>
                <a:spcPct val="0"/>
              </a:spcAft>
              <a:defRPr/>
            </a:pPr>
            <a:endParaRPr lang="ja-JP" altLang="en-US" sz="2400">
              <a:solidFill>
                <a:srgbClr val="0000FF"/>
              </a:solidFill>
              <a:latin typeface="Times New Roman" pitchFamily="18" charset="0"/>
              <a:ea typeface="HG丸ｺﾞｼｯｸM-PRO" pitchFamily="50" charset="-128"/>
            </a:endParaRPr>
          </a:p>
        </p:txBody>
      </p:sp>
      <p:sp>
        <p:nvSpPr>
          <p:cNvPr id="799845" name="Oval 101"/>
          <p:cNvSpPr>
            <a:spLocks noChangeArrowheads="1"/>
          </p:cNvSpPr>
          <p:nvPr/>
        </p:nvSpPr>
        <p:spPr bwMode="auto">
          <a:xfrm>
            <a:off x="152400" y="4811713"/>
            <a:ext cx="179388" cy="225425"/>
          </a:xfrm>
          <a:prstGeom prst="ellipse">
            <a:avLst/>
          </a:prstGeom>
          <a:solidFill>
            <a:schemeClr val="bg1"/>
          </a:solidFill>
          <a:ln w="25399">
            <a:solidFill>
              <a:schemeClr val="tx1"/>
            </a:solidFill>
            <a:round/>
            <a:headEnd/>
            <a:tailEnd/>
          </a:ln>
        </p:spPr>
        <p:txBody>
          <a:bodyPr wrap="none" lIns="92075" tIns="46038" rIns="92075" bIns="46038" anchor="ctr"/>
          <a:lstStyle/>
          <a:p>
            <a:pPr algn="ctr" defTabSz="762000" fontAlgn="base">
              <a:spcBef>
                <a:spcPct val="0"/>
              </a:spcBef>
              <a:spcAft>
                <a:spcPct val="0"/>
              </a:spcAft>
            </a:pPr>
            <a:r>
              <a:rPr lang="ko-KR" altLang="en-US" sz="1200" smtClean="0">
                <a:solidFill>
                  <a:srgbClr val="000000"/>
                </a:solidFill>
                <a:latin typeface="Times New Roman" pitchFamily="18" charset="0"/>
                <a:ea typeface="Dotum" pitchFamily="34" charset="-127"/>
              </a:rPr>
              <a:t>+</a:t>
            </a:r>
          </a:p>
        </p:txBody>
      </p:sp>
      <p:sp>
        <p:nvSpPr>
          <p:cNvPr id="799846" name="Rectangle 102"/>
          <p:cNvSpPr>
            <a:spLocks noChangeArrowheads="1"/>
          </p:cNvSpPr>
          <p:nvPr/>
        </p:nvSpPr>
        <p:spPr bwMode="auto">
          <a:xfrm>
            <a:off x="590550" y="3305175"/>
            <a:ext cx="2266950" cy="320675"/>
          </a:xfrm>
          <a:prstGeom prst="rect">
            <a:avLst/>
          </a:prstGeom>
          <a:solidFill>
            <a:schemeClr val="bg1"/>
          </a:solidFill>
          <a:ln w="19050">
            <a:solidFill>
              <a:schemeClr val="tx1"/>
            </a:solidFill>
            <a:miter lim="800000"/>
            <a:headEnd/>
            <a:tailEnd/>
          </a:ln>
        </p:spPr>
        <p:txBody>
          <a:bodyPr wrap="none" anchor="ctr"/>
          <a:lstStyle/>
          <a:p>
            <a:pPr algn="ctr" fontAlgn="base">
              <a:spcBef>
                <a:spcPct val="0"/>
              </a:spcBef>
              <a:spcAft>
                <a:spcPct val="0"/>
              </a:spcAft>
            </a:pPr>
            <a:endParaRPr lang="ja-JP" altLang="en-US" sz="2400" smtClean="0">
              <a:solidFill>
                <a:srgbClr val="0000FF"/>
              </a:solidFill>
              <a:latin typeface="Times New Roman" pitchFamily="18" charset="0"/>
              <a:ea typeface="HG丸ｺﾞｼｯｸM-PRO" pitchFamily="50" charset="-128"/>
            </a:endParaRPr>
          </a:p>
        </p:txBody>
      </p:sp>
      <p:sp>
        <p:nvSpPr>
          <p:cNvPr id="799847" name="Rectangle 103"/>
          <p:cNvSpPr>
            <a:spLocks noChangeArrowheads="1"/>
          </p:cNvSpPr>
          <p:nvPr/>
        </p:nvSpPr>
        <p:spPr bwMode="auto">
          <a:xfrm>
            <a:off x="590550" y="3646488"/>
            <a:ext cx="2266950" cy="322262"/>
          </a:xfrm>
          <a:prstGeom prst="rect">
            <a:avLst/>
          </a:prstGeom>
          <a:solidFill>
            <a:schemeClr val="bg1"/>
          </a:solidFill>
          <a:ln w="19050">
            <a:solidFill>
              <a:schemeClr val="tx1"/>
            </a:solidFill>
            <a:miter lim="800000"/>
            <a:headEnd/>
            <a:tailEnd/>
          </a:ln>
        </p:spPr>
        <p:txBody>
          <a:bodyPr wrap="none" anchor="ctr"/>
          <a:lstStyle/>
          <a:p>
            <a:pPr algn="ctr" fontAlgn="base">
              <a:spcBef>
                <a:spcPct val="0"/>
              </a:spcBef>
              <a:spcAft>
                <a:spcPct val="0"/>
              </a:spcAft>
            </a:pPr>
            <a:endParaRPr lang="ja-JP" altLang="en-US" sz="2400" smtClean="0">
              <a:solidFill>
                <a:srgbClr val="0000FF"/>
              </a:solidFill>
              <a:latin typeface="Times New Roman" pitchFamily="18" charset="0"/>
              <a:ea typeface="HG丸ｺﾞｼｯｸM-PRO" pitchFamily="50" charset="-128"/>
            </a:endParaRPr>
          </a:p>
        </p:txBody>
      </p:sp>
      <p:sp>
        <p:nvSpPr>
          <p:cNvPr id="799848" name="Rectangle 104"/>
          <p:cNvSpPr>
            <a:spLocks noChangeArrowheads="1"/>
          </p:cNvSpPr>
          <p:nvPr/>
        </p:nvSpPr>
        <p:spPr bwMode="auto">
          <a:xfrm>
            <a:off x="590550" y="3978275"/>
            <a:ext cx="2266950" cy="319088"/>
          </a:xfrm>
          <a:prstGeom prst="rect">
            <a:avLst/>
          </a:prstGeom>
          <a:solidFill>
            <a:schemeClr val="bg1"/>
          </a:solidFill>
          <a:ln w="19050">
            <a:solidFill>
              <a:schemeClr val="tx1"/>
            </a:solidFill>
            <a:miter lim="800000"/>
            <a:headEnd/>
            <a:tailEnd/>
          </a:ln>
        </p:spPr>
        <p:txBody>
          <a:bodyPr wrap="none" anchor="ctr"/>
          <a:lstStyle/>
          <a:p>
            <a:pPr algn="ctr" fontAlgn="base">
              <a:spcBef>
                <a:spcPct val="0"/>
              </a:spcBef>
              <a:spcAft>
                <a:spcPct val="0"/>
              </a:spcAft>
            </a:pPr>
            <a:endParaRPr lang="ja-JP" altLang="en-US" sz="2400" smtClean="0">
              <a:solidFill>
                <a:srgbClr val="0000FF"/>
              </a:solidFill>
              <a:latin typeface="Times New Roman" pitchFamily="18" charset="0"/>
              <a:ea typeface="HG丸ｺﾞｼｯｸM-PRO" pitchFamily="50" charset="-128"/>
            </a:endParaRPr>
          </a:p>
        </p:txBody>
      </p:sp>
      <p:sp>
        <p:nvSpPr>
          <p:cNvPr id="799849" name="Rectangle 105"/>
          <p:cNvSpPr>
            <a:spLocks noChangeArrowheads="1"/>
          </p:cNvSpPr>
          <p:nvPr/>
        </p:nvSpPr>
        <p:spPr bwMode="auto">
          <a:xfrm>
            <a:off x="590550" y="4306888"/>
            <a:ext cx="2266950" cy="323850"/>
          </a:xfrm>
          <a:prstGeom prst="rect">
            <a:avLst/>
          </a:prstGeom>
          <a:solidFill>
            <a:schemeClr val="bg1"/>
          </a:solidFill>
          <a:ln w="19050">
            <a:solidFill>
              <a:schemeClr val="tx1"/>
            </a:solidFill>
            <a:miter lim="800000"/>
            <a:headEnd/>
            <a:tailEnd/>
          </a:ln>
        </p:spPr>
        <p:txBody>
          <a:bodyPr wrap="none" anchor="ctr"/>
          <a:lstStyle/>
          <a:p>
            <a:pPr algn="ctr" fontAlgn="base">
              <a:spcBef>
                <a:spcPct val="0"/>
              </a:spcBef>
              <a:spcAft>
                <a:spcPct val="0"/>
              </a:spcAft>
            </a:pPr>
            <a:endParaRPr lang="ja-JP" altLang="en-US" sz="2400" smtClean="0">
              <a:solidFill>
                <a:srgbClr val="0000FF"/>
              </a:solidFill>
              <a:latin typeface="Times New Roman" pitchFamily="18" charset="0"/>
              <a:ea typeface="HG丸ｺﾞｼｯｸM-PRO" pitchFamily="50" charset="-128"/>
            </a:endParaRPr>
          </a:p>
        </p:txBody>
      </p:sp>
      <p:sp>
        <p:nvSpPr>
          <p:cNvPr id="799850" name="Rectangle 106"/>
          <p:cNvSpPr>
            <a:spLocks noChangeArrowheads="1"/>
          </p:cNvSpPr>
          <p:nvPr/>
        </p:nvSpPr>
        <p:spPr bwMode="auto">
          <a:xfrm>
            <a:off x="1281113" y="2347913"/>
            <a:ext cx="8921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lIns="92075" tIns="46038" rIns="92075" bIns="46038">
            <a:spAutoFit/>
          </a:bodyPr>
          <a:lstStyle/>
          <a:p>
            <a:pPr algn="ctr" defTabSz="762000" fontAlgn="base">
              <a:spcBef>
                <a:spcPct val="0"/>
              </a:spcBef>
              <a:spcAft>
                <a:spcPct val="0"/>
              </a:spcAft>
            </a:pPr>
            <a:r>
              <a:rPr lang="ja-JP" altLang="en-US" sz="1200" b="1" smtClean="0">
                <a:solidFill>
                  <a:srgbClr val="000000"/>
                </a:solidFill>
                <a:latin typeface="Times New Roman" pitchFamily="18" charset="0"/>
              </a:rPr>
              <a:t>ガラス基板</a:t>
            </a:r>
            <a:endParaRPr lang="ko-KR" altLang="en-US" sz="1200" b="1" smtClean="0">
              <a:solidFill>
                <a:srgbClr val="000000"/>
              </a:solidFill>
              <a:latin typeface="Times New Roman" pitchFamily="18" charset="0"/>
            </a:endParaRPr>
          </a:p>
        </p:txBody>
      </p:sp>
      <p:sp>
        <p:nvSpPr>
          <p:cNvPr id="799851" name="Rectangle 107"/>
          <p:cNvSpPr>
            <a:spLocks noChangeArrowheads="1"/>
          </p:cNvSpPr>
          <p:nvPr/>
        </p:nvSpPr>
        <p:spPr bwMode="auto">
          <a:xfrm>
            <a:off x="1009650" y="2971800"/>
            <a:ext cx="13652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lIns="92075" tIns="46038" rIns="92075" bIns="46038">
            <a:spAutoFit/>
          </a:bodyPr>
          <a:lstStyle/>
          <a:p>
            <a:pPr algn="ctr" defTabSz="762000" fontAlgn="base">
              <a:spcBef>
                <a:spcPct val="0"/>
              </a:spcBef>
              <a:spcAft>
                <a:spcPct val="0"/>
              </a:spcAft>
            </a:pPr>
            <a:r>
              <a:rPr lang="ja-JP" altLang="en-US" sz="1200" b="1" smtClean="0">
                <a:solidFill>
                  <a:srgbClr val="000000"/>
                </a:solidFill>
                <a:latin typeface="Times New Roman" pitchFamily="18" charset="0"/>
              </a:rPr>
              <a:t>正孔注入層</a:t>
            </a:r>
            <a:r>
              <a:rPr lang="ko-KR" altLang="en-US" sz="1200" b="1" smtClean="0">
                <a:solidFill>
                  <a:srgbClr val="000000"/>
                </a:solidFill>
                <a:latin typeface="Times New Roman" pitchFamily="18" charset="0"/>
                <a:ea typeface="Dotum" pitchFamily="34" charset="-127"/>
              </a:rPr>
              <a:t> (</a:t>
            </a:r>
            <a:r>
              <a:rPr lang="en-US" altLang="ko-KR" sz="1200" b="1" smtClean="0">
                <a:solidFill>
                  <a:srgbClr val="000000"/>
                </a:solidFill>
                <a:latin typeface="Times New Roman" pitchFamily="18" charset="0"/>
                <a:ea typeface="Dotum" pitchFamily="34" charset="-127"/>
              </a:rPr>
              <a:t>HIL)</a:t>
            </a:r>
          </a:p>
        </p:txBody>
      </p:sp>
      <p:sp>
        <p:nvSpPr>
          <p:cNvPr id="799852" name="Rectangle 108"/>
          <p:cNvSpPr>
            <a:spLocks noChangeArrowheads="1"/>
          </p:cNvSpPr>
          <p:nvPr/>
        </p:nvSpPr>
        <p:spPr bwMode="auto">
          <a:xfrm>
            <a:off x="1003300" y="3319463"/>
            <a:ext cx="1408113"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lIns="92075" tIns="46038" rIns="92075" bIns="46038">
            <a:spAutoFit/>
          </a:bodyPr>
          <a:lstStyle/>
          <a:p>
            <a:pPr algn="ctr" defTabSz="762000" fontAlgn="base">
              <a:spcBef>
                <a:spcPct val="0"/>
              </a:spcBef>
              <a:spcAft>
                <a:spcPct val="0"/>
              </a:spcAft>
            </a:pPr>
            <a:r>
              <a:rPr lang="ja-JP" altLang="en-US" sz="1200" b="1" smtClean="0">
                <a:solidFill>
                  <a:srgbClr val="000000"/>
                </a:solidFill>
                <a:latin typeface="Times New Roman" pitchFamily="18" charset="0"/>
              </a:rPr>
              <a:t>正孔輸送層</a:t>
            </a:r>
            <a:r>
              <a:rPr lang="ko-KR" altLang="en-US" sz="1200" b="1" smtClean="0">
                <a:solidFill>
                  <a:srgbClr val="000000"/>
                </a:solidFill>
                <a:latin typeface="Times New Roman" pitchFamily="18" charset="0"/>
                <a:ea typeface="Dotum" pitchFamily="34" charset="-127"/>
              </a:rPr>
              <a:t> (</a:t>
            </a:r>
            <a:r>
              <a:rPr lang="en-US" altLang="ko-KR" sz="1200" b="1" smtClean="0">
                <a:solidFill>
                  <a:srgbClr val="000000"/>
                </a:solidFill>
                <a:latin typeface="Times New Roman" pitchFamily="18" charset="0"/>
                <a:ea typeface="Dotum" pitchFamily="34" charset="-127"/>
              </a:rPr>
              <a:t>HTL)</a:t>
            </a:r>
          </a:p>
        </p:txBody>
      </p:sp>
      <p:sp>
        <p:nvSpPr>
          <p:cNvPr id="799853" name="Rectangle 109"/>
          <p:cNvSpPr>
            <a:spLocks noChangeArrowheads="1"/>
          </p:cNvSpPr>
          <p:nvPr/>
        </p:nvSpPr>
        <p:spPr bwMode="auto">
          <a:xfrm>
            <a:off x="1136650" y="3667125"/>
            <a:ext cx="1128713"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lIns="92075" tIns="46038" rIns="92075" bIns="46038">
            <a:spAutoFit/>
          </a:bodyPr>
          <a:lstStyle/>
          <a:p>
            <a:pPr algn="ctr" defTabSz="762000" fontAlgn="base">
              <a:spcBef>
                <a:spcPct val="0"/>
              </a:spcBef>
              <a:spcAft>
                <a:spcPct val="0"/>
              </a:spcAft>
            </a:pPr>
            <a:r>
              <a:rPr lang="ja-JP" altLang="en-US" sz="1200" b="1" smtClean="0">
                <a:solidFill>
                  <a:srgbClr val="000000"/>
                </a:solidFill>
                <a:latin typeface="Times New Roman" pitchFamily="18" charset="0"/>
              </a:rPr>
              <a:t>発光層</a:t>
            </a:r>
            <a:r>
              <a:rPr lang="ko-KR" altLang="en-US" sz="1200" b="1" smtClean="0">
                <a:solidFill>
                  <a:srgbClr val="000000"/>
                </a:solidFill>
                <a:latin typeface="Times New Roman" pitchFamily="18" charset="0"/>
                <a:ea typeface="Dotum" pitchFamily="34" charset="-127"/>
              </a:rPr>
              <a:t> (</a:t>
            </a:r>
            <a:r>
              <a:rPr lang="en-US" altLang="ko-KR" sz="1200" b="1" smtClean="0">
                <a:solidFill>
                  <a:srgbClr val="000000"/>
                </a:solidFill>
                <a:latin typeface="Times New Roman" pitchFamily="18" charset="0"/>
                <a:ea typeface="Dotum" pitchFamily="34" charset="-127"/>
              </a:rPr>
              <a:t>EML)</a:t>
            </a:r>
          </a:p>
        </p:txBody>
      </p:sp>
      <p:sp>
        <p:nvSpPr>
          <p:cNvPr id="799854" name="Rectangle 110"/>
          <p:cNvSpPr>
            <a:spLocks noChangeArrowheads="1"/>
          </p:cNvSpPr>
          <p:nvPr/>
        </p:nvSpPr>
        <p:spPr bwMode="auto">
          <a:xfrm>
            <a:off x="1012825" y="3978275"/>
            <a:ext cx="13906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lIns="92075" tIns="46038" rIns="92075" bIns="46038">
            <a:spAutoFit/>
          </a:bodyPr>
          <a:lstStyle/>
          <a:p>
            <a:pPr algn="ctr" defTabSz="762000" fontAlgn="base">
              <a:spcBef>
                <a:spcPct val="0"/>
              </a:spcBef>
              <a:spcAft>
                <a:spcPct val="0"/>
              </a:spcAft>
            </a:pPr>
            <a:r>
              <a:rPr lang="ja-JP" altLang="en-US" sz="1200" b="1" smtClean="0">
                <a:solidFill>
                  <a:srgbClr val="000000"/>
                </a:solidFill>
                <a:latin typeface="Times New Roman" pitchFamily="18" charset="0"/>
              </a:rPr>
              <a:t>電子輸送層</a:t>
            </a:r>
            <a:r>
              <a:rPr lang="en-US" altLang="ko-KR" sz="1200" b="1" smtClean="0">
                <a:solidFill>
                  <a:srgbClr val="000000"/>
                </a:solidFill>
                <a:latin typeface="Times New Roman" pitchFamily="18" charset="0"/>
                <a:ea typeface="Dotum" pitchFamily="34" charset="-127"/>
              </a:rPr>
              <a:t> (ETL)</a:t>
            </a:r>
          </a:p>
        </p:txBody>
      </p:sp>
      <p:sp>
        <p:nvSpPr>
          <p:cNvPr id="799855" name="Rectangle 111"/>
          <p:cNvSpPr>
            <a:spLocks noChangeArrowheads="1"/>
          </p:cNvSpPr>
          <p:nvPr/>
        </p:nvSpPr>
        <p:spPr bwMode="auto">
          <a:xfrm>
            <a:off x="1003300" y="4324350"/>
            <a:ext cx="134778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lIns="92075" tIns="46038" rIns="92075" bIns="46038">
            <a:spAutoFit/>
          </a:bodyPr>
          <a:lstStyle/>
          <a:p>
            <a:pPr algn="ctr" defTabSz="762000" fontAlgn="base">
              <a:spcBef>
                <a:spcPct val="0"/>
              </a:spcBef>
              <a:spcAft>
                <a:spcPct val="0"/>
              </a:spcAft>
            </a:pPr>
            <a:r>
              <a:rPr lang="ja-JP" altLang="en-US" sz="1200" b="1" smtClean="0">
                <a:solidFill>
                  <a:srgbClr val="000000"/>
                </a:solidFill>
                <a:latin typeface="Times New Roman" pitchFamily="18" charset="0"/>
              </a:rPr>
              <a:t>電子注入層</a:t>
            </a:r>
            <a:r>
              <a:rPr lang="ko-KR" altLang="en-US" sz="1200" b="1" smtClean="0">
                <a:solidFill>
                  <a:srgbClr val="000000"/>
                </a:solidFill>
                <a:latin typeface="Times New Roman" pitchFamily="18" charset="0"/>
                <a:ea typeface="Dotum" pitchFamily="34" charset="-127"/>
              </a:rPr>
              <a:t> (</a:t>
            </a:r>
            <a:r>
              <a:rPr lang="en-US" altLang="ko-KR" sz="1200" b="1" smtClean="0">
                <a:solidFill>
                  <a:srgbClr val="000000"/>
                </a:solidFill>
                <a:latin typeface="Times New Roman" pitchFamily="18" charset="0"/>
                <a:ea typeface="Dotum" pitchFamily="34" charset="-127"/>
              </a:rPr>
              <a:t>EIL)</a:t>
            </a:r>
          </a:p>
        </p:txBody>
      </p:sp>
      <p:sp>
        <p:nvSpPr>
          <p:cNvPr id="799856" name="Line 112"/>
          <p:cNvSpPr>
            <a:spLocks noChangeShapeType="1"/>
          </p:cNvSpPr>
          <p:nvPr/>
        </p:nvSpPr>
        <p:spPr bwMode="auto">
          <a:xfrm>
            <a:off x="238125" y="2844800"/>
            <a:ext cx="344488" cy="0"/>
          </a:xfrm>
          <a:prstGeom prst="line">
            <a:avLst/>
          </a:prstGeom>
          <a:noFill/>
          <a:ln w="28575">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ja-JP" altLang="en-US" sz="2000" baseline="-25000" smtClean="0">
              <a:solidFill>
                <a:srgbClr val="000000"/>
              </a:solidFill>
              <a:latin typeface="Times New Roman" pitchFamily="18" charset="0"/>
              <a:ea typeface="ＭＳ ゴシック" pitchFamily="49" charset="-128"/>
            </a:endParaRPr>
          </a:p>
        </p:txBody>
      </p:sp>
      <p:sp>
        <p:nvSpPr>
          <p:cNvPr id="799857" name="Rectangle 113"/>
          <p:cNvSpPr>
            <a:spLocks noChangeArrowheads="1"/>
          </p:cNvSpPr>
          <p:nvPr/>
        </p:nvSpPr>
        <p:spPr bwMode="auto">
          <a:xfrm>
            <a:off x="917575" y="4591050"/>
            <a:ext cx="15652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lIns="92075" tIns="46038" rIns="92075" bIns="46038">
            <a:spAutoFit/>
          </a:bodyPr>
          <a:lstStyle/>
          <a:p>
            <a:pPr algn="ctr" defTabSz="762000" fontAlgn="base">
              <a:spcBef>
                <a:spcPct val="0"/>
              </a:spcBef>
              <a:spcAft>
                <a:spcPct val="0"/>
              </a:spcAft>
            </a:pPr>
            <a:r>
              <a:rPr lang="ja-JP" altLang="en-US" b="1" smtClean="0">
                <a:solidFill>
                  <a:srgbClr val="FF0000"/>
                </a:solidFill>
                <a:latin typeface="Times New Roman" pitchFamily="18" charset="0"/>
              </a:rPr>
              <a:t>電子注入電極</a:t>
            </a:r>
            <a:endParaRPr lang="ko-KR" altLang="en-US" b="1" smtClean="0">
              <a:solidFill>
                <a:srgbClr val="FF0000"/>
              </a:solidFill>
              <a:latin typeface="Times New Roman" pitchFamily="18" charset="0"/>
            </a:endParaRPr>
          </a:p>
        </p:txBody>
      </p:sp>
      <p:grpSp>
        <p:nvGrpSpPr>
          <p:cNvPr id="799858" name="Group 114"/>
          <p:cNvGrpSpPr>
            <a:grpSpLocks/>
          </p:cNvGrpSpPr>
          <p:nvPr/>
        </p:nvGrpSpPr>
        <p:grpSpPr bwMode="auto">
          <a:xfrm>
            <a:off x="969963" y="5032375"/>
            <a:ext cx="182562" cy="225425"/>
            <a:chOff x="1632" y="3840"/>
            <a:chExt cx="202" cy="224"/>
          </a:xfrm>
        </p:grpSpPr>
        <p:sp>
          <p:nvSpPr>
            <p:cNvPr id="799859" name="Oval 115"/>
            <p:cNvSpPr>
              <a:spLocks noChangeArrowheads="1"/>
            </p:cNvSpPr>
            <p:nvPr/>
          </p:nvSpPr>
          <p:spPr bwMode="auto">
            <a:xfrm>
              <a:off x="1632" y="3840"/>
              <a:ext cx="202" cy="224"/>
            </a:xfrm>
            <a:prstGeom prst="ellipse">
              <a:avLst/>
            </a:prstGeom>
            <a:solidFill>
              <a:schemeClr val="bg1"/>
            </a:solidFill>
            <a:ln w="25399">
              <a:solidFill>
                <a:schemeClr val="tx1"/>
              </a:solidFill>
              <a:round/>
              <a:headEnd/>
              <a:tailEnd/>
            </a:ln>
          </p:spPr>
          <p:txBody>
            <a:bodyPr wrap="none" lIns="92075" tIns="46038" rIns="92075" bIns="46038" anchor="ctr"/>
            <a:lstStyle/>
            <a:p>
              <a:pPr algn="ctr" defTabSz="762000" fontAlgn="base">
                <a:spcBef>
                  <a:spcPct val="0"/>
                </a:spcBef>
                <a:spcAft>
                  <a:spcPct val="0"/>
                </a:spcAft>
              </a:pPr>
              <a:endParaRPr lang="ja-JP" altLang="en-US" sz="1200" smtClean="0">
                <a:solidFill>
                  <a:srgbClr val="000000"/>
                </a:solidFill>
                <a:latin typeface="Times New Roman" pitchFamily="18" charset="0"/>
                <a:ea typeface="Dotum" pitchFamily="34" charset="-127"/>
              </a:endParaRPr>
            </a:p>
          </p:txBody>
        </p:sp>
        <p:sp>
          <p:nvSpPr>
            <p:cNvPr id="799860" name="Line 116"/>
            <p:cNvSpPr>
              <a:spLocks noChangeShapeType="1"/>
            </p:cNvSpPr>
            <p:nvPr/>
          </p:nvSpPr>
          <p:spPr bwMode="auto">
            <a:xfrm>
              <a:off x="1672" y="3960"/>
              <a:ext cx="109" cy="0"/>
            </a:xfrm>
            <a:prstGeom prst="line">
              <a:avLst/>
            </a:prstGeom>
            <a:noFill/>
            <a:ln w="25399">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ja-JP" altLang="en-US" sz="2000" baseline="-25000" smtClean="0">
                <a:solidFill>
                  <a:srgbClr val="000000"/>
                </a:solidFill>
                <a:latin typeface="Times New Roman" pitchFamily="18" charset="0"/>
                <a:ea typeface="ＭＳ ゴシック" pitchFamily="49" charset="-128"/>
              </a:endParaRPr>
            </a:p>
          </p:txBody>
        </p:sp>
      </p:grpSp>
      <p:sp>
        <p:nvSpPr>
          <p:cNvPr id="799861" name="Rectangle 117"/>
          <p:cNvSpPr>
            <a:spLocks noGrp="1" noChangeArrowheads="1"/>
          </p:cNvSpPr>
          <p:nvPr>
            <p:ph type="title" idx="4294967295"/>
          </p:nvPr>
        </p:nvSpPr>
        <p:spPr>
          <a:xfrm>
            <a:off x="0" y="0"/>
            <a:ext cx="9144000" cy="838200"/>
          </a:xfrm>
          <a:noFill/>
        </p:spPr>
        <p:txBody>
          <a:bodyPr/>
          <a:lstStyle/>
          <a:p>
            <a:r>
              <a:rPr lang="ja-JP" altLang="en-US" sz="3600" b="1" dirty="0" smtClean="0">
                <a:solidFill>
                  <a:srgbClr val="0000FF"/>
                </a:solidFill>
                <a:latin typeface="Times New Roman" pitchFamily="18" charset="0"/>
              </a:rPr>
              <a:t>有機</a:t>
            </a:r>
            <a:r>
              <a:rPr lang="en-US" altLang="ja-JP" sz="3600" b="1" dirty="0" smtClean="0">
                <a:solidFill>
                  <a:srgbClr val="0000FF"/>
                </a:solidFill>
                <a:latin typeface="Times New Roman" pitchFamily="18" charset="0"/>
              </a:rPr>
              <a:t>EL</a:t>
            </a:r>
            <a:r>
              <a:rPr lang="ja-JP" altLang="en-US" sz="3600" b="1" dirty="0" smtClean="0">
                <a:solidFill>
                  <a:srgbClr val="0000FF"/>
                </a:solidFill>
                <a:latin typeface="Times New Roman" pitchFamily="18" charset="0"/>
              </a:rPr>
              <a:t>の構造と動作原理</a:t>
            </a:r>
          </a:p>
        </p:txBody>
      </p:sp>
      <p:sp>
        <p:nvSpPr>
          <p:cNvPr id="799862" name="Text Box 118"/>
          <p:cNvSpPr txBox="1">
            <a:spLocks noChangeArrowheads="1"/>
          </p:cNvSpPr>
          <p:nvPr/>
        </p:nvSpPr>
        <p:spPr bwMode="auto">
          <a:xfrm>
            <a:off x="3710153" y="5765800"/>
            <a:ext cx="497748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000" baseline="-25000">
                <a:solidFill>
                  <a:schemeClr val="tx1"/>
                </a:solidFill>
                <a:latin typeface="Times New Roman" pitchFamily="18" charset="0"/>
                <a:ea typeface="ＭＳ ゴシック" pitchFamily="49" charset="-128"/>
              </a:defRPr>
            </a:lvl1pPr>
            <a:lvl2pPr marL="742950" indent="-285750" eaLnBrk="0" hangingPunct="0">
              <a:defRPr kumimoji="1" sz="2000" baseline="-25000">
                <a:solidFill>
                  <a:schemeClr val="tx1"/>
                </a:solidFill>
                <a:latin typeface="Times New Roman" pitchFamily="18" charset="0"/>
                <a:ea typeface="ＭＳ ゴシック" pitchFamily="49" charset="-128"/>
              </a:defRPr>
            </a:lvl2pPr>
            <a:lvl3pPr marL="1143000" indent="-228600" eaLnBrk="0" hangingPunct="0">
              <a:defRPr kumimoji="1" sz="2000" baseline="-25000">
                <a:solidFill>
                  <a:schemeClr val="tx1"/>
                </a:solidFill>
                <a:latin typeface="Times New Roman" pitchFamily="18" charset="0"/>
                <a:ea typeface="ＭＳ ゴシック" pitchFamily="49" charset="-128"/>
              </a:defRPr>
            </a:lvl3pPr>
            <a:lvl4pPr marL="1600200" indent="-228600" eaLnBrk="0" hangingPunct="0">
              <a:defRPr kumimoji="1" sz="2000" baseline="-25000">
                <a:solidFill>
                  <a:schemeClr val="tx1"/>
                </a:solidFill>
                <a:latin typeface="Times New Roman" pitchFamily="18" charset="0"/>
                <a:ea typeface="ＭＳ ゴシック" pitchFamily="49" charset="-128"/>
              </a:defRPr>
            </a:lvl4pPr>
            <a:lvl5pPr marL="2057400" indent="-228600" eaLnBrk="0" hangingPunct="0">
              <a:defRPr kumimoji="1" sz="2000" baseline="-25000">
                <a:solidFill>
                  <a:schemeClr val="tx1"/>
                </a:solidFill>
                <a:latin typeface="Times New Roman" pitchFamily="18" charset="0"/>
                <a:ea typeface="ＭＳ ゴシック" pitchFamily="49" charset="-128"/>
              </a:defRPr>
            </a:lvl5pPr>
            <a:lvl6pPr marL="2514600" indent="-228600" eaLnBrk="0" fontAlgn="base" hangingPunct="0">
              <a:spcBef>
                <a:spcPct val="0"/>
              </a:spcBef>
              <a:spcAft>
                <a:spcPct val="0"/>
              </a:spcAft>
              <a:defRPr kumimoji="1" sz="2000" baseline="-25000">
                <a:solidFill>
                  <a:schemeClr val="tx1"/>
                </a:solidFill>
                <a:latin typeface="Times New Roman" pitchFamily="18" charset="0"/>
                <a:ea typeface="ＭＳ ゴシック" pitchFamily="49" charset="-128"/>
              </a:defRPr>
            </a:lvl6pPr>
            <a:lvl7pPr marL="2971800" indent="-228600" eaLnBrk="0" fontAlgn="base" hangingPunct="0">
              <a:spcBef>
                <a:spcPct val="0"/>
              </a:spcBef>
              <a:spcAft>
                <a:spcPct val="0"/>
              </a:spcAft>
              <a:defRPr kumimoji="1" sz="2000" baseline="-25000">
                <a:solidFill>
                  <a:schemeClr val="tx1"/>
                </a:solidFill>
                <a:latin typeface="Times New Roman" pitchFamily="18" charset="0"/>
                <a:ea typeface="ＭＳ ゴシック" pitchFamily="49" charset="-128"/>
              </a:defRPr>
            </a:lvl7pPr>
            <a:lvl8pPr marL="3429000" indent="-228600" eaLnBrk="0" fontAlgn="base" hangingPunct="0">
              <a:spcBef>
                <a:spcPct val="0"/>
              </a:spcBef>
              <a:spcAft>
                <a:spcPct val="0"/>
              </a:spcAft>
              <a:defRPr kumimoji="1" sz="2000" baseline="-25000">
                <a:solidFill>
                  <a:schemeClr val="tx1"/>
                </a:solidFill>
                <a:latin typeface="Times New Roman" pitchFamily="18" charset="0"/>
                <a:ea typeface="ＭＳ ゴシック" pitchFamily="49" charset="-128"/>
              </a:defRPr>
            </a:lvl8pPr>
            <a:lvl9pPr marL="3886200" indent="-228600" eaLnBrk="0" fontAlgn="base" hangingPunct="0">
              <a:spcBef>
                <a:spcPct val="0"/>
              </a:spcBef>
              <a:spcAft>
                <a:spcPct val="0"/>
              </a:spcAft>
              <a:defRPr kumimoji="1" sz="2000" baseline="-25000">
                <a:solidFill>
                  <a:schemeClr val="tx1"/>
                </a:solidFill>
                <a:latin typeface="Times New Roman" pitchFamily="18" charset="0"/>
                <a:ea typeface="ＭＳ ゴシック" pitchFamily="49" charset="-128"/>
              </a:defRPr>
            </a:lvl9pPr>
          </a:lstStyle>
          <a:p>
            <a:pPr eaLnBrk="1" fontAlgn="base" hangingPunct="1">
              <a:spcBef>
                <a:spcPct val="50000"/>
              </a:spcBef>
              <a:spcAft>
                <a:spcPct val="0"/>
              </a:spcAft>
            </a:pPr>
            <a:r>
              <a:rPr lang="ja-JP" altLang="en-US" sz="2400" b="1" baseline="0" dirty="0" smtClean="0">
                <a:solidFill>
                  <a:srgbClr val="FF0000"/>
                </a:solidFill>
                <a:ea typeface="HG丸ｺﾞｼｯｸM-PRO" pitchFamily="50" charset="-128"/>
              </a:rPr>
              <a:t>電子と正孔をぶつけると光が出る</a:t>
            </a:r>
          </a:p>
        </p:txBody>
      </p:sp>
      <p:sp>
        <p:nvSpPr>
          <p:cNvPr id="799864" name="Line 120"/>
          <p:cNvSpPr>
            <a:spLocks noChangeShapeType="1"/>
          </p:cNvSpPr>
          <p:nvPr/>
        </p:nvSpPr>
        <p:spPr bwMode="auto">
          <a:xfrm flipH="1">
            <a:off x="5682079" y="3837232"/>
            <a:ext cx="133601" cy="1801568"/>
          </a:xfrm>
          <a:prstGeom prst="line">
            <a:avLst/>
          </a:prstGeom>
          <a:noFill/>
          <a:ln w="38100">
            <a:solidFill>
              <a:srgbClr val="0000FF"/>
            </a:solidFill>
            <a:round/>
            <a:headEnd/>
            <a:tailEnd type="stealth"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2000" baseline="-25000" smtClean="0">
              <a:solidFill>
                <a:srgbClr val="000000"/>
              </a:solidFill>
              <a:latin typeface="Times New Roman" pitchFamily="18" charset="0"/>
              <a:ea typeface="ＭＳ ゴシック" pitchFamily="49" charset="-128"/>
            </a:endParaRPr>
          </a:p>
        </p:txBody>
      </p:sp>
      <p:sp>
        <p:nvSpPr>
          <p:cNvPr id="799867" name="Rectangle 123"/>
          <p:cNvSpPr>
            <a:spLocks noChangeArrowheads="1"/>
          </p:cNvSpPr>
          <p:nvPr/>
        </p:nvSpPr>
        <p:spPr bwMode="auto">
          <a:xfrm>
            <a:off x="1760538" y="4743450"/>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lIns="92075" tIns="46038" rIns="92075" bIns="46038">
            <a:spAutoFit/>
          </a:bodyPr>
          <a:lstStyle/>
          <a:p>
            <a:pPr algn="ctr" defTabSz="762000" fontAlgn="base">
              <a:spcBef>
                <a:spcPct val="0"/>
              </a:spcBef>
              <a:spcAft>
                <a:spcPct val="0"/>
              </a:spcAft>
            </a:pPr>
            <a:endParaRPr lang="ko-KR" altLang="en-US" b="1" smtClean="0">
              <a:solidFill>
                <a:srgbClr val="FF0000"/>
              </a:solidFill>
              <a:latin typeface="Times New Roman" pitchFamily="18" charset="0"/>
            </a:endParaRPr>
          </a:p>
        </p:txBody>
      </p:sp>
      <p:sp>
        <p:nvSpPr>
          <p:cNvPr id="799868" name="Rectangle 137"/>
          <p:cNvSpPr>
            <a:spLocks noChangeArrowheads="1"/>
          </p:cNvSpPr>
          <p:nvPr/>
        </p:nvSpPr>
        <p:spPr bwMode="auto">
          <a:xfrm>
            <a:off x="8106610" y="3339489"/>
            <a:ext cx="7969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fontAlgn="base">
              <a:spcBef>
                <a:spcPct val="0"/>
              </a:spcBef>
              <a:spcAft>
                <a:spcPct val="0"/>
              </a:spcAft>
            </a:pPr>
            <a:r>
              <a:rPr lang="ja-JP" altLang="en-US" sz="2400" b="1" dirty="0" smtClean="0">
                <a:solidFill>
                  <a:srgbClr val="0000CC"/>
                </a:solidFill>
                <a:latin typeface="Times New Roman" pitchFamily="18" charset="0"/>
                <a:ea typeface="HG丸ｺﾞｼｯｸM-PRO" pitchFamily="50" charset="-128"/>
              </a:rPr>
              <a:t>金属</a:t>
            </a:r>
          </a:p>
        </p:txBody>
      </p:sp>
    </p:spTree>
    <p:extLst>
      <p:ext uri="{BB962C8B-B14F-4D97-AF65-F5344CB8AC3E}">
        <p14:creationId xmlns:p14="http://schemas.microsoft.com/office/powerpoint/2010/main" val="9891826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5"/>
          <p:cNvSpPr>
            <a:spLocks noGrp="1" noChangeArrowheads="1"/>
          </p:cNvSpPr>
          <p:nvPr>
            <p:ph type="title" idx="4294967295"/>
          </p:nvPr>
        </p:nvSpPr>
        <p:spPr>
          <a:xfrm>
            <a:off x="0" y="0"/>
            <a:ext cx="9144000" cy="762000"/>
          </a:xfrm>
          <a:ln/>
          <a:extLst>
            <a:ext uri="{91240B29-F687-4F45-9708-019B960494DF}">
              <a14:hiddenLine xmlns:a14="http://schemas.microsoft.com/office/drawing/2010/main" w="9525" cap="flat" cmpd="sng">
                <a:solidFill>
                  <a:schemeClr val="tx1"/>
                </a:solidFill>
                <a:prstDash val="solid"/>
                <a:miter lim="800000"/>
                <a:headEnd/>
                <a:tailEnd/>
              </a14:hiddenLine>
            </a:ext>
          </a:extLst>
        </p:spPr>
        <p:txBody>
          <a:bodyPr/>
          <a:lstStyle/>
          <a:p>
            <a:r>
              <a:rPr lang="ja-JP" altLang="en-US" sz="3600" b="1" dirty="0" smtClean="0">
                <a:solidFill>
                  <a:srgbClr val="0000FF"/>
                </a:solidFill>
              </a:rPr>
              <a:t>有機</a:t>
            </a:r>
            <a:r>
              <a:rPr lang="en-US" altLang="ja-JP" sz="3600" b="1" dirty="0" smtClean="0">
                <a:solidFill>
                  <a:srgbClr val="0000FF"/>
                </a:solidFill>
              </a:rPr>
              <a:t>EL</a:t>
            </a:r>
            <a:r>
              <a:rPr lang="ja-JP" altLang="en-US" sz="3600" b="1" dirty="0" smtClean="0">
                <a:solidFill>
                  <a:srgbClr val="0000FF"/>
                </a:solidFill>
              </a:rPr>
              <a:t>の問題</a:t>
            </a:r>
            <a:endParaRPr lang="en-US" altLang="ja-JP" sz="3600" b="1" dirty="0">
              <a:solidFill>
                <a:srgbClr val="0000FF"/>
              </a:solidFill>
            </a:endParaRPr>
          </a:p>
        </p:txBody>
      </p:sp>
      <p:sp>
        <p:nvSpPr>
          <p:cNvPr id="29699" name="Rectangle 6"/>
          <p:cNvSpPr>
            <a:spLocks noChangeArrowheads="1"/>
          </p:cNvSpPr>
          <p:nvPr/>
        </p:nvSpPr>
        <p:spPr bwMode="auto">
          <a:xfrm>
            <a:off x="4470400" y="695325"/>
            <a:ext cx="4648200" cy="336550"/>
          </a:xfrm>
          <a:prstGeom prst="rect">
            <a:avLst/>
          </a:prstGeom>
          <a:noFill/>
          <a:ln>
            <a:noFill/>
          </a:ln>
          <a:effectLst/>
          <a:extLst>
            <a:ext uri="{909E8E84-426E-40DD-AFC4-6F175D3DCCD1}">
              <a14:hiddenFill xmlns:a14="http://schemas.microsoft.com/office/drawing/2010/main">
                <a:solidFill>
                  <a:srgbClr val="66CCFF">
                    <a:alpha val="70195"/>
                  </a:srgbClr>
                </a:solidFill>
              </a14:hiddenFill>
            </a:ext>
            <a:ext uri="{91240B29-F687-4F45-9708-019B960494DF}">
              <a14:hiddenLine xmlns:a14="http://schemas.microsoft.com/office/drawing/2010/main" w="19050">
                <a:solidFill>
                  <a:srgbClr val="000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eaLnBrk="0" fontAlgn="base" hangingPunct="0">
              <a:spcBef>
                <a:spcPct val="0"/>
              </a:spcBef>
              <a:spcAft>
                <a:spcPct val="0"/>
              </a:spcAft>
            </a:pPr>
            <a:r>
              <a:rPr lang="en-US" altLang="ja-JP" sz="1600" dirty="0">
                <a:solidFill>
                  <a:srgbClr val="000000"/>
                </a:solidFill>
                <a:cs typeface="Times New Roman" pitchFamily="18" charset="0"/>
              </a:rPr>
              <a:t>Jae </a:t>
            </a:r>
            <a:r>
              <a:rPr lang="en-US" altLang="ja-JP" sz="1600" dirty="0" err="1">
                <a:solidFill>
                  <a:srgbClr val="000000"/>
                </a:solidFill>
                <a:cs typeface="Times New Roman" pitchFamily="18" charset="0"/>
              </a:rPr>
              <a:t>Kyeong</a:t>
            </a:r>
            <a:r>
              <a:rPr lang="en-US" altLang="ja-JP" sz="1600" dirty="0">
                <a:solidFill>
                  <a:srgbClr val="000000"/>
                </a:solidFill>
                <a:cs typeface="Times New Roman" pitchFamily="18" charset="0"/>
              </a:rPr>
              <a:t> </a:t>
            </a:r>
            <a:r>
              <a:rPr lang="en-US" altLang="ja-JP" sz="1600" dirty="0" err="1">
                <a:solidFill>
                  <a:srgbClr val="000000"/>
                </a:solidFill>
                <a:cs typeface="Times New Roman" pitchFamily="18" charset="0"/>
              </a:rPr>
              <a:t>Jeong</a:t>
            </a:r>
            <a:r>
              <a:rPr lang="en-US" altLang="ja-JP" sz="1600" dirty="0">
                <a:solidFill>
                  <a:srgbClr val="000000"/>
                </a:solidFill>
              </a:rPr>
              <a:t> et al., </a:t>
            </a:r>
            <a:r>
              <a:rPr lang="en-US" altLang="ja-JP" sz="1600" dirty="0" err="1">
                <a:solidFill>
                  <a:srgbClr val="000000"/>
                </a:solidFill>
              </a:rPr>
              <a:t>Inha</a:t>
            </a:r>
            <a:r>
              <a:rPr lang="en-US" altLang="ja-JP" sz="1600" dirty="0">
                <a:solidFill>
                  <a:srgbClr val="000000"/>
                </a:solidFill>
              </a:rPr>
              <a:t> </a:t>
            </a:r>
            <a:r>
              <a:rPr lang="en-US" altLang="ja-JP" sz="1600" dirty="0" err="1">
                <a:solidFill>
                  <a:srgbClr val="000000"/>
                </a:solidFill>
              </a:rPr>
              <a:t>Univ</a:t>
            </a:r>
            <a:r>
              <a:rPr lang="en-US" altLang="ja-JP" sz="1600" dirty="0">
                <a:solidFill>
                  <a:srgbClr val="000000"/>
                </a:solidFill>
              </a:rPr>
              <a:t>, IMID2009, 50-3</a:t>
            </a:r>
            <a:endParaRPr lang="en-US" altLang="ja-JP" sz="1600" dirty="0">
              <a:solidFill>
                <a:srgbClr val="000000"/>
              </a:solidFill>
              <a:ea typeface="ＭＳ ゴシック" pitchFamily="49" charset="-128"/>
            </a:endParaRPr>
          </a:p>
        </p:txBody>
      </p:sp>
      <p:sp>
        <p:nvSpPr>
          <p:cNvPr id="29700" name="Text Box 8"/>
          <p:cNvSpPr txBox="1">
            <a:spLocks noChangeArrowheads="1"/>
          </p:cNvSpPr>
          <p:nvPr/>
        </p:nvSpPr>
        <p:spPr bwMode="auto">
          <a:xfrm>
            <a:off x="330200" y="1041400"/>
            <a:ext cx="82804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kumimoji="1" sz="2400">
                <a:solidFill>
                  <a:schemeClr val="tx1"/>
                </a:solidFill>
                <a:latin typeface="Times New Roman" pitchFamily="18" charset="0"/>
                <a:ea typeface="ＭＳ Ｐゴシック" pitchFamily="50" charset="-128"/>
              </a:defRPr>
            </a:lvl1pPr>
            <a:lvl2pPr marL="742950" indent="-285750">
              <a:defRPr kumimoji="1" sz="2400">
                <a:solidFill>
                  <a:schemeClr val="tx1"/>
                </a:solidFill>
                <a:latin typeface="Times New Roman" pitchFamily="18" charset="0"/>
                <a:ea typeface="ＭＳ Ｐゴシック" pitchFamily="50" charset="-128"/>
              </a:defRPr>
            </a:lvl2pPr>
            <a:lvl3pPr marL="1143000" indent="-228600">
              <a:defRPr kumimoji="1" sz="2400">
                <a:solidFill>
                  <a:schemeClr val="tx1"/>
                </a:solidFill>
                <a:latin typeface="Times New Roman" pitchFamily="18" charset="0"/>
                <a:ea typeface="ＭＳ Ｐゴシック" pitchFamily="50" charset="-128"/>
              </a:defRPr>
            </a:lvl3pPr>
            <a:lvl4pPr marL="1600200" indent="-228600">
              <a:defRPr kumimoji="1" sz="2400">
                <a:solidFill>
                  <a:schemeClr val="tx1"/>
                </a:solidFill>
                <a:latin typeface="Times New Roman" pitchFamily="18" charset="0"/>
                <a:ea typeface="ＭＳ Ｐゴシック" pitchFamily="50" charset="-128"/>
              </a:defRPr>
            </a:lvl4pPr>
            <a:lvl5pPr marL="2057400" indent="-228600">
              <a:defRPr kumimoji="1" sz="2400">
                <a:solidFill>
                  <a:schemeClr val="tx1"/>
                </a:solidFill>
                <a:latin typeface="Times New Roman" pitchFamily="18" charset="0"/>
                <a:ea typeface="ＭＳ Ｐゴシック" pitchFamily="50" charset="-128"/>
              </a:defRPr>
            </a:lvl5pPr>
            <a:lvl6pPr marL="2514600" indent="-228600" fontAlgn="base">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fontAlgn="base">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fontAlgn="base">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fontAlgn="base">
              <a:spcBef>
                <a:spcPct val="0"/>
              </a:spcBef>
              <a:spcAft>
                <a:spcPct val="0"/>
              </a:spcAft>
              <a:defRPr kumimoji="1" sz="2400">
                <a:solidFill>
                  <a:schemeClr val="tx1"/>
                </a:solidFill>
                <a:latin typeface="Times New Roman" pitchFamily="18" charset="0"/>
                <a:ea typeface="ＭＳ Ｐゴシック" pitchFamily="50" charset="-128"/>
              </a:defRPr>
            </a:lvl9pPr>
          </a:lstStyle>
          <a:p>
            <a:pPr fontAlgn="base">
              <a:spcBef>
                <a:spcPct val="50000"/>
              </a:spcBef>
              <a:spcAft>
                <a:spcPct val="0"/>
              </a:spcAft>
            </a:pPr>
            <a:r>
              <a:rPr lang="ja-JP" altLang="en-US" sz="3600" b="1" dirty="0" smtClean="0">
                <a:solidFill>
                  <a:srgbClr val="FF0000"/>
                </a:solidFill>
                <a:ea typeface="HG丸ｺﾞｼｯｸM-PRO" pitchFamily="50" charset="-128"/>
              </a:rPr>
              <a:t>発光強度</a:t>
            </a:r>
            <a:r>
              <a:rPr lang="en-US" altLang="ja-JP" sz="3600" b="1" dirty="0" smtClean="0">
                <a:solidFill>
                  <a:srgbClr val="FF0000"/>
                </a:solidFill>
                <a:ea typeface="HG丸ｺﾞｼｯｸM-PRO" pitchFamily="50" charset="-128"/>
              </a:rPr>
              <a:t/>
            </a:r>
            <a:br>
              <a:rPr lang="en-US" altLang="ja-JP" sz="3600" b="1" dirty="0" smtClean="0">
                <a:solidFill>
                  <a:srgbClr val="FF0000"/>
                </a:solidFill>
                <a:ea typeface="HG丸ｺﾞｼｯｸM-PRO" pitchFamily="50" charset="-128"/>
              </a:rPr>
            </a:br>
            <a:r>
              <a:rPr lang="ja-JP" altLang="en-US" sz="3600" b="1" dirty="0">
                <a:ea typeface="HG丸ｺﾞｼｯｸM-PRO" pitchFamily="50" charset="-128"/>
              </a:rPr>
              <a:t>　</a:t>
            </a:r>
            <a:r>
              <a:rPr lang="ja-JP" altLang="en-US" sz="3600" b="1" dirty="0" smtClean="0">
                <a:ea typeface="HG丸ｺﾞｼｯｸM-PRO" pitchFamily="50" charset="-128"/>
              </a:rPr>
              <a:t>実効電圧の 自乗 </a:t>
            </a:r>
            <a:r>
              <a:rPr lang="en-US" altLang="ja-JP" sz="3600" b="1" dirty="0" smtClean="0">
                <a:ea typeface="HG丸ｺﾞｼｯｸM-PRO" pitchFamily="50" charset="-128"/>
              </a:rPr>
              <a:t>(V</a:t>
            </a:r>
            <a:r>
              <a:rPr lang="ja-JP" altLang="en-US" sz="3600" b="1" dirty="0" smtClean="0">
                <a:ea typeface="HG丸ｺﾞｼｯｸM-PRO" pitchFamily="50" charset="-128"/>
              </a:rPr>
              <a:t> </a:t>
            </a:r>
            <a:r>
              <a:rPr lang="en-US" altLang="ja-JP" sz="3600" b="1" dirty="0" smtClean="0">
                <a:ea typeface="HG丸ｺﾞｼｯｸM-PRO" pitchFamily="50" charset="-128"/>
              </a:rPr>
              <a:t>-</a:t>
            </a:r>
            <a:r>
              <a:rPr lang="ja-JP" altLang="en-US" sz="3600" b="1" dirty="0" smtClean="0">
                <a:ea typeface="HG丸ｺﾞｼｯｸM-PRO" pitchFamily="50" charset="-128"/>
              </a:rPr>
              <a:t> </a:t>
            </a:r>
            <a:r>
              <a:rPr lang="en-US" altLang="ja-JP" sz="3600" b="1" dirty="0" err="1" smtClean="0">
                <a:ea typeface="HG丸ｺﾞｼｯｸM-PRO" pitchFamily="50" charset="-128"/>
              </a:rPr>
              <a:t>V</a:t>
            </a:r>
            <a:r>
              <a:rPr lang="en-US" altLang="ja-JP" sz="3600" b="1" baseline="-25000" dirty="0" err="1" smtClean="0">
                <a:ea typeface="HG丸ｺﾞｼｯｸM-PRO" pitchFamily="50" charset="-128"/>
              </a:rPr>
              <a:t>th</a:t>
            </a:r>
            <a:r>
              <a:rPr lang="en-US" altLang="ja-JP" sz="3600" b="1" dirty="0" smtClean="0">
                <a:ea typeface="HG丸ｺﾞｼｯｸM-PRO" pitchFamily="50" charset="-128"/>
              </a:rPr>
              <a:t>)</a:t>
            </a:r>
            <a:r>
              <a:rPr lang="en-US" altLang="ja-JP" sz="3600" b="1" baseline="30000" dirty="0" smtClean="0">
                <a:ea typeface="HG丸ｺﾞｼｯｸM-PRO" pitchFamily="50" charset="-128"/>
              </a:rPr>
              <a:t>2</a:t>
            </a:r>
            <a:r>
              <a:rPr lang="ja-JP" altLang="en-US" sz="3600" b="1" dirty="0" smtClean="0">
                <a:ea typeface="HG丸ｺﾞｼｯｸM-PRO" pitchFamily="50" charset="-128"/>
              </a:rPr>
              <a:t> に比例</a:t>
            </a:r>
            <a:endParaRPr lang="en-US" altLang="ja-JP" sz="3600" b="1" dirty="0">
              <a:ea typeface="HG丸ｺﾞｼｯｸM-PRO" pitchFamily="50" charset="-128"/>
              <a:sym typeface="Symbol" pitchFamily="18" charset="2"/>
            </a:endParaRPr>
          </a:p>
        </p:txBody>
      </p:sp>
      <p:sp>
        <p:nvSpPr>
          <p:cNvPr id="29701" name="Text Box 10"/>
          <p:cNvSpPr txBox="1">
            <a:spLocks noChangeArrowheads="1"/>
          </p:cNvSpPr>
          <p:nvPr/>
        </p:nvSpPr>
        <p:spPr bwMode="auto">
          <a:xfrm>
            <a:off x="558800" y="2347020"/>
            <a:ext cx="7747000" cy="1477328"/>
          </a:xfrm>
          <a:prstGeom prst="rect">
            <a:avLst/>
          </a:prstGeom>
          <a:noFill/>
          <a:ln w="92075" cmpd="dbl">
            <a:solidFill>
              <a:srgbClr val="A5002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kumimoji="1" sz="2400">
                <a:solidFill>
                  <a:schemeClr val="tx1"/>
                </a:solidFill>
                <a:latin typeface="Times New Roman" pitchFamily="18" charset="0"/>
                <a:ea typeface="ＭＳ Ｐゴシック" pitchFamily="50" charset="-128"/>
              </a:defRPr>
            </a:lvl1pPr>
            <a:lvl2pPr marL="742950" indent="-285750">
              <a:defRPr kumimoji="1" sz="2400">
                <a:solidFill>
                  <a:schemeClr val="tx1"/>
                </a:solidFill>
                <a:latin typeface="Times New Roman" pitchFamily="18" charset="0"/>
                <a:ea typeface="ＭＳ Ｐゴシック" pitchFamily="50" charset="-128"/>
              </a:defRPr>
            </a:lvl2pPr>
            <a:lvl3pPr marL="1143000" indent="-228600">
              <a:defRPr kumimoji="1" sz="2400">
                <a:solidFill>
                  <a:schemeClr val="tx1"/>
                </a:solidFill>
                <a:latin typeface="Times New Roman" pitchFamily="18" charset="0"/>
                <a:ea typeface="ＭＳ Ｐゴシック" pitchFamily="50" charset="-128"/>
              </a:defRPr>
            </a:lvl3pPr>
            <a:lvl4pPr marL="1600200" indent="-228600">
              <a:defRPr kumimoji="1" sz="2400">
                <a:solidFill>
                  <a:schemeClr val="tx1"/>
                </a:solidFill>
                <a:latin typeface="Times New Roman" pitchFamily="18" charset="0"/>
                <a:ea typeface="ＭＳ Ｐゴシック" pitchFamily="50" charset="-128"/>
              </a:defRPr>
            </a:lvl4pPr>
            <a:lvl5pPr marL="2057400" indent="-228600">
              <a:defRPr kumimoji="1" sz="2400">
                <a:solidFill>
                  <a:schemeClr val="tx1"/>
                </a:solidFill>
                <a:latin typeface="Times New Roman" pitchFamily="18" charset="0"/>
                <a:ea typeface="ＭＳ Ｐゴシック" pitchFamily="50" charset="-128"/>
              </a:defRPr>
            </a:lvl5pPr>
            <a:lvl6pPr marL="2514600" indent="-228600" fontAlgn="base">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fontAlgn="base">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fontAlgn="base">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fontAlgn="base">
              <a:spcBef>
                <a:spcPct val="0"/>
              </a:spcBef>
              <a:spcAft>
                <a:spcPct val="0"/>
              </a:spcAft>
              <a:defRPr kumimoji="1" sz="2400">
                <a:solidFill>
                  <a:schemeClr val="tx1"/>
                </a:solidFill>
                <a:latin typeface="Times New Roman" pitchFamily="18" charset="0"/>
                <a:ea typeface="ＭＳ Ｐゴシック" pitchFamily="50" charset="-128"/>
              </a:defRPr>
            </a:lvl9pPr>
          </a:lstStyle>
          <a:p>
            <a:pPr algn="ctr" fontAlgn="base">
              <a:spcBef>
                <a:spcPct val="50000"/>
              </a:spcBef>
              <a:spcAft>
                <a:spcPct val="0"/>
              </a:spcAft>
            </a:pPr>
            <a:r>
              <a:rPr lang="ja-JP" altLang="en-US" sz="3600" b="1" dirty="0" smtClean="0">
                <a:solidFill>
                  <a:srgbClr val="0000FF"/>
                </a:solidFill>
                <a:ea typeface="HG丸ｺﾞｼｯｸM-PRO" pitchFamily="50" charset="-128"/>
              </a:rPr>
              <a:t>閾値電圧 </a:t>
            </a:r>
            <a:r>
              <a:rPr lang="en-US" altLang="ja-JP" sz="3600" b="1" dirty="0" err="1" smtClean="0">
                <a:solidFill>
                  <a:srgbClr val="0000FF"/>
                </a:solidFill>
                <a:cs typeface="Times New Roman" pitchFamily="18" charset="0"/>
              </a:rPr>
              <a:t>V</a:t>
            </a:r>
            <a:r>
              <a:rPr lang="en-US" altLang="ja-JP" sz="3600" b="1" baseline="-25000" dirty="0" err="1" smtClean="0">
                <a:solidFill>
                  <a:srgbClr val="0000FF"/>
                </a:solidFill>
                <a:ea typeface="HG丸ｺﾞｼｯｸM-PRO" pitchFamily="50" charset="-128"/>
                <a:sym typeface="Symbol" pitchFamily="18" charset="2"/>
              </a:rPr>
              <a:t>th</a:t>
            </a:r>
            <a:r>
              <a:rPr lang="ja-JP" altLang="en-US" sz="3600" b="1" dirty="0" smtClean="0">
                <a:solidFill>
                  <a:srgbClr val="0000FF"/>
                </a:solidFill>
                <a:ea typeface="HG丸ｺﾞｼｯｸM-PRO" pitchFamily="50" charset="-128"/>
                <a:sym typeface="Symbol" pitchFamily="18" charset="2"/>
              </a:rPr>
              <a:t> が</a:t>
            </a:r>
            <a:r>
              <a:rPr lang="en-US" altLang="ja-JP" sz="3600" b="1" dirty="0" smtClean="0">
                <a:solidFill>
                  <a:srgbClr val="0000FF"/>
                </a:solidFill>
                <a:ea typeface="HG丸ｺﾞｼｯｸM-PRO" pitchFamily="50" charset="-128"/>
              </a:rPr>
              <a:t> </a:t>
            </a:r>
            <a:r>
              <a:rPr lang="en-US" altLang="ja-JP" sz="3600" b="1" dirty="0" smtClean="0">
                <a:solidFill>
                  <a:srgbClr val="0000FF"/>
                </a:solidFill>
                <a:cs typeface="Times New Roman" pitchFamily="18" charset="0"/>
              </a:rPr>
              <a:t>0.1 </a:t>
            </a:r>
            <a:r>
              <a:rPr lang="en-US" altLang="ja-JP" sz="3600" b="1" dirty="0">
                <a:solidFill>
                  <a:srgbClr val="0000FF"/>
                </a:solidFill>
                <a:cs typeface="Times New Roman" pitchFamily="18" charset="0"/>
              </a:rPr>
              <a:t>V </a:t>
            </a:r>
            <a:r>
              <a:rPr lang="ja-JP" altLang="en-US" sz="3600" b="1" dirty="0" smtClean="0">
                <a:solidFill>
                  <a:srgbClr val="0000FF"/>
                </a:solidFill>
                <a:cs typeface="Times New Roman" pitchFamily="18" charset="0"/>
              </a:rPr>
              <a:t>ばらつくと</a:t>
            </a:r>
            <a:endParaRPr lang="en-US" altLang="ja-JP" sz="3600" b="1" dirty="0">
              <a:solidFill>
                <a:srgbClr val="0000FF"/>
              </a:solidFill>
              <a:cs typeface="Times New Roman" pitchFamily="18" charset="0"/>
            </a:endParaRPr>
          </a:p>
          <a:p>
            <a:pPr algn="ctr" fontAlgn="base">
              <a:spcBef>
                <a:spcPct val="50000"/>
              </a:spcBef>
              <a:spcAft>
                <a:spcPct val="0"/>
              </a:spcAft>
            </a:pPr>
            <a:r>
              <a:rPr lang="ja-JP" altLang="en-US" sz="3600" b="1" dirty="0" smtClean="0">
                <a:solidFill>
                  <a:srgbClr val="FF0000"/>
                </a:solidFill>
                <a:cs typeface="Times New Roman" pitchFamily="18" charset="0"/>
              </a:rPr>
              <a:t>発光強度が </a:t>
            </a:r>
            <a:r>
              <a:rPr lang="en-US" altLang="ja-JP" sz="3600" b="1" dirty="0" smtClean="0">
                <a:solidFill>
                  <a:srgbClr val="FF0000"/>
                </a:solidFill>
                <a:cs typeface="Times New Roman" pitchFamily="18" charset="0"/>
              </a:rPr>
              <a:t>16 </a:t>
            </a:r>
            <a:r>
              <a:rPr lang="en-US" altLang="ja-JP" sz="3600" b="1" dirty="0">
                <a:solidFill>
                  <a:srgbClr val="FF0000"/>
                </a:solidFill>
                <a:cs typeface="Times New Roman" pitchFamily="18" charset="0"/>
              </a:rPr>
              <a:t>% </a:t>
            </a:r>
            <a:r>
              <a:rPr lang="ja-JP" altLang="en-US" sz="3600" b="1" dirty="0" smtClean="0">
                <a:solidFill>
                  <a:srgbClr val="FF0000"/>
                </a:solidFill>
                <a:cs typeface="Times New Roman" pitchFamily="18" charset="0"/>
              </a:rPr>
              <a:t>変わる</a:t>
            </a:r>
            <a:endParaRPr lang="en-US" altLang="ja-JP" sz="3600" b="1" dirty="0" smtClean="0">
              <a:solidFill>
                <a:srgbClr val="FF0000"/>
              </a:solidFill>
              <a:cs typeface="Times New Roman" pitchFamily="18" charset="0"/>
            </a:endParaRPr>
          </a:p>
        </p:txBody>
      </p:sp>
      <p:pic>
        <p:nvPicPr>
          <p:cNvPr id="59"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04917" y="4065254"/>
            <a:ext cx="3165483" cy="2604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0"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94238" y="4046000"/>
            <a:ext cx="3177036" cy="26237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59136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スライド番号プレースホルダー 3"/>
          <p:cNvSpPr txBox="1">
            <a:spLocks noGrp="1"/>
          </p:cNvSpPr>
          <p:nvPr/>
        </p:nvSpPr>
        <p:spPr bwMode="auto">
          <a:xfrm>
            <a:off x="7239000" y="64008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kumimoji="1" sz="2400">
                <a:solidFill>
                  <a:schemeClr val="tx1"/>
                </a:solidFill>
                <a:latin typeface="Times New Roman" pitchFamily="18" charset="0"/>
                <a:ea typeface="ＭＳ Ｐゴシック" charset="-128"/>
              </a:defRPr>
            </a:lvl1pPr>
            <a:lvl2pPr marL="742950" indent="-285750" eaLnBrk="0" hangingPunct="0">
              <a:defRPr kumimoji="1" sz="2400">
                <a:solidFill>
                  <a:schemeClr val="tx1"/>
                </a:solidFill>
                <a:latin typeface="Times New Roman" pitchFamily="18" charset="0"/>
                <a:ea typeface="ＭＳ Ｐゴシック" charset="-128"/>
              </a:defRPr>
            </a:lvl2pPr>
            <a:lvl3pPr marL="1143000" indent="-228600" eaLnBrk="0" hangingPunct="0">
              <a:defRPr kumimoji="1" sz="2400">
                <a:solidFill>
                  <a:schemeClr val="tx1"/>
                </a:solidFill>
                <a:latin typeface="Times New Roman" pitchFamily="18" charset="0"/>
                <a:ea typeface="ＭＳ Ｐゴシック" charset="-128"/>
              </a:defRPr>
            </a:lvl3pPr>
            <a:lvl4pPr marL="1600200" indent="-228600" eaLnBrk="0" hangingPunct="0">
              <a:defRPr kumimoji="1" sz="2400">
                <a:solidFill>
                  <a:schemeClr val="tx1"/>
                </a:solidFill>
                <a:latin typeface="Times New Roman" pitchFamily="18" charset="0"/>
                <a:ea typeface="ＭＳ Ｐゴシック" charset="-128"/>
              </a:defRPr>
            </a:lvl4pPr>
            <a:lvl5pPr marL="2057400" indent="-228600" eaLnBrk="0" hangingPunct="0">
              <a:defRPr kumimoji="1" sz="24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algn="r" eaLnBrk="1" fontAlgn="base" hangingPunct="1">
              <a:spcBef>
                <a:spcPct val="0"/>
              </a:spcBef>
              <a:spcAft>
                <a:spcPct val="0"/>
              </a:spcAft>
            </a:pPr>
            <a:fld id="{90D609CB-624C-4DFB-834C-89244EF7F51F}" type="slidenum">
              <a:rPr lang="en-US" altLang="ja-JP" sz="2000" b="1">
                <a:solidFill>
                  <a:srgbClr val="000000"/>
                </a:solidFill>
              </a:rPr>
              <a:pPr algn="r" eaLnBrk="1" fontAlgn="base" hangingPunct="1">
                <a:spcBef>
                  <a:spcPct val="0"/>
                </a:spcBef>
                <a:spcAft>
                  <a:spcPct val="0"/>
                </a:spcAft>
              </a:pPr>
              <a:t>93</a:t>
            </a:fld>
            <a:endParaRPr lang="en-US" altLang="ja-JP" sz="2000" b="1">
              <a:solidFill>
                <a:srgbClr val="000000"/>
              </a:solidFill>
            </a:endParaRPr>
          </a:p>
        </p:txBody>
      </p:sp>
      <p:sp>
        <p:nvSpPr>
          <p:cNvPr id="157699" name="Rectangle 22"/>
          <p:cNvSpPr>
            <a:spLocks noGrp="1" noChangeArrowheads="1"/>
          </p:cNvSpPr>
          <p:nvPr>
            <p:ph type="title" idx="4294967295"/>
          </p:nvPr>
        </p:nvSpPr>
        <p:spPr>
          <a:xfrm>
            <a:off x="0" y="31750"/>
            <a:ext cx="9178798" cy="1143000"/>
          </a:xfrm>
        </p:spPr>
        <p:txBody>
          <a:bodyPr/>
          <a:lstStyle/>
          <a:p>
            <a:r>
              <a:rPr lang="en-US" altLang="ja-JP" sz="3600" b="1" dirty="0" smtClean="0">
                <a:solidFill>
                  <a:srgbClr val="0000FF"/>
                </a:solidFill>
                <a:latin typeface="Times New Roman" pitchFamily="18" charset="0"/>
                <a:cs typeface="Times New Roman" pitchFamily="18" charset="0"/>
              </a:rPr>
              <a:t>TFT characteristics</a:t>
            </a:r>
            <a:r>
              <a:rPr lang="ja-JP" altLang="en-US" sz="3600" b="1" dirty="0" smtClean="0">
                <a:solidFill>
                  <a:srgbClr val="0000FF"/>
                </a:solidFill>
                <a:latin typeface="Times New Roman" pitchFamily="18" charset="0"/>
                <a:cs typeface="Times New Roman" pitchFamily="18" charset="0"/>
              </a:rPr>
              <a:t> </a:t>
            </a:r>
            <a:r>
              <a:rPr lang="en-US" altLang="ja-JP" sz="3600" b="1" dirty="0" smtClean="0">
                <a:solidFill>
                  <a:srgbClr val="0000FF"/>
                </a:solidFill>
                <a:latin typeface="Times New Roman" pitchFamily="18" charset="0"/>
                <a:cs typeface="Times New Roman" pitchFamily="18" charset="0"/>
              </a:rPr>
              <a:t>(Ozone annealing)</a:t>
            </a:r>
            <a:endParaRPr lang="ja-JP" altLang="en-US" dirty="0" smtClean="0">
              <a:latin typeface="Times New Roman" pitchFamily="18" charset="0"/>
              <a:cs typeface="Times New Roman" pitchFamily="18" charset="0"/>
            </a:endParaRPr>
          </a:p>
        </p:txBody>
      </p:sp>
      <p:graphicFrame>
        <p:nvGraphicFramePr>
          <p:cNvPr id="157700" name="Object 3"/>
          <p:cNvGraphicFramePr>
            <a:graphicFrameLocks noChangeAspect="1"/>
          </p:cNvGraphicFramePr>
          <p:nvPr/>
        </p:nvGraphicFramePr>
        <p:xfrm>
          <a:off x="1588" y="373063"/>
          <a:ext cx="8807450" cy="6475412"/>
        </p:xfrm>
        <a:graphic>
          <a:graphicData uri="http://schemas.openxmlformats.org/presentationml/2006/ole">
            <mc:AlternateContent xmlns:mc="http://schemas.openxmlformats.org/markup-compatibility/2006">
              <mc:Choice xmlns:v="urn:schemas-microsoft-com:vml" Requires="v">
                <p:oleObj spid="_x0000_s362516" name="ｸﾞﾗﾌ" r:id="rId4" imgW="3920947" imgH="2937053" progId="Origin50.Graph">
                  <p:embed/>
                </p:oleObj>
              </mc:Choice>
              <mc:Fallback>
                <p:oleObj name="ｸﾞﾗﾌ" r:id="rId4" imgW="3920947" imgH="2937053" progId="Origin50.Graph">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373063"/>
                        <a:ext cx="8807450" cy="6475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57701" name="Freeform 1041"/>
          <p:cNvSpPr>
            <a:spLocks/>
          </p:cNvSpPr>
          <p:nvPr/>
        </p:nvSpPr>
        <p:spPr bwMode="auto">
          <a:xfrm>
            <a:off x="2359025" y="1174750"/>
            <a:ext cx="768350" cy="1096963"/>
          </a:xfrm>
          <a:custGeom>
            <a:avLst/>
            <a:gdLst>
              <a:gd name="T0" fmla="*/ 957659375 w 484"/>
              <a:gd name="T1" fmla="*/ 1008062959 h 691"/>
              <a:gd name="T2" fmla="*/ 1073586563 w 484"/>
              <a:gd name="T3" fmla="*/ 1605341057 h 691"/>
              <a:gd name="T4" fmla="*/ 88206263 w 484"/>
              <a:gd name="T5" fmla="*/ 196572277 h 691"/>
              <a:gd name="T6" fmla="*/ 536794075 w 484"/>
              <a:gd name="T7" fmla="*/ 428426758 h 69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84" h="691">
                <a:moveTo>
                  <a:pt x="380" y="400"/>
                </a:moveTo>
                <a:cubicBezTo>
                  <a:pt x="432" y="545"/>
                  <a:pt x="484" y="691"/>
                  <a:pt x="426" y="637"/>
                </a:cubicBezTo>
                <a:cubicBezTo>
                  <a:pt x="368" y="583"/>
                  <a:pt x="70" y="156"/>
                  <a:pt x="35" y="78"/>
                </a:cubicBezTo>
                <a:cubicBezTo>
                  <a:pt x="0" y="0"/>
                  <a:pt x="106" y="85"/>
                  <a:pt x="213" y="170"/>
                </a:cubicBezTo>
              </a:path>
            </a:pathLst>
          </a:custGeom>
          <a:noFill/>
          <a:ln w="254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ja-JP" altLang="en-US" sz="2400">
              <a:solidFill>
                <a:srgbClr val="0000FF"/>
              </a:solidFill>
              <a:latin typeface="Times New Roman" pitchFamily="18" charset="0"/>
              <a:ea typeface="HG丸ｺﾞｼｯｸM-PRO" pitchFamily="50" charset="-128"/>
            </a:endParaRPr>
          </a:p>
        </p:txBody>
      </p:sp>
      <p:sp>
        <p:nvSpPr>
          <p:cNvPr id="157702" name="Line 1043"/>
          <p:cNvSpPr>
            <a:spLocks noChangeShapeType="1"/>
          </p:cNvSpPr>
          <p:nvPr/>
        </p:nvSpPr>
        <p:spPr bwMode="auto">
          <a:xfrm flipV="1">
            <a:off x="3071813" y="1573213"/>
            <a:ext cx="520700" cy="384175"/>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ja-JP" altLang="en-US" sz="2400">
              <a:solidFill>
                <a:srgbClr val="0000FF"/>
              </a:solidFill>
              <a:latin typeface="Times New Roman" pitchFamily="18" charset="0"/>
              <a:ea typeface="HG丸ｺﾞｼｯｸM-PRO" pitchFamily="50" charset="-128"/>
            </a:endParaRPr>
          </a:p>
        </p:txBody>
      </p:sp>
      <p:sp>
        <p:nvSpPr>
          <p:cNvPr id="157703" name="Oval 1046"/>
          <p:cNvSpPr>
            <a:spLocks noChangeArrowheads="1"/>
          </p:cNvSpPr>
          <p:nvPr/>
        </p:nvSpPr>
        <p:spPr bwMode="auto">
          <a:xfrm>
            <a:off x="3625850" y="1071563"/>
            <a:ext cx="1316038" cy="695325"/>
          </a:xfrm>
          <a:prstGeom prst="ellipse">
            <a:avLst/>
          </a:prstGeom>
          <a:solidFill>
            <a:srgbClr val="FFFF00">
              <a:alpha val="50195"/>
            </a:srgb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ja-JP" altLang="en-US" sz="2400">
              <a:solidFill>
                <a:srgbClr val="0000FF"/>
              </a:solidFill>
              <a:latin typeface="Times New Roman" pitchFamily="18" charset="0"/>
              <a:ea typeface="HG丸ｺﾞｼｯｸM-PRO" pitchFamily="50" charset="-128"/>
            </a:endParaRPr>
          </a:p>
        </p:txBody>
      </p:sp>
      <p:sp>
        <p:nvSpPr>
          <p:cNvPr id="157704" name="Text Box 1044"/>
          <p:cNvSpPr txBox="1">
            <a:spLocks noChangeArrowheads="1"/>
          </p:cNvSpPr>
          <p:nvPr/>
        </p:nvSpPr>
        <p:spPr bwMode="auto">
          <a:xfrm>
            <a:off x="3573463" y="1016000"/>
            <a:ext cx="17367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sz="2400">
                <a:solidFill>
                  <a:schemeClr val="tx1"/>
                </a:solidFill>
                <a:latin typeface="Times New Roman" pitchFamily="18" charset="0"/>
                <a:ea typeface="ＭＳ Ｐゴシック" charset="-128"/>
              </a:defRPr>
            </a:lvl1pPr>
            <a:lvl2pPr marL="742950" indent="-285750" eaLnBrk="0" hangingPunct="0">
              <a:defRPr kumimoji="1" sz="2400">
                <a:solidFill>
                  <a:schemeClr val="tx1"/>
                </a:solidFill>
                <a:latin typeface="Times New Roman" pitchFamily="18" charset="0"/>
                <a:ea typeface="ＭＳ Ｐゴシック" charset="-128"/>
              </a:defRPr>
            </a:lvl2pPr>
            <a:lvl3pPr marL="1143000" indent="-228600" eaLnBrk="0" hangingPunct="0">
              <a:defRPr kumimoji="1" sz="2400">
                <a:solidFill>
                  <a:schemeClr val="tx1"/>
                </a:solidFill>
                <a:latin typeface="Times New Roman" pitchFamily="18" charset="0"/>
                <a:ea typeface="ＭＳ Ｐゴシック" charset="-128"/>
              </a:defRPr>
            </a:lvl3pPr>
            <a:lvl4pPr marL="1600200" indent="-228600" eaLnBrk="0" hangingPunct="0">
              <a:defRPr kumimoji="1" sz="2400">
                <a:solidFill>
                  <a:schemeClr val="tx1"/>
                </a:solidFill>
                <a:latin typeface="Times New Roman" pitchFamily="18" charset="0"/>
                <a:ea typeface="ＭＳ Ｐゴシック" charset="-128"/>
              </a:defRPr>
            </a:lvl4pPr>
            <a:lvl5pPr marL="2057400" indent="-228600" eaLnBrk="0" hangingPunct="0">
              <a:defRPr kumimoji="1" sz="24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eaLnBrk="1" fontAlgn="base" hangingPunct="1">
              <a:spcBef>
                <a:spcPct val="50000"/>
              </a:spcBef>
              <a:spcAft>
                <a:spcPct val="0"/>
              </a:spcAft>
            </a:pPr>
            <a:r>
              <a:rPr lang="en-US" altLang="ja-JP">
                <a:solidFill>
                  <a:srgbClr val="000000"/>
                </a:solidFill>
              </a:rPr>
              <a:t>As-depo.</a:t>
            </a:r>
          </a:p>
        </p:txBody>
      </p:sp>
      <p:sp>
        <p:nvSpPr>
          <p:cNvPr id="157705" name="Text Box 1045"/>
          <p:cNvSpPr txBox="1">
            <a:spLocks noChangeArrowheads="1"/>
          </p:cNvSpPr>
          <p:nvPr/>
        </p:nvSpPr>
        <p:spPr bwMode="auto">
          <a:xfrm>
            <a:off x="3543300" y="1287463"/>
            <a:ext cx="17367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sz="2400">
                <a:solidFill>
                  <a:schemeClr val="tx1"/>
                </a:solidFill>
                <a:latin typeface="Times New Roman" pitchFamily="18" charset="0"/>
                <a:ea typeface="ＭＳ Ｐゴシック" charset="-128"/>
              </a:defRPr>
            </a:lvl1pPr>
            <a:lvl2pPr marL="742950" indent="-285750" eaLnBrk="0" hangingPunct="0">
              <a:defRPr kumimoji="1" sz="2400">
                <a:solidFill>
                  <a:schemeClr val="tx1"/>
                </a:solidFill>
                <a:latin typeface="Times New Roman" pitchFamily="18" charset="0"/>
                <a:ea typeface="ＭＳ Ｐゴシック" charset="-128"/>
              </a:defRPr>
            </a:lvl2pPr>
            <a:lvl3pPr marL="1143000" indent="-228600" eaLnBrk="0" hangingPunct="0">
              <a:defRPr kumimoji="1" sz="2400">
                <a:solidFill>
                  <a:schemeClr val="tx1"/>
                </a:solidFill>
                <a:latin typeface="Times New Roman" pitchFamily="18" charset="0"/>
                <a:ea typeface="ＭＳ Ｐゴシック" charset="-128"/>
              </a:defRPr>
            </a:lvl3pPr>
            <a:lvl4pPr marL="1600200" indent="-228600" eaLnBrk="0" hangingPunct="0">
              <a:defRPr kumimoji="1" sz="2400">
                <a:solidFill>
                  <a:schemeClr val="tx1"/>
                </a:solidFill>
                <a:latin typeface="Times New Roman" pitchFamily="18" charset="0"/>
                <a:ea typeface="ＭＳ Ｐゴシック" charset="-128"/>
              </a:defRPr>
            </a:lvl4pPr>
            <a:lvl5pPr marL="2057400" indent="-228600" eaLnBrk="0" hangingPunct="0">
              <a:defRPr kumimoji="1" sz="24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eaLnBrk="1" fontAlgn="base" hangingPunct="1">
              <a:spcBef>
                <a:spcPct val="50000"/>
              </a:spcBef>
              <a:spcAft>
                <a:spcPct val="0"/>
              </a:spcAft>
            </a:pPr>
            <a:r>
              <a:rPr lang="en-US" altLang="ja-JP">
                <a:solidFill>
                  <a:srgbClr val="000000"/>
                </a:solidFill>
              </a:rPr>
              <a:t>100-250</a:t>
            </a:r>
            <a:r>
              <a:rPr lang="en-US" altLang="ja-JP" baseline="30000">
                <a:solidFill>
                  <a:srgbClr val="000000"/>
                </a:solidFill>
              </a:rPr>
              <a:t>o</a:t>
            </a:r>
            <a:r>
              <a:rPr lang="en-US" altLang="ja-JP">
                <a:solidFill>
                  <a:srgbClr val="000000"/>
                </a:solidFill>
              </a:rPr>
              <a:t>C</a:t>
            </a:r>
          </a:p>
        </p:txBody>
      </p:sp>
    </p:spTree>
    <p:extLst>
      <p:ext uri="{BB962C8B-B14F-4D97-AF65-F5344CB8AC3E}">
        <p14:creationId xmlns:p14="http://schemas.microsoft.com/office/powerpoint/2010/main" val="2029276382"/>
      </p:ext>
    </p:extLst>
  </p:cSld>
  <p:clrMapOvr>
    <a:masterClrMapping/>
  </p:clrMapOvr>
  <p:transition>
    <p:strips dir="rd"/>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410" name="Object 17"/>
          <p:cNvGraphicFramePr>
            <a:graphicFrameLocks noChangeAspect="1"/>
          </p:cNvGraphicFramePr>
          <p:nvPr/>
        </p:nvGraphicFramePr>
        <p:xfrm>
          <a:off x="-33338" y="201613"/>
          <a:ext cx="9042401" cy="6975475"/>
        </p:xfrm>
        <a:graphic>
          <a:graphicData uri="http://schemas.openxmlformats.org/presentationml/2006/ole">
            <mc:AlternateContent xmlns:mc="http://schemas.openxmlformats.org/markup-compatibility/2006">
              <mc:Choice xmlns:v="urn:schemas-microsoft-com:vml" Requires="v">
                <p:oleObj spid="_x0000_s363558" name="ｸﾞﾗﾌ" r:id="rId4" imgW="3801600" imgH="2933280" progId="Origin50.Graph">
                  <p:embed/>
                </p:oleObj>
              </mc:Choice>
              <mc:Fallback>
                <p:oleObj name="ｸﾞﾗﾌ" r:id="rId4" imgW="3801600" imgH="2933280" progId="Origin50.Graph">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338" y="201613"/>
                        <a:ext cx="9042401" cy="697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7411" name="スライド番号プレースホルダー 3"/>
          <p:cNvSpPr>
            <a:spLocks noGrp="1"/>
          </p:cNvSpPr>
          <p:nvPr>
            <p:ph type="sldNum" sz="quarter" idx="12"/>
          </p:nvPr>
        </p:nvSpPr>
        <p:spPr>
          <a:noFill/>
        </p:spPr>
        <p:txBody>
          <a:bodyPr/>
          <a:lstStyle>
            <a:lvl1pPr eaLnBrk="0" hangingPunct="0">
              <a:defRPr kumimoji="1" sz="2400">
                <a:solidFill>
                  <a:schemeClr val="tx1"/>
                </a:solidFill>
                <a:latin typeface="Times New Roman" pitchFamily="18" charset="0"/>
                <a:ea typeface="ＭＳ Ｐゴシック" charset="-128"/>
              </a:defRPr>
            </a:lvl1pPr>
            <a:lvl2pPr marL="742950" indent="-285750" eaLnBrk="0" hangingPunct="0">
              <a:defRPr kumimoji="1" sz="2400">
                <a:solidFill>
                  <a:schemeClr val="tx1"/>
                </a:solidFill>
                <a:latin typeface="Times New Roman" pitchFamily="18" charset="0"/>
                <a:ea typeface="ＭＳ Ｐゴシック" charset="-128"/>
              </a:defRPr>
            </a:lvl2pPr>
            <a:lvl3pPr marL="1143000" indent="-228600" eaLnBrk="0" hangingPunct="0">
              <a:defRPr kumimoji="1" sz="2400">
                <a:solidFill>
                  <a:schemeClr val="tx1"/>
                </a:solidFill>
                <a:latin typeface="Times New Roman" pitchFamily="18" charset="0"/>
                <a:ea typeface="ＭＳ Ｐゴシック" charset="-128"/>
              </a:defRPr>
            </a:lvl3pPr>
            <a:lvl4pPr marL="1600200" indent="-228600" eaLnBrk="0" hangingPunct="0">
              <a:defRPr kumimoji="1" sz="2400">
                <a:solidFill>
                  <a:schemeClr val="tx1"/>
                </a:solidFill>
                <a:latin typeface="Times New Roman" pitchFamily="18" charset="0"/>
                <a:ea typeface="ＭＳ Ｐゴシック" charset="-128"/>
              </a:defRPr>
            </a:lvl4pPr>
            <a:lvl5pPr marL="2057400" indent="-228600" eaLnBrk="0" hangingPunct="0">
              <a:defRPr kumimoji="1" sz="2400">
                <a:solidFill>
                  <a:schemeClr val="tx1"/>
                </a:solidFill>
                <a:latin typeface="Times New Roman" pitchFamily="18" charset="0"/>
                <a:ea typeface="ＭＳ Ｐゴシック"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charset="-128"/>
              </a:defRPr>
            </a:lvl9pPr>
          </a:lstStyle>
          <a:p>
            <a:pPr eaLnBrk="1" hangingPunct="1"/>
            <a:fld id="{51FB641D-E16D-49F3-83FB-071EACB658F3}" type="slidenum">
              <a:rPr lang="en-US" altLang="ja-JP" sz="2000" smtClean="0">
                <a:solidFill>
                  <a:srgbClr val="000000"/>
                </a:solidFill>
              </a:rPr>
              <a:pPr eaLnBrk="1" hangingPunct="1"/>
              <a:t>94</a:t>
            </a:fld>
            <a:endParaRPr lang="en-US" altLang="ja-JP" sz="2000" smtClean="0">
              <a:solidFill>
                <a:srgbClr val="000000"/>
              </a:solidFill>
            </a:endParaRPr>
          </a:p>
        </p:txBody>
      </p:sp>
      <p:cxnSp>
        <p:nvCxnSpPr>
          <p:cNvPr id="17417" name="直線コネクタ 2"/>
          <p:cNvCxnSpPr>
            <a:cxnSpLocks noChangeShapeType="1"/>
          </p:cNvCxnSpPr>
          <p:nvPr/>
        </p:nvCxnSpPr>
        <p:spPr bwMode="auto">
          <a:xfrm>
            <a:off x="1638300" y="4375150"/>
            <a:ext cx="3106738" cy="9525"/>
          </a:xfrm>
          <a:prstGeom prst="line">
            <a:avLst/>
          </a:prstGeom>
          <a:noFill/>
          <a:ln w="25400" algn="ctr">
            <a:solidFill>
              <a:srgbClr val="FF0000"/>
            </a:solidFill>
            <a:prstDash val="dash"/>
            <a:round/>
            <a:headEnd/>
            <a:tailEnd/>
          </a:ln>
          <a:extLst>
            <a:ext uri="{909E8E84-426E-40DD-AFC4-6F175D3DCCD1}">
              <a14:hiddenFill xmlns:a14="http://schemas.microsoft.com/office/drawing/2010/main">
                <a:noFill/>
              </a14:hiddenFill>
            </a:ext>
          </a:extLst>
        </p:spPr>
      </p:cxnSp>
      <p:sp>
        <p:nvSpPr>
          <p:cNvPr id="17418" name="Rectangle 11"/>
          <p:cNvSpPr>
            <a:spLocks noGrp="1" noChangeArrowheads="1"/>
          </p:cNvSpPr>
          <p:nvPr>
            <p:ph type="title" idx="4294967295"/>
          </p:nvPr>
        </p:nvSpPr>
        <p:spPr/>
        <p:txBody>
          <a:bodyPr/>
          <a:lstStyle/>
          <a:p>
            <a:r>
              <a:rPr lang="en-US" altLang="ja-JP" sz="3600" b="1" smtClean="0">
                <a:solidFill>
                  <a:srgbClr val="0000FF"/>
                </a:solidFill>
              </a:rPr>
              <a:t>Recovery by monochromated photons</a:t>
            </a:r>
            <a:endParaRPr lang="ja-JP" altLang="en-US" smtClean="0"/>
          </a:p>
        </p:txBody>
      </p:sp>
      <p:graphicFrame>
        <p:nvGraphicFramePr>
          <p:cNvPr id="17419" name="Object 8"/>
          <p:cNvGraphicFramePr>
            <a:graphicFrameLocks noChangeAspect="1"/>
          </p:cNvGraphicFramePr>
          <p:nvPr/>
        </p:nvGraphicFramePr>
        <p:xfrm>
          <a:off x="4502150" y="2778125"/>
          <a:ext cx="3932238" cy="3140075"/>
        </p:xfrm>
        <a:graphic>
          <a:graphicData uri="http://schemas.openxmlformats.org/presentationml/2006/ole">
            <mc:AlternateContent xmlns:mc="http://schemas.openxmlformats.org/markup-compatibility/2006">
              <mc:Choice xmlns:v="urn:schemas-microsoft-com:vml" Requires="v">
                <p:oleObj spid="_x0000_s363559" name="ｸﾞﾗﾌ" r:id="rId6" imgW="3918240" imgH="3127680" progId="Origin50.Graph">
                  <p:embed/>
                </p:oleObj>
              </mc:Choice>
              <mc:Fallback>
                <p:oleObj name="ｸﾞﾗﾌ" r:id="rId6" imgW="3918240" imgH="3127680" progId="Origin50.Graph">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02150" y="2778125"/>
                        <a:ext cx="3932238" cy="3140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7422" name="Text Box 14"/>
          <p:cNvSpPr txBox="1">
            <a:spLocks noChangeArrowheads="1"/>
          </p:cNvSpPr>
          <p:nvPr/>
        </p:nvSpPr>
        <p:spPr bwMode="auto">
          <a:xfrm>
            <a:off x="6400800" y="3057525"/>
            <a:ext cx="1773238"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ja-JP" sz="2400" dirty="0" smtClean="0">
                <a:solidFill>
                  <a:srgbClr val="FF0000"/>
                </a:solidFill>
              </a:rPr>
              <a:t>Stable Large </a:t>
            </a:r>
            <a:r>
              <a:rPr lang="en-US" altLang="ja-JP" sz="2400" dirty="0" err="1" smtClean="0">
                <a:solidFill>
                  <a:srgbClr val="FF0000"/>
                </a:solidFill>
              </a:rPr>
              <a:t>V</a:t>
            </a:r>
            <a:r>
              <a:rPr lang="en-US" altLang="ja-JP" sz="2400" baseline="-25000" dirty="0" err="1" smtClean="0">
                <a:solidFill>
                  <a:srgbClr val="FF0000"/>
                </a:solidFill>
              </a:rPr>
              <a:t>th</a:t>
            </a:r>
            <a:r>
              <a:rPr lang="en-US" altLang="ja-JP" sz="2400" baseline="-25000" dirty="0" smtClean="0">
                <a:solidFill>
                  <a:srgbClr val="FF0000"/>
                </a:solidFill>
              </a:rPr>
              <a:t> </a:t>
            </a:r>
            <a:r>
              <a:rPr lang="en-US" altLang="ja-JP" sz="2400" dirty="0" smtClean="0">
                <a:solidFill>
                  <a:srgbClr val="FF0000"/>
                </a:solidFill>
              </a:rPr>
              <a:t>state</a:t>
            </a:r>
          </a:p>
        </p:txBody>
      </p:sp>
      <p:sp>
        <p:nvSpPr>
          <p:cNvPr id="17424" name="Freeform 16"/>
          <p:cNvSpPr>
            <a:spLocks/>
          </p:cNvSpPr>
          <p:nvPr/>
        </p:nvSpPr>
        <p:spPr bwMode="auto">
          <a:xfrm>
            <a:off x="5659438" y="2952750"/>
            <a:ext cx="741362" cy="330200"/>
          </a:xfrm>
          <a:custGeom>
            <a:avLst/>
            <a:gdLst>
              <a:gd name="T0" fmla="*/ 0 w 467"/>
              <a:gd name="T1" fmla="*/ 208 h 208"/>
              <a:gd name="T2" fmla="*/ 185 w 467"/>
              <a:gd name="T3" fmla="*/ 6 h 208"/>
              <a:gd name="T4" fmla="*/ 467 w 467"/>
              <a:gd name="T5" fmla="*/ 173 h 208"/>
            </a:gdLst>
            <a:ahLst/>
            <a:cxnLst>
              <a:cxn ang="0">
                <a:pos x="T0" y="T1"/>
              </a:cxn>
              <a:cxn ang="0">
                <a:pos x="T2" y="T3"/>
              </a:cxn>
              <a:cxn ang="0">
                <a:pos x="T4" y="T5"/>
              </a:cxn>
            </a:cxnLst>
            <a:rect l="0" t="0" r="r" b="b"/>
            <a:pathLst>
              <a:path w="467" h="208">
                <a:moveTo>
                  <a:pt x="0" y="208"/>
                </a:moveTo>
                <a:cubicBezTo>
                  <a:pt x="53" y="110"/>
                  <a:pt x="107" y="12"/>
                  <a:pt x="185" y="6"/>
                </a:cubicBezTo>
                <a:cubicBezTo>
                  <a:pt x="263" y="0"/>
                  <a:pt x="365" y="86"/>
                  <a:pt x="467" y="173"/>
                </a:cubicBezTo>
              </a:path>
            </a:pathLst>
          </a:custGeom>
          <a:noFill/>
          <a:ln w="25400">
            <a:solidFill>
              <a:srgbClr val="FF0000"/>
            </a:solidFill>
            <a:round/>
            <a:headEnd type="arrow" w="med" len="me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ja-JP" altLang="en-US" sz="2400" smtClean="0">
              <a:solidFill>
                <a:srgbClr val="000000"/>
              </a:solidFill>
            </a:endParaRPr>
          </a:p>
        </p:txBody>
      </p:sp>
      <p:sp>
        <p:nvSpPr>
          <p:cNvPr id="17426" name="Line 18"/>
          <p:cNvSpPr>
            <a:spLocks noChangeShapeType="1"/>
          </p:cNvSpPr>
          <p:nvPr/>
        </p:nvSpPr>
        <p:spPr bwMode="auto">
          <a:xfrm>
            <a:off x="5543550" y="3803650"/>
            <a:ext cx="0" cy="1198563"/>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ja-JP" altLang="en-US" sz="2400" smtClean="0">
              <a:solidFill>
                <a:srgbClr val="000000"/>
              </a:solidFill>
            </a:endParaRPr>
          </a:p>
        </p:txBody>
      </p:sp>
      <p:sp>
        <p:nvSpPr>
          <p:cNvPr id="17427" name="Text Box 19"/>
          <p:cNvSpPr txBox="1">
            <a:spLocks noChangeArrowheads="1"/>
          </p:cNvSpPr>
          <p:nvPr/>
        </p:nvSpPr>
        <p:spPr bwMode="auto">
          <a:xfrm>
            <a:off x="5549900" y="4379913"/>
            <a:ext cx="170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ja-JP" sz="2400" smtClean="0">
                <a:solidFill>
                  <a:srgbClr val="000000"/>
                </a:solidFill>
              </a:rPr>
              <a:t>Recovering</a:t>
            </a:r>
          </a:p>
        </p:txBody>
      </p:sp>
      <p:sp>
        <p:nvSpPr>
          <p:cNvPr id="2" name="正方形/長方形 1"/>
          <p:cNvSpPr/>
          <p:nvPr/>
        </p:nvSpPr>
        <p:spPr>
          <a:xfrm>
            <a:off x="5343175" y="1916832"/>
            <a:ext cx="3549305" cy="954107"/>
          </a:xfrm>
          <a:prstGeom prst="rect">
            <a:avLst/>
          </a:prstGeom>
          <a:solidFill>
            <a:srgbClr val="0000FF"/>
          </a:solidFill>
        </p:spPr>
        <p:txBody>
          <a:bodyPr wrap="none">
            <a:spAutoFit/>
          </a:bodyPr>
          <a:lstStyle/>
          <a:p>
            <a:pPr fontAlgn="base">
              <a:spcBef>
                <a:spcPct val="0"/>
              </a:spcBef>
              <a:spcAft>
                <a:spcPct val="0"/>
              </a:spcAft>
            </a:pPr>
            <a:r>
              <a:rPr lang="en-US" altLang="ja-JP" sz="2800" b="1" dirty="0" err="1" smtClean="0">
                <a:solidFill>
                  <a:srgbClr val="FFFFFF"/>
                </a:solidFill>
              </a:rPr>
              <a:t>Thres</a:t>
            </a:r>
            <a:r>
              <a:rPr lang="en-US" altLang="ja-JP" sz="2800" b="1" dirty="0" smtClean="0">
                <a:solidFill>
                  <a:srgbClr val="FFFFFF"/>
                </a:solidFill>
              </a:rPr>
              <a:t>. photon energy </a:t>
            </a:r>
            <a:br>
              <a:rPr lang="en-US" altLang="ja-JP" sz="2800" b="1" dirty="0" smtClean="0">
                <a:solidFill>
                  <a:srgbClr val="FFFFFF"/>
                </a:solidFill>
              </a:rPr>
            </a:br>
            <a:r>
              <a:rPr lang="en-US" altLang="ja-JP" sz="2800" b="1" dirty="0" smtClean="0">
                <a:solidFill>
                  <a:srgbClr val="FFFFFF"/>
                </a:solidFill>
              </a:rPr>
              <a:t>       ~ 2.3 </a:t>
            </a:r>
            <a:r>
              <a:rPr lang="en-US" altLang="ja-JP" sz="2800" b="1" dirty="0" err="1" smtClean="0">
                <a:solidFill>
                  <a:srgbClr val="FFFFFF"/>
                </a:solidFill>
              </a:rPr>
              <a:t>eV</a:t>
            </a:r>
            <a:endParaRPr lang="ja-JP" altLang="en-US" sz="2800" b="1" dirty="0">
              <a:solidFill>
                <a:srgbClr val="FFFFFF"/>
              </a:solidFill>
            </a:endParaRPr>
          </a:p>
        </p:txBody>
      </p:sp>
    </p:spTree>
    <p:extLst>
      <p:ext uri="{BB962C8B-B14F-4D97-AF65-F5344CB8AC3E}">
        <p14:creationId xmlns:p14="http://schemas.microsoft.com/office/powerpoint/2010/main" val="1290292495"/>
      </p:ext>
    </p:extLst>
  </p:cSld>
  <p:clrMapOvr>
    <a:masterClrMapping/>
  </p:clrMapOvr>
  <p:transition>
    <p:strips dir="rd"/>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390" name="Object 6"/>
          <p:cNvGraphicFramePr>
            <a:graphicFrameLocks noChangeAspect="1"/>
          </p:cNvGraphicFramePr>
          <p:nvPr/>
        </p:nvGraphicFramePr>
        <p:xfrm>
          <a:off x="35496" y="836712"/>
          <a:ext cx="4415557" cy="4460694"/>
        </p:xfrm>
        <a:graphic>
          <a:graphicData uri="http://schemas.openxmlformats.org/presentationml/2006/ole">
            <mc:AlternateContent xmlns:mc="http://schemas.openxmlformats.org/markup-compatibility/2006">
              <mc:Choice xmlns:v="urn:schemas-microsoft-com:vml" Requires="v">
                <p:oleObj spid="_x0000_s364564" r:id="rId3" imgW="2639520" imgH="2666880" progId="">
                  <p:embed/>
                </p:oleObj>
              </mc:Choice>
              <mc:Fallback>
                <p:oleObj r:id="rId3" imgW="2639520" imgH="2666880"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496" y="836712"/>
                        <a:ext cx="4415557" cy="44606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 name="タイトル 1"/>
          <p:cNvSpPr>
            <a:spLocks noGrp="1"/>
          </p:cNvSpPr>
          <p:nvPr>
            <p:ph type="title"/>
          </p:nvPr>
        </p:nvSpPr>
        <p:spPr>
          <a:xfrm>
            <a:off x="-36512" y="-2430"/>
            <a:ext cx="9144000" cy="767134"/>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r>
              <a:rPr lang="en-US" altLang="ja-JP" sz="3600" b="1" dirty="0">
                <a:solidFill>
                  <a:srgbClr val="0000FF"/>
                </a:solidFill>
              </a:rPr>
              <a:t>Thermal desorption </a:t>
            </a:r>
            <a:r>
              <a:rPr lang="en-US" altLang="ja-JP" sz="3600" b="1" dirty="0" smtClean="0">
                <a:solidFill>
                  <a:srgbClr val="0000FF"/>
                </a:solidFill>
              </a:rPr>
              <a:t>spectra (TDS)</a:t>
            </a:r>
            <a:endParaRPr lang="ja-JP" altLang="en-US" sz="3600" b="1" dirty="0">
              <a:solidFill>
                <a:srgbClr val="0000FF"/>
              </a:solidFill>
            </a:endParaRPr>
          </a:p>
        </p:txBody>
      </p:sp>
      <p:pic>
        <p:nvPicPr>
          <p:cNvPr id="19"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83968" y="1448857"/>
            <a:ext cx="4829994" cy="2784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テキスト ボックス 19"/>
          <p:cNvSpPr txBox="1"/>
          <p:nvPr/>
        </p:nvSpPr>
        <p:spPr>
          <a:xfrm>
            <a:off x="4919921" y="1188843"/>
            <a:ext cx="4188583" cy="610466"/>
          </a:xfrm>
          <a:prstGeom prst="rect">
            <a:avLst/>
          </a:prstGeom>
          <a:noFill/>
        </p:spPr>
        <p:txBody>
          <a:bodyPr wrap="none" rtlCol="0">
            <a:spAutoFit/>
          </a:bodyPr>
          <a:lstStyle/>
          <a:p>
            <a:r>
              <a:rPr lang="en-US" altLang="ja-JP" b="1" i="1" dirty="0" smtClean="0">
                <a:solidFill>
                  <a:prstClr val="black"/>
                </a:solidFill>
                <a:cs typeface="Times New Roman" pitchFamily="18" charset="0"/>
              </a:rPr>
              <a:t>Weakly-bonded oxygen in SnO</a:t>
            </a:r>
            <a:r>
              <a:rPr lang="en-US" altLang="ja-JP" b="1" i="1" baseline="-25000" dirty="0" smtClean="0">
                <a:solidFill>
                  <a:prstClr val="black"/>
                </a:solidFill>
                <a:cs typeface="Times New Roman" pitchFamily="18" charset="0"/>
              </a:rPr>
              <a:t>2</a:t>
            </a:r>
          </a:p>
          <a:p>
            <a:r>
              <a:rPr lang="en-US" altLang="ja-JP" i="1" dirty="0" smtClean="0">
                <a:solidFill>
                  <a:prstClr val="black"/>
                </a:solidFill>
                <a:cs typeface="Times New Roman" pitchFamily="18" charset="0"/>
              </a:rPr>
              <a:t>N. </a:t>
            </a:r>
            <a:r>
              <a:rPr lang="en-US" altLang="ja-JP" i="1" dirty="0" err="1" smtClean="0">
                <a:solidFill>
                  <a:prstClr val="black"/>
                </a:solidFill>
                <a:cs typeface="Times New Roman" pitchFamily="18" charset="0"/>
              </a:rPr>
              <a:t>Yamazoe</a:t>
            </a:r>
            <a:r>
              <a:rPr lang="en-US" altLang="ja-JP" i="1" dirty="0" smtClean="0">
                <a:solidFill>
                  <a:prstClr val="black"/>
                </a:solidFill>
                <a:cs typeface="Times New Roman" pitchFamily="18" charset="0"/>
              </a:rPr>
              <a:t> et al., Surf.  Sci. (1979)</a:t>
            </a:r>
            <a:endParaRPr lang="ja-JP" altLang="en-US" i="1" dirty="0">
              <a:solidFill>
                <a:prstClr val="black"/>
              </a:solidFill>
              <a:cs typeface="Times New Roman" pitchFamily="18" charset="0"/>
            </a:endParaRPr>
          </a:p>
        </p:txBody>
      </p:sp>
      <p:sp>
        <p:nvSpPr>
          <p:cNvPr id="21" name="テキスト ボックス 20"/>
          <p:cNvSpPr txBox="1"/>
          <p:nvPr/>
        </p:nvSpPr>
        <p:spPr>
          <a:xfrm>
            <a:off x="4788024" y="4185161"/>
            <a:ext cx="3394519" cy="584775"/>
          </a:xfrm>
          <a:prstGeom prst="rect">
            <a:avLst/>
          </a:prstGeom>
          <a:noFill/>
        </p:spPr>
        <p:txBody>
          <a:bodyPr wrap="none" rtlCol="0">
            <a:spAutoFit/>
          </a:bodyPr>
          <a:lstStyle/>
          <a:p>
            <a:r>
              <a:rPr lang="en-US" altLang="ja-JP" sz="1600" b="1" dirty="0" smtClean="0">
                <a:solidFill>
                  <a:prstClr val="black"/>
                </a:solidFill>
                <a:cs typeface="Times New Roman" pitchFamily="18" charset="0"/>
              </a:rPr>
              <a:t>a-type</a:t>
            </a:r>
            <a:r>
              <a:rPr lang="ja-JP" altLang="en-US" sz="1600" b="1" dirty="0" smtClean="0">
                <a:solidFill>
                  <a:prstClr val="black"/>
                </a:solidFill>
                <a:cs typeface="Times New Roman" pitchFamily="18" charset="0"/>
              </a:rPr>
              <a:t> </a:t>
            </a:r>
            <a:r>
              <a:rPr lang="en-US" altLang="ja-JP" sz="1600" b="1" dirty="0" smtClean="0">
                <a:solidFill>
                  <a:prstClr val="black"/>
                </a:solidFill>
                <a:cs typeface="Times New Roman" pitchFamily="18" charset="0"/>
              </a:rPr>
              <a:t>(Low-temp.) :  neutral O</a:t>
            </a:r>
            <a:r>
              <a:rPr lang="en-US" altLang="ja-JP" sz="1600" b="1" baseline="-25000" dirty="0" smtClean="0">
                <a:solidFill>
                  <a:prstClr val="black"/>
                </a:solidFill>
                <a:cs typeface="Times New Roman" pitchFamily="18" charset="0"/>
              </a:rPr>
              <a:t>2 </a:t>
            </a:r>
            <a:r>
              <a:rPr lang="en-US" altLang="ja-JP" sz="1600" b="1" dirty="0" smtClean="0">
                <a:solidFill>
                  <a:prstClr val="black"/>
                </a:solidFill>
                <a:cs typeface="Times New Roman" pitchFamily="18" charset="0"/>
              </a:rPr>
              <a:t>or O</a:t>
            </a:r>
            <a:r>
              <a:rPr lang="en-US" altLang="ja-JP" sz="1600" b="1" baseline="-25000" dirty="0" smtClean="0">
                <a:solidFill>
                  <a:prstClr val="black"/>
                </a:solidFill>
                <a:cs typeface="Times New Roman" pitchFamily="18" charset="0"/>
              </a:rPr>
              <a:t>2</a:t>
            </a:r>
            <a:r>
              <a:rPr lang="en-US" altLang="ja-JP" sz="1600" b="1" baseline="30000" dirty="0" smtClean="0">
                <a:solidFill>
                  <a:prstClr val="black"/>
                </a:solidFill>
                <a:cs typeface="Times New Roman" pitchFamily="18" charset="0"/>
              </a:rPr>
              <a:t>-</a:t>
            </a:r>
          </a:p>
          <a:p>
            <a:r>
              <a:rPr lang="en-US" altLang="ja-JP" sz="1600" b="1" dirty="0" smtClean="0">
                <a:solidFill>
                  <a:prstClr val="black"/>
                </a:solidFill>
                <a:cs typeface="Times New Roman" pitchFamily="18" charset="0"/>
              </a:rPr>
              <a:t>b-type</a:t>
            </a:r>
            <a:r>
              <a:rPr lang="ja-JP" altLang="en-US" sz="1600" b="1" dirty="0" smtClean="0">
                <a:solidFill>
                  <a:prstClr val="black"/>
                </a:solidFill>
                <a:cs typeface="Times New Roman" pitchFamily="18" charset="0"/>
              </a:rPr>
              <a:t> </a:t>
            </a:r>
            <a:r>
              <a:rPr lang="en-US" altLang="ja-JP" sz="1600" b="1" dirty="0" smtClean="0">
                <a:solidFill>
                  <a:prstClr val="black"/>
                </a:solidFill>
                <a:cs typeface="Times New Roman" pitchFamily="18" charset="0"/>
              </a:rPr>
              <a:t>(High-temp.)  : O</a:t>
            </a:r>
            <a:r>
              <a:rPr lang="en-US" altLang="ja-JP" sz="1600" b="1" baseline="30000" dirty="0" smtClean="0">
                <a:solidFill>
                  <a:prstClr val="black"/>
                </a:solidFill>
                <a:cs typeface="Times New Roman" pitchFamily="18" charset="0"/>
              </a:rPr>
              <a:t>2- </a:t>
            </a:r>
            <a:r>
              <a:rPr lang="en-US" altLang="ja-JP" sz="1600" b="1" dirty="0" smtClean="0">
                <a:solidFill>
                  <a:prstClr val="black"/>
                </a:solidFill>
                <a:cs typeface="Times New Roman" pitchFamily="18" charset="0"/>
              </a:rPr>
              <a:t>(lattice) </a:t>
            </a:r>
            <a:endParaRPr lang="ja-JP" altLang="en-US" sz="1600" b="1" dirty="0">
              <a:solidFill>
                <a:prstClr val="black"/>
              </a:solidFill>
              <a:cs typeface="Times New Roman" pitchFamily="18" charset="0"/>
            </a:endParaRPr>
          </a:p>
        </p:txBody>
      </p:sp>
      <p:sp>
        <p:nvSpPr>
          <p:cNvPr id="22" name="テキスト ボックス 21"/>
          <p:cNvSpPr txBox="1"/>
          <p:nvPr/>
        </p:nvSpPr>
        <p:spPr>
          <a:xfrm>
            <a:off x="1043608" y="2132856"/>
            <a:ext cx="1584176" cy="477054"/>
          </a:xfrm>
          <a:prstGeom prst="rect">
            <a:avLst/>
          </a:prstGeom>
          <a:noFill/>
        </p:spPr>
        <p:txBody>
          <a:bodyPr wrap="square" rtlCol="0">
            <a:spAutoFit/>
          </a:bodyPr>
          <a:lstStyle/>
          <a:p>
            <a:pPr algn="ctr"/>
            <a:r>
              <a:rPr lang="en-US" altLang="ja-JP" sz="2500" b="1" dirty="0" smtClean="0">
                <a:solidFill>
                  <a:srgbClr val="FF0000"/>
                </a:solidFill>
                <a:cs typeface="Times New Roman" pitchFamily="18" charset="0"/>
              </a:rPr>
              <a:t>O</a:t>
            </a:r>
            <a:r>
              <a:rPr lang="en-US" altLang="ja-JP" sz="2500" b="1" baseline="-25000" dirty="0" smtClean="0">
                <a:solidFill>
                  <a:srgbClr val="FF0000"/>
                </a:solidFill>
                <a:cs typeface="Times New Roman" pitchFamily="18" charset="0"/>
              </a:rPr>
              <a:t>3</a:t>
            </a:r>
            <a:r>
              <a:rPr lang="en-US" altLang="ja-JP" sz="2500" b="1" dirty="0" smtClean="0">
                <a:solidFill>
                  <a:srgbClr val="FF0000"/>
                </a:solidFill>
                <a:cs typeface="Times New Roman" pitchFamily="18" charset="0"/>
              </a:rPr>
              <a:t>-300</a:t>
            </a:r>
            <a:r>
              <a:rPr lang="en-US" altLang="ja-JP" sz="2500" b="1" baseline="30000" dirty="0" smtClean="0">
                <a:solidFill>
                  <a:srgbClr val="FF0000"/>
                </a:solidFill>
                <a:cs typeface="Times New Roman" pitchFamily="18" charset="0"/>
              </a:rPr>
              <a:t>o</a:t>
            </a:r>
            <a:r>
              <a:rPr lang="en-US" altLang="ja-JP" sz="2500" b="1" dirty="0" smtClean="0">
                <a:solidFill>
                  <a:srgbClr val="FF0000"/>
                </a:solidFill>
                <a:cs typeface="Times New Roman" pitchFamily="18" charset="0"/>
              </a:rPr>
              <a:t>C</a:t>
            </a:r>
            <a:endParaRPr lang="ja-JP" altLang="en-US" sz="2500" b="1" dirty="0">
              <a:solidFill>
                <a:srgbClr val="FF0000"/>
              </a:solidFill>
              <a:cs typeface="Times New Roman" pitchFamily="18" charset="0"/>
            </a:endParaRPr>
          </a:p>
        </p:txBody>
      </p:sp>
      <p:sp>
        <p:nvSpPr>
          <p:cNvPr id="23" name="テキスト ボックス 22"/>
          <p:cNvSpPr txBox="1"/>
          <p:nvPr/>
        </p:nvSpPr>
        <p:spPr>
          <a:xfrm>
            <a:off x="2699792" y="2413337"/>
            <a:ext cx="1584176" cy="1015663"/>
          </a:xfrm>
          <a:prstGeom prst="rect">
            <a:avLst/>
          </a:prstGeom>
          <a:noFill/>
        </p:spPr>
        <p:txBody>
          <a:bodyPr wrap="square" rtlCol="0">
            <a:spAutoFit/>
          </a:bodyPr>
          <a:lstStyle/>
          <a:p>
            <a:pPr algn="ctr"/>
            <a:r>
              <a:rPr lang="en-US" altLang="ja-JP" sz="2000" b="1" dirty="0" smtClean="0">
                <a:solidFill>
                  <a:srgbClr val="000000"/>
                </a:solidFill>
                <a:cs typeface="Times New Roman" pitchFamily="18" charset="0"/>
              </a:rPr>
              <a:t>As-</a:t>
            </a:r>
            <a:r>
              <a:rPr lang="en-US" altLang="ja-JP" sz="2000" b="1" dirty="0" err="1" smtClean="0">
                <a:solidFill>
                  <a:srgbClr val="000000"/>
                </a:solidFill>
                <a:cs typeface="Times New Roman" pitchFamily="18" charset="0"/>
              </a:rPr>
              <a:t>depo</a:t>
            </a:r>
            <a:r>
              <a:rPr lang="en-US" altLang="ja-JP" sz="2000" b="1" dirty="0" smtClean="0">
                <a:solidFill>
                  <a:srgbClr val="000000"/>
                </a:solidFill>
                <a:cs typeface="Times New Roman" pitchFamily="18" charset="0"/>
              </a:rPr>
              <a:t>.</a:t>
            </a:r>
          </a:p>
          <a:p>
            <a:pPr algn="ctr"/>
            <a:r>
              <a:rPr lang="en-US" altLang="ja-JP" sz="2000" b="1" dirty="0" smtClean="0">
                <a:solidFill>
                  <a:srgbClr val="0000FF"/>
                </a:solidFill>
                <a:cs typeface="Times New Roman" pitchFamily="18" charset="0"/>
              </a:rPr>
              <a:t>O</a:t>
            </a:r>
            <a:r>
              <a:rPr lang="en-US" altLang="ja-JP" sz="2000" b="1" baseline="-25000" dirty="0" smtClean="0">
                <a:solidFill>
                  <a:srgbClr val="0000FF"/>
                </a:solidFill>
                <a:cs typeface="Times New Roman" pitchFamily="18" charset="0"/>
              </a:rPr>
              <a:t>2</a:t>
            </a:r>
            <a:r>
              <a:rPr lang="en-US" altLang="ja-JP" sz="2000" b="1" dirty="0" smtClean="0">
                <a:solidFill>
                  <a:srgbClr val="0000FF"/>
                </a:solidFill>
                <a:cs typeface="Times New Roman" pitchFamily="18" charset="0"/>
              </a:rPr>
              <a:t>-300</a:t>
            </a:r>
            <a:r>
              <a:rPr lang="en-US" altLang="ja-JP" sz="2000" b="1" baseline="30000" dirty="0" smtClean="0">
                <a:solidFill>
                  <a:srgbClr val="0000FF"/>
                </a:solidFill>
                <a:cs typeface="Times New Roman" pitchFamily="18" charset="0"/>
              </a:rPr>
              <a:t>o</a:t>
            </a:r>
            <a:r>
              <a:rPr lang="en-US" altLang="ja-JP" sz="2000" b="1" dirty="0" smtClean="0">
                <a:solidFill>
                  <a:srgbClr val="0000FF"/>
                </a:solidFill>
                <a:cs typeface="Times New Roman" pitchFamily="18" charset="0"/>
              </a:rPr>
              <a:t>C</a:t>
            </a:r>
          </a:p>
          <a:p>
            <a:pPr algn="ctr"/>
            <a:r>
              <a:rPr lang="en-US" altLang="ja-JP" sz="2000" b="1" dirty="0" smtClean="0">
                <a:solidFill>
                  <a:srgbClr val="7030A0"/>
                </a:solidFill>
                <a:cs typeface="Times New Roman" pitchFamily="18" charset="0"/>
              </a:rPr>
              <a:t>O</a:t>
            </a:r>
            <a:r>
              <a:rPr lang="en-US" altLang="ja-JP" sz="2000" b="1" baseline="-25000" dirty="0" smtClean="0">
                <a:solidFill>
                  <a:srgbClr val="7030A0"/>
                </a:solidFill>
                <a:cs typeface="Times New Roman" pitchFamily="18" charset="0"/>
              </a:rPr>
              <a:t>3</a:t>
            </a:r>
            <a:r>
              <a:rPr lang="en-US" altLang="ja-JP" sz="2000" b="1" dirty="0" smtClean="0">
                <a:solidFill>
                  <a:srgbClr val="7030A0"/>
                </a:solidFill>
                <a:cs typeface="Times New Roman" pitchFamily="18" charset="0"/>
              </a:rPr>
              <a:t>-250</a:t>
            </a:r>
            <a:r>
              <a:rPr lang="en-US" altLang="ja-JP" sz="2000" b="1" baseline="30000" dirty="0" smtClean="0">
                <a:solidFill>
                  <a:srgbClr val="7030A0"/>
                </a:solidFill>
                <a:cs typeface="Times New Roman" pitchFamily="18" charset="0"/>
              </a:rPr>
              <a:t>o</a:t>
            </a:r>
            <a:r>
              <a:rPr lang="en-US" altLang="ja-JP" sz="2000" b="1" dirty="0" smtClean="0">
                <a:solidFill>
                  <a:srgbClr val="7030A0"/>
                </a:solidFill>
                <a:cs typeface="Times New Roman" pitchFamily="18" charset="0"/>
              </a:rPr>
              <a:t>C</a:t>
            </a:r>
            <a:endParaRPr lang="ja-JP" altLang="en-US" sz="2000" b="1" dirty="0">
              <a:solidFill>
                <a:srgbClr val="7030A0"/>
              </a:solidFill>
              <a:cs typeface="Times New Roman" pitchFamily="18" charset="0"/>
            </a:endParaRPr>
          </a:p>
        </p:txBody>
      </p:sp>
      <p:sp>
        <p:nvSpPr>
          <p:cNvPr id="25" name="テキスト ボックス 24"/>
          <p:cNvSpPr txBox="1"/>
          <p:nvPr/>
        </p:nvSpPr>
        <p:spPr>
          <a:xfrm>
            <a:off x="323528" y="5373216"/>
            <a:ext cx="8964488" cy="477054"/>
          </a:xfrm>
          <a:prstGeom prst="rect">
            <a:avLst/>
          </a:prstGeom>
          <a:noFill/>
        </p:spPr>
        <p:txBody>
          <a:bodyPr wrap="square" rtlCol="0">
            <a:spAutoFit/>
          </a:bodyPr>
          <a:lstStyle/>
          <a:p>
            <a:pPr algn="ctr">
              <a:buFont typeface="Wingdings" pitchFamily="2" charset="2"/>
              <a:buChar char="l"/>
            </a:pPr>
            <a:r>
              <a:rPr lang="en-US" altLang="ja-JP" sz="2500" b="1" dirty="0" smtClean="0">
                <a:solidFill>
                  <a:srgbClr val="FF0000"/>
                </a:solidFill>
                <a:cs typeface="Times New Roman" pitchFamily="18" charset="0"/>
              </a:rPr>
              <a:t>Large amount of O</a:t>
            </a:r>
            <a:r>
              <a:rPr lang="en-US" altLang="ja-JP" sz="2500" b="1" baseline="-25000" dirty="0" smtClean="0">
                <a:solidFill>
                  <a:srgbClr val="FF0000"/>
                </a:solidFill>
                <a:cs typeface="Times New Roman" pitchFamily="18" charset="0"/>
              </a:rPr>
              <a:t>2</a:t>
            </a:r>
            <a:r>
              <a:rPr lang="en-US" altLang="ja-JP" sz="2500" b="1" dirty="0" smtClean="0">
                <a:solidFill>
                  <a:srgbClr val="FF0000"/>
                </a:solidFill>
                <a:cs typeface="Times New Roman" pitchFamily="18" charset="0"/>
              </a:rPr>
              <a:t> desorption in 300</a:t>
            </a:r>
            <a:r>
              <a:rPr lang="en-US" altLang="ja-JP" sz="2500" b="1" baseline="30000" dirty="0" smtClean="0">
                <a:solidFill>
                  <a:srgbClr val="FF0000"/>
                </a:solidFill>
                <a:cs typeface="Times New Roman" pitchFamily="18" charset="0"/>
              </a:rPr>
              <a:t>o</a:t>
            </a:r>
            <a:r>
              <a:rPr lang="en-US" altLang="ja-JP" sz="2500" b="1" dirty="0" smtClean="0">
                <a:solidFill>
                  <a:srgbClr val="FF0000"/>
                </a:solidFill>
                <a:cs typeface="Times New Roman" pitchFamily="18" charset="0"/>
              </a:rPr>
              <a:t>C O</a:t>
            </a:r>
            <a:r>
              <a:rPr lang="en-US" altLang="ja-JP" sz="2500" b="1" baseline="-25000" dirty="0" smtClean="0">
                <a:solidFill>
                  <a:srgbClr val="FF0000"/>
                </a:solidFill>
                <a:cs typeface="Times New Roman" pitchFamily="18" charset="0"/>
              </a:rPr>
              <a:t>3</a:t>
            </a:r>
            <a:r>
              <a:rPr lang="en-US" altLang="ja-JP" sz="2500" b="1" dirty="0" smtClean="0">
                <a:solidFill>
                  <a:srgbClr val="FF0000"/>
                </a:solidFill>
                <a:cs typeface="Times New Roman" pitchFamily="18" charset="0"/>
              </a:rPr>
              <a:t> annealed a-IGZO.</a:t>
            </a:r>
            <a:endParaRPr lang="ja-JP" altLang="en-US" sz="2500" b="1" dirty="0">
              <a:solidFill>
                <a:srgbClr val="FF0000"/>
              </a:solidFill>
              <a:cs typeface="Times New Roman" pitchFamily="18" charset="0"/>
            </a:endParaRPr>
          </a:p>
        </p:txBody>
      </p:sp>
      <p:sp>
        <p:nvSpPr>
          <p:cNvPr id="26" name="テキスト ボックス 25"/>
          <p:cNvSpPr txBox="1"/>
          <p:nvPr/>
        </p:nvSpPr>
        <p:spPr>
          <a:xfrm>
            <a:off x="35496" y="5877272"/>
            <a:ext cx="7776864" cy="861774"/>
          </a:xfrm>
          <a:prstGeom prst="rect">
            <a:avLst/>
          </a:prstGeom>
          <a:noFill/>
        </p:spPr>
        <p:txBody>
          <a:bodyPr wrap="square" rtlCol="0">
            <a:spAutoFit/>
          </a:bodyPr>
          <a:lstStyle/>
          <a:p>
            <a:pPr algn="r">
              <a:buFont typeface="Wingdings" pitchFamily="2" charset="2"/>
              <a:buChar char="l"/>
            </a:pPr>
            <a:r>
              <a:rPr lang="en-US" altLang="ja-JP" sz="2500" b="1" dirty="0" smtClean="0">
                <a:solidFill>
                  <a:srgbClr val="FF0000"/>
                </a:solidFill>
                <a:cs typeface="Times New Roman" pitchFamily="18" charset="0"/>
              </a:rPr>
              <a:t>Weakly-bonded oxygen causes the </a:t>
            </a:r>
            <a:r>
              <a:rPr lang="en-US" altLang="ja-JP" sz="2500" b="1" dirty="0" err="1" smtClean="0">
                <a:solidFill>
                  <a:srgbClr val="FF0000"/>
                </a:solidFill>
                <a:cs typeface="Times New Roman" pitchFamily="18" charset="0"/>
              </a:rPr>
              <a:t>bistable</a:t>
            </a:r>
            <a:r>
              <a:rPr lang="en-US" altLang="ja-JP" sz="2500" b="1" dirty="0" smtClean="0">
                <a:solidFill>
                  <a:srgbClr val="FF0000"/>
                </a:solidFill>
                <a:cs typeface="Times New Roman" pitchFamily="18" charset="0"/>
              </a:rPr>
              <a:t> behavior on TFT operation.</a:t>
            </a:r>
            <a:endParaRPr lang="ja-JP" altLang="en-US" sz="2500" b="1" dirty="0">
              <a:solidFill>
                <a:srgbClr val="FF0000"/>
              </a:solidFill>
              <a:cs typeface="Times New Roman" pitchFamily="18" charset="0"/>
            </a:endParaRPr>
          </a:p>
        </p:txBody>
      </p:sp>
      <p:sp>
        <p:nvSpPr>
          <p:cNvPr id="12" name="テキスト ボックス 11"/>
          <p:cNvSpPr txBox="1"/>
          <p:nvPr/>
        </p:nvSpPr>
        <p:spPr>
          <a:xfrm>
            <a:off x="8172400" y="6407953"/>
            <a:ext cx="959493" cy="461665"/>
          </a:xfrm>
          <a:prstGeom prst="rect">
            <a:avLst/>
          </a:prstGeom>
          <a:solidFill>
            <a:schemeClr val="bg1"/>
          </a:solidFill>
        </p:spPr>
        <p:txBody>
          <a:bodyPr wrap="none" rtlCol="0">
            <a:spAutoFit/>
          </a:bodyPr>
          <a:lstStyle/>
          <a:p>
            <a:pPr algn="r" fontAlgn="base">
              <a:spcBef>
                <a:spcPct val="0"/>
              </a:spcBef>
              <a:spcAft>
                <a:spcPct val="0"/>
              </a:spcAft>
            </a:pPr>
            <a:r>
              <a:rPr lang="en-US" altLang="ja-JP" sz="2400" b="1" dirty="0" smtClean="0">
                <a:solidFill>
                  <a:srgbClr val="000000"/>
                </a:solidFill>
              </a:rPr>
              <a:t>P. 221</a:t>
            </a:r>
          </a:p>
        </p:txBody>
      </p:sp>
      <p:sp>
        <p:nvSpPr>
          <p:cNvPr id="13" name="テキスト ボックス 12"/>
          <p:cNvSpPr txBox="1"/>
          <p:nvPr/>
        </p:nvSpPr>
        <p:spPr>
          <a:xfrm>
            <a:off x="1894434" y="656224"/>
            <a:ext cx="7272808" cy="338554"/>
          </a:xfrm>
          <a:prstGeom prst="rect">
            <a:avLst/>
          </a:prstGeom>
          <a:noFill/>
        </p:spPr>
        <p:txBody>
          <a:bodyPr wrap="square" rtlCol="0">
            <a:spAutoFit/>
          </a:bodyPr>
          <a:lstStyle/>
          <a:p>
            <a:pPr algn="r"/>
            <a:r>
              <a:rPr lang="en-US" altLang="ja-JP" sz="1600" dirty="0" smtClean="0">
                <a:solidFill>
                  <a:prstClr val="black"/>
                </a:solidFill>
                <a:cs typeface="Times New Roman" pitchFamily="18" charset="0"/>
              </a:rPr>
              <a:t>K. Ide, </a:t>
            </a:r>
            <a:r>
              <a:rPr lang="fr-FR" altLang="ja-JP" sz="1600" dirty="0" smtClean="0">
                <a:solidFill>
                  <a:prstClr val="black"/>
                </a:solidFill>
                <a:cs typeface="Times New Roman" pitchFamily="18" charset="0"/>
              </a:rPr>
              <a:t>Appl</a:t>
            </a:r>
            <a:r>
              <a:rPr lang="fr-FR" altLang="ja-JP" sz="1600" dirty="0">
                <a:solidFill>
                  <a:prstClr val="black"/>
                </a:solidFill>
                <a:cs typeface="Times New Roman" pitchFamily="18" charset="0"/>
              </a:rPr>
              <a:t>. Phys. Lett. </a:t>
            </a:r>
            <a:r>
              <a:rPr lang="fr-FR" altLang="ja-JP" sz="1600" b="1" dirty="0">
                <a:solidFill>
                  <a:prstClr val="black"/>
                </a:solidFill>
                <a:cs typeface="Times New Roman" pitchFamily="18" charset="0"/>
              </a:rPr>
              <a:t>99</a:t>
            </a:r>
            <a:r>
              <a:rPr lang="fr-FR" altLang="ja-JP" sz="1600" dirty="0">
                <a:solidFill>
                  <a:prstClr val="black"/>
                </a:solidFill>
                <a:cs typeface="Times New Roman" pitchFamily="18" charset="0"/>
              </a:rPr>
              <a:t> (2011) </a:t>
            </a:r>
            <a:r>
              <a:rPr lang="fr-FR" altLang="ja-JP" sz="1600" dirty="0" smtClean="0">
                <a:solidFill>
                  <a:prstClr val="black"/>
                </a:solidFill>
                <a:cs typeface="Times New Roman" pitchFamily="18" charset="0"/>
              </a:rPr>
              <a:t>093507</a:t>
            </a:r>
            <a:endParaRPr lang="ja-JP" altLang="en-US" sz="1600" dirty="0">
              <a:solidFill>
                <a:prstClr val="black"/>
              </a:solidFill>
              <a:cs typeface="Times New Roman" pitchFamily="18" charset="0"/>
            </a:endParaRPr>
          </a:p>
        </p:txBody>
      </p:sp>
    </p:spTree>
    <p:extLst>
      <p:ext uri="{BB962C8B-B14F-4D97-AF65-F5344CB8AC3E}">
        <p14:creationId xmlns:p14="http://schemas.microsoft.com/office/powerpoint/2010/main" val="2342728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スライド番号プレースホルダー 3"/>
          <p:cNvSpPr>
            <a:spLocks noGrp="1"/>
          </p:cNvSpPr>
          <p:nvPr>
            <p:ph type="sldNum" sz="quarter" idx="12"/>
          </p:nvPr>
        </p:nvSpPr>
        <p:spPr>
          <a:noFill/>
        </p:spPr>
        <p:txBody>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eaLnBrk="1" hangingPunct="1"/>
            <a:fld id="{80FE98C2-E314-4043-B5A5-9D153E8816F6}" type="slidenum">
              <a:rPr lang="en-US" altLang="ja-JP" sz="2000" smtClean="0">
                <a:solidFill>
                  <a:srgbClr val="000000"/>
                </a:solidFill>
              </a:rPr>
              <a:pPr eaLnBrk="1" hangingPunct="1"/>
              <a:t>96</a:t>
            </a:fld>
            <a:endParaRPr lang="en-US" altLang="ja-JP" sz="2000" smtClean="0">
              <a:solidFill>
                <a:srgbClr val="000000"/>
              </a:solidFill>
            </a:endParaRPr>
          </a:p>
        </p:txBody>
      </p:sp>
      <p:sp>
        <p:nvSpPr>
          <p:cNvPr id="113667" name="Line 49"/>
          <p:cNvSpPr>
            <a:spLocks noChangeAspect="1" noChangeShapeType="1"/>
          </p:cNvSpPr>
          <p:nvPr/>
        </p:nvSpPr>
        <p:spPr bwMode="auto">
          <a:xfrm>
            <a:off x="4843463" y="6273800"/>
            <a:ext cx="3544887"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ja-JP" altLang="en-US" sz="2400">
              <a:solidFill>
                <a:srgbClr val="000000"/>
              </a:solidFill>
            </a:endParaRPr>
          </a:p>
        </p:txBody>
      </p:sp>
      <p:sp>
        <p:nvSpPr>
          <p:cNvPr id="113668" name="Line 50"/>
          <p:cNvSpPr>
            <a:spLocks noChangeAspect="1" noChangeShapeType="1"/>
          </p:cNvSpPr>
          <p:nvPr/>
        </p:nvSpPr>
        <p:spPr bwMode="auto">
          <a:xfrm>
            <a:off x="4843463" y="5678488"/>
            <a:ext cx="3544887"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ja-JP" altLang="en-US" sz="2400">
              <a:solidFill>
                <a:srgbClr val="000000"/>
              </a:solidFill>
            </a:endParaRPr>
          </a:p>
        </p:txBody>
      </p:sp>
      <p:sp>
        <p:nvSpPr>
          <p:cNvPr id="113669" name="Line 51"/>
          <p:cNvSpPr>
            <a:spLocks noChangeShapeType="1"/>
          </p:cNvSpPr>
          <p:nvPr/>
        </p:nvSpPr>
        <p:spPr bwMode="auto">
          <a:xfrm>
            <a:off x="4808538" y="5257800"/>
            <a:ext cx="2349500" cy="420688"/>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ja-JP" altLang="en-US" sz="2400">
              <a:solidFill>
                <a:srgbClr val="000000"/>
              </a:solidFill>
            </a:endParaRPr>
          </a:p>
        </p:txBody>
      </p:sp>
      <p:sp>
        <p:nvSpPr>
          <p:cNvPr id="113670" name="Freeform 52"/>
          <p:cNvSpPr>
            <a:spLocks noChangeAspect="1"/>
          </p:cNvSpPr>
          <p:nvPr/>
        </p:nvSpPr>
        <p:spPr bwMode="auto">
          <a:xfrm>
            <a:off x="6102350" y="1001713"/>
            <a:ext cx="1752600" cy="1089025"/>
          </a:xfrm>
          <a:custGeom>
            <a:avLst/>
            <a:gdLst>
              <a:gd name="T0" fmla="*/ 0 w 1104"/>
              <a:gd name="T1" fmla="*/ 2147483647 h 686"/>
              <a:gd name="T2" fmla="*/ 2147483647 w 1104"/>
              <a:gd name="T3" fmla="*/ 2147483647 h 686"/>
              <a:gd name="T4" fmla="*/ 2147483647 w 1104"/>
              <a:gd name="T5" fmla="*/ 2147483647 h 686"/>
              <a:gd name="T6" fmla="*/ 2147483647 w 1104"/>
              <a:gd name="T7" fmla="*/ 0 h 686"/>
              <a:gd name="T8" fmla="*/ 0 60000 65536"/>
              <a:gd name="T9" fmla="*/ 0 60000 65536"/>
              <a:gd name="T10" fmla="*/ 0 60000 65536"/>
              <a:gd name="T11" fmla="*/ 0 60000 65536"/>
              <a:gd name="T12" fmla="*/ 0 w 1104"/>
              <a:gd name="T13" fmla="*/ 0 h 686"/>
              <a:gd name="T14" fmla="*/ 1104 w 1104"/>
              <a:gd name="T15" fmla="*/ 686 h 686"/>
            </a:gdLst>
            <a:ahLst/>
            <a:cxnLst>
              <a:cxn ang="T8">
                <a:pos x="T0" y="T1"/>
              </a:cxn>
              <a:cxn ang="T9">
                <a:pos x="T2" y="T3"/>
              </a:cxn>
              <a:cxn ang="T10">
                <a:pos x="T4" y="T5"/>
              </a:cxn>
              <a:cxn ang="T11">
                <a:pos x="T6" y="T7"/>
              </a:cxn>
            </a:cxnLst>
            <a:rect l="T12" t="T13" r="T14" b="T15"/>
            <a:pathLst>
              <a:path w="1104" h="686">
                <a:moveTo>
                  <a:pt x="0" y="686"/>
                </a:moveTo>
                <a:cubicBezTo>
                  <a:pt x="114" y="661"/>
                  <a:pt x="509" y="601"/>
                  <a:pt x="679" y="535"/>
                </a:cubicBezTo>
                <a:cubicBezTo>
                  <a:pt x="849" y="469"/>
                  <a:pt x="951" y="377"/>
                  <a:pt x="1022" y="288"/>
                </a:cubicBezTo>
                <a:cubicBezTo>
                  <a:pt x="1093" y="199"/>
                  <a:pt x="1087" y="60"/>
                  <a:pt x="1104" y="0"/>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fontAlgn="base">
              <a:spcBef>
                <a:spcPct val="0"/>
              </a:spcBef>
              <a:spcAft>
                <a:spcPct val="0"/>
              </a:spcAft>
            </a:pPr>
            <a:endParaRPr lang="ja-JP" altLang="en-US" sz="2400">
              <a:solidFill>
                <a:srgbClr val="000000"/>
              </a:solidFill>
            </a:endParaRPr>
          </a:p>
        </p:txBody>
      </p:sp>
      <p:sp>
        <p:nvSpPr>
          <p:cNvPr id="113671" name="Freeform 53"/>
          <p:cNvSpPr>
            <a:spLocks noChangeAspect="1"/>
          </p:cNvSpPr>
          <p:nvPr/>
        </p:nvSpPr>
        <p:spPr bwMode="auto">
          <a:xfrm>
            <a:off x="7129463" y="5678488"/>
            <a:ext cx="344487" cy="595312"/>
          </a:xfrm>
          <a:custGeom>
            <a:avLst/>
            <a:gdLst>
              <a:gd name="T0" fmla="*/ 0 w 192"/>
              <a:gd name="T1" fmla="*/ 0 h 288"/>
              <a:gd name="T2" fmla="*/ 2147483647 w 192"/>
              <a:gd name="T3" fmla="*/ 2147483647 h 288"/>
              <a:gd name="T4" fmla="*/ 2147483647 w 192"/>
              <a:gd name="T5" fmla="*/ 2147483647 h 288"/>
              <a:gd name="T6" fmla="*/ 0 60000 65536"/>
              <a:gd name="T7" fmla="*/ 0 60000 65536"/>
              <a:gd name="T8" fmla="*/ 0 60000 65536"/>
              <a:gd name="T9" fmla="*/ 0 w 192"/>
              <a:gd name="T10" fmla="*/ 0 h 288"/>
              <a:gd name="T11" fmla="*/ 192 w 192"/>
              <a:gd name="T12" fmla="*/ 288 h 288"/>
            </a:gdLst>
            <a:ahLst/>
            <a:cxnLst>
              <a:cxn ang="T6">
                <a:pos x="T0" y="T1"/>
              </a:cxn>
              <a:cxn ang="T7">
                <a:pos x="T2" y="T3"/>
              </a:cxn>
              <a:cxn ang="T8">
                <a:pos x="T4" y="T5"/>
              </a:cxn>
            </a:cxnLst>
            <a:rect l="T9" t="T10" r="T11" b="T12"/>
            <a:pathLst>
              <a:path w="192" h="288">
                <a:moveTo>
                  <a:pt x="0" y="0"/>
                </a:moveTo>
                <a:cubicBezTo>
                  <a:pt x="56" y="72"/>
                  <a:pt x="112" y="144"/>
                  <a:pt x="144" y="192"/>
                </a:cubicBezTo>
                <a:cubicBezTo>
                  <a:pt x="176" y="240"/>
                  <a:pt x="184" y="272"/>
                  <a:pt x="192" y="288"/>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fontAlgn="base">
              <a:spcBef>
                <a:spcPct val="0"/>
              </a:spcBef>
              <a:spcAft>
                <a:spcPct val="0"/>
              </a:spcAft>
            </a:pPr>
            <a:endParaRPr lang="ja-JP" altLang="en-US" sz="2400">
              <a:solidFill>
                <a:srgbClr val="000000"/>
              </a:solidFill>
            </a:endParaRPr>
          </a:p>
        </p:txBody>
      </p:sp>
      <p:sp>
        <p:nvSpPr>
          <p:cNvPr id="113672" name="Text Box 54"/>
          <p:cNvSpPr txBox="1">
            <a:spLocks noChangeAspect="1" noChangeArrowheads="1"/>
          </p:cNvSpPr>
          <p:nvPr/>
        </p:nvSpPr>
        <p:spPr bwMode="auto">
          <a:xfrm>
            <a:off x="5894388" y="6248400"/>
            <a:ext cx="15652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fontAlgn="base">
              <a:spcBef>
                <a:spcPct val="0"/>
              </a:spcBef>
              <a:spcAft>
                <a:spcPct val="0"/>
              </a:spcAft>
            </a:pPr>
            <a:r>
              <a:rPr kumimoji="0" lang="en-US" altLang="ja-JP">
                <a:solidFill>
                  <a:srgbClr val="000000"/>
                </a:solidFill>
              </a:rPr>
              <a:t>Log (DOS)</a:t>
            </a:r>
          </a:p>
        </p:txBody>
      </p:sp>
      <p:sp>
        <p:nvSpPr>
          <p:cNvPr id="113673" name="Text Box 57"/>
          <p:cNvSpPr txBox="1">
            <a:spLocks noChangeAspect="1" noChangeArrowheads="1"/>
          </p:cNvSpPr>
          <p:nvPr/>
        </p:nvSpPr>
        <p:spPr bwMode="auto">
          <a:xfrm>
            <a:off x="7383463" y="5943600"/>
            <a:ext cx="5016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fontAlgn="base">
              <a:spcBef>
                <a:spcPct val="0"/>
              </a:spcBef>
              <a:spcAft>
                <a:spcPct val="0"/>
              </a:spcAft>
            </a:pPr>
            <a:r>
              <a:rPr kumimoji="0" lang="en-US" altLang="ja-JP" sz="1800">
                <a:solidFill>
                  <a:srgbClr val="000000"/>
                </a:solidFill>
              </a:rPr>
              <a:t>VB</a:t>
            </a:r>
          </a:p>
        </p:txBody>
      </p:sp>
      <p:sp>
        <p:nvSpPr>
          <p:cNvPr id="113674" name="Freeform 64"/>
          <p:cNvSpPr>
            <a:spLocks/>
          </p:cNvSpPr>
          <p:nvPr/>
        </p:nvSpPr>
        <p:spPr bwMode="auto">
          <a:xfrm>
            <a:off x="4953000" y="2085975"/>
            <a:ext cx="1149350" cy="885825"/>
          </a:xfrm>
          <a:custGeom>
            <a:avLst/>
            <a:gdLst>
              <a:gd name="T0" fmla="*/ 0 w 582"/>
              <a:gd name="T1" fmla="*/ 2147483647 h 476"/>
              <a:gd name="T2" fmla="*/ 2147483647 w 582"/>
              <a:gd name="T3" fmla="*/ 0 h 476"/>
              <a:gd name="T4" fmla="*/ 0 60000 65536"/>
              <a:gd name="T5" fmla="*/ 0 60000 65536"/>
              <a:gd name="T6" fmla="*/ 0 w 582"/>
              <a:gd name="T7" fmla="*/ 0 h 476"/>
              <a:gd name="T8" fmla="*/ 582 w 582"/>
              <a:gd name="T9" fmla="*/ 476 h 476"/>
            </a:gdLst>
            <a:ahLst/>
            <a:cxnLst>
              <a:cxn ang="T4">
                <a:pos x="T0" y="T1"/>
              </a:cxn>
              <a:cxn ang="T5">
                <a:pos x="T2" y="T3"/>
              </a:cxn>
            </a:cxnLst>
            <a:rect l="T6" t="T7" r="T8" b="T9"/>
            <a:pathLst>
              <a:path w="582" h="476">
                <a:moveTo>
                  <a:pt x="0" y="476"/>
                </a:moveTo>
                <a:lnTo>
                  <a:pt x="582" y="0"/>
                </a:ln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fontAlgn="base">
              <a:spcBef>
                <a:spcPct val="0"/>
              </a:spcBef>
              <a:spcAft>
                <a:spcPct val="0"/>
              </a:spcAft>
            </a:pPr>
            <a:endParaRPr lang="ja-JP" altLang="en-US" sz="2400">
              <a:solidFill>
                <a:srgbClr val="000000"/>
              </a:solidFill>
            </a:endParaRPr>
          </a:p>
        </p:txBody>
      </p:sp>
      <p:sp>
        <p:nvSpPr>
          <p:cNvPr id="113675" name="Line 71"/>
          <p:cNvSpPr>
            <a:spLocks noChangeAspect="1" noChangeShapeType="1"/>
          </p:cNvSpPr>
          <p:nvPr/>
        </p:nvSpPr>
        <p:spPr bwMode="auto">
          <a:xfrm>
            <a:off x="4843463" y="1001713"/>
            <a:ext cx="0" cy="5272087"/>
          </a:xfrm>
          <a:prstGeom prst="line">
            <a:avLst/>
          </a:prstGeom>
          <a:noFill/>
          <a:ln w="19050">
            <a:solidFill>
              <a:schemeClr val="tx1"/>
            </a:solidFill>
            <a:round/>
            <a:headEnd type="triangle" w="med" len="me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ja-JP" altLang="en-US" sz="2400">
              <a:solidFill>
                <a:srgbClr val="000000"/>
              </a:solidFill>
            </a:endParaRPr>
          </a:p>
        </p:txBody>
      </p:sp>
      <p:sp>
        <p:nvSpPr>
          <p:cNvPr id="113676" name="Line 56"/>
          <p:cNvSpPr>
            <a:spLocks noChangeShapeType="1"/>
          </p:cNvSpPr>
          <p:nvPr/>
        </p:nvSpPr>
        <p:spPr bwMode="auto">
          <a:xfrm>
            <a:off x="4578350" y="4000500"/>
            <a:ext cx="2590800" cy="0"/>
          </a:xfrm>
          <a:prstGeom prst="line">
            <a:avLst/>
          </a:prstGeom>
          <a:noFill/>
          <a:ln w="38100">
            <a:solidFill>
              <a:srgbClr val="FF00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ja-JP" altLang="en-US" sz="2400">
              <a:solidFill>
                <a:srgbClr val="000000"/>
              </a:solidFill>
            </a:endParaRPr>
          </a:p>
        </p:txBody>
      </p:sp>
      <p:sp>
        <p:nvSpPr>
          <p:cNvPr id="113677" name="Rectangle 57"/>
          <p:cNvSpPr>
            <a:spLocks noChangeArrowheads="1"/>
          </p:cNvSpPr>
          <p:nvPr/>
        </p:nvSpPr>
        <p:spPr bwMode="auto">
          <a:xfrm>
            <a:off x="4273550" y="3924300"/>
            <a:ext cx="511175" cy="457200"/>
          </a:xfrm>
          <a:prstGeom prst="rect">
            <a:avLst/>
          </a:prstGeom>
          <a:noFill/>
          <a:ln>
            <a:noFill/>
          </a:ln>
          <a:effectLst/>
          <a:extLst>
            <a:ext uri="{909E8E84-426E-40DD-AFC4-6F175D3DCCD1}">
              <a14:hiddenFill xmlns:a14="http://schemas.microsoft.com/office/drawing/2010/main">
                <a:solidFill>
                  <a:srgbClr val="66CCFF">
                    <a:alpha val="70195"/>
                  </a:srgbClr>
                </a:solidFill>
              </a14:hiddenFill>
            </a:ext>
            <a:ext uri="{91240B29-F687-4F45-9708-019B960494DF}">
              <a14:hiddenLine xmlns:a14="http://schemas.microsoft.com/office/drawing/2010/main" w="19050">
                <a:solidFill>
                  <a:srgbClr val="000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kumimoji="0" lang="en-US" altLang="ja-JP" sz="2400" b="1" i="1">
                <a:solidFill>
                  <a:srgbClr val="000000"/>
                </a:solidFill>
              </a:rPr>
              <a:t>E</a:t>
            </a:r>
            <a:r>
              <a:rPr kumimoji="0" lang="en-US" altLang="ja-JP" sz="2400" b="1" baseline="-25000">
                <a:solidFill>
                  <a:srgbClr val="000000"/>
                </a:solidFill>
              </a:rPr>
              <a:t>F</a:t>
            </a:r>
            <a:endParaRPr kumimoji="0" lang="en-US" altLang="ja-JP" sz="2400" b="1">
              <a:solidFill>
                <a:srgbClr val="000000"/>
              </a:solidFill>
            </a:endParaRPr>
          </a:p>
        </p:txBody>
      </p:sp>
      <p:sp>
        <p:nvSpPr>
          <p:cNvPr id="113678" name="Freeform 59"/>
          <p:cNvSpPr>
            <a:spLocks/>
          </p:cNvSpPr>
          <p:nvPr/>
        </p:nvSpPr>
        <p:spPr bwMode="auto">
          <a:xfrm>
            <a:off x="4876800" y="2971800"/>
            <a:ext cx="76200" cy="1244600"/>
          </a:xfrm>
          <a:custGeom>
            <a:avLst/>
            <a:gdLst>
              <a:gd name="T0" fmla="*/ 0 w 192"/>
              <a:gd name="T1" fmla="*/ 2147483647 h 928"/>
              <a:gd name="T2" fmla="*/ 2147483647 w 192"/>
              <a:gd name="T3" fmla="*/ 2147483647 h 928"/>
              <a:gd name="T4" fmla="*/ 2147483647 w 192"/>
              <a:gd name="T5" fmla="*/ 2147483647 h 928"/>
              <a:gd name="T6" fmla="*/ 2147483647 w 192"/>
              <a:gd name="T7" fmla="*/ 0 h 92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2" h="928">
                <a:moveTo>
                  <a:pt x="0" y="928"/>
                </a:moveTo>
                <a:cubicBezTo>
                  <a:pt x="16" y="772"/>
                  <a:pt x="32" y="636"/>
                  <a:pt x="48" y="496"/>
                </a:cubicBezTo>
                <a:cubicBezTo>
                  <a:pt x="64" y="356"/>
                  <a:pt x="72" y="171"/>
                  <a:pt x="96" y="88"/>
                </a:cubicBezTo>
                <a:cubicBezTo>
                  <a:pt x="120" y="5"/>
                  <a:pt x="172" y="18"/>
                  <a:pt x="192" y="0"/>
                </a:cubicBezTo>
              </a:path>
            </a:pathLst>
          </a:custGeom>
          <a:noFill/>
          <a:ln w="19050" cap="flat" cmpd="sng">
            <a:solidFill>
              <a:srgbClr val="FF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fontAlgn="base">
              <a:spcBef>
                <a:spcPct val="0"/>
              </a:spcBef>
              <a:spcAft>
                <a:spcPct val="0"/>
              </a:spcAft>
            </a:pPr>
            <a:endParaRPr lang="ja-JP" altLang="en-US" sz="2400">
              <a:solidFill>
                <a:srgbClr val="000000"/>
              </a:solidFill>
            </a:endParaRPr>
          </a:p>
        </p:txBody>
      </p:sp>
      <p:sp>
        <p:nvSpPr>
          <p:cNvPr id="113679" name="Rectangle 63"/>
          <p:cNvSpPr>
            <a:spLocks noChangeArrowheads="1"/>
          </p:cNvSpPr>
          <p:nvPr/>
        </p:nvSpPr>
        <p:spPr bwMode="auto">
          <a:xfrm>
            <a:off x="7473950" y="838200"/>
            <a:ext cx="304800" cy="381000"/>
          </a:xfrm>
          <a:prstGeom prst="rect">
            <a:avLst/>
          </a:prstGeom>
          <a:solidFill>
            <a:schemeClr val="bg1"/>
          </a:solidFill>
          <a:ln>
            <a:noFill/>
          </a:ln>
          <a:effectLst/>
          <a:extLst>
            <a:ext uri="{91240B29-F687-4F45-9708-019B960494DF}">
              <a14:hiddenLine xmlns:a14="http://schemas.microsoft.com/office/drawing/2010/main" w="19050">
                <a:solidFill>
                  <a:srgbClr val="000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ja-JP" altLang="ja-JP" sz="2400">
              <a:solidFill>
                <a:srgbClr val="000000"/>
              </a:solidFill>
            </a:endParaRPr>
          </a:p>
        </p:txBody>
      </p:sp>
      <p:sp>
        <p:nvSpPr>
          <p:cNvPr id="113680" name="Rectangle 53"/>
          <p:cNvSpPr>
            <a:spLocks noChangeArrowheads="1"/>
          </p:cNvSpPr>
          <p:nvPr/>
        </p:nvSpPr>
        <p:spPr bwMode="auto">
          <a:xfrm>
            <a:off x="4292600" y="539750"/>
            <a:ext cx="2463800" cy="523875"/>
          </a:xfrm>
          <a:prstGeom prst="rect">
            <a:avLst/>
          </a:prstGeom>
          <a:noFill/>
          <a:ln>
            <a:noFill/>
          </a:ln>
          <a:effectLst/>
          <a:extLst>
            <a:ext uri="{909E8E84-426E-40DD-AFC4-6F175D3DCCD1}">
              <a14:hiddenFill xmlns:a14="http://schemas.microsoft.com/office/drawing/2010/main">
                <a:solidFill>
                  <a:srgbClr val="66CCFF">
                    <a:alpha val="70195"/>
                  </a:srgbClr>
                </a:solidFill>
              </a14:hiddenFill>
            </a:ext>
            <a:ext uri="{91240B29-F687-4F45-9708-019B960494DF}">
              <a14:hiddenLine xmlns:a14="http://schemas.microsoft.com/office/drawing/2010/main" w="19050">
                <a:solidFill>
                  <a:srgbClr val="000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ja-JP" sz="2800" b="1">
                <a:solidFill>
                  <a:srgbClr val="FF0000"/>
                </a:solidFill>
              </a:rPr>
              <a:t>Large V</a:t>
            </a:r>
            <a:r>
              <a:rPr lang="en-US" altLang="ja-JP" sz="2800" b="1" baseline="-25000">
                <a:solidFill>
                  <a:srgbClr val="FF0000"/>
                </a:solidFill>
              </a:rPr>
              <a:t>th</a:t>
            </a:r>
            <a:r>
              <a:rPr lang="en-US" altLang="ja-JP" sz="2800" b="1">
                <a:solidFill>
                  <a:srgbClr val="FF0000"/>
                </a:solidFill>
              </a:rPr>
              <a:t> state</a:t>
            </a:r>
            <a:endParaRPr lang="en-US" altLang="ja-JP" sz="2800" b="1">
              <a:solidFill>
                <a:srgbClr val="000000"/>
              </a:solidFill>
            </a:endParaRPr>
          </a:p>
        </p:txBody>
      </p:sp>
      <p:sp>
        <p:nvSpPr>
          <p:cNvPr id="113681" name="Text Box 56"/>
          <p:cNvSpPr txBox="1">
            <a:spLocks noChangeAspect="1" noChangeArrowheads="1"/>
          </p:cNvSpPr>
          <p:nvPr/>
        </p:nvSpPr>
        <p:spPr bwMode="auto">
          <a:xfrm>
            <a:off x="7747000" y="1066800"/>
            <a:ext cx="4889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fontAlgn="base">
              <a:spcBef>
                <a:spcPct val="0"/>
              </a:spcBef>
              <a:spcAft>
                <a:spcPct val="0"/>
              </a:spcAft>
            </a:pPr>
            <a:r>
              <a:rPr kumimoji="0" lang="en-US" altLang="ja-JP" sz="1800">
                <a:solidFill>
                  <a:srgbClr val="000000"/>
                </a:solidFill>
              </a:rPr>
              <a:t>CB</a:t>
            </a:r>
          </a:p>
        </p:txBody>
      </p:sp>
      <p:sp>
        <p:nvSpPr>
          <p:cNvPr id="3" name="Freeform 81"/>
          <p:cNvSpPr>
            <a:spLocks noChangeAspect="1"/>
          </p:cNvSpPr>
          <p:nvPr/>
        </p:nvSpPr>
        <p:spPr bwMode="auto">
          <a:xfrm>
            <a:off x="4854575" y="2286000"/>
            <a:ext cx="409575" cy="219075"/>
          </a:xfrm>
          <a:custGeom>
            <a:avLst/>
            <a:gdLst/>
            <a:ahLst/>
            <a:cxnLst>
              <a:cxn ang="0">
                <a:pos x="0" y="0"/>
              </a:cxn>
              <a:cxn ang="0">
                <a:pos x="624" y="288"/>
              </a:cxn>
              <a:cxn ang="0">
                <a:pos x="0" y="528"/>
              </a:cxn>
            </a:cxnLst>
            <a:rect l="0" t="0" r="r" b="b"/>
            <a:pathLst>
              <a:path w="624" h="528">
                <a:moveTo>
                  <a:pt x="0" y="0"/>
                </a:moveTo>
                <a:cubicBezTo>
                  <a:pt x="312" y="100"/>
                  <a:pt x="624" y="200"/>
                  <a:pt x="624" y="288"/>
                </a:cubicBezTo>
                <a:cubicBezTo>
                  <a:pt x="624" y="376"/>
                  <a:pt x="104" y="488"/>
                  <a:pt x="0" y="528"/>
                </a:cubicBezTo>
              </a:path>
            </a:pathLst>
          </a:custGeom>
          <a:gradFill rotWithShape="0">
            <a:gsLst>
              <a:gs pos="0">
                <a:schemeClr val="bg1"/>
              </a:gs>
              <a:gs pos="50000">
                <a:srgbClr val="FF9966"/>
              </a:gs>
              <a:gs pos="100000">
                <a:schemeClr val="bg1"/>
              </a:gs>
            </a:gsLst>
            <a:lin ang="5400000" scaled="1"/>
          </a:gradFill>
          <a:ln w="9525">
            <a:solidFill>
              <a:schemeClr val="tx1"/>
            </a:solidFill>
            <a:round/>
            <a:headEnd/>
            <a:tailEnd/>
          </a:ln>
          <a:effectLst/>
        </p:spPr>
        <p:txBody>
          <a:bodyPr wrap="none" anchor="ctr"/>
          <a:lstStyle/>
          <a:p>
            <a:pPr algn="ctr" fontAlgn="base">
              <a:spcBef>
                <a:spcPct val="0"/>
              </a:spcBef>
              <a:spcAft>
                <a:spcPct val="0"/>
              </a:spcAft>
              <a:defRPr/>
            </a:pPr>
            <a:endParaRPr lang="ja-JP" altLang="en-US" sz="2400">
              <a:solidFill>
                <a:srgbClr val="0000FF"/>
              </a:solidFill>
              <a:ea typeface="HG丸ｺﾞｼｯｸM-PRO" pitchFamily="50" charset="-128"/>
            </a:endParaRPr>
          </a:p>
        </p:txBody>
      </p:sp>
      <p:sp>
        <p:nvSpPr>
          <p:cNvPr id="113683" name="Line 48"/>
          <p:cNvSpPr>
            <a:spLocks noChangeAspect="1" noChangeShapeType="1"/>
          </p:cNvSpPr>
          <p:nvPr/>
        </p:nvSpPr>
        <p:spPr bwMode="auto">
          <a:xfrm>
            <a:off x="4849813" y="2090738"/>
            <a:ext cx="3379787"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ja-JP" altLang="en-US" sz="2400">
              <a:solidFill>
                <a:srgbClr val="000000"/>
              </a:solidFill>
            </a:endParaRPr>
          </a:p>
        </p:txBody>
      </p:sp>
      <p:sp>
        <p:nvSpPr>
          <p:cNvPr id="58" name="Freeform 46"/>
          <p:cNvSpPr>
            <a:spLocks noChangeAspect="1"/>
          </p:cNvSpPr>
          <p:nvPr/>
        </p:nvSpPr>
        <p:spPr bwMode="auto">
          <a:xfrm>
            <a:off x="476250" y="4213225"/>
            <a:ext cx="1295400" cy="1001713"/>
          </a:xfrm>
          <a:custGeom>
            <a:avLst/>
            <a:gdLst/>
            <a:ahLst/>
            <a:cxnLst>
              <a:cxn ang="0">
                <a:pos x="0" y="0"/>
              </a:cxn>
              <a:cxn ang="0">
                <a:pos x="624" y="288"/>
              </a:cxn>
              <a:cxn ang="0">
                <a:pos x="0" y="528"/>
              </a:cxn>
            </a:cxnLst>
            <a:rect l="0" t="0" r="r" b="b"/>
            <a:pathLst>
              <a:path w="624" h="528">
                <a:moveTo>
                  <a:pt x="0" y="0"/>
                </a:moveTo>
                <a:cubicBezTo>
                  <a:pt x="312" y="100"/>
                  <a:pt x="624" y="200"/>
                  <a:pt x="624" y="288"/>
                </a:cubicBezTo>
                <a:cubicBezTo>
                  <a:pt x="624" y="376"/>
                  <a:pt x="104" y="488"/>
                  <a:pt x="0" y="528"/>
                </a:cubicBezTo>
              </a:path>
            </a:pathLst>
          </a:custGeom>
          <a:gradFill rotWithShape="0">
            <a:gsLst>
              <a:gs pos="0">
                <a:schemeClr val="bg1"/>
              </a:gs>
              <a:gs pos="50000">
                <a:schemeClr val="accent2"/>
              </a:gs>
              <a:gs pos="100000">
                <a:schemeClr val="bg1"/>
              </a:gs>
            </a:gsLst>
            <a:lin ang="5400000" scaled="1"/>
          </a:gradFill>
          <a:ln w="9525">
            <a:solidFill>
              <a:schemeClr val="tx1"/>
            </a:solidFill>
            <a:round/>
            <a:headEnd/>
            <a:tailEnd/>
          </a:ln>
          <a:effectLst/>
        </p:spPr>
        <p:txBody>
          <a:bodyPr wrap="none" anchor="ctr"/>
          <a:lstStyle/>
          <a:p>
            <a:pPr algn="ctr" fontAlgn="base">
              <a:spcBef>
                <a:spcPct val="0"/>
              </a:spcBef>
              <a:spcAft>
                <a:spcPct val="0"/>
              </a:spcAft>
              <a:defRPr/>
            </a:pPr>
            <a:endParaRPr lang="ja-JP" altLang="en-US" sz="2400">
              <a:solidFill>
                <a:srgbClr val="0000FF"/>
              </a:solidFill>
              <a:ea typeface="HG丸ｺﾞｼｯｸM-PRO" pitchFamily="50" charset="-128"/>
            </a:endParaRPr>
          </a:p>
        </p:txBody>
      </p:sp>
      <p:sp>
        <p:nvSpPr>
          <p:cNvPr id="113685" name="Line 49"/>
          <p:cNvSpPr>
            <a:spLocks noChangeAspect="1" noChangeShapeType="1"/>
          </p:cNvSpPr>
          <p:nvPr/>
        </p:nvSpPr>
        <p:spPr bwMode="auto">
          <a:xfrm>
            <a:off x="493713" y="6273800"/>
            <a:ext cx="3544887"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ja-JP" altLang="en-US" sz="2400">
              <a:solidFill>
                <a:srgbClr val="000000"/>
              </a:solidFill>
            </a:endParaRPr>
          </a:p>
        </p:txBody>
      </p:sp>
      <p:sp>
        <p:nvSpPr>
          <p:cNvPr id="113686" name="Line 50"/>
          <p:cNvSpPr>
            <a:spLocks noChangeAspect="1" noChangeShapeType="1"/>
          </p:cNvSpPr>
          <p:nvPr/>
        </p:nvSpPr>
        <p:spPr bwMode="auto">
          <a:xfrm>
            <a:off x="493713" y="5678488"/>
            <a:ext cx="3544887"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ja-JP" altLang="en-US" sz="2400">
              <a:solidFill>
                <a:srgbClr val="000000"/>
              </a:solidFill>
            </a:endParaRPr>
          </a:p>
        </p:txBody>
      </p:sp>
      <p:sp>
        <p:nvSpPr>
          <p:cNvPr id="113687" name="Line 51"/>
          <p:cNvSpPr>
            <a:spLocks noChangeShapeType="1"/>
          </p:cNvSpPr>
          <p:nvPr/>
        </p:nvSpPr>
        <p:spPr bwMode="auto">
          <a:xfrm>
            <a:off x="458788" y="5257800"/>
            <a:ext cx="2349500" cy="420688"/>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ja-JP" altLang="en-US" sz="2400">
              <a:solidFill>
                <a:srgbClr val="000000"/>
              </a:solidFill>
            </a:endParaRPr>
          </a:p>
        </p:txBody>
      </p:sp>
      <p:sp>
        <p:nvSpPr>
          <p:cNvPr id="113688" name="Freeform 52"/>
          <p:cNvSpPr>
            <a:spLocks noChangeAspect="1"/>
          </p:cNvSpPr>
          <p:nvPr/>
        </p:nvSpPr>
        <p:spPr bwMode="auto">
          <a:xfrm>
            <a:off x="1752600" y="1001713"/>
            <a:ext cx="1752600" cy="1089025"/>
          </a:xfrm>
          <a:custGeom>
            <a:avLst/>
            <a:gdLst>
              <a:gd name="T0" fmla="*/ 0 w 1104"/>
              <a:gd name="T1" fmla="*/ 2147483647 h 686"/>
              <a:gd name="T2" fmla="*/ 2147483647 w 1104"/>
              <a:gd name="T3" fmla="*/ 2147483647 h 686"/>
              <a:gd name="T4" fmla="*/ 2147483647 w 1104"/>
              <a:gd name="T5" fmla="*/ 2147483647 h 686"/>
              <a:gd name="T6" fmla="*/ 2147483647 w 1104"/>
              <a:gd name="T7" fmla="*/ 0 h 686"/>
              <a:gd name="T8" fmla="*/ 0 60000 65536"/>
              <a:gd name="T9" fmla="*/ 0 60000 65536"/>
              <a:gd name="T10" fmla="*/ 0 60000 65536"/>
              <a:gd name="T11" fmla="*/ 0 60000 65536"/>
              <a:gd name="T12" fmla="*/ 0 w 1104"/>
              <a:gd name="T13" fmla="*/ 0 h 686"/>
              <a:gd name="T14" fmla="*/ 1104 w 1104"/>
              <a:gd name="T15" fmla="*/ 686 h 686"/>
            </a:gdLst>
            <a:ahLst/>
            <a:cxnLst>
              <a:cxn ang="T8">
                <a:pos x="T0" y="T1"/>
              </a:cxn>
              <a:cxn ang="T9">
                <a:pos x="T2" y="T3"/>
              </a:cxn>
              <a:cxn ang="T10">
                <a:pos x="T4" y="T5"/>
              </a:cxn>
              <a:cxn ang="T11">
                <a:pos x="T6" y="T7"/>
              </a:cxn>
            </a:cxnLst>
            <a:rect l="T12" t="T13" r="T14" b="T15"/>
            <a:pathLst>
              <a:path w="1104" h="686">
                <a:moveTo>
                  <a:pt x="0" y="686"/>
                </a:moveTo>
                <a:cubicBezTo>
                  <a:pt x="114" y="661"/>
                  <a:pt x="509" y="601"/>
                  <a:pt x="679" y="535"/>
                </a:cubicBezTo>
                <a:cubicBezTo>
                  <a:pt x="849" y="469"/>
                  <a:pt x="951" y="377"/>
                  <a:pt x="1022" y="288"/>
                </a:cubicBezTo>
                <a:cubicBezTo>
                  <a:pt x="1093" y="199"/>
                  <a:pt x="1087" y="60"/>
                  <a:pt x="1104" y="0"/>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fontAlgn="base">
              <a:spcBef>
                <a:spcPct val="0"/>
              </a:spcBef>
              <a:spcAft>
                <a:spcPct val="0"/>
              </a:spcAft>
            </a:pPr>
            <a:endParaRPr lang="ja-JP" altLang="en-US" sz="2400">
              <a:solidFill>
                <a:srgbClr val="000000"/>
              </a:solidFill>
            </a:endParaRPr>
          </a:p>
        </p:txBody>
      </p:sp>
      <p:sp>
        <p:nvSpPr>
          <p:cNvPr id="113689" name="Freeform 53"/>
          <p:cNvSpPr>
            <a:spLocks noChangeAspect="1"/>
          </p:cNvSpPr>
          <p:nvPr/>
        </p:nvSpPr>
        <p:spPr bwMode="auto">
          <a:xfrm>
            <a:off x="2779713" y="5678488"/>
            <a:ext cx="344487" cy="595312"/>
          </a:xfrm>
          <a:custGeom>
            <a:avLst/>
            <a:gdLst>
              <a:gd name="T0" fmla="*/ 0 w 192"/>
              <a:gd name="T1" fmla="*/ 0 h 288"/>
              <a:gd name="T2" fmla="*/ 2147483647 w 192"/>
              <a:gd name="T3" fmla="*/ 2147483647 h 288"/>
              <a:gd name="T4" fmla="*/ 2147483647 w 192"/>
              <a:gd name="T5" fmla="*/ 2147483647 h 288"/>
              <a:gd name="T6" fmla="*/ 0 60000 65536"/>
              <a:gd name="T7" fmla="*/ 0 60000 65536"/>
              <a:gd name="T8" fmla="*/ 0 60000 65536"/>
              <a:gd name="T9" fmla="*/ 0 w 192"/>
              <a:gd name="T10" fmla="*/ 0 h 288"/>
              <a:gd name="T11" fmla="*/ 192 w 192"/>
              <a:gd name="T12" fmla="*/ 288 h 288"/>
            </a:gdLst>
            <a:ahLst/>
            <a:cxnLst>
              <a:cxn ang="T6">
                <a:pos x="T0" y="T1"/>
              </a:cxn>
              <a:cxn ang="T7">
                <a:pos x="T2" y="T3"/>
              </a:cxn>
              <a:cxn ang="T8">
                <a:pos x="T4" y="T5"/>
              </a:cxn>
            </a:cxnLst>
            <a:rect l="T9" t="T10" r="T11" b="T12"/>
            <a:pathLst>
              <a:path w="192" h="288">
                <a:moveTo>
                  <a:pt x="0" y="0"/>
                </a:moveTo>
                <a:cubicBezTo>
                  <a:pt x="56" y="72"/>
                  <a:pt x="112" y="144"/>
                  <a:pt x="144" y="192"/>
                </a:cubicBezTo>
                <a:cubicBezTo>
                  <a:pt x="176" y="240"/>
                  <a:pt x="184" y="272"/>
                  <a:pt x="192" y="288"/>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fontAlgn="base">
              <a:spcBef>
                <a:spcPct val="0"/>
              </a:spcBef>
              <a:spcAft>
                <a:spcPct val="0"/>
              </a:spcAft>
            </a:pPr>
            <a:endParaRPr lang="ja-JP" altLang="en-US" sz="2400">
              <a:solidFill>
                <a:srgbClr val="000000"/>
              </a:solidFill>
            </a:endParaRPr>
          </a:p>
        </p:txBody>
      </p:sp>
      <p:sp>
        <p:nvSpPr>
          <p:cNvPr id="113690" name="Text Box 54"/>
          <p:cNvSpPr txBox="1">
            <a:spLocks noChangeAspect="1" noChangeArrowheads="1"/>
          </p:cNvSpPr>
          <p:nvPr/>
        </p:nvSpPr>
        <p:spPr bwMode="auto">
          <a:xfrm>
            <a:off x="1544638" y="6248400"/>
            <a:ext cx="15652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fontAlgn="base">
              <a:spcBef>
                <a:spcPct val="0"/>
              </a:spcBef>
              <a:spcAft>
                <a:spcPct val="0"/>
              </a:spcAft>
            </a:pPr>
            <a:r>
              <a:rPr kumimoji="0" lang="en-US" altLang="ja-JP">
                <a:solidFill>
                  <a:srgbClr val="000000"/>
                </a:solidFill>
              </a:rPr>
              <a:t>Log (DOS)</a:t>
            </a:r>
          </a:p>
        </p:txBody>
      </p:sp>
      <p:sp>
        <p:nvSpPr>
          <p:cNvPr id="113691" name="Text Box 57"/>
          <p:cNvSpPr txBox="1">
            <a:spLocks noChangeAspect="1" noChangeArrowheads="1"/>
          </p:cNvSpPr>
          <p:nvPr/>
        </p:nvSpPr>
        <p:spPr bwMode="auto">
          <a:xfrm>
            <a:off x="3033713" y="5943600"/>
            <a:ext cx="5016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fontAlgn="base">
              <a:spcBef>
                <a:spcPct val="0"/>
              </a:spcBef>
              <a:spcAft>
                <a:spcPct val="0"/>
              </a:spcAft>
            </a:pPr>
            <a:r>
              <a:rPr kumimoji="0" lang="en-US" altLang="ja-JP" sz="1800">
                <a:solidFill>
                  <a:srgbClr val="000000"/>
                </a:solidFill>
              </a:rPr>
              <a:t>VB</a:t>
            </a:r>
          </a:p>
        </p:txBody>
      </p:sp>
      <p:sp>
        <p:nvSpPr>
          <p:cNvPr id="113692" name="Freeform 64"/>
          <p:cNvSpPr>
            <a:spLocks/>
          </p:cNvSpPr>
          <p:nvPr/>
        </p:nvSpPr>
        <p:spPr bwMode="auto">
          <a:xfrm>
            <a:off x="1066800" y="2085975"/>
            <a:ext cx="685800" cy="581025"/>
          </a:xfrm>
          <a:custGeom>
            <a:avLst/>
            <a:gdLst>
              <a:gd name="T0" fmla="*/ 0 w 582"/>
              <a:gd name="T1" fmla="*/ 2147483647 h 476"/>
              <a:gd name="T2" fmla="*/ 2147483647 w 582"/>
              <a:gd name="T3" fmla="*/ 0 h 476"/>
              <a:gd name="T4" fmla="*/ 0 60000 65536"/>
              <a:gd name="T5" fmla="*/ 0 60000 65536"/>
              <a:gd name="T6" fmla="*/ 0 w 582"/>
              <a:gd name="T7" fmla="*/ 0 h 476"/>
              <a:gd name="T8" fmla="*/ 582 w 582"/>
              <a:gd name="T9" fmla="*/ 476 h 476"/>
            </a:gdLst>
            <a:ahLst/>
            <a:cxnLst>
              <a:cxn ang="T4">
                <a:pos x="T0" y="T1"/>
              </a:cxn>
              <a:cxn ang="T5">
                <a:pos x="T2" y="T3"/>
              </a:cxn>
            </a:cxnLst>
            <a:rect l="T6" t="T7" r="T8" b="T9"/>
            <a:pathLst>
              <a:path w="582" h="476">
                <a:moveTo>
                  <a:pt x="0" y="476"/>
                </a:moveTo>
                <a:lnTo>
                  <a:pt x="582" y="0"/>
                </a:ln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fontAlgn="base">
              <a:spcBef>
                <a:spcPct val="0"/>
              </a:spcBef>
              <a:spcAft>
                <a:spcPct val="0"/>
              </a:spcAft>
            </a:pPr>
            <a:endParaRPr lang="ja-JP" altLang="en-US" sz="2400">
              <a:solidFill>
                <a:srgbClr val="000000"/>
              </a:solidFill>
            </a:endParaRPr>
          </a:p>
        </p:txBody>
      </p:sp>
      <p:sp>
        <p:nvSpPr>
          <p:cNvPr id="113693" name="Line 71"/>
          <p:cNvSpPr>
            <a:spLocks noChangeAspect="1" noChangeShapeType="1"/>
          </p:cNvSpPr>
          <p:nvPr/>
        </p:nvSpPr>
        <p:spPr bwMode="auto">
          <a:xfrm>
            <a:off x="493713" y="1001713"/>
            <a:ext cx="0" cy="5272087"/>
          </a:xfrm>
          <a:prstGeom prst="line">
            <a:avLst/>
          </a:prstGeom>
          <a:noFill/>
          <a:ln w="19050">
            <a:solidFill>
              <a:schemeClr val="tx1"/>
            </a:solidFill>
            <a:round/>
            <a:headEnd type="triangle" w="med" len="me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ja-JP" altLang="en-US" sz="2400">
              <a:solidFill>
                <a:srgbClr val="000000"/>
              </a:solidFill>
            </a:endParaRPr>
          </a:p>
        </p:txBody>
      </p:sp>
      <p:sp>
        <p:nvSpPr>
          <p:cNvPr id="113694" name="Line 56"/>
          <p:cNvSpPr>
            <a:spLocks noChangeShapeType="1"/>
          </p:cNvSpPr>
          <p:nvPr/>
        </p:nvSpPr>
        <p:spPr bwMode="auto">
          <a:xfrm>
            <a:off x="228600" y="3657600"/>
            <a:ext cx="2590800" cy="0"/>
          </a:xfrm>
          <a:prstGeom prst="line">
            <a:avLst/>
          </a:prstGeom>
          <a:noFill/>
          <a:ln w="38100">
            <a:solidFill>
              <a:srgbClr val="FF00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ja-JP" altLang="en-US" sz="2400">
              <a:solidFill>
                <a:srgbClr val="000000"/>
              </a:solidFill>
            </a:endParaRPr>
          </a:p>
        </p:txBody>
      </p:sp>
      <p:sp>
        <p:nvSpPr>
          <p:cNvPr id="113695" name="Rectangle 57"/>
          <p:cNvSpPr>
            <a:spLocks noChangeArrowheads="1"/>
          </p:cNvSpPr>
          <p:nvPr/>
        </p:nvSpPr>
        <p:spPr bwMode="auto">
          <a:xfrm>
            <a:off x="-76200" y="3581400"/>
            <a:ext cx="511175" cy="457200"/>
          </a:xfrm>
          <a:prstGeom prst="rect">
            <a:avLst/>
          </a:prstGeom>
          <a:noFill/>
          <a:ln>
            <a:noFill/>
          </a:ln>
          <a:effectLst/>
          <a:extLst>
            <a:ext uri="{909E8E84-426E-40DD-AFC4-6F175D3DCCD1}">
              <a14:hiddenFill xmlns:a14="http://schemas.microsoft.com/office/drawing/2010/main">
                <a:solidFill>
                  <a:srgbClr val="66CCFF">
                    <a:alpha val="70195"/>
                  </a:srgbClr>
                </a:solidFill>
              </a14:hiddenFill>
            </a:ext>
            <a:ext uri="{91240B29-F687-4F45-9708-019B960494DF}">
              <a14:hiddenLine xmlns:a14="http://schemas.microsoft.com/office/drawing/2010/main" w="19050">
                <a:solidFill>
                  <a:srgbClr val="000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kumimoji="0" lang="en-US" altLang="ja-JP" sz="2400" b="1" i="1">
                <a:solidFill>
                  <a:srgbClr val="000000"/>
                </a:solidFill>
              </a:rPr>
              <a:t>E</a:t>
            </a:r>
            <a:r>
              <a:rPr kumimoji="0" lang="en-US" altLang="ja-JP" sz="2400" b="1" baseline="-25000">
                <a:solidFill>
                  <a:srgbClr val="000000"/>
                </a:solidFill>
              </a:rPr>
              <a:t>F</a:t>
            </a:r>
            <a:endParaRPr kumimoji="0" lang="en-US" altLang="ja-JP" sz="2400" b="1">
              <a:solidFill>
                <a:srgbClr val="000000"/>
              </a:solidFill>
            </a:endParaRPr>
          </a:p>
        </p:txBody>
      </p:sp>
      <p:sp>
        <p:nvSpPr>
          <p:cNvPr id="113696" name="Freeform 59"/>
          <p:cNvSpPr>
            <a:spLocks/>
          </p:cNvSpPr>
          <p:nvPr/>
        </p:nvSpPr>
        <p:spPr bwMode="auto">
          <a:xfrm>
            <a:off x="838200" y="2667000"/>
            <a:ext cx="254000" cy="1676400"/>
          </a:xfrm>
          <a:custGeom>
            <a:avLst/>
            <a:gdLst>
              <a:gd name="T0" fmla="*/ 0 w 192"/>
              <a:gd name="T1" fmla="*/ 2147483647 h 928"/>
              <a:gd name="T2" fmla="*/ 2147483647 w 192"/>
              <a:gd name="T3" fmla="*/ 2147483647 h 928"/>
              <a:gd name="T4" fmla="*/ 2147483647 w 192"/>
              <a:gd name="T5" fmla="*/ 2147483647 h 928"/>
              <a:gd name="T6" fmla="*/ 2147483647 w 192"/>
              <a:gd name="T7" fmla="*/ 0 h 92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2" h="928">
                <a:moveTo>
                  <a:pt x="0" y="928"/>
                </a:moveTo>
                <a:cubicBezTo>
                  <a:pt x="16" y="772"/>
                  <a:pt x="32" y="636"/>
                  <a:pt x="48" y="496"/>
                </a:cubicBezTo>
                <a:cubicBezTo>
                  <a:pt x="64" y="356"/>
                  <a:pt x="72" y="171"/>
                  <a:pt x="96" y="88"/>
                </a:cubicBezTo>
                <a:cubicBezTo>
                  <a:pt x="120" y="5"/>
                  <a:pt x="172" y="18"/>
                  <a:pt x="192" y="0"/>
                </a:cubicBezTo>
              </a:path>
            </a:pathLst>
          </a:custGeom>
          <a:noFill/>
          <a:ln w="19050" cap="flat" cmpd="sng">
            <a:solidFill>
              <a:srgbClr val="FF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fontAlgn="base">
              <a:spcBef>
                <a:spcPct val="0"/>
              </a:spcBef>
              <a:spcAft>
                <a:spcPct val="0"/>
              </a:spcAft>
            </a:pPr>
            <a:endParaRPr lang="ja-JP" altLang="en-US" sz="2400">
              <a:solidFill>
                <a:srgbClr val="000000"/>
              </a:solidFill>
            </a:endParaRPr>
          </a:p>
        </p:txBody>
      </p:sp>
      <p:sp>
        <p:nvSpPr>
          <p:cNvPr id="113697" name="Rectangle 63"/>
          <p:cNvSpPr>
            <a:spLocks noChangeArrowheads="1"/>
          </p:cNvSpPr>
          <p:nvPr/>
        </p:nvSpPr>
        <p:spPr bwMode="auto">
          <a:xfrm>
            <a:off x="3124200" y="838200"/>
            <a:ext cx="304800" cy="381000"/>
          </a:xfrm>
          <a:prstGeom prst="rect">
            <a:avLst/>
          </a:prstGeom>
          <a:solidFill>
            <a:schemeClr val="bg1"/>
          </a:solidFill>
          <a:ln>
            <a:noFill/>
          </a:ln>
          <a:effectLst/>
          <a:extLst>
            <a:ext uri="{91240B29-F687-4F45-9708-019B960494DF}">
              <a14:hiddenLine xmlns:a14="http://schemas.microsoft.com/office/drawing/2010/main" w="19050">
                <a:solidFill>
                  <a:srgbClr val="000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ja-JP" altLang="ja-JP" sz="2400">
              <a:solidFill>
                <a:srgbClr val="000000"/>
              </a:solidFill>
            </a:endParaRPr>
          </a:p>
        </p:txBody>
      </p:sp>
      <p:sp>
        <p:nvSpPr>
          <p:cNvPr id="113698" name="Rectangle 53"/>
          <p:cNvSpPr>
            <a:spLocks noChangeArrowheads="1"/>
          </p:cNvSpPr>
          <p:nvPr/>
        </p:nvSpPr>
        <p:spPr bwMode="auto">
          <a:xfrm>
            <a:off x="25400" y="495300"/>
            <a:ext cx="2198688" cy="523875"/>
          </a:xfrm>
          <a:prstGeom prst="rect">
            <a:avLst/>
          </a:prstGeom>
          <a:noFill/>
          <a:ln>
            <a:noFill/>
          </a:ln>
          <a:effectLst/>
          <a:extLst>
            <a:ext uri="{909E8E84-426E-40DD-AFC4-6F175D3DCCD1}">
              <a14:hiddenFill xmlns:a14="http://schemas.microsoft.com/office/drawing/2010/main">
                <a:solidFill>
                  <a:srgbClr val="66CCFF">
                    <a:alpha val="70195"/>
                  </a:srgbClr>
                </a:solidFill>
              </a14:hiddenFill>
            </a:ext>
            <a:ext uri="{91240B29-F687-4F45-9708-019B960494DF}">
              <a14:hiddenLine xmlns:a14="http://schemas.microsoft.com/office/drawing/2010/main" w="19050">
                <a:solidFill>
                  <a:srgbClr val="000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ja-JP" sz="2800" b="1">
                <a:solidFill>
                  <a:srgbClr val="FF0000"/>
                </a:solidFill>
              </a:rPr>
              <a:t>Large S state</a:t>
            </a:r>
            <a:endParaRPr lang="en-US" altLang="ja-JP" sz="2800" b="1">
              <a:solidFill>
                <a:srgbClr val="000000"/>
              </a:solidFill>
            </a:endParaRPr>
          </a:p>
        </p:txBody>
      </p:sp>
      <p:sp>
        <p:nvSpPr>
          <p:cNvPr id="113699" name="Text Box 56"/>
          <p:cNvSpPr txBox="1">
            <a:spLocks noChangeAspect="1" noChangeArrowheads="1"/>
          </p:cNvSpPr>
          <p:nvPr/>
        </p:nvSpPr>
        <p:spPr bwMode="auto">
          <a:xfrm>
            <a:off x="3397250" y="1066800"/>
            <a:ext cx="4889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fontAlgn="base">
              <a:spcBef>
                <a:spcPct val="0"/>
              </a:spcBef>
              <a:spcAft>
                <a:spcPct val="0"/>
              </a:spcAft>
            </a:pPr>
            <a:r>
              <a:rPr kumimoji="0" lang="en-US" altLang="ja-JP" sz="1800">
                <a:solidFill>
                  <a:srgbClr val="000000"/>
                </a:solidFill>
              </a:rPr>
              <a:t>CB</a:t>
            </a:r>
          </a:p>
        </p:txBody>
      </p:sp>
      <p:sp>
        <p:nvSpPr>
          <p:cNvPr id="2" name="Freeform 81"/>
          <p:cNvSpPr>
            <a:spLocks noChangeAspect="1"/>
          </p:cNvSpPr>
          <p:nvPr/>
        </p:nvSpPr>
        <p:spPr bwMode="auto">
          <a:xfrm>
            <a:off x="504825" y="2286000"/>
            <a:ext cx="409575" cy="219075"/>
          </a:xfrm>
          <a:custGeom>
            <a:avLst/>
            <a:gdLst/>
            <a:ahLst/>
            <a:cxnLst>
              <a:cxn ang="0">
                <a:pos x="0" y="0"/>
              </a:cxn>
              <a:cxn ang="0">
                <a:pos x="624" y="288"/>
              </a:cxn>
              <a:cxn ang="0">
                <a:pos x="0" y="528"/>
              </a:cxn>
            </a:cxnLst>
            <a:rect l="0" t="0" r="r" b="b"/>
            <a:pathLst>
              <a:path w="624" h="528">
                <a:moveTo>
                  <a:pt x="0" y="0"/>
                </a:moveTo>
                <a:cubicBezTo>
                  <a:pt x="312" y="100"/>
                  <a:pt x="624" y="200"/>
                  <a:pt x="624" y="288"/>
                </a:cubicBezTo>
                <a:cubicBezTo>
                  <a:pt x="624" y="376"/>
                  <a:pt x="104" y="488"/>
                  <a:pt x="0" y="528"/>
                </a:cubicBezTo>
              </a:path>
            </a:pathLst>
          </a:custGeom>
          <a:gradFill rotWithShape="0">
            <a:gsLst>
              <a:gs pos="0">
                <a:schemeClr val="bg1"/>
              </a:gs>
              <a:gs pos="50000">
                <a:srgbClr val="FF9966"/>
              </a:gs>
              <a:gs pos="100000">
                <a:schemeClr val="bg1"/>
              </a:gs>
            </a:gsLst>
            <a:lin ang="5400000" scaled="1"/>
          </a:gradFill>
          <a:ln w="9525">
            <a:solidFill>
              <a:schemeClr val="tx1"/>
            </a:solidFill>
            <a:round/>
            <a:headEnd/>
            <a:tailEnd/>
          </a:ln>
          <a:effectLst/>
        </p:spPr>
        <p:txBody>
          <a:bodyPr wrap="none" anchor="ctr"/>
          <a:lstStyle/>
          <a:p>
            <a:pPr algn="ctr" fontAlgn="base">
              <a:spcBef>
                <a:spcPct val="0"/>
              </a:spcBef>
              <a:spcAft>
                <a:spcPct val="0"/>
              </a:spcAft>
              <a:defRPr/>
            </a:pPr>
            <a:endParaRPr lang="ja-JP" altLang="en-US" sz="2400">
              <a:solidFill>
                <a:srgbClr val="0000FF"/>
              </a:solidFill>
              <a:ea typeface="HG丸ｺﾞｼｯｸM-PRO" pitchFamily="50" charset="-128"/>
            </a:endParaRPr>
          </a:p>
        </p:txBody>
      </p:sp>
      <p:sp>
        <p:nvSpPr>
          <p:cNvPr id="113701" name="Line 48"/>
          <p:cNvSpPr>
            <a:spLocks noChangeAspect="1" noChangeShapeType="1"/>
          </p:cNvSpPr>
          <p:nvPr/>
        </p:nvSpPr>
        <p:spPr bwMode="auto">
          <a:xfrm>
            <a:off x="500063" y="2090738"/>
            <a:ext cx="3379787"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ja-JP" altLang="en-US" sz="2400">
              <a:solidFill>
                <a:srgbClr val="000000"/>
              </a:solidFill>
            </a:endParaRPr>
          </a:p>
        </p:txBody>
      </p:sp>
      <p:sp>
        <p:nvSpPr>
          <p:cNvPr id="113702" name="Text Box 67"/>
          <p:cNvSpPr txBox="1">
            <a:spLocks noChangeAspect="1" noChangeArrowheads="1"/>
          </p:cNvSpPr>
          <p:nvPr/>
        </p:nvSpPr>
        <p:spPr bwMode="auto">
          <a:xfrm>
            <a:off x="896938" y="2781300"/>
            <a:ext cx="312737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eaLnBrk="1" fontAlgn="base" hangingPunct="1">
              <a:spcBef>
                <a:spcPct val="0"/>
              </a:spcBef>
              <a:spcAft>
                <a:spcPct val="0"/>
              </a:spcAft>
            </a:pPr>
            <a:r>
              <a:rPr kumimoji="0" lang="en-US" altLang="ja-JP" b="1">
                <a:solidFill>
                  <a:srgbClr val="FF3300"/>
                </a:solidFill>
              </a:rPr>
              <a:t>Deep continuous traps</a:t>
            </a:r>
            <a:br>
              <a:rPr kumimoji="0" lang="en-US" altLang="ja-JP" b="1">
                <a:solidFill>
                  <a:srgbClr val="FF3300"/>
                </a:solidFill>
              </a:rPr>
            </a:br>
            <a:r>
              <a:rPr kumimoji="0" lang="en-US" altLang="ja-JP" b="1">
                <a:solidFill>
                  <a:srgbClr val="FF3300"/>
                </a:solidFill>
              </a:rPr>
              <a:t>(~ 4</a:t>
            </a:r>
            <a:r>
              <a:rPr kumimoji="0" lang="en-US" altLang="ja-JP" b="1">
                <a:solidFill>
                  <a:srgbClr val="FF3300"/>
                </a:solidFill>
                <a:sym typeface="Symbol" pitchFamily="18" charset="2"/>
              </a:rPr>
              <a:t></a:t>
            </a:r>
            <a:r>
              <a:rPr kumimoji="0" lang="en-US" altLang="ja-JP" b="1">
                <a:solidFill>
                  <a:srgbClr val="FF3300"/>
                </a:solidFill>
              </a:rPr>
              <a:t>10</a:t>
            </a:r>
            <a:r>
              <a:rPr kumimoji="0" lang="en-US" altLang="ja-JP" b="1" baseline="30000">
                <a:solidFill>
                  <a:srgbClr val="FF3300"/>
                </a:solidFill>
              </a:rPr>
              <a:t>17</a:t>
            </a:r>
            <a:r>
              <a:rPr kumimoji="0" lang="en-US" altLang="ja-JP" b="1">
                <a:solidFill>
                  <a:srgbClr val="FF3300"/>
                </a:solidFill>
              </a:rPr>
              <a:t> cm</a:t>
            </a:r>
            <a:r>
              <a:rPr kumimoji="0" lang="en-US" altLang="ja-JP" b="1" baseline="30000">
                <a:solidFill>
                  <a:srgbClr val="FF3300"/>
                </a:solidFill>
              </a:rPr>
              <a:t>-3</a:t>
            </a:r>
            <a:r>
              <a:rPr kumimoji="0" lang="en-US" altLang="ja-JP" b="1">
                <a:solidFill>
                  <a:srgbClr val="FF3300"/>
                </a:solidFill>
              </a:rPr>
              <a:t>eV</a:t>
            </a:r>
            <a:r>
              <a:rPr kumimoji="0" lang="en-US" altLang="ja-JP" b="1" baseline="30000">
                <a:solidFill>
                  <a:srgbClr val="FF3300"/>
                </a:solidFill>
              </a:rPr>
              <a:t>-1</a:t>
            </a:r>
            <a:r>
              <a:rPr kumimoji="0" lang="en-US" altLang="ja-JP" b="1">
                <a:solidFill>
                  <a:srgbClr val="FF3300"/>
                </a:solidFill>
              </a:rPr>
              <a:t>)</a:t>
            </a:r>
          </a:p>
        </p:txBody>
      </p:sp>
      <p:sp>
        <p:nvSpPr>
          <p:cNvPr id="4" name="Freeform 46"/>
          <p:cNvSpPr>
            <a:spLocks noChangeAspect="1"/>
          </p:cNvSpPr>
          <p:nvPr/>
        </p:nvSpPr>
        <p:spPr bwMode="auto">
          <a:xfrm>
            <a:off x="4838700" y="4208463"/>
            <a:ext cx="1981200" cy="1001712"/>
          </a:xfrm>
          <a:custGeom>
            <a:avLst/>
            <a:gdLst>
              <a:gd name="T0" fmla="*/ 0 w 624"/>
              <a:gd name="T1" fmla="*/ 0 h 528"/>
              <a:gd name="T2" fmla="*/ 624 w 624"/>
              <a:gd name="T3" fmla="*/ 288 h 528"/>
              <a:gd name="T4" fmla="*/ 0 w 624"/>
              <a:gd name="T5" fmla="*/ 528 h 528"/>
              <a:gd name="T6" fmla="*/ 0 60000 65536"/>
              <a:gd name="T7" fmla="*/ 0 60000 65536"/>
              <a:gd name="T8" fmla="*/ 0 60000 65536"/>
            </a:gdLst>
            <a:ahLst/>
            <a:cxnLst>
              <a:cxn ang="T6">
                <a:pos x="T0" y="T1"/>
              </a:cxn>
              <a:cxn ang="T7">
                <a:pos x="T2" y="T3"/>
              </a:cxn>
              <a:cxn ang="T8">
                <a:pos x="T4" y="T5"/>
              </a:cxn>
            </a:cxnLst>
            <a:rect l="0" t="0" r="r" b="b"/>
            <a:pathLst>
              <a:path w="624" h="528">
                <a:moveTo>
                  <a:pt x="0" y="0"/>
                </a:moveTo>
                <a:cubicBezTo>
                  <a:pt x="312" y="100"/>
                  <a:pt x="624" y="200"/>
                  <a:pt x="624" y="288"/>
                </a:cubicBezTo>
                <a:cubicBezTo>
                  <a:pt x="624" y="376"/>
                  <a:pt x="104" y="488"/>
                  <a:pt x="0" y="528"/>
                </a:cubicBezTo>
              </a:path>
            </a:pathLst>
          </a:custGeom>
          <a:gradFill rotWithShape="0">
            <a:gsLst>
              <a:gs pos="0">
                <a:schemeClr val="bg1"/>
              </a:gs>
              <a:gs pos="50000">
                <a:srgbClr val="FF3300"/>
              </a:gs>
              <a:gs pos="100000">
                <a:schemeClr val="bg1"/>
              </a:gs>
            </a:gsLst>
            <a:lin ang="5400000" scaled="1"/>
          </a:gradFill>
          <a:ln w="9525">
            <a:solidFill>
              <a:schemeClr val="tx1"/>
            </a:solidFill>
            <a:round/>
            <a:headEnd/>
            <a:tailEnd/>
          </a:ln>
        </p:spPr>
        <p:txBody>
          <a:bodyPr wrap="none" anchor="ctr"/>
          <a:lstStyle/>
          <a:p>
            <a:pPr fontAlgn="base">
              <a:spcBef>
                <a:spcPct val="0"/>
              </a:spcBef>
              <a:spcAft>
                <a:spcPct val="0"/>
              </a:spcAft>
              <a:defRPr/>
            </a:pPr>
            <a:endParaRPr lang="ja-JP" altLang="en-US" sz="2400">
              <a:solidFill>
                <a:srgbClr val="000000"/>
              </a:solidFill>
            </a:endParaRPr>
          </a:p>
        </p:txBody>
      </p:sp>
      <p:sp>
        <p:nvSpPr>
          <p:cNvPr id="5" name="Freeform 46"/>
          <p:cNvSpPr>
            <a:spLocks noChangeAspect="1"/>
          </p:cNvSpPr>
          <p:nvPr/>
        </p:nvSpPr>
        <p:spPr bwMode="auto">
          <a:xfrm>
            <a:off x="4826000" y="4213225"/>
            <a:ext cx="1295400" cy="1001713"/>
          </a:xfrm>
          <a:custGeom>
            <a:avLst/>
            <a:gdLst/>
            <a:ahLst/>
            <a:cxnLst>
              <a:cxn ang="0">
                <a:pos x="0" y="0"/>
              </a:cxn>
              <a:cxn ang="0">
                <a:pos x="624" y="288"/>
              </a:cxn>
              <a:cxn ang="0">
                <a:pos x="0" y="528"/>
              </a:cxn>
            </a:cxnLst>
            <a:rect l="0" t="0" r="r" b="b"/>
            <a:pathLst>
              <a:path w="624" h="528">
                <a:moveTo>
                  <a:pt x="0" y="0"/>
                </a:moveTo>
                <a:cubicBezTo>
                  <a:pt x="312" y="100"/>
                  <a:pt x="624" y="200"/>
                  <a:pt x="624" y="288"/>
                </a:cubicBezTo>
                <a:cubicBezTo>
                  <a:pt x="624" y="376"/>
                  <a:pt x="104" y="488"/>
                  <a:pt x="0" y="528"/>
                </a:cubicBezTo>
              </a:path>
            </a:pathLst>
          </a:custGeom>
          <a:gradFill rotWithShape="0">
            <a:gsLst>
              <a:gs pos="0">
                <a:schemeClr val="bg1"/>
              </a:gs>
              <a:gs pos="50000">
                <a:schemeClr val="accent2"/>
              </a:gs>
              <a:gs pos="100000">
                <a:schemeClr val="bg1"/>
              </a:gs>
            </a:gsLst>
            <a:lin ang="5400000" scaled="1"/>
          </a:gradFill>
          <a:ln w="9525">
            <a:solidFill>
              <a:schemeClr val="tx1"/>
            </a:solidFill>
            <a:round/>
            <a:headEnd/>
            <a:tailEnd/>
          </a:ln>
          <a:effectLst/>
        </p:spPr>
        <p:txBody>
          <a:bodyPr wrap="none" anchor="ctr"/>
          <a:lstStyle/>
          <a:p>
            <a:pPr algn="ctr" fontAlgn="base">
              <a:spcBef>
                <a:spcPct val="0"/>
              </a:spcBef>
              <a:spcAft>
                <a:spcPct val="0"/>
              </a:spcAft>
              <a:defRPr/>
            </a:pPr>
            <a:endParaRPr lang="ja-JP" altLang="en-US" sz="2400">
              <a:solidFill>
                <a:srgbClr val="0000FF"/>
              </a:solidFill>
              <a:ea typeface="HG丸ｺﾞｼｯｸM-PRO" pitchFamily="50" charset="-128"/>
            </a:endParaRPr>
          </a:p>
        </p:txBody>
      </p:sp>
      <p:sp>
        <p:nvSpPr>
          <p:cNvPr id="113705" name="Text Box 67"/>
          <p:cNvSpPr txBox="1">
            <a:spLocks noChangeAspect="1" noChangeArrowheads="1"/>
          </p:cNvSpPr>
          <p:nvPr/>
        </p:nvSpPr>
        <p:spPr bwMode="auto">
          <a:xfrm>
            <a:off x="5402263" y="2732088"/>
            <a:ext cx="301625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eaLnBrk="1" fontAlgn="base" hangingPunct="1">
              <a:spcBef>
                <a:spcPct val="0"/>
              </a:spcBef>
              <a:spcAft>
                <a:spcPct val="0"/>
              </a:spcAft>
            </a:pPr>
            <a:r>
              <a:rPr kumimoji="0" lang="en-US" altLang="ja-JP" b="1">
                <a:solidFill>
                  <a:srgbClr val="FF0000"/>
                </a:solidFill>
              </a:rPr>
              <a:t>Decrease in the traps </a:t>
            </a:r>
            <a:br>
              <a:rPr kumimoji="0" lang="en-US" altLang="ja-JP" b="1">
                <a:solidFill>
                  <a:srgbClr val="FF0000"/>
                </a:solidFill>
              </a:rPr>
            </a:br>
            <a:r>
              <a:rPr kumimoji="0" lang="en-US" altLang="ja-JP" b="1">
                <a:solidFill>
                  <a:srgbClr val="FF0000"/>
                </a:solidFill>
              </a:rPr>
              <a:t>(~ 1</a:t>
            </a:r>
            <a:r>
              <a:rPr kumimoji="0" lang="en-US" altLang="ja-JP" b="1">
                <a:solidFill>
                  <a:srgbClr val="FF0000"/>
                </a:solidFill>
                <a:sym typeface="Symbol" pitchFamily="18" charset="2"/>
              </a:rPr>
              <a:t></a:t>
            </a:r>
            <a:r>
              <a:rPr kumimoji="0" lang="en-US" altLang="ja-JP" b="1">
                <a:solidFill>
                  <a:srgbClr val="FF0000"/>
                </a:solidFill>
              </a:rPr>
              <a:t>10</a:t>
            </a:r>
            <a:r>
              <a:rPr kumimoji="0" lang="en-US" altLang="ja-JP" b="1" baseline="30000">
                <a:solidFill>
                  <a:srgbClr val="FF0000"/>
                </a:solidFill>
              </a:rPr>
              <a:t>17</a:t>
            </a:r>
            <a:r>
              <a:rPr kumimoji="0" lang="en-US" altLang="ja-JP" b="1">
                <a:solidFill>
                  <a:srgbClr val="FF0000"/>
                </a:solidFill>
              </a:rPr>
              <a:t> cm</a:t>
            </a:r>
            <a:r>
              <a:rPr kumimoji="0" lang="en-US" altLang="ja-JP" b="1" baseline="30000">
                <a:solidFill>
                  <a:srgbClr val="FF0000"/>
                </a:solidFill>
              </a:rPr>
              <a:t>-3</a:t>
            </a:r>
            <a:r>
              <a:rPr kumimoji="0" lang="en-US" altLang="ja-JP" b="1">
                <a:solidFill>
                  <a:srgbClr val="FF0000"/>
                </a:solidFill>
              </a:rPr>
              <a:t>eV</a:t>
            </a:r>
            <a:r>
              <a:rPr kumimoji="0" lang="en-US" altLang="ja-JP" b="1" baseline="30000">
                <a:solidFill>
                  <a:srgbClr val="FF0000"/>
                </a:solidFill>
              </a:rPr>
              <a:t>-1</a:t>
            </a:r>
            <a:r>
              <a:rPr kumimoji="0" lang="en-US" altLang="ja-JP" b="1">
                <a:solidFill>
                  <a:srgbClr val="FF0000"/>
                </a:solidFill>
              </a:rPr>
              <a:t>)</a:t>
            </a:r>
          </a:p>
        </p:txBody>
      </p:sp>
      <p:sp>
        <p:nvSpPr>
          <p:cNvPr id="113706" name="Rectangle 82"/>
          <p:cNvSpPr>
            <a:spLocks noChangeArrowheads="1"/>
          </p:cNvSpPr>
          <p:nvPr/>
        </p:nvSpPr>
        <p:spPr bwMode="auto">
          <a:xfrm>
            <a:off x="1600200" y="2184400"/>
            <a:ext cx="2133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algn="r" fontAlgn="base">
              <a:spcBef>
                <a:spcPct val="0"/>
              </a:spcBef>
              <a:spcAft>
                <a:spcPct val="0"/>
              </a:spcAft>
            </a:pPr>
            <a:r>
              <a:rPr kumimoji="0" lang="en-US" altLang="ja-JP">
                <a:solidFill>
                  <a:srgbClr val="000000"/>
                </a:solidFill>
              </a:rPr>
              <a:t>Donor level ~0.1 eV</a:t>
            </a:r>
          </a:p>
        </p:txBody>
      </p:sp>
      <p:sp>
        <p:nvSpPr>
          <p:cNvPr id="113707" name="Line 91"/>
          <p:cNvSpPr>
            <a:spLocks noChangeShapeType="1"/>
          </p:cNvSpPr>
          <p:nvPr/>
        </p:nvSpPr>
        <p:spPr bwMode="auto">
          <a:xfrm flipH="1">
            <a:off x="990600" y="2400300"/>
            <a:ext cx="762000" cy="0"/>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2400">
              <a:solidFill>
                <a:srgbClr val="000000"/>
              </a:solidFill>
            </a:endParaRPr>
          </a:p>
        </p:txBody>
      </p:sp>
      <p:sp>
        <p:nvSpPr>
          <p:cNvPr id="113708" name="Text Box 67"/>
          <p:cNvSpPr txBox="1">
            <a:spLocks noChangeAspect="1" noChangeArrowheads="1"/>
          </p:cNvSpPr>
          <p:nvPr/>
        </p:nvSpPr>
        <p:spPr bwMode="auto">
          <a:xfrm>
            <a:off x="1219200" y="4038600"/>
            <a:ext cx="3014663"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algn="r" eaLnBrk="1" fontAlgn="base" hangingPunct="1">
              <a:spcBef>
                <a:spcPct val="0"/>
              </a:spcBef>
              <a:spcAft>
                <a:spcPct val="0"/>
              </a:spcAft>
            </a:pPr>
            <a:r>
              <a:rPr kumimoji="0" lang="en-US" altLang="ja-JP" b="1">
                <a:solidFill>
                  <a:srgbClr val="0000CC"/>
                </a:solidFill>
              </a:rPr>
              <a:t>Deep levels</a:t>
            </a:r>
            <a:r>
              <a:rPr kumimoji="0" lang="en-US" altLang="ja-JP" sz="1800" b="1">
                <a:solidFill>
                  <a:srgbClr val="0000CC"/>
                </a:solidFill>
              </a:rPr>
              <a:t> (&gt;&gt; 10</a:t>
            </a:r>
            <a:r>
              <a:rPr kumimoji="0" lang="en-US" altLang="ja-JP" sz="1800" b="1" baseline="30000">
                <a:solidFill>
                  <a:srgbClr val="0000CC"/>
                </a:solidFill>
              </a:rPr>
              <a:t>20</a:t>
            </a:r>
            <a:r>
              <a:rPr kumimoji="0" lang="en-US" altLang="ja-JP" sz="1800" b="1">
                <a:solidFill>
                  <a:srgbClr val="0000CC"/>
                </a:solidFill>
              </a:rPr>
              <a:t> cm</a:t>
            </a:r>
            <a:r>
              <a:rPr kumimoji="0" lang="en-US" altLang="ja-JP" sz="1800" b="1" baseline="30000">
                <a:solidFill>
                  <a:srgbClr val="0000CC"/>
                </a:solidFill>
              </a:rPr>
              <a:t>-3</a:t>
            </a:r>
            <a:r>
              <a:rPr kumimoji="0" lang="en-US" altLang="ja-JP" sz="1800" b="1">
                <a:solidFill>
                  <a:srgbClr val="0000CC"/>
                </a:solidFill>
              </a:rPr>
              <a:t>)</a:t>
            </a:r>
          </a:p>
          <a:p>
            <a:pPr algn="r" eaLnBrk="1" fontAlgn="base" hangingPunct="1">
              <a:spcBef>
                <a:spcPct val="0"/>
              </a:spcBef>
              <a:spcAft>
                <a:spcPct val="0"/>
              </a:spcAft>
            </a:pPr>
            <a:r>
              <a:rPr kumimoji="0" lang="en-US" altLang="ja-JP" sz="1800" b="1">
                <a:solidFill>
                  <a:srgbClr val="0000CC"/>
                </a:solidFill>
              </a:rPr>
              <a:t>Surface states</a:t>
            </a:r>
          </a:p>
        </p:txBody>
      </p:sp>
      <p:sp>
        <p:nvSpPr>
          <p:cNvPr id="113709" name="Freeform 59"/>
          <p:cNvSpPr>
            <a:spLocks/>
          </p:cNvSpPr>
          <p:nvPr/>
        </p:nvSpPr>
        <p:spPr bwMode="auto">
          <a:xfrm>
            <a:off x="5207000" y="2616200"/>
            <a:ext cx="254000" cy="1727200"/>
          </a:xfrm>
          <a:custGeom>
            <a:avLst/>
            <a:gdLst>
              <a:gd name="T0" fmla="*/ 0 w 192"/>
              <a:gd name="T1" fmla="*/ 2147483647 h 928"/>
              <a:gd name="T2" fmla="*/ 2147483647 w 192"/>
              <a:gd name="T3" fmla="*/ 2147483647 h 928"/>
              <a:gd name="T4" fmla="*/ 2147483647 w 192"/>
              <a:gd name="T5" fmla="*/ 2147483647 h 928"/>
              <a:gd name="T6" fmla="*/ 2147483647 w 192"/>
              <a:gd name="T7" fmla="*/ 0 h 92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2" h="928">
                <a:moveTo>
                  <a:pt x="0" y="928"/>
                </a:moveTo>
                <a:cubicBezTo>
                  <a:pt x="16" y="772"/>
                  <a:pt x="32" y="636"/>
                  <a:pt x="48" y="496"/>
                </a:cubicBezTo>
                <a:cubicBezTo>
                  <a:pt x="64" y="356"/>
                  <a:pt x="72" y="171"/>
                  <a:pt x="96" y="88"/>
                </a:cubicBezTo>
                <a:cubicBezTo>
                  <a:pt x="120" y="5"/>
                  <a:pt x="172" y="18"/>
                  <a:pt x="192" y="0"/>
                </a:cubicBezTo>
              </a:path>
            </a:pathLst>
          </a:custGeom>
          <a:noFill/>
          <a:ln w="19050" cap="flat" cmpd="sng">
            <a:solidFill>
              <a:srgbClr val="FF0000"/>
            </a:solidFill>
            <a:prstDash val="sysDot"/>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fontAlgn="base">
              <a:spcBef>
                <a:spcPct val="0"/>
              </a:spcBef>
              <a:spcAft>
                <a:spcPct val="0"/>
              </a:spcAft>
            </a:pPr>
            <a:endParaRPr lang="ja-JP" altLang="en-US" sz="2400">
              <a:solidFill>
                <a:srgbClr val="000000"/>
              </a:solidFill>
            </a:endParaRPr>
          </a:p>
        </p:txBody>
      </p:sp>
      <p:sp>
        <p:nvSpPr>
          <p:cNvPr id="113710" name="Freeform 82"/>
          <p:cNvSpPr>
            <a:spLocks/>
          </p:cNvSpPr>
          <p:nvPr/>
        </p:nvSpPr>
        <p:spPr bwMode="auto">
          <a:xfrm>
            <a:off x="5264150" y="3633788"/>
            <a:ext cx="2197100" cy="1065212"/>
          </a:xfrm>
          <a:custGeom>
            <a:avLst/>
            <a:gdLst>
              <a:gd name="T0" fmla="*/ 0 w 9934"/>
              <a:gd name="T1" fmla="*/ 154826647 h 10000"/>
              <a:gd name="T2" fmla="*/ 2147483647 w 9934"/>
              <a:gd name="T3" fmla="*/ 2147483647 h 10000"/>
              <a:gd name="T4" fmla="*/ 2147483647 w 9934"/>
              <a:gd name="T5" fmla="*/ 2147483647 h 10000"/>
              <a:gd name="T6" fmla="*/ 0 60000 65536"/>
              <a:gd name="T7" fmla="*/ 0 60000 65536"/>
              <a:gd name="T8" fmla="*/ 0 60000 65536"/>
            </a:gdLst>
            <a:ahLst/>
            <a:cxnLst>
              <a:cxn ang="T6">
                <a:pos x="T0" y="T1"/>
              </a:cxn>
              <a:cxn ang="T7">
                <a:pos x="T2" y="T3"/>
              </a:cxn>
              <a:cxn ang="T8">
                <a:pos x="T4" y="T5"/>
              </a:cxn>
            </a:cxnLst>
            <a:rect l="0" t="0" r="r" b="b"/>
            <a:pathLst>
              <a:path w="9934" h="10000">
                <a:moveTo>
                  <a:pt x="0" y="128"/>
                </a:moveTo>
                <a:cubicBezTo>
                  <a:pt x="3117" y="-535"/>
                  <a:pt x="8239" y="1541"/>
                  <a:pt x="9552" y="2869"/>
                </a:cubicBezTo>
                <a:cubicBezTo>
                  <a:pt x="10865" y="4196"/>
                  <a:pt x="8476" y="7873"/>
                  <a:pt x="7240" y="10000"/>
                </a:cubicBezTo>
              </a:path>
            </a:pathLst>
          </a:custGeom>
          <a:noFill/>
          <a:ln w="101600">
            <a:solidFill>
              <a:srgbClr val="FF0000"/>
            </a:solidFill>
            <a:round/>
            <a:headEn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ja-JP" altLang="en-US" sz="2400">
              <a:solidFill>
                <a:srgbClr val="000000"/>
              </a:solidFill>
            </a:endParaRPr>
          </a:p>
        </p:txBody>
      </p:sp>
      <p:sp>
        <p:nvSpPr>
          <p:cNvPr id="113711" name="Rectangle 53"/>
          <p:cNvSpPr>
            <a:spLocks noGrp="1" noChangeArrowheads="1"/>
          </p:cNvSpPr>
          <p:nvPr>
            <p:ph type="title" idx="4294967295"/>
          </p:nvPr>
        </p:nvSpPr>
        <p:spPr/>
        <p:txBody>
          <a:bodyPr/>
          <a:lstStyle/>
          <a:p>
            <a:r>
              <a:rPr lang="en-US" altLang="ja-JP" sz="3600" b="1" dirty="0" smtClean="0">
                <a:solidFill>
                  <a:srgbClr val="0000FF"/>
                </a:solidFill>
              </a:rPr>
              <a:t>Discussion: Defect levels</a:t>
            </a:r>
            <a:endParaRPr lang="ja-JP" altLang="en-US" dirty="0" smtClean="0"/>
          </a:p>
        </p:txBody>
      </p:sp>
      <p:sp>
        <p:nvSpPr>
          <p:cNvPr id="6" name="右矢印 5"/>
          <p:cNvSpPr/>
          <p:nvPr/>
        </p:nvSpPr>
        <p:spPr>
          <a:xfrm flipH="1">
            <a:off x="4914900" y="3084513"/>
            <a:ext cx="479425" cy="254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ja-JP" altLang="en-US" sz="2400">
              <a:solidFill>
                <a:srgbClr val="FFFFFF"/>
              </a:solidFill>
            </a:endParaRPr>
          </a:p>
        </p:txBody>
      </p:sp>
      <p:sp>
        <p:nvSpPr>
          <p:cNvPr id="113713" name="正方形/長方形 6"/>
          <p:cNvSpPr>
            <a:spLocks noChangeArrowheads="1"/>
          </p:cNvSpPr>
          <p:nvPr/>
        </p:nvSpPr>
        <p:spPr bwMode="auto">
          <a:xfrm>
            <a:off x="7429500" y="4113213"/>
            <a:ext cx="1782763"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fontAlgn="base">
              <a:spcBef>
                <a:spcPct val="0"/>
              </a:spcBef>
              <a:spcAft>
                <a:spcPct val="0"/>
              </a:spcAft>
            </a:pPr>
            <a:r>
              <a:rPr kumimoji="0" lang="en-US" altLang="ja-JP" sz="2400" b="1">
                <a:solidFill>
                  <a:srgbClr val="FF0000"/>
                </a:solidFill>
              </a:rPr>
              <a:t>Relaxation</a:t>
            </a:r>
          </a:p>
          <a:p>
            <a:pPr fontAlgn="base">
              <a:spcBef>
                <a:spcPct val="0"/>
              </a:spcBef>
              <a:spcAft>
                <a:spcPct val="0"/>
              </a:spcAft>
            </a:pPr>
            <a:r>
              <a:rPr kumimoji="0" lang="en-US" altLang="ja-JP" sz="2400" b="1">
                <a:solidFill>
                  <a:srgbClr val="FF0000"/>
                </a:solidFill>
              </a:rPr>
              <a:t>(negative U)</a:t>
            </a:r>
            <a:endParaRPr lang="ja-JP" altLang="en-US" sz="2400">
              <a:solidFill>
                <a:srgbClr val="000000"/>
              </a:solidFill>
            </a:endParaRPr>
          </a:p>
        </p:txBody>
      </p:sp>
    </p:spTree>
    <p:extLst>
      <p:ext uri="{BB962C8B-B14F-4D97-AF65-F5344CB8AC3E}">
        <p14:creationId xmlns:p14="http://schemas.microsoft.com/office/powerpoint/2010/main" val="1309676465"/>
      </p:ext>
    </p:extLst>
  </p:cSld>
  <p:clrMapOvr>
    <a:masterClrMapping/>
  </p:clrMapOvr>
  <p:transition>
    <p:strips dir="rd"/>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 name="Freeform 46"/>
          <p:cNvSpPr>
            <a:spLocks noChangeAspect="1"/>
          </p:cNvSpPr>
          <p:nvPr/>
        </p:nvSpPr>
        <p:spPr bwMode="auto">
          <a:xfrm>
            <a:off x="5149850" y="4205288"/>
            <a:ext cx="1941513" cy="1003300"/>
          </a:xfrm>
          <a:custGeom>
            <a:avLst/>
            <a:gdLst/>
            <a:ahLst/>
            <a:cxnLst>
              <a:cxn ang="0">
                <a:pos x="0" y="0"/>
              </a:cxn>
              <a:cxn ang="0">
                <a:pos x="624" y="288"/>
              </a:cxn>
              <a:cxn ang="0">
                <a:pos x="0" y="528"/>
              </a:cxn>
            </a:cxnLst>
            <a:rect l="0" t="0" r="r" b="b"/>
            <a:pathLst>
              <a:path w="624" h="528">
                <a:moveTo>
                  <a:pt x="0" y="0"/>
                </a:moveTo>
                <a:cubicBezTo>
                  <a:pt x="312" y="100"/>
                  <a:pt x="624" y="200"/>
                  <a:pt x="624" y="288"/>
                </a:cubicBezTo>
                <a:cubicBezTo>
                  <a:pt x="624" y="376"/>
                  <a:pt x="104" y="488"/>
                  <a:pt x="0" y="528"/>
                </a:cubicBezTo>
              </a:path>
            </a:pathLst>
          </a:custGeom>
          <a:gradFill rotWithShape="0">
            <a:gsLst>
              <a:gs pos="0">
                <a:schemeClr val="bg1"/>
              </a:gs>
              <a:gs pos="50000">
                <a:schemeClr val="accent2"/>
              </a:gs>
              <a:gs pos="100000">
                <a:schemeClr val="bg1"/>
              </a:gs>
            </a:gsLst>
            <a:lin ang="5400000" scaled="1"/>
          </a:gradFill>
          <a:ln w="9525">
            <a:solidFill>
              <a:schemeClr val="tx1"/>
            </a:solidFill>
            <a:round/>
            <a:headEnd/>
            <a:tailEnd/>
          </a:ln>
          <a:effectLst/>
        </p:spPr>
        <p:txBody>
          <a:bodyPr wrap="none" anchor="ctr"/>
          <a:lstStyle/>
          <a:p>
            <a:pPr algn="ctr" fontAlgn="base">
              <a:spcBef>
                <a:spcPct val="0"/>
              </a:spcBef>
              <a:spcAft>
                <a:spcPct val="0"/>
              </a:spcAft>
              <a:defRPr/>
            </a:pPr>
            <a:endParaRPr lang="ja-JP" altLang="en-US" sz="2400">
              <a:solidFill>
                <a:srgbClr val="0000FF"/>
              </a:solidFill>
              <a:ea typeface="HG丸ｺﾞｼｯｸM-PRO" pitchFamily="50" charset="-128"/>
            </a:endParaRPr>
          </a:p>
        </p:txBody>
      </p:sp>
      <p:sp>
        <p:nvSpPr>
          <p:cNvPr id="114691" name="スライド番号プレースホルダー 3"/>
          <p:cNvSpPr>
            <a:spLocks noGrp="1"/>
          </p:cNvSpPr>
          <p:nvPr>
            <p:ph type="sldNum" sz="quarter" idx="12"/>
          </p:nvPr>
        </p:nvSpPr>
        <p:spPr>
          <a:xfrm>
            <a:off x="7256463" y="6400800"/>
            <a:ext cx="1905000" cy="457200"/>
          </a:xfrm>
          <a:noFill/>
        </p:spPr>
        <p:txBody>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eaLnBrk="1" hangingPunct="1"/>
            <a:fld id="{FB122ECF-356A-4029-9E7A-9BF3F067DCB2}" type="slidenum">
              <a:rPr lang="en-US" altLang="ja-JP" sz="2000" smtClean="0">
                <a:solidFill>
                  <a:srgbClr val="000000"/>
                </a:solidFill>
              </a:rPr>
              <a:pPr eaLnBrk="1" hangingPunct="1"/>
              <a:t>97</a:t>
            </a:fld>
            <a:endParaRPr lang="en-US" altLang="ja-JP" sz="2000" smtClean="0">
              <a:solidFill>
                <a:srgbClr val="000000"/>
              </a:solidFill>
            </a:endParaRPr>
          </a:p>
        </p:txBody>
      </p:sp>
      <p:sp>
        <p:nvSpPr>
          <p:cNvPr id="114692" name="Line 49"/>
          <p:cNvSpPr>
            <a:spLocks noChangeAspect="1" noChangeShapeType="1"/>
          </p:cNvSpPr>
          <p:nvPr/>
        </p:nvSpPr>
        <p:spPr bwMode="auto">
          <a:xfrm>
            <a:off x="674688" y="6267450"/>
            <a:ext cx="3544887"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ja-JP" altLang="en-US" sz="2400">
              <a:solidFill>
                <a:srgbClr val="000000"/>
              </a:solidFill>
            </a:endParaRPr>
          </a:p>
        </p:txBody>
      </p:sp>
      <p:sp>
        <p:nvSpPr>
          <p:cNvPr id="114693" name="Line 50"/>
          <p:cNvSpPr>
            <a:spLocks noChangeAspect="1" noChangeShapeType="1"/>
          </p:cNvSpPr>
          <p:nvPr/>
        </p:nvSpPr>
        <p:spPr bwMode="auto">
          <a:xfrm>
            <a:off x="674688" y="5672138"/>
            <a:ext cx="3544887"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ja-JP" altLang="en-US" sz="2400">
              <a:solidFill>
                <a:srgbClr val="000000"/>
              </a:solidFill>
            </a:endParaRPr>
          </a:p>
        </p:txBody>
      </p:sp>
      <p:sp>
        <p:nvSpPr>
          <p:cNvPr id="114694" name="Line 51"/>
          <p:cNvSpPr>
            <a:spLocks noChangeShapeType="1"/>
          </p:cNvSpPr>
          <p:nvPr/>
        </p:nvSpPr>
        <p:spPr bwMode="auto">
          <a:xfrm>
            <a:off x="639763" y="5251450"/>
            <a:ext cx="2349500" cy="420688"/>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ja-JP" altLang="en-US" sz="2400">
              <a:solidFill>
                <a:srgbClr val="000000"/>
              </a:solidFill>
            </a:endParaRPr>
          </a:p>
        </p:txBody>
      </p:sp>
      <p:sp>
        <p:nvSpPr>
          <p:cNvPr id="114695" name="Freeform 52"/>
          <p:cNvSpPr>
            <a:spLocks noChangeAspect="1"/>
          </p:cNvSpPr>
          <p:nvPr/>
        </p:nvSpPr>
        <p:spPr bwMode="auto">
          <a:xfrm>
            <a:off x="1933575" y="995363"/>
            <a:ext cx="1752600" cy="1089025"/>
          </a:xfrm>
          <a:custGeom>
            <a:avLst/>
            <a:gdLst>
              <a:gd name="T0" fmla="*/ 0 w 1104"/>
              <a:gd name="T1" fmla="*/ 2147483647 h 686"/>
              <a:gd name="T2" fmla="*/ 2147483647 w 1104"/>
              <a:gd name="T3" fmla="*/ 2147483647 h 686"/>
              <a:gd name="T4" fmla="*/ 2147483647 w 1104"/>
              <a:gd name="T5" fmla="*/ 2147483647 h 686"/>
              <a:gd name="T6" fmla="*/ 2147483647 w 1104"/>
              <a:gd name="T7" fmla="*/ 0 h 686"/>
              <a:gd name="T8" fmla="*/ 0 60000 65536"/>
              <a:gd name="T9" fmla="*/ 0 60000 65536"/>
              <a:gd name="T10" fmla="*/ 0 60000 65536"/>
              <a:gd name="T11" fmla="*/ 0 60000 65536"/>
              <a:gd name="T12" fmla="*/ 0 w 1104"/>
              <a:gd name="T13" fmla="*/ 0 h 686"/>
              <a:gd name="T14" fmla="*/ 1104 w 1104"/>
              <a:gd name="T15" fmla="*/ 686 h 686"/>
            </a:gdLst>
            <a:ahLst/>
            <a:cxnLst>
              <a:cxn ang="T8">
                <a:pos x="T0" y="T1"/>
              </a:cxn>
              <a:cxn ang="T9">
                <a:pos x="T2" y="T3"/>
              </a:cxn>
              <a:cxn ang="T10">
                <a:pos x="T4" y="T5"/>
              </a:cxn>
              <a:cxn ang="T11">
                <a:pos x="T6" y="T7"/>
              </a:cxn>
            </a:cxnLst>
            <a:rect l="T12" t="T13" r="T14" b="T15"/>
            <a:pathLst>
              <a:path w="1104" h="686">
                <a:moveTo>
                  <a:pt x="0" y="686"/>
                </a:moveTo>
                <a:cubicBezTo>
                  <a:pt x="114" y="661"/>
                  <a:pt x="509" y="601"/>
                  <a:pt x="679" y="535"/>
                </a:cubicBezTo>
                <a:cubicBezTo>
                  <a:pt x="849" y="469"/>
                  <a:pt x="951" y="377"/>
                  <a:pt x="1022" y="288"/>
                </a:cubicBezTo>
                <a:cubicBezTo>
                  <a:pt x="1093" y="199"/>
                  <a:pt x="1087" y="60"/>
                  <a:pt x="1104" y="0"/>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fontAlgn="base">
              <a:spcBef>
                <a:spcPct val="0"/>
              </a:spcBef>
              <a:spcAft>
                <a:spcPct val="0"/>
              </a:spcAft>
            </a:pPr>
            <a:endParaRPr lang="ja-JP" altLang="en-US" sz="2400">
              <a:solidFill>
                <a:srgbClr val="000000"/>
              </a:solidFill>
            </a:endParaRPr>
          </a:p>
        </p:txBody>
      </p:sp>
      <p:sp>
        <p:nvSpPr>
          <p:cNvPr id="114696" name="Freeform 53"/>
          <p:cNvSpPr>
            <a:spLocks noChangeAspect="1"/>
          </p:cNvSpPr>
          <p:nvPr/>
        </p:nvSpPr>
        <p:spPr bwMode="auto">
          <a:xfrm>
            <a:off x="2960688" y="5672138"/>
            <a:ext cx="344487" cy="595312"/>
          </a:xfrm>
          <a:custGeom>
            <a:avLst/>
            <a:gdLst>
              <a:gd name="T0" fmla="*/ 0 w 192"/>
              <a:gd name="T1" fmla="*/ 0 h 288"/>
              <a:gd name="T2" fmla="*/ 2147483647 w 192"/>
              <a:gd name="T3" fmla="*/ 2147483647 h 288"/>
              <a:gd name="T4" fmla="*/ 2147483647 w 192"/>
              <a:gd name="T5" fmla="*/ 2147483647 h 288"/>
              <a:gd name="T6" fmla="*/ 0 60000 65536"/>
              <a:gd name="T7" fmla="*/ 0 60000 65536"/>
              <a:gd name="T8" fmla="*/ 0 60000 65536"/>
              <a:gd name="T9" fmla="*/ 0 w 192"/>
              <a:gd name="T10" fmla="*/ 0 h 288"/>
              <a:gd name="T11" fmla="*/ 192 w 192"/>
              <a:gd name="T12" fmla="*/ 288 h 288"/>
            </a:gdLst>
            <a:ahLst/>
            <a:cxnLst>
              <a:cxn ang="T6">
                <a:pos x="T0" y="T1"/>
              </a:cxn>
              <a:cxn ang="T7">
                <a:pos x="T2" y="T3"/>
              </a:cxn>
              <a:cxn ang="T8">
                <a:pos x="T4" y="T5"/>
              </a:cxn>
            </a:cxnLst>
            <a:rect l="T9" t="T10" r="T11" b="T12"/>
            <a:pathLst>
              <a:path w="192" h="288">
                <a:moveTo>
                  <a:pt x="0" y="0"/>
                </a:moveTo>
                <a:cubicBezTo>
                  <a:pt x="56" y="72"/>
                  <a:pt x="112" y="144"/>
                  <a:pt x="144" y="192"/>
                </a:cubicBezTo>
                <a:cubicBezTo>
                  <a:pt x="176" y="240"/>
                  <a:pt x="184" y="272"/>
                  <a:pt x="192" y="288"/>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fontAlgn="base">
              <a:spcBef>
                <a:spcPct val="0"/>
              </a:spcBef>
              <a:spcAft>
                <a:spcPct val="0"/>
              </a:spcAft>
            </a:pPr>
            <a:endParaRPr lang="ja-JP" altLang="en-US" sz="2400">
              <a:solidFill>
                <a:srgbClr val="000000"/>
              </a:solidFill>
            </a:endParaRPr>
          </a:p>
        </p:txBody>
      </p:sp>
      <p:sp>
        <p:nvSpPr>
          <p:cNvPr id="114697" name="Text Box 54"/>
          <p:cNvSpPr txBox="1">
            <a:spLocks noChangeAspect="1" noChangeArrowheads="1"/>
          </p:cNvSpPr>
          <p:nvPr/>
        </p:nvSpPr>
        <p:spPr bwMode="auto">
          <a:xfrm>
            <a:off x="1725613" y="6242050"/>
            <a:ext cx="15652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fontAlgn="base">
              <a:spcBef>
                <a:spcPct val="0"/>
              </a:spcBef>
              <a:spcAft>
                <a:spcPct val="0"/>
              </a:spcAft>
            </a:pPr>
            <a:r>
              <a:rPr kumimoji="0" lang="en-US" altLang="ja-JP">
                <a:solidFill>
                  <a:srgbClr val="000000"/>
                </a:solidFill>
              </a:rPr>
              <a:t>Log (DOS)</a:t>
            </a:r>
          </a:p>
        </p:txBody>
      </p:sp>
      <p:sp>
        <p:nvSpPr>
          <p:cNvPr id="114698" name="Text Box 57"/>
          <p:cNvSpPr txBox="1">
            <a:spLocks noChangeAspect="1" noChangeArrowheads="1"/>
          </p:cNvSpPr>
          <p:nvPr/>
        </p:nvSpPr>
        <p:spPr bwMode="auto">
          <a:xfrm>
            <a:off x="3214688" y="5937250"/>
            <a:ext cx="5016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fontAlgn="base">
              <a:spcBef>
                <a:spcPct val="0"/>
              </a:spcBef>
              <a:spcAft>
                <a:spcPct val="0"/>
              </a:spcAft>
            </a:pPr>
            <a:r>
              <a:rPr kumimoji="0" lang="en-US" altLang="ja-JP" sz="1800">
                <a:solidFill>
                  <a:srgbClr val="000000"/>
                </a:solidFill>
              </a:rPr>
              <a:t>VB</a:t>
            </a:r>
          </a:p>
        </p:txBody>
      </p:sp>
      <p:sp>
        <p:nvSpPr>
          <p:cNvPr id="114699" name="Freeform 64"/>
          <p:cNvSpPr>
            <a:spLocks/>
          </p:cNvSpPr>
          <p:nvPr/>
        </p:nvSpPr>
        <p:spPr bwMode="auto">
          <a:xfrm>
            <a:off x="784225" y="2079625"/>
            <a:ext cx="1149350" cy="885825"/>
          </a:xfrm>
          <a:custGeom>
            <a:avLst/>
            <a:gdLst>
              <a:gd name="T0" fmla="*/ 0 w 582"/>
              <a:gd name="T1" fmla="*/ 2147483647 h 476"/>
              <a:gd name="T2" fmla="*/ 2147483647 w 582"/>
              <a:gd name="T3" fmla="*/ 0 h 476"/>
              <a:gd name="T4" fmla="*/ 0 60000 65536"/>
              <a:gd name="T5" fmla="*/ 0 60000 65536"/>
              <a:gd name="T6" fmla="*/ 0 w 582"/>
              <a:gd name="T7" fmla="*/ 0 h 476"/>
              <a:gd name="T8" fmla="*/ 582 w 582"/>
              <a:gd name="T9" fmla="*/ 476 h 476"/>
            </a:gdLst>
            <a:ahLst/>
            <a:cxnLst>
              <a:cxn ang="T4">
                <a:pos x="T0" y="T1"/>
              </a:cxn>
              <a:cxn ang="T5">
                <a:pos x="T2" y="T3"/>
              </a:cxn>
            </a:cxnLst>
            <a:rect l="T6" t="T7" r="T8" b="T9"/>
            <a:pathLst>
              <a:path w="582" h="476">
                <a:moveTo>
                  <a:pt x="0" y="476"/>
                </a:moveTo>
                <a:lnTo>
                  <a:pt x="582" y="0"/>
                </a:ln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fontAlgn="base">
              <a:spcBef>
                <a:spcPct val="0"/>
              </a:spcBef>
              <a:spcAft>
                <a:spcPct val="0"/>
              </a:spcAft>
            </a:pPr>
            <a:endParaRPr lang="ja-JP" altLang="en-US" sz="2400">
              <a:solidFill>
                <a:srgbClr val="000000"/>
              </a:solidFill>
            </a:endParaRPr>
          </a:p>
        </p:txBody>
      </p:sp>
      <p:sp>
        <p:nvSpPr>
          <p:cNvPr id="114700" name="Line 71"/>
          <p:cNvSpPr>
            <a:spLocks noChangeAspect="1" noChangeShapeType="1"/>
          </p:cNvSpPr>
          <p:nvPr/>
        </p:nvSpPr>
        <p:spPr bwMode="auto">
          <a:xfrm>
            <a:off x="674688" y="995363"/>
            <a:ext cx="0" cy="5272087"/>
          </a:xfrm>
          <a:prstGeom prst="line">
            <a:avLst/>
          </a:prstGeom>
          <a:noFill/>
          <a:ln w="19050">
            <a:solidFill>
              <a:schemeClr val="tx1"/>
            </a:solidFill>
            <a:round/>
            <a:headEnd type="triangle" w="med" len="me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ja-JP" altLang="en-US" sz="2400">
              <a:solidFill>
                <a:srgbClr val="000000"/>
              </a:solidFill>
            </a:endParaRPr>
          </a:p>
        </p:txBody>
      </p:sp>
      <p:sp>
        <p:nvSpPr>
          <p:cNvPr id="114701" name="Line 56"/>
          <p:cNvSpPr>
            <a:spLocks noChangeShapeType="1"/>
          </p:cNvSpPr>
          <p:nvPr/>
        </p:nvSpPr>
        <p:spPr bwMode="auto">
          <a:xfrm>
            <a:off x="409575" y="3994150"/>
            <a:ext cx="2590800" cy="0"/>
          </a:xfrm>
          <a:prstGeom prst="line">
            <a:avLst/>
          </a:prstGeom>
          <a:noFill/>
          <a:ln w="38100">
            <a:solidFill>
              <a:srgbClr val="FF00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ja-JP" altLang="en-US" sz="2400">
              <a:solidFill>
                <a:srgbClr val="000000"/>
              </a:solidFill>
            </a:endParaRPr>
          </a:p>
        </p:txBody>
      </p:sp>
      <p:sp>
        <p:nvSpPr>
          <p:cNvPr id="114702" name="Rectangle 57"/>
          <p:cNvSpPr>
            <a:spLocks noChangeArrowheads="1"/>
          </p:cNvSpPr>
          <p:nvPr/>
        </p:nvSpPr>
        <p:spPr bwMode="auto">
          <a:xfrm>
            <a:off x="104775" y="3917950"/>
            <a:ext cx="511175" cy="457200"/>
          </a:xfrm>
          <a:prstGeom prst="rect">
            <a:avLst/>
          </a:prstGeom>
          <a:noFill/>
          <a:ln>
            <a:noFill/>
          </a:ln>
          <a:effectLst/>
          <a:extLst>
            <a:ext uri="{909E8E84-426E-40DD-AFC4-6F175D3DCCD1}">
              <a14:hiddenFill xmlns:a14="http://schemas.microsoft.com/office/drawing/2010/main">
                <a:solidFill>
                  <a:srgbClr val="66CCFF">
                    <a:alpha val="70195"/>
                  </a:srgbClr>
                </a:solidFill>
              </a14:hiddenFill>
            </a:ext>
            <a:ext uri="{91240B29-F687-4F45-9708-019B960494DF}">
              <a14:hiddenLine xmlns:a14="http://schemas.microsoft.com/office/drawing/2010/main" w="19050">
                <a:solidFill>
                  <a:srgbClr val="000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kumimoji="0" lang="en-US" altLang="ja-JP" sz="2400" b="1" i="1">
                <a:solidFill>
                  <a:srgbClr val="000000"/>
                </a:solidFill>
              </a:rPr>
              <a:t>E</a:t>
            </a:r>
            <a:r>
              <a:rPr kumimoji="0" lang="en-US" altLang="ja-JP" sz="2400" b="1" baseline="-25000">
                <a:solidFill>
                  <a:srgbClr val="000000"/>
                </a:solidFill>
              </a:rPr>
              <a:t>F</a:t>
            </a:r>
            <a:endParaRPr kumimoji="0" lang="en-US" altLang="ja-JP" sz="2400" b="1">
              <a:solidFill>
                <a:srgbClr val="000000"/>
              </a:solidFill>
            </a:endParaRPr>
          </a:p>
        </p:txBody>
      </p:sp>
      <p:sp>
        <p:nvSpPr>
          <p:cNvPr id="114703" name="Freeform 59"/>
          <p:cNvSpPr>
            <a:spLocks/>
          </p:cNvSpPr>
          <p:nvPr/>
        </p:nvSpPr>
        <p:spPr bwMode="auto">
          <a:xfrm>
            <a:off x="708025" y="2965450"/>
            <a:ext cx="76200" cy="1244600"/>
          </a:xfrm>
          <a:custGeom>
            <a:avLst/>
            <a:gdLst>
              <a:gd name="T0" fmla="*/ 0 w 192"/>
              <a:gd name="T1" fmla="*/ 2147483647 h 928"/>
              <a:gd name="T2" fmla="*/ 2147483647 w 192"/>
              <a:gd name="T3" fmla="*/ 2147483647 h 928"/>
              <a:gd name="T4" fmla="*/ 2147483647 w 192"/>
              <a:gd name="T5" fmla="*/ 2147483647 h 928"/>
              <a:gd name="T6" fmla="*/ 2147483647 w 192"/>
              <a:gd name="T7" fmla="*/ 0 h 92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2" h="928">
                <a:moveTo>
                  <a:pt x="0" y="928"/>
                </a:moveTo>
                <a:cubicBezTo>
                  <a:pt x="16" y="772"/>
                  <a:pt x="32" y="636"/>
                  <a:pt x="48" y="496"/>
                </a:cubicBezTo>
                <a:cubicBezTo>
                  <a:pt x="64" y="356"/>
                  <a:pt x="72" y="171"/>
                  <a:pt x="96" y="88"/>
                </a:cubicBezTo>
                <a:cubicBezTo>
                  <a:pt x="120" y="5"/>
                  <a:pt x="172" y="18"/>
                  <a:pt x="192" y="0"/>
                </a:cubicBezTo>
              </a:path>
            </a:pathLst>
          </a:custGeom>
          <a:noFill/>
          <a:ln w="19050" cap="flat" cmpd="sng">
            <a:solidFill>
              <a:srgbClr val="FF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fontAlgn="base">
              <a:spcBef>
                <a:spcPct val="0"/>
              </a:spcBef>
              <a:spcAft>
                <a:spcPct val="0"/>
              </a:spcAft>
            </a:pPr>
            <a:endParaRPr lang="ja-JP" altLang="en-US" sz="2400">
              <a:solidFill>
                <a:srgbClr val="000000"/>
              </a:solidFill>
            </a:endParaRPr>
          </a:p>
        </p:txBody>
      </p:sp>
      <p:sp>
        <p:nvSpPr>
          <p:cNvPr id="114704" name="Rectangle 63"/>
          <p:cNvSpPr>
            <a:spLocks noChangeArrowheads="1"/>
          </p:cNvSpPr>
          <p:nvPr/>
        </p:nvSpPr>
        <p:spPr bwMode="auto">
          <a:xfrm>
            <a:off x="3305175" y="831850"/>
            <a:ext cx="304800" cy="381000"/>
          </a:xfrm>
          <a:prstGeom prst="rect">
            <a:avLst/>
          </a:prstGeom>
          <a:solidFill>
            <a:schemeClr val="bg1"/>
          </a:solidFill>
          <a:ln>
            <a:noFill/>
          </a:ln>
          <a:effectLst/>
          <a:extLst>
            <a:ext uri="{91240B29-F687-4F45-9708-019B960494DF}">
              <a14:hiddenLine xmlns:a14="http://schemas.microsoft.com/office/drawing/2010/main" w="19050">
                <a:solidFill>
                  <a:srgbClr val="000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ja-JP" altLang="ja-JP" sz="2400">
              <a:solidFill>
                <a:srgbClr val="000000"/>
              </a:solidFill>
            </a:endParaRPr>
          </a:p>
        </p:txBody>
      </p:sp>
      <p:sp>
        <p:nvSpPr>
          <p:cNvPr id="114705" name="Rectangle 53"/>
          <p:cNvSpPr>
            <a:spLocks noChangeArrowheads="1"/>
          </p:cNvSpPr>
          <p:nvPr/>
        </p:nvSpPr>
        <p:spPr bwMode="auto">
          <a:xfrm>
            <a:off x="4627563" y="487363"/>
            <a:ext cx="4110037" cy="523875"/>
          </a:xfrm>
          <a:prstGeom prst="rect">
            <a:avLst/>
          </a:prstGeom>
          <a:noFill/>
          <a:ln>
            <a:noFill/>
          </a:ln>
          <a:effectLst/>
          <a:extLst>
            <a:ext uri="{909E8E84-426E-40DD-AFC4-6F175D3DCCD1}">
              <a14:hiddenFill xmlns:a14="http://schemas.microsoft.com/office/drawing/2010/main">
                <a:solidFill>
                  <a:srgbClr val="66CCFF">
                    <a:alpha val="70195"/>
                  </a:srgbClr>
                </a:solidFill>
              </a14:hiddenFill>
            </a:ext>
            <a:ext uri="{91240B29-F687-4F45-9708-019B960494DF}">
              <a14:hiddenLine xmlns:a14="http://schemas.microsoft.com/office/drawing/2010/main" w="19050">
                <a:solidFill>
                  <a:srgbClr val="000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ja-JP" sz="2800" b="1">
                <a:solidFill>
                  <a:srgbClr val="FF0000"/>
                </a:solidFill>
              </a:rPr>
              <a:t>Recovery to Large S state</a:t>
            </a:r>
            <a:endParaRPr lang="en-US" altLang="ja-JP" sz="2800" b="1">
              <a:solidFill>
                <a:srgbClr val="000000"/>
              </a:solidFill>
            </a:endParaRPr>
          </a:p>
        </p:txBody>
      </p:sp>
      <p:sp>
        <p:nvSpPr>
          <p:cNvPr id="114706" name="Text Box 56"/>
          <p:cNvSpPr txBox="1">
            <a:spLocks noChangeAspect="1" noChangeArrowheads="1"/>
          </p:cNvSpPr>
          <p:nvPr/>
        </p:nvSpPr>
        <p:spPr bwMode="auto">
          <a:xfrm>
            <a:off x="3578225" y="1060450"/>
            <a:ext cx="4889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fontAlgn="base">
              <a:spcBef>
                <a:spcPct val="0"/>
              </a:spcBef>
              <a:spcAft>
                <a:spcPct val="0"/>
              </a:spcAft>
            </a:pPr>
            <a:r>
              <a:rPr kumimoji="0" lang="en-US" altLang="ja-JP" sz="1800">
                <a:solidFill>
                  <a:srgbClr val="000000"/>
                </a:solidFill>
              </a:rPr>
              <a:t>CB</a:t>
            </a:r>
          </a:p>
        </p:txBody>
      </p:sp>
      <p:sp>
        <p:nvSpPr>
          <p:cNvPr id="3" name="Freeform 81"/>
          <p:cNvSpPr>
            <a:spLocks noChangeAspect="1"/>
          </p:cNvSpPr>
          <p:nvPr/>
        </p:nvSpPr>
        <p:spPr bwMode="auto">
          <a:xfrm>
            <a:off x="685800" y="2279650"/>
            <a:ext cx="409575" cy="219075"/>
          </a:xfrm>
          <a:custGeom>
            <a:avLst/>
            <a:gdLst/>
            <a:ahLst/>
            <a:cxnLst>
              <a:cxn ang="0">
                <a:pos x="0" y="0"/>
              </a:cxn>
              <a:cxn ang="0">
                <a:pos x="624" y="288"/>
              </a:cxn>
              <a:cxn ang="0">
                <a:pos x="0" y="528"/>
              </a:cxn>
            </a:cxnLst>
            <a:rect l="0" t="0" r="r" b="b"/>
            <a:pathLst>
              <a:path w="624" h="528">
                <a:moveTo>
                  <a:pt x="0" y="0"/>
                </a:moveTo>
                <a:cubicBezTo>
                  <a:pt x="312" y="100"/>
                  <a:pt x="624" y="200"/>
                  <a:pt x="624" y="288"/>
                </a:cubicBezTo>
                <a:cubicBezTo>
                  <a:pt x="624" y="376"/>
                  <a:pt x="104" y="488"/>
                  <a:pt x="0" y="528"/>
                </a:cubicBezTo>
              </a:path>
            </a:pathLst>
          </a:custGeom>
          <a:gradFill rotWithShape="0">
            <a:gsLst>
              <a:gs pos="0">
                <a:schemeClr val="bg1"/>
              </a:gs>
              <a:gs pos="50000">
                <a:srgbClr val="FF9966"/>
              </a:gs>
              <a:gs pos="100000">
                <a:schemeClr val="bg1"/>
              </a:gs>
            </a:gsLst>
            <a:lin ang="5400000" scaled="1"/>
          </a:gradFill>
          <a:ln w="9525">
            <a:solidFill>
              <a:schemeClr val="tx1"/>
            </a:solidFill>
            <a:round/>
            <a:headEnd/>
            <a:tailEnd/>
          </a:ln>
          <a:effectLst/>
        </p:spPr>
        <p:txBody>
          <a:bodyPr wrap="none" anchor="ctr"/>
          <a:lstStyle/>
          <a:p>
            <a:pPr algn="ctr" fontAlgn="base">
              <a:spcBef>
                <a:spcPct val="0"/>
              </a:spcBef>
              <a:spcAft>
                <a:spcPct val="0"/>
              </a:spcAft>
              <a:defRPr/>
            </a:pPr>
            <a:endParaRPr lang="ja-JP" altLang="en-US" sz="2400">
              <a:solidFill>
                <a:srgbClr val="0000FF"/>
              </a:solidFill>
              <a:ea typeface="HG丸ｺﾞｼｯｸM-PRO" pitchFamily="50" charset="-128"/>
            </a:endParaRPr>
          </a:p>
        </p:txBody>
      </p:sp>
      <p:sp>
        <p:nvSpPr>
          <p:cNvPr id="114708" name="Line 48"/>
          <p:cNvSpPr>
            <a:spLocks noChangeAspect="1" noChangeShapeType="1"/>
          </p:cNvSpPr>
          <p:nvPr/>
        </p:nvSpPr>
        <p:spPr bwMode="auto">
          <a:xfrm>
            <a:off x="681038" y="2084388"/>
            <a:ext cx="3379787"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ja-JP" altLang="en-US" sz="2400">
              <a:solidFill>
                <a:srgbClr val="000000"/>
              </a:solidFill>
            </a:endParaRPr>
          </a:p>
        </p:txBody>
      </p:sp>
      <p:sp>
        <p:nvSpPr>
          <p:cNvPr id="4" name="Freeform 46"/>
          <p:cNvSpPr>
            <a:spLocks noChangeAspect="1"/>
          </p:cNvSpPr>
          <p:nvPr/>
        </p:nvSpPr>
        <p:spPr bwMode="auto">
          <a:xfrm>
            <a:off x="669925" y="4202113"/>
            <a:ext cx="1981200" cy="1001712"/>
          </a:xfrm>
          <a:custGeom>
            <a:avLst/>
            <a:gdLst>
              <a:gd name="T0" fmla="*/ 0 w 624"/>
              <a:gd name="T1" fmla="*/ 0 h 528"/>
              <a:gd name="T2" fmla="*/ 624 w 624"/>
              <a:gd name="T3" fmla="*/ 288 h 528"/>
              <a:gd name="T4" fmla="*/ 0 w 624"/>
              <a:gd name="T5" fmla="*/ 528 h 528"/>
              <a:gd name="T6" fmla="*/ 0 60000 65536"/>
              <a:gd name="T7" fmla="*/ 0 60000 65536"/>
              <a:gd name="T8" fmla="*/ 0 60000 65536"/>
            </a:gdLst>
            <a:ahLst/>
            <a:cxnLst>
              <a:cxn ang="T6">
                <a:pos x="T0" y="T1"/>
              </a:cxn>
              <a:cxn ang="T7">
                <a:pos x="T2" y="T3"/>
              </a:cxn>
              <a:cxn ang="T8">
                <a:pos x="T4" y="T5"/>
              </a:cxn>
            </a:cxnLst>
            <a:rect l="0" t="0" r="r" b="b"/>
            <a:pathLst>
              <a:path w="624" h="528">
                <a:moveTo>
                  <a:pt x="0" y="0"/>
                </a:moveTo>
                <a:cubicBezTo>
                  <a:pt x="312" y="100"/>
                  <a:pt x="624" y="200"/>
                  <a:pt x="624" y="288"/>
                </a:cubicBezTo>
                <a:cubicBezTo>
                  <a:pt x="624" y="376"/>
                  <a:pt x="104" y="488"/>
                  <a:pt x="0" y="528"/>
                </a:cubicBezTo>
              </a:path>
            </a:pathLst>
          </a:custGeom>
          <a:gradFill rotWithShape="0">
            <a:gsLst>
              <a:gs pos="0">
                <a:schemeClr val="bg1"/>
              </a:gs>
              <a:gs pos="50000">
                <a:srgbClr val="FF3300"/>
              </a:gs>
              <a:gs pos="100000">
                <a:schemeClr val="bg1"/>
              </a:gs>
            </a:gsLst>
            <a:lin ang="5400000" scaled="1"/>
          </a:gradFill>
          <a:ln w="9525">
            <a:solidFill>
              <a:schemeClr val="tx1"/>
            </a:solidFill>
            <a:round/>
            <a:headEnd/>
            <a:tailEnd/>
          </a:ln>
        </p:spPr>
        <p:txBody>
          <a:bodyPr wrap="none" anchor="ctr"/>
          <a:lstStyle/>
          <a:p>
            <a:pPr fontAlgn="base">
              <a:spcBef>
                <a:spcPct val="0"/>
              </a:spcBef>
              <a:spcAft>
                <a:spcPct val="0"/>
              </a:spcAft>
              <a:defRPr/>
            </a:pPr>
            <a:endParaRPr lang="ja-JP" altLang="en-US" sz="2400">
              <a:solidFill>
                <a:srgbClr val="000000"/>
              </a:solidFill>
            </a:endParaRPr>
          </a:p>
        </p:txBody>
      </p:sp>
      <p:sp>
        <p:nvSpPr>
          <p:cNvPr id="5" name="Freeform 46"/>
          <p:cNvSpPr>
            <a:spLocks noChangeAspect="1"/>
          </p:cNvSpPr>
          <p:nvPr/>
        </p:nvSpPr>
        <p:spPr bwMode="auto">
          <a:xfrm>
            <a:off x="657225" y="4206875"/>
            <a:ext cx="2006600" cy="1001713"/>
          </a:xfrm>
          <a:custGeom>
            <a:avLst/>
            <a:gdLst/>
            <a:ahLst/>
            <a:cxnLst>
              <a:cxn ang="0">
                <a:pos x="0" y="0"/>
              </a:cxn>
              <a:cxn ang="0">
                <a:pos x="624" y="288"/>
              </a:cxn>
              <a:cxn ang="0">
                <a:pos x="0" y="528"/>
              </a:cxn>
            </a:cxnLst>
            <a:rect l="0" t="0" r="r" b="b"/>
            <a:pathLst>
              <a:path w="624" h="528">
                <a:moveTo>
                  <a:pt x="0" y="0"/>
                </a:moveTo>
                <a:cubicBezTo>
                  <a:pt x="312" y="100"/>
                  <a:pt x="624" y="200"/>
                  <a:pt x="624" y="288"/>
                </a:cubicBezTo>
                <a:cubicBezTo>
                  <a:pt x="624" y="376"/>
                  <a:pt x="104" y="488"/>
                  <a:pt x="0" y="528"/>
                </a:cubicBezTo>
              </a:path>
            </a:pathLst>
          </a:custGeom>
          <a:gradFill rotWithShape="0">
            <a:gsLst>
              <a:gs pos="0">
                <a:schemeClr val="bg1"/>
              </a:gs>
              <a:gs pos="50000">
                <a:schemeClr val="accent2"/>
              </a:gs>
              <a:gs pos="100000">
                <a:schemeClr val="bg1"/>
              </a:gs>
            </a:gsLst>
            <a:lin ang="5400000" scaled="1"/>
          </a:gradFill>
          <a:ln w="9525">
            <a:solidFill>
              <a:schemeClr val="tx1"/>
            </a:solidFill>
            <a:round/>
            <a:headEnd/>
            <a:tailEnd/>
          </a:ln>
          <a:effectLst/>
        </p:spPr>
        <p:txBody>
          <a:bodyPr wrap="none" anchor="ctr"/>
          <a:lstStyle/>
          <a:p>
            <a:pPr algn="ctr" fontAlgn="base">
              <a:spcBef>
                <a:spcPct val="0"/>
              </a:spcBef>
              <a:spcAft>
                <a:spcPct val="0"/>
              </a:spcAft>
              <a:defRPr/>
            </a:pPr>
            <a:endParaRPr lang="ja-JP" altLang="en-US" sz="2400">
              <a:solidFill>
                <a:srgbClr val="0000FF"/>
              </a:solidFill>
              <a:ea typeface="HG丸ｺﾞｼｯｸM-PRO" pitchFamily="50" charset="-128"/>
            </a:endParaRPr>
          </a:p>
        </p:txBody>
      </p:sp>
      <p:sp>
        <p:nvSpPr>
          <p:cNvPr id="114711" name="Freeform 59"/>
          <p:cNvSpPr>
            <a:spLocks/>
          </p:cNvSpPr>
          <p:nvPr/>
        </p:nvSpPr>
        <p:spPr bwMode="auto">
          <a:xfrm>
            <a:off x="1038225" y="2609850"/>
            <a:ext cx="254000" cy="1727200"/>
          </a:xfrm>
          <a:custGeom>
            <a:avLst/>
            <a:gdLst>
              <a:gd name="T0" fmla="*/ 0 w 192"/>
              <a:gd name="T1" fmla="*/ 2147483647 h 928"/>
              <a:gd name="T2" fmla="*/ 2147483647 w 192"/>
              <a:gd name="T3" fmla="*/ 2147483647 h 928"/>
              <a:gd name="T4" fmla="*/ 2147483647 w 192"/>
              <a:gd name="T5" fmla="*/ 2147483647 h 928"/>
              <a:gd name="T6" fmla="*/ 2147483647 w 192"/>
              <a:gd name="T7" fmla="*/ 0 h 92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2" h="928">
                <a:moveTo>
                  <a:pt x="0" y="928"/>
                </a:moveTo>
                <a:cubicBezTo>
                  <a:pt x="16" y="772"/>
                  <a:pt x="32" y="636"/>
                  <a:pt x="48" y="496"/>
                </a:cubicBezTo>
                <a:cubicBezTo>
                  <a:pt x="64" y="356"/>
                  <a:pt x="72" y="171"/>
                  <a:pt x="96" y="88"/>
                </a:cubicBezTo>
                <a:cubicBezTo>
                  <a:pt x="120" y="5"/>
                  <a:pt x="172" y="18"/>
                  <a:pt x="192" y="0"/>
                </a:cubicBezTo>
              </a:path>
            </a:pathLst>
          </a:custGeom>
          <a:noFill/>
          <a:ln w="19050" cap="flat" cmpd="sng">
            <a:solidFill>
              <a:srgbClr val="FF0000"/>
            </a:solidFill>
            <a:prstDash val="sysDot"/>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fontAlgn="base">
              <a:spcBef>
                <a:spcPct val="0"/>
              </a:spcBef>
              <a:spcAft>
                <a:spcPct val="0"/>
              </a:spcAft>
            </a:pPr>
            <a:endParaRPr lang="ja-JP" altLang="en-US" sz="2400">
              <a:solidFill>
                <a:srgbClr val="000000"/>
              </a:solidFill>
            </a:endParaRPr>
          </a:p>
        </p:txBody>
      </p:sp>
      <p:sp>
        <p:nvSpPr>
          <p:cNvPr id="114712" name="Rectangle 53"/>
          <p:cNvSpPr>
            <a:spLocks noGrp="1" noChangeArrowheads="1"/>
          </p:cNvSpPr>
          <p:nvPr>
            <p:ph type="title" idx="4294967295"/>
          </p:nvPr>
        </p:nvSpPr>
        <p:spPr/>
        <p:txBody>
          <a:bodyPr/>
          <a:lstStyle/>
          <a:p>
            <a:r>
              <a:rPr lang="en-US" altLang="ja-JP" sz="3600" b="1" dirty="0" smtClean="0">
                <a:solidFill>
                  <a:srgbClr val="0000FF"/>
                </a:solidFill>
              </a:rPr>
              <a:t>Discussion: Defect levels</a:t>
            </a:r>
            <a:endParaRPr lang="ja-JP" altLang="en-US" dirty="0" smtClean="0"/>
          </a:p>
        </p:txBody>
      </p:sp>
      <p:sp>
        <p:nvSpPr>
          <p:cNvPr id="114713" name="Line 49"/>
          <p:cNvSpPr>
            <a:spLocks noChangeAspect="1" noChangeShapeType="1"/>
          </p:cNvSpPr>
          <p:nvPr/>
        </p:nvSpPr>
        <p:spPr bwMode="auto">
          <a:xfrm>
            <a:off x="5167313" y="6265863"/>
            <a:ext cx="3544887"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ja-JP" altLang="en-US" sz="2400">
              <a:solidFill>
                <a:srgbClr val="000000"/>
              </a:solidFill>
            </a:endParaRPr>
          </a:p>
        </p:txBody>
      </p:sp>
      <p:sp>
        <p:nvSpPr>
          <p:cNvPr id="114714" name="Line 50"/>
          <p:cNvSpPr>
            <a:spLocks noChangeAspect="1" noChangeShapeType="1"/>
          </p:cNvSpPr>
          <p:nvPr/>
        </p:nvSpPr>
        <p:spPr bwMode="auto">
          <a:xfrm>
            <a:off x="5167313" y="5672138"/>
            <a:ext cx="3544887"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ja-JP" altLang="en-US" sz="2400">
              <a:solidFill>
                <a:srgbClr val="000000"/>
              </a:solidFill>
            </a:endParaRPr>
          </a:p>
        </p:txBody>
      </p:sp>
      <p:sp>
        <p:nvSpPr>
          <p:cNvPr id="114715" name="Line 51"/>
          <p:cNvSpPr>
            <a:spLocks noChangeShapeType="1"/>
          </p:cNvSpPr>
          <p:nvPr/>
        </p:nvSpPr>
        <p:spPr bwMode="auto">
          <a:xfrm>
            <a:off x="5132388" y="5249863"/>
            <a:ext cx="2349500" cy="422275"/>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ja-JP" altLang="en-US" sz="2400">
              <a:solidFill>
                <a:srgbClr val="000000"/>
              </a:solidFill>
            </a:endParaRPr>
          </a:p>
        </p:txBody>
      </p:sp>
      <p:sp>
        <p:nvSpPr>
          <p:cNvPr id="114716" name="Freeform 52"/>
          <p:cNvSpPr>
            <a:spLocks noChangeAspect="1"/>
          </p:cNvSpPr>
          <p:nvPr/>
        </p:nvSpPr>
        <p:spPr bwMode="auto">
          <a:xfrm>
            <a:off x="6426200" y="995363"/>
            <a:ext cx="1752600" cy="1089025"/>
          </a:xfrm>
          <a:custGeom>
            <a:avLst/>
            <a:gdLst>
              <a:gd name="T0" fmla="*/ 0 w 1104"/>
              <a:gd name="T1" fmla="*/ 2147483647 h 686"/>
              <a:gd name="T2" fmla="*/ 2147483647 w 1104"/>
              <a:gd name="T3" fmla="*/ 2147483647 h 686"/>
              <a:gd name="T4" fmla="*/ 2147483647 w 1104"/>
              <a:gd name="T5" fmla="*/ 2147483647 h 686"/>
              <a:gd name="T6" fmla="*/ 2147483647 w 1104"/>
              <a:gd name="T7" fmla="*/ 0 h 686"/>
              <a:gd name="T8" fmla="*/ 0 60000 65536"/>
              <a:gd name="T9" fmla="*/ 0 60000 65536"/>
              <a:gd name="T10" fmla="*/ 0 60000 65536"/>
              <a:gd name="T11" fmla="*/ 0 60000 65536"/>
              <a:gd name="T12" fmla="*/ 0 w 1104"/>
              <a:gd name="T13" fmla="*/ 0 h 686"/>
              <a:gd name="T14" fmla="*/ 1104 w 1104"/>
              <a:gd name="T15" fmla="*/ 686 h 686"/>
            </a:gdLst>
            <a:ahLst/>
            <a:cxnLst>
              <a:cxn ang="T8">
                <a:pos x="T0" y="T1"/>
              </a:cxn>
              <a:cxn ang="T9">
                <a:pos x="T2" y="T3"/>
              </a:cxn>
              <a:cxn ang="T10">
                <a:pos x="T4" y="T5"/>
              </a:cxn>
              <a:cxn ang="T11">
                <a:pos x="T6" y="T7"/>
              </a:cxn>
            </a:cxnLst>
            <a:rect l="T12" t="T13" r="T14" b="T15"/>
            <a:pathLst>
              <a:path w="1104" h="686">
                <a:moveTo>
                  <a:pt x="0" y="686"/>
                </a:moveTo>
                <a:cubicBezTo>
                  <a:pt x="114" y="661"/>
                  <a:pt x="509" y="601"/>
                  <a:pt x="679" y="535"/>
                </a:cubicBezTo>
                <a:cubicBezTo>
                  <a:pt x="849" y="469"/>
                  <a:pt x="951" y="377"/>
                  <a:pt x="1022" y="288"/>
                </a:cubicBezTo>
                <a:cubicBezTo>
                  <a:pt x="1093" y="199"/>
                  <a:pt x="1087" y="60"/>
                  <a:pt x="1104" y="0"/>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fontAlgn="base">
              <a:spcBef>
                <a:spcPct val="0"/>
              </a:spcBef>
              <a:spcAft>
                <a:spcPct val="0"/>
              </a:spcAft>
            </a:pPr>
            <a:endParaRPr lang="ja-JP" altLang="en-US" sz="2400">
              <a:solidFill>
                <a:srgbClr val="000000"/>
              </a:solidFill>
            </a:endParaRPr>
          </a:p>
        </p:txBody>
      </p:sp>
      <p:sp>
        <p:nvSpPr>
          <p:cNvPr id="114717" name="Freeform 53"/>
          <p:cNvSpPr>
            <a:spLocks noChangeAspect="1"/>
          </p:cNvSpPr>
          <p:nvPr/>
        </p:nvSpPr>
        <p:spPr bwMode="auto">
          <a:xfrm>
            <a:off x="7453313" y="5672138"/>
            <a:ext cx="344487" cy="593725"/>
          </a:xfrm>
          <a:custGeom>
            <a:avLst/>
            <a:gdLst>
              <a:gd name="T0" fmla="*/ 0 w 192"/>
              <a:gd name="T1" fmla="*/ 0 h 288"/>
              <a:gd name="T2" fmla="*/ 2147483647 w 192"/>
              <a:gd name="T3" fmla="*/ 2147483647 h 288"/>
              <a:gd name="T4" fmla="*/ 2147483647 w 192"/>
              <a:gd name="T5" fmla="*/ 2147483647 h 288"/>
              <a:gd name="T6" fmla="*/ 0 60000 65536"/>
              <a:gd name="T7" fmla="*/ 0 60000 65536"/>
              <a:gd name="T8" fmla="*/ 0 60000 65536"/>
              <a:gd name="T9" fmla="*/ 0 w 192"/>
              <a:gd name="T10" fmla="*/ 0 h 288"/>
              <a:gd name="T11" fmla="*/ 192 w 192"/>
              <a:gd name="T12" fmla="*/ 288 h 288"/>
            </a:gdLst>
            <a:ahLst/>
            <a:cxnLst>
              <a:cxn ang="T6">
                <a:pos x="T0" y="T1"/>
              </a:cxn>
              <a:cxn ang="T7">
                <a:pos x="T2" y="T3"/>
              </a:cxn>
              <a:cxn ang="T8">
                <a:pos x="T4" y="T5"/>
              </a:cxn>
            </a:cxnLst>
            <a:rect l="T9" t="T10" r="T11" b="T12"/>
            <a:pathLst>
              <a:path w="192" h="288">
                <a:moveTo>
                  <a:pt x="0" y="0"/>
                </a:moveTo>
                <a:cubicBezTo>
                  <a:pt x="56" y="72"/>
                  <a:pt x="112" y="144"/>
                  <a:pt x="144" y="192"/>
                </a:cubicBezTo>
                <a:cubicBezTo>
                  <a:pt x="176" y="240"/>
                  <a:pt x="184" y="272"/>
                  <a:pt x="192" y="288"/>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fontAlgn="base">
              <a:spcBef>
                <a:spcPct val="0"/>
              </a:spcBef>
              <a:spcAft>
                <a:spcPct val="0"/>
              </a:spcAft>
            </a:pPr>
            <a:endParaRPr lang="ja-JP" altLang="en-US" sz="2400">
              <a:solidFill>
                <a:srgbClr val="000000"/>
              </a:solidFill>
            </a:endParaRPr>
          </a:p>
        </p:txBody>
      </p:sp>
      <p:sp>
        <p:nvSpPr>
          <p:cNvPr id="114718" name="Text Box 54"/>
          <p:cNvSpPr txBox="1">
            <a:spLocks noChangeAspect="1" noChangeArrowheads="1"/>
          </p:cNvSpPr>
          <p:nvPr/>
        </p:nvSpPr>
        <p:spPr bwMode="auto">
          <a:xfrm>
            <a:off x="6218238" y="6240463"/>
            <a:ext cx="15652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fontAlgn="base">
              <a:spcBef>
                <a:spcPct val="0"/>
              </a:spcBef>
              <a:spcAft>
                <a:spcPct val="0"/>
              </a:spcAft>
            </a:pPr>
            <a:r>
              <a:rPr kumimoji="0" lang="en-US" altLang="ja-JP">
                <a:solidFill>
                  <a:srgbClr val="000000"/>
                </a:solidFill>
              </a:rPr>
              <a:t>Log (DOS)</a:t>
            </a:r>
          </a:p>
        </p:txBody>
      </p:sp>
      <p:sp>
        <p:nvSpPr>
          <p:cNvPr id="114719" name="Text Box 57"/>
          <p:cNvSpPr txBox="1">
            <a:spLocks noChangeAspect="1" noChangeArrowheads="1"/>
          </p:cNvSpPr>
          <p:nvPr/>
        </p:nvSpPr>
        <p:spPr bwMode="auto">
          <a:xfrm>
            <a:off x="7707313" y="5935663"/>
            <a:ext cx="5016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fontAlgn="base">
              <a:spcBef>
                <a:spcPct val="0"/>
              </a:spcBef>
              <a:spcAft>
                <a:spcPct val="0"/>
              </a:spcAft>
            </a:pPr>
            <a:r>
              <a:rPr kumimoji="0" lang="en-US" altLang="ja-JP" sz="1800">
                <a:solidFill>
                  <a:srgbClr val="000000"/>
                </a:solidFill>
              </a:rPr>
              <a:t>VB</a:t>
            </a:r>
          </a:p>
        </p:txBody>
      </p:sp>
      <p:sp>
        <p:nvSpPr>
          <p:cNvPr id="114720" name="Freeform 64"/>
          <p:cNvSpPr>
            <a:spLocks/>
          </p:cNvSpPr>
          <p:nvPr/>
        </p:nvSpPr>
        <p:spPr bwMode="auto">
          <a:xfrm>
            <a:off x="5276850" y="2078038"/>
            <a:ext cx="1149350" cy="885825"/>
          </a:xfrm>
          <a:custGeom>
            <a:avLst/>
            <a:gdLst>
              <a:gd name="T0" fmla="*/ 0 w 582"/>
              <a:gd name="T1" fmla="*/ 2147483647 h 476"/>
              <a:gd name="T2" fmla="*/ 2147483647 w 582"/>
              <a:gd name="T3" fmla="*/ 0 h 476"/>
              <a:gd name="T4" fmla="*/ 0 60000 65536"/>
              <a:gd name="T5" fmla="*/ 0 60000 65536"/>
              <a:gd name="T6" fmla="*/ 0 w 582"/>
              <a:gd name="T7" fmla="*/ 0 h 476"/>
              <a:gd name="T8" fmla="*/ 582 w 582"/>
              <a:gd name="T9" fmla="*/ 476 h 476"/>
            </a:gdLst>
            <a:ahLst/>
            <a:cxnLst>
              <a:cxn ang="T4">
                <a:pos x="T0" y="T1"/>
              </a:cxn>
              <a:cxn ang="T5">
                <a:pos x="T2" y="T3"/>
              </a:cxn>
            </a:cxnLst>
            <a:rect l="T6" t="T7" r="T8" b="T9"/>
            <a:pathLst>
              <a:path w="582" h="476">
                <a:moveTo>
                  <a:pt x="0" y="476"/>
                </a:moveTo>
                <a:lnTo>
                  <a:pt x="582" y="0"/>
                </a:ln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fontAlgn="base">
              <a:spcBef>
                <a:spcPct val="0"/>
              </a:spcBef>
              <a:spcAft>
                <a:spcPct val="0"/>
              </a:spcAft>
            </a:pPr>
            <a:endParaRPr lang="ja-JP" altLang="en-US" sz="2400">
              <a:solidFill>
                <a:srgbClr val="000000"/>
              </a:solidFill>
            </a:endParaRPr>
          </a:p>
        </p:txBody>
      </p:sp>
      <p:sp>
        <p:nvSpPr>
          <p:cNvPr id="114721" name="Line 71"/>
          <p:cNvSpPr>
            <a:spLocks noChangeAspect="1" noChangeShapeType="1"/>
          </p:cNvSpPr>
          <p:nvPr/>
        </p:nvSpPr>
        <p:spPr bwMode="auto">
          <a:xfrm>
            <a:off x="5167313" y="993775"/>
            <a:ext cx="0" cy="5272088"/>
          </a:xfrm>
          <a:prstGeom prst="line">
            <a:avLst/>
          </a:prstGeom>
          <a:noFill/>
          <a:ln w="19050">
            <a:solidFill>
              <a:schemeClr val="tx1"/>
            </a:solidFill>
            <a:round/>
            <a:headEnd type="triangle" w="med" len="me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ja-JP" altLang="en-US" sz="2400">
              <a:solidFill>
                <a:srgbClr val="000000"/>
              </a:solidFill>
            </a:endParaRPr>
          </a:p>
        </p:txBody>
      </p:sp>
      <p:sp>
        <p:nvSpPr>
          <p:cNvPr id="114722" name="Line 56"/>
          <p:cNvSpPr>
            <a:spLocks noChangeShapeType="1"/>
          </p:cNvSpPr>
          <p:nvPr/>
        </p:nvSpPr>
        <p:spPr bwMode="auto">
          <a:xfrm>
            <a:off x="4902200" y="3992563"/>
            <a:ext cx="2590800" cy="0"/>
          </a:xfrm>
          <a:prstGeom prst="line">
            <a:avLst/>
          </a:prstGeom>
          <a:noFill/>
          <a:ln w="38100">
            <a:solidFill>
              <a:srgbClr val="FF00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ja-JP" altLang="en-US" sz="2400">
              <a:solidFill>
                <a:srgbClr val="000000"/>
              </a:solidFill>
            </a:endParaRPr>
          </a:p>
        </p:txBody>
      </p:sp>
      <p:sp>
        <p:nvSpPr>
          <p:cNvPr id="114723" name="Rectangle 57"/>
          <p:cNvSpPr>
            <a:spLocks noChangeArrowheads="1"/>
          </p:cNvSpPr>
          <p:nvPr/>
        </p:nvSpPr>
        <p:spPr bwMode="auto">
          <a:xfrm>
            <a:off x="4597400" y="3916363"/>
            <a:ext cx="511175" cy="457200"/>
          </a:xfrm>
          <a:prstGeom prst="rect">
            <a:avLst/>
          </a:prstGeom>
          <a:noFill/>
          <a:ln>
            <a:noFill/>
          </a:ln>
          <a:effectLst/>
          <a:extLst>
            <a:ext uri="{909E8E84-426E-40DD-AFC4-6F175D3DCCD1}">
              <a14:hiddenFill xmlns:a14="http://schemas.microsoft.com/office/drawing/2010/main">
                <a:solidFill>
                  <a:srgbClr val="66CCFF">
                    <a:alpha val="70195"/>
                  </a:srgbClr>
                </a:solidFill>
              </a14:hiddenFill>
            </a:ext>
            <a:ext uri="{91240B29-F687-4F45-9708-019B960494DF}">
              <a14:hiddenLine xmlns:a14="http://schemas.microsoft.com/office/drawing/2010/main" w="19050">
                <a:solidFill>
                  <a:srgbClr val="000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kumimoji="0" lang="en-US" altLang="ja-JP" sz="2400" b="1" i="1">
                <a:solidFill>
                  <a:srgbClr val="000000"/>
                </a:solidFill>
              </a:rPr>
              <a:t>E</a:t>
            </a:r>
            <a:r>
              <a:rPr kumimoji="0" lang="en-US" altLang="ja-JP" sz="2400" b="1" baseline="-25000">
                <a:solidFill>
                  <a:srgbClr val="000000"/>
                </a:solidFill>
              </a:rPr>
              <a:t>F</a:t>
            </a:r>
            <a:endParaRPr kumimoji="0" lang="en-US" altLang="ja-JP" sz="2400" b="1">
              <a:solidFill>
                <a:srgbClr val="000000"/>
              </a:solidFill>
            </a:endParaRPr>
          </a:p>
        </p:txBody>
      </p:sp>
      <p:sp>
        <p:nvSpPr>
          <p:cNvPr id="114724" name="Freeform 59"/>
          <p:cNvSpPr>
            <a:spLocks/>
          </p:cNvSpPr>
          <p:nvPr/>
        </p:nvSpPr>
        <p:spPr bwMode="auto">
          <a:xfrm>
            <a:off x="5200650" y="2963863"/>
            <a:ext cx="76200" cy="1244600"/>
          </a:xfrm>
          <a:custGeom>
            <a:avLst/>
            <a:gdLst>
              <a:gd name="T0" fmla="*/ 0 w 192"/>
              <a:gd name="T1" fmla="*/ 2147483647 h 928"/>
              <a:gd name="T2" fmla="*/ 2147483647 w 192"/>
              <a:gd name="T3" fmla="*/ 2147483647 h 928"/>
              <a:gd name="T4" fmla="*/ 2147483647 w 192"/>
              <a:gd name="T5" fmla="*/ 2147483647 h 928"/>
              <a:gd name="T6" fmla="*/ 2147483647 w 192"/>
              <a:gd name="T7" fmla="*/ 0 h 92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2" h="928">
                <a:moveTo>
                  <a:pt x="0" y="928"/>
                </a:moveTo>
                <a:cubicBezTo>
                  <a:pt x="16" y="772"/>
                  <a:pt x="32" y="636"/>
                  <a:pt x="48" y="496"/>
                </a:cubicBezTo>
                <a:cubicBezTo>
                  <a:pt x="64" y="356"/>
                  <a:pt x="72" y="171"/>
                  <a:pt x="96" y="88"/>
                </a:cubicBezTo>
                <a:cubicBezTo>
                  <a:pt x="120" y="5"/>
                  <a:pt x="172" y="18"/>
                  <a:pt x="192" y="0"/>
                </a:cubicBezTo>
              </a:path>
            </a:pathLst>
          </a:custGeom>
          <a:noFill/>
          <a:ln w="19050" cap="flat" cmpd="sng">
            <a:solidFill>
              <a:srgbClr val="FF0000"/>
            </a:solidFill>
            <a:prstDash val="sysDot"/>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fontAlgn="base">
              <a:spcBef>
                <a:spcPct val="0"/>
              </a:spcBef>
              <a:spcAft>
                <a:spcPct val="0"/>
              </a:spcAft>
            </a:pPr>
            <a:endParaRPr lang="ja-JP" altLang="en-US" sz="2400">
              <a:solidFill>
                <a:srgbClr val="000000"/>
              </a:solidFill>
            </a:endParaRPr>
          </a:p>
        </p:txBody>
      </p:sp>
      <p:sp>
        <p:nvSpPr>
          <p:cNvPr id="114725" name="Rectangle 63"/>
          <p:cNvSpPr>
            <a:spLocks noChangeArrowheads="1"/>
          </p:cNvSpPr>
          <p:nvPr/>
        </p:nvSpPr>
        <p:spPr bwMode="auto">
          <a:xfrm>
            <a:off x="7797800" y="830263"/>
            <a:ext cx="304800" cy="381000"/>
          </a:xfrm>
          <a:prstGeom prst="rect">
            <a:avLst/>
          </a:prstGeom>
          <a:solidFill>
            <a:schemeClr val="bg1"/>
          </a:solidFill>
          <a:ln>
            <a:noFill/>
          </a:ln>
          <a:effectLst/>
          <a:extLst>
            <a:ext uri="{91240B29-F687-4F45-9708-019B960494DF}">
              <a14:hiddenLine xmlns:a14="http://schemas.microsoft.com/office/drawing/2010/main" w="19050">
                <a:solidFill>
                  <a:srgbClr val="000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ja-JP" altLang="ja-JP" sz="2400">
              <a:solidFill>
                <a:srgbClr val="000000"/>
              </a:solidFill>
            </a:endParaRPr>
          </a:p>
        </p:txBody>
      </p:sp>
      <p:sp>
        <p:nvSpPr>
          <p:cNvPr id="114726" name="Rectangle 53"/>
          <p:cNvSpPr>
            <a:spLocks noChangeArrowheads="1"/>
          </p:cNvSpPr>
          <p:nvPr/>
        </p:nvSpPr>
        <p:spPr bwMode="auto">
          <a:xfrm>
            <a:off x="231775" y="471488"/>
            <a:ext cx="2579688" cy="522287"/>
          </a:xfrm>
          <a:prstGeom prst="rect">
            <a:avLst/>
          </a:prstGeom>
          <a:noFill/>
          <a:ln>
            <a:noFill/>
          </a:ln>
          <a:effectLst/>
          <a:extLst>
            <a:ext uri="{909E8E84-426E-40DD-AFC4-6F175D3DCCD1}">
              <a14:hiddenFill xmlns:a14="http://schemas.microsoft.com/office/drawing/2010/main">
                <a:solidFill>
                  <a:srgbClr val="66CCFF">
                    <a:alpha val="70195"/>
                  </a:srgbClr>
                </a:solidFill>
              </a14:hiddenFill>
            </a:ext>
            <a:ext uri="{91240B29-F687-4F45-9708-019B960494DF}">
              <a14:hiddenLine xmlns:a14="http://schemas.microsoft.com/office/drawing/2010/main" w="19050">
                <a:solidFill>
                  <a:srgbClr val="000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ja-JP" sz="2800" b="1">
                <a:solidFill>
                  <a:srgbClr val="FF0000"/>
                </a:solidFill>
              </a:rPr>
              <a:t>Photoexcitation</a:t>
            </a:r>
          </a:p>
        </p:txBody>
      </p:sp>
      <p:sp>
        <p:nvSpPr>
          <p:cNvPr id="114727" name="Text Box 56"/>
          <p:cNvSpPr txBox="1">
            <a:spLocks noChangeAspect="1" noChangeArrowheads="1"/>
          </p:cNvSpPr>
          <p:nvPr/>
        </p:nvSpPr>
        <p:spPr bwMode="auto">
          <a:xfrm>
            <a:off x="8070850" y="1058863"/>
            <a:ext cx="4889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fontAlgn="base">
              <a:spcBef>
                <a:spcPct val="0"/>
              </a:spcBef>
              <a:spcAft>
                <a:spcPct val="0"/>
              </a:spcAft>
            </a:pPr>
            <a:r>
              <a:rPr kumimoji="0" lang="en-US" altLang="ja-JP" sz="1800">
                <a:solidFill>
                  <a:srgbClr val="000000"/>
                </a:solidFill>
              </a:rPr>
              <a:t>CB</a:t>
            </a:r>
          </a:p>
        </p:txBody>
      </p:sp>
      <p:sp>
        <p:nvSpPr>
          <p:cNvPr id="67" name="Freeform 81"/>
          <p:cNvSpPr>
            <a:spLocks noChangeAspect="1"/>
          </p:cNvSpPr>
          <p:nvPr/>
        </p:nvSpPr>
        <p:spPr bwMode="auto">
          <a:xfrm>
            <a:off x="5178425" y="2278063"/>
            <a:ext cx="409575" cy="219075"/>
          </a:xfrm>
          <a:custGeom>
            <a:avLst/>
            <a:gdLst/>
            <a:ahLst/>
            <a:cxnLst>
              <a:cxn ang="0">
                <a:pos x="0" y="0"/>
              </a:cxn>
              <a:cxn ang="0">
                <a:pos x="624" y="288"/>
              </a:cxn>
              <a:cxn ang="0">
                <a:pos x="0" y="528"/>
              </a:cxn>
            </a:cxnLst>
            <a:rect l="0" t="0" r="r" b="b"/>
            <a:pathLst>
              <a:path w="624" h="528">
                <a:moveTo>
                  <a:pt x="0" y="0"/>
                </a:moveTo>
                <a:cubicBezTo>
                  <a:pt x="312" y="100"/>
                  <a:pt x="624" y="200"/>
                  <a:pt x="624" y="288"/>
                </a:cubicBezTo>
                <a:cubicBezTo>
                  <a:pt x="624" y="376"/>
                  <a:pt x="104" y="488"/>
                  <a:pt x="0" y="528"/>
                </a:cubicBezTo>
              </a:path>
            </a:pathLst>
          </a:custGeom>
          <a:gradFill rotWithShape="0">
            <a:gsLst>
              <a:gs pos="0">
                <a:schemeClr val="bg1"/>
              </a:gs>
              <a:gs pos="50000">
                <a:srgbClr val="FF9966"/>
              </a:gs>
              <a:gs pos="100000">
                <a:schemeClr val="bg1"/>
              </a:gs>
            </a:gsLst>
            <a:lin ang="5400000" scaled="1"/>
          </a:gradFill>
          <a:ln w="9525">
            <a:solidFill>
              <a:schemeClr val="tx1"/>
            </a:solidFill>
            <a:round/>
            <a:headEnd/>
            <a:tailEnd/>
          </a:ln>
          <a:effectLst/>
        </p:spPr>
        <p:txBody>
          <a:bodyPr wrap="none" anchor="ctr"/>
          <a:lstStyle/>
          <a:p>
            <a:pPr algn="ctr" fontAlgn="base">
              <a:spcBef>
                <a:spcPct val="0"/>
              </a:spcBef>
              <a:spcAft>
                <a:spcPct val="0"/>
              </a:spcAft>
              <a:defRPr/>
            </a:pPr>
            <a:endParaRPr lang="ja-JP" altLang="en-US" sz="2400">
              <a:solidFill>
                <a:srgbClr val="0000FF"/>
              </a:solidFill>
              <a:ea typeface="HG丸ｺﾞｼｯｸM-PRO" pitchFamily="50" charset="-128"/>
            </a:endParaRPr>
          </a:p>
        </p:txBody>
      </p:sp>
      <p:sp>
        <p:nvSpPr>
          <p:cNvPr id="114729" name="Line 48"/>
          <p:cNvSpPr>
            <a:spLocks noChangeAspect="1" noChangeShapeType="1"/>
          </p:cNvSpPr>
          <p:nvPr/>
        </p:nvSpPr>
        <p:spPr bwMode="auto">
          <a:xfrm>
            <a:off x="5173663" y="2084388"/>
            <a:ext cx="3379787"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ja-JP" altLang="en-US" sz="2400">
              <a:solidFill>
                <a:srgbClr val="000000"/>
              </a:solidFill>
            </a:endParaRPr>
          </a:p>
        </p:txBody>
      </p:sp>
      <p:sp>
        <p:nvSpPr>
          <p:cNvPr id="69" name="Freeform 46"/>
          <p:cNvSpPr>
            <a:spLocks noChangeAspect="1"/>
          </p:cNvSpPr>
          <p:nvPr/>
        </p:nvSpPr>
        <p:spPr bwMode="auto">
          <a:xfrm>
            <a:off x="5162550" y="4202113"/>
            <a:ext cx="1282700" cy="1000125"/>
          </a:xfrm>
          <a:custGeom>
            <a:avLst/>
            <a:gdLst>
              <a:gd name="T0" fmla="*/ 0 w 624"/>
              <a:gd name="T1" fmla="*/ 0 h 528"/>
              <a:gd name="T2" fmla="*/ 624 w 624"/>
              <a:gd name="T3" fmla="*/ 288 h 528"/>
              <a:gd name="T4" fmla="*/ 0 w 624"/>
              <a:gd name="T5" fmla="*/ 528 h 528"/>
              <a:gd name="T6" fmla="*/ 0 60000 65536"/>
              <a:gd name="T7" fmla="*/ 0 60000 65536"/>
              <a:gd name="T8" fmla="*/ 0 60000 65536"/>
            </a:gdLst>
            <a:ahLst/>
            <a:cxnLst>
              <a:cxn ang="T6">
                <a:pos x="T0" y="T1"/>
              </a:cxn>
              <a:cxn ang="T7">
                <a:pos x="T2" y="T3"/>
              </a:cxn>
              <a:cxn ang="T8">
                <a:pos x="T4" y="T5"/>
              </a:cxn>
            </a:cxnLst>
            <a:rect l="0" t="0" r="r" b="b"/>
            <a:pathLst>
              <a:path w="624" h="528">
                <a:moveTo>
                  <a:pt x="0" y="0"/>
                </a:moveTo>
                <a:cubicBezTo>
                  <a:pt x="312" y="100"/>
                  <a:pt x="624" y="200"/>
                  <a:pt x="624" y="288"/>
                </a:cubicBezTo>
                <a:cubicBezTo>
                  <a:pt x="624" y="376"/>
                  <a:pt x="104" y="488"/>
                  <a:pt x="0" y="528"/>
                </a:cubicBezTo>
              </a:path>
            </a:pathLst>
          </a:custGeom>
          <a:gradFill rotWithShape="0">
            <a:gsLst>
              <a:gs pos="0">
                <a:schemeClr val="bg1"/>
              </a:gs>
              <a:gs pos="50000">
                <a:srgbClr val="FF3300"/>
              </a:gs>
              <a:gs pos="100000">
                <a:schemeClr val="bg1"/>
              </a:gs>
            </a:gsLst>
            <a:lin ang="5400000" scaled="1"/>
          </a:gradFill>
          <a:ln w="9525">
            <a:solidFill>
              <a:schemeClr val="tx1"/>
            </a:solidFill>
            <a:round/>
            <a:headEnd/>
            <a:tailEnd/>
          </a:ln>
        </p:spPr>
        <p:txBody>
          <a:bodyPr wrap="none" anchor="ctr"/>
          <a:lstStyle/>
          <a:p>
            <a:pPr fontAlgn="base">
              <a:spcBef>
                <a:spcPct val="0"/>
              </a:spcBef>
              <a:spcAft>
                <a:spcPct val="0"/>
              </a:spcAft>
              <a:defRPr/>
            </a:pPr>
            <a:endParaRPr lang="ja-JP" altLang="en-US" sz="2400">
              <a:solidFill>
                <a:srgbClr val="000000"/>
              </a:solidFill>
            </a:endParaRPr>
          </a:p>
        </p:txBody>
      </p:sp>
      <p:sp>
        <p:nvSpPr>
          <p:cNvPr id="114731" name="Freeform 59"/>
          <p:cNvSpPr>
            <a:spLocks/>
          </p:cNvSpPr>
          <p:nvPr/>
        </p:nvSpPr>
        <p:spPr bwMode="auto">
          <a:xfrm>
            <a:off x="5530850" y="2608263"/>
            <a:ext cx="254000" cy="1727200"/>
          </a:xfrm>
          <a:custGeom>
            <a:avLst/>
            <a:gdLst>
              <a:gd name="T0" fmla="*/ 0 w 192"/>
              <a:gd name="T1" fmla="*/ 2147483647 h 928"/>
              <a:gd name="T2" fmla="*/ 2147483647 w 192"/>
              <a:gd name="T3" fmla="*/ 2147483647 h 928"/>
              <a:gd name="T4" fmla="*/ 2147483647 w 192"/>
              <a:gd name="T5" fmla="*/ 2147483647 h 928"/>
              <a:gd name="T6" fmla="*/ 2147483647 w 192"/>
              <a:gd name="T7" fmla="*/ 0 h 92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2" h="928">
                <a:moveTo>
                  <a:pt x="0" y="928"/>
                </a:moveTo>
                <a:cubicBezTo>
                  <a:pt x="16" y="772"/>
                  <a:pt x="32" y="636"/>
                  <a:pt x="48" y="496"/>
                </a:cubicBezTo>
                <a:cubicBezTo>
                  <a:pt x="64" y="356"/>
                  <a:pt x="72" y="171"/>
                  <a:pt x="96" y="88"/>
                </a:cubicBezTo>
                <a:cubicBezTo>
                  <a:pt x="120" y="5"/>
                  <a:pt x="172" y="18"/>
                  <a:pt x="192" y="0"/>
                </a:cubicBezTo>
              </a:path>
            </a:pathLst>
          </a:custGeom>
          <a:noFill/>
          <a:ln w="19050" cap="flat" cmpd="sng">
            <a:solidFill>
              <a:srgbClr val="FF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fontAlgn="base">
              <a:spcBef>
                <a:spcPct val="0"/>
              </a:spcBef>
              <a:spcAft>
                <a:spcPct val="0"/>
              </a:spcAft>
            </a:pPr>
            <a:endParaRPr lang="ja-JP" altLang="en-US" sz="2400">
              <a:solidFill>
                <a:srgbClr val="000000"/>
              </a:solidFill>
            </a:endParaRPr>
          </a:p>
        </p:txBody>
      </p:sp>
      <p:sp>
        <p:nvSpPr>
          <p:cNvPr id="114732" name="Text Box 67"/>
          <p:cNvSpPr txBox="1">
            <a:spLocks noChangeAspect="1" noChangeArrowheads="1"/>
          </p:cNvSpPr>
          <p:nvPr/>
        </p:nvSpPr>
        <p:spPr bwMode="auto">
          <a:xfrm>
            <a:off x="2663825" y="3000375"/>
            <a:ext cx="14160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algn="r" eaLnBrk="1" fontAlgn="base" hangingPunct="1">
              <a:spcBef>
                <a:spcPct val="0"/>
              </a:spcBef>
              <a:spcAft>
                <a:spcPct val="0"/>
              </a:spcAft>
            </a:pPr>
            <a:r>
              <a:rPr kumimoji="0" lang="en-US" altLang="ja-JP" sz="3600" b="1">
                <a:solidFill>
                  <a:srgbClr val="FF3300"/>
                </a:solidFill>
              </a:rPr>
              <a:t>2.4 eV</a:t>
            </a:r>
          </a:p>
        </p:txBody>
      </p:sp>
      <p:sp>
        <p:nvSpPr>
          <p:cNvPr id="114733" name="Line 69"/>
          <p:cNvSpPr>
            <a:spLocks noChangeShapeType="1"/>
          </p:cNvSpPr>
          <p:nvPr/>
        </p:nvSpPr>
        <p:spPr bwMode="auto">
          <a:xfrm>
            <a:off x="2659063" y="2054225"/>
            <a:ext cx="0" cy="2667000"/>
          </a:xfrm>
          <a:prstGeom prst="line">
            <a:avLst/>
          </a:prstGeom>
          <a:noFill/>
          <a:ln w="101600">
            <a:solidFill>
              <a:srgbClr val="FF0000"/>
            </a:solidFill>
            <a:round/>
            <a:headEnd type="arrow"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ja-JP" altLang="en-US" sz="2400">
              <a:solidFill>
                <a:srgbClr val="000000"/>
              </a:solidFill>
            </a:endParaRPr>
          </a:p>
        </p:txBody>
      </p:sp>
      <p:sp>
        <p:nvSpPr>
          <p:cNvPr id="114734" name="Freeform 82"/>
          <p:cNvSpPr>
            <a:spLocks/>
          </p:cNvSpPr>
          <p:nvPr/>
        </p:nvSpPr>
        <p:spPr bwMode="auto">
          <a:xfrm>
            <a:off x="5649913" y="3452813"/>
            <a:ext cx="1441450" cy="1055687"/>
          </a:xfrm>
          <a:custGeom>
            <a:avLst/>
            <a:gdLst>
              <a:gd name="T0" fmla="*/ 2147483647 w 10000"/>
              <a:gd name="T1" fmla="*/ 2147483647 h 10000"/>
              <a:gd name="T2" fmla="*/ 2147483647 w 10000"/>
              <a:gd name="T3" fmla="*/ 2147483647 h 10000"/>
              <a:gd name="T4" fmla="*/ 0 w 10000"/>
              <a:gd name="T5" fmla="*/ 0 h 10000"/>
              <a:gd name="T6" fmla="*/ 0 60000 65536"/>
              <a:gd name="T7" fmla="*/ 0 60000 65536"/>
              <a:gd name="T8" fmla="*/ 0 60000 65536"/>
            </a:gdLst>
            <a:ahLst/>
            <a:cxnLst>
              <a:cxn ang="T6">
                <a:pos x="T0" y="T1"/>
              </a:cxn>
              <a:cxn ang="T7">
                <a:pos x="T2" y="T3"/>
              </a:cxn>
              <a:cxn ang="T8">
                <a:pos x="T4" y="T5"/>
              </a:cxn>
            </a:cxnLst>
            <a:rect l="0" t="0" r="r" b="b"/>
            <a:pathLst>
              <a:path w="10000" h="10000">
                <a:moveTo>
                  <a:pt x="7472" y="10000"/>
                </a:moveTo>
                <a:cubicBezTo>
                  <a:pt x="12254" y="9331"/>
                  <a:pt x="8754" y="2045"/>
                  <a:pt x="8917" y="2664"/>
                </a:cubicBezTo>
                <a:cubicBezTo>
                  <a:pt x="5472" y="-207"/>
                  <a:pt x="3920" y="378"/>
                  <a:pt x="0" y="0"/>
                </a:cubicBezTo>
              </a:path>
            </a:pathLst>
          </a:custGeom>
          <a:noFill/>
          <a:ln w="101600">
            <a:solidFill>
              <a:srgbClr val="FF0000"/>
            </a:solidFill>
            <a:round/>
            <a:headEn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ja-JP" altLang="en-US" sz="2400">
              <a:solidFill>
                <a:srgbClr val="000000"/>
              </a:solidFill>
            </a:endParaRPr>
          </a:p>
        </p:txBody>
      </p:sp>
      <p:sp>
        <p:nvSpPr>
          <p:cNvPr id="114735" name="正方形/長方形 78"/>
          <p:cNvSpPr>
            <a:spLocks noChangeArrowheads="1"/>
          </p:cNvSpPr>
          <p:nvPr/>
        </p:nvSpPr>
        <p:spPr bwMode="auto">
          <a:xfrm>
            <a:off x="5913438" y="2833688"/>
            <a:ext cx="141446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fontAlgn="base">
              <a:spcBef>
                <a:spcPct val="0"/>
              </a:spcBef>
              <a:spcAft>
                <a:spcPct val="0"/>
              </a:spcAft>
            </a:pPr>
            <a:r>
              <a:rPr kumimoji="0" lang="en-US" altLang="ja-JP" sz="2400" b="1">
                <a:solidFill>
                  <a:srgbClr val="FF0000"/>
                </a:solidFill>
              </a:rPr>
              <a:t>Recovery</a:t>
            </a:r>
            <a:endParaRPr lang="ja-JP" altLang="en-US" sz="2400">
              <a:solidFill>
                <a:srgbClr val="000000"/>
              </a:solidFill>
            </a:endParaRPr>
          </a:p>
        </p:txBody>
      </p:sp>
      <p:sp>
        <p:nvSpPr>
          <p:cNvPr id="80" name="右矢印 79"/>
          <p:cNvSpPr/>
          <p:nvPr/>
        </p:nvSpPr>
        <p:spPr>
          <a:xfrm>
            <a:off x="5238750" y="3224213"/>
            <a:ext cx="419100" cy="32543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ja-JP" altLang="en-US" sz="2400">
              <a:solidFill>
                <a:srgbClr val="FFFFFF"/>
              </a:solidFill>
            </a:endParaRPr>
          </a:p>
        </p:txBody>
      </p:sp>
    </p:spTree>
    <p:extLst>
      <p:ext uri="{BB962C8B-B14F-4D97-AF65-F5344CB8AC3E}">
        <p14:creationId xmlns:p14="http://schemas.microsoft.com/office/powerpoint/2010/main" val="2236056890"/>
      </p:ext>
    </p:extLst>
  </p:cSld>
  <p:clrMapOvr>
    <a:masterClrMapping/>
  </p:clrMapOvr>
  <p:transition>
    <p:strips dir="rd"/>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10" name="Rectangle 2"/>
          <p:cNvSpPr>
            <a:spLocks noGrp="1" noChangeArrowheads="1"/>
          </p:cNvSpPr>
          <p:nvPr>
            <p:ph type="title"/>
          </p:nvPr>
        </p:nvSpPr>
        <p:spPr>
          <a:xfrm>
            <a:off x="0" y="0"/>
            <a:ext cx="9144000" cy="838200"/>
          </a:xfrm>
        </p:spPr>
        <p:txBody>
          <a:bodyPr/>
          <a:lstStyle/>
          <a:p>
            <a:pPr eaLnBrk="1" hangingPunct="1"/>
            <a:r>
              <a:rPr lang="ja-JP" altLang="en-US" sz="3600" b="1" smtClean="0">
                <a:solidFill>
                  <a:srgbClr val="0000FF"/>
                </a:solidFill>
              </a:rPr>
              <a:t>平面型電界効果型トランジスタの構造</a:t>
            </a:r>
          </a:p>
        </p:txBody>
      </p:sp>
      <p:grpSp>
        <p:nvGrpSpPr>
          <p:cNvPr id="299011" name="Group 3"/>
          <p:cNvGrpSpPr>
            <a:grpSpLocks/>
          </p:cNvGrpSpPr>
          <p:nvPr/>
        </p:nvGrpSpPr>
        <p:grpSpPr bwMode="auto">
          <a:xfrm>
            <a:off x="2667000" y="762000"/>
            <a:ext cx="3781425" cy="1804988"/>
            <a:chOff x="68" y="821"/>
            <a:chExt cx="2382" cy="1137"/>
          </a:xfrm>
        </p:grpSpPr>
        <p:sp>
          <p:nvSpPr>
            <p:cNvPr id="299060" name="Rectangle 4"/>
            <p:cNvSpPr>
              <a:spLocks noChangeArrowheads="1"/>
            </p:cNvSpPr>
            <p:nvPr/>
          </p:nvSpPr>
          <p:spPr bwMode="auto">
            <a:xfrm>
              <a:off x="68" y="1291"/>
              <a:ext cx="2160" cy="293"/>
            </a:xfrm>
            <a:prstGeom prst="rect">
              <a:avLst/>
            </a:prstGeom>
            <a:solidFill>
              <a:srgbClr val="FFCC00"/>
            </a:solidFill>
            <a:ln w="9525">
              <a:solidFill>
                <a:schemeClr val="tx1"/>
              </a:solidFill>
              <a:miter lim="800000"/>
              <a:headEnd/>
              <a:tailEnd/>
            </a:ln>
          </p:spPr>
          <p:txBody>
            <a:bodyPr anchor="ctr">
              <a:spAutoFit/>
            </a:bodyPr>
            <a:lstStyle/>
            <a:p>
              <a:pPr fontAlgn="base">
                <a:spcBef>
                  <a:spcPct val="0"/>
                </a:spcBef>
                <a:spcAft>
                  <a:spcPct val="0"/>
                </a:spcAft>
              </a:pPr>
              <a:endParaRPr lang="ja-JP" altLang="en-US" sz="2400" b="1" smtClean="0">
                <a:solidFill>
                  <a:srgbClr val="000000"/>
                </a:solidFill>
              </a:endParaRPr>
            </a:p>
          </p:txBody>
        </p:sp>
        <p:sp>
          <p:nvSpPr>
            <p:cNvPr id="299061" name="Text Box 5"/>
            <p:cNvSpPr txBox="1">
              <a:spLocks noChangeArrowheads="1"/>
            </p:cNvSpPr>
            <p:nvPr/>
          </p:nvSpPr>
          <p:spPr bwMode="auto">
            <a:xfrm>
              <a:off x="1488" y="864"/>
              <a:ext cx="962" cy="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b="1">
                  <a:solidFill>
                    <a:schemeClr val="tx1"/>
                  </a:solidFill>
                  <a:latin typeface="Times New Roman" pitchFamily="18" charset="0"/>
                  <a:ea typeface="ＭＳ Ｐゴシック" pitchFamily="50" charset="-128"/>
                </a:defRPr>
              </a:lvl1pPr>
              <a:lvl2pPr marL="742950" indent="-285750" eaLnBrk="0" hangingPunct="0">
                <a:defRPr kumimoji="1" sz="2400" b="1">
                  <a:solidFill>
                    <a:schemeClr val="tx1"/>
                  </a:solidFill>
                  <a:latin typeface="Times New Roman" pitchFamily="18" charset="0"/>
                  <a:ea typeface="ＭＳ Ｐゴシック" pitchFamily="50" charset="-128"/>
                </a:defRPr>
              </a:lvl2pPr>
              <a:lvl3pPr marL="1143000" indent="-228600" eaLnBrk="0" hangingPunct="0">
                <a:defRPr kumimoji="1" sz="2400" b="1">
                  <a:solidFill>
                    <a:schemeClr val="tx1"/>
                  </a:solidFill>
                  <a:latin typeface="Times New Roman" pitchFamily="18" charset="0"/>
                  <a:ea typeface="ＭＳ Ｐゴシック" pitchFamily="50" charset="-128"/>
                </a:defRPr>
              </a:lvl3pPr>
              <a:lvl4pPr marL="1600200" indent="-228600" eaLnBrk="0" hangingPunct="0">
                <a:defRPr kumimoji="1" sz="2400" b="1">
                  <a:solidFill>
                    <a:schemeClr val="tx1"/>
                  </a:solidFill>
                  <a:latin typeface="Times New Roman" pitchFamily="18" charset="0"/>
                  <a:ea typeface="ＭＳ Ｐゴシック" pitchFamily="50" charset="-128"/>
                </a:defRPr>
              </a:lvl4pPr>
              <a:lvl5pPr marL="2057400" indent="-228600" eaLnBrk="0" hangingPunct="0">
                <a:defRPr kumimoji="1" sz="2400" b="1">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b="1">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b="1">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b="1">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b="1">
                  <a:solidFill>
                    <a:schemeClr val="tx1"/>
                  </a:solidFill>
                  <a:latin typeface="Times New Roman" pitchFamily="18" charset="0"/>
                  <a:ea typeface="ＭＳ Ｐゴシック" pitchFamily="50" charset="-128"/>
                </a:defRPr>
              </a:lvl9pPr>
            </a:lstStyle>
            <a:p>
              <a:pPr eaLnBrk="1" fontAlgn="base" hangingPunct="1">
                <a:lnSpc>
                  <a:spcPct val="130000"/>
                </a:lnSpc>
                <a:spcBef>
                  <a:spcPct val="0"/>
                </a:spcBef>
                <a:spcAft>
                  <a:spcPct val="0"/>
                </a:spcAft>
              </a:pPr>
              <a:r>
                <a:rPr lang="en-US" altLang="ja-JP" sz="1800" b="0" smtClean="0">
                  <a:solidFill>
                    <a:srgbClr val="000000"/>
                  </a:solidFill>
                </a:rPr>
                <a:t>n</a:t>
              </a:r>
              <a:r>
                <a:rPr lang="en-US" altLang="ja-JP" sz="1800" b="0" baseline="30000" smtClean="0">
                  <a:solidFill>
                    <a:srgbClr val="000000"/>
                  </a:solidFill>
                </a:rPr>
                <a:t>+</a:t>
              </a:r>
              <a:r>
                <a:rPr lang="en-US" altLang="ja-JP" sz="1800" b="0" smtClean="0">
                  <a:solidFill>
                    <a:srgbClr val="000000"/>
                  </a:solidFill>
                </a:rPr>
                <a:t> c-Si contact</a:t>
              </a:r>
            </a:p>
          </p:txBody>
        </p:sp>
        <p:sp>
          <p:nvSpPr>
            <p:cNvPr id="299062" name="Text Box 6"/>
            <p:cNvSpPr txBox="1">
              <a:spLocks noChangeArrowheads="1"/>
            </p:cNvSpPr>
            <p:nvPr/>
          </p:nvSpPr>
          <p:spPr bwMode="auto">
            <a:xfrm>
              <a:off x="876" y="1296"/>
              <a:ext cx="488" cy="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b="1">
                  <a:solidFill>
                    <a:schemeClr val="tx1"/>
                  </a:solidFill>
                  <a:latin typeface="Times New Roman" pitchFamily="18" charset="0"/>
                  <a:ea typeface="ＭＳ Ｐゴシック" pitchFamily="50" charset="-128"/>
                </a:defRPr>
              </a:lvl1pPr>
              <a:lvl2pPr marL="742950" indent="-285750" eaLnBrk="0" hangingPunct="0">
                <a:defRPr kumimoji="1" sz="2400" b="1">
                  <a:solidFill>
                    <a:schemeClr val="tx1"/>
                  </a:solidFill>
                  <a:latin typeface="Times New Roman" pitchFamily="18" charset="0"/>
                  <a:ea typeface="ＭＳ Ｐゴシック" pitchFamily="50" charset="-128"/>
                </a:defRPr>
              </a:lvl2pPr>
              <a:lvl3pPr marL="1143000" indent="-228600" eaLnBrk="0" hangingPunct="0">
                <a:defRPr kumimoji="1" sz="2400" b="1">
                  <a:solidFill>
                    <a:schemeClr val="tx1"/>
                  </a:solidFill>
                  <a:latin typeface="Times New Roman" pitchFamily="18" charset="0"/>
                  <a:ea typeface="ＭＳ Ｐゴシック" pitchFamily="50" charset="-128"/>
                </a:defRPr>
              </a:lvl3pPr>
              <a:lvl4pPr marL="1600200" indent="-228600" eaLnBrk="0" hangingPunct="0">
                <a:defRPr kumimoji="1" sz="2400" b="1">
                  <a:solidFill>
                    <a:schemeClr val="tx1"/>
                  </a:solidFill>
                  <a:latin typeface="Times New Roman" pitchFamily="18" charset="0"/>
                  <a:ea typeface="ＭＳ Ｐゴシック" pitchFamily="50" charset="-128"/>
                </a:defRPr>
              </a:lvl4pPr>
              <a:lvl5pPr marL="2057400" indent="-228600" eaLnBrk="0" hangingPunct="0">
                <a:defRPr kumimoji="1" sz="2400" b="1">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b="1">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b="1">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b="1">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b="1">
                  <a:solidFill>
                    <a:schemeClr val="tx1"/>
                  </a:solidFill>
                  <a:latin typeface="Times New Roman" pitchFamily="18" charset="0"/>
                  <a:ea typeface="ＭＳ Ｐゴシック" pitchFamily="50" charset="-128"/>
                </a:defRPr>
              </a:lvl9pPr>
            </a:lstStyle>
            <a:p>
              <a:pPr eaLnBrk="1" fontAlgn="base" hangingPunct="1">
                <a:lnSpc>
                  <a:spcPct val="130000"/>
                </a:lnSpc>
                <a:spcBef>
                  <a:spcPct val="0"/>
                </a:spcBef>
                <a:spcAft>
                  <a:spcPct val="0"/>
                </a:spcAft>
              </a:pPr>
              <a:r>
                <a:rPr lang="en-US" altLang="ja-JP" sz="1800" b="0" smtClean="0">
                  <a:solidFill>
                    <a:srgbClr val="000000"/>
                  </a:solidFill>
                </a:rPr>
                <a:t>p</a:t>
              </a:r>
              <a:r>
                <a:rPr lang="en-US" altLang="ja-JP" sz="1800" b="0" baseline="30000" smtClean="0">
                  <a:solidFill>
                    <a:srgbClr val="000000"/>
                  </a:solidFill>
                </a:rPr>
                <a:t>-</a:t>
              </a:r>
              <a:r>
                <a:rPr lang="en-US" altLang="ja-JP" sz="1800" b="0" smtClean="0">
                  <a:solidFill>
                    <a:srgbClr val="000000"/>
                  </a:solidFill>
                </a:rPr>
                <a:t> c-Si</a:t>
              </a:r>
            </a:p>
          </p:txBody>
        </p:sp>
        <p:sp>
          <p:nvSpPr>
            <p:cNvPr id="299063" name="Freeform 7"/>
            <p:cNvSpPr>
              <a:spLocks/>
            </p:cNvSpPr>
            <p:nvPr/>
          </p:nvSpPr>
          <p:spPr bwMode="auto">
            <a:xfrm>
              <a:off x="735" y="1291"/>
              <a:ext cx="106" cy="161"/>
            </a:xfrm>
            <a:custGeom>
              <a:avLst/>
              <a:gdLst>
                <a:gd name="T0" fmla="*/ 25 w 106"/>
                <a:gd name="T1" fmla="*/ 0 h 161"/>
                <a:gd name="T2" fmla="*/ 13 w 106"/>
                <a:gd name="T3" fmla="*/ 37 h 161"/>
                <a:gd name="T4" fmla="*/ 7 w 106"/>
                <a:gd name="T5" fmla="*/ 56 h 161"/>
                <a:gd name="T6" fmla="*/ 13 w 106"/>
                <a:gd name="T7" fmla="*/ 87 h 161"/>
                <a:gd name="T8" fmla="*/ 0 w 106"/>
                <a:gd name="T9" fmla="*/ 99 h 161"/>
                <a:gd name="T10" fmla="*/ 38 w 106"/>
                <a:gd name="T11" fmla="*/ 124 h 161"/>
                <a:gd name="T12" fmla="*/ 106 w 106"/>
                <a:gd name="T13" fmla="*/ 161 h 161"/>
                <a:gd name="T14" fmla="*/ 53 w 106"/>
                <a:gd name="T15" fmla="*/ 144 h 161"/>
                <a:gd name="T16" fmla="*/ 0 60000 65536"/>
                <a:gd name="T17" fmla="*/ 0 60000 65536"/>
                <a:gd name="T18" fmla="*/ 0 60000 65536"/>
                <a:gd name="T19" fmla="*/ 0 60000 65536"/>
                <a:gd name="T20" fmla="*/ 0 60000 65536"/>
                <a:gd name="T21" fmla="*/ 0 60000 65536"/>
                <a:gd name="T22" fmla="*/ 0 60000 65536"/>
                <a:gd name="T23" fmla="*/ 0 60000 65536"/>
                <a:gd name="T24" fmla="*/ 0 w 106"/>
                <a:gd name="T25" fmla="*/ 0 h 161"/>
                <a:gd name="T26" fmla="*/ 106 w 106"/>
                <a:gd name="T27" fmla="*/ 161 h 16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6" h="161">
                  <a:moveTo>
                    <a:pt x="25" y="0"/>
                  </a:moveTo>
                  <a:cubicBezTo>
                    <a:pt x="21" y="12"/>
                    <a:pt x="17" y="25"/>
                    <a:pt x="13" y="37"/>
                  </a:cubicBezTo>
                  <a:cubicBezTo>
                    <a:pt x="11" y="43"/>
                    <a:pt x="7" y="56"/>
                    <a:pt x="7" y="56"/>
                  </a:cubicBezTo>
                  <a:cubicBezTo>
                    <a:pt x="9" y="66"/>
                    <a:pt x="15" y="77"/>
                    <a:pt x="13" y="87"/>
                  </a:cubicBezTo>
                  <a:cubicBezTo>
                    <a:pt x="12" y="93"/>
                    <a:pt x="0" y="93"/>
                    <a:pt x="0" y="99"/>
                  </a:cubicBezTo>
                  <a:cubicBezTo>
                    <a:pt x="0" y="114"/>
                    <a:pt x="25" y="116"/>
                    <a:pt x="38" y="124"/>
                  </a:cubicBezTo>
                  <a:cubicBezTo>
                    <a:pt x="100" y="161"/>
                    <a:pt x="104" y="158"/>
                    <a:pt x="106" y="161"/>
                  </a:cubicBezTo>
                  <a:lnTo>
                    <a:pt x="53" y="14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spAutoFit/>
            </a:bodyPr>
            <a:lstStyle/>
            <a:p>
              <a:pPr fontAlgn="base">
                <a:spcBef>
                  <a:spcPct val="0"/>
                </a:spcBef>
                <a:spcAft>
                  <a:spcPct val="0"/>
                </a:spcAft>
              </a:pPr>
              <a:endParaRPr lang="ja-JP" altLang="en-US" sz="2400" b="1" smtClean="0">
                <a:solidFill>
                  <a:srgbClr val="000000"/>
                </a:solidFill>
              </a:endParaRPr>
            </a:p>
          </p:txBody>
        </p:sp>
        <p:sp>
          <p:nvSpPr>
            <p:cNvPr id="299064" name="Freeform 8"/>
            <p:cNvSpPr>
              <a:spLocks/>
            </p:cNvSpPr>
            <p:nvPr/>
          </p:nvSpPr>
          <p:spPr bwMode="auto">
            <a:xfrm>
              <a:off x="239" y="1285"/>
              <a:ext cx="563" cy="105"/>
            </a:xfrm>
            <a:custGeom>
              <a:avLst/>
              <a:gdLst>
                <a:gd name="T0" fmla="*/ 477 w 563"/>
                <a:gd name="T1" fmla="*/ 6 h 105"/>
                <a:gd name="T2" fmla="*/ 537 w 563"/>
                <a:gd name="T3" fmla="*/ 5 h 105"/>
                <a:gd name="T4" fmla="*/ 548 w 563"/>
                <a:gd name="T5" fmla="*/ 9 h 105"/>
                <a:gd name="T6" fmla="*/ 546 w 563"/>
                <a:gd name="T7" fmla="*/ 56 h 105"/>
                <a:gd name="T8" fmla="*/ 539 w 563"/>
                <a:gd name="T9" fmla="*/ 86 h 105"/>
                <a:gd name="T10" fmla="*/ 522 w 563"/>
                <a:gd name="T11" fmla="*/ 95 h 105"/>
                <a:gd name="T12" fmla="*/ 464 w 563"/>
                <a:gd name="T13" fmla="*/ 102 h 105"/>
                <a:gd name="T14" fmla="*/ 128 w 563"/>
                <a:gd name="T15" fmla="*/ 104 h 105"/>
                <a:gd name="T16" fmla="*/ 50 w 563"/>
                <a:gd name="T17" fmla="*/ 98 h 105"/>
                <a:gd name="T18" fmla="*/ 26 w 563"/>
                <a:gd name="T19" fmla="*/ 69 h 105"/>
                <a:gd name="T20" fmla="*/ 24 w 563"/>
                <a:gd name="T21" fmla="*/ 44 h 105"/>
                <a:gd name="T22" fmla="*/ 24 w 563"/>
                <a:gd name="T23" fmla="*/ 21 h 105"/>
                <a:gd name="T24" fmla="*/ 27 w 563"/>
                <a:gd name="T25" fmla="*/ 8 h 105"/>
                <a:gd name="T26" fmla="*/ 75 w 563"/>
                <a:gd name="T27" fmla="*/ 6 h 105"/>
                <a:gd name="T28" fmla="*/ 477 w 563"/>
                <a:gd name="T29" fmla="*/ 6 h 10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563"/>
                <a:gd name="T46" fmla="*/ 0 h 105"/>
                <a:gd name="T47" fmla="*/ 563 w 563"/>
                <a:gd name="T48" fmla="*/ 105 h 10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563" h="105">
                  <a:moveTo>
                    <a:pt x="477" y="6"/>
                  </a:moveTo>
                  <a:cubicBezTo>
                    <a:pt x="563" y="6"/>
                    <a:pt x="525" y="5"/>
                    <a:pt x="537" y="5"/>
                  </a:cubicBezTo>
                  <a:cubicBezTo>
                    <a:pt x="549" y="5"/>
                    <a:pt x="547" y="0"/>
                    <a:pt x="548" y="9"/>
                  </a:cubicBezTo>
                  <a:cubicBezTo>
                    <a:pt x="549" y="18"/>
                    <a:pt x="547" y="43"/>
                    <a:pt x="546" y="56"/>
                  </a:cubicBezTo>
                  <a:cubicBezTo>
                    <a:pt x="545" y="69"/>
                    <a:pt x="543" y="80"/>
                    <a:pt x="539" y="86"/>
                  </a:cubicBezTo>
                  <a:cubicBezTo>
                    <a:pt x="535" y="92"/>
                    <a:pt x="534" y="92"/>
                    <a:pt x="522" y="95"/>
                  </a:cubicBezTo>
                  <a:cubicBezTo>
                    <a:pt x="510" y="98"/>
                    <a:pt x="530" y="100"/>
                    <a:pt x="464" y="102"/>
                  </a:cubicBezTo>
                  <a:cubicBezTo>
                    <a:pt x="398" y="104"/>
                    <a:pt x="197" y="105"/>
                    <a:pt x="128" y="104"/>
                  </a:cubicBezTo>
                  <a:cubicBezTo>
                    <a:pt x="59" y="103"/>
                    <a:pt x="67" y="104"/>
                    <a:pt x="50" y="98"/>
                  </a:cubicBezTo>
                  <a:cubicBezTo>
                    <a:pt x="33" y="92"/>
                    <a:pt x="30" y="78"/>
                    <a:pt x="26" y="69"/>
                  </a:cubicBezTo>
                  <a:cubicBezTo>
                    <a:pt x="22" y="60"/>
                    <a:pt x="24" y="52"/>
                    <a:pt x="24" y="44"/>
                  </a:cubicBezTo>
                  <a:cubicBezTo>
                    <a:pt x="24" y="36"/>
                    <a:pt x="23" y="27"/>
                    <a:pt x="24" y="21"/>
                  </a:cubicBezTo>
                  <a:cubicBezTo>
                    <a:pt x="25" y="15"/>
                    <a:pt x="19" y="10"/>
                    <a:pt x="27" y="8"/>
                  </a:cubicBezTo>
                  <a:cubicBezTo>
                    <a:pt x="35" y="6"/>
                    <a:pt x="0" y="6"/>
                    <a:pt x="75" y="6"/>
                  </a:cubicBezTo>
                  <a:cubicBezTo>
                    <a:pt x="150" y="6"/>
                    <a:pt x="393" y="6"/>
                    <a:pt x="477" y="6"/>
                  </a:cubicBezTo>
                  <a:close/>
                </a:path>
              </a:pathLst>
            </a:custGeom>
            <a:solidFill>
              <a:srgbClr val="FF0000"/>
            </a:solidFill>
            <a:ln w="9525">
              <a:solidFill>
                <a:schemeClr val="tx1"/>
              </a:solidFill>
              <a:round/>
              <a:headEnd/>
              <a:tailEnd/>
            </a:ln>
          </p:spPr>
          <p:txBody>
            <a:bodyPr>
              <a:spAutoFit/>
            </a:bodyPr>
            <a:lstStyle/>
            <a:p>
              <a:pPr fontAlgn="base">
                <a:spcBef>
                  <a:spcPct val="0"/>
                </a:spcBef>
                <a:spcAft>
                  <a:spcPct val="0"/>
                </a:spcAft>
              </a:pPr>
              <a:endParaRPr lang="ja-JP" altLang="en-US" sz="2400" b="1" smtClean="0">
                <a:solidFill>
                  <a:srgbClr val="000000"/>
                </a:solidFill>
              </a:endParaRPr>
            </a:p>
          </p:txBody>
        </p:sp>
        <p:sp>
          <p:nvSpPr>
            <p:cNvPr id="299065" name="Rectangle 9"/>
            <p:cNvSpPr>
              <a:spLocks noChangeArrowheads="1"/>
            </p:cNvSpPr>
            <p:nvPr/>
          </p:nvSpPr>
          <p:spPr bwMode="auto">
            <a:xfrm>
              <a:off x="788" y="1291"/>
              <a:ext cx="768" cy="96"/>
            </a:xfrm>
            <a:prstGeom prst="rect">
              <a:avLst/>
            </a:prstGeom>
            <a:gradFill rotWithShape="0">
              <a:gsLst>
                <a:gs pos="0">
                  <a:srgbClr val="FFFF66"/>
                </a:gs>
                <a:gs pos="100000">
                  <a:srgbClr val="FFCC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fontAlgn="base">
                <a:spcBef>
                  <a:spcPct val="0"/>
                </a:spcBef>
                <a:spcAft>
                  <a:spcPct val="0"/>
                </a:spcAft>
              </a:pPr>
              <a:endParaRPr lang="ja-JP" altLang="en-US" sz="2400" b="1" smtClean="0">
                <a:solidFill>
                  <a:srgbClr val="000000"/>
                </a:solidFill>
              </a:endParaRPr>
            </a:p>
          </p:txBody>
        </p:sp>
        <p:sp>
          <p:nvSpPr>
            <p:cNvPr id="299066" name="Freeform 10"/>
            <p:cNvSpPr>
              <a:spLocks/>
            </p:cNvSpPr>
            <p:nvPr/>
          </p:nvSpPr>
          <p:spPr bwMode="auto">
            <a:xfrm>
              <a:off x="1508" y="1283"/>
              <a:ext cx="563" cy="105"/>
            </a:xfrm>
            <a:custGeom>
              <a:avLst/>
              <a:gdLst>
                <a:gd name="T0" fmla="*/ 477 w 563"/>
                <a:gd name="T1" fmla="*/ 6 h 105"/>
                <a:gd name="T2" fmla="*/ 537 w 563"/>
                <a:gd name="T3" fmla="*/ 5 h 105"/>
                <a:gd name="T4" fmla="*/ 548 w 563"/>
                <a:gd name="T5" fmla="*/ 9 h 105"/>
                <a:gd name="T6" fmla="*/ 546 w 563"/>
                <a:gd name="T7" fmla="*/ 56 h 105"/>
                <a:gd name="T8" fmla="*/ 539 w 563"/>
                <a:gd name="T9" fmla="*/ 86 h 105"/>
                <a:gd name="T10" fmla="*/ 522 w 563"/>
                <a:gd name="T11" fmla="*/ 95 h 105"/>
                <a:gd name="T12" fmla="*/ 464 w 563"/>
                <a:gd name="T13" fmla="*/ 102 h 105"/>
                <a:gd name="T14" fmla="*/ 128 w 563"/>
                <a:gd name="T15" fmla="*/ 104 h 105"/>
                <a:gd name="T16" fmla="*/ 50 w 563"/>
                <a:gd name="T17" fmla="*/ 98 h 105"/>
                <a:gd name="T18" fmla="*/ 26 w 563"/>
                <a:gd name="T19" fmla="*/ 69 h 105"/>
                <a:gd name="T20" fmla="*/ 24 w 563"/>
                <a:gd name="T21" fmla="*/ 44 h 105"/>
                <a:gd name="T22" fmla="*/ 24 w 563"/>
                <a:gd name="T23" fmla="*/ 21 h 105"/>
                <a:gd name="T24" fmla="*/ 27 w 563"/>
                <a:gd name="T25" fmla="*/ 8 h 105"/>
                <a:gd name="T26" fmla="*/ 75 w 563"/>
                <a:gd name="T27" fmla="*/ 6 h 105"/>
                <a:gd name="T28" fmla="*/ 477 w 563"/>
                <a:gd name="T29" fmla="*/ 6 h 10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563"/>
                <a:gd name="T46" fmla="*/ 0 h 105"/>
                <a:gd name="T47" fmla="*/ 563 w 563"/>
                <a:gd name="T48" fmla="*/ 105 h 10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563" h="105">
                  <a:moveTo>
                    <a:pt x="477" y="6"/>
                  </a:moveTo>
                  <a:cubicBezTo>
                    <a:pt x="563" y="6"/>
                    <a:pt x="525" y="5"/>
                    <a:pt x="537" y="5"/>
                  </a:cubicBezTo>
                  <a:cubicBezTo>
                    <a:pt x="549" y="5"/>
                    <a:pt x="547" y="0"/>
                    <a:pt x="548" y="9"/>
                  </a:cubicBezTo>
                  <a:cubicBezTo>
                    <a:pt x="549" y="18"/>
                    <a:pt x="547" y="43"/>
                    <a:pt x="546" y="56"/>
                  </a:cubicBezTo>
                  <a:cubicBezTo>
                    <a:pt x="545" y="69"/>
                    <a:pt x="543" y="80"/>
                    <a:pt x="539" y="86"/>
                  </a:cubicBezTo>
                  <a:cubicBezTo>
                    <a:pt x="535" y="92"/>
                    <a:pt x="534" y="92"/>
                    <a:pt x="522" y="95"/>
                  </a:cubicBezTo>
                  <a:cubicBezTo>
                    <a:pt x="510" y="98"/>
                    <a:pt x="530" y="100"/>
                    <a:pt x="464" y="102"/>
                  </a:cubicBezTo>
                  <a:cubicBezTo>
                    <a:pt x="398" y="104"/>
                    <a:pt x="197" y="105"/>
                    <a:pt x="128" y="104"/>
                  </a:cubicBezTo>
                  <a:cubicBezTo>
                    <a:pt x="59" y="103"/>
                    <a:pt x="67" y="104"/>
                    <a:pt x="50" y="98"/>
                  </a:cubicBezTo>
                  <a:cubicBezTo>
                    <a:pt x="33" y="92"/>
                    <a:pt x="30" y="78"/>
                    <a:pt x="26" y="69"/>
                  </a:cubicBezTo>
                  <a:cubicBezTo>
                    <a:pt x="22" y="60"/>
                    <a:pt x="24" y="52"/>
                    <a:pt x="24" y="44"/>
                  </a:cubicBezTo>
                  <a:cubicBezTo>
                    <a:pt x="24" y="36"/>
                    <a:pt x="23" y="27"/>
                    <a:pt x="24" y="21"/>
                  </a:cubicBezTo>
                  <a:cubicBezTo>
                    <a:pt x="25" y="15"/>
                    <a:pt x="19" y="10"/>
                    <a:pt x="27" y="8"/>
                  </a:cubicBezTo>
                  <a:cubicBezTo>
                    <a:pt x="35" y="6"/>
                    <a:pt x="0" y="6"/>
                    <a:pt x="75" y="6"/>
                  </a:cubicBezTo>
                  <a:cubicBezTo>
                    <a:pt x="150" y="6"/>
                    <a:pt x="393" y="6"/>
                    <a:pt x="477" y="6"/>
                  </a:cubicBezTo>
                  <a:close/>
                </a:path>
              </a:pathLst>
            </a:custGeom>
            <a:solidFill>
              <a:srgbClr val="FF0000"/>
            </a:solidFill>
            <a:ln w="9525">
              <a:solidFill>
                <a:schemeClr val="tx1"/>
              </a:solidFill>
              <a:round/>
              <a:headEnd/>
              <a:tailEnd/>
            </a:ln>
          </p:spPr>
          <p:txBody>
            <a:bodyPr>
              <a:spAutoFit/>
            </a:bodyPr>
            <a:lstStyle/>
            <a:p>
              <a:pPr fontAlgn="base">
                <a:spcBef>
                  <a:spcPct val="0"/>
                </a:spcBef>
                <a:spcAft>
                  <a:spcPct val="0"/>
                </a:spcAft>
              </a:pPr>
              <a:endParaRPr lang="ja-JP" altLang="en-US" sz="2400" b="1" smtClean="0">
                <a:solidFill>
                  <a:srgbClr val="000000"/>
                </a:solidFill>
              </a:endParaRPr>
            </a:p>
          </p:txBody>
        </p:sp>
        <p:sp>
          <p:nvSpPr>
            <p:cNvPr id="299067" name="Freeform 11"/>
            <p:cNvSpPr>
              <a:spLocks/>
            </p:cNvSpPr>
            <p:nvPr/>
          </p:nvSpPr>
          <p:spPr bwMode="auto">
            <a:xfrm>
              <a:off x="740" y="1195"/>
              <a:ext cx="864" cy="96"/>
            </a:xfrm>
            <a:custGeom>
              <a:avLst/>
              <a:gdLst>
                <a:gd name="T0" fmla="*/ 0 w 480"/>
                <a:gd name="T1" fmla="*/ 96 h 96"/>
                <a:gd name="T2" fmla="*/ 0 w 480"/>
                <a:gd name="T3" fmla="*/ 0 h 96"/>
                <a:gd name="T4" fmla="*/ 16322 w 480"/>
                <a:gd name="T5" fmla="*/ 0 h 96"/>
                <a:gd name="T6" fmla="*/ 16322 w 480"/>
                <a:gd name="T7" fmla="*/ 96 h 96"/>
                <a:gd name="T8" fmla="*/ 0 w 480"/>
                <a:gd name="T9" fmla="*/ 96 h 96"/>
                <a:gd name="T10" fmla="*/ 0 60000 65536"/>
                <a:gd name="T11" fmla="*/ 0 60000 65536"/>
                <a:gd name="T12" fmla="*/ 0 60000 65536"/>
                <a:gd name="T13" fmla="*/ 0 60000 65536"/>
                <a:gd name="T14" fmla="*/ 0 60000 65536"/>
                <a:gd name="T15" fmla="*/ 0 w 480"/>
                <a:gd name="T16" fmla="*/ 0 h 96"/>
                <a:gd name="T17" fmla="*/ 480 w 480"/>
                <a:gd name="T18" fmla="*/ 96 h 96"/>
              </a:gdLst>
              <a:ahLst/>
              <a:cxnLst>
                <a:cxn ang="T10">
                  <a:pos x="T0" y="T1"/>
                </a:cxn>
                <a:cxn ang="T11">
                  <a:pos x="T2" y="T3"/>
                </a:cxn>
                <a:cxn ang="T12">
                  <a:pos x="T4" y="T5"/>
                </a:cxn>
                <a:cxn ang="T13">
                  <a:pos x="T6" y="T7"/>
                </a:cxn>
                <a:cxn ang="T14">
                  <a:pos x="T8" y="T9"/>
                </a:cxn>
              </a:cxnLst>
              <a:rect l="T15" t="T16" r="T17" b="T18"/>
              <a:pathLst>
                <a:path w="480" h="96">
                  <a:moveTo>
                    <a:pt x="0" y="96"/>
                  </a:moveTo>
                  <a:lnTo>
                    <a:pt x="0" y="0"/>
                  </a:lnTo>
                  <a:lnTo>
                    <a:pt x="480" y="0"/>
                  </a:lnTo>
                  <a:lnTo>
                    <a:pt x="480" y="96"/>
                  </a:lnTo>
                  <a:lnTo>
                    <a:pt x="0" y="96"/>
                  </a:lnTo>
                  <a:close/>
                </a:path>
              </a:pathLst>
            </a:custGeom>
            <a:solidFill>
              <a:srgbClr val="CCFFFF"/>
            </a:solidFill>
            <a:ln w="9525">
              <a:solidFill>
                <a:schemeClr val="tx1"/>
              </a:solidFill>
              <a:round/>
              <a:headEnd/>
              <a:tailEnd/>
            </a:ln>
          </p:spPr>
          <p:txBody>
            <a:bodyPr>
              <a:spAutoFit/>
            </a:bodyPr>
            <a:lstStyle/>
            <a:p>
              <a:pPr fontAlgn="base">
                <a:spcBef>
                  <a:spcPct val="0"/>
                </a:spcBef>
                <a:spcAft>
                  <a:spcPct val="0"/>
                </a:spcAft>
              </a:pPr>
              <a:endParaRPr lang="ja-JP" altLang="en-US" sz="2400" b="1" smtClean="0">
                <a:solidFill>
                  <a:srgbClr val="000000"/>
                </a:solidFill>
              </a:endParaRPr>
            </a:p>
          </p:txBody>
        </p:sp>
        <p:sp>
          <p:nvSpPr>
            <p:cNvPr id="299068" name="Freeform 12"/>
            <p:cNvSpPr>
              <a:spLocks/>
            </p:cNvSpPr>
            <p:nvPr/>
          </p:nvSpPr>
          <p:spPr bwMode="auto">
            <a:xfrm>
              <a:off x="308" y="1195"/>
              <a:ext cx="432" cy="96"/>
            </a:xfrm>
            <a:custGeom>
              <a:avLst/>
              <a:gdLst>
                <a:gd name="T0" fmla="*/ 0 w 480"/>
                <a:gd name="T1" fmla="*/ 96 h 96"/>
                <a:gd name="T2" fmla="*/ 0 w 480"/>
                <a:gd name="T3" fmla="*/ 0 h 96"/>
                <a:gd name="T4" fmla="*/ 256 w 480"/>
                <a:gd name="T5" fmla="*/ 0 h 96"/>
                <a:gd name="T6" fmla="*/ 256 w 480"/>
                <a:gd name="T7" fmla="*/ 96 h 96"/>
                <a:gd name="T8" fmla="*/ 0 w 480"/>
                <a:gd name="T9" fmla="*/ 96 h 96"/>
                <a:gd name="T10" fmla="*/ 0 60000 65536"/>
                <a:gd name="T11" fmla="*/ 0 60000 65536"/>
                <a:gd name="T12" fmla="*/ 0 60000 65536"/>
                <a:gd name="T13" fmla="*/ 0 60000 65536"/>
                <a:gd name="T14" fmla="*/ 0 60000 65536"/>
                <a:gd name="T15" fmla="*/ 0 w 480"/>
                <a:gd name="T16" fmla="*/ 0 h 96"/>
                <a:gd name="T17" fmla="*/ 480 w 480"/>
                <a:gd name="T18" fmla="*/ 96 h 96"/>
              </a:gdLst>
              <a:ahLst/>
              <a:cxnLst>
                <a:cxn ang="T10">
                  <a:pos x="T0" y="T1"/>
                </a:cxn>
                <a:cxn ang="T11">
                  <a:pos x="T2" y="T3"/>
                </a:cxn>
                <a:cxn ang="T12">
                  <a:pos x="T4" y="T5"/>
                </a:cxn>
                <a:cxn ang="T13">
                  <a:pos x="T6" y="T7"/>
                </a:cxn>
                <a:cxn ang="T14">
                  <a:pos x="T8" y="T9"/>
                </a:cxn>
              </a:cxnLst>
              <a:rect l="T15" t="T16" r="T17" b="T18"/>
              <a:pathLst>
                <a:path w="480" h="96">
                  <a:moveTo>
                    <a:pt x="0" y="96"/>
                  </a:moveTo>
                  <a:lnTo>
                    <a:pt x="0" y="0"/>
                  </a:lnTo>
                  <a:lnTo>
                    <a:pt x="480" y="0"/>
                  </a:lnTo>
                  <a:lnTo>
                    <a:pt x="480" y="96"/>
                  </a:lnTo>
                  <a:lnTo>
                    <a:pt x="0" y="96"/>
                  </a:lnTo>
                  <a:close/>
                </a:path>
              </a:pathLst>
            </a:custGeom>
            <a:solidFill>
              <a:srgbClr val="C0C0C0"/>
            </a:solidFill>
            <a:ln w="9525">
              <a:solidFill>
                <a:schemeClr val="tx1"/>
              </a:solidFill>
              <a:round/>
              <a:headEnd/>
              <a:tailEnd/>
            </a:ln>
          </p:spPr>
          <p:txBody>
            <a:bodyPr>
              <a:spAutoFit/>
            </a:bodyPr>
            <a:lstStyle/>
            <a:p>
              <a:pPr fontAlgn="base">
                <a:spcBef>
                  <a:spcPct val="0"/>
                </a:spcBef>
                <a:spcAft>
                  <a:spcPct val="0"/>
                </a:spcAft>
              </a:pPr>
              <a:endParaRPr lang="ja-JP" altLang="en-US" sz="2400" b="1" smtClean="0">
                <a:solidFill>
                  <a:srgbClr val="000000"/>
                </a:solidFill>
              </a:endParaRPr>
            </a:p>
          </p:txBody>
        </p:sp>
        <p:sp>
          <p:nvSpPr>
            <p:cNvPr id="299069" name="Freeform 13"/>
            <p:cNvSpPr>
              <a:spLocks/>
            </p:cNvSpPr>
            <p:nvPr/>
          </p:nvSpPr>
          <p:spPr bwMode="auto">
            <a:xfrm>
              <a:off x="788" y="1099"/>
              <a:ext cx="720" cy="96"/>
            </a:xfrm>
            <a:custGeom>
              <a:avLst/>
              <a:gdLst>
                <a:gd name="T0" fmla="*/ 0 w 480"/>
                <a:gd name="T1" fmla="*/ 96 h 96"/>
                <a:gd name="T2" fmla="*/ 0 w 480"/>
                <a:gd name="T3" fmla="*/ 0 h 96"/>
                <a:gd name="T4" fmla="*/ 5468 w 480"/>
                <a:gd name="T5" fmla="*/ 0 h 96"/>
                <a:gd name="T6" fmla="*/ 5468 w 480"/>
                <a:gd name="T7" fmla="*/ 96 h 96"/>
                <a:gd name="T8" fmla="*/ 0 w 480"/>
                <a:gd name="T9" fmla="*/ 96 h 96"/>
                <a:gd name="T10" fmla="*/ 0 60000 65536"/>
                <a:gd name="T11" fmla="*/ 0 60000 65536"/>
                <a:gd name="T12" fmla="*/ 0 60000 65536"/>
                <a:gd name="T13" fmla="*/ 0 60000 65536"/>
                <a:gd name="T14" fmla="*/ 0 60000 65536"/>
                <a:gd name="T15" fmla="*/ 0 w 480"/>
                <a:gd name="T16" fmla="*/ 0 h 96"/>
                <a:gd name="T17" fmla="*/ 480 w 480"/>
                <a:gd name="T18" fmla="*/ 96 h 96"/>
              </a:gdLst>
              <a:ahLst/>
              <a:cxnLst>
                <a:cxn ang="T10">
                  <a:pos x="T0" y="T1"/>
                </a:cxn>
                <a:cxn ang="T11">
                  <a:pos x="T2" y="T3"/>
                </a:cxn>
                <a:cxn ang="T12">
                  <a:pos x="T4" y="T5"/>
                </a:cxn>
                <a:cxn ang="T13">
                  <a:pos x="T6" y="T7"/>
                </a:cxn>
                <a:cxn ang="T14">
                  <a:pos x="T8" y="T9"/>
                </a:cxn>
              </a:cxnLst>
              <a:rect l="T15" t="T16" r="T17" b="T18"/>
              <a:pathLst>
                <a:path w="480" h="96">
                  <a:moveTo>
                    <a:pt x="0" y="96"/>
                  </a:moveTo>
                  <a:lnTo>
                    <a:pt x="0" y="0"/>
                  </a:lnTo>
                  <a:lnTo>
                    <a:pt x="480" y="0"/>
                  </a:lnTo>
                  <a:lnTo>
                    <a:pt x="480" y="96"/>
                  </a:lnTo>
                  <a:lnTo>
                    <a:pt x="0" y="96"/>
                  </a:lnTo>
                  <a:close/>
                </a:path>
              </a:pathLst>
            </a:custGeom>
            <a:solidFill>
              <a:srgbClr val="C0C0C0"/>
            </a:solidFill>
            <a:ln w="9525">
              <a:solidFill>
                <a:schemeClr val="tx1"/>
              </a:solidFill>
              <a:round/>
              <a:headEnd/>
              <a:tailEnd/>
            </a:ln>
          </p:spPr>
          <p:txBody>
            <a:bodyPr>
              <a:spAutoFit/>
            </a:bodyPr>
            <a:lstStyle/>
            <a:p>
              <a:pPr fontAlgn="base">
                <a:spcBef>
                  <a:spcPct val="0"/>
                </a:spcBef>
                <a:spcAft>
                  <a:spcPct val="0"/>
                </a:spcAft>
              </a:pPr>
              <a:endParaRPr lang="ja-JP" altLang="en-US" sz="2400" b="1" smtClean="0">
                <a:solidFill>
                  <a:srgbClr val="000000"/>
                </a:solidFill>
              </a:endParaRPr>
            </a:p>
          </p:txBody>
        </p:sp>
        <p:sp>
          <p:nvSpPr>
            <p:cNvPr id="299070" name="Freeform 14"/>
            <p:cNvSpPr>
              <a:spLocks/>
            </p:cNvSpPr>
            <p:nvPr/>
          </p:nvSpPr>
          <p:spPr bwMode="auto">
            <a:xfrm>
              <a:off x="1988" y="1195"/>
              <a:ext cx="240" cy="96"/>
            </a:xfrm>
            <a:custGeom>
              <a:avLst/>
              <a:gdLst>
                <a:gd name="T0" fmla="*/ 0 w 480"/>
                <a:gd name="T1" fmla="*/ 96 h 96"/>
                <a:gd name="T2" fmla="*/ 0 w 480"/>
                <a:gd name="T3" fmla="*/ 0 h 96"/>
                <a:gd name="T4" fmla="*/ 8 w 480"/>
                <a:gd name="T5" fmla="*/ 0 h 96"/>
                <a:gd name="T6" fmla="*/ 8 w 480"/>
                <a:gd name="T7" fmla="*/ 96 h 96"/>
                <a:gd name="T8" fmla="*/ 0 w 480"/>
                <a:gd name="T9" fmla="*/ 96 h 96"/>
                <a:gd name="T10" fmla="*/ 0 60000 65536"/>
                <a:gd name="T11" fmla="*/ 0 60000 65536"/>
                <a:gd name="T12" fmla="*/ 0 60000 65536"/>
                <a:gd name="T13" fmla="*/ 0 60000 65536"/>
                <a:gd name="T14" fmla="*/ 0 60000 65536"/>
                <a:gd name="T15" fmla="*/ 0 w 480"/>
                <a:gd name="T16" fmla="*/ 0 h 96"/>
                <a:gd name="T17" fmla="*/ 480 w 480"/>
                <a:gd name="T18" fmla="*/ 96 h 96"/>
              </a:gdLst>
              <a:ahLst/>
              <a:cxnLst>
                <a:cxn ang="T10">
                  <a:pos x="T0" y="T1"/>
                </a:cxn>
                <a:cxn ang="T11">
                  <a:pos x="T2" y="T3"/>
                </a:cxn>
                <a:cxn ang="T12">
                  <a:pos x="T4" y="T5"/>
                </a:cxn>
                <a:cxn ang="T13">
                  <a:pos x="T6" y="T7"/>
                </a:cxn>
                <a:cxn ang="T14">
                  <a:pos x="T8" y="T9"/>
                </a:cxn>
              </a:cxnLst>
              <a:rect l="T15" t="T16" r="T17" b="T18"/>
              <a:pathLst>
                <a:path w="480" h="96">
                  <a:moveTo>
                    <a:pt x="0" y="96"/>
                  </a:moveTo>
                  <a:lnTo>
                    <a:pt x="0" y="0"/>
                  </a:lnTo>
                  <a:lnTo>
                    <a:pt x="480" y="0"/>
                  </a:lnTo>
                  <a:lnTo>
                    <a:pt x="480" y="96"/>
                  </a:lnTo>
                  <a:lnTo>
                    <a:pt x="0" y="96"/>
                  </a:lnTo>
                  <a:close/>
                </a:path>
              </a:pathLst>
            </a:custGeom>
            <a:solidFill>
              <a:srgbClr val="CCFFFF"/>
            </a:solidFill>
            <a:ln w="9525">
              <a:solidFill>
                <a:schemeClr val="tx1"/>
              </a:solidFill>
              <a:round/>
              <a:headEnd/>
              <a:tailEnd/>
            </a:ln>
          </p:spPr>
          <p:txBody>
            <a:bodyPr>
              <a:spAutoFit/>
            </a:bodyPr>
            <a:lstStyle/>
            <a:p>
              <a:pPr fontAlgn="base">
                <a:spcBef>
                  <a:spcPct val="0"/>
                </a:spcBef>
                <a:spcAft>
                  <a:spcPct val="0"/>
                </a:spcAft>
              </a:pPr>
              <a:endParaRPr lang="ja-JP" altLang="en-US" sz="2400" b="1" smtClean="0">
                <a:solidFill>
                  <a:srgbClr val="000000"/>
                </a:solidFill>
              </a:endParaRPr>
            </a:p>
          </p:txBody>
        </p:sp>
        <p:sp>
          <p:nvSpPr>
            <p:cNvPr id="299071" name="Freeform 15"/>
            <p:cNvSpPr>
              <a:spLocks/>
            </p:cNvSpPr>
            <p:nvPr/>
          </p:nvSpPr>
          <p:spPr bwMode="auto">
            <a:xfrm>
              <a:off x="1580" y="1195"/>
              <a:ext cx="432" cy="96"/>
            </a:xfrm>
            <a:custGeom>
              <a:avLst/>
              <a:gdLst>
                <a:gd name="T0" fmla="*/ 0 w 480"/>
                <a:gd name="T1" fmla="*/ 96 h 96"/>
                <a:gd name="T2" fmla="*/ 0 w 480"/>
                <a:gd name="T3" fmla="*/ 0 h 96"/>
                <a:gd name="T4" fmla="*/ 256 w 480"/>
                <a:gd name="T5" fmla="*/ 0 h 96"/>
                <a:gd name="T6" fmla="*/ 256 w 480"/>
                <a:gd name="T7" fmla="*/ 96 h 96"/>
                <a:gd name="T8" fmla="*/ 0 w 480"/>
                <a:gd name="T9" fmla="*/ 96 h 96"/>
                <a:gd name="T10" fmla="*/ 0 60000 65536"/>
                <a:gd name="T11" fmla="*/ 0 60000 65536"/>
                <a:gd name="T12" fmla="*/ 0 60000 65536"/>
                <a:gd name="T13" fmla="*/ 0 60000 65536"/>
                <a:gd name="T14" fmla="*/ 0 60000 65536"/>
                <a:gd name="T15" fmla="*/ 0 w 480"/>
                <a:gd name="T16" fmla="*/ 0 h 96"/>
                <a:gd name="T17" fmla="*/ 480 w 480"/>
                <a:gd name="T18" fmla="*/ 96 h 96"/>
              </a:gdLst>
              <a:ahLst/>
              <a:cxnLst>
                <a:cxn ang="T10">
                  <a:pos x="T0" y="T1"/>
                </a:cxn>
                <a:cxn ang="T11">
                  <a:pos x="T2" y="T3"/>
                </a:cxn>
                <a:cxn ang="T12">
                  <a:pos x="T4" y="T5"/>
                </a:cxn>
                <a:cxn ang="T13">
                  <a:pos x="T6" y="T7"/>
                </a:cxn>
                <a:cxn ang="T14">
                  <a:pos x="T8" y="T9"/>
                </a:cxn>
              </a:cxnLst>
              <a:rect l="T15" t="T16" r="T17" b="T18"/>
              <a:pathLst>
                <a:path w="480" h="96">
                  <a:moveTo>
                    <a:pt x="0" y="96"/>
                  </a:moveTo>
                  <a:lnTo>
                    <a:pt x="0" y="0"/>
                  </a:lnTo>
                  <a:lnTo>
                    <a:pt x="480" y="0"/>
                  </a:lnTo>
                  <a:lnTo>
                    <a:pt x="480" y="96"/>
                  </a:lnTo>
                  <a:lnTo>
                    <a:pt x="0" y="96"/>
                  </a:lnTo>
                  <a:close/>
                </a:path>
              </a:pathLst>
            </a:custGeom>
            <a:solidFill>
              <a:srgbClr val="C0C0C0"/>
            </a:solidFill>
            <a:ln w="9525">
              <a:solidFill>
                <a:schemeClr val="tx1"/>
              </a:solidFill>
              <a:round/>
              <a:headEnd/>
              <a:tailEnd/>
            </a:ln>
          </p:spPr>
          <p:txBody>
            <a:bodyPr>
              <a:spAutoFit/>
            </a:bodyPr>
            <a:lstStyle/>
            <a:p>
              <a:pPr fontAlgn="base">
                <a:spcBef>
                  <a:spcPct val="0"/>
                </a:spcBef>
                <a:spcAft>
                  <a:spcPct val="0"/>
                </a:spcAft>
              </a:pPr>
              <a:endParaRPr lang="ja-JP" altLang="en-US" sz="2400" b="1" smtClean="0">
                <a:solidFill>
                  <a:srgbClr val="000000"/>
                </a:solidFill>
              </a:endParaRPr>
            </a:p>
          </p:txBody>
        </p:sp>
        <p:sp>
          <p:nvSpPr>
            <p:cNvPr id="299072" name="Freeform 16"/>
            <p:cNvSpPr>
              <a:spLocks/>
            </p:cNvSpPr>
            <p:nvPr/>
          </p:nvSpPr>
          <p:spPr bwMode="auto">
            <a:xfrm>
              <a:off x="68" y="1195"/>
              <a:ext cx="240" cy="96"/>
            </a:xfrm>
            <a:custGeom>
              <a:avLst/>
              <a:gdLst>
                <a:gd name="T0" fmla="*/ 0 w 480"/>
                <a:gd name="T1" fmla="*/ 96 h 96"/>
                <a:gd name="T2" fmla="*/ 0 w 480"/>
                <a:gd name="T3" fmla="*/ 0 h 96"/>
                <a:gd name="T4" fmla="*/ 8 w 480"/>
                <a:gd name="T5" fmla="*/ 0 h 96"/>
                <a:gd name="T6" fmla="*/ 8 w 480"/>
                <a:gd name="T7" fmla="*/ 96 h 96"/>
                <a:gd name="T8" fmla="*/ 0 w 480"/>
                <a:gd name="T9" fmla="*/ 96 h 96"/>
                <a:gd name="T10" fmla="*/ 0 60000 65536"/>
                <a:gd name="T11" fmla="*/ 0 60000 65536"/>
                <a:gd name="T12" fmla="*/ 0 60000 65536"/>
                <a:gd name="T13" fmla="*/ 0 60000 65536"/>
                <a:gd name="T14" fmla="*/ 0 60000 65536"/>
                <a:gd name="T15" fmla="*/ 0 w 480"/>
                <a:gd name="T16" fmla="*/ 0 h 96"/>
                <a:gd name="T17" fmla="*/ 480 w 480"/>
                <a:gd name="T18" fmla="*/ 96 h 96"/>
              </a:gdLst>
              <a:ahLst/>
              <a:cxnLst>
                <a:cxn ang="T10">
                  <a:pos x="T0" y="T1"/>
                </a:cxn>
                <a:cxn ang="T11">
                  <a:pos x="T2" y="T3"/>
                </a:cxn>
                <a:cxn ang="T12">
                  <a:pos x="T4" y="T5"/>
                </a:cxn>
                <a:cxn ang="T13">
                  <a:pos x="T6" y="T7"/>
                </a:cxn>
                <a:cxn ang="T14">
                  <a:pos x="T8" y="T9"/>
                </a:cxn>
              </a:cxnLst>
              <a:rect l="T15" t="T16" r="T17" b="T18"/>
              <a:pathLst>
                <a:path w="480" h="96">
                  <a:moveTo>
                    <a:pt x="0" y="96"/>
                  </a:moveTo>
                  <a:lnTo>
                    <a:pt x="0" y="0"/>
                  </a:lnTo>
                  <a:lnTo>
                    <a:pt x="480" y="0"/>
                  </a:lnTo>
                  <a:lnTo>
                    <a:pt x="480" y="96"/>
                  </a:lnTo>
                  <a:lnTo>
                    <a:pt x="0" y="96"/>
                  </a:lnTo>
                  <a:close/>
                </a:path>
              </a:pathLst>
            </a:custGeom>
            <a:solidFill>
              <a:srgbClr val="CCFFFF"/>
            </a:solidFill>
            <a:ln w="9525">
              <a:solidFill>
                <a:schemeClr val="tx1"/>
              </a:solidFill>
              <a:round/>
              <a:headEnd/>
              <a:tailEnd/>
            </a:ln>
          </p:spPr>
          <p:txBody>
            <a:bodyPr>
              <a:spAutoFit/>
            </a:bodyPr>
            <a:lstStyle/>
            <a:p>
              <a:pPr fontAlgn="base">
                <a:spcBef>
                  <a:spcPct val="0"/>
                </a:spcBef>
                <a:spcAft>
                  <a:spcPct val="0"/>
                </a:spcAft>
              </a:pPr>
              <a:endParaRPr lang="ja-JP" altLang="en-US" sz="2400" b="1" smtClean="0">
                <a:solidFill>
                  <a:srgbClr val="000000"/>
                </a:solidFill>
              </a:endParaRPr>
            </a:p>
          </p:txBody>
        </p:sp>
        <p:sp>
          <p:nvSpPr>
            <p:cNvPr id="299073" name="Text Box 17"/>
            <p:cNvSpPr txBox="1">
              <a:spLocks noChangeArrowheads="1"/>
            </p:cNvSpPr>
            <p:nvPr/>
          </p:nvSpPr>
          <p:spPr bwMode="auto">
            <a:xfrm>
              <a:off x="672" y="821"/>
              <a:ext cx="672" cy="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b="1">
                  <a:solidFill>
                    <a:schemeClr val="tx1"/>
                  </a:solidFill>
                  <a:latin typeface="Times New Roman" pitchFamily="18" charset="0"/>
                  <a:ea typeface="ＭＳ Ｐゴシック" pitchFamily="50" charset="-128"/>
                </a:defRPr>
              </a:lvl1pPr>
              <a:lvl2pPr marL="742950" indent="-285750" eaLnBrk="0" hangingPunct="0">
                <a:defRPr kumimoji="1" sz="2400" b="1">
                  <a:solidFill>
                    <a:schemeClr val="tx1"/>
                  </a:solidFill>
                  <a:latin typeface="Times New Roman" pitchFamily="18" charset="0"/>
                  <a:ea typeface="ＭＳ Ｐゴシック" pitchFamily="50" charset="-128"/>
                </a:defRPr>
              </a:lvl2pPr>
              <a:lvl3pPr marL="1143000" indent="-228600" eaLnBrk="0" hangingPunct="0">
                <a:defRPr kumimoji="1" sz="2400" b="1">
                  <a:solidFill>
                    <a:schemeClr val="tx1"/>
                  </a:solidFill>
                  <a:latin typeface="Times New Roman" pitchFamily="18" charset="0"/>
                  <a:ea typeface="ＭＳ Ｐゴシック" pitchFamily="50" charset="-128"/>
                </a:defRPr>
              </a:lvl3pPr>
              <a:lvl4pPr marL="1600200" indent="-228600" eaLnBrk="0" hangingPunct="0">
                <a:defRPr kumimoji="1" sz="2400" b="1">
                  <a:solidFill>
                    <a:schemeClr val="tx1"/>
                  </a:solidFill>
                  <a:latin typeface="Times New Roman" pitchFamily="18" charset="0"/>
                  <a:ea typeface="ＭＳ Ｐゴシック" pitchFamily="50" charset="-128"/>
                </a:defRPr>
              </a:lvl4pPr>
              <a:lvl5pPr marL="2057400" indent="-228600" eaLnBrk="0" hangingPunct="0">
                <a:defRPr kumimoji="1" sz="2400" b="1">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b="1">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b="1">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b="1">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b="1">
                  <a:solidFill>
                    <a:schemeClr val="tx1"/>
                  </a:solidFill>
                  <a:latin typeface="Times New Roman" pitchFamily="18" charset="0"/>
                  <a:ea typeface="ＭＳ Ｐゴシック" pitchFamily="50" charset="-128"/>
                </a:defRPr>
              </a:lvl9pPr>
            </a:lstStyle>
            <a:p>
              <a:pPr eaLnBrk="1" fontAlgn="base" hangingPunct="1">
                <a:lnSpc>
                  <a:spcPct val="130000"/>
                </a:lnSpc>
                <a:spcBef>
                  <a:spcPct val="0"/>
                </a:spcBef>
                <a:spcAft>
                  <a:spcPct val="0"/>
                </a:spcAft>
              </a:pPr>
              <a:r>
                <a:rPr lang="en-US" altLang="ja-JP" sz="1800" b="0" smtClean="0">
                  <a:solidFill>
                    <a:srgbClr val="000000"/>
                  </a:solidFill>
                </a:rPr>
                <a:t>n channel</a:t>
              </a:r>
            </a:p>
          </p:txBody>
        </p:sp>
        <p:sp>
          <p:nvSpPr>
            <p:cNvPr id="299074" name="Line 18"/>
            <p:cNvSpPr>
              <a:spLocks noChangeShapeType="1"/>
            </p:cNvSpPr>
            <p:nvPr/>
          </p:nvSpPr>
          <p:spPr bwMode="auto">
            <a:xfrm flipH="1">
              <a:off x="1844" y="1104"/>
              <a:ext cx="28" cy="235"/>
            </a:xfrm>
            <a:prstGeom prst="line">
              <a:avLst/>
            </a:prstGeom>
            <a:noFill/>
            <a:ln w="28575">
              <a:solidFill>
                <a:srgbClr val="0000FF"/>
              </a:solidFill>
              <a:round/>
              <a:headEnd/>
              <a:tailEnd type="triangle" w="med" len="med"/>
            </a:ln>
            <a:extLst>
              <a:ext uri="{909E8E84-426E-40DD-AFC4-6F175D3DCCD1}">
                <a14:hiddenFill xmlns:a14="http://schemas.microsoft.com/office/drawing/2010/main">
                  <a:noFill/>
                </a14:hiddenFill>
              </a:ext>
            </a:extLst>
          </p:spPr>
          <p:txBody>
            <a:bodyPr>
              <a:spAutoFit/>
            </a:bodyPr>
            <a:lstStyle/>
            <a:p>
              <a:pPr fontAlgn="base">
                <a:spcBef>
                  <a:spcPct val="0"/>
                </a:spcBef>
                <a:spcAft>
                  <a:spcPct val="0"/>
                </a:spcAft>
              </a:pPr>
              <a:endParaRPr lang="ja-JP" altLang="en-US" sz="2400" b="1" smtClean="0">
                <a:solidFill>
                  <a:srgbClr val="000000"/>
                </a:solidFill>
              </a:endParaRPr>
            </a:p>
          </p:txBody>
        </p:sp>
        <p:sp>
          <p:nvSpPr>
            <p:cNvPr id="299075" name="Line 19"/>
            <p:cNvSpPr>
              <a:spLocks noChangeShapeType="1"/>
            </p:cNvSpPr>
            <p:nvPr/>
          </p:nvSpPr>
          <p:spPr bwMode="auto">
            <a:xfrm>
              <a:off x="1056" y="1056"/>
              <a:ext cx="68" cy="276"/>
            </a:xfrm>
            <a:prstGeom prst="line">
              <a:avLst/>
            </a:prstGeom>
            <a:noFill/>
            <a:ln w="28575">
              <a:solidFill>
                <a:srgbClr val="0000FF"/>
              </a:solidFill>
              <a:round/>
              <a:headEnd/>
              <a:tailEnd type="triangle" w="med" len="med"/>
            </a:ln>
            <a:extLst>
              <a:ext uri="{909E8E84-426E-40DD-AFC4-6F175D3DCCD1}">
                <a14:hiddenFill xmlns:a14="http://schemas.microsoft.com/office/drawing/2010/main">
                  <a:noFill/>
                </a14:hiddenFill>
              </a:ext>
            </a:extLst>
          </p:spPr>
          <p:txBody>
            <a:bodyPr>
              <a:spAutoFit/>
            </a:bodyPr>
            <a:lstStyle/>
            <a:p>
              <a:pPr fontAlgn="base">
                <a:spcBef>
                  <a:spcPct val="0"/>
                </a:spcBef>
                <a:spcAft>
                  <a:spcPct val="0"/>
                </a:spcAft>
              </a:pPr>
              <a:endParaRPr lang="ja-JP" altLang="en-US" sz="2400" b="1" smtClean="0">
                <a:solidFill>
                  <a:srgbClr val="000000"/>
                </a:solidFill>
              </a:endParaRPr>
            </a:p>
          </p:txBody>
        </p:sp>
        <p:sp>
          <p:nvSpPr>
            <p:cNvPr id="299076" name="Line 20"/>
            <p:cNvSpPr>
              <a:spLocks noChangeShapeType="1"/>
            </p:cNvSpPr>
            <p:nvPr/>
          </p:nvSpPr>
          <p:spPr bwMode="auto">
            <a:xfrm>
              <a:off x="1124" y="1579"/>
              <a:ext cx="0" cy="144"/>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spAutoFit/>
            </a:bodyPr>
            <a:lstStyle/>
            <a:p>
              <a:pPr fontAlgn="base">
                <a:spcBef>
                  <a:spcPct val="0"/>
                </a:spcBef>
                <a:spcAft>
                  <a:spcPct val="0"/>
                </a:spcAft>
              </a:pPr>
              <a:endParaRPr lang="ja-JP" altLang="en-US" sz="2400" b="1" smtClean="0">
                <a:solidFill>
                  <a:srgbClr val="000000"/>
                </a:solidFill>
              </a:endParaRPr>
            </a:p>
          </p:txBody>
        </p:sp>
        <p:sp>
          <p:nvSpPr>
            <p:cNvPr id="299077" name="Oval 21"/>
            <p:cNvSpPr>
              <a:spLocks noChangeArrowheads="1"/>
            </p:cNvSpPr>
            <p:nvPr/>
          </p:nvSpPr>
          <p:spPr bwMode="auto">
            <a:xfrm>
              <a:off x="1076" y="1675"/>
              <a:ext cx="96" cy="96"/>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spAutoFit/>
            </a:bodyPr>
            <a:lstStyle/>
            <a:p>
              <a:pPr fontAlgn="base">
                <a:spcBef>
                  <a:spcPct val="0"/>
                </a:spcBef>
                <a:spcAft>
                  <a:spcPct val="0"/>
                </a:spcAft>
              </a:pPr>
              <a:endParaRPr lang="ja-JP" altLang="en-US" sz="2400" b="1" smtClean="0">
                <a:solidFill>
                  <a:srgbClr val="000000"/>
                </a:solidFill>
              </a:endParaRPr>
            </a:p>
          </p:txBody>
        </p:sp>
        <p:sp>
          <p:nvSpPr>
            <p:cNvPr id="299078" name="Rectangle 22"/>
            <p:cNvSpPr>
              <a:spLocks noChangeArrowheads="1"/>
            </p:cNvSpPr>
            <p:nvPr/>
          </p:nvSpPr>
          <p:spPr bwMode="auto">
            <a:xfrm>
              <a:off x="884" y="1675"/>
              <a:ext cx="920" cy="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fontAlgn="base">
                <a:lnSpc>
                  <a:spcPct val="130000"/>
                </a:lnSpc>
                <a:spcBef>
                  <a:spcPct val="0"/>
                </a:spcBef>
                <a:spcAft>
                  <a:spcPct val="0"/>
                </a:spcAft>
              </a:pPr>
              <a:r>
                <a:rPr lang="en-US" altLang="ja-JP" smtClean="0">
                  <a:solidFill>
                    <a:srgbClr val="000000"/>
                  </a:solidFill>
                </a:rPr>
                <a:t>Substrate bias</a:t>
              </a:r>
            </a:p>
          </p:txBody>
        </p:sp>
      </p:grpSp>
      <p:grpSp>
        <p:nvGrpSpPr>
          <p:cNvPr id="299012" name="Group 23"/>
          <p:cNvGrpSpPr>
            <a:grpSpLocks/>
          </p:cNvGrpSpPr>
          <p:nvPr/>
        </p:nvGrpSpPr>
        <p:grpSpPr bwMode="auto">
          <a:xfrm>
            <a:off x="628650" y="2819400"/>
            <a:ext cx="3641725" cy="1973263"/>
            <a:chOff x="300" y="2453"/>
            <a:chExt cx="2294" cy="1243"/>
          </a:xfrm>
        </p:grpSpPr>
        <p:sp>
          <p:nvSpPr>
            <p:cNvPr id="299047" name="Rectangle 24"/>
            <p:cNvSpPr>
              <a:spLocks noChangeArrowheads="1"/>
            </p:cNvSpPr>
            <p:nvPr/>
          </p:nvSpPr>
          <p:spPr bwMode="auto">
            <a:xfrm>
              <a:off x="300" y="3408"/>
              <a:ext cx="2160" cy="288"/>
            </a:xfrm>
            <a:prstGeom prst="rect">
              <a:avLst/>
            </a:prstGeom>
            <a:solidFill>
              <a:srgbClr val="FFCC00"/>
            </a:solidFill>
            <a:ln w="9525">
              <a:solidFill>
                <a:schemeClr val="tx1"/>
              </a:solidFill>
              <a:miter lim="800000"/>
              <a:headEnd/>
              <a:tailEnd/>
            </a:ln>
          </p:spPr>
          <p:txBody>
            <a:bodyPr anchor="ctr">
              <a:spAutoFit/>
            </a:bodyPr>
            <a:lstStyle/>
            <a:p>
              <a:pPr fontAlgn="base">
                <a:spcBef>
                  <a:spcPct val="0"/>
                </a:spcBef>
                <a:spcAft>
                  <a:spcPct val="0"/>
                </a:spcAft>
              </a:pPr>
              <a:endParaRPr lang="ja-JP" altLang="en-US" sz="2400" b="1" smtClean="0">
                <a:solidFill>
                  <a:srgbClr val="000000"/>
                </a:solidFill>
              </a:endParaRPr>
            </a:p>
          </p:txBody>
        </p:sp>
        <p:sp>
          <p:nvSpPr>
            <p:cNvPr id="299048" name="Text Box 25"/>
            <p:cNvSpPr txBox="1">
              <a:spLocks noChangeArrowheads="1"/>
            </p:cNvSpPr>
            <p:nvPr/>
          </p:nvSpPr>
          <p:spPr bwMode="auto">
            <a:xfrm>
              <a:off x="588" y="3408"/>
              <a:ext cx="1568" cy="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b="1">
                  <a:solidFill>
                    <a:schemeClr val="tx1"/>
                  </a:solidFill>
                  <a:latin typeface="Times New Roman" pitchFamily="18" charset="0"/>
                  <a:ea typeface="ＭＳ Ｐゴシック" pitchFamily="50" charset="-128"/>
                </a:defRPr>
              </a:lvl1pPr>
              <a:lvl2pPr marL="742950" indent="-285750" eaLnBrk="0" hangingPunct="0">
                <a:defRPr kumimoji="1" sz="2400" b="1">
                  <a:solidFill>
                    <a:schemeClr val="tx1"/>
                  </a:solidFill>
                  <a:latin typeface="Times New Roman" pitchFamily="18" charset="0"/>
                  <a:ea typeface="ＭＳ Ｐゴシック" pitchFamily="50" charset="-128"/>
                </a:defRPr>
              </a:lvl2pPr>
              <a:lvl3pPr marL="1143000" indent="-228600" eaLnBrk="0" hangingPunct="0">
                <a:defRPr kumimoji="1" sz="2400" b="1">
                  <a:solidFill>
                    <a:schemeClr val="tx1"/>
                  </a:solidFill>
                  <a:latin typeface="Times New Roman" pitchFamily="18" charset="0"/>
                  <a:ea typeface="ＭＳ Ｐゴシック" pitchFamily="50" charset="-128"/>
                </a:defRPr>
              </a:lvl3pPr>
              <a:lvl4pPr marL="1600200" indent="-228600" eaLnBrk="0" hangingPunct="0">
                <a:defRPr kumimoji="1" sz="2400" b="1">
                  <a:solidFill>
                    <a:schemeClr val="tx1"/>
                  </a:solidFill>
                  <a:latin typeface="Times New Roman" pitchFamily="18" charset="0"/>
                  <a:ea typeface="ＭＳ Ｐゴシック" pitchFamily="50" charset="-128"/>
                </a:defRPr>
              </a:lvl4pPr>
              <a:lvl5pPr marL="2057400" indent="-228600" eaLnBrk="0" hangingPunct="0">
                <a:defRPr kumimoji="1" sz="2400" b="1">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b="1">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b="1">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b="1">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b="1">
                  <a:solidFill>
                    <a:schemeClr val="tx1"/>
                  </a:solidFill>
                  <a:latin typeface="Times New Roman" pitchFamily="18" charset="0"/>
                  <a:ea typeface="ＭＳ Ｐゴシック" pitchFamily="50" charset="-128"/>
                </a:defRPr>
              </a:lvl9pPr>
            </a:lstStyle>
            <a:p>
              <a:pPr eaLnBrk="1" fontAlgn="base" hangingPunct="1">
                <a:lnSpc>
                  <a:spcPct val="130000"/>
                </a:lnSpc>
                <a:spcBef>
                  <a:spcPct val="0"/>
                </a:spcBef>
                <a:spcAft>
                  <a:spcPct val="0"/>
                </a:spcAft>
              </a:pPr>
              <a:r>
                <a:rPr lang="ja-JP" altLang="en-US" sz="1800" b="0" smtClean="0">
                  <a:solidFill>
                    <a:srgbClr val="000000"/>
                  </a:solidFill>
                </a:rPr>
                <a:t>絶縁性基板</a:t>
              </a:r>
              <a:r>
                <a:rPr lang="en-US" altLang="ja-JP" sz="1800" b="0" smtClean="0">
                  <a:solidFill>
                    <a:srgbClr val="000000"/>
                  </a:solidFill>
                </a:rPr>
                <a:t>(</a:t>
              </a:r>
              <a:r>
                <a:rPr lang="ja-JP" altLang="en-US" sz="1800" b="0" smtClean="0">
                  <a:solidFill>
                    <a:srgbClr val="000000"/>
                  </a:solidFill>
                </a:rPr>
                <a:t>ガラスなど</a:t>
              </a:r>
              <a:r>
                <a:rPr lang="en-US" altLang="ja-JP" sz="1800" b="0" smtClean="0">
                  <a:solidFill>
                    <a:srgbClr val="000000"/>
                  </a:solidFill>
                </a:rPr>
                <a:t>)</a:t>
              </a:r>
            </a:p>
          </p:txBody>
        </p:sp>
        <p:sp>
          <p:nvSpPr>
            <p:cNvPr id="299049" name="Freeform 26"/>
            <p:cNvSpPr>
              <a:spLocks/>
            </p:cNvSpPr>
            <p:nvPr/>
          </p:nvSpPr>
          <p:spPr bwMode="auto">
            <a:xfrm>
              <a:off x="972" y="3312"/>
              <a:ext cx="816" cy="96"/>
            </a:xfrm>
            <a:custGeom>
              <a:avLst/>
              <a:gdLst>
                <a:gd name="T0" fmla="*/ 96 w 816"/>
                <a:gd name="T1" fmla="*/ 0 h 96"/>
                <a:gd name="T2" fmla="*/ 0 w 816"/>
                <a:gd name="T3" fmla="*/ 96 h 96"/>
                <a:gd name="T4" fmla="*/ 816 w 816"/>
                <a:gd name="T5" fmla="*/ 96 h 96"/>
                <a:gd name="T6" fmla="*/ 720 w 816"/>
                <a:gd name="T7" fmla="*/ 0 h 96"/>
                <a:gd name="T8" fmla="*/ 96 w 816"/>
                <a:gd name="T9" fmla="*/ 0 h 96"/>
                <a:gd name="T10" fmla="*/ 0 60000 65536"/>
                <a:gd name="T11" fmla="*/ 0 60000 65536"/>
                <a:gd name="T12" fmla="*/ 0 60000 65536"/>
                <a:gd name="T13" fmla="*/ 0 60000 65536"/>
                <a:gd name="T14" fmla="*/ 0 60000 65536"/>
                <a:gd name="T15" fmla="*/ 0 w 816"/>
                <a:gd name="T16" fmla="*/ 0 h 96"/>
                <a:gd name="T17" fmla="*/ 816 w 816"/>
                <a:gd name="T18" fmla="*/ 96 h 96"/>
              </a:gdLst>
              <a:ahLst/>
              <a:cxnLst>
                <a:cxn ang="T10">
                  <a:pos x="T0" y="T1"/>
                </a:cxn>
                <a:cxn ang="T11">
                  <a:pos x="T2" y="T3"/>
                </a:cxn>
                <a:cxn ang="T12">
                  <a:pos x="T4" y="T5"/>
                </a:cxn>
                <a:cxn ang="T13">
                  <a:pos x="T6" y="T7"/>
                </a:cxn>
                <a:cxn ang="T14">
                  <a:pos x="T8" y="T9"/>
                </a:cxn>
              </a:cxnLst>
              <a:rect l="T15" t="T16" r="T17" b="T18"/>
              <a:pathLst>
                <a:path w="816" h="96">
                  <a:moveTo>
                    <a:pt x="96" y="0"/>
                  </a:moveTo>
                  <a:lnTo>
                    <a:pt x="0" y="96"/>
                  </a:lnTo>
                  <a:lnTo>
                    <a:pt x="816" y="96"/>
                  </a:lnTo>
                  <a:lnTo>
                    <a:pt x="720" y="0"/>
                  </a:lnTo>
                  <a:lnTo>
                    <a:pt x="96" y="0"/>
                  </a:lnTo>
                  <a:close/>
                </a:path>
              </a:pathLst>
            </a:custGeom>
            <a:solidFill>
              <a:srgbClr val="C0C0C0"/>
            </a:solidFill>
            <a:ln w="9525">
              <a:solidFill>
                <a:schemeClr val="tx1"/>
              </a:solidFill>
              <a:round/>
              <a:headEnd/>
              <a:tailEnd/>
            </a:ln>
          </p:spPr>
          <p:txBody>
            <a:bodyPr>
              <a:spAutoFit/>
            </a:bodyPr>
            <a:lstStyle/>
            <a:p>
              <a:pPr fontAlgn="base">
                <a:spcBef>
                  <a:spcPct val="0"/>
                </a:spcBef>
                <a:spcAft>
                  <a:spcPct val="0"/>
                </a:spcAft>
              </a:pPr>
              <a:endParaRPr lang="ja-JP" altLang="en-US" sz="2400" b="1" smtClean="0">
                <a:solidFill>
                  <a:srgbClr val="000000"/>
                </a:solidFill>
              </a:endParaRPr>
            </a:p>
          </p:txBody>
        </p:sp>
        <p:sp>
          <p:nvSpPr>
            <p:cNvPr id="299050" name="Freeform 27"/>
            <p:cNvSpPr>
              <a:spLocks/>
            </p:cNvSpPr>
            <p:nvPr/>
          </p:nvSpPr>
          <p:spPr bwMode="auto">
            <a:xfrm>
              <a:off x="300" y="3168"/>
              <a:ext cx="2160" cy="240"/>
            </a:xfrm>
            <a:custGeom>
              <a:avLst/>
              <a:gdLst>
                <a:gd name="T0" fmla="*/ 0 w 2160"/>
                <a:gd name="T1" fmla="*/ 240 h 240"/>
                <a:gd name="T2" fmla="*/ 672 w 2160"/>
                <a:gd name="T3" fmla="*/ 240 h 240"/>
                <a:gd name="T4" fmla="*/ 768 w 2160"/>
                <a:gd name="T5" fmla="*/ 144 h 240"/>
                <a:gd name="T6" fmla="*/ 1392 w 2160"/>
                <a:gd name="T7" fmla="*/ 144 h 240"/>
                <a:gd name="T8" fmla="*/ 1488 w 2160"/>
                <a:gd name="T9" fmla="*/ 240 h 240"/>
                <a:gd name="T10" fmla="*/ 2160 w 2160"/>
                <a:gd name="T11" fmla="*/ 240 h 240"/>
                <a:gd name="T12" fmla="*/ 2160 w 2160"/>
                <a:gd name="T13" fmla="*/ 96 h 240"/>
                <a:gd name="T14" fmla="*/ 1536 w 2160"/>
                <a:gd name="T15" fmla="*/ 96 h 240"/>
                <a:gd name="T16" fmla="*/ 1440 w 2160"/>
                <a:gd name="T17" fmla="*/ 0 h 240"/>
                <a:gd name="T18" fmla="*/ 720 w 2160"/>
                <a:gd name="T19" fmla="*/ 0 h 240"/>
                <a:gd name="T20" fmla="*/ 624 w 2160"/>
                <a:gd name="T21" fmla="*/ 96 h 240"/>
                <a:gd name="T22" fmla="*/ 0 w 2160"/>
                <a:gd name="T23" fmla="*/ 96 h 240"/>
                <a:gd name="T24" fmla="*/ 0 w 2160"/>
                <a:gd name="T25" fmla="*/ 240 h 24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160"/>
                <a:gd name="T40" fmla="*/ 0 h 240"/>
                <a:gd name="T41" fmla="*/ 2160 w 2160"/>
                <a:gd name="T42" fmla="*/ 240 h 24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160" h="240">
                  <a:moveTo>
                    <a:pt x="0" y="240"/>
                  </a:moveTo>
                  <a:lnTo>
                    <a:pt x="672" y="240"/>
                  </a:lnTo>
                  <a:lnTo>
                    <a:pt x="768" y="144"/>
                  </a:lnTo>
                  <a:lnTo>
                    <a:pt x="1392" y="144"/>
                  </a:lnTo>
                  <a:lnTo>
                    <a:pt x="1488" y="240"/>
                  </a:lnTo>
                  <a:lnTo>
                    <a:pt x="2160" y="240"/>
                  </a:lnTo>
                  <a:lnTo>
                    <a:pt x="2160" y="96"/>
                  </a:lnTo>
                  <a:lnTo>
                    <a:pt x="1536" y="96"/>
                  </a:lnTo>
                  <a:lnTo>
                    <a:pt x="1440" y="0"/>
                  </a:lnTo>
                  <a:lnTo>
                    <a:pt x="720" y="0"/>
                  </a:lnTo>
                  <a:lnTo>
                    <a:pt x="624" y="96"/>
                  </a:lnTo>
                  <a:lnTo>
                    <a:pt x="0" y="96"/>
                  </a:lnTo>
                  <a:lnTo>
                    <a:pt x="0" y="240"/>
                  </a:lnTo>
                  <a:close/>
                </a:path>
              </a:pathLst>
            </a:custGeom>
            <a:solidFill>
              <a:srgbClr val="FF6600"/>
            </a:solidFill>
            <a:ln w="9525">
              <a:solidFill>
                <a:schemeClr val="tx1"/>
              </a:solidFill>
              <a:round/>
              <a:headEnd/>
              <a:tailEnd/>
            </a:ln>
          </p:spPr>
          <p:txBody>
            <a:bodyPr>
              <a:spAutoFit/>
            </a:bodyPr>
            <a:lstStyle/>
            <a:p>
              <a:pPr fontAlgn="base">
                <a:spcBef>
                  <a:spcPct val="0"/>
                </a:spcBef>
                <a:spcAft>
                  <a:spcPct val="0"/>
                </a:spcAft>
              </a:pPr>
              <a:endParaRPr lang="ja-JP" altLang="en-US" sz="2400" b="1" smtClean="0">
                <a:solidFill>
                  <a:srgbClr val="000000"/>
                </a:solidFill>
              </a:endParaRPr>
            </a:p>
          </p:txBody>
        </p:sp>
        <p:sp>
          <p:nvSpPr>
            <p:cNvPr id="299051" name="Freeform 28"/>
            <p:cNvSpPr>
              <a:spLocks/>
            </p:cNvSpPr>
            <p:nvPr/>
          </p:nvSpPr>
          <p:spPr bwMode="auto">
            <a:xfrm>
              <a:off x="828" y="3072"/>
              <a:ext cx="1104" cy="192"/>
            </a:xfrm>
            <a:custGeom>
              <a:avLst/>
              <a:gdLst>
                <a:gd name="T0" fmla="*/ 0 w 1104"/>
                <a:gd name="T1" fmla="*/ 192 h 192"/>
                <a:gd name="T2" fmla="*/ 96 w 1104"/>
                <a:gd name="T3" fmla="*/ 192 h 192"/>
                <a:gd name="T4" fmla="*/ 192 w 1104"/>
                <a:gd name="T5" fmla="*/ 96 h 192"/>
                <a:gd name="T6" fmla="*/ 912 w 1104"/>
                <a:gd name="T7" fmla="*/ 96 h 192"/>
                <a:gd name="T8" fmla="*/ 1008 w 1104"/>
                <a:gd name="T9" fmla="*/ 192 h 192"/>
                <a:gd name="T10" fmla="*/ 1104 w 1104"/>
                <a:gd name="T11" fmla="*/ 192 h 192"/>
                <a:gd name="T12" fmla="*/ 1104 w 1104"/>
                <a:gd name="T13" fmla="*/ 96 h 192"/>
                <a:gd name="T14" fmla="*/ 1002 w 1104"/>
                <a:gd name="T15" fmla="*/ 96 h 192"/>
                <a:gd name="T16" fmla="*/ 918 w 1104"/>
                <a:gd name="T17" fmla="*/ 0 h 192"/>
                <a:gd name="T18" fmla="*/ 192 w 1104"/>
                <a:gd name="T19" fmla="*/ 0 h 192"/>
                <a:gd name="T20" fmla="*/ 96 w 1104"/>
                <a:gd name="T21" fmla="*/ 96 h 192"/>
                <a:gd name="T22" fmla="*/ 0 w 1104"/>
                <a:gd name="T23" fmla="*/ 96 h 192"/>
                <a:gd name="T24" fmla="*/ 0 w 1104"/>
                <a:gd name="T25" fmla="*/ 192 h 19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104"/>
                <a:gd name="T40" fmla="*/ 0 h 192"/>
                <a:gd name="T41" fmla="*/ 1104 w 1104"/>
                <a:gd name="T42" fmla="*/ 192 h 19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104" h="192">
                  <a:moveTo>
                    <a:pt x="0" y="192"/>
                  </a:moveTo>
                  <a:lnTo>
                    <a:pt x="96" y="192"/>
                  </a:lnTo>
                  <a:lnTo>
                    <a:pt x="192" y="96"/>
                  </a:lnTo>
                  <a:lnTo>
                    <a:pt x="912" y="96"/>
                  </a:lnTo>
                  <a:lnTo>
                    <a:pt x="1008" y="192"/>
                  </a:lnTo>
                  <a:lnTo>
                    <a:pt x="1104" y="192"/>
                  </a:lnTo>
                  <a:lnTo>
                    <a:pt x="1104" y="96"/>
                  </a:lnTo>
                  <a:lnTo>
                    <a:pt x="1002" y="96"/>
                  </a:lnTo>
                  <a:lnTo>
                    <a:pt x="918" y="0"/>
                  </a:lnTo>
                  <a:lnTo>
                    <a:pt x="192" y="0"/>
                  </a:lnTo>
                  <a:lnTo>
                    <a:pt x="96" y="96"/>
                  </a:lnTo>
                  <a:lnTo>
                    <a:pt x="0" y="96"/>
                  </a:lnTo>
                  <a:lnTo>
                    <a:pt x="0" y="192"/>
                  </a:lnTo>
                  <a:close/>
                </a:path>
              </a:pathLst>
            </a:custGeom>
            <a:solidFill>
              <a:srgbClr val="CCFFFF"/>
            </a:solidFill>
            <a:ln w="9525">
              <a:solidFill>
                <a:schemeClr val="tx1"/>
              </a:solidFill>
              <a:round/>
              <a:headEnd/>
              <a:tailEnd/>
            </a:ln>
          </p:spPr>
          <p:txBody>
            <a:bodyPr>
              <a:spAutoFit/>
            </a:bodyPr>
            <a:lstStyle/>
            <a:p>
              <a:pPr fontAlgn="base">
                <a:spcBef>
                  <a:spcPct val="0"/>
                </a:spcBef>
                <a:spcAft>
                  <a:spcPct val="0"/>
                </a:spcAft>
              </a:pPr>
              <a:endParaRPr lang="ja-JP" altLang="en-US" sz="2400" b="1" smtClean="0">
                <a:solidFill>
                  <a:srgbClr val="000000"/>
                </a:solidFill>
              </a:endParaRPr>
            </a:p>
          </p:txBody>
        </p:sp>
        <p:sp>
          <p:nvSpPr>
            <p:cNvPr id="299052" name="Freeform 29"/>
            <p:cNvSpPr>
              <a:spLocks/>
            </p:cNvSpPr>
            <p:nvPr/>
          </p:nvSpPr>
          <p:spPr bwMode="auto">
            <a:xfrm>
              <a:off x="828" y="3024"/>
              <a:ext cx="1104" cy="144"/>
            </a:xfrm>
            <a:custGeom>
              <a:avLst/>
              <a:gdLst>
                <a:gd name="T0" fmla="*/ 0 w 1104"/>
                <a:gd name="T1" fmla="*/ 144 h 144"/>
                <a:gd name="T2" fmla="*/ 96 w 1104"/>
                <a:gd name="T3" fmla="*/ 144 h 144"/>
                <a:gd name="T4" fmla="*/ 192 w 1104"/>
                <a:gd name="T5" fmla="*/ 48 h 144"/>
                <a:gd name="T6" fmla="*/ 912 w 1104"/>
                <a:gd name="T7" fmla="*/ 48 h 144"/>
                <a:gd name="T8" fmla="*/ 1008 w 1104"/>
                <a:gd name="T9" fmla="*/ 144 h 144"/>
                <a:gd name="T10" fmla="*/ 1104 w 1104"/>
                <a:gd name="T11" fmla="*/ 144 h 144"/>
                <a:gd name="T12" fmla="*/ 1104 w 1104"/>
                <a:gd name="T13" fmla="*/ 96 h 144"/>
                <a:gd name="T14" fmla="*/ 1008 w 1104"/>
                <a:gd name="T15" fmla="*/ 96 h 144"/>
                <a:gd name="T16" fmla="*/ 912 w 1104"/>
                <a:gd name="T17" fmla="*/ 0 h 144"/>
                <a:gd name="T18" fmla="*/ 192 w 1104"/>
                <a:gd name="T19" fmla="*/ 0 h 144"/>
                <a:gd name="T20" fmla="*/ 96 w 1104"/>
                <a:gd name="T21" fmla="*/ 96 h 144"/>
                <a:gd name="T22" fmla="*/ 0 w 1104"/>
                <a:gd name="T23" fmla="*/ 96 h 144"/>
                <a:gd name="T24" fmla="*/ 0 w 1104"/>
                <a:gd name="T25" fmla="*/ 144 h 14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104"/>
                <a:gd name="T40" fmla="*/ 0 h 144"/>
                <a:gd name="T41" fmla="*/ 1104 w 1104"/>
                <a:gd name="T42" fmla="*/ 144 h 14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104" h="144">
                  <a:moveTo>
                    <a:pt x="0" y="144"/>
                  </a:moveTo>
                  <a:lnTo>
                    <a:pt x="96" y="144"/>
                  </a:lnTo>
                  <a:lnTo>
                    <a:pt x="192" y="48"/>
                  </a:lnTo>
                  <a:lnTo>
                    <a:pt x="912" y="48"/>
                  </a:lnTo>
                  <a:lnTo>
                    <a:pt x="1008" y="144"/>
                  </a:lnTo>
                  <a:lnTo>
                    <a:pt x="1104" y="144"/>
                  </a:lnTo>
                  <a:lnTo>
                    <a:pt x="1104" y="96"/>
                  </a:lnTo>
                  <a:lnTo>
                    <a:pt x="1008" y="96"/>
                  </a:lnTo>
                  <a:lnTo>
                    <a:pt x="912" y="0"/>
                  </a:lnTo>
                  <a:lnTo>
                    <a:pt x="192" y="0"/>
                  </a:lnTo>
                  <a:lnTo>
                    <a:pt x="96" y="96"/>
                  </a:lnTo>
                  <a:lnTo>
                    <a:pt x="0" y="96"/>
                  </a:lnTo>
                  <a:lnTo>
                    <a:pt x="0" y="144"/>
                  </a:lnTo>
                  <a:close/>
                </a:path>
              </a:pathLst>
            </a:custGeom>
            <a:solidFill>
              <a:srgbClr val="00FFFF"/>
            </a:solidFill>
            <a:ln w="9525">
              <a:solidFill>
                <a:schemeClr val="tx1"/>
              </a:solidFill>
              <a:round/>
              <a:headEnd/>
              <a:tailEnd/>
            </a:ln>
          </p:spPr>
          <p:txBody>
            <a:bodyPr>
              <a:spAutoFit/>
            </a:bodyPr>
            <a:lstStyle/>
            <a:p>
              <a:pPr fontAlgn="base">
                <a:spcBef>
                  <a:spcPct val="0"/>
                </a:spcBef>
                <a:spcAft>
                  <a:spcPct val="0"/>
                </a:spcAft>
              </a:pPr>
              <a:endParaRPr lang="ja-JP" altLang="en-US" sz="2400" b="1" smtClean="0">
                <a:solidFill>
                  <a:srgbClr val="000000"/>
                </a:solidFill>
              </a:endParaRPr>
            </a:p>
          </p:txBody>
        </p:sp>
        <p:sp>
          <p:nvSpPr>
            <p:cNvPr id="299053" name="Freeform 30"/>
            <p:cNvSpPr>
              <a:spLocks/>
            </p:cNvSpPr>
            <p:nvPr/>
          </p:nvSpPr>
          <p:spPr bwMode="auto">
            <a:xfrm>
              <a:off x="300" y="2880"/>
              <a:ext cx="768" cy="384"/>
            </a:xfrm>
            <a:custGeom>
              <a:avLst/>
              <a:gdLst>
                <a:gd name="T0" fmla="*/ 0 w 768"/>
                <a:gd name="T1" fmla="*/ 384 h 384"/>
                <a:gd name="T2" fmla="*/ 528 w 768"/>
                <a:gd name="T3" fmla="*/ 384 h 384"/>
                <a:gd name="T4" fmla="*/ 528 w 768"/>
                <a:gd name="T5" fmla="*/ 240 h 384"/>
                <a:gd name="T6" fmla="*/ 624 w 768"/>
                <a:gd name="T7" fmla="*/ 240 h 384"/>
                <a:gd name="T8" fmla="*/ 720 w 768"/>
                <a:gd name="T9" fmla="*/ 144 h 384"/>
                <a:gd name="T10" fmla="*/ 768 w 768"/>
                <a:gd name="T11" fmla="*/ 144 h 384"/>
                <a:gd name="T12" fmla="*/ 768 w 768"/>
                <a:gd name="T13" fmla="*/ 0 h 384"/>
                <a:gd name="T14" fmla="*/ 720 w 768"/>
                <a:gd name="T15" fmla="*/ 0 h 384"/>
                <a:gd name="T16" fmla="*/ 576 w 768"/>
                <a:gd name="T17" fmla="*/ 144 h 384"/>
                <a:gd name="T18" fmla="*/ 432 w 768"/>
                <a:gd name="T19" fmla="*/ 144 h 384"/>
                <a:gd name="T20" fmla="*/ 432 w 768"/>
                <a:gd name="T21" fmla="*/ 288 h 384"/>
                <a:gd name="T22" fmla="*/ 0 w 768"/>
                <a:gd name="T23" fmla="*/ 288 h 384"/>
                <a:gd name="T24" fmla="*/ 0 w 768"/>
                <a:gd name="T25" fmla="*/ 384 h 3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68"/>
                <a:gd name="T40" fmla="*/ 0 h 384"/>
                <a:gd name="T41" fmla="*/ 768 w 768"/>
                <a:gd name="T42" fmla="*/ 384 h 38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68" h="384">
                  <a:moveTo>
                    <a:pt x="0" y="384"/>
                  </a:moveTo>
                  <a:lnTo>
                    <a:pt x="528" y="384"/>
                  </a:lnTo>
                  <a:lnTo>
                    <a:pt x="528" y="240"/>
                  </a:lnTo>
                  <a:lnTo>
                    <a:pt x="624" y="240"/>
                  </a:lnTo>
                  <a:lnTo>
                    <a:pt x="720" y="144"/>
                  </a:lnTo>
                  <a:lnTo>
                    <a:pt x="768" y="144"/>
                  </a:lnTo>
                  <a:lnTo>
                    <a:pt x="768" y="0"/>
                  </a:lnTo>
                  <a:lnTo>
                    <a:pt x="720" y="0"/>
                  </a:lnTo>
                  <a:lnTo>
                    <a:pt x="576" y="144"/>
                  </a:lnTo>
                  <a:lnTo>
                    <a:pt x="432" y="144"/>
                  </a:lnTo>
                  <a:lnTo>
                    <a:pt x="432" y="288"/>
                  </a:lnTo>
                  <a:lnTo>
                    <a:pt x="0" y="288"/>
                  </a:lnTo>
                  <a:lnTo>
                    <a:pt x="0" y="384"/>
                  </a:lnTo>
                  <a:close/>
                </a:path>
              </a:pathLst>
            </a:custGeom>
            <a:solidFill>
              <a:srgbClr val="C0C0C0"/>
            </a:solidFill>
            <a:ln w="9525">
              <a:solidFill>
                <a:schemeClr val="tx1"/>
              </a:solidFill>
              <a:round/>
              <a:headEnd/>
              <a:tailEnd/>
            </a:ln>
          </p:spPr>
          <p:txBody>
            <a:bodyPr>
              <a:spAutoFit/>
            </a:bodyPr>
            <a:lstStyle/>
            <a:p>
              <a:pPr fontAlgn="base">
                <a:spcBef>
                  <a:spcPct val="0"/>
                </a:spcBef>
                <a:spcAft>
                  <a:spcPct val="0"/>
                </a:spcAft>
              </a:pPr>
              <a:endParaRPr lang="ja-JP" altLang="en-US" sz="2400" b="1" smtClean="0">
                <a:solidFill>
                  <a:srgbClr val="000000"/>
                </a:solidFill>
              </a:endParaRPr>
            </a:p>
          </p:txBody>
        </p:sp>
        <p:sp>
          <p:nvSpPr>
            <p:cNvPr id="299054" name="Freeform 31"/>
            <p:cNvSpPr>
              <a:spLocks/>
            </p:cNvSpPr>
            <p:nvPr/>
          </p:nvSpPr>
          <p:spPr bwMode="auto">
            <a:xfrm>
              <a:off x="1692" y="2880"/>
              <a:ext cx="768" cy="384"/>
            </a:xfrm>
            <a:custGeom>
              <a:avLst/>
              <a:gdLst>
                <a:gd name="T0" fmla="*/ 768 w 768"/>
                <a:gd name="T1" fmla="*/ 384 h 384"/>
                <a:gd name="T2" fmla="*/ 240 w 768"/>
                <a:gd name="T3" fmla="*/ 384 h 384"/>
                <a:gd name="T4" fmla="*/ 240 w 768"/>
                <a:gd name="T5" fmla="*/ 240 h 384"/>
                <a:gd name="T6" fmla="*/ 144 w 768"/>
                <a:gd name="T7" fmla="*/ 240 h 384"/>
                <a:gd name="T8" fmla="*/ 48 w 768"/>
                <a:gd name="T9" fmla="*/ 144 h 384"/>
                <a:gd name="T10" fmla="*/ 0 w 768"/>
                <a:gd name="T11" fmla="*/ 144 h 384"/>
                <a:gd name="T12" fmla="*/ 0 w 768"/>
                <a:gd name="T13" fmla="*/ 0 h 384"/>
                <a:gd name="T14" fmla="*/ 48 w 768"/>
                <a:gd name="T15" fmla="*/ 0 h 384"/>
                <a:gd name="T16" fmla="*/ 192 w 768"/>
                <a:gd name="T17" fmla="*/ 144 h 384"/>
                <a:gd name="T18" fmla="*/ 330 w 768"/>
                <a:gd name="T19" fmla="*/ 144 h 384"/>
                <a:gd name="T20" fmla="*/ 330 w 768"/>
                <a:gd name="T21" fmla="*/ 288 h 384"/>
                <a:gd name="T22" fmla="*/ 768 w 768"/>
                <a:gd name="T23" fmla="*/ 288 h 384"/>
                <a:gd name="T24" fmla="*/ 768 w 768"/>
                <a:gd name="T25" fmla="*/ 384 h 3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68"/>
                <a:gd name="T40" fmla="*/ 0 h 384"/>
                <a:gd name="T41" fmla="*/ 768 w 768"/>
                <a:gd name="T42" fmla="*/ 384 h 38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68" h="384">
                  <a:moveTo>
                    <a:pt x="768" y="384"/>
                  </a:moveTo>
                  <a:lnTo>
                    <a:pt x="240" y="384"/>
                  </a:lnTo>
                  <a:lnTo>
                    <a:pt x="240" y="240"/>
                  </a:lnTo>
                  <a:lnTo>
                    <a:pt x="144" y="240"/>
                  </a:lnTo>
                  <a:lnTo>
                    <a:pt x="48" y="144"/>
                  </a:lnTo>
                  <a:lnTo>
                    <a:pt x="0" y="144"/>
                  </a:lnTo>
                  <a:lnTo>
                    <a:pt x="0" y="0"/>
                  </a:lnTo>
                  <a:lnTo>
                    <a:pt x="48" y="0"/>
                  </a:lnTo>
                  <a:lnTo>
                    <a:pt x="192" y="144"/>
                  </a:lnTo>
                  <a:lnTo>
                    <a:pt x="330" y="144"/>
                  </a:lnTo>
                  <a:lnTo>
                    <a:pt x="330" y="288"/>
                  </a:lnTo>
                  <a:lnTo>
                    <a:pt x="768" y="288"/>
                  </a:lnTo>
                  <a:lnTo>
                    <a:pt x="768" y="384"/>
                  </a:lnTo>
                  <a:close/>
                </a:path>
              </a:pathLst>
            </a:custGeom>
            <a:solidFill>
              <a:srgbClr val="C0C0C0"/>
            </a:solidFill>
            <a:ln w="9525">
              <a:solidFill>
                <a:schemeClr val="tx1"/>
              </a:solidFill>
              <a:round/>
              <a:headEnd/>
              <a:tailEnd/>
            </a:ln>
          </p:spPr>
          <p:txBody>
            <a:bodyPr>
              <a:spAutoFit/>
            </a:bodyPr>
            <a:lstStyle/>
            <a:p>
              <a:pPr fontAlgn="base">
                <a:spcBef>
                  <a:spcPct val="0"/>
                </a:spcBef>
                <a:spcAft>
                  <a:spcPct val="0"/>
                </a:spcAft>
              </a:pPr>
              <a:endParaRPr lang="ja-JP" altLang="en-US" sz="2400" b="1" smtClean="0">
                <a:solidFill>
                  <a:srgbClr val="000000"/>
                </a:solidFill>
              </a:endParaRPr>
            </a:p>
          </p:txBody>
        </p:sp>
        <p:sp>
          <p:nvSpPr>
            <p:cNvPr id="299055" name="Freeform 32"/>
            <p:cNvSpPr>
              <a:spLocks/>
            </p:cNvSpPr>
            <p:nvPr/>
          </p:nvSpPr>
          <p:spPr bwMode="auto">
            <a:xfrm>
              <a:off x="300" y="2736"/>
              <a:ext cx="2160" cy="432"/>
            </a:xfrm>
            <a:custGeom>
              <a:avLst/>
              <a:gdLst>
                <a:gd name="T0" fmla="*/ 0 w 2160"/>
                <a:gd name="T1" fmla="*/ 432 h 432"/>
                <a:gd name="T2" fmla="*/ 432 w 2160"/>
                <a:gd name="T3" fmla="*/ 432 h 432"/>
                <a:gd name="T4" fmla="*/ 432 w 2160"/>
                <a:gd name="T5" fmla="*/ 288 h 432"/>
                <a:gd name="T6" fmla="*/ 576 w 2160"/>
                <a:gd name="T7" fmla="*/ 288 h 432"/>
                <a:gd name="T8" fmla="*/ 720 w 2160"/>
                <a:gd name="T9" fmla="*/ 144 h 432"/>
                <a:gd name="T10" fmla="*/ 768 w 2160"/>
                <a:gd name="T11" fmla="*/ 144 h 432"/>
                <a:gd name="T12" fmla="*/ 768 w 2160"/>
                <a:gd name="T13" fmla="*/ 288 h 432"/>
                <a:gd name="T14" fmla="*/ 768 w 2160"/>
                <a:gd name="T15" fmla="*/ 336 h 432"/>
                <a:gd name="T16" fmla="*/ 768 w 2160"/>
                <a:gd name="T17" fmla="*/ 384 h 432"/>
                <a:gd name="T18" fmla="*/ 1392 w 2160"/>
                <a:gd name="T19" fmla="*/ 384 h 432"/>
                <a:gd name="T20" fmla="*/ 1392 w 2160"/>
                <a:gd name="T21" fmla="*/ 144 h 432"/>
                <a:gd name="T22" fmla="*/ 1440 w 2160"/>
                <a:gd name="T23" fmla="*/ 144 h 432"/>
                <a:gd name="T24" fmla="*/ 1584 w 2160"/>
                <a:gd name="T25" fmla="*/ 288 h 432"/>
                <a:gd name="T26" fmla="*/ 1728 w 2160"/>
                <a:gd name="T27" fmla="*/ 288 h 432"/>
                <a:gd name="T28" fmla="*/ 1728 w 2160"/>
                <a:gd name="T29" fmla="*/ 432 h 432"/>
                <a:gd name="T30" fmla="*/ 2160 w 2160"/>
                <a:gd name="T31" fmla="*/ 432 h 432"/>
                <a:gd name="T32" fmla="*/ 2160 w 2160"/>
                <a:gd name="T33" fmla="*/ 240 h 432"/>
                <a:gd name="T34" fmla="*/ 1824 w 2160"/>
                <a:gd name="T35" fmla="*/ 240 h 432"/>
                <a:gd name="T36" fmla="*/ 1824 w 2160"/>
                <a:gd name="T37" fmla="*/ 144 h 432"/>
                <a:gd name="T38" fmla="*/ 1632 w 2160"/>
                <a:gd name="T39" fmla="*/ 144 h 432"/>
                <a:gd name="T40" fmla="*/ 1488 w 2160"/>
                <a:gd name="T41" fmla="*/ 0 h 432"/>
                <a:gd name="T42" fmla="*/ 1248 w 2160"/>
                <a:gd name="T43" fmla="*/ 0 h 432"/>
                <a:gd name="T44" fmla="*/ 1248 w 2160"/>
                <a:gd name="T45" fmla="*/ 192 h 432"/>
                <a:gd name="T46" fmla="*/ 912 w 2160"/>
                <a:gd name="T47" fmla="*/ 192 h 432"/>
                <a:gd name="T48" fmla="*/ 912 w 2160"/>
                <a:gd name="T49" fmla="*/ 0 h 432"/>
                <a:gd name="T50" fmla="*/ 672 w 2160"/>
                <a:gd name="T51" fmla="*/ 0 h 432"/>
                <a:gd name="T52" fmla="*/ 528 w 2160"/>
                <a:gd name="T53" fmla="*/ 144 h 432"/>
                <a:gd name="T54" fmla="*/ 336 w 2160"/>
                <a:gd name="T55" fmla="*/ 144 h 432"/>
                <a:gd name="T56" fmla="*/ 336 w 2160"/>
                <a:gd name="T57" fmla="*/ 240 h 432"/>
                <a:gd name="T58" fmla="*/ 0 w 2160"/>
                <a:gd name="T59" fmla="*/ 240 h 432"/>
                <a:gd name="T60" fmla="*/ 0 w 2160"/>
                <a:gd name="T61" fmla="*/ 432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2160"/>
                <a:gd name="T94" fmla="*/ 0 h 432"/>
                <a:gd name="T95" fmla="*/ 2160 w 2160"/>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2160" h="432">
                  <a:moveTo>
                    <a:pt x="0" y="432"/>
                  </a:moveTo>
                  <a:lnTo>
                    <a:pt x="432" y="432"/>
                  </a:lnTo>
                  <a:lnTo>
                    <a:pt x="432" y="288"/>
                  </a:lnTo>
                  <a:lnTo>
                    <a:pt x="576" y="288"/>
                  </a:lnTo>
                  <a:lnTo>
                    <a:pt x="720" y="144"/>
                  </a:lnTo>
                  <a:lnTo>
                    <a:pt x="768" y="144"/>
                  </a:lnTo>
                  <a:lnTo>
                    <a:pt x="768" y="288"/>
                  </a:lnTo>
                  <a:lnTo>
                    <a:pt x="768" y="336"/>
                  </a:lnTo>
                  <a:lnTo>
                    <a:pt x="768" y="384"/>
                  </a:lnTo>
                  <a:lnTo>
                    <a:pt x="1392" y="384"/>
                  </a:lnTo>
                  <a:lnTo>
                    <a:pt x="1392" y="144"/>
                  </a:lnTo>
                  <a:lnTo>
                    <a:pt x="1440" y="144"/>
                  </a:lnTo>
                  <a:lnTo>
                    <a:pt x="1584" y="288"/>
                  </a:lnTo>
                  <a:lnTo>
                    <a:pt x="1728" y="288"/>
                  </a:lnTo>
                  <a:lnTo>
                    <a:pt x="1728" y="432"/>
                  </a:lnTo>
                  <a:lnTo>
                    <a:pt x="2160" y="432"/>
                  </a:lnTo>
                  <a:lnTo>
                    <a:pt x="2160" y="240"/>
                  </a:lnTo>
                  <a:lnTo>
                    <a:pt x="1824" y="240"/>
                  </a:lnTo>
                  <a:lnTo>
                    <a:pt x="1824" y="144"/>
                  </a:lnTo>
                  <a:lnTo>
                    <a:pt x="1632" y="144"/>
                  </a:lnTo>
                  <a:lnTo>
                    <a:pt x="1488" y="0"/>
                  </a:lnTo>
                  <a:lnTo>
                    <a:pt x="1248" y="0"/>
                  </a:lnTo>
                  <a:lnTo>
                    <a:pt x="1248" y="192"/>
                  </a:lnTo>
                  <a:lnTo>
                    <a:pt x="912" y="192"/>
                  </a:lnTo>
                  <a:lnTo>
                    <a:pt x="912" y="0"/>
                  </a:lnTo>
                  <a:lnTo>
                    <a:pt x="672" y="0"/>
                  </a:lnTo>
                  <a:lnTo>
                    <a:pt x="528" y="144"/>
                  </a:lnTo>
                  <a:lnTo>
                    <a:pt x="336" y="144"/>
                  </a:lnTo>
                  <a:lnTo>
                    <a:pt x="336" y="240"/>
                  </a:lnTo>
                  <a:lnTo>
                    <a:pt x="0" y="240"/>
                  </a:lnTo>
                  <a:lnTo>
                    <a:pt x="0" y="432"/>
                  </a:lnTo>
                  <a:close/>
                </a:path>
              </a:pathLst>
            </a:custGeom>
            <a:solidFill>
              <a:srgbClr val="FF6600"/>
            </a:solidFill>
            <a:ln w="9525">
              <a:solidFill>
                <a:schemeClr val="tx1"/>
              </a:solidFill>
              <a:round/>
              <a:headEnd/>
              <a:tailEnd/>
            </a:ln>
          </p:spPr>
          <p:txBody>
            <a:bodyPr>
              <a:spAutoFit/>
            </a:bodyPr>
            <a:lstStyle/>
            <a:p>
              <a:pPr fontAlgn="base">
                <a:spcBef>
                  <a:spcPct val="0"/>
                </a:spcBef>
                <a:spcAft>
                  <a:spcPct val="0"/>
                </a:spcAft>
              </a:pPr>
              <a:endParaRPr lang="ja-JP" altLang="en-US" sz="2400" b="1" smtClean="0">
                <a:solidFill>
                  <a:srgbClr val="000000"/>
                </a:solidFill>
              </a:endParaRPr>
            </a:p>
          </p:txBody>
        </p:sp>
        <p:sp>
          <p:nvSpPr>
            <p:cNvPr id="299056" name="Text Box 33"/>
            <p:cNvSpPr txBox="1">
              <a:spLocks noChangeArrowheads="1"/>
            </p:cNvSpPr>
            <p:nvPr/>
          </p:nvSpPr>
          <p:spPr bwMode="auto">
            <a:xfrm>
              <a:off x="1488" y="2496"/>
              <a:ext cx="1106" cy="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b="1">
                  <a:solidFill>
                    <a:schemeClr val="tx1"/>
                  </a:solidFill>
                  <a:latin typeface="Times New Roman" pitchFamily="18" charset="0"/>
                  <a:ea typeface="ＭＳ Ｐゴシック" pitchFamily="50" charset="-128"/>
                </a:defRPr>
              </a:lvl1pPr>
              <a:lvl2pPr marL="742950" indent="-285750" eaLnBrk="0" hangingPunct="0">
                <a:defRPr kumimoji="1" sz="2400" b="1">
                  <a:solidFill>
                    <a:schemeClr val="tx1"/>
                  </a:solidFill>
                  <a:latin typeface="Times New Roman" pitchFamily="18" charset="0"/>
                  <a:ea typeface="ＭＳ Ｐゴシック" pitchFamily="50" charset="-128"/>
                </a:defRPr>
              </a:lvl2pPr>
              <a:lvl3pPr marL="1143000" indent="-228600" eaLnBrk="0" hangingPunct="0">
                <a:defRPr kumimoji="1" sz="2400" b="1">
                  <a:solidFill>
                    <a:schemeClr val="tx1"/>
                  </a:solidFill>
                  <a:latin typeface="Times New Roman" pitchFamily="18" charset="0"/>
                  <a:ea typeface="ＭＳ Ｐゴシック" pitchFamily="50" charset="-128"/>
                </a:defRPr>
              </a:lvl3pPr>
              <a:lvl4pPr marL="1600200" indent="-228600" eaLnBrk="0" hangingPunct="0">
                <a:defRPr kumimoji="1" sz="2400" b="1">
                  <a:solidFill>
                    <a:schemeClr val="tx1"/>
                  </a:solidFill>
                  <a:latin typeface="Times New Roman" pitchFamily="18" charset="0"/>
                  <a:ea typeface="ＭＳ Ｐゴシック" pitchFamily="50" charset="-128"/>
                </a:defRPr>
              </a:lvl4pPr>
              <a:lvl5pPr marL="2057400" indent="-228600" eaLnBrk="0" hangingPunct="0">
                <a:defRPr kumimoji="1" sz="2400" b="1">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b="1">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b="1">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b="1">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b="1">
                  <a:solidFill>
                    <a:schemeClr val="tx1"/>
                  </a:solidFill>
                  <a:latin typeface="Times New Roman" pitchFamily="18" charset="0"/>
                  <a:ea typeface="ＭＳ Ｐゴシック" pitchFamily="50" charset="-128"/>
                </a:defRPr>
              </a:lvl9pPr>
            </a:lstStyle>
            <a:p>
              <a:pPr eaLnBrk="1" fontAlgn="base" hangingPunct="1">
                <a:lnSpc>
                  <a:spcPct val="130000"/>
                </a:lnSpc>
                <a:spcBef>
                  <a:spcPct val="0"/>
                </a:spcBef>
                <a:spcAft>
                  <a:spcPct val="0"/>
                </a:spcAft>
              </a:pPr>
              <a:r>
                <a:rPr lang="en-US" altLang="ja-JP" sz="1800" b="0" smtClean="0">
                  <a:solidFill>
                    <a:srgbClr val="000000"/>
                  </a:solidFill>
                </a:rPr>
                <a:t>n</a:t>
              </a:r>
              <a:r>
                <a:rPr lang="en-US" altLang="ja-JP" sz="1800" b="0" baseline="30000" smtClean="0">
                  <a:solidFill>
                    <a:srgbClr val="000000"/>
                  </a:solidFill>
                </a:rPr>
                <a:t>+</a:t>
              </a:r>
              <a:r>
                <a:rPr lang="en-US" altLang="ja-JP" sz="1800" b="0" smtClean="0">
                  <a:solidFill>
                    <a:srgbClr val="000000"/>
                  </a:solidFill>
                </a:rPr>
                <a:t> a-Si:H contact</a:t>
              </a:r>
            </a:p>
          </p:txBody>
        </p:sp>
        <p:sp>
          <p:nvSpPr>
            <p:cNvPr id="299057" name="Line 34"/>
            <p:cNvSpPr>
              <a:spLocks noChangeShapeType="1"/>
            </p:cNvSpPr>
            <p:nvPr/>
          </p:nvSpPr>
          <p:spPr bwMode="auto">
            <a:xfrm>
              <a:off x="1296" y="2688"/>
              <a:ext cx="144" cy="456"/>
            </a:xfrm>
            <a:prstGeom prst="line">
              <a:avLst/>
            </a:prstGeom>
            <a:noFill/>
            <a:ln w="28575">
              <a:solidFill>
                <a:srgbClr val="0000FF"/>
              </a:solidFill>
              <a:round/>
              <a:headEnd/>
              <a:tailEnd type="triangle" w="med" len="med"/>
            </a:ln>
            <a:extLst>
              <a:ext uri="{909E8E84-426E-40DD-AFC4-6F175D3DCCD1}">
                <a14:hiddenFill xmlns:a14="http://schemas.microsoft.com/office/drawing/2010/main">
                  <a:noFill/>
                </a14:hiddenFill>
              </a:ext>
            </a:extLst>
          </p:spPr>
          <p:txBody>
            <a:bodyPr>
              <a:spAutoFit/>
            </a:bodyPr>
            <a:lstStyle/>
            <a:p>
              <a:pPr fontAlgn="base">
                <a:spcBef>
                  <a:spcPct val="0"/>
                </a:spcBef>
                <a:spcAft>
                  <a:spcPct val="0"/>
                </a:spcAft>
              </a:pPr>
              <a:endParaRPr lang="ja-JP" altLang="en-US" sz="2400" b="1" smtClean="0">
                <a:solidFill>
                  <a:srgbClr val="000000"/>
                </a:solidFill>
              </a:endParaRPr>
            </a:p>
          </p:txBody>
        </p:sp>
        <p:sp>
          <p:nvSpPr>
            <p:cNvPr id="299058" name="Text Box 35"/>
            <p:cNvSpPr txBox="1">
              <a:spLocks noChangeArrowheads="1"/>
            </p:cNvSpPr>
            <p:nvPr/>
          </p:nvSpPr>
          <p:spPr bwMode="auto">
            <a:xfrm>
              <a:off x="816" y="2453"/>
              <a:ext cx="568" cy="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b="1">
                  <a:solidFill>
                    <a:schemeClr val="tx1"/>
                  </a:solidFill>
                  <a:latin typeface="Times New Roman" pitchFamily="18" charset="0"/>
                  <a:ea typeface="ＭＳ Ｐゴシック" pitchFamily="50" charset="-128"/>
                </a:defRPr>
              </a:lvl1pPr>
              <a:lvl2pPr marL="742950" indent="-285750" eaLnBrk="0" hangingPunct="0">
                <a:defRPr kumimoji="1" sz="2400" b="1">
                  <a:solidFill>
                    <a:schemeClr val="tx1"/>
                  </a:solidFill>
                  <a:latin typeface="Times New Roman" pitchFamily="18" charset="0"/>
                  <a:ea typeface="ＭＳ Ｐゴシック" pitchFamily="50" charset="-128"/>
                </a:defRPr>
              </a:lvl2pPr>
              <a:lvl3pPr marL="1143000" indent="-228600" eaLnBrk="0" hangingPunct="0">
                <a:defRPr kumimoji="1" sz="2400" b="1">
                  <a:solidFill>
                    <a:schemeClr val="tx1"/>
                  </a:solidFill>
                  <a:latin typeface="Times New Roman" pitchFamily="18" charset="0"/>
                  <a:ea typeface="ＭＳ Ｐゴシック" pitchFamily="50" charset="-128"/>
                </a:defRPr>
              </a:lvl3pPr>
              <a:lvl4pPr marL="1600200" indent="-228600" eaLnBrk="0" hangingPunct="0">
                <a:defRPr kumimoji="1" sz="2400" b="1">
                  <a:solidFill>
                    <a:schemeClr val="tx1"/>
                  </a:solidFill>
                  <a:latin typeface="Times New Roman" pitchFamily="18" charset="0"/>
                  <a:ea typeface="ＭＳ Ｐゴシック" pitchFamily="50" charset="-128"/>
                </a:defRPr>
              </a:lvl4pPr>
              <a:lvl5pPr marL="2057400" indent="-228600" eaLnBrk="0" hangingPunct="0">
                <a:defRPr kumimoji="1" sz="2400" b="1">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b="1">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b="1">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b="1">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b="1">
                  <a:solidFill>
                    <a:schemeClr val="tx1"/>
                  </a:solidFill>
                  <a:latin typeface="Times New Roman" pitchFamily="18" charset="0"/>
                  <a:ea typeface="ＭＳ Ｐゴシック" pitchFamily="50" charset="-128"/>
                </a:defRPr>
              </a:lvl9pPr>
            </a:lstStyle>
            <a:p>
              <a:pPr eaLnBrk="1" fontAlgn="base" hangingPunct="1">
                <a:lnSpc>
                  <a:spcPct val="130000"/>
                </a:lnSpc>
                <a:spcBef>
                  <a:spcPct val="0"/>
                </a:spcBef>
                <a:spcAft>
                  <a:spcPct val="0"/>
                </a:spcAft>
              </a:pPr>
              <a:r>
                <a:rPr lang="en-US" altLang="ja-JP" sz="1800" b="0" smtClean="0">
                  <a:solidFill>
                    <a:srgbClr val="000000"/>
                  </a:solidFill>
                </a:rPr>
                <a:t>i a-Si:H</a:t>
              </a:r>
            </a:p>
          </p:txBody>
        </p:sp>
        <p:sp>
          <p:nvSpPr>
            <p:cNvPr id="299059" name="Line 36"/>
            <p:cNvSpPr>
              <a:spLocks noChangeShapeType="1"/>
            </p:cNvSpPr>
            <p:nvPr/>
          </p:nvSpPr>
          <p:spPr bwMode="auto">
            <a:xfrm flipH="1">
              <a:off x="1896" y="2736"/>
              <a:ext cx="120" cy="414"/>
            </a:xfrm>
            <a:prstGeom prst="line">
              <a:avLst/>
            </a:prstGeom>
            <a:noFill/>
            <a:ln w="28575">
              <a:solidFill>
                <a:srgbClr val="0000FF"/>
              </a:solidFill>
              <a:round/>
              <a:headEnd/>
              <a:tailEnd type="triangle" w="med" len="med"/>
            </a:ln>
            <a:extLst>
              <a:ext uri="{909E8E84-426E-40DD-AFC4-6F175D3DCCD1}">
                <a14:hiddenFill xmlns:a14="http://schemas.microsoft.com/office/drawing/2010/main">
                  <a:noFill/>
                </a14:hiddenFill>
              </a:ext>
            </a:extLst>
          </p:spPr>
          <p:txBody>
            <a:bodyPr>
              <a:spAutoFit/>
            </a:bodyPr>
            <a:lstStyle/>
            <a:p>
              <a:pPr fontAlgn="base">
                <a:spcBef>
                  <a:spcPct val="0"/>
                </a:spcBef>
                <a:spcAft>
                  <a:spcPct val="0"/>
                </a:spcAft>
              </a:pPr>
              <a:endParaRPr lang="ja-JP" altLang="en-US" sz="2400" b="1" smtClean="0">
                <a:solidFill>
                  <a:srgbClr val="000000"/>
                </a:solidFill>
              </a:endParaRPr>
            </a:p>
          </p:txBody>
        </p:sp>
      </p:grpSp>
      <p:grpSp>
        <p:nvGrpSpPr>
          <p:cNvPr id="299013" name="Group 37"/>
          <p:cNvGrpSpPr>
            <a:grpSpLocks/>
          </p:cNvGrpSpPr>
          <p:nvPr/>
        </p:nvGrpSpPr>
        <p:grpSpPr bwMode="auto">
          <a:xfrm>
            <a:off x="4953000" y="3040063"/>
            <a:ext cx="3429000" cy="1752600"/>
            <a:chOff x="2784" y="2448"/>
            <a:chExt cx="2160" cy="1104"/>
          </a:xfrm>
        </p:grpSpPr>
        <p:sp>
          <p:nvSpPr>
            <p:cNvPr id="299030" name="Rectangle 38"/>
            <p:cNvSpPr>
              <a:spLocks noChangeArrowheads="1"/>
            </p:cNvSpPr>
            <p:nvPr/>
          </p:nvSpPr>
          <p:spPr bwMode="auto">
            <a:xfrm>
              <a:off x="2784" y="3264"/>
              <a:ext cx="2160" cy="288"/>
            </a:xfrm>
            <a:prstGeom prst="rect">
              <a:avLst/>
            </a:prstGeom>
            <a:solidFill>
              <a:srgbClr val="FFCC00"/>
            </a:solidFill>
            <a:ln w="9525">
              <a:solidFill>
                <a:schemeClr val="tx1"/>
              </a:solidFill>
              <a:miter lim="800000"/>
              <a:headEnd/>
              <a:tailEnd/>
            </a:ln>
          </p:spPr>
          <p:txBody>
            <a:bodyPr anchor="ctr">
              <a:spAutoFit/>
            </a:bodyPr>
            <a:lstStyle/>
            <a:p>
              <a:pPr fontAlgn="base">
                <a:spcBef>
                  <a:spcPct val="0"/>
                </a:spcBef>
                <a:spcAft>
                  <a:spcPct val="0"/>
                </a:spcAft>
              </a:pPr>
              <a:endParaRPr lang="ja-JP" altLang="en-US" sz="2400" b="1" smtClean="0">
                <a:solidFill>
                  <a:srgbClr val="000000"/>
                </a:solidFill>
              </a:endParaRPr>
            </a:p>
          </p:txBody>
        </p:sp>
        <p:sp>
          <p:nvSpPr>
            <p:cNvPr id="299031" name="Text Box 39"/>
            <p:cNvSpPr txBox="1">
              <a:spLocks noChangeArrowheads="1"/>
            </p:cNvSpPr>
            <p:nvPr/>
          </p:nvSpPr>
          <p:spPr bwMode="auto">
            <a:xfrm>
              <a:off x="3744" y="2448"/>
              <a:ext cx="1154" cy="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b="1">
                  <a:solidFill>
                    <a:schemeClr val="tx1"/>
                  </a:solidFill>
                  <a:latin typeface="Times New Roman" pitchFamily="18" charset="0"/>
                  <a:ea typeface="ＭＳ Ｐゴシック" pitchFamily="50" charset="-128"/>
                </a:defRPr>
              </a:lvl1pPr>
              <a:lvl2pPr marL="742950" indent="-285750" eaLnBrk="0" hangingPunct="0">
                <a:defRPr kumimoji="1" sz="2400" b="1">
                  <a:solidFill>
                    <a:schemeClr val="tx1"/>
                  </a:solidFill>
                  <a:latin typeface="Times New Roman" pitchFamily="18" charset="0"/>
                  <a:ea typeface="ＭＳ Ｐゴシック" pitchFamily="50" charset="-128"/>
                </a:defRPr>
              </a:lvl2pPr>
              <a:lvl3pPr marL="1143000" indent="-228600" eaLnBrk="0" hangingPunct="0">
                <a:defRPr kumimoji="1" sz="2400" b="1">
                  <a:solidFill>
                    <a:schemeClr val="tx1"/>
                  </a:solidFill>
                  <a:latin typeface="Times New Roman" pitchFamily="18" charset="0"/>
                  <a:ea typeface="ＭＳ Ｐゴシック" pitchFamily="50" charset="-128"/>
                </a:defRPr>
              </a:lvl3pPr>
              <a:lvl4pPr marL="1600200" indent="-228600" eaLnBrk="0" hangingPunct="0">
                <a:defRPr kumimoji="1" sz="2400" b="1">
                  <a:solidFill>
                    <a:schemeClr val="tx1"/>
                  </a:solidFill>
                  <a:latin typeface="Times New Roman" pitchFamily="18" charset="0"/>
                  <a:ea typeface="ＭＳ Ｐゴシック" pitchFamily="50" charset="-128"/>
                </a:defRPr>
              </a:lvl4pPr>
              <a:lvl5pPr marL="2057400" indent="-228600" eaLnBrk="0" hangingPunct="0">
                <a:defRPr kumimoji="1" sz="2400" b="1">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b="1">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b="1">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b="1">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b="1">
                  <a:solidFill>
                    <a:schemeClr val="tx1"/>
                  </a:solidFill>
                  <a:latin typeface="Times New Roman" pitchFamily="18" charset="0"/>
                  <a:ea typeface="ＭＳ Ｐゴシック" pitchFamily="50" charset="-128"/>
                </a:defRPr>
              </a:lvl9pPr>
            </a:lstStyle>
            <a:p>
              <a:pPr eaLnBrk="1" fontAlgn="base" hangingPunct="1">
                <a:lnSpc>
                  <a:spcPct val="130000"/>
                </a:lnSpc>
                <a:spcBef>
                  <a:spcPct val="0"/>
                </a:spcBef>
                <a:spcAft>
                  <a:spcPct val="0"/>
                </a:spcAft>
              </a:pPr>
              <a:r>
                <a:rPr lang="en-US" altLang="ja-JP" sz="1800" b="0" smtClean="0">
                  <a:solidFill>
                    <a:srgbClr val="000000"/>
                  </a:solidFill>
                </a:rPr>
                <a:t>n</a:t>
              </a:r>
              <a:r>
                <a:rPr lang="en-US" altLang="ja-JP" sz="1800" b="0" baseline="30000" smtClean="0">
                  <a:solidFill>
                    <a:srgbClr val="000000"/>
                  </a:solidFill>
                </a:rPr>
                <a:t>+</a:t>
              </a:r>
              <a:r>
                <a:rPr lang="en-US" altLang="ja-JP" sz="1800" b="0" smtClean="0">
                  <a:solidFill>
                    <a:srgbClr val="000000"/>
                  </a:solidFill>
                </a:rPr>
                <a:t> poly-Si contact</a:t>
              </a:r>
            </a:p>
          </p:txBody>
        </p:sp>
        <p:sp>
          <p:nvSpPr>
            <p:cNvPr id="299032" name="Text Box 40"/>
            <p:cNvSpPr txBox="1">
              <a:spLocks noChangeArrowheads="1"/>
            </p:cNvSpPr>
            <p:nvPr/>
          </p:nvSpPr>
          <p:spPr bwMode="auto">
            <a:xfrm>
              <a:off x="3072" y="3264"/>
              <a:ext cx="1568" cy="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b="1">
                  <a:solidFill>
                    <a:schemeClr val="tx1"/>
                  </a:solidFill>
                  <a:latin typeface="Times New Roman" pitchFamily="18" charset="0"/>
                  <a:ea typeface="ＭＳ Ｐゴシック" pitchFamily="50" charset="-128"/>
                </a:defRPr>
              </a:lvl1pPr>
              <a:lvl2pPr marL="742950" indent="-285750" eaLnBrk="0" hangingPunct="0">
                <a:defRPr kumimoji="1" sz="2400" b="1">
                  <a:solidFill>
                    <a:schemeClr val="tx1"/>
                  </a:solidFill>
                  <a:latin typeface="Times New Roman" pitchFamily="18" charset="0"/>
                  <a:ea typeface="ＭＳ Ｐゴシック" pitchFamily="50" charset="-128"/>
                </a:defRPr>
              </a:lvl2pPr>
              <a:lvl3pPr marL="1143000" indent="-228600" eaLnBrk="0" hangingPunct="0">
                <a:defRPr kumimoji="1" sz="2400" b="1">
                  <a:solidFill>
                    <a:schemeClr val="tx1"/>
                  </a:solidFill>
                  <a:latin typeface="Times New Roman" pitchFamily="18" charset="0"/>
                  <a:ea typeface="ＭＳ Ｐゴシック" pitchFamily="50" charset="-128"/>
                </a:defRPr>
              </a:lvl3pPr>
              <a:lvl4pPr marL="1600200" indent="-228600" eaLnBrk="0" hangingPunct="0">
                <a:defRPr kumimoji="1" sz="2400" b="1">
                  <a:solidFill>
                    <a:schemeClr val="tx1"/>
                  </a:solidFill>
                  <a:latin typeface="Times New Roman" pitchFamily="18" charset="0"/>
                  <a:ea typeface="ＭＳ Ｐゴシック" pitchFamily="50" charset="-128"/>
                </a:defRPr>
              </a:lvl4pPr>
              <a:lvl5pPr marL="2057400" indent="-228600" eaLnBrk="0" hangingPunct="0">
                <a:defRPr kumimoji="1" sz="2400" b="1">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b="1">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b="1">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b="1">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b="1">
                  <a:solidFill>
                    <a:schemeClr val="tx1"/>
                  </a:solidFill>
                  <a:latin typeface="Times New Roman" pitchFamily="18" charset="0"/>
                  <a:ea typeface="ＭＳ Ｐゴシック" pitchFamily="50" charset="-128"/>
                </a:defRPr>
              </a:lvl9pPr>
            </a:lstStyle>
            <a:p>
              <a:pPr eaLnBrk="1" fontAlgn="base" hangingPunct="1">
                <a:lnSpc>
                  <a:spcPct val="130000"/>
                </a:lnSpc>
                <a:spcBef>
                  <a:spcPct val="0"/>
                </a:spcBef>
                <a:spcAft>
                  <a:spcPct val="0"/>
                </a:spcAft>
              </a:pPr>
              <a:r>
                <a:rPr lang="ja-JP" altLang="en-US" sz="1800" b="0" smtClean="0">
                  <a:solidFill>
                    <a:srgbClr val="000000"/>
                  </a:solidFill>
                </a:rPr>
                <a:t>絶縁性基板</a:t>
              </a:r>
              <a:r>
                <a:rPr lang="en-US" altLang="ja-JP" sz="1800" b="0" smtClean="0">
                  <a:solidFill>
                    <a:srgbClr val="000000"/>
                  </a:solidFill>
                </a:rPr>
                <a:t>(</a:t>
              </a:r>
              <a:r>
                <a:rPr lang="ja-JP" altLang="en-US" sz="1800" b="0" smtClean="0">
                  <a:solidFill>
                    <a:srgbClr val="000000"/>
                  </a:solidFill>
                </a:rPr>
                <a:t>ガラスなど</a:t>
              </a:r>
              <a:r>
                <a:rPr lang="en-US" altLang="ja-JP" sz="1800" b="0" smtClean="0">
                  <a:solidFill>
                    <a:srgbClr val="000000"/>
                  </a:solidFill>
                </a:rPr>
                <a:t>)</a:t>
              </a:r>
            </a:p>
          </p:txBody>
        </p:sp>
        <p:sp>
          <p:nvSpPr>
            <p:cNvPr id="299033" name="Freeform 41"/>
            <p:cNvSpPr>
              <a:spLocks/>
            </p:cNvSpPr>
            <p:nvPr/>
          </p:nvSpPr>
          <p:spPr bwMode="auto">
            <a:xfrm>
              <a:off x="3600" y="3168"/>
              <a:ext cx="480" cy="96"/>
            </a:xfrm>
            <a:custGeom>
              <a:avLst/>
              <a:gdLst>
                <a:gd name="T0" fmla="*/ 0 w 480"/>
                <a:gd name="T1" fmla="*/ 96 h 96"/>
                <a:gd name="T2" fmla="*/ 0 w 480"/>
                <a:gd name="T3" fmla="*/ 0 h 96"/>
                <a:gd name="T4" fmla="*/ 480 w 480"/>
                <a:gd name="T5" fmla="*/ 0 h 96"/>
                <a:gd name="T6" fmla="*/ 480 w 480"/>
                <a:gd name="T7" fmla="*/ 96 h 96"/>
                <a:gd name="T8" fmla="*/ 0 w 480"/>
                <a:gd name="T9" fmla="*/ 96 h 96"/>
                <a:gd name="T10" fmla="*/ 0 60000 65536"/>
                <a:gd name="T11" fmla="*/ 0 60000 65536"/>
                <a:gd name="T12" fmla="*/ 0 60000 65536"/>
                <a:gd name="T13" fmla="*/ 0 60000 65536"/>
                <a:gd name="T14" fmla="*/ 0 60000 65536"/>
                <a:gd name="T15" fmla="*/ 0 w 480"/>
                <a:gd name="T16" fmla="*/ 0 h 96"/>
                <a:gd name="T17" fmla="*/ 480 w 480"/>
                <a:gd name="T18" fmla="*/ 96 h 96"/>
              </a:gdLst>
              <a:ahLst/>
              <a:cxnLst>
                <a:cxn ang="T10">
                  <a:pos x="T0" y="T1"/>
                </a:cxn>
                <a:cxn ang="T11">
                  <a:pos x="T2" y="T3"/>
                </a:cxn>
                <a:cxn ang="T12">
                  <a:pos x="T4" y="T5"/>
                </a:cxn>
                <a:cxn ang="T13">
                  <a:pos x="T6" y="T7"/>
                </a:cxn>
                <a:cxn ang="T14">
                  <a:pos x="T8" y="T9"/>
                </a:cxn>
              </a:cxnLst>
              <a:rect l="T15" t="T16" r="T17" b="T18"/>
              <a:pathLst>
                <a:path w="480" h="96">
                  <a:moveTo>
                    <a:pt x="0" y="96"/>
                  </a:moveTo>
                  <a:lnTo>
                    <a:pt x="0" y="0"/>
                  </a:lnTo>
                  <a:lnTo>
                    <a:pt x="480" y="0"/>
                  </a:lnTo>
                  <a:lnTo>
                    <a:pt x="480" y="96"/>
                  </a:lnTo>
                  <a:lnTo>
                    <a:pt x="0" y="96"/>
                  </a:lnTo>
                  <a:close/>
                </a:path>
              </a:pathLst>
            </a:custGeom>
            <a:solidFill>
              <a:srgbClr val="CCFFFF"/>
            </a:solidFill>
            <a:ln w="9525">
              <a:solidFill>
                <a:schemeClr val="tx1"/>
              </a:solidFill>
              <a:round/>
              <a:headEnd/>
              <a:tailEnd/>
            </a:ln>
          </p:spPr>
          <p:txBody>
            <a:bodyPr>
              <a:spAutoFit/>
            </a:bodyPr>
            <a:lstStyle/>
            <a:p>
              <a:pPr fontAlgn="base">
                <a:spcBef>
                  <a:spcPct val="0"/>
                </a:spcBef>
                <a:spcAft>
                  <a:spcPct val="0"/>
                </a:spcAft>
              </a:pPr>
              <a:endParaRPr lang="ja-JP" altLang="en-US" sz="2400" b="1" smtClean="0">
                <a:solidFill>
                  <a:srgbClr val="000000"/>
                </a:solidFill>
              </a:endParaRPr>
            </a:p>
          </p:txBody>
        </p:sp>
        <p:sp>
          <p:nvSpPr>
            <p:cNvPr id="299034" name="Freeform 42"/>
            <p:cNvSpPr>
              <a:spLocks/>
            </p:cNvSpPr>
            <p:nvPr/>
          </p:nvSpPr>
          <p:spPr bwMode="auto">
            <a:xfrm>
              <a:off x="3600" y="3072"/>
              <a:ext cx="480" cy="96"/>
            </a:xfrm>
            <a:custGeom>
              <a:avLst/>
              <a:gdLst>
                <a:gd name="T0" fmla="*/ 0 w 480"/>
                <a:gd name="T1" fmla="*/ 96 h 96"/>
                <a:gd name="T2" fmla="*/ 0 w 480"/>
                <a:gd name="T3" fmla="*/ 0 h 96"/>
                <a:gd name="T4" fmla="*/ 480 w 480"/>
                <a:gd name="T5" fmla="*/ 0 h 96"/>
                <a:gd name="T6" fmla="*/ 480 w 480"/>
                <a:gd name="T7" fmla="*/ 96 h 96"/>
                <a:gd name="T8" fmla="*/ 0 w 480"/>
                <a:gd name="T9" fmla="*/ 96 h 96"/>
                <a:gd name="T10" fmla="*/ 0 60000 65536"/>
                <a:gd name="T11" fmla="*/ 0 60000 65536"/>
                <a:gd name="T12" fmla="*/ 0 60000 65536"/>
                <a:gd name="T13" fmla="*/ 0 60000 65536"/>
                <a:gd name="T14" fmla="*/ 0 60000 65536"/>
                <a:gd name="T15" fmla="*/ 0 w 480"/>
                <a:gd name="T16" fmla="*/ 0 h 96"/>
                <a:gd name="T17" fmla="*/ 480 w 480"/>
                <a:gd name="T18" fmla="*/ 96 h 96"/>
              </a:gdLst>
              <a:ahLst/>
              <a:cxnLst>
                <a:cxn ang="T10">
                  <a:pos x="T0" y="T1"/>
                </a:cxn>
                <a:cxn ang="T11">
                  <a:pos x="T2" y="T3"/>
                </a:cxn>
                <a:cxn ang="T12">
                  <a:pos x="T4" y="T5"/>
                </a:cxn>
                <a:cxn ang="T13">
                  <a:pos x="T6" y="T7"/>
                </a:cxn>
                <a:cxn ang="T14">
                  <a:pos x="T8" y="T9"/>
                </a:cxn>
              </a:cxnLst>
              <a:rect l="T15" t="T16" r="T17" b="T18"/>
              <a:pathLst>
                <a:path w="480" h="96">
                  <a:moveTo>
                    <a:pt x="0" y="96"/>
                  </a:moveTo>
                  <a:lnTo>
                    <a:pt x="0" y="0"/>
                  </a:lnTo>
                  <a:lnTo>
                    <a:pt x="480" y="0"/>
                  </a:lnTo>
                  <a:lnTo>
                    <a:pt x="480" y="96"/>
                  </a:lnTo>
                  <a:lnTo>
                    <a:pt x="0" y="96"/>
                  </a:lnTo>
                  <a:close/>
                </a:path>
              </a:pathLst>
            </a:custGeom>
            <a:solidFill>
              <a:srgbClr val="FF6600"/>
            </a:solidFill>
            <a:ln w="9525">
              <a:solidFill>
                <a:schemeClr val="tx1"/>
              </a:solidFill>
              <a:round/>
              <a:headEnd/>
              <a:tailEnd/>
            </a:ln>
          </p:spPr>
          <p:txBody>
            <a:bodyPr>
              <a:spAutoFit/>
            </a:bodyPr>
            <a:lstStyle/>
            <a:p>
              <a:pPr fontAlgn="base">
                <a:spcBef>
                  <a:spcPct val="0"/>
                </a:spcBef>
                <a:spcAft>
                  <a:spcPct val="0"/>
                </a:spcAft>
              </a:pPr>
              <a:endParaRPr lang="ja-JP" altLang="en-US" sz="2400" b="1" smtClean="0">
                <a:solidFill>
                  <a:srgbClr val="000000"/>
                </a:solidFill>
              </a:endParaRPr>
            </a:p>
          </p:txBody>
        </p:sp>
        <p:sp>
          <p:nvSpPr>
            <p:cNvPr id="299035" name="Freeform 43"/>
            <p:cNvSpPr>
              <a:spLocks/>
            </p:cNvSpPr>
            <p:nvPr/>
          </p:nvSpPr>
          <p:spPr bwMode="auto">
            <a:xfrm>
              <a:off x="4080" y="3168"/>
              <a:ext cx="144" cy="96"/>
            </a:xfrm>
            <a:custGeom>
              <a:avLst/>
              <a:gdLst>
                <a:gd name="T0" fmla="*/ 0 w 480"/>
                <a:gd name="T1" fmla="*/ 96 h 96"/>
                <a:gd name="T2" fmla="*/ 0 w 480"/>
                <a:gd name="T3" fmla="*/ 0 h 96"/>
                <a:gd name="T4" fmla="*/ 0 w 480"/>
                <a:gd name="T5" fmla="*/ 0 h 96"/>
                <a:gd name="T6" fmla="*/ 0 w 480"/>
                <a:gd name="T7" fmla="*/ 96 h 96"/>
                <a:gd name="T8" fmla="*/ 0 w 480"/>
                <a:gd name="T9" fmla="*/ 96 h 96"/>
                <a:gd name="T10" fmla="*/ 0 60000 65536"/>
                <a:gd name="T11" fmla="*/ 0 60000 65536"/>
                <a:gd name="T12" fmla="*/ 0 60000 65536"/>
                <a:gd name="T13" fmla="*/ 0 60000 65536"/>
                <a:gd name="T14" fmla="*/ 0 60000 65536"/>
                <a:gd name="T15" fmla="*/ 0 w 480"/>
                <a:gd name="T16" fmla="*/ 0 h 96"/>
                <a:gd name="T17" fmla="*/ 480 w 480"/>
                <a:gd name="T18" fmla="*/ 96 h 96"/>
              </a:gdLst>
              <a:ahLst/>
              <a:cxnLst>
                <a:cxn ang="T10">
                  <a:pos x="T0" y="T1"/>
                </a:cxn>
                <a:cxn ang="T11">
                  <a:pos x="T2" y="T3"/>
                </a:cxn>
                <a:cxn ang="T12">
                  <a:pos x="T4" y="T5"/>
                </a:cxn>
                <a:cxn ang="T13">
                  <a:pos x="T6" y="T7"/>
                </a:cxn>
                <a:cxn ang="T14">
                  <a:pos x="T8" y="T9"/>
                </a:cxn>
              </a:cxnLst>
              <a:rect l="T15" t="T16" r="T17" b="T18"/>
              <a:pathLst>
                <a:path w="480" h="96">
                  <a:moveTo>
                    <a:pt x="0" y="96"/>
                  </a:moveTo>
                  <a:lnTo>
                    <a:pt x="0" y="0"/>
                  </a:lnTo>
                  <a:lnTo>
                    <a:pt x="480" y="0"/>
                  </a:lnTo>
                  <a:lnTo>
                    <a:pt x="480" y="96"/>
                  </a:lnTo>
                  <a:lnTo>
                    <a:pt x="0" y="96"/>
                  </a:lnTo>
                  <a:close/>
                </a:path>
              </a:pathLst>
            </a:custGeom>
            <a:solidFill>
              <a:srgbClr val="00FFFF"/>
            </a:solidFill>
            <a:ln w="9525">
              <a:solidFill>
                <a:schemeClr val="tx1"/>
              </a:solidFill>
              <a:round/>
              <a:headEnd/>
              <a:tailEnd/>
            </a:ln>
          </p:spPr>
          <p:txBody>
            <a:bodyPr>
              <a:spAutoFit/>
            </a:bodyPr>
            <a:lstStyle/>
            <a:p>
              <a:pPr fontAlgn="base">
                <a:spcBef>
                  <a:spcPct val="0"/>
                </a:spcBef>
                <a:spcAft>
                  <a:spcPct val="0"/>
                </a:spcAft>
              </a:pPr>
              <a:endParaRPr lang="ja-JP" altLang="en-US" sz="2400" b="1" smtClean="0">
                <a:solidFill>
                  <a:srgbClr val="000000"/>
                </a:solidFill>
              </a:endParaRPr>
            </a:p>
          </p:txBody>
        </p:sp>
        <p:sp>
          <p:nvSpPr>
            <p:cNvPr id="299036" name="Freeform 44"/>
            <p:cNvSpPr>
              <a:spLocks/>
            </p:cNvSpPr>
            <p:nvPr/>
          </p:nvSpPr>
          <p:spPr bwMode="auto">
            <a:xfrm>
              <a:off x="3456" y="3168"/>
              <a:ext cx="144" cy="96"/>
            </a:xfrm>
            <a:custGeom>
              <a:avLst/>
              <a:gdLst>
                <a:gd name="T0" fmla="*/ 0 w 480"/>
                <a:gd name="T1" fmla="*/ 96 h 96"/>
                <a:gd name="T2" fmla="*/ 0 w 480"/>
                <a:gd name="T3" fmla="*/ 0 h 96"/>
                <a:gd name="T4" fmla="*/ 0 w 480"/>
                <a:gd name="T5" fmla="*/ 0 h 96"/>
                <a:gd name="T6" fmla="*/ 0 w 480"/>
                <a:gd name="T7" fmla="*/ 96 h 96"/>
                <a:gd name="T8" fmla="*/ 0 w 480"/>
                <a:gd name="T9" fmla="*/ 96 h 96"/>
                <a:gd name="T10" fmla="*/ 0 60000 65536"/>
                <a:gd name="T11" fmla="*/ 0 60000 65536"/>
                <a:gd name="T12" fmla="*/ 0 60000 65536"/>
                <a:gd name="T13" fmla="*/ 0 60000 65536"/>
                <a:gd name="T14" fmla="*/ 0 60000 65536"/>
                <a:gd name="T15" fmla="*/ 0 w 480"/>
                <a:gd name="T16" fmla="*/ 0 h 96"/>
                <a:gd name="T17" fmla="*/ 480 w 480"/>
                <a:gd name="T18" fmla="*/ 96 h 96"/>
              </a:gdLst>
              <a:ahLst/>
              <a:cxnLst>
                <a:cxn ang="T10">
                  <a:pos x="T0" y="T1"/>
                </a:cxn>
                <a:cxn ang="T11">
                  <a:pos x="T2" y="T3"/>
                </a:cxn>
                <a:cxn ang="T12">
                  <a:pos x="T4" y="T5"/>
                </a:cxn>
                <a:cxn ang="T13">
                  <a:pos x="T6" y="T7"/>
                </a:cxn>
                <a:cxn ang="T14">
                  <a:pos x="T8" y="T9"/>
                </a:cxn>
              </a:cxnLst>
              <a:rect l="T15" t="T16" r="T17" b="T18"/>
              <a:pathLst>
                <a:path w="480" h="96">
                  <a:moveTo>
                    <a:pt x="0" y="96"/>
                  </a:moveTo>
                  <a:lnTo>
                    <a:pt x="0" y="0"/>
                  </a:lnTo>
                  <a:lnTo>
                    <a:pt x="480" y="0"/>
                  </a:lnTo>
                  <a:lnTo>
                    <a:pt x="480" y="96"/>
                  </a:lnTo>
                  <a:lnTo>
                    <a:pt x="0" y="96"/>
                  </a:lnTo>
                  <a:close/>
                </a:path>
              </a:pathLst>
            </a:custGeom>
            <a:solidFill>
              <a:srgbClr val="00FFFF"/>
            </a:solidFill>
            <a:ln w="9525">
              <a:solidFill>
                <a:schemeClr val="tx1"/>
              </a:solidFill>
              <a:round/>
              <a:headEnd/>
              <a:tailEnd/>
            </a:ln>
          </p:spPr>
          <p:txBody>
            <a:bodyPr>
              <a:spAutoFit/>
            </a:bodyPr>
            <a:lstStyle/>
            <a:p>
              <a:pPr fontAlgn="base">
                <a:spcBef>
                  <a:spcPct val="0"/>
                </a:spcBef>
                <a:spcAft>
                  <a:spcPct val="0"/>
                </a:spcAft>
              </a:pPr>
              <a:endParaRPr lang="ja-JP" altLang="en-US" sz="2400" b="1" smtClean="0">
                <a:solidFill>
                  <a:srgbClr val="000000"/>
                </a:solidFill>
              </a:endParaRPr>
            </a:p>
          </p:txBody>
        </p:sp>
        <p:sp>
          <p:nvSpPr>
            <p:cNvPr id="299037" name="Freeform 45"/>
            <p:cNvSpPr>
              <a:spLocks/>
            </p:cNvSpPr>
            <p:nvPr/>
          </p:nvSpPr>
          <p:spPr bwMode="auto">
            <a:xfrm>
              <a:off x="3168" y="3168"/>
              <a:ext cx="288" cy="96"/>
            </a:xfrm>
            <a:custGeom>
              <a:avLst/>
              <a:gdLst>
                <a:gd name="T0" fmla="*/ 0 w 480"/>
                <a:gd name="T1" fmla="*/ 96 h 96"/>
                <a:gd name="T2" fmla="*/ 0 w 480"/>
                <a:gd name="T3" fmla="*/ 0 h 96"/>
                <a:gd name="T4" fmla="*/ 22 w 480"/>
                <a:gd name="T5" fmla="*/ 0 h 96"/>
                <a:gd name="T6" fmla="*/ 22 w 480"/>
                <a:gd name="T7" fmla="*/ 96 h 96"/>
                <a:gd name="T8" fmla="*/ 0 w 480"/>
                <a:gd name="T9" fmla="*/ 96 h 96"/>
                <a:gd name="T10" fmla="*/ 0 60000 65536"/>
                <a:gd name="T11" fmla="*/ 0 60000 65536"/>
                <a:gd name="T12" fmla="*/ 0 60000 65536"/>
                <a:gd name="T13" fmla="*/ 0 60000 65536"/>
                <a:gd name="T14" fmla="*/ 0 60000 65536"/>
                <a:gd name="T15" fmla="*/ 0 w 480"/>
                <a:gd name="T16" fmla="*/ 0 h 96"/>
                <a:gd name="T17" fmla="*/ 480 w 480"/>
                <a:gd name="T18" fmla="*/ 96 h 96"/>
              </a:gdLst>
              <a:ahLst/>
              <a:cxnLst>
                <a:cxn ang="T10">
                  <a:pos x="T0" y="T1"/>
                </a:cxn>
                <a:cxn ang="T11">
                  <a:pos x="T2" y="T3"/>
                </a:cxn>
                <a:cxn ang="T12">
                  <a:pos x="T4" y="T5"/>
                </a:cxn>
                <a:cxn ang="T13">
                  <a:pos x="T6" y="T7"/>
                </a:cxn>
                <a:cxn ang="T14">
                  <a:pos x="T8" y="T9"/>
                </a:cxn>
              </a:cxnLst>
              <a:rect l="T15" t="T16" r="T17" b="T18"/>
              <a:pathLst>
                <a:path w="480" h="96">
                  <a:moveTo>
                    <a:pt x="0" y="96"/>
                  </a:moveTo>
                  <a:lnTo>
                    <a:pt x="0" y="0"/>
                  </a:lnTo>
                  <a:lnTo>
                    <a:pt x="480" y="0"/>
                  </a:lnTo>
                  <a:lnTo>
                    <a:pt x="480" y="96"/>
                  </a:lnTo>
                  <a:lnTo>
                    <a:pt x="0" y="96"/>
                  </a:lnTo>
                  <a:close/>
                </a:path>
              </a:pathLst>
            </a:custGeom>
            <a:solidFill>
              <a:srgbClr val="00CCFF"/>
            </a:solidFill>
            <a:ln w="9525">
              <a:solidFill>
                <a:schemeClr val="tx1"/>
              </a:solidFill>
              <a:round/>
              <a:headEnd/>
              <a:tailEnd/>
            </a:ln>
          </p:spPr>
          <p:txBody>
            <a:bodyPr>
              <a:spAutoFit/>
            </a:bodyPr>
            <a:lstStyle/>
            <a:p>
              <a:pPr fontAlgn="base">
                <a:spcBef>
                  <a:spcPct val="0"/>
                </a:spcBef>
                <a:spcAft>
                  <a:spcPct val="0"/>
                </a:spcAft>
              </a:pPr>
              <a:endParaRPr lang="ja-JP" altLang="en-US" sz="2400" b="1" smtClean="0">
                <a:solidFill>
                  <a:srgbClr val="000000"/>
                </a:solidFill>
              </a:endParaRPr>
            </a:p>
          </p:txBody>
        </p:sp>
        <p:sp>
          <p:nvSpPr>
            <p:cNvPr id="299038" name="Freeform 46"/>
            <p:cNvSpPr>
              <a:spLocks/>
            </p:cNvSpPr>
            <p:nvPr/>
          </p:nvSpPr>
          <p:spPr bwMode="auto">
            <a:xfrm>
              <a:off x="4224" y="3168"/>
              <a:ext cx="288" cy="96"/>
            </a:xfrm>
            <a:custGeom>
              <a:avLst/>
              <a:gdLst>
                <a:gd name="T0" fmla="*/ 0 w 480"/>
                <a:gd name="T1" fmla="*/ 96 h 96"/>
                <a:gd name="T2" fmla="*/ 0 w 480"/>
                <a:gd name="T3" fmla="*/ 0 h 96"/>
                <a:gd name="T4" fmla="*/ 22 w 480"/>
                <a:gd name="T5" fmla="*/ 0 h 96"/>
                <a:gd name="T6" fmla="*/ 22 w 480"/>
                <a:gd name="T7" fmla="*/ 96 h 96"/>
                <a:gd name="T8" fmla="*/ 0 w 480"/>
                <a:gd name="T9" fmla="*/ 96 h 96"/>
                <a:gd name="T10" fmla="*/ 0 60000 65536"/>
                <a:gd name="T11" fmla="*/ 0 60000 65536"/>
                <a:gd name="T12" fmla="*/ 0 60000 65536"/>
                <a:gd name="T13" fmla="*/ 0 60000 65536"/>
                <a:gd name="T14" fmla="*/ 0 60000 65536"/>
                <a:gd name="T15" fmla="*/ 0 w 480"/>
                <a:gd name="T16" fmla="*/ 0 h 96"/>
                <a:gd name="T17" fmla="*/ 480 w 480"/>
                <a:gd name="T18" fmla="*/ 96 h 96"/>
              </a:gdLst>
              <a:ahLst/>
              <a:cxnLst>
                <a:cxn ang="T10">
                  <a:pos x="T0" y="T1"/>
                </a:cxn>
                <a:cxn ang="T11">
                  <a:pos x="T2" y="T3"/>
                </a:cxn>
                <a:cxn ang="T12">
                  <a:pos x="T4" y="T5"/>
                </a:cxn>
                <a:cxn ang="T13">
                  <a:pos x="T6" y="T7"/>
                </a:cxn>
                <a:cxn ang="T14">
                  <a:pos x="T8" y="T9"/>
                </a:cxn>
              </a:cxnLst>
              <a:rect l="T15" t="T16" r="T17" b="T18"/>
              <a:pathLst>
                <a:path w="480" h="96">
                  <a:moveTo>
                    <a:pt x="0" y="96"/>
                  </a:moveTo>
                  <a:lnTo>
                    <a:pt x="0" y="0"/>
                  </a:lnTo>
                  <a:lnTo>
                    <a:pt x="480" y="0"/>
                  </a:lnTo>
                  <a:lnTo>
                    <a:pt x="480" y="96"/>
                  </a:lnTo>
                  <a:lnTo>
                    <a:pt x="0" y="96"/>
                  </a:lnTo>
                  <a:close/>
                </a:path>
              </a:pathLst>
            </a:custGeom>
            <a:solidFill>
              <a:srgbClr val="00CCFF"/>
            </a:solidFill>
            <a:ln w="9525">
              <a:solidFill>
                <a:schemeClr val="tx1"/>
              </a:solidFill>
              <a:round/>
              <a:headEnd/>
              <a:tailEnd/>
            </a:ln>
          </p:spPr>
          <p:txBody>
            <a:bodyPr>
              <a:spAutoFit/>
            </a:bodyPr>
            <a:lstStyle/>
            <a:p>
              <a:pPr fontAlgn="base">
                <a:spcBef>
                  <a:spcPct val="0"/>
                </a:spcBef>
                <a:spcAft>
                  <a:spcPct val="0"/>
                </a:spcAft>
              </a:pPr>
              <a:endParaRPr lang="ja-JP" altLang="en-US" sz="2400" b="1" smtClean="0">
                <a:solidFill>
                  <a:srgbClr val="000000"/>
                </a:solidFill>
              </a:endParaRPr>
            </a:p>
          </p:txBody>
        </p:sp>
        <p:sp>
          <p:nvSpPr>
            <p:cNvPr id="299039" name="Freeform 47"/>
            <p:cNvSpPr>
              <a:spLocks/>
            </p:cNvSpPr>
            <p:nvPr/>
          </p:nvSpPr>
          <p:spPr bwMode="auto">
            <a:xfrm>
              <a:off x="3600" y="2976"/>
              <a:ext cx="480" cy="96"/>
            </a:xfrm>
            <a:custGeom>
              <a:avLst/>
              <a:gdLst>
                <a:gd name="T0" fmla="*/ 0 w 480"/>
                <a:gd name="T1" fmla="*/ 96 h 96"/>
                <a:gd name="T2" fmla="*/ 0 w 480"/>
                <a:gd name="T3" fmla="*/ 0 h 96"/>
                <a:gd name="T4" fmla="*/ 480 w 480"/>
                <a:gd name="T5" fmla="*/ 0 h 96"/>
                <a:gd name="T6" fmla="*/ 480 w 480"/>
                <a:gd name="T7" fmla="*/ 96 h 96"/>
                <a:gd name="T8" fmla="*/ 0 w 480"/>
                <a:gd name="T9" fmla="*/ 96 h 96"/>
                <a:gd name="T10" fmla="*/ 0 60000 65536"/>
                <a:gd name="T11" fmla="*/ 0 60000 65536"/>
                <a:gd name="T12" fmla="*/ 0 60000 65536"/>
                <a:gd name="T13" fmla="*/ 0 60000 65536"/>
                <a:gd name="T14" fmla="*/ 0 60000 65536"/>
                <a:gd name="T15" fmla="*/ 0 w 480"/>
                <a:gd name="T16" fmla="*/ 0 h 96"/>
                <a:gd name="T17" fmla="*/ 480 w 480"/>
                <a:gd name="T18" fmla="*/ 96 h 96"/>
              </a:gdLst>
              <a:ahLst/>
              <a:cxnLst>
                <a:cxn ang="T10">
                  <a:pos x="T0" y="T1"/>
                </a:cxn>
                <a:cxn ang="T11">
                  <a:pos x="T2" y="T3"/>
                </a:cxn>
                <a:cxn ang="T12">
                  <a:pos x="T4" y="T5"/>
                </a:cxn>
                <a:cxn ang="T13">
                  <a:pos x="T6" y="T7"/>
                </a:cxn>
                <a:cxn ang="T14">
                  <a:pos x="T8" y="T9"/>
                </a:cxn>
              </a:cxnLst>
              <a:rect l="T15" t="T16" r="T17" b="T18"/>
              <a:pathLst>
                <a:path w="480" h="96">
                  <a:moveTo>
                    <a:pt x="0" y="96"/>
                  </a:moveTo>
                  <a:lnTo>
                    <a:pt x="0" y="0"/>
                  </a:lnTo>
                  <a:lnTo>
                    <a:pt x="480" y="0"/>
                  </a:lnTo>
                  <a:lnTo>
                    <a:pt x="480" y="96"/>
                  </a:lnTo>
                  <a:lnTo>
                    <a:pt x="0" y="96"/>
                  </a:lnTo>
                  <a:close/>
                </a:path>
              </a:pathLst>
            </a:custGeom>
            <a:solidFill>
              <a:srgbClr val="00CCFF"/>
            </a:solidFill>
            <a:ln w="9525">
              <a:solidFill>
                <a:schemeClr val="tx1"/>
              </a:solidFill>
              <a:round/>
              <a:headEnd/>
              <a:tailEnd/>
            </a:ln>
          </p:spPr>
          <p:txBody>
            <a:bodyPr>
              <a:spAutoFit/>
            </a:bodyPr>
            <a:lstStyle/>
            <a:p>
              <a:pPr fontAlgn="base">
                <a:spcBef>
                  <a:spcPct val="0"/>
                </a:spcBef>
                <a:spcAft>
                  <a:spcPct val="0"/>
                </a:spcAft>
              </a:pPr>
              <a:endParaRPr lang="ja-JP" altLang="en-US" sz="2400" b="1" smtClean="0">
                <a:solidFill>
                  <a:srgbClr val="000000"/>
                </a:solidFill>
              </a:endParaRPr>
            </a:p>
          </p:txBody>
        </p:sp>
        <p:sp>
          <p:nvSpPr>
            <p:cNvPr id="299040" name="Freeform 48"/>
            <p:cNvSpPr>
              <a:spLocks/>
            </p:cNvSpPr>
            <p:nvPr/>
          </p:nvSpPr>
          <p:spPr bwMode="auto">
            <a:xfrm>
              <a:off x="3456" y="2832"/>
              <a:ext cx="768" cy="336"/>
            </a:xfrm>
            <a:custGeom>
              <a:avLst/>
              <a:gdLst>
                <a:gd name="T0" fmla="*/ 0 w 768"/>
                <a:gd name="T1" fmla="*/ 336 h 336"/>
                <a:gd name="T2" fmla="*/ 144 w 768"/>
                <a:gd name="T3" fmla="*/ 336 h 336"/>
                <a:gd name="T4" fmla="*/ 144 w 768"/>
                <a:gd name="T5" fmla="*/ 144 h 336"/>
                <a:gd name="T6" fmla="*/ 624 w 768"/>
                <a:gd name="T7" fmla="*/ 144 h 336"/>
                <a:gd name="T8" fmla="*/ 624 w 768"/>
                <a:gd name="T9" fmla="*/ 336 h 336"/>
                <a:gd name="T10" fmla="*/ 768 w 768"/>
                <a:gd name="T11" fmla="*/ 336 h 336"/>
                <a:gd name="T12" fmla="*/ 768 w 768"/>
                <a:gd name="T13" fmla="*/ 96 h 336"/>
                <a:gd name="T14" fmla="*/ 720 w 768"/>
                <a:gd name="T15" fmla="*/ 96 h 336"/>
                <a:gd name="T16" fmla="*/ 720 w 768"/>
                <a:gd name="T17" fmla="*/ 0 h 336"/>
                <a:gd name="T18" fmla="*/ 96 w 768"/>
                <a:gd name="T19" fmla="*/ 0 h 336"/>
                <a:gd name="T20" fmla="*/ 96 w 768"/>
                <a:gd name="T21" fmla="*/ 96 h 336"/>
                <a:gd name="T22" fmla="*/ 0 w 768"/>
                <a:gd name="T23" fmla="*/ 96 h 336"/>
                <a:gd name="T24" fmla="*/ 0 w 768"/>
                <a:gd name="T25" fmla="*/ 288 h 336"/>
                <a:gd name="T26" fmla="*/ 0 w 768"/>
                <a:gd name="T27" fmla="*/ 336 h 3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768"/>
                <a:gd name="T43" fmla="*/ 0 h 336"/>
                <a:gd name="T44" fmla="*/ 768 w 768"/>
                <a:gd name="T45" fmla="*/ 336 h 3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768" h="336">
                  <a:moveTo>
                    <a:pt x="0" y="336"/>
                  </a:moveTo>
                  <a:lnTo>
                    <a:pt x="144" y="336"/>
                  </a:lnTo>
                  <a:lnTo>
                    <a:pt x="144" y="144"/>
                  </a:lnTo>
                  <a:lnTo>
                    <a:pt x="624" y="144"/>
                  </a:lnTo>
                  <a:lnTo>
                    <a:pt x="624" y="336"/>
                  </a:lnTo>
                  <a:lnTo>
                    <a:pt x="768" y="336"/>
                  </a:lnTo>
                  <a:lnTo>
                    <a:pt x="768" y="96"/>
                  </a:lnTo>
                  <a:lnTo>
                    <a:pt x="720" y="96"/>
                  </a:lnTo>
                  <a:lnTo>
                    <a:pt x="720" y="0"/>
                  </a:lnTo>
                  <a:lnTo>
                    <a:pt x="96" y="0"/>
                  </a:lnTo>
                  <a:lnTo>
                    <a:pt x="96" y="96"/>
                  </a:lnTo>
                  <a:lnTo>
                    <a:pt x="0" y="96"/>
                  </a:lnTo>
                  <a:lnTo>
                    <a:pt x="0" y="288"/>
                  </a:lnTo>
                  <a:lnTo>
                    <a:pt x="0" y="336"/>
                  </a:lnTo>
                  <a:close/>
                </a:path>
              </a:pathLst>
            </a:custGeom>
            <a:solidFill>
              <a:srgbClr val="FF6600"/>
            </a:solidFill>
            <a:ln w="9525">
              <a:solidFill>
                <a:schemeClr val="tx1"/>
              </a:solidFill>
              <a:round/>
              <a:headEnd/>
              <a:tailEnd/>
            </a:ln>
          </p:spPr>
          <p:txBody>
            <a:bodyPr>
              <a:spAutoFit/>
            </a:bodyPr>
            <a:lstStyle/>
            <a:p>
              <a:pPr fontAlgn="base">
                <a:spcBef>
                  <a:spcPct val="0"/>
                </a:spcBef>
                <a:spcAft>
                  <a:spcPct val="0"/>
                </a:spcAft>
              </a:pPr>
              <a:endParaRPr lang="ja-JP" altLang="en-US" sz="2400" b="1" smtClean="0">
                <a:solidFill>
                  <a:srgbClr val="000000"/>
                </a:solidFill>
              </a:endParaRPr>
            </a:p>
          </p:txBody>
        </p:sp>
        <p:sp>
          <p:nvSpPr>
            <p:cNvPr id="299041" name="Freeform 49"/>
            <p:cNvSpPr>
              <a:spLocks/>
            </p:cNvSpPr>
            <p:nvPr/>
          </p:nvSpPr>
          <p:spPr bwMode="auto">
            <a:xfrm>
              <a:off x="2784" y="3072"/>
              <a:ext cx="672" cy="192"/>
            </a:xfrm>
            <a:custGeom>
              <a:avLst/>
              <a:gdLst>
                <a:gd name="T0" fmla="*/ 0 w 672"/>
                <a:gd name="T1" fmla="*/ 192 h 192"/>
                <a:gd name="T2" fmla="*/ 384 w 672"/>
                <a:gd name="T3" fmla="*/ 192 h 192"/>
                <a:gd name="T4" fmla="*/ 384 w 672"/>
                <a:gd name="T5" fmla="*/ 96 h 192"/>
                <a:gd name="T6" fmla="*/ 672 w 672"/>
                <a:gd name="T7" fmla="*/ 96 h 192"/>
                <a:gd name="T8" fmla="*/ 672 w 672"/>
                <a:gd name="T9" fmla="*/ 0 h 192"/>
                <a:gd name="T10" fmla="*/ 288 w 672"/>
                <a:gd name="T11" fmla="*/ 0 h 192"/>
                <a:gd name="T12" fmla="*/ 288 w 672"/>
                <a:gd name="T13" fmla="*/ 96 h 192"/>
                <a:gd name="T14" fmla="*/ 0 w 672"/>
                <a:gd name="T15" fmla="*/ 96 h 192"/>
                <a:gd name="T16" fmla="*/ 0 w 672"/>
                <a:gd name="T17" fmla="*/ 192 h 1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72"/>
                <a:gd name="T28" fmla="*/ 0 h 192"/>
                <a:gd name="T29" fmla="*/ 672 w 672"/>
                <a:gd name="T30" fmla="*/ 192 h 19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72" h="192">
                  <a:moveTo>
                    <a:pt x="0" y="192"/>
                  </a:moveTo>
                  <a:lnTo>
                    <a:pt x="384" y="192"/>
                  </a:lnTo>
                  <a:lnTo>
                    <a:pt x="384" y="96"/>
                  </a:lnTo>
                  <a:lnTo>
                    <a:pt x="672" y="96"/>
                  </a:lnTo>
                  <a:lnTo>
                    <a:pt x="672" y="0"/>
                  </a:lnTo>
                  <a:lnTo>
                    <a:pt x="288" y="0"/>
                  </a:lnTo>
                  <a:lnTo>
                    <a:pt x="288" y="96"/>
                  </a:lnTo>
                  <a:lnTo>
                    <a:pt x="0" y="96"/>
                  </a:lnTo>
                  <a:lnTo>
                    <a:pt x="0" y="192"/>
                  </a:lnTo>
                  <a:close/>
                </a:path>
              </a:pathLst>
            </a:custGeom>
            <a:solidFill>
              <a:srgbClr val="C0C0C0"/>
            </a:solidFill>
            <a:ln w="9525">
              <a:solidFill>
                <a:schemeClr val="tx1"/>
              </a:solidFill>
              <a:round/>
              <a:headEnd/>
              <a:tailEnd/>
            </a:ln>
          </p:spPr>
          <p:txBody>
            <a:bodyPr>
              <a:spAutoFit/>
            </a:bodyPr>
            <a:lstStyle/>
            <a:p>
              <a:pPr fontAlgn="base">
                <a:spcBef>
                  <a:spcPct val="0"/>
                </a:spcBef>
                <a:spcAft>
                  <a:spcPct val="0"/>
                </a:spcAft>
              </a:pPr>
              <a:endParaRPr lang="ja-JP" altLang="en-US" sz="2400" b="1" smtClean="0">
                <a:solidFill>
                  <a:srgbClr val="000000"/>
                </a:solidFill>
              </a:endParaRPr>
            </a:p>
          </p:txBody>
        </p:sp>
        <p:sp>
          <p:nvSpPr>
            <p:cNvPr id="299042" name="Freeform 50"/>
            <p:cNvSpPr>
              <a:spLocks/>
            </p:cNvSpPr>
            <p:nvPr/>
          </p:nvSpPr>
          <p:spPr bwMode="auto">
            <a:xfrm>
              <a:off x="4224" y="3072"/>
              <a:ext cx="720" cy="192"/>
            </a:xfrm>
            <a:custGeom>
              <a:avLst/>
              <a:gdLst>
                <a:gd name="T0" fmla="*/ 720 w 720"/>
                <a:gd name="T1" fmla="*/ 192 h 192"/>
                <a:gd name="T2" fmla="*/ 288 w 720"/>
                <a:gd name="T3" fmla="*/ 192 h 192"/>
                <a:gd name="T4" fmla="*/ 288 w 720"/>
                <a:gd name="T5" fmla="*/ 96 h 192"/>
                <a:gd name="T6" fmla="*/ 0 w 720"/>
                <a:gd name="T7" fmla="*/ 96 h 192"/>
                <a:gd name="T8" fmla="*/ 0 w 720"/>
                <a:gd name="T9" fmla="*/ 0 h 192"/>
                <a:gd name="T10" fmla="*/ 384 w 720"/>
                <a:gd name="T11" fmla="*/ 0 h 192"/>
                <a:gd name="T12" fmla="*/ 384 w 720"/>
                <a:gd name="T13" fmla="*/ 96 h 192"/>
                <a:gd name="T14" fmla="*/ 720 w 720"/>
                <a:gd name="T15" fmla="*/ 96 h 192"/>
                <a:gd name="T16" fmla="*/ 720 w 720"/>
                <a:gd name="T17" fmla="*/ 192 h 1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20"/>
                <a:gd name="T28" fmla="*/ 0 h 192"/>
                <a:gd name="T29" fmla="*/ 720 w 720"/>
                <a:gd name="T30" fmla="*/ 192 h 19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20" h="192">
                  <a:moveTo>
                    <a:pt x="720" y="192"/>
                  </a:moveTo>
                  <a:lnTo>
                    <a:pt x="288" y="192"/>
                  </a:lnTo>
                  <a:lnTo>
                    <a:pt x="288" y="96"/>
                  </a:lnTo>
                  <a:lnTo>
                    <a:pt x="0" y="96"/>
                  </a:lnTo>
                  <a:lnTo>
                    <a:pt x="0" y="0"/>
                  </a:lnTo>
                  <a:lnTo>
                    <a:pt x="384" y="0"/>
                  </a:lnTo>
                  <a:lnTo>
                    <a:pt x="384" y="96"/>
                  </a:lnTo>
                  <a:lnTo>
                    <a:pt x="720" y="96"/>
                  </a:lnTo>
                  <a:lnTo>
                    <a:pt x="720" y="192"/>
                  </a:lnTo>
                  <a:close/>
                </a:path>
              </a:pathLst>
            </a:custGeom>
            <a:solidFill>
              <a:srgbClr val="C0C0C0"/>
            </a:solidFill>
            <a:ln w="9525">
              <a:solidFill>
                <a:schemeClr val="tx1"/>
              </a:solidFill>
              <a:round/>
              <a:headEnd/>
              <a:tailEnd/>
            </a:ln>
          </p:spPr>
          <p:txBody>
            <a:bodyPr>
              <a:spAutoFit/>
            </a:bodyPr>
            <a:lstStyle/>
            <a:p>
              <a:pPr fontAlgn="base">
                <a:spcBef>
                  <a:spcPct val="0"/>
                </a:spcBef>
                <a:spcAft>
                  <a:spcPct val="0"/>
                </a:spcAft>
              </a:pPr>
              <a:endParaRPr lang="ja-JP" altLang="en-US" sz="2400" b="1" smtClean="0">
                <a:solidFill>
                  <a:srgbClr val="000000"/>
                </a:solidFill>
              </a:endParaRPr>
            </a:p>
          </p:txBody>
        </p:sp>
        <p:sp>
          <p:nvSpPr>
            <p:cNvPr id="299043" name="Line 51"/>
            <p:cNvSpPr>
              <a:spLocks noChangeShapeType="1"/>
            </p:cNvSpPr>
            <p:nvPr/>
          </p:nvSpPr>
          <p:spPr bwMode="auto">
            <a:xfrm flipH="1">
              <a:off x="4360" y="2688"/>
              <a:ext cx="8" cy="528"/>
            </a:xfrm>
            <a:prstGeom prst="line">
              <a:avLst/>
            </a:prstGeom>
            <a:noFill/>
            <a:ln w="28575">
              <a:solidFill>
                <a:srgbClr val="0000FF"/>
              </a:solidFill>
              <a:round/>
              <a:headEnd/>
              <a:tailEnd type="triangle" w="med" len="med"/>
            </a:ln>
            <a:extLst>
              <a:ext uri="{909E8E84-426E-40DD-AFC4-6F175D3DCCD1}">
                <a14:hiddenFill xmlns:a14="http://schemas.microsoft.com/office/drawing/2010/main">
                  <a:noFill/>
                </a14:hiddenFill>
              </a:ext>
            </a:extLst>
          </p:spPr>
          <p:txBody>
            <a:bodyPr>
              <a:spAutoFit/>
            </a:bodyPr>
            <a:lstStyle/>
            <a:p>
              <a:pPr fontAlgn="base">
                <a:spcBef>
                  <a:spcPct val="0"/>
                </a:spcBef>
                <a:spcAft>
                  <a:spcPct val="0"/>
                </a:spcAft>
              </a:pPr>
              <a:endParaRPr lang="ja-JP" altLang="en-US" sz="2400" b="1" smtClean="0">
                <a:solidFill>
                  <a:srgbClr val="000000"/>
                </a:solidFill>
              </a:endParaRPr>
            </a:p>
          </p:txBody>
        </p:sp>
        <p:sp>
          <p:nvSpPr>
            <p:cNvPr id="299044" name="Text Box 52"/>
            <p:cNvSpPr txBox="1">
              <a:spLocks noChangeArrowheads="1"/>
            </p:cNvSpPr>
            <p:nvPr/>
          </p:nvSpPr>
          <p:spPr bwMode="auto">
            <a:xfrm>
              <a:off x="3120" y="2453"/>
              <a:ext cx="616" cy="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b="1">
                  <a:solidFill>
                    <a:schemeClr val="tx1"/>
                  </a:solidFill>
                  <a:latin typeface="Times New Roman" pitchFamily="18" charset="0"/>
                  <a:ea typeface="ＭＳ Ｐゴシック" pitchFamily="50" charset="-128"/>
                </a:defRPr>
              </a:lvl1pPr>
              <a:lvl2pPr marL="742950" indent="-285750" eaLnBrk="0" hangingPunct="0">
                <a:defRPr kumimoji="1" sz="2400" b="1">
                  <a:solidFill>
                    <a:schemeClr val="tx1"/>
                  </a:solidFill>
                  <a:latin typeface="Times New Roman" pitchFamily="18" charset="0"/>
                  <a:ea typeface="ＭＳ Ｐゴシック" pitchFamily="50" charset="-128"/>
                </a:defRPr>
              </a:lvl2pPr>
              <a:lvl3pPr marL="1143000" indent="-228600" eaLnBrk="0" hangingPunct="0">
                <a:defRPr kumimoji="1" sz="2400" b="1">
                  <a:solidFill>
                    <a:schemeClr val="tx1"/>
                  </a:solidFill>
                  <a:latin typeface="Times New Roman" pitchFamily="18" charset="0"/>
                  <a:ea typeface="ＭＳ Ｐゴシック" pitchFamily="50" charset="-128"/>
                </a:defRPr>
              </a:lvl3pPr>
              <a:lvl4pPr marL="1600200" indent="-228600" eaLnBrk="0" hangingPunct="0">
                <a:defRPr kumimoji="1" sz="2400" b="1">
                  <a:solidFill>
                    <a:schemeClr val="tx1"/>
                  </a:solidFill>
                  <a:latin typeface="Times New Roman" pitchFamily="18" charset="0"/>
                  <a:ea typeface="ＭＳ Ｐゴシック" pitchFamily="50" charset="-128"/>
                </a:defRPr>
              </a:lvl4pPr>
              <a:lvl5pPr marL="2057400" indent="-228600" eaLnBrk="0" hangingPunct="0">
                <a:defRPr kumimoji="1" sz="2400" b="1">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b="1">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b="1">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b="1">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b="1">
                  <a:solidFill>
                    <a:schemeClr val="tx1"/>
                  </a:solidFill>
                  <a:latin typeface="Times New Roman" pitchFamily="18" charset="0"/>
                  <a:ea typeface="ＭＳ Ｐゴシック" pitchFamily="50" charset="-128"/>
                </a:defRPr>
              </a:lvl9pPr>
            </a:lstStyle>
            <a:p>
              <a:pPr eaLnBrk="1" fontAlgn="base" hangingPunct="1">
                <a:lnSpc>
                  <a:spcPct val="130000"/>
                </a:lnSpc>
                <a:spcBef>
                  <a:spcPct val="0"/>
                </a:spcBef>
                <a:spcAft>
                  <a:spcPct val="0"/>
                </a:spcAft>
              </a:pPr>
              <a:r>
                <a:rPr lang="en-US" altLang="ja-JP" sz="1800" b="0" smtClean="0">
                  <a:solidFill>
                    <a:srgbClr val="000000"/>
                  </a:solidFill>
                </a:rPr>
                <a:t>i poly-Si</a:t>
              </a:r>
            </a:p>
          </p:txBody>
        </p:sp>
        <p:sp>
          <p:nvSpPr>
            <p:cNvPr id="299045" name="Freeform 53"/>
            <p:cNvSpPr>
              <a:spLocks/>
            </p:cNvSpPr>
            <p:nvPr/>
          </p:nvSpPr>
          <p:spPr bwMode="auto">
            <a:xfrm>
              <a:off x="3592" y="2736"/>
              <a:ext cx="488" cy="240"/>
            </a:xfrm>
            <a:custGeom>
              <a:avLst/>
              <a:gdLst>
                <a:gd name="T0" fmla="*/ 200 w 488"/>
                <a:gd name="T1" fmla="*/ 240 h 240"/>
                <a:gd name="T2" fmla="*/ 296 w 488"/>
                <a:gd name="T3" fmla="*/ 240 h 240"/>
                <a:gd name="T4" fmla="*/ 296 w 488"/>
                <a:gd name="T5" fmla="*/ 96 h 240"/>
                <a:gd name="T6" fmla="*/ 488 w 488"/>
                <a:gd name="T7" fmla="*/ 96 h 240"/>
                <a:gd name="T8" fmla="*/ 488 w 488"/>
                <a:gd name="T9" fmla="*/ 0 h 240"/>
                <a:gd name="T10" fmla="*/ 272 w 488"/>
                <a:gd name="T11" fmla="*/ 0 h 240"/>
                <a:gd name="T12" fmla="*/ 272 w 488"/>
                <a:gd name="T13" fmla="*/ 48 h 240"/>
                <a:gd name="T14" fmla="*/ 200 w 488"/>
                <a:gd name="T15" fmla="*/ 48 h 240"/>
                <a:gd name="T16" fmla="*/ 200 w 488"/>
                <a:gd name="T17" fmla="*/ 0 h 240"/>
                <a:gd name="T18" fmla="*/ 0 w 488"/>
                <a:gd name="T19" fmla="*/ 0 h 240"/>
                <a:gd name="T20" fmla="*/ 0 w 488"/>
                <a:gd name="T21" fmla="*/ 96 h 240"/>
                <a:gd name="T22" fmla="*/ 200 w 488"/>
                <a:gd name="T23" fmla="*/ 96 h 240"/>
                <a:gd name="T24" fmla="*/ 200 w 488"/>
                <a:gd name="T25" fmla="*/ 240 h 24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88"/>
                <a:gd name="T40" fmla="*/ 0 h 240"/>
                <a:gd name="T41" fmla="*/ 488 w 488"/>
                <a:gd name="T42" fmla="*/ 240 h 24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88" h="240">
                  <a:moveTo>
                    <a:pt x="200" y="240"/>
                  </a:moveTo>
                  <a:lnTo>
                    <a:pt x="296" y="240"/>
                  </a:lnTo>
                  <a:lnTo>
                    <a:pt x="296" y="96"/>
                  </a:lnTo>
                  <a:lnTo>
                    <a:pt x="488" y="96"/>
                  </a:lnTo>
                  <a:lnTo>
                    <a:pt x="488" y="0"/>
                  </a:lnTo>
                  <a:lnTo>
                    <a:pt x="272" y="0"/>
                  </a:lnTo>
                  <a:lnTo>
                    <a:pt x="272" y="48"/>
                  </a:lnTo>
                  <a:lnTo>
                    <a:pt x="200" y="48"/>
                  </a:lnTo>
                  <a:lnTo>
                    <a:pt x="200" y="0"/>
                  </a:lnTo>
                  <a:lnTo>
                    <a:pt x="0" y="0"/>
                  </a:lnTo>
                  <a:lnTo>
                    <a:pt x="0" y="96"/>
                  </a:lnTo>
                  <a:lnTo>
                    <a:pt x="200" y="96"/>
                  </a:lnTo>
                  <a:lnTo>
                    <a:pt x="200" y="240"/>
                  </a:lnTo>
                  <a:close/>
                </a:path>
              </a:pathLst>
            </a:custGeom>
            <a:solidFill>
              <a:srgbClr val="C0C0C0"/>
            </a:solidFill>
            <a:ln w="9525">
              <a:solidFill>
                <a:schemeClr val="tx1"/>
              </a:solidFill>
              <a:round/>
              <a:headEnd/>
              <a:tailEnd/>
            </a:ln>
          </p:spPr>
          <p:txBody>
            <a:bodyPr>
              <a:spAutoFit/>
            </a:bodyPr>
            <a:lstStyle/>
            <a:p>
              <a:pPr fontAlgn="base">
                <a:spcBef>
                  <a:spcPct val="0"/>
                </a:spcBef>
                <a:spcAft>
                  <a:spcPct val="0"/>
                </a:spcAft>
              </a:pPr>
              <a:endParaRPr lang="ja-JP" altLang="en-US" sz="2400" b="1" smtClean="0">
                <a:solidFill>
                  <a:srgbClr val="000000"/>
                </a:solidFill>
              </a:endParaRPr>
            </a:p>
          </p:txBody>
        </p:sp>
        <p:sp>
          <p:nvSpPr>
            <p:cNvPr id="299046" name="Line 54"/>
            <p:cNvSpPr>
              <a:spLocks noChangeShapeType="1"/>
            </p:cNvSpPr>
            <p:nvPr/>
          </p:nvSpPr>
          <p:spPr bwMode="auto">
            <a:xfrm>
              <a:off x="3456" y="2688"/>
              <a:ext cx="240" cy="528"/>
            </a:xfrm>
            <a:prstGeom prst="line">
              <a:avLst/>
            </a:prstGeom>
            <a:noFill/>
            <a:ln w="28575">
              <a:solidFill>
                <a:srgbClr val="0000FF"/>
              </a:solidFill>
              <a:round/>
              <a:headEnd/>
              <a:tailEnd type="triangle" w="med" len="med"/>
            </a:ln>
            <a:extLst>
              <a:ext uri="{909E8E84-426E-40DD-AFC4-6F175D3DCCD1}">
                <a14:hiddenFill xmlns:a14="http://schemas.microsoft.com/office/drawing/2010/main">
                  <a:noFill/>
                </a14:hiddenFill>
              </a:ext>
            </a:extLst>
          </p:spPr>
          <p:txBody>
            <a:bodyPr>
              <a:spAutoFit/>
            </a:bodyPr>
            <a:lstStyle/>
            <a:p>
              <a:pPr fontAlgn="base">
                <a:spcBef>
                  <a:spcPct val="0"/>
                </a:spcBef>
                <a:spcAft>
                  <a:spcPct val="0"/>
                </a:spcAft>
              </a:pPr>
              <a:endParaRPr lang="ja-JP" altLang="en-US" sz="2400" b="1" smtClean="0">
                <a:solidFill>
                  <a:srgbClr val="000000"/>
                </a:solidFill>
              </a:endParaRPr>
            </a:p>
          </p:txBody>
        </p:sp>
      </p:grpSp>
      <p:pic>
        <p:nvPicPr>
          <p:cNvPr id="299014" name="Picture 5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1200" y="5375275"/>
            <a:ext cx="2514600" cy="125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grpSp>
        <p:nvGrpSpPr>
          <p:cNvPr id="299015" name="Group 56"/>
          <p:cNvGrpSpPr>
            <a:grpSpLocks/>
          </p:cNvGrpSpPr>
          <p:nvPr/>
        </p:nvGrpSpPr>
        <p:grpSpPr bwMode="auto">
          <a:xfrm>
            <a:off x="1676400" y="5257800"/>
            <a:ext cx="4076700" cy="1435100"/>
            <a:chOff x="1056" y="3312"/>
            <a:chExt cx="2568" cy="904"/>
          </a:xfrm>
        </p:grpSpPr>
        <p:sp>
          <p:nvSpPr>
            <p:cNvPr id="299020" name="Freeform 57"/>
            <p:cNvSpPr>
              <a:spLocks/>
            </p:cNvSpPr>
            <p:nvPr/>
          </p:nvSpPr>
          <p:spPr bwMode="auto">
            <a:xfrm>
              <a:off x="1680" y="3600"/>
              <a:ext cx="912" cy="144"/>
            </a:xfrm>
            <a:custGeom>
              <a:avLst/>
              <a:gdLst>
                <a:gd name="T0" fmla="*/ 0 w 912"/>
                <a:gd name="T1" fmla="*/ 0 h 144"/>
                <a:gd name="T2" fmla="*/ 0 w 912"/>
                <a:gd name="T3" fmla="*/ 96 h 144"/>
                <a:gd name="T4" fmla="*/ 48 w 912"/>
                <a:gd name="T5" fmla="*/ 96 h 144"/>
                <a:gd name="T6" fmla="*/ 48 w 912"/>
                <a:gd name="T7" fmla="*/ 144 h 144"/>
                <a:gd name="T8" fmla="*/ 864 w 912"/>
                <a:gd name="T9" fmla="*/ 144 h 144"/>
                <a:gd name="T10" fmla="*/ 864 w 912"/>
                <a:gd name="T11" fmla="*/ 96 h 144"/>
                <a:gd name="T12" fmla="*/ 912 w 912"/>
                <a:gd name="T13" fmla="*/ 96 h 144"/>
                <a:gd name="T14" fmla="*/ 912 w 912"/>
                <a:gd name="T15" fmla="*/ 0 h 144"/>
                <a:gd name="T16" fmla="*/ 768 w 912"/>
                <a:gd name="T17" fmla="*/ 0 h 144"/>
                <a:gd name="T18" fmla="*/ 760 w 912"/>
                <a:gd name="T19" fmla="*/ 48 h 144"/>
                <a:gd name="T20" fmla="*/ 140 w 912"/>
                <a:gd name="T21" fmla="*/ 48 h 144"/>
                <a:gd name="T22" fmla="*/ 140 w 912"/>
                <a:gd name="T23" fmla="*/ 0 h 144"/>
                <a:gd name="T24" fmla="*/ 0 w 912"/>
                <a:gd name="T25" fmla="*/ 0 h 14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912"/>
                <a:gd name="T40" fmla="*/ 0 h 144"/>
                <a:gd name="T41" fmla="*/ 912 w 912"/>
                <a:gd name="T42" fmla="*/ 144 h 14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912" h="144">
                  <a:moveTo>
                    <a:pt x="0" y="0"/>
                  </a:moveTo>
                  <a:lnTo>
                    <a:pt x="0" y="96"/>
                  </a:lnTo>
                  <a:lnTo>
                    <a:pt x="48" y="96"/>
                  </a:lnTo>
                  <a:lnTo>
                    <a:pt x="48" y="144"/>
                  </a:lnTo>
                  <a:lnTo>
                    <a:pt x="864" y="144"/>
                  </a:lnTo>
                  <a:lnTo>
                    <a:pt x="864" y="96"/>
                  </a:lnTo>
                  <a:lnTo>
                    <a:pt x="912" y="96"/>
                  </a:lnTo>
                  <a:lnTo>
                    <a:pt x="912" y="0"/>
                  </a:lnTo>
                  <a:lnTo>
                    <a:pt x="768" y="0"/>
                  </a:lnTo>
                  <a:lnTo>
                    <a:pt x="760" y="48"/>
                  </a:lnTo>
                  <a:lnTo>
                    <a:pt x="140" y="48"/>
                  </a:lnTo>
                  <a:lnTo>
                    <a:pt x="140" y="0"/>
                  </a:lnTo>
                  <a:lnTo>
                    <a:pt x="0" y="0"/>
                  </a:lnTo>
                  <a:close/>
                </a:path>
              </a:pathLst>
            </a:custGeom>
            <a:solidFill>
              <a:srgbClr val="C0C0C0"/>
            </a:solidFill>
            <a:ln w="9525">
              <a:solidFill>
                <a:schemeClr val="tx1"/>
              </a:solidFill>
              <a:round/>
              <a:headEnd/>
              <a:tailEnd/>
            </a:ln>
          </p:spPr>
          <p:txBody>
            <a:bodyPr>
              <a:spAutoFit/>
            </a:bodyPr>
            <a:lstStyle/>
            <a:p>
              <a:pPr fontAlgn="base">
                <a:spcBef>
                  <a:spcPct val="0"/>
                </a:spcBef>
                <a:spcAft>
                  <a:spcPct val="0"/>
                </a:spcAft>
              </a:pPr>
              <a:endParaRPr lang="ja-JP" altLang="en-US" sz="2400" b="1" smtClean="0">
                <a:solidFill>
                  <a:srgbClr val="000000"/>
                </a:solidFill>
              </a:endParaRPr>
            </a:p>
          </p:txBody>
        </p:sp>
        <p:sp>
          <p:nvSpPr>
            <p:cNvPr id="299021" name="Rectangle 58"/>
            <p:cNvSpPr>
              <a:spLocks noChangeArrowheads="1"/>
            </p:cNvSpPr>
            <p:nvPr/>
          </p:nvSpPr>
          <p:spPr bwMode="auto">
            <a:xfrm>
              <a:off x="1056" y="3888"/>
              <a:ext cx="2160" cy="288"/>
            </a:xfrm>
            <a:prstGeom prst="rect">
              <a:avLst/>
            </a:prstGeom>
            <a:solidFill>
              <a:srgbClr val="FFCC00"/>
            </a:solidFill>
            <a:ln w="9525">
              <a:solidFill>
                <a:schemeClr val="tx1"/>
              </a:solidFill>
              <a:miter lim="800000"/>
              <a:headEnd/>
              <a:tailEnd/>
            </a:ln>
          </p:spPr>
          <p:txBody>
            <a:bodyPr anchor="ctr">
              <a:spAutoFit/>
            </a:bodyPr>
            <a:lstStyle/>
            <a:p>
              <a:pPr fontAlgn="base">
                <a:spcBef>
                  <a:spcPct val="0"/>
                </a:spcBef>
                <a:spcAft>
                  <a:spcPct val="0"/>
                </a:spcAft>
              </a:pPr>
              <a:endParaRPr lang="ja-JP" altLang="en-US" sz="2400" b="1" smtClean="0">
                <a:solidFill>
                  <a:srgbClr val="000000"/>
                </a:solidFill>
              </a:endParaRPr>
            </a:p>
          </p:txBody>
        </p:sp>
        <p:sp>
          <p:nvSpPr>
            <p:cNvPr id="299022" name="Rectangle 59"/>
            <p:cNvSpPr>
              <a:spLocks noChangeArrowheads="1"/>
            </p:cNvSpPr>
            <p:nvPr/>
          </p:nvSpPr>
          <p:spPr bwMode="auto">
            <a:xfrm>
              <a:off x="1056" y="3840"/>
              <a:ext cx="2160" cy="48"/>
            </a:xfrm>
            <a:prstGeom prst="rect">
              <a:avLst/>
            </a:prstGeom>
            <a:solidFill>
              <a:srgbClr val="CCFFFF"/>
            </a:solidFill>
            <a:ln w="9525">
              <a:solidFill>
                <a:schemeClr val="tx1"/>
              </a:solidFill>
              <a:miter lim="800000"/>
              <a:headEnd/>
              <a:tailEnd/>
            </a:ln>
          </p:spPr>
          <p:txBody>
            <a:bodyPr anchor="ctr">
              <a:spAutoFit/>
            </a:bodyPr>
            <a:lstStyle/>
            <a:p>
              <a:pPr fontAlgn="base">
                <a:spcBef>
                  <a:spcPct val="0"/>
                </a:spcBef>
                <a:spcAft>
                  <a:spcPct val="0"/>
                </a:spcAft>
              </a:pPr>
              <a:endParaRPr lang="ja-JP" altLang="en-US" sz="2400" b="1" smtClean="0">
                <a:solidFill>
                  <a:srgbClr val="000000"/>
                </a:solidFill>
              </a:endParaRPr>
            </a:p>
          </p:txBody>
        </p:sp>
        <p:sp>
          <p:nvSpPr>
            <p:cNvPr id="299023" name="Rectangle 60"/>
            <p:cNvSpPr>
              <a:spLocks noChangeArrowheads="1"/>
            </p:cNvSpPr>
            <p:nvPr/>
          </p:nvSpPr>
          <p:spPr bwMode="auto">
            <a:xfrm>
              <a:off x="1104" y="3792"/>
              <a:ext cx="624" cy="48"/>
            </a:xfrm>
            <a:prstGeom prst="rect">
              <a:avLst/>
            </a:prstGeom>
            <a:solidFill>
              <a:srgbClr val="C0C0C0"/>
            </a:solidFill>
            <a:ln w="9525">
              <a:solidFill>
                <a:schemeClr val="tx1"/>
              </a:solidFill>
              <a:miter lim="800000"/>
              <a:headEnd/>
              <a:tailEnd/>
            </a:ln>
          </p:spPr>
          <p:txBody>
            <a:bodyPr anchor="ctr">
              <a:spAutoFit/>
            </a:bodyPr>
            <a:lstStyle/>
            <a:p>
              <a:pPr fontAlgn="base">
                <a:spcBef>
                  <a:spcPct val="0"/>
                </a:spcBef>
                <a:spcAft>
                  <a:spcPct val="0"/>
                </a:spcAft>
              </a:pPr>
              <a:endParaRPr lang="ja-JP" altLang="en-US" sz="2400" b="1" smtClean="0">
                <a:solidFill>
                  <a:srgbClr val="000000"/>
                </a:solidFill>
              </a:endParaRPr>
            </a:p>
          </p:txBody>
        </p:sp>
        <p:sp>
          <p:nvSpPr>
            <p:cNvPr id="299024" name="Rectangle 61"/>
            <p:cNvSpPr>
              <a:spLocks noChangeArrowheads="1"/>
            </p:cNvSpPr>
            <p:nvPr/>
          </p:nvSpPr>
          <p:spPr bwMode="auto">
            <a:xfrm>
              <a:off x="2544" y="3792"/>
              <a:ext cx="624" cy="48"/>
            </a:xfrm>
            <a:prstGeom prst="rect">
              <a:avLst/>
            </a:prstGeom>
            <a:solidFill>
              <a:srgbClr val="C0C0C0"/>
            </a:solidFill>
            <a:ln w="9525">
              <a:solidFill>
                <a:schemeClr val="tx1"/>
              </a:solidFill>
              <a:miter lim="800000"/>
              <a:headEnd/>
              <a:tailEnd/>
            </a:ln>
          </p:spPr>
          <p:txBody>
            <a:bodyPr anchor="ctr">
              <a:spAutoFit/>
            </a:bodyPr>
            <a:lstStyle/>
            <a:p>
              <a:pPr fontAlgn="base">
                <a:spcBef>
                  <a:spcPct val="0"/>
                </a:spcBef>
                <a:spcAft>
                  <a:spcPct val="0"/>
                </a:spcAft>
              </a:pPr>
              <a:endParaRPr lang="ja-JP" altLang="en-US" sz="2400" b="1" smtClean="0">
                <a:solidFill>
                  <a:srgbClr val="000000"/>
                </a:solidFill>
              </a:endParaRPr>
            </a:p>
          </p:txBody>
        </p:sp>
        <p:sp>
          <p:nvSpPr>
            <p:cNvPr id="299025" name="Text Box 62"/>
            <p:cNvSpPr txBox="1">
              <a:spLocks noChangeArrowheads="1"/>
            </p:cNvSpPr>
            <p:nvPr/>
          </p:nvSpPr>
          <p:spPr bwMode="auto">
            <a:xfrm>
              <a:off x="1392" y="3312"/>
              <a:ext cx="1460" cy="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b="1">
                  <a:solidFill>
                    <a:schemeClr val="tx1"/>
                  </a:solidFill>
                  <a:latin typeface="Times New Roman" pitchFamily="18" charset="0"/>
                  <a:ea typeface="ＭＳ Ｐゴシック" pitchFamily="50" charset="-128"/>
                </a:defRPr>
              </a:lvl1pPr>
              <a:lvl2pPr marL="742950" indent="-285750" eaLnBrk="0" hangingPunct="0">
                <a:defRPr kumimoji="1" sz="2400" b="1">
                  <a:solidFill>
                    <a:schemeClr val="tx1"/>
                  </a:solidFill>
                  <a:latin typeface="Times New Roman" pitchFamily="18" charset="0"/>
                  <a:ea typeface="ＭＳ Ｐゴシック" pitchFamily="50" charset="-128"/>
                </a:defRPr>
              </a:lvl2pPr>
              <a:lvl3pPr marL="1143000" indent="-228600" eaLnBrk="0" hangingPunct="0">
                <a:defRPr kumimoji="1" sz="2400" b="1">
                  <a:solidFill>
                    <a:schemeClr val="tx1"/>
                  </a:solidFill>
                  <a:latin typeface="Times New Roman" pitchFamily="18" charset="0"/>
                  <a:ea typeface="ＭＳ Ｐゴシック" pitchFamily="50" charset="-128"/>
                </a:defRPr>
              </a:lvl3pPr>
              <a:lvl4pPr marL="1600200" indent="-228600" eaLnBrk="0" hangingPunct="0">
                <a:defRPr kumimoji="1" sz="2400" b="1">
                  <a:solidFill>
                    <a:schemeClr val="tx1"/>
                  </a:solidFill>
                  <a:latin typeface="Times New Roman" pitchFamily="18" charset="0"/>
                  <a:ea typeface="ＭＳ Ｐゴシック" pitchFamily="50" charset="-128"/>
                </a:defRPr>
              </a:lvl4pPr>
              <a:lvl5pPr marL="2057400" indent="-228600" eaLnBrk="0" hangingPunct="0">
                <a:defRPr kumimoji="1" sz="2400" b="1">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b="1">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b="1">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b="1">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b="1">
                  <a:solidFill>
                    <a:schemeClr val="tx1"/>
                  </a:solidFill>
                  <a:latin typeface="Times New Roman" pitchFamily="18" charset="0"/>
                  <a:ea typeface="ＭＳ Ｐゴシック" pitchFamily="50" charset="-128"/>
                </a:defRPr>
              </a:lvl9pPr>
            </a:lstStyle>
            <a:p>
              <a:pPr eaLnBrk="1" fontAlgn="base" hangingPunct="1">
                <a:lnSpc>
                  <a:spcPct val="130000"/>
                </a:lnSpc>
                <a:spcBef>
                  <a:spcPct val="0"/>
                </a:spcBef>
                <a:spcAft>
                  <a:spcPct val="0"/>
                </a:spcAft>
              </a:pPr>
              <a:r>
                <a:rPr lang="en-US" altLang="ja-JP" sz="1800" b="0" smtClean="0">
                  <a:solidFill>
                    <a:srgbClr val="000000"/>
                  </a:solidFill>
                </a:rPr>
                <a:t>n</a:t>
              </a:r>
              <a:r>
                <a:rPr lang="en-US" altLang="ja-JP" sz="1800" b="0" baseline="30000" smtClean="0">
                  <a:solidFill>
                    <a:srgbClr val="000000"/>
                  </a:solidFill>
                </a:rPr>
                <a:t>-</a:t>
              </a:r>
              <a:r>
                <a:rPr lang="en-US" altLang="ja-JP" sz="1800" b="0" smtClean="0">
                  <a:solidFill>
                    <a:srgbClr val="000000"/>
                  </a:solidFill>
                </a:rPr>
                <a:t> oxide semiconductor</a:t>
              </a:r>
            </a:p>
          </p:txBody>
        </p:sp>
        <p:sp>
          <p:nvSpPr>
            <p:cNvPr id="299026" name="Text Box 63"/>
            <p:cNvSpPr txBox="1">
              <a:spLocks noChangeArrowheads="1"/>
            </p:cNvSpPr>
            <p:nvPr/>
          </p:nvSpPr>
          <p:spPr bwMode="auto">
            <a:xfrm>
              <a:off x="1448" y="3933"/>
              <a:ext cx="1568" cy="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b="1">
                  <a:solidFill>
                    <a:schemeClr val="tx1"/>
                  </a:solidFill>
                  <a:latin typeface="Times New Roman" pitchFamily="18" charset="0"/>
                  <a:ea typeface="ＭＳ Ｐゴシック" pitchFamily="50" charset="-128"/>
                </a:defRPr>
              </a:lvl1pPr>
              <a:lvl2pPr marL="742950" indent="-285750" eaLnBrk="0" hangingPunct="0">
                <a:defRPr kumimoji="1" sz="2400" b="1">
                  <a:solidFill>
                    <a:schemeClr val="tx1"/>
                  </a:solidFill>
                  <a:latin typeface="Times New Roman" pitchFamily="18" charset="0"/>
                  <a:ea typeface="ＭＳ Ｐゴシック" pitchFamily="50" charset="-128"/>
                </a:defRPr>
              </a:lvl2pPr>
              <a:lvl3pPr marL="1143000" indent="-228600" eaLnBrk="0" hangingPunct="0">
                <a:defRPr kumimoji="1" sz="2400" b="1">
                  <a:solidFill>
                    <a:schemeClr val="tx1"/>
                  </a:solidFill>
                  <a:latin typeface="Times New Roman" pitchFamily="18" charset="0"/>
                  <a:ea typeface="ＭＳ Ｐゴシック" pitchFamily="50" charset="-128"/>
                </a:defRPr>
              </a:lvl3pPr>
              <a:lvl4pPr marL="1600200" indent="-228600" eaLnBrk="0" hangingPunct="0">
                <a:defRPr kumimoji="1" sz="2400" b="1">
                  <a:solidFill>
                    <a:schemeClr val="tx1"/>
                  </a:solidFill>
                  <a:latin typeface="Times New Roman" pitchFamily="18" charset="0"/>
                  <a:ea typeface="ＭＳ Ｐゴシック" pitchFamily="50" charset="-128"/>
                </a:defRPr>
              </a:lvl4pPr>
              <a:lvl5pPr marL="2057400" indent="-228600" eaLnBrk="0" hangingPunct="0">
                <a:defRPr kumimoji="1" sz="2400" b="1">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b="1">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b="1">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b="1">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b="1">
                  <a:solidFill>
                    <a:schemeClr val="tx1"/>
                  </a:solidFill>
                  <a:latin typeface="Times New Roman" pitchFamily="18" charset="0"/>
                  <a:ea typeface="ＭＳ Ｐゴシック" pitchFamily="50" charset="-128"/>
                </a:defRPr>
              </a:lvl9pPr>
            </a:lstStyle>
            <a:p>
              <a:pPr eaLnBrk="1" fontAlgn="base" hangingPunct="1">
                <a:lnSpc>
                  <a:spcPct val="130000"/>
                </a:lnSpc>
                <a:spcBef>
                  <a:spcPct val="0"/>
                </a:spcBef>
                <a:spcAft>
                  <a:spcPct val="0"/>
                </a:spcAft>
              </a:pPr>
              <a:r>
                <a:rPr lang="ja-JP" altLang="en-US" sz="1800" b="0" smtClean="0">
                  <a:solidFill>
                    <a:srgbClr val="000000"/>
                  </a:solidFill>
                </a:rPr>
                <a:t>絶縁性基板</a:t>
              </a:r>
              <a:r>
                <a:rPr lang="en-US" altLang="ja-JP" sz="1800" b="0" smtClean="0">
                  <a:solidFill>
                    <a:srgbClr val="000000"/>
                  </a:solidFill>
                </a:rPr>
                <a:t>(</a:t>
              </a:r>
              <a:r>
                <a:rPr lang="ja-JP" altLang="en-US" sz="1800" b="0" smtClean="0">
                  <a:solidFill>
                    <a:srgbClr val="000000"/>
                  </a:solidFill>
                </a:rPr>
                <a:t>ガラスなど</a:t>
              </a:r>
              <a:r>
                <a:rPr lang="en-US" altLang="ja-JP" sz="1800" b="0" smtClean="0">
                  <a:solidFill>
                    <a:srgbClr val="000000"/>
                  </a:solidFill>
                </a:rPr>
                <a:t>)</a:t>
              </a:r>
            </a:p>
          </p:txBody>
        </p:sp>
        <p:sp>
          <p:nvSpPr>
            <p:cNvPr id="299027" name="Freeform 64"/>
            <p:cNvSpPr>
              <a:spLocks/>
            </p:cNvSpPr>
            <p:nvPr/>
          </p:nvSpPr>
          <p:spPr bwMode="auto">
            <a:xfrm>
              <a:off x="1584" y="3696"/>
              <a:ext cx="1104" cy="144"/>
            </a:xfrm>
            <a:custGeom>
              <a:avLst/>
              <a:gdLst>
                <a:gd name="T0" fmla="*/ 0 w 1104"/>
                <a:gd name="T1" fmla="*/ 0 h 144"/>
                <a:gd name="T2" fmla="*/ 0 w 1104"/>
                <a:gd name="T3" fmla="*/ 96 h 144"/>
                <a:gd name="T4" fmla="*/ 144 w 1104"/>
                <a:gd name="T5" fmla="*/ 96 h 144"/>
                <a:gd name="T6" fmla="*/ 144 w 1104"/>
                <a:gd name="T7" fmla="*/ 144 h 144"/>
                <a:gd name="T8" fmla="*/ 960 w 1104"/>
                <a:gd name="T9" fmla="*/ 144 h 144"/>
                <a:gd name="T10" fmla="*/ 960 w 1104"/>
                <a:gd name="T11" fmla="*/ 96 h 144"/>
                <a:gd name="T12" fmla="*/ 1104 w 1104"/>
                <a:gd name="T13" fmla="*/ 96 h 144"/>
                <a:gd name="T14" fmla="*/ 1104 w 1104"/>
                <a:gd name="T15" fmla="*/ 0 h 144"/>
                <a:gd name="T16" fmla="*/ 912 w 1104"/>
                <a:gd name="T17" fmla="*/ 0 h 144"/>
                <a:gd name="T18" fmla="*/ 912 w 1104"/>
                <a:gd name="T19" fmla="*/ 48 h 144"/>
                <a:gd name="T20" fmla="*/ 188 w 1104"/>
                <a:gd name="T21" fmla="*/ 48 h 144"/>
                <a:gd name="T22" fmla="*/ 188 w 1104"/>
                <a:gd name="T23" fmla="*/ 0 h 144"/>
                <a:gd name="T24" fmla="*/ 0 w 1104"/>
                <a:gd name="T25" fmla="*/ 0 h 14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104"/>
                <a:gd name="T40" fmla="*/ 0 h 144"/>
                <a:gd name="T41" fmla="*/ 1104 w 1104"/>
                <a:gd name="T42" fmla="*/ 144 h 14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104" h="144">
                  <a:moveTo>
                    <a:pt x="0" y="0"/>
                  </a:moveTo>
                  <a:lnTo>
                    <a:pt x="0" y="96"/>
                  </a:lnTo>
                  <a:lnTo>
                    <a:pt x="144" y="96"/>
                  </a:lnTo>
                  <a:lnTo>
                    <a:pt x="144" y="144"/>
                  </a:lnTo>
                  <a:lnTo>
                    <a:pt x="960" y="144"/>
                  </a:lnTo>
                  <a:lnTo>
                    <a:pt x="960" y="96"/>
                  </a:lnTo>
                  <a:lnTo>
                    <a:pt x="1104" y="96"/>
                  </a:lnTo>
                  <a:lnTo>
                    <a:pt x="1104" y="0"/>
                  </a:lnTo>
                  <a:lnTo>
                    <a:pt x="912" y="0"/>
                  </a:lnTo>
                  <a:lnTo>
                    <a:pt x="912" y="48"/>
                  </a:lnTo>
                  <a:lnTo>
                    <a:pt x="188" y="48"/>
                  </a:lnTo>
                  <a:lnTo>
                    <a:pt x="188" y="0"/>
                  </a:lnTo>
                  <a:lnTo>
                    <a:pt x="0" y="0"/>
                  </a:lnTo>
                  <a:close/>
                </a:path>
              </a:pathLst>
            </a:custGeom>
            <a:solidFill>
              <a:srgbClr val="FF6600"/>
            </a:solidFill>
            <a:ln w="9525">
              <a:solidFill>
                <a:schemeClr val="tx1"/>
              </a:solidFill>
              <a:round/>
              <a:headEnd/>
              <a:tailEnd/>
            </a:ln>
          </p:spPr>
          <p:txBody>
            <a:bodyPr>
              <a:spAutoFit/>
            </a:bodyPr>
            <a:lstStyle/>
            <a:p>
              <a:pPr fontAlgn="base">
                <a:spcBef>
                  <a:spcPct val="0"/>
                </a:spcBef>
                <a:spcAft>
                  <a:spcPct val="0"/>
                </a:spcAft>
              </a:pPr>
              <a:endParaRPr lang="ja-JP" altLang="en-US" sz="2400" b="1" smtClean="0">
                <a:solidFill>
                  <a:srgbClr val="000000"/>
                </a:solidFill>
              </a:endParaRPr>
            </a:p>
          </p:txBody>
        </p:sp>
        <p:sp>
          <p:nvSpPr>
            <p:cNvPr id="299028" name="Rectangle 65"/>
            <p:cNvSpPr>
              <a:spLocks noChangeArrowheads="1"/>
            </p:cNvSpPr>
            <p:nvPr/>
          </p:nvSpPr>
          <p:spPr bwMode="auto">
            <a:xfrm>
              <a:off x="2736" y="3557"/>
              <a:ext cx="888" cy="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fontAlgn="base">
                <a:lnSpc>
                  <a:spcPct val="130000"/>
                </a:lnSpc>
                <a:spcBef>
                  <a:spcPct val="0"/>
                </a:spcBef>
                <a:spcAft>
                  <a:spcPct val="0"/>
                </a:spcAft>
              </a:pPr>
              <a:r>
                <a:rPr lang="en-US" altLang="ja-JP" smtClean="0">
                  <a:solidFill>
                    <a:srgbClr val="000000"/>
                  </a:solidFill>
                </a:rPr>
                <a:t>metal contact</a:t>
              </a:r>
            </a:p>
          </p:txBody>
        </p:sp>
        <p:sp>
          <p:nvSpPr>
            <p:cNvPr id="299029" name="Line 66"/>
            <p:cNvSpPr>
              <a:spLocks noChangeShapeType="1"/>
            </p:cNvSpPr>
            <p:nvPr/>
          </p:nvSpPr>
          <p:spPr bwMode="auto">
            <a:xfrm>
              <a:off x="2016" y="3552"/>
              <a:ext cx="96" cy="324"/>
            </a:xfrm>
            <a:prstGeom prst="line">
              <a:avLst/>
            </a:prstGeom>
            <a:noFill/>
            <a:ln w="28575">
              <a:solidFill>
                <a:srgbClr val="0000FF"/>
              </a:solidFill>
              <a:round/>
              <a:headEnd/>
              <a:tailEnd type="triangle" w="med" len="med"/>
            </a:ln>
            <a:extLst>
              <a:ext uri="{909E8E84-426E-40DD-AFC4-6F175D3DCCD1}">
                <a14:hiddenFill xmlns:a14="http://schemas.microsoft.com/office/drawing/2010/main">
                  <a:noFill/>
                </a14:hiddenFill>
              </a:ext>
            </a:extLst>
          </p:spPr>
          <p:txBody>
            <a:bodyPr>
              <a:spAutoFit/>
            </a:bodyPr>
            <a:lstStyle/>
            <a:p>
              <a:pPr fontAlgn="base">
                <a:spcBef>
                  <a:spcPct val="0"/>
                </a:spcBef>
                <a:spcAft>
                  <a:spcPct val="0"/>
                </a:spcAft>
              </a:pPr>
              <a:endParaRPr lang="ja-JP" altLang="en-US" sz="2400" b="1" smtClean="0">
                <a:solidFill>
                  <a:srgbClr val="000000"/>
                </a:solidFill>
              </a:endParaRPr>
            </a:p>
          </p:txBody>
        </p:sp>
      </p:grpSp>
      <p:sp>
        <p:nvSpPr>
          <p:cNvPr id="299016" name="Rectangle 67"/>
          <p:cNvSpPr>
            <a:spLocks noChangeArrowheads="1"/>
          </p:cNvSpPr>
          <p:nvPr/>
        </p:nvSpPr>
        <p:spPr bwMode="auto">
          <a:xfrm>
            <a:off x="685800" y="990600"/>
            <a:ext cx="1695450" cy="449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fontAlgn="base">
              <a:lnSpc>
                <a:spcPct val="130000"/>
              </a:lnSpc>
              <a:spcBef>
                <a:spcPct val="0"/>
              </a:spcBef>
              <a:spcAft>
                <a:spcPct val="0"/>
              </a:spcAft>
            </a:pPr>
            <a:r>
              <a:rPr lang="en-US" altLang="ja-JP" b="1" smtClean="0">
                <a:solidFill>
                  <a:srgbClr val="FF0000"/>
                </a:solidFill>
              </a:rPr>
              <a:t>n-ch MOS FET</a:t>
            </a:r>
          </a:p>
        </p:txBody>
      </p:sp>
      <p:sp>
        <p:nvSpPr>
          <p:cNvPr id="299017" name="Rectangle 68"/>
          <p:cNvSpPr>
            <a:spLocks noChangeArrowheads="1"/>
          </p:cNvSpPr>
          <p:nvPr/>
        </p:nvSpPr>
        <p:spPr bwMode="auto">
          <a:xfrm>
            <a:off x="323850" y="2590800"/>
            <a:ext cx="1809750" cy="449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fontAlgn="base">
              <a:lnSpc>
                <a:spcPct val="130000"/>
              </a:lnSpc>
              <a:spcBef>
                <a:spcPct val="0"/>
              </a:spcBef>
              <a:spcAft>
                <a:spcPct val="0"/>
              </a:spcAft>
            </a:pPr>
            <a:r>
              <a:rPr lang="en-US" altLang="ja-JP" b="1" smtClean="0">
                <a:solidFill>
                  <a:srgbClr val="FF0000"/>
                </a:solidFill>
              </a:rPr>
              <a:t>n-ch a-Si:H TFT</a:t>
            </a:r>
          </a:p>
        </p:txBody>
      </p:sp>
      <p:sp>
        <p:nvSpPr>
          <p:cNvPr id="299018" name="Rectangle 69"/>
          <p:cNvSpPr>
            <a:spLocks noChangeArrowheads="1"/>
          </p:cNvSpPr>
          <p:nvPr/>
        </p:nvSpPr>
        <p:spPr bwMode="auto">
          <a:xfrm>
            <a:off x="4762500" y="2590800"/>
            <a:ext cx="2286000" cy="449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fontAlgn="base">
              <a:lnSpc>
                <a:spcPct val="130000"/>
              </a:lnSpc>
              <a:spcBef>
                <a:spcPct val="0"/>
              </a:spcBef>
              <a:spcAft>
                <a:spcPct val="0"/>
              </a:spcAft>
            </a:pPr>
            <a:r>
              <a:rPr lang="en-US" altLang="ja-JP" b="1" smtClean="0">
                <a:solidFill>
                  <a:srgbClr val="FF0000"/>
                </a:solidFill>
              </a:rPr>
              <a:t>n-ch LDD LTPS TFT</a:t>
            </a:r>
          </a:p>
        </p:txBody>
      </p:sp>
      <p:sp>
        <p:nvSpPr>
          <p:cNvPr id="299019" name="Rectangle 70"/>
          <p:cNvSpPr>
            <a:spLocks noChangeArrowheads="1"/>
          </p:cNvSpPr>
          <p:nvPr/>
        </p:nvSpPr>
        <p:spPr bwMode="auto">
          <a:xfrm>
            <a:off x="304800" y="5029200"/>
            <a:ext cx="1695450" cy="449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fontAlgn="base">
              <a:lnSpc>
                <a:spcPct val="130000"/>
              </a:lnSpc>
              <a:spcBef>
                <a:spcPct val="0"/>
              </a:spcBef>
              <a:spcAft>
                <a:spcPct val="0"/>
              </a:spcAft>
            </a:pPr>
            <a:r>
              <a:rPr lang="en-US" altLang="ja-JP" b="1" smtClean="0">
                <a:solidFill>
                  <a:srgbClr val="FF0000"/>
                </a:solidFill>
              </a:rPr>
              <a:t>n-ch oxide TFT</a:t>
            </a:r>
          </a:p>
        </p:txBody>
      </p:sp>
    </p:spTree>
    <p:extLst>
      <p:ext uri="{BB962C8B-B14F-4D97-AF65-F5344CB8AC3E}">
        <p14:creationId xmlns:p14="http://schemas.microsoft.com/office/powerpoint/2010/main" val="354093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p:cNvSpPr>
            <a:spLocks noGrp="1"/>
          </p:cNvSpPr>
          <p:nvPr>
            <p:ph type="ctrTitle"/>
          </p:nvPr>
        </p:nvSpPr>
        <p:spPr>
          <a:xfrm>
            <a:off x="14288" y="0"/>
            <a:ext cx="9161462" cy="620713"/>
          </a:xfr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eaLnBrk="1" hangingPunct="1"/>
            <a:r>
              <a:rPr lang="ja-JP" altLang="en-US" sz="3600" b="1" kern="1200" dirty="0" smtClean="0">
                <a:solidFill>
                  <a:srgbClr val="0000FF"/>
                </a:solidFill>
                <a:latin typeface="Times New Roman"/>
                <a:cs typeface="+mn-cs"/>
              </a:rPr>
              <a:t>タブレット、スマートフォンの時代に</a:t>
            </a:r>
            <a:endParaRPr lang="ja-JP" altLang="en-US" sz="3600" b="1" kern="1200" dirty="0">
              <a:solidFill>
                <a:srgbClr val="0000FF"/>
              </a:solidFill>
              <a:latin typeface="Times New Roman"/>
              <a:cs typeface="+mn-cs"/>
            </a:endParaRPr>
          </a:p>
        </p:txBody>
      </p:sp>
      <p:pic>
        <p:nvPicPr>
          <p:cNvPr id="2560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54525" y="1869609"/>
            <a:ext cx="4609325" cy="34569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正方形/長方形 1"/>
          <p:cNvSpPr/>
          <p:nvPr/>
        </p:nvSpPr>
        <p:spPr>
          <a:xfrm>
            <a:off x="175360" y="702506"/>
            <a:ext cx="4519186" cy="954107"/>
          </a:xfrm>
          <a:prstGeom prst="rect">
            <a:avLst/>
          </a:prstGeom>
        </p:spPr>
        <p:txBody>
          <a:bodyPr wrap="none">
            <a:spAutoFit/>
          </a:bodyPr>
          <a:lstStyle/>
          <a:p>
            <a:r>
              <a:rPr lang="en-US" altLang="ja-JP" sz="2800" b="1" dirty="0" smtClean="0">
                <a:latin typeface="Times New Roman" pitchFamily="18" charset="0"/>
                <a:cs typeface="Times New Roman" pitchFamily="18" charset="0"/>
              </a:rPr>
              <a:t>2010/1/28</a:t>
            </a:r>
          </a:p>
          <a:p>
            <a:r>
              <a:rPr lang="en-US" altLang="ja-JP" sz="2800" b="1" dirty="0" smtClean="0">
                <a:latin typeface="Times New Roman" pitchFamily="18" charset="0"/>
                <a:cs typeface="Times New Roman" pitchFamily="18" charset="0"/>
              </a:rPr>
              <a:t>Apple, Steve</a:t>
            </a:r>
            <a:r>
              <a:rPr lang="ja-JP" altLang="en-US" sz="2800" b="1" dirty="0" smtClean="0">
                <a:latin typeface="Times New Roman" pitchFamily="18" charset="0"/>
                <a:cs typeface="Times New Roman" pitchFamily="18" charset="0"/>
              </a:rPr>
              <a:t> </a:t>
            </a:r>
            <a:r>
              <a:rPr lang="en-US" altLang="ja-JP" sz="2800" b="1" dirty="0" smtClean="0">
                <a:latin typeface="Times New Roman" pitchFamily="18" charset="0"/>
                <a:cs typeface="Times New Roman" pitchFamily="18" charset="0"/>
              </a:rPr>
              <a:t>Jobs:</a:t>
            </a:r>
            <a:r>
              <a:rPr lang="ja-JP" altLang="en-US" sz="2800" b="1" dirty="0" smtClean="0">
                <a:latin typeface="Times New Roman" pitchFamily="18" charset="0"/>
                <a:cs typeface="Times New Roman" pitchFamily="18" charset="0"/>
              </a:rPr>
              <a:t> </a:t>
            </a:r>
            <a:r>
              <a:rPr lang="en-US" altLang="ja-JP" sz="2800" b="1" dirty="0" err="1" smtClean="0">
                <a:latin typeface="Times New Roman" pitchFamily="18" charset="0"/>
                <a:cs typeface="Times New Roman" pitchFamily="18" charset="0"/>
              </a:rPr>
              <a:t>iPad</a:t>
            </a:r>
            <a:r>
              <a:rPr lang="ja-JP" altLang="en-US" sz="2800" b="1" dirty="0" smtClean="0">
                <a:latin typeface="Times New Roman" pitchFamily="18" charset="0"/>
                <a:cs typeface="Times New Roman" pitchFamily="18" charset="0"/>
              </a:rPr>
              <a:t>発表</a:t>
            </a:r>
            <a:endParaRPr lang="ja-JP" altLang="en-US" sz="2800" b="1" dirty="0">
              <a:latin typeface="Times New Roman" pitchFamily="18" charset="0"/>
              <a:cs typeface="Times New Roman" pitchFamily="18" charset="0"/>
            </a:endParaRPr>
          </a:p>
        </p:txBody>
      </p:sp>
      <p:pic>
        <p:nvPicPr>
          <p:cNvPr id="25600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360" y="2252737"/>
            <a:ext cx="4076700" cy="3257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正方形/長方形 2"/>
          <p:cNvSpPr/>
          <p:nvPr/>
        </p:nvSpPr>
        <p:spPr>
          <a:xfrm>
            <a:off x="122546" y="5510287"/>
            <a:ext cx="4572000" cy="923330"/>
          </a:xfrm>
          <a:prstGeom prst="rect">
            <a:avLst/>
          </a:prstGeom>
        </p:spPr>
        <p:txBody>
          <a:bodyPr>
            <a:spAutoFit/>
          </a:bodyPr>
          <a:lstStyle/>
          <a:p>
            <a:r>
              <a:rPr lang="en-US" altLang="ja-JP" dirty="0" smtClean="0"/>
              <a:t>YOUTUBE</a:t>
            </a:r>
            <a:r>
              <a:rPr lang="ja-JP" altLang="en-US" dirty="0" smtClean="0"/>
              <a:t> </a:t>
            </a:r>
            <a:r>
              <a:rPr lang="en-US" altLang="ja-JP" dirty="0" smtClean="0"/>
              <a:t>http</a:t>
            </a:r>
            <a:r>
              <a:rPr lang="en-US" altLang="ja-JP" dirty="0"/>
              <a:t>://d.hatena.ne.jp/video/youtube/OBhYxj2SvRI</a:t>
            </a:r>
            <a:endParaRPr lang="ja-JP" altLang="en-US" dirty="0"/>
          </a:p>
        </p:txBody>
      </p:sp>
      <p:sp>
        <p:nvSpPr>
          <p:cNvPr id="4" name="正方形/長方形 3"/>
          <p:cNvSpPr/>
          <p:nvPr/>
        </p:nvSpPr>
        <p:spPr>
          <a:xfrm>
            <a:off x="4606150" y="5345653"/>
            <a:ext cx="4572000" cy="1200329"/>
          </a:xfrm>
          <a:prstGeom prst="rect">
            <a:avLst/>
          </a:prstGeom>
        </p:spPr>
        <p:txBody>
          <a:bodyPr>
            <a:spAutoFit/>
          </a:bodyPr>
          <a:lstStyle/>
          <a:p>
            <a:r>
              <a:rPr lang="en-US" altLang="ja-JP" dirty="0"/>
              <a:t>Apple</a:t>
            </a:r>
            <a:r>
              <a:rPr lang="ja-JP" altLang="en-US" dirty="0"/>
              <a:t>が</a:t>
            </a:r>
            <a:r>
              <a:rPr lang="en-US" altLang="ja-JP" dirty="0" err="1"/>
              <a:t>iPad</a:t>
            </a:r>
            <a:r>
              <a:rPr lang="ja-JP" altLang="en-US" dirty="0"/>
              <a:t>を</a:t>
            </a:r>
            <a:r>
              <a:rPr lang="ja-JP" altLang="en-US" dirty="0" smtClean="0"/>
              <a:t>発表</a:t>
            </a:r>
            <a:r>
              <a:rPr lang="en-US" altLang="ja-JP" dirty="0" smtClean="0"/>
              <a:t/>
            </a:r>
            <a:br>
              <a:rPr lang="en-US" altLang="ja-JP" dirty="0" smtClean="0"/>
            </a:br>
            <a:r>
              <a:rPr lang="ja-JP" altLang="en-US" dirty="0" smtClean="0"/>
              <a:t>　</a:t>
            </a:r>
            <a:r>
              <a:rPr lang="en-US" altLang="ja-JP" dirty="0" smtClean="0"/>
              <a:t>―</a:t>
            </a:r>
            <a:r>
              <a:rPr lang="ja-JP" altLang="en-US" dirty="0"/>
              <a:t>目玉は</a:t>
            </a:r>
            <a:r>
              <a:rPr lang="en-US" altLang="ja-JP" dirty="0" err="1"/>
              <a:t>iBooks</a:t>
            </a:r>
            <a:r>
              <a:rPr lang="ja-JP" altLang="en-US" dirty="0" err="1"/>
              <a:t>、</a:t>
            </a:r>
            <a:r>
              <a:rPr lang="ja-JP" altLang="en-US" dirty="0"/>
              <a:t>価格は</a:t>
            </a:r>
            <a:r>
              <a:rPr lang="en-US" altLang="ja-JP" dirty="0"/>
              <a:t>$500</a:t>
            </a:r>
            <a:r>
              <a:rPr lang="ja-JP" altLang="en-US" dirty="0"/>
              <a:t>から</a:t>
            </a:r>
            <a:r>
              <a:rPr lang="en-US" altLang="ja-JP" dirty="0"/>
              <a:t>$</a:t>
            </a:r>
            <a:r>
              <a:rPr lang="en-US" altLang="ja-JP" dirty="0" smtClean="0"/>
              <a:t>830</a:t>
            </a:r>
          </a:p>
          <a:p>
            <a:r>
              <a:rPr lang="en-US" altLang="ja-JP" dirty="0"/>
              <a:t>http://jp.techcrunch.com/archives</a:t>
            </a:r>
            <a:r>
              <a:rPr lang="en-US" altLang="ja-JP" dirty="0" smtClean="0"/>
              <a:t>/</a:t>
            </a:r>
            <a:br>
              <a:rPr lang="en-US" altLang="ja-JP" dirty="0" smtClean="0"/>
            </a:br>
            <a:r>
              <a:rPr lang="en-US" altLang="ja-JP" dirty="0" smtClean="0"/>
              <a:t>0100127ipad-ibooks-500</a:t>
            </a:r>
            <a:r>
              <a:rPr lang="en-US" altLang="ja-JP" dirty="0"/>
              <a:t>/</a:t>
            </a:r>
            <a:endParaRPr lang="ja-JP" altLang="en-US" dirty="0"/>
          </a:p>
        </p:txBody>
      </p:sp>
    </p:spTree>
    <p:extLst>
      <p:ext uri="{BB962C8B-B14F-4D97-AF65-F5344CB8AC3E}">
        <p14:creationId xmlns:p14="http://schemas.microsoft.com/office/powerpoint/2010/main" val="1891276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7_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ja-JP" altLang="en-US" sz="4400" b="1" i="0" u="none" strike="noStrike" cap="none" normalizeH="0" baseline="0" smtClean="0">
            <a:ln>
              <a:noFill/>
            </a:ln>
            <a:solidFill>
              <a:schemeClr val="tx1"/>
            </a:solidFill>
            <a:effectLst/>
            <a:latin typeface="Times New Roman" pitchFamily="18" charset="0"/>
            <a:ea typeface="ＭＳ Ｐゴシック" pitchFamily="5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ja-JP" altLang="en-US" sz="4400" b="1" i="0" u="none" strike="noStrike" cap="none" normalizeH="0" baseline="0" smtClean="0">
            <a:ln>
              <a:noFill/>
            </a:ln>
            <a:solidFill>
              <a:schemeClr val="tx1"/>
            </a:solidFill>
            <a:effectLst/>
            <a:latin typeface="Times New Roman" pitchFamily="18" charset="0"/>
            <a:ea typeface="ＭＳ Ｐゴシック" pitchFamily="50" charset="-128"/>
          </a:defRPr>
        </a:defPPr>
      </a:lstStyle>
    </a:lnDef>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2_標準デザイン">
  <a:themeElements>
    <a:clrScheme name="標準デザイン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標準デザイン">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標準デザイン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標準デザイン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標準デザイン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5_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9050" cap="flat" cmpd="sng" algn="ctr">
          <a:solidFill>
            <a:srgbClr val="00008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ja-JP" altLang="en-US" sz="2000" b="0" i="0" u="none" strike="noStrike" cap="none" normalizeH="0" baseline="-25000" smtClean="0">
            <a:ln>
              <a:noFill/>
            </a:ln>
            <a:solidFill>
              <a:schemeClr val="tx1"/>
            </a:solidFill>
            <a:effectLst/>
            <a:latin typeface="Times New Roman" pitchFamily="18" charset="0"/>
            <a:ea typeface="ＭＳ ゴシック" pitchFamily="49" charset="-128"/>
          </a:defRPr>
        </a:defPPr>
      </a:lstStyle>
    </a:spDef>
    <a:lnDef>
      <a:spPr bwMode="auto">
        <a:xfrm>
          <a:off x="0" y="0"/>
          <a:ext cx="1" cy="1"/>
        </a:xfrm>
        <a:custGeom>
          <a:avLst/>
          <a:gdLst/>
          <a:ahLst/>
          <a:cxnLst/>
          <a:rect l="0" t="0" r="0" b="0"/>
          <a:pathLst/>
        </a:custGeom>
        <a:noFill/>
        <a:ln w="19050" cap="flat" cmpd="sng" algn="ctr">
          <a:solidFill>
            <a:srgbClr val="00008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ja-JP" altLang="en-US" sz="2000" b="0" i="0" u="none" strike="noStrike" cap="none" normalizeH="0" baseline="-25000" smtClean="0">
            <a:ln>
              <a:noFill/>
            </a:ln>
            <a:solidFill>
              <a:schemeClr val="tx1"/>
            </a:solidFill>
            <a:effectLst/>
            <a:latin typeface="Times New Roman" pitchFamily="18" charset="0"/>
            <a:ea typeface="ＭＳ ゴシック" pitchFamily="49" charset="-128"/>
          </a:defRPr>
        </a:defPPr>
      </a:lstStyle>
    </a:lnDef>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15_標準デザイン">
  <a:themeElements>
    <a:clrScheme name="標準デザイン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標準デザイン">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標準デザイン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標準デザイン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標準デザイン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44_標準デザイン">
  <a:themeElements>
    <a:clrScheme name="標準デザイン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標準デザイン">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ja-JP" altLang="en-US" sz="3600" b="1" i="0" u="none" strike="noStrike" cap="none" normalizeH="0" baseline="0" smtClean="0">
            <a:ln>
              <a:noFill/>
            </a:ln>
            <a:solidFill>
              <a:schemeClr val="tx1"/>
            </a:solidFill>
            <a:effectLst/>
            <a:latin typeface="Times New Roman" pitchFamily="18" charset="0"/>
            <a:ea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ja-JP" altLang="en-US" sz="3600" b="1" i="0" u="none" strike="noStrike" cap="none" normalizeH="0" baseline="0" smtClean="0">
            <a:ln>
              <a:noFill/>
            </a:ln>
            <a:solidFill>
              <a:schemeClr val="tx1"/>
            </a:solidFill>
            <a:effectLst/>
            <a:latin typeface="Times New Roman" pitchFamily="18" charset="0"/>
            <a:ea typeface="ＭＳ Ｐゴシック" charset="-128"/>
          </a:defRPr>
        </a:defPPr>
      </a:lstStyle>
    </a:lnDef>
  </a:objectDefaults>
  <a:extraClrSchemeLst>
    <a:extraClrScheme>
      <a:clrScheme name="標準デザイン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標準デザイン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標準デザイン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標準デザイン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9_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1" lang="ja-JP" altLang="en-US" sz="2400" b="0" i="0" u="none" strike="noStrike" cap="none" normalizeH="0" baseline="0" smtClean="0">
            <a:ln>
              <a:noFill/>
            </a:ln>
            <a:solidFill>
              <a:srgbClr val="0000FF"/>
            </a:solidFill>
            <a:effectLst/>
            <a:latin typeface="Times New Roman" pitchFamily="18" charset="0"/>
            <a:ea typeface="HG丸ｺﾞｼｯｸM-PRO" pitchFamily="5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1" lang="ja-JP" altLang="en-US" sz="2400" b="0" i="0" u="none" strike="noStrike" cap="none" normalizeH="0" baseline="0" smtClean="0">
            <a:ln>
              <a:noFill/>
            </a:ln>
            <a:solidFill>
              <a:srgbClr val="0000FF"/>
            </a:solidFill>
            <a:effectLst/>
            <a:latin typeface="Times New Roman" pitchFamily="18" charset="0"/>
            <a:ea typeface="HG丸ｺﾞｼｯｸM-PRO" pitchFamily="50" charset="-128"/>
          </a:defRPr>
        </a:defPPr>
      </a:lstStyle>
    </a:lnDef>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20_標準デザイン">
  <a:themeElements>
    <a:clrScheme name="標準デザイン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標準デザイン">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標準デザイン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標準デザイン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標準デザイン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21_標準デザイン">
  <a:themeElements>
    <a:clrScheme name="標準デザイン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標準デザイン">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標準デザイン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標準デザイン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標準デザイン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6_標準デザイン">
  <a:themeElements>
    <a:clrScheme name="標準デザイン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標準デザイン">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標準デザイン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標準デザイン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標準デザイン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8_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ja-JP" altLang="en-US" sz="4400" b="1" i="0" u="none" strike="noStrike" cap="none" normalizeH="0" baseline="0" smtClean="0">
            <a:ln>
              <a:noFill/>
            </a:ln>
            <a:solidFill>
              <a:schemeClr val="tx1"/>
            </a:solidFill>
            <a:effectLst/>
            <a:latin typeface="Times New Roman" pitchFamily="18" charset="0"/>
            <a:ea typeface="ＭＳ Ｐゴシック" pitchFamily="5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ja-JP" altLang="en-US" sz="4400" b="1" i="0" u="none" strike="noStrike" cap="none" normalizeH="0" baseline="0" smtClean="0">
            <a:ln>
              <a:noFill/>
            </a:ln>
            <a:solidFill>
              <a:schemeClr val="tx1"/>
            </a:solidFill>
            <a:effectLst/>
            <a:latin typeface="Times New Roman" pitchFamily="18" charset="0"/>
            <a:ea typeface="ＭＳ Ｐゴシック" pitchFamily="50" charset="-128"/>
          </a:defRPr>
        </a:defPPr>
      </a:lstStyle>
    </a:lnDef>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기본 디자인">
  <a:themeElements>
    <a:clrScheme name="기본 디자인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1" hangingPunct="1">
          <a:lnSpc>
            <a:spcPct val="100000"/>
          </a:lnSpc>
          <a:spcBef>
            <a:spcPct val="0"/>
          </a:spcBef>
          <a:spcAft>
            <a:spcPct val="0"/>
          </a:spcAft>
          <a:buClrTx/>
          <a:buSzTx/>
          <a:buFontTx/>
          <a:buNone/>
          <a:tabLst/>
          <a:defRPr kumimoji="1" lang="ko-KR" altLang="en-US" sz="2400" b="0" i="0" u="none" strike="noStrike" cap="none" normalizeH="0" baseline="0">
            <a:ln>
              <a:noFill/>
            </a:ln>
            <a:solidFill>
              <a:schemeClr val="tx1"/>
            </a:solidFill>
            <a:effectLst/>
            <a:latin typeface="ＭＳ Ｐゴシック" pitchFamily="36" charset="-128"/>
            <a:ea typeface="ＭＳ Ｐゴシック" pitchFamily="36" charset="-128"/>
            <a:cs typeface="ＭＳ Ｐゴシック" pitchFamily="36"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1" hangingPunct="1">
          <a:lnSpc>
            <a:spcPct val="100000"/>
          </a:lnSpc>
          <a:spcBef>
            <a:spcPct val="0"/>
          </a:spcBef>
          <a:spcAft>
            <a:spcPct val="0"/>
          </a:spcAft>
          <a:buClrTx/>
          <a:buSzTx/>
          <a:buFontTx/>
          <a:buNone/>
          <a:tabLst/>
          <a:defRPr kumimoji="1" lang="ko-KR" altLang="en-US" sz="2400" b="0" i="0" u="none" strike="noStrike" cap="none" normalizeH="0" baseline="0">
            <a:ln>
              <a:noFill/>
            </a:ln>
            <a:solidFill>
              <a:schemeClr val="tx1"/>
            </a:solidFill>
            <a:effectLst/>
            <a:latin typeface="ＭＳ Ｐゴシック" pitchFamily="36" charset="-128"/>
            <a:ea typeface="ＭＳ Ｐゴシック" pitchFamily="36" charset="-128"/>
            <a:cs typeface="ＭＳ Ｐゴシック" pitchFamily="36" charset="-128"/>
          </a:defRPr>
        </a:defPPr>
      </a:lstStyle>
    </a:lnDef>
  </a:objectDefaults>
  <a:extraClrSchemeLst>
    <a:extraClrScheme>
      <a:clrScheme name="기본 디자인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기본 디자인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기본 디자인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기본 디자인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기본 디자인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기본 디자인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기본 디자인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22_標準デザイン">
  <a:themeElements>
    <a:clrScheme name="標準デザイン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標準デザイン">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標準デザイン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標準デザイン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標準デザイン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23_標準デザイン">
  <a:themeElements>
    <a:clrScheme name="標準デザイン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標準デザイン">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標準デザイン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標準デザイン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標準デザイン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4_標準デザイン">
  <a:themeElements>
    <a:clrScheme name="標準デザイン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標準デザイン">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標準デザイン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標準デザイン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標準デザイン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標準デザイン">
  <a:themeElements>
    <a:clrScheme name="標準デザイン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標準デザイン">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ja-JP" altLang="en-US" sz="2400" b="1" i="0" u="none" strike="noStrike" cap="none" normalizeH="0" baseline="0" smtClean="0">
            <a:ln>
              <a:noFill/>
            </a:ln>
            <a:solidFill>
              <a:schemeClr val="tx1"/>
            </a:solidFill>
            <a:effectLst/>
            <a:latin typeface="Times New Roman" pitchFamily="18" charset="0"/>
            <a:ea typeface="ＭＳ Ｐゴシック" pitchFamily="5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ja-JP" altLang="en-US" sz="2400" b="1" i="0" u="none" strike="noStrike" cap="none" normalizeH="0" baseline="0" smtClean="0">
            <a:ln>
              <a:noFill/>
            </a:ln>
            <a:solidFill>
              <a:schemeClr val="tx1"/>
            </a:solidFill>
            <a:effectLst/>
            <a:latin typeface="Times New Roman" pitchFamily="18" charset="0"/>
            <a:ea typeface="ＭＳ Ｐゴシック" pitchFamily="50" charset="-128"/>
          </a:defRPr>
        </a:defPPr>
      </a:lstStyle>
    </a:lnDef>
  </a:objectDefaults>
  <a:extraClrSchemeLst>
    <a:extraClrScheme>
      <a:clrScheme name="標準デザイン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標準デザイン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標準デザイン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_標準デザイン">
  <a:themeElements>
    <a:clrScheme name="標準デザイン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標準デザイン">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90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1" lang="ja-JP" altLang="en-US" sz="1800" b="0" i="0" u="none" strike="noStrike" cap="none" normalizeH="0" baseline="0" smtClean="0">
            <a:ln>
              <a:noFill/>
            </a:ln>
            <a:solidFill>
              <a:schemeClr val="tx1"/>
            </a:solidFill>
            <a:effectLst/>
            <a:latin typeface="Times New Roman" pitchFamily="18" charset="0"/>
            <a:ea typeface="ＭＳ Ｐゴシック" pitchFamily="50" charset="-128"/>
          </a:defRPr>
        </a:defPPr>
      </a:lstStyle>
    </a:spDef>
    <a:lnDef>
      <a:spPr bwMode="auto">
        <a:xfrm>
          <a:off x="0" y="0"/>
          <a:ext cx="1" cy="1"/>
        </a:xfrm>
        <a:custGeom>
          <a:avLst/>
          <a:gdLst/>
          <a:ahLst/>
          <a:cxnLst/>
          <a:rect l="0" t="0" r="0" b="0"/>
          <a:pathLst/>
        </a:custGeom>
        <a:solidFill>
          <a:schemeClr val="accent1"/>
        </a:solidFill>
        <a:ln w="190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1" lang="ja-JP" altLang="en-US" sz="1800" b="0" i="0" u="none" strike="noStrike" cap="none" normalizeH="0" baseline="0" smtClean="0">
            <a:ln>
              <a:noFill/>
            </a:ln>
            <a:solidFill>
              <a:schemeClr val="tx1"/>
            </a:solidFill>
            <a:effectLst/>
            <a:latin typeface="Times New Roman" pitchFamily="18" charset="0"/>
            <a:ea typeface="ＭＳ Ｐゴシック" pitchFamily="50" charset="-128"/>
          </a:defRPr>
        </a:defPPr>
      </a:lstStyle>
    </a:lnDef>
  </a:objectDefaults>
  <a:extraClrSchemeLst>
    <a:extraClrScheme>
      <a:clrScheme name="標準デザイン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標準デザイン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標準デザイン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3_標準デザイン">
  <a:themeElements>
    <a:clrScheme name="標準デザイン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標準デザイン">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90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1" lang="ja-JP" altLang="en-US" sz="1800" b="0" i="0" u="none" strike="noStrike" cap="none" normalizeH="0" baseline="0" smtClean="0">
            <a:ln>
              <a:noFill/>
            </a:ln>
            <a:solidFill>
              <a:schemeClr val="tx1"/>
            </a:solidFill>
            <a:effectLst/>
            <a:latin typeface="Times New Roman" pitchFamily="18" charset="0"/>
            <a:ea typeface="ＭＳ Ｐゴシック" pitchFamily="50" charset="-128"/>
          </a:defRPr>
        </a:defPPr>
      </a:lstStyle>
    </a:spDef>
    <a:lnDef>
      <a:spPr bwMode="auto">
        <a:xfrm>
          <a:off x="0" y="0"/>
          <a:ext cx="1" cy="1"/>
        </a:xfrm>
        <a:custGeom>
          <a:avLst/>
          <a:gdLst/>
          <a:ahLst/>
          <a:cxnLst/>
          <a:rect l="0" t="0" r="0" b="0"/>
          <a:pathLst/>
        </a:custGeom>
        <a:solidFill>
          <a:schemeClr val="accent1"/>
        </a:solidFill>
        <a:ln w="190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1" lang="ja-JP" altLang="en-US" sz="1800" b="0" i="0" u="none" strike="noStrike" cap="none" normalizeH="0" baseline="0" smtClean="0">
            <a:ln>
              <a:noFill/>
            </a:ln>
            <a:solidFill>
              <a:schemeClr val="tx1"/>
            </a:solidFill>
            <a:effectLst/>
            <a:latin typeface="Times New Roman" pitchFamily="18" charset="0"/>
            <a:ea typeface="ＭＳ Ｐゴシック" pitchFamily="50" charset="-128"/>
          </a:defRPr>
        </a:defPPr>
      </a:lstStyle>
    </a:lnDef>
  </a:objectDefaults>
  <a:extraClrSchemeLst>
    <a:extraClrScheme>
      <a:clrScheme name="標準デザイン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標準デザイン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標準デザイン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9_標準デザイン">
  <a:themeElements>
    <a:clrScheme name="標準デザイン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標準デザイン">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90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1" lang="ja-JP" altLang="en-US" sz="1800" b="0" i="0" u="none" strike="noStrike" cap="none" normalizeH="0" baseline="0" smtClean="0">
            <a:ln>
              <a:noFill/>
            </a:ln>
            <a:solidFill>
              <a:schemeClr val="tx1"/>
            </a:solidFill>
            <a:effectLst/>
            <a:latin typeface="Times New Roman" pitchFamily="18" charset="0"/>
            <a:ea typeface="ＭＳ Ｐゴシック" pitchFamily="50" charset="-128"/>
          </a:defRPr>
        </a:defPPr>
      </a:lstStyle>
    </a:spDef>
    <a:lnDef>
      <a:spPr bwMode="auto">
        <a:xfrm>
          <a:off x="0" y="0"/>
          <a:ext cx="1" cy="1"/>
        </a:xfrm>
        <a:custGeom>
          <a:avLst/>
          <a:gdLst/>
          <a:ahLst/>
          <a:cxnLst/>
          <a:rect l="0" t="0" r="0" b="0"/>
          <a:pathLst/>
        </a:custGeom>
        <a:solidFill>
          <a:schemeClr val="accent1"/>
        </a:solidFill>
        <a:ln w="190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1" lang="ja-JP" altLang="en-US" sz="1800" b="0" i="0" u="none" strike="noStrike" cap="none" normalizeH="0" baseline="0" smtClean="0">
            <a:ln>
              <a:noFill/>
            </a:ln>
            <a:solidFill>
              <a:schemeClr val="tx1"/>
            </a:solidFill>
            <a:effectLst/>
            <a:latin typeface="Times New Roman" pitchFamily="18" charset="0"/>
            <a:ea typeface="ＭＳ Ｐゴシック" pitchFamily="50" charset="-128"/>
          </a:defRPr>
        </a:defPPr>
      </a:lstStyle>
    </a:lnDef>
  </a:objectDefaults>
  <a:extraClrSchemeLst>
    <a:extraClrScheme>
      <a:clrScheme name="標準デザイン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標準デザイン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標準デザイン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24_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ja-JP" altLang="en-US" sz="4400" b="1" i="0" u="none" strike="noStrike" cap="none" normalizeH="0" baseline="0" smtClean="0">
            <a:ln>
              <a:noFill/>
            </a:ln>
            <a:solidFill>
              <a:schemeClr val="tx1"/>
            </a:solidFill>
            <a:effectLst/>
            <a:latin typeface="Times New Roman" pitchFamily="18" charset="0"/>
            <a:ea typeface="ＭＳ Ｐゴシック" pitchFamily="5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ja-JP" altLang="en-US" sz="4400" b="1" i="0" u="none" strike="noStrike" cap="none" normalizeH="0" baseline="0" smtClean="0">
            <a:ln>
              <a:noFill/>
            </a:ln>
            <a:solidFill>
              <a:schemeClr val="tx1"/>
            </a:solidFill>
            <a:effectLst/>
            <a:latin typeface="Times New Roman" pitchFamily="18" charset="0"/>
            <a:ea typeface="ＭＳ Ｐゴシック" pitchFamily="50" charset="-128"/>
          </a:defRPr>
        </a:defPPr>
      </a:lstStyle>
    </a:lnDef>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38_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Arial"/>
        <a:ea typeface="ＭＳ Ｐゴシック"/>
        <a:cs typeface=""/>
      </a:majorFont>
      <a:minorFont>
        <a:latin typeface="Arial"/>
        <a:ea typeface="ＭＳ Ｐゴシック"/>
        <a:cs typeface=""/>
      </a:minorFont>
    </a:fontScheme>
    <a:fmtScheme name="ひらめき">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a:spPr>
      <a:bodyPr wrap="none">
        <a:spAutoFit/>
      </a:bodyPr>
      <a:lstStyle>
        <a:defPPr>
          <a:defRPr sz="3200" b="1" dirty="0" smtClean="0">
            <a:solidFill>
              <a:srgbClr val="FF0000"/>
            </a:solidFill>
          </a:defRPr>
        </a:defPPr>
      </a:lstStyle>
    </a:spDef>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7351</TotalTime>
  <Words>3739</Words>
  <Application>Microsoft Office PowerPoint</Application>
  <PresentationFormat>画面に合わせる (4:3)</PresentationFormat>
  <Paragraphs>1138</Paragraphs>
  <Slides>108</Slides>
  <Notes>62</Notes>
  <HiddenSlides>0</HiddenSlides>
  <MMClips>0</MMClips>
  <ScaleCrop>false</ScaleCrop>
  <HeadingPairs>
    <vt:vector size="6" baseType="variant">
      <vt:variant>
        <vt:lpstr>テーマ</vt:lpstr>
      </vt:variant>
      <vt:variant>
        <vt:i4>21</vt:i4>
      </vt:variant>
      <vt:variant>
        <vt:lpstr>埋め込まれた OLE サーバー</vt:lpstr>
      </vt:variant>
      <vt:variant>
        <vt:i4>10</vt:i4>
      </vt:variant>
      <vt:variant>
        <vt:lpstr>スライド タイトル</vt:lpstr>
      </vt:variant>
      <vt:variant>
        <vt:i4>108</vt:i4>
      </vt:variant>
    </vt:vector>
  </HeadingPairs>
  <TitlesOfParts>
    <vt:vector size="139" baseType="lpstr">
      <vt:lpstr>7_標準デザイン</vt:lpstr>
      <vt:lpstr>1_기본 디자인</vt:lpstr>
      <vt:lpstr>14_標準デザイン</vt:lpstr>
      <vt:lpstr>1_標準デザイン</vt:lpstr>
      <vt:lpstr>2_標準デザイン</vt:lpstr>
      <vt:lpstr>3_標準デザイン</vt:lpstr>
      <vt:lpstr>9_標準デザイン</vt:lpstr>
      <vt:lpstr>24_標準デザイン</vt:lpstr>
      <vt:lpstr>38_標準デザイン</vt:lpstr>
      <vt:lpstr>12_標準デザイン</vt:lpstr>
      <vt:lpstr>5_標準デザイン</vt:lpstr>
      <vt:lpstr>Office ​​テーマ</vt:lpstr>
      <vt:lpstr>15_標準デザイン</vt:lpstr>
      <vt:lpstr>44_標準デザイン</vt:lpstr>
      <vt:lpstr>19_標準デザイン</vt:lpstr>
      <vt:lpstr>20_標準デザイン</vt:lpstr>
      <vt:lpstr>21_標準デザイン</vt:lpstr>
      <vt:lpstr>6_標準デザイン</vt:lpstr>
      <vt:lpstr>8_標準デザイン</vt:lpstr>
      <vt:lpstr>22_標準デザイン</vt:lpstr>
      <vt:lpstr>23_標準デザイン</vt:lpstr>
      <vt:lpstr>Image</vt:lpstr>
      <vt:lpstr>Picture Publisher ｲﾒｰｼﾞ</vt:lpstr>
      <vt:lpstr>ビットマップ イメージ</vt:lpstr>
      <vt:lpstr>数式</vt:lpstr>
      <vt:lpstr>Microsoft Excel ワークシート</vt:lpstr>
      <vt:lpstr>Stanford Graphics ｽﾗｲﾄﾞ</vt:lpstr>
      <vt:lpstr>Photo Editor Photo</vt:lpstr>
      <vt:lpstr>ワークシート</vt:lpstr>
      <vt:lpstr>Photo Editor 写真</vt:lpstr>
      <vt:lpstr>ｸﾞﾗﾌ</vt:lpstr>
      <vt:lpstr>PowerPoint プレゼンテーション</vt:lpstr>
      <vt:lpstr>参考図書： 透明金属が拓く脅威の世界 ［絶版 !!］</vt:lpstr>
      <vt:lpstr>講演の内容</vt:lpstr>
      <vt:lpstr>酸化物はどこに？</vt:lpstr>
      <vt:lpstr>宝石の多くも酸化物</vt:lpstr>
      <vt:lpstr>原料は同じ (アルミの例)</vt:lpstr>
      <vt:lpstr>原料は同じ (シリコンの例)</vt:lpstr>
      <vt:lpstr>金属の中の電子</vt:lpstr>
      <vt:lpstr>絶縁体の中の電子</vt:lpstr>
      <vt:lpstr>半導体の中の電子</vt:lpstr>
      <vt:lpstr>半導体の中の電子</vt:lpstr>
      <vt:lpstr>酸化物の特徴は?</vt:lpstr>
      <vt:lpstr>酸化物の特徴は?</vt:lpstr>
      <vt:lpstr>ブレークスルーへ： 逆張りの発想</vt:lpstr>
      <vt:lpstr>電気を流す酸化物： 透明酸化物導電体</vt:lpstr>
      <vt:lpstr>ボーイング787 Dreamliner</vt:lpstr>
      <vt:lpstr>透明ディスプレイの実例</vt:lpstr>
      <vt:lpstr>透明液晶ディスプレイ (タッチパネル内蔵)</vt:lpstr>
      <vt:lpstr>実用化された有機ELディスプレイ</vt:lpstr>
      <vt:lpstr>実用化された有機ELディスプレイ</vt:lpstr>
      <vt:lpstr>ジオ・コスモスに次世代の光 日本科学未来館11日再開</vt:lpstr>
      <vt:lpstr>TOYOTA、東京モーターショーに“つながる”コンセプトカー「TOYOTA Fun-Vii」を出展</vt:lpstr>
      <vt:lpstr>酸化物ファイバー製品</vt:lpstr>
      <vt:lpstr>酸化物も曲がる</vt:lpstr>
      <vt:lpstr>フレキシブル多結晶材料</vt:lpstr>
      <vt:lpstr>曲がっている液晶ディスプレイ</vt:lpstr>
      <vt:lpstr>曲がるガラス</vt:lpstr>
      <vt:lpstr>極薄ガラス上に作製した アモルファス酸化物トランジスタ</vt:lpstr>
      <vt:lpstr>ジョルジュ・スーラ  グランド・ジャット島の日曜日の午後</vt:lpstr>
      <vt:lpstr>液晶TVを拡大すると・・・</vt:lpstr>
      <vt:lpstr>液晶TVの構造</vt:lpstr>
      <vt:lpstr>トランジスタ 電気でオン・オフを切り替えるスイッチ</vt:lpstr>
      <vt:lpstr>トランジスタで コンピュータを作ることができる</vt:lpstr>
      <vt:lpstr>コンピュータは単結晶シリコンで作る</vt:lpstr>
      <vt:lpstr>Si エレクトロニクスの課題</vt:lpstr>
      <vt:lpstr>トランジスタに要求される特性</vt:lpstr>
      <vt:lpstr>透明･フレキシブル･高性能トランジスタ</vt:lpstr>
      <vt:lpstr>薄膜トランジスタの構造と動作</vt:lpstr>
      <vt:lpstr>結晶とアモルファス</vt:lpstr>
      <vt:lpstr>単結晶、多結晶、アモルファス</vt:lpstr>
      <vt:lpstr>なぜ結晶よりアモルファスが良いのか？</vt:lpstr>
      <vt:lpstr>単結晶シリコンは~30cm程度</vt:lpstr>
      <vt:lpstr>薄膜太陽電池 は 1 m 以上</vt:lpstr>
      <vt:lpstr>液晶TVは 2 m 以上のガラスに作る</vt:lpstr>
      <vt:lpstr>液晶TV用ガラスサイズはどんどん大きくなる</vt:lpstr>
      <vt:lpstr>なぜ大型ガラス基板を使う？</vt:lpstr>
      <vt:lpstr>液晶TVが大型化するとシリコンは使えない</vt:lpstr>
      <vt:lpstr>いろいろなディスプレイの解像度</vt:lpstr>
      <vt:lpstr>酸化物トランジスタは100倍の電流を流せる</vt:lpstr>
      <vt:lpstr>アモルファス酸化物半導体の特長</vt:lpstr>
      <vt:lpstr>a-IGZO (2004~2007): 小型ディスプレイ試作</vt:lpstr>
      <vt:lpstr>a-IGZO (2008-2011): 大型化、高解像度化</vt:lpstr>
      <vt:lpstr>周辺回路・他デバイスの集積化技術</vt:lpstr>
      <vt:lpstr>a-IGZO (2008~2011): フレキシブル/透明</vt:lpstr>
      <vt:lpstr>PowerPoint プレゼンテーション</vt:lpstr>
      <vt:lpstr>シャープ: iPadに関する記事</vt:lpstr>
      <vt:lpstr>a-IGZO (2012): 量産開始、新しい応用へ</vt:lpstr>
      <vt:lpstr>アモルファスSiトランジスタ/ディスプレイの歴史</vt:lpstr>
      <vt:lpstr>実用化の歴史： 比較</vt:lpstr>
      <vt:lpstr>「新材料の実用化には20~30年かかる」？</vt:lpstr>
      <vt:lpstr>新材料実用化の必要条件</vt:lpstr>
      <vt:lpstr>有機ELの焼き付き: メリットは？</vt:lpstr>
      <vt:lpstr>PowerPoint プレゼンテーション</vt:lpstr>
      <vt:lpstr>酸化物トランジスタ： その他の特長</vt:lpstr>
      <vt:lpstr>目下の研究テーマ</vt:lpstr>
      <vt:lpstr>PowerPoint プレゼンテーション</vt:lpstr>
      <vt:lpstr>おわり</vt:lpstr>
      <vt:lpstr>私の研究のアプローチと目的</vt:lpstr>
      <vt:lpstr>太陽電池や液晶の値段は？</vt:lpstr>
      <vt:lpstr>太陽電池や液晶の値段は？</vt:lpstr>
      <vt:lpstr>酸化物トランジスタを使ったﾌﾚｷｼﾌﾞﾙﾃﾞｨｽﾌﾟﾚｲ</vt:lpstr>
      <vt:lpstr>AOS (2006~2008): 回路動作と信頼性</vt:lpstr>
      <vt:lpstr>TAOS2010 (Jan., 2010)</vt:lpstr>
      <vt:lpstr>LG Display社が55型の有機ELディスプレイを開発、酸化物半導体TFTで実現</vt:lpstr>
      <vt:lpstr>PowerPoint プレゼンテーション</vt:lpstr>
      <vt:lpstr>拡散律速のa-IGZO/Pt接合</vt:lpstr>
      <vt:lpstr>スマホやタブレット端末向けの高精細液晶に 熱い視線、新聞も表示できる</vt:lpstr>
      <vt:lpstr>498ppiの超高精細液晶、 東芝モバイルディスプレイが開発</vt:lpstr>
      <vt:lpstr>いろいろなディスプレイの解像度</vt:lpstr>
      <vt:lpstr>疑問</vt:lpstr>
      <vt:lpstr>疑問</vt:lpstr>
      <vt:lpstr>疑問</vt:lpstr>
      <vt:lpstr>疑問</vt:lpstr>
      <vt:lpstr>アモルファス半導体の歴史</vt:lpstr>
      <vt:lpstr>a-Si太陽電池の歴史</vt:lpstr>
      <vt:lpstr>液晶の歴史</vt:lpstr>
      <vt:lpstr>有機ELの歴史</vt:lpstr>
      <vt:lpstr>有機TFTの歴史</vt:lpstr>
      <vt:lpstr>FeRAMの歴史</vt:lpstr>
      <vt:lpstr>有機ELの駆動方法</vt:lpstr>
      <vt:lpstr>有機ELの構造と動作原理</vt:lpstr>
      <vt:lpstr>有機ELの問題</vt:lpstr>
      <vt:lpstr>TFT characteristics (Ozone annealing)</vt:lpstr>
      <vt:lpstr>Recovery by monochromated photons</vt:lpstr>
      <vt:lpstr>Thermal desorption spectra (TDS)</vt:lpstr>
      <vt:lpstr>Discussion: Defect levels</vt:lpstr>
      <vt:lpstr>Discussion: Defect levels</vt:lpstr>
      <vt:lpstr>平面型電界効果型トランジスタの構造</vt:lpstr>
      <vt:lpstr>タブレット、スマートフォンの時代に</vt:lpstr>
      <vt:lpstr>New iPad (2012年3月)</vt:lpstr>
      <vt:lpstr>TCOからTOSへ</vt:lpstr>
      <vt:lpstr>高性能透明FET</vt:lpstr>
      <vt:lpstr>酸化物機能材料の課題</vt:lpstr>
      <vt:lpstr>フレキシブル電卓</vt:lpstr>
      <vt:lpstr>フレキシブル太陽電池</vt:lpstr>
      <vt:lpstr>フレキシブル太陽電池・ディスプレイ</vt:lpstr>
      <vt:lpstr>曲がる電子ペーパー</vt:lpstr>
      <vt:lpstr>PowerPoint プレゼンテーション</vt:lpstr>
    </vt:vector>
  </TitlesOfParts>
  <Company>東京工業大学</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nomura</dc:creator>
  <cp:lastModifiedBy>神谷利夫</cp:lastModifiedBy>
  <cp:revision>230</cp:revision>
  <dcterms:created xsi:type="dcterms:W3CDTF">2011-08-15T04:47:38Z</dcterms:created>
  <dcterms:modified xsi:type="dcterms:W3CDTF">2012-08-12T08:02:49Z</dcterms:modified>
</cp:coreProperties>
</file>